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3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7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27" r:id="rId1"/>
    <p:sldMasterId id="2147483662" r:id="rId2"/>
  </p:sldMasterIdLst>
  <p:notesMasterIdLst>
    <p:notesMasterId r:id="rId21"/>
  </p:notesMasterIdLst>
  <p:handoutMasterIdLst>
    <p:handoutMasterId r:id="rId22"/>
  </p:handoutMasterIdLst>
  <p:sldIdLst>
    <p:sldId id="263" r:id="rId3"/>
    <p:sldId id="275" r:id="rId4"/>
    <p:sldId id="284" r:id="rId5"/>
    <p:sldId id="260" r:id="rId6"/>
    <p:sldId id="750" r:id="rId7"/>
    <p:sldId id="699" r:id="rId8"/>
    <p:sldId id="2145707014" r:id="rId9"/>
    <p:sldId id="2145707015" r:id="rId10"/>
    <p:sldId id="2145707024" r:id="rId11"/>
    <p:sldId id="2145707016" r:id="rId12"/>
    <p:sldId id="2145707025" r:id="rId13"/>
    <p:sldId id="2145707026" r:id="rId14"/>
    <p:sldId id="2145707027" r:id="rId15"/>
    <p:sldId id="2145707028" r:id="rId16"/>
    <p:sldId id="747" r:id="rId17"/>
    <p:sldId id="264" r:id="rId18"/>
    <p:sldId id="2145707012" r:id="rId19"/>
    <p:sldId id="711" r:id="rId20"/>
  </p:sldIdLst>
  <p:sldSz cx="9144000" cy="5143500" type="screen16x9"/>
  <p:notesSz cx="6858000" cy="9144000"/>
  <p:defaultTextStyle>
    <a:defPPr>
      <a:defRPr lang="en-US"/>
    </a:defPPr>
    <a:lvl1pPr marL="0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884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766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649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532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415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297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180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064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  <a:srgbClr val="2E3037"/>
    <a:srgbClr val="FFFFFF"/>
    <a:srgbClr val="000000"/>
    <a:srgbClr val="7223F4"/>
    <a:srgbClr val="FFB932"/>
    <a:srgbClr val="43BC4D"/>
    <a:srgbClr val="F76A32"/>
    <a:srgbClr val="00B2FF"/>
    <a:srgbClr val="712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71" autoAdjust="0"/>
    <p:restoredTop sz="83810"/>
  </p:normalViewPr>
  <p:slideViewPr>
    <p:cSldViewPr snapToGrid="0" snapToObjects="1">
      <p:cViewPr>
        <p:scale>
          <a:sx n="145" d="100"/>
          <a:sy n="145" d="100"/>
        </p:scale>
        <p:origin x="64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 snapToGrid="0" snapToObjects="1" showGuides="1">
      <p:cViewPr varScale="1">
        <p:scale>
          <a:sx n="156" d="100"/>
          <a:sy n="156" d="100"/>
        </p:scale>
        <p:origin x="5400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D6C7F99-F6A5-CC4E-9D82-ADA8330C478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FD166F-1A16-D440-B679-47398D42C8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26E245-DB3A-1B41-8F4C-F48F3072BC5C}" type="datetimeFigureOut">
              <a:rPr lang="en-US" smtClean="0"/>
              <a:t>10/24/23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00AD32-A2A8-B34F-BFF0-DB3CAA1F60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C4753A-4CF7-3C4D-A671-89B68F9233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24E89A-B040-544F-8E4D-5F8E72829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8040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B23D85-CC9D-DE48-956B-30F328CBB1E4}" type="datetimeFigureOut">
              <a:rPr lang="en-US" smtClean="0"/>
              <a:t>10/24/23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EDA23B-EDF4-074F-B036-181C4A088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77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884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766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649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532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415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297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180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064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EDA23B-EDF4-074F-B036-181C4A08896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6696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6 unique isolates in 2 duplicate runs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EDA23B-EDF4-074F-B036-181C4A08896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5475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6 unique isolates in 2 duplicate runs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EDA23B-EDF4-074F-B036-181C4A08896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2340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6 unique isolates in 2 duplicate runs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EDA23B-EDF4-074F-B036-181C4A08896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1394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200a72080bd_0_1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g200a72080bd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696c0d0896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3" name="Google Shape;363;g1696c0d0896_0_1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64" name="Google Shape;364;g1696c0d0896_0_16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g260e7c9e6aa_0_26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# of samples to be sequenced are on an increasing trend year on year.</a:t>
            </a:r>
          </a:p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Data on # of samples (2022) based on GenomeTrakr site (https://</a:t>
            </a:r>
            <a:r>
              <a:rPr lang="en-US" dirty="0" err="1"/>
              <a:t>www.fda.gov</a:t>
            </a:r>
            <a:r>
              <a:rPr lang="en-US" dirty="0"/>
              <a:t>/food/whole-genome-sequencing-</a:t>
            </a:r>
            <a:r>
              <a:rPr lang="en-US" dirty="0" err="1"/>
              <a:t>wgs</a:t>
            </a:r>
            <a:r>
              <a:rPr lang="en-US" dirty="0"/>
              <a:t>-program/</a:t>
            </a:r>
            <a:r>
              <a:rPr lang="en-US" dirty="0" err="1"/>
              <a:t>genometrakr</a:t>
            </a:r>
            <a:r>
              <a:rPr lang="en-US" dirty="0"/>
              <a:t>-fast-facts)</a:t>
            </a:r>
          </a:p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Data on # of samples (2021) based on IFSH site (https://</a:t>
            </a:r>
            <a:r>
              <a:rPr lang="en-US" dirty="0" err="1"/>
              <a:t>www.ifsh.iit.edu</a:t>
            </a:r>
            <a:r>
              <a:rPr lang="en-US" dirty="0"/>
              <a:t>/sites/</a:t>
            </a:r>
            <a:r>
              <a:rPr lang="en-US" dirty="0" err="1"/>
              <a:t>ifsh</a:t>
            </a:r>
            <a:r>
              <a:rPr lang="en-US" dirty="0"/>
              <a:t>/files/departments/IFSH2022_PulseNetWGS_toshare.pdf)</a:t>
            </a:r>
          </a:p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1388" name="Google Shape;1388;g260e7c9e6aa_0_26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Arizona Department of Health Services with the Translational Genomics Research Institute, Phoenix, AZ*</a:t>
            </a:r>
            <a:endParaRPr lang="en-US" dirty="0"/>
          </a:p>
          <a:p>
            <a:pPr marL="228600" indent="-228600">
              <a:buFont typeface="+mj-lt"/>
              <a:buAutoNum type="arabicPeriod"/>
            </a:pPr>
            <a:r>
              <a:rPr lang="en-US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California Department of Public Health, Richmond, CA*</a:t>
            </a:r>
            <a:endParaRPr lang="en-US" dirty="0"/>
          </a:p>
          <a:p>
            <a:pPr marL="228600" indent="-228600">
              <a:buFont typeface="+mj-lt"/>
              <a:buAutoNum type="arabicPeriod"/>
            </a:pPr>
            <a:r>
              <a:rPr lang="en-US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Florida Department of Health, Jacksonville, FL</a:t>
            </a:r>
            <a:r>
              <a:rPr lang="en-US" dirty="0"/>
              <a:t>*</a:t>
            </a:r>
          </a:p>
          <a:p>
            <a:pPr marL="228600" indent="-228600">
              <a:buFont typeface="+mj-lt"/>
              <a:buAutoNum type="arabicPeriod"/>
            </a:pPr>
            <a:r>
              <a:rPr lang="en-US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Hawaii Department of Health, Pearl City, HI*</a:t>
            </a:r>
            <a:endParaRPr lang="en-US" dirty="0"/>
          </a:p>
          <a:p>
            <a:pPr marL="228600" indent="-228600">
              <a:buFont typeface="+mj-lt"/>
              <a:buAutoNum type="arabicPeriod"/>
            </a:pPr>
            <a:r>
              <a:rPr lang="en-US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Massachusetts State Public Health Laboratory, Jamaica Plain, MA*</a:t>
            </a:r>
            <a:endParaRPr lang="en-US" dirty="0"/>
          </a:p>
          <a:p>
            <a:pPr marL="228600" indent="-228600">
              <a:buFont typeface="+mj-lt"/>
              <a:buAutoNum type="arabicPeriod"/>
            </a:pPr>
            <a:r>
              <a:rPr lang="en-US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New Hampshire Department of Health and Human Services, Concord, NH*</a:t>
            </a:r>
            <a:endParaRPr lang="en-US" dirty="0"/>
          </a:p>
          <a:p>
            <a:pPr marL="228600" indent="-228600">
              <a:buFont typeface="+mj-lt"/>
              <a:buAutoNum type="arabicPeriod"/>
            </a:pPr>
            <a:r>
              <a:rPr lang="en-US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North Carolina State University, College of Veterinary Medicine, Raleigh, NC*</a:t>
            </a:r>
            <a:endParaRPr lang="en-US" dirty="0"/>
          </a:p>
          <a:p>
            <a:pPr marL="228600" indent="-228600">
              <a:buFont typeface="+mj-lt"/>
              <a:buAutoNum type="arabicPeriod"/>
            </a:pPr>
            <a:r>
              <a:rPr lang="en-US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Texas Department of State Health Services, Austin, TX*</a:t>
            </a:r>
            <a:endParaRPr lang="en-US" dirty="0"/>
          </a:p>
          <a:p>
            <a:pPr marL="228600" indent="-228600">
              <a:buFont typeface="+mj-lt"/>
              <a:buAutoNum type="arabicPeriod"/>
            </a:pPr>
            <a:r>
              <a:rPr lang="en-US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Virginia Department of Health, Richmond, VA*</a:t>
            </a:r>
            <a:endParaRPr lang="en-US" dirty="0"/>
          </a:p>
          <a:p>
            <a:pPr marL="228600" indent="-228600">
              <a:buFont typeface="+mj-lt"/>
              <a:buAutoNum type="arabicPeriod"/>
            </a:pPr>
            <a:r>
              <a:rPr lang="en-US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West Virginia Department of Agriculture, Charleston, WV*</a:t>
            </a:r>
          </a:p>
          <a:p>
            <a:pPr marL="228600" indent="-228600">
              <a:buFont typeface="+mj-lt"/>
              <a:buAutoNum type="arabicPeriod"/>
            </a:pPr>
            <a:r>
              <a:rPr lang="en-US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Indiana State Department of Health, Indianapolis, IN</a:t>
            </a:r>
            <a:endParaRPr lang="en-US" dirty="0"/>
          </a:p>
          <a:p>
            <a:pPr marL="228600" indent="-228600">
              <a:buFont typeface="+mj-lt"/>
              <a:buAutoNum type="arabicPeriod"/>
            </a:pPr>
            <a:r>
              <a:rPr lang="en-US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State Hygienic Laboratory at the University of Iowa, Coralville, IA</a:t>
            </a:r>
          </a:p>
          <a:p>
            <a:pPr marL="228600" indent="-228600">
              <a:buFont typeface="+mj-lt"/>
              <a:buAutoNum type="arabicPeriod"/>
            </a:pPr>
            <a:r>
              <a:rPr lang="en-US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Kentucky Cabinet for Health and Family Services, Frankfort, KY</a:t>
            </a:r>
          </a:p>
          <a:p>
            <a:pPr marL="228600" marR="0" lvl="0" indent="-22860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Nevada Department of Health and Human Services with University of Nevada - Reno, Reno NV</a:t>
            </a:r>
            <a:endParaRPr lang="en-US" dirty="0"/>
          </a:p>
          <a:p>
            <a:pPr marL="228600" marR="0" lvl="0" indent="-22860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New York State Department of Health - Wadsworth Center, Albany, NY</a:t>
            </a:r>
            <a:endParaRPr lang="en-US" dirty="0"/>
          </a:p>
          <a:p>
            <a:pPr marL="228600" marR="0" lvl="0" indent="-22860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South Carolina Department of Health and Environmental Control, Columbia, SC</a:t>
            </a:r>
            <a:endParaRPr lang="en-US" dirty="0"/>
          </a:p>
          <a:p>
            <a:pPr marL="0" indent="0">
              <a:buFont typeface="+mj-lt"/>
              <a:buNone/>
            </a:pPr>
            <a:endParaRPr lang="en-US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pPr marL="0" indent="0">
              <a:buFont typeface="+mj-lt"/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* Systems on COVID but not on 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22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39C326-8CAD-CB40-9F4D-43528B535D2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422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14632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EDA23B-EDF4-074F-B036-181C4A08896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821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1364e5a50ba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4" name="Google Shape;454;g1364e5a50ba_0_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55" name="Google Shape;455;g1364e5a50ba_0_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g13dec1d3f7d_0_8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3" name="Google Shape;833;g13dec1d3f7d_0_8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696c0d0896_0_10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dirty="0"/>
          </a:p>
        </p:txBody>
      </p:sp>
      <p:sp>
        <p:nvSpPr>
          <p:cNvPr id="300" name="Google Shape;300;g1696c0d0896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1696c0d0896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2" name="Google Shape;332;g1696c0d0896_0_1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3" name="Google Shape;333;g1696c0d0896_0_1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0" name="Google Shape;86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1" name="Google Shape;86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 unique isolates (2 Listeria and 1 Enterobacter) in duplicate runs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EDA23B-EDF4-074F-B036-181C4A08896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4295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 unique isolates (2 Listeria and 1 Enterobacter) in duplicate runs</a:t>
            </a:r>
          </a:p>
          <a:p>
            <a:r>
              <a:rPr lang="en-US" i="1" dirty="0"/>
              <a:t>Listeria</a:t>
            </a:r>
            <a:r>
              <a:rPr lang="en-US" dirty="0"/>
              <a:t> in duplicates and </a:t>
            </a:r>
            <a:r>
              <a:rPr lang="en-US" i="1" dirty="0"/>
              <a:t>Enterobacter</a:t>
            </a:r>
            <a:r>
              <a:rPr lang="en-US" dirty="0"/>
              <a:t> in quadruplicates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EDA23B-EDF4-074F-B036-181C4A08896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4959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 unique isolates in 2 duplicate runs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EDA23B-EDF4-074F-B036-181C4A08896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07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D979C-50B1-234D-9727-6D8367F6B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1480" y="1149350"/>
            <a:ext cx="4937760" cy="2054622"/>
          </a:xfrm>
        </p:spPr>
        <p:txBody>
          <a:bodyPr rIns="0" anchor="b"/>
          <a:lstStyle>
            <a:lvl1pPr algn="l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19ECCC-5BFF-C243-BC03-42884F48BB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480" y="3273028"/>
            <a:ext cx="4937760" cy="552212"/>
          </a:xfrm>
        </p:spPr>
        <p:txBody>
          <a:bodyPr rIns="0">
            <a:no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FCB42B-D056-8D43-B9E4-5FE4ECB8ED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0050" y="4381500"/>
            <a:ext cx="4937760" cy="393700"/>
          </a:xfrm>
        </p:spPr>
        <p:txBody>
          <a:bodyPr>
            <a:noAutofit/>
          </a:bodyPr>
          <a:lstStyle>
            <a:lvl1pPr marL="0" indent="0" algn="l" defTabSz="68578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05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78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05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68578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05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68578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05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68578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050" kern="120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868AB59-18B1-8249-93E4-51E00138E0AA}"/>
              </a:ext>
            </a:extLst>
          </p:cNvPr>
          <p:cNvGrpSpPr/>
          <p:nvPr userDrawn="1"/>
        </p:nvGrpSpPr>
        <p:grpSpPr>
          <a:xfrm>
            <a:off x="400050" y="453766"/>
            <a:ext cx="1714500" cy="383450"/>
            <a:chOff x="4343400" y="-694267"/>
            <a:chExt cx="2286000" cy="511267"/>
          </a:xfrm>
        </p:grpSpPr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1C1B79EB-7B19-BF46-A158-7B42207C1D68}"/>
                </a:ext>
              </a:extLst>
            </p:cNvPr>
            <p:cNvSpPr/>
            <p:nvPr/>
          </p:nvSpPr>
          <p:spPr>
            <a:xfrm>
              <a:off x="4343400" y="-694267"/>
              <a:ext cx="504868" cy="511267"/>
            </a:xfrm>
            <a:custGeom>
              <a:avLst/>
              <a:gdLst>
                <a:gd name="connsiteX0" fmla="*/ 397122 w 398234"/>
                <a:gd name="connsiteY0" fmla="*/ 194990 h 403283"/>
                <a:gd name="connsiteX1" fmla="*/ 382052 w 398234"/>
                <a:gd name="connsiteY1" fmla="*/ 184590 h 403283"/>
                <a:gd name="connsiteX2" fmla="*/ 238656 w 398234"/>
                <a:gd name="connsiteY2" fmla="*/ 184590 h 403283"/>
                <a:gd name="connsiteX3" fmla="*/ 238656 w 398234"/>
                <a:gd name="connsiteY3" fmla="*/ 16310 h 403283"/>
                <a:gd name="connsiteX4" fmla="*/ 233459 w 398234"/>
                <a:gd name="connsiteY4" fmla="*/ 4912 h 403283"/>
                <a:gd name="connsiteX5" fmla="*/ 221854 w 398234"/>
                <a:gd name="connsiteY5" fmla="*/ 252 h 403283"/>
                <a:gd name="connsiteX6" fmla="*/ 124608 w 398234"/>
                <a:gd name="connsiteY6" fmla="*/ 17226 h 403283"/>
                <a:gd name="connsiteX7" fmla="*/ 64286 w 398234"/>
                <a:gd name="connsiteY7" fmla="*/ 56311 h 403283"/>
                <a:gd name="connsiteX8" fmla="*/ 41931 w 398234"/>
                <a:gd name="connsiteY8" fmla="*/ 326161 h 403283"/>
                <a:gd name="connsiteX9" fmla="*/ 320222 w 398234"/>
                <a:gd name="connsiteY9" fmla="*/ 362211 h 403283"/>
                <a:gd name="connsiteX10" fmla="*/ 374099 w 398234"/>
                <a:gd name="connsiteY10" fmla="*/ 298870 h 403283"/>
                <a:gd name="connsiteX11" fmla="*/ 398228 w 398234"/>
                <a:gd name="connsiteY11" fmla="*/ 203852 h 403283"/>
                <a:gd name="connsiteX12" fmla="*/ 398228 w 398234"/>
                <a:gd name="connsiteY12" fmla="*/ 201356 h 403283"/>
                <a:gd name="connsiteX13" fmla="*/ 397122 w 398234"/>
                <a:gd name="connsiteY13" fmla="*/ 194990 h 403283"/>
                <a:gd name="connsiteX14" fmla="*/ 136630 w 398234"/>
                <a:gd name="connsiteY14" fmla="*/ 47033 h 403283"/>
                <a:gd name="connsiteX15" fmla="*/ 136630 w 398234"/>
                <a:gd name="connsiteY15" fmla="*/ 47033 h 403283"/>
                <a:gd name="connsiteX16" fmla="*/ 207076 w 398234"/>
                <a:gd name="connsiteY16" fmla="*/ 32681 h 403283"/>
                <a:gd name="connsiteX17" fmla="*/ 207076 w 398234"/>
                <a:gd name="connsiteY17" fmla="*/ 184174 h 403283"/>
                <a:gd name="connsiteX18" fmla="*/ 130640 w 398234"/>
                <a:gd name="connsiteY18" fmla="*/ 167533 h 403283"/>
                <a:gd name="connsiteX19" fmla="*/ 105196 w 398234"/>
                <a:gd name="connsiteY19" fmla="*/ 153181 h 403283"/>
                <a:gd name="connsiteX20" fmla="*/ 73887 w 398234"/>
                <a:gd name="connsiteY20" fmla="*/ 107835 h 403283"/>
                <a:gd name="connsiteX21" fmla="*/ 136630 w 398234"/>
                <a:gd name="connsiteY21" fmla="*/ 47033 h 403283"/>
                <a:gd name="connsiteX22" fmla="*/ 312650 w 398234"/>
                <a:gd name="connsiteY22" fmla="*/ 326577 h 403283"/>
                <a:gd name="connsiteX23" fmla="*/ 80399 w 398234"/>
                <a:gd name="connsiteY23" fmla="*/ 321502 h 403283"/>
                <a:gd name="connsiteX24" fmla="*/ 47003 w 398234"/>
                <a:gd name="connsiteY24" fmla="*/ 133253 h 403283"/>
                <a:gd name="connsiteX25" fmla="*/ 50426 w 398234"/>
                <a:gd name="connsiteY25" fmla="*/ 140617 h 403283"/>
                <a:gd name="connsiteX26" fmla="*/ 84595 w 398234"/>
                <a:gd name="connsiteY26" fmla="*/ 177913 h 403283"/>
                <a:gd name="connsiteX27" fmla="*/ 294261 w 398234"/>
                <a:gd name="connsiteY27" fmla="*/ 216790 h 403283"/>
                <a:gd name="connsiteX28" fmla="*/ 365646 w 398234"/>
                <a:gd name="connsiteY28" fmla="*/ 216790 h 403283"/>
                <a:gd name="connsiteX29" fmla="*/ 312650 w 398234"/>
                <a:gd name="connsiteY29" fmla="*/ 326577 h 403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8234" h="403283">
                  <a:moveTo>
                    <a:pt x="397122" y="194990"/>
                  </a:moveTo>
                  <a:cubicBezTo>
                    <a:pt x="394700" y="188782"/>
                    <a:pt x="388735" y="184664"/>
                    <a:pt x="382052" y="184590"/>
                  </a:cubicBezTo>
                  <a:lnTo>
                    <a:pt x="238656" y="184590"/>
                  </a:lnTo>
                  <a:lnTo>
                    <a:pt x="238656" y="16310"/>
                  </a:lnTo>
                  <a:cubicBezTo>
                    <a:pt x="238441" y="11991"/>
                    <a:pt x="236581" y="7915"/>
                    <a:pt x="233459" y="4912"/>
                  </a:cubicBezTo>
                  <a:cubicBezTo>
                    <a:pt x="230328" y="1916"/>
                    <a:pt x="227197" y="751"/>
                    <a:pt x="221854" y="252"/>
                  </a:cubicBezTo>
                  <a:cubicBezTo>
                    <a:pt x="188578" y="-1320"/>
                    <a:pt x="155366" y="4477"/>
                    <a:pt x="124608" y="17226"/>
                  </a:cubicBezTo>
                  <a:cubicBezTo>
                    <a:pt x="101845" y="25643"/>
                    <a:pt x="81241" y="38992"/>
                    <a:pt x="64286" y="56311"/>
                  </a:cubicBezTo>
                  <a:cubicBezTo>
                    <a:pt x="-11944" y="127026"/>
                    <a:pt x="-21629" y="243945"/>
                    <a:pt x="41931" y="326161"/>
                  </a:cubicBezTo>
                  <a:cubicBezTo>
                    <a:pt x="108790" y="412699"/>
                    <a:pt x="233384" y="428841"/>
                    <a:pt x="320222" y="362211"/>
                  </a:cubicBezTo>
                  <a:cubicBezTo>
                    <a:pt x="342477" y="345136"/>
                    <a:pt x="360841" y="323546"/>
                    <a:pt x="374099" y="298870"/>
                  </a:cubicBezTo>
                  <a:cubicBezTo>
                    <a:pt x="389881" y="269664"/>
                    <a:pt x="398169" y="237023"/>
                    <a:pt x="398228" y="203852"/>
                  </a:cubicBezTo>
                  <a:lnTo>
                    <a:pt x="398228" y="201356"/>
                  </a:lnTo>
                  <a:cubicBezTo>
                    <a:pt x="398293" y="199181"/>
                    <a:pt x="397917" y="197016"/>
                    <a:pt x="397122" y="194990"/>
                  </a:cubicBezTo>
                  <a:close/>
                  <a:moveTo>
                    <a:pt x="136630" y="47033"/>
                  </a:moveTo>
                  <a:lnTo>
                    <a:pt x="136630" y="47033"/>
                  </a:lnTo>
                  <a:cubicBezTo>
                    <a:pt x="158891" y="37533"/>
                    <a:pt x="182860" y="32650"/>
                    <a:pt x="207076" y="32681"/>
                  </a:cubicBezTo>
                  <a:lnTo>
                    <a:pt x="207076" y="184174"/>
                  </a:lnTo>
                  <a:cubicBezTo>
                    <a:pt x="180733" y="183807"/>
                    <a:pt x="154736" y="178147"/>
                    <a:pt x="130640" y="167533"/>
                  </a:cubicBezTo>
                  <a:cubicBezTo>
                    <a:pt x="121758" y="163491"/>
                    <a:pt x="113245" y="158689"/>
                    <a:pt x="105196" y="153181"/>
                  </a:cubicBezTo>
                  <a:cubicBezTo>
                    <a:pt x="87705" y="140700"/>
                    <a:pt x="73887" y="125016"/>
                    <a:pt x="73887" y="107835"/>
                  </a:cubicBezTo>
                  <a:cubicBezTo>
                    <a:pt x="73929" y="77632"/>
                    <a:pt x="112502" y="57143"/>
                    <a:pt x="136630" y="47033"/>
                  </a:cubicBezTo>
                  <a:close/>
                  <a:moveTo>
                    <a:pt x="312650" y="326577"/>
                  </a:moveTo>
                  <a:cubicBezTo>
                    <a:pt x="246730" y="388108"/>
                    <a:pt x="143549" y="385853"/>
                    <a:pt x="80399" y="321502"/>
                  </a:cubicBezTo>
                  <a:cubicBezTo>
                    <a:pt x="31529" y="271542"/>
                    <a:pt x="18284" y="196883"/>
                    <a:pt x="47003" y="133253"/>
                  </a:cubicBezTo>
                  <a:cubicBezTo>
                    <a:pt x="47003" y="133253"/>
                    <a:pt x="48840" y="137413"/>
                    <a:pt x="50426" y="140617"/>
                  </a:cubicBezTo>
                  <a:cubicBezTo>
                    <a:pt x="58715" y="155553"/>
                    <a:pt x="70422" y="168331"/>
                    <a:pt x="84595" y="177913"/>
                  </a:cubicBezTo>
                  <a:cubicBezTo>
                    <a:pt x="146524" y="222448"/>
                    <a:pt x="221749" y="216790"/>
                    <a:pt x="294261" y="216790"/>
                  </a:cubicBezTo>
                  <a:lnTo>
                    <a:pt x="365646" y="216790"/>
                  </a:lnTo>
                  <a:cubicBezTo>
                    <a:pt x="362394" y="258706"/>
                    <a:pt x="343483" y="297882"/>
                    <a:pt x="312650" y="326577"/>
                  </a:cubicBezTo>
                  <a:close/>
                </a:path>
              </a:pathLst>
            </a:custGeom>
            <a:solidFill>
              <a:srgbClr val="00B2FF"/>
            </a:solidFill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3A45E507-F2D0-664D-A3C7-96174E377838}"/>
                </a:ext>
              </a:extLst>
            </p:cNvPr>
            <p:cNvSpPr/>
            <p:nvPr/>
          </p:nvSpPr>
          <p:spPr>
            <a:xfrm>
              <a:off x="5007456" y="-567548"/>
              <a:ext cx="1621944" cy="260353"/>
            </a:xfrm>
            <a:custGeom>
              <a:avLst/>
              <a:gdLst>
                <a:gd name="connsiteX0" fmla="*/ 200502 w 1279370"/>
                <a:gd name="connsiteY0" fmla="*/ 38 h 205364"/>
                <a:gd name="connsiteX1" fmla="*/ 230621 w 1279370"/>
                <a:gd name="connsiteY1" fmla="*/ 38 h 205364"/>
                <a:gd name="connsiteX2" fmla="*/ 230621 w 1279370"/>
                <a:gd name="connsiteY2" fmla="*/ 202119 h 205364"/>
                <a:gd name="connsiteX3" fmla="*/ 200502 w 1279370"/>
                <a:gd name="connsiteY3" fmla="*/ 202119 h 205364"/>
                <a:gd name="connsiteX4" fmla="*/ 977299 w 1279370"/>
                <a:gd name="connsiteY4" fmla="*/ 66601 h 205364"/>
                <a:gd name="connsiteX5" fmla="*/ 1007440 w 1279370"/>
                <a:gd name="connsiteY5" fmla="*/ 66601 h 205364"/>
                <a:gd name="connsiteX6" fmla="*/ 1007440 w 1279370"/>
                <a:gd name="connsiteY6" fmla="*/ 202535 h 205364"/>
                <a:gd name="connsiteX7" fmla="*/ 977258 w 1279370"/>
                <a:gd name="connsiteY7" fmla="*/ 202535 h 205364"/>
                <a:gd name="connsiteX8" fmla="*/ 977258 w 1279370"/>
                <a:gd name="connsiteY8" fmla="*/ 193757 h 205364"/>
                <a:gd name="connsiteX9" fmla="*/ 942171 w 1279370"/>
                <a:gd name="connsiteY9" fmla="*/ 205281 h 205364"/>
                <a:gd name="connsiteX10" fmla="*/ 909693 w 1279370"/>
                <a:gd name="connsiteY10" fmla="*/ 196274 h 205364"/>
                <a:gd name="connsiteX11" fmla="*/ 885126 w 1279370"/>
                <a:gd name="connsiteY11" fmla="*/ 169836 h 205364"/>
                <a:gd name="connsiteX12" fmla="*/ 876777 w 1279370"/>
                <a:gd name="connsiteY12" fmla="*/ 134661 h 205364"/>
                <a:gd name="connsiteX13" fmla="*/ 909985 w 1279370"/>
                <a:gd name="connsiteY13" fmla="*/ 72695 h 205364"/>
                <a:gd name="connsiteX14" fmla="*/ 941670 w 1279370"/>
                <a:gd name="connsiteY14" fmla="*/ 64001 h 205364"/>
                <a:gd name="connsiteX15" fmla="*/ 977153 w 1279370"/>
                <a:gd name="connsiteY15" fmla="*/ 75504 h 205364"/>
                <a:gd name="connsiteX16" fmla="*/ 977299 w 1279370"/>
                <a:gd name="connsiteY16" fmla="*/ 111240 h 205364"/>
                <a:gd name="connsiteX17" fmla="*/ 944321 w 1279370"/>
                <a:gd name="connsiteY17" fmla="*/ 94599 h 205364"/>
                <a:gd name="connsiteX18" fmla="*/ 917437 w 1279370"/>
                <a:gd name="connsiteY18" fmla="*/ 106684 h 205364"/>
                <a:gd name="connsiteX19" fmla="*/ 908879 w 1279370"/>
                <a:gd name="connsiteY19" fmla="*/ 121619 h 205364"/>
                <a:gd name="connsiteX20" fmla="*/ 917979 w 1279370"/>
                <a:gd name="connsiteY20" fmla="*/ 162847 h 205364"/>
                <a:gd name="connsiteX21" fmla="*/ 945656 w 1279370"/>
                <a:gd name="connsiteY21" fmla="*/ 175057 h 205364"/>
                <a:gd name="connsiteX22" fmla="*/ 977258 w 1279370"/>
                <a:gd name="connsiteY22" fmla="*/ 157979 h 205364"/>
                <a:gd name="connsiteX23" fmla="*/ 155208 w 1279370"/>
                <a:gd name="connsiteY23" fmla="*/ 144708 h 205364"/>
                <a:gd name="connsiteX24" fmla="*/ 155208 w 1279370"/>
                <a:gd name="connsiteY24" fmla="*/ 144708 h 205364"/>
                <a:gd name="connsiteX25" fmla="*/ 102400 w 1279370"/>
                <a:gd name="connsiteY25" fmla="*/ 170668 h 205364"/>
                <a:gd name="connsiteX26" fmla="*/ 34564 w 1279370"/>
                <a:gd name="connsiteY26" fmla="*/ 116377 h 205364"/>
                <a:gd name="connsiteX27" fmla="*/ 37548 w 1279370"/>
                <a:gd name="connsiteY27" fmla="*/ 75108 h 205364"/>
                <a:gd name="connsiteX28" fmla="*/ 73804 w 1279370"/>
                <a:gd name="connsiteY28" fmla="*/ 37334 h 205364"/>
                <a:gd name="connsiteX29" fmla="*/ 99916 w 1279370"/>
                <a:gd name="connsiteY29" fmla="*/ 32092 h 205364"/>
                <a:gd name="connsiteX30" fmla="*/ 149593 w 1279370"/>
                <a:gd name="connsiteY30" fmla="*/ 52290 h 205364"/>
                <a:gd name="connsiteX31" fmla="*/ 151680 w 1279370"/>
                <a:gd name="connsiteY31" fmla="*/ 54515 h 205364"/>
                <a:gd name="connsiteX32" fmla="*/ 174306 w 1279370"/>
                <a:gd name="connsiteY32" fmla="*/ 32404 h 205364"/>
                <a:gd name="connsiteX33" fmla="*/ 172407 w 1279370"/>
                <a:gd name="connsiteY33" fmla="*/ 30324 h 205364"/>
                <a:gd name="connsiteX34" fmla="*/ 100000 w 1279370"/>
                <a:gd name="connsiteY34" fmla="*/ 17 h 205364"/>
                <a:gd name="connsiteX35" fmla="*/ 28427 w 1279370"/>
                <a:gd name="connsiteY35" fmla="*/ 29138 h 205364"/>
                <a:gd name="connsiteX36" fmla="*/ 40 w 1279370"/>
                <a:gd name="connsiteY36" fmla="*/ 101276 h 205364"/>
                <a:gd name="connsiteX37" fmla="*/ 18826 w 1279370"/>
                <a:gd name="connsiteY37" fmla="*/ 159415 h 205364"/>
                <a:gd name="connsiteX38" fmla="*/ 67334 w 1279370"/>
                <a:gd name="connsiteY38" fmla="*/ 196295 h 205364"/>
                <a:gd name="connsiteX39" fmla="*/ 179357 w 1279370"/>
                <a:gd name="connsiteY39" fmla="*/ 165717 h 205364"/>
                <a:gd name="connsiteX40" fmla="*/ 181069 w 1279370"/>
                <a:gd name="connsiteY40" fmla="*/ 163637 h 205364"/>
                <a:gd name="connsiteX41" fmla="*/ 157337 w 1279370"/>
                <a:gd name="connsiteY41" fmla="*/ 142337 h 205364"/>
                <a:gd name="connsiteX42" fmla="*/ 391215 w 1279370"/>
                <a:gd name="connsiteY42" fmla="*/ 131687 h 205364"/>
                <a:gd name="connsiteX43" fmla="*/ 391111 w 1279370"/>
                <a:gd name="connsiteY43" fmla="*/ 137553 h 205364"/>
                <a:gd name="connsiteX44" fmla="*/ 391111 w 1279370"/>
                <a:gd name="connsiteY44" fmla="*/ 140174 h 205364"/>
                <a:gd name="connsiteX45" fmla="*/ 292467 w 1279370"/>
                <a:gd name="connsiteY45" fmla="*/ 140174 h 205364"/>
                <a:gd name="connsiteX46" fmla="*/ 305470 w 1279370"/>
                <a:gd name="connsiteY46" fmla="*/ 164032 h 205364"/>
                <a:gd name="connsiteX47" fmla="*/ 330872 w 1279370"/>
                <a:gd name="connsiteY47" fmla="*/ 173497 h 205364"/>
                <a:gd name="connsiteX48" fmla="*/ 349992 w 1279370"/>
                <a:gd name="connsiteY48" fmla="*/ 169233 h 205364"/>
                <a:gd name="connsiteX49" fmla="*/ 365271 w 1279370"/>
                <a:gd name="connsiteY49" fmla="*/ 156939 h 205364"/>
                <a:gd name="connsiteX50" fmla="*/ 367358 w 1279370"/>
                <a:gd name="connsiteY50" fmla="*/ 154609 h 205364"/>
                <a:gd name="connsiteX51" fmla="*/ 388356 w 1279370"/>
                <a:gd name="connsiteY51" fmla="*/ 174807 h 205364"/>
                <a:gd name="connsiteX52" fmla="*/ 386749 w 1279370"/>
                <a:gd name="connsiteY52" fmla="*/ 176887 h 205364"/>
                <a:gd name="connsiteX53" fmla="*/ 330037 w 1279370"/>
                <a:gd name="connsiteY53" fmla="*/ 202348 h 205364"/>
                <a:gd name="connsiteX54" fmla="*/ 265207 w 1279370"/>
                <a:gd name="connsiteY54" fmla="*/ 158853 h 205364"/>
                <a:gd name="connsiteX55" fmla="*/ 260448 w 1279370"/>
                <a:gd name="connsiteY55" fmla="*/ 131687 h 205364"/>
                <a:gd name="connsiteX56" fmla="*/ 326218 w 1279370"/>
                <a:gd name="connsiteY56" fmla="*/ 60964 h 205364"/>
                <a:gd name="connsiteX57" fmla="*/ 391215 w 1279370"/>
                <a:gd name="connsiteY57" fmla="*/ 131687 h 205364"/>
                <a:gd name="connsiteX58" fmla="*/ 357214 w 1279370"/>
                <a:gd name="connsiteY58" fmla="*/ 112217 h 205364"/>
                <a:gd name="connsiteX59" fmla="*/ 327053 w 1279370"/>
                <a:gd name="connsiteY59" fmla="*/ 89898 h 205364"/>
                <a:gd name="connsiteX60" fmla="*/ 307516 w 1279370"/>
                <a:gd name="connsiteY60" fmla="*/ 96034 h 205364"/>
                <a:gd name="connsiteX61" fmla="*/ 294867 w 1279370"/>
                <a:gd name="connsiteY61" fmla="*/ 112217 h 205364"/>
                <a:gd name="connsiteX62" fmla="*/ 511880 w 1279370"/>
                <a:gd name="connsiteY62" fmla="*/ 66455 h 205364"/>
                <a:gd name="connsiteX63" fmla="*/ 542041 w 1279370"/>
                <a:gd name="connsiteY63" fmla="*/ 66455 h 205364"/>
                <a:gd name="connsiteX64" fmla="*/ 542041 w 1279370"/>
                <a:gd name="connsiteY64" fmla="*/ 202389 h 205364"/>
                <a:gd name="connsiteX65" fmla="*/ 511880 w 1279370"/>
                <a:gd name="connsiteY65" fmla="*/ 202389 h 205364"/>
                <a:gd name="connsiteX66" fmla="*/ 511880 w 1279370"/>
                <a:gd name="connsiteY66" fmla="*/ 193549 h 205364"/>
                <a:gd name="connsiteX67" fmla="*/ 476793 w 1279370"/>
                <a:gd name="connsiteY67" fmla="*/ 205073 h 205364"/>
                <a:gd name="connsiteX68" fmla="*/ 444315 w 1279370"/>
                <a:gd name="connsiteY68" fmla="*/ 196087 h 205364"/>
                <a:gd name="connsiteX69" fmla="*/ 419790 w 1279370"/>
                <a:gd name="connsiteY69" fmla="*/ 169545 h 205364"/>
                <a:gd name="connsiteX70" fmla="*/ 411316 w 1279370"/>
                <a:gd name="connsiteY70" fmla="*/ 134370 h 205364"/>
                <a:gd name="connsiteX71" fmla="*/ 419894 w 1279370"/>
                <a:gd name="connsiteY71" fmla="*/ 99009 h 205364"/>
                <a:gd name="connsiteX72" fmla="*/ 444712 w 1279370"/>
                <a:gd name="connsiteY72" fmla="*/ 72363 h 205364"/>
                <a:gd name="connsiteX73" fmla="*/ 476397 w 1279370"/>
                <a:gd name="connsiteY73" fmla="*/ 63668 h 205364"/>
                <a:gd name="connsiteX74" fmla="*/ 511985 w 1279370"/>
                <a:gd name="connsiteY74" fmla="*/ 75171 h 205364"/>
                <a:gd name="connsiteX75" fmla="*/ 511880 w 1279370"/>
                <a:gd name="connsiteY75" fmla="*/ 111094 h 205364"/>
                <a:gd name="connsiteX76" fmla="*/ 497269 w 1279370"/>
                <a:gd name="connsiteY76" fmla="*/ 98905 h 205364"/>
                <a:gd name="connsiteX77" fmla="*/ 478818 w 1279370"/>
                <a:gd name="connsiteY77" fmla="*/ 94536 h 205364"/>
                <a:gd name="connsiteX78" fmla="*/ 451934 w 1279370"/>
                <a:gd name="connsiteY78" fmla="*/ 106622 h 205364"/>
                <a:gd name="connsiteX79" fmla="*/ 443376 w 1279370"/>
                <a:gd name="connsiteY79" fmla="*/ 121557 h 205364"/>
                <a:gd name="connsiteX80" fmla="*/ 452456 w 1279370"/>
                <a:gd name="connsiteY80" fmla="*/ 162784 h 205364"/>
                <a:gd name="connsiteX81" fmla="*/ 465084 w 1279370"/>
                <a:gd name="connsiteY81" fmla="*/ 171645 h 205364"/>
                <a:gd name="connsiteX82" fmla="*/ 480133 w 1279370"/>
                <a:gd name="connsiteY82" fmla="*/ 174828 h 205364"/>
                <a:gd name="connsiteX83" fmla="*/ 511797 w 1279370"/>
                <a:gd name="connsiteY83" fmla="*/ 157750 h 205364"/>
                <a:gd name="connsiteX84" fmla="*/ 639204 w 1279370"/>
                <a:gd name="connsiteY84" fmla="*/ 61047 h 205364"/>
                <a:gd name="connsiteX85" fmla="*/ 603344 w 1279370"/>
                <a:gd name="connsiteY85" fmla="*/ 74214 h 205364"/>
                <a:gd name="connsiteX86" fmla="*/ 603344 w 1279370"/>
                <a:gd name="connsiteY86" fmla="*/ 64125 h 205364"/>
                <a:gd name="connsiteX87" fmla="*/ 572223 w 1279370"/>
                <a:gd name="connsiteY87" fmla="*/ 64125 h 205364"/>
                <a:gd name="connsiteX88" fmla="*/ 572223 w 1279370"/>
                <a:gd name="connsiteY88" fmla="*/ 202389 h 205364"/>
                <a:gd name="connsiteX89" fmla="*/ 604200 w 1279370"/>
                <a:gd name="connsiteY89" fmla="*/ 202389 h 205364"/>
                <a:gd name="connsiteX90" fmla="*/ 604200 w 1279370"/>
                <a:gd name="connsiteY90" fmla="*/ 112508 h 205364"/>
                <a:gd name="connsiteX91" fmla="*/ 617684 w 1279370"/>
                <a:gd name="connsiteY91" fmla="*/ 98385 h 205364"/>
                <a:gd name="connsiteX92" fmla="*/ 637388 w 1279370"/>
                <a:gd name="connsiteY92" fmla="*/ 92290 h 205364"/>
                <a:gd name="connsiteX93" fmla="*/ 648847 w 1279370"/>
                <a:gd name="connsiteY93" fmla="*/ 94224 h 205364"/>
                <a:gd name="connsiteX94" fmla="*/ 652667 w 1279370"/>
                <a:gd name="connsiteY94" fmla="*/ 62295 h 205364"/>
                <a:gd name="connsiteX95" fmla="*/ 649953 w 1279370"/>
                <a:gd name="connsiteY95" fmla="*/ 61796 h 205364"/>
                <a:gd name="connsiteX96" fmla="*/ 639287 w 1279370"/>
                <a:gd name="connsiteY96" fmla="*/ 60985 h 205364"/>
                <a:gd name="connsiteX97" fmla="*/ 784311 w 1279370"/>
                <a:gd name="connsiteY97" fmla="*/ 350 h 205364"/>
                <a:gd name="connsiteX98" fmla="*/ 753231 w 1279370"/>
                <a:gd name="connsiteY98" fmla="*/ 350 h 205364"/>
                <a:gd name="connsiteX99" fmla="*/ 753231 w 1279370"/>
                <a:gd name="connsiteY99" fmla="*/ 202452 h 205364"/>
                <a:gd name="connsiteX100" fmla="*/ 863856 w 1279370"/>
                <a:gd name="connsiteY100" fmla="*/ 202452 h 205364"/>
                <a:gd name="connsiteX101" fmla="*/ 863856 w 1279370"/>
                <a:gd name="connsiteY101" fmla="*/ 169773 h 205364"/>
                <a:gd name="connsiteX102" fmla="*/ 784394 w 1279370"/>
                <a:gd name="connsiteY102" fmla="*/ 169773 h 205364"/>
                <a:gd name="connsiteX103" fmla="*/ 1233386 w 1279370"/>
                <a:gd name="connsiteY103" fmla="*/ 115587 h 205364"/>
                <a:gd name="connsiteX104" fmla="*/ 1233386 w 1279370"/>
                <a:gd name="connsiteY104" fmla="*/ 115587 h 205364"/>
                <a:gd name="connsiteX105" fmla="*/ 1214184 w 1279370"/>
                <a:gd name="connsiteY105" fmla="*/ 103252 h 205364"/>
                <a:gd name="connsiteX106" fmla="*/ 1233407 w 1279370"/>
                <a:gd name="connsiteY106" fmla="*/ 89919 h 205364"/>
                <a:gd name="connsiteX107" fmla="*/ 1257724 w 1279370"/>
                <a:gd name="connsiteY107" fmla="*/ 99508 h 205364"/>
                <a:gd name="connsiteX108" fmla="*/ 1259623 w 1279370"/>
                <a:gd name="connsiteY108" fmla="*/ 101151 h 205364"/>
                <a:gd name="connsiteX109" fmla="*/ 1275132 w 1279370"/>
                <a:gd name="connsiteY109" fmla="*/ 77896 h 205364"/>
                <a:gd name="connsiteX110" fmla="*/ 1273044 w 1279370"/>
                <a:gd name="connsiteY110" fmla="*/ 76190 h 205364"/>
                <a:gd name="connsiteX111" fmla="*/ 1231195 w 1279370"/>
                <a:gd name="connsiteY111" fmla="*/ 61026 h 205364"/>
                <a:gd name="connsiteX112" fmla="*/ 1183626 w 1279370"/>
                <a:gd name="connsiteY112" fmla="*/ 104708 h 205364"/>
                <a:gd name="connsiteX113" fmla="*/ 1213808 w 1279370"/>
                <a:gd name="connsiteY113" fmla="*/ 140964 h 205364"/>
                <a:gd name="connsiteX114" fmla="*/ 1226770 w 1279370"/>
                <a:gd name="connsiteY114" fmla="*/ 144895 h 205364"/>
                <a:gd name="connsiteX115" fmla="*/ 1249730 w 1279370"/>
                <a:gd name="connsiteY115" fmla="*/ 160247 h 205364"/>
                <a:gd name="connsiteX116" fmla="*/ 1231320 w 1279370"/>
                <a:gd name="connsiteY116" fmla="*/ 173580 h 205364"/>
                <a:gd name="connsiteX117" fmla="*/ 1197131 w 1279370"/>
                <a:gd name="connsiteY117" fmla="*/ 159851 h 205364"/>
                <a:gd name="connsiteX118" fmla="*/ 1194918 w 1279370"/>
                <a:gd name="connsiteY118" fmla="*/ 157938 h 205364"/>
                <a:gd name="connsiteX119" fmla="*/ 1178742 w 1279370"/>
                <a:gd name="connsiteY119" fmla="*/ 182275 h 205364"/>
                <a:gd name="connsiteX120" fmla="*/ 1180829 w 1279370"/>
                <a:gd name="connsiteY120" fmla="*/ 184084 h 205364"/>
                <a:gd name="connsiteX121" fmla="*/ 1231090 w 1279370"/>
                <a:gd name="connsiteY121" fmla="*/ 202680 h 205364"/>
                <a:gd name="connsiteX122" fmla="*/ 1279369 w 1279370"/>
                <a:gd name="connsiteY122" fmla="*/ 159643 h 205364"/>
                <a:gd name="connsiteX123" fmla="*/ 1233470 w 1279370"/>
                <a:gd name="connsiteY123" fmla="*/ 115525 h 205364"/>
                <a:gd name="connsiteX124" fmla="*/ 1159685 w 1279370"/>
                <a:gd name="connsiteY124" fmla="*/ 100777 h 205364"/>
                <a:gd name="connsiteX125" fmla="*/ 1159685 w 1279370"/>
                <a:gd name="connsiteY125" fmla="*/ 170252 h 205364"/>
                <a:gd name="connsiteX126" fmla="*/ 1135347 w 1279370"/>
                <a:gd name="connsiteY126" fmla="*/ 196461 h 205364"/>
                <a:gd name="connsiteX127" fmla="*/ 1102870 w 1279370"/>
                <a:gd name="connsiteY127" fmla="*/ 205364 h 205364"/>
                <a:gd name="connsiteX128" fmla="*/ 1067783 w 1279370"/>
                <a:gd name="connsiteY128" fmla="*/ 194048 h 205364"/>
                <a:gd name="connsiteX129" fmla="*/ 1067783 w 1279370"/>
                <a:gd name="connsiteY129" fmla="*/ 202618 h 205364"/>
                <a:gd name="connsiteX130" fmla="*/ 1037601 w 1279370"/>
                <a:gd name="connsiteY130" fmla="*/ 202618 h 205364"/>
                <a:gd name="connsiteX131" fmla="*/ 1037601 w 1279370"/>
                <a:gd name="connsiteY131" fmla="*/ 3366 h 205364"/>
                <a:gd name="connsiteX132" fmla="*/ 1068805 w 1279370"/>
                <a:gd name="connsiteY132" fmla="*/ 3366 h 205364"/>
                <a:gd name="connsiteX133" fmla="*/ 1068805 w 1279370"/>
                <a:gd name="connsiteY133" fmla="*/ 76980 h 205364"/>
                <a:gd name="connsiteX134" fmla="*/ 1135368 w 1279370"/>
                <a:gd name="connsiteY134" fmla="*/ 74568 h 205364"/>
                <a:gd name="connsiteX135" fmla="*/ 1135368 w 1279370"/>
                <a:gd name="connsiteY135" fmla="*/ 74568 h 205364"/>
                <a:gd name="connsiteX136" fmla="*/ 1159685 w 1279370"/>
                <a:gd name="connsiteY136" fmla="*/ 100777 h 205364"/>
                <a:gd name="connsiteX137" fmla="*/ 1138165 w 1279370"/>
                <a:gd name="connsiteY137" fmla="*/ 135660 h 205364"/>
                <a:gd name="connsiteX138" fmla="*/ 1128000 w 1279370"/>
                <a:gd name="connsiteY138" fmla="*/ 108161 h 205364"/>
                <a:gd name="connsiteX139" fmla="*/ 1115832 w 1279370"/>
                <a:gd name="connsiteY139" fmla="*/ 99549 h 205364"/>
                <a:gd name="connsiteX140" fmla="*/ 1101221 w 1279370"/>
                <a:gd name="connsiteY140" fmla="*/ 96388 h 205364"/>
                <a:gd name="connsiteX141" fmla="*/ 1083082 w 1279370"/>
                <a:gd name="connsiteY141" fmla="*/ 100777 h 205364"/>
                <a:gd name="connsiteX142" fmla="*/ 1068743 w 1279370"/>
                <a:gd name="connsiteY142" fmla="*/ 112737 h 205364"/>
                <a:gd name="connsiteX143" fmla="*/ 1068743 w 1279370"/>
                <a:gd name="connsiteY143" fmla="*/ 158686 h 205364"/>
                <a:gd name="connsiteX144" fmla="*/ 1099906 w 1279370"/>
                <a:gd name="connsiteY144" fmla="*/ 175057 h 205364"/>
                <a:gd name="connsiteX145" fmla="*/ 1114746 w 1279370"/>
                <a:gd name="connsiteY145" fmla="*/ 172020 h 205364"/>
                <a:gd name="connsiteX146" fmla="*/ 1138124 w 1279370"/>
                <a:gd name="connsiteY146" fmla="*/ 135660 h 20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279370" h="205364">
                  <a:moveTo>
                    <a:pt x="200502" y="38"/>
                  </a:moveTo>
                  <a:lnTo>
                    <a:pt x="230621" y="38"/>
                  </a:lnTo>
                  <a:lnTo>
                    <a:pt x="230621" y="202119"/>
                  </a:lnTo>
                  <a:lnTo>
                    <a:pt x="200502" y="202119"/>
                  </a:lnTo>
                  <a:close/>
                  <a:moveTo>
                    <a:pt x="977299" y="66601"/>
                  </a:moveTo>
                  <a:lnTo>
                    <a:pt x="1007440" y="66601"/>
                  </a:lnTo>
                  <a:lnTo>
                    <a:pt x="1007440" y="202535"/>
                  </a:lnTo>
                  <a:lnTo>
                    <a:pt x="977258" y="202535"/>
                  </a:lnTo>
                  <a:lnTo>
                    <a:pt x="977258" y="193757"/>
                  </a:lnTo>
                  <a:cubicBezTo>
                    <a:pt x="967120" y="201278"/>
                    <a:pt x="954809" y="205320"/>
                    <a:pt x="942171" y="205281"/>
                  </a:cubicBezTo>
                  <a:cubicBezTo>
                    <a:pt x="930728" y="205243"/>
                    <a:pt x="919509" y="202131"/>
                    <a:pt x="909693" y="196274"/>
                  </a:cubicBezTo>
                  <a:cubicBezTo>
                    <a:pt x="899363" y="189707"/>
                    <a:pt x="890903" y="180602"/>
                    <a:pt x="885126" y="169836"/>
                  </a:cubicBezTo>
                  <a:cubicBezTo>
                    <a:pt x="879381" y="159011"/>
                    <a:pt x="876507" y="146903"/>
                    <a:pt x="876777" y="134661"/>
                  </a:cubicBezTo>
                  <a:cubicBezTo>
                    <a:pt x="876305" y="109663"/>
                    <a:pt x="888874" y="86207"/>
                    <a:pt x="909985" y="72695"/>
                  </a:cubicBezTo>
                  <a:cubicBezTo>
                    <a:pt x="919528" y="66913"/>
                    <a:pt x="930501" y="63902"/>
                    <a:pt x="941670" y="64001"/>
                  </a:cubicBezTo>
                  <a:cubicBezTo>
                    <a:pt x="954440" y="63879"/>
                    <a:pt x="966899" y="67918"/>
                    <a:pt x="977153" y="75504"/>
                  </a:cubicBezTo>
                  <a:close/>
                  <a:moveTo>
                    <a:pt x="977299" y="111240"/>
                  </a:moveTo>
                  <a:cubicBezTo>
                    <a:pt x="969593" y="100775"/>
                    <a:pt x="957345" y="94595"/>
                    <a:pt x="944321" y="94599"/>
                  </a:cubicBezTo>
                  <a:cubicBezTo>
                    <a:pt x="934085" y="94826"/>
                    <a:pt x="924381" y="99188"/>
                    <a:pt x="917437" y="106684"/>
                  </a:cubicBezTo>
                  <a:cubicBezTo>
                    <a:pt x="913533" y="110988"/>
                    <a:pt x="910613" y="116082"/>
                    <a:pt x="908879" y="121619"/>
                  </a:cubicBezTo>
                  <a:cubicBezTo>
                    <a:pt x="904324" y="135997"/>
                    <a:pt x="907791" y="151702"/>
                    <a:pt x="917979" y="162847"/>
                  </a:cubicBezTo>
                  <a:cubicBezTo>
                    <a:pt x="925130" y="170533"/>
                    <a:pt x="935139" y="174949"/>
                    <a:pt x="945656" y="175057"/>
                  </a:cubicBezTo>
                  <a:cubicBezTo>
                    <a:pt x="958345" y="174803"/>
                    <a:pt x="970123" y="168438"/>
                    <a:pt x="977258" y="157979"/>
                  </a:cubicBezTo>
                  <a:close/>
                  <a:moveTo>
                    <a:pt x="155208" y="144708"/>
                  </a:moveTo>
                  <a:lnTo>
                    <a:pt x="155208" y="144708"/>
                  </a:lnTo>
                  <a:cubicBezTo>
                    <a:pt x="142375" y="160783"/>
                    <a:pt x="123007" y="170304"/>
                    <a:pt x="102400" y="170668"/>
                  </a:cubicBezTo>
                  <a:cubicBezTo>
                    <a:pt x="69404" y="171849"/>
                    <a:pt x="40529" y="148739"/>
                    <a:pt x="34564" y="116377"/>
                  </a:cubicBezTo>
                  <a:cubicBezTo>
                    <a:pt x="31750" y="102608"/>
                    <a:pt x="32781" y="88333"/>
                    <a:pt x="37548" y="75108"/>
                  </a:cubicBezTo>
                  <a:cubicBezTo>
                    <a:pt x="43931" y="58100"/>
                    <a:pt x="57037" y="44445"/>
                    <a:pt x="73804" y="37334"/>
                  </a:cubicBezTo>
                  <a:cubicBezTo>
                    <a:pt x="82062" y="33837"/>
                    <a:pt x="90945" y="32054"/>
                    <a:pt x="99916" y="32092"/>
                  </a:cubicBezTo>
                  <a:cubicBezTo>
                    <a:pt x="118505" y="32004"/>
                    <a:pt x="136370" y="39268"/>
                    <a:pt x="149593" y="52290"/>
                  </a:cubicBezTo>
                  <a:lnTo>
                    <a:pt x="151680" y="54515"/>
                  </a:lnTo>
                  <a:lnTo>
                    <a:pt x="174306" y="32404"/>
                  </a:lnTo>
                  <a:lnTo>
                    <a:pt x="172407" y="30324"/>
                  </a:lnTo>
                  <a:cubicBezTo>
                    <a:pt x="153494" y="10707"/>
                    <a:pt x="127295" y="-259"/>
                    <a:pt x="100000" y="17"/>
                  </a:cubicBezTo>
                  <a:cubicBezTo>
                    <a:pt x="73141" y="-482"/>
                    <a:pt x="47261" y="10048"/>
                    <a:pt x="28427" y="29138"/>
                  </a:cubicBezTo>
                  <a:cubicBezTo>
                    <a:pt x="9521" y="48340"/>
                    <a:pt x="-728" y="74385"/>
                    <a:pt x="40" y="101276"/>
                  </a:cubicBezTo>
                  <a:cubicBezTo>
                    <a:pt x="230" y="122108"/>
                    <a:pt x="6784" y="142387"/>
                    <a:pt x="18826" y="159415"/>
                  </a:cubicBezTo>
                  <a:cubicBezTo>
                    <a:pt x="30832" y="176361"/>
                    <a:pt x="47761" y="189233"/>
                    <a:pt x="67334" y="196295"/>
                  </a:cubicBezTo>
                  <a:cubicBezTo>
                    <a:pt x="107409" y="210670"/>
                    <a:pt x="152227" y="198437"/>
                    <a:pt x="179357" y="165717"/>
                  </a:cubicBezTo>
                  <a:lnTo>
                    <a:pt x="181069" y="163637"/>
                  </a:lnTo>
                  <a:lnTo>
                    <a:pt x="157337" y="142337"/>
                  </a:lnTo>
                  <a:close/>
                  <a:moveTo>
                    <a:pt x="391215" y="131687"/>
                  </a:moveTo>
                  <a:cubicBezTo>
                    <a:pt x="391295" y="133642"/>
                    <a:pt x="391261" y="135602"/>
                    <a:pt x="391111" y="137553"/>
                  </a:cubicBezTo>
                  <a:lnTo>
                    <a:pt x="391111" y="140174"/>
                  </a:lnTo>
                  <a:lnTo>
                    <a:pt x="292467" y="140174"/>
                  </a:lnTo>
                  <a:cubicBezTo>
                    <a:pt x="293786" y="149424"/>
                    <a:pt x="298403" y="157892"/>
                    <a:pt x="305470" y="164032"/>
                  </a:cubicBezTo>
                  <a:cubicBezTo>
                    <a:pt x="312504" y="170156"/>
                    <a:pt x="321534" y="173520"/>
                    <a:pt x="330872" y="173497"/>
                  </a:cubicBezTo>
                  <a:cubicBezTo>
                    <a:pt x="337489" y="173559"/>
                    <a:pt x="344033" y="172101"/>
                    <a:pt x="349992" y="169233"/>
                  </a:cubicBezTo>
                  <a:cubicBezTo>
                    <a:pt x="355957" y="166345"/>
                    <a:pt x="361182" y="162142"/>
                    <a:pt x="365271" y="156939"/>
                  </a:cubicBezTo>
                  <a:lnTo>
                    <a:pt x="367358" y="154609"/>
                  </a:lnTo>
                  <a:lnTo>
                    <a:pt x="388356" y="174807"/>
                  </a:lnTo>
                  <a:lnTo>
                    <a:pt x="386749" y="176887"/>
                  </a:lnTo>
                  <a:cubicBezTo>
                    <a:pt x="372925" y="193803"/>
                    <a:pt x="351910" y="203238"/>
                    <a:pt x="330037" y="202348"/>
                  </a:cubicBezTo>
                  <a:cubicBezTo>
                    <a:pt x="301438" y="202749"/>
                    <a:pt x="275595" y="185412"/>
                    <a:pt x="265207" y="158853"/>
                  </a:cubicBezTo>
                  <a:cubicBezTo>
                    <a:pt x="261798" y="150210"/>
                    <a:pt x="260179" y="140970"/>
                    <a:pt x="260448" y="131687"/>
                  </a:cubicBezTo>
                  <a:cubicBezTo>
                    <a:pt x="260448" y="90688"/>
                    <a:pt x="288104" y="60964"/>
                    <a:pt x="326218" y="60964"/>
                  </a:cubicBezTo>
                  <a:cubicBezTo>
                    <a:pt x="363308" y="60985"/>
                    <a:pt x="391215" y="91291"/>
                    <a:pt x="391215" y="131687"/>
                  </a:cubicBezTo>
                  <a:close/>
                  <a:moveTo>
                    <a:pt x="357214" y="112217"/>
                  </a:moveTo>
                  <a:cubicBezTo>
                    <a:pt x="352791" y="99255"/>
                    <a:pt x="340783" y="90370"/>
                    <a:pt x="327053" y="89898"/>
                  </a:cubicBezTo>
                  <a:cubicBezTo>
                    <a:pt x="320064" y="89903"/>
                    <a:pt x="313245" y="92044"/>
                    <a:pt x="307516" y="96034"/>
                  </a:cubicBezTo>
                  <a:cubicBezTo>
                    <a:pt x="301759" y="100036"/>
                    <a:pt x="297351" y="105676"/>
                    <a:pt x="294867" y="112217"/>
                  </a:cubicBezTo>
                  <a:close/>
                  <a:moveTo>
                    <a:pt x="511880" y="66455"/>
                  </a:moveTo>
                  <a:lnTo>
                    <a:pt x="542041" y="66455"/>
                  </a:lnTo>
                  <a:lnTo>
                    <a:pt x="542041" y="202389"/>
                  </a:lnTo>
                  <a:lnTo>
                    <a:pt x="511880" y="202389"/>
                  </a:lnTo>
                  <a:lnTo>
                    <a:pt x="511880" y="193549"/>
                  </a:lnTo>
                  <a:cubicBezTo>
                    <a:pt x="501742" y="201070"/>
                    <a:pt x="489432" y="205112"/>
                    <a:pt x="476793" y="205073"/>
                  </a:cubicBezTo>
                  <a:cubicBezTo>
                    <a:pt x="465355" y="205031"/>
                    <a:pt x="454138" y="201927"/>
                    <a:pt x="444315" y="196087"/>
                  </a:cubicBezTo>
                  <a:cubicBezTo>
                    <a:pt x="433994" y="189478"/>
                    <a:pt x="425549" y="180340"/>
                    <a:pt x="419790" y="169545"/>
                  </a:cubicBezTo>
                  <a:cubicBezTo>
                    <a:pt x="414012" y="158728"/>
                    <a:pt x="411096" y="146622"/>
                    <a:pt x="411316" y="134370"/>
                  </a:cubicBezTo>
                  <a:cubicBezTo>
                    <a:pt x="411126" y="122050"/>
                    <a:pt x="414077" y="109883"/>
                    <a:pt x="419894" y="99009"/>
                  </a:cubicBezTo>
                  <a:cubicBezTo>
                    <a:pt x="425734" y="88152"/>
                    <a:pt x="434282" y="78975"/>
                    <a:pt x="444712" y="72363"/>
                  </a:cubicBezTo>
                  <a:cubicBezTo>
                    <a:pt x="454255" y="66581"/>
                    <a:pt x="465228" y="63569"/>
                    <a:pt x="476397" y="63668"/>
                  </a:cubicBezTo>
                  <a:cubicBezTo>
                    <a:pt x="489202" y="63523"/>
                    <a:pt x="501703" y="67564"/>
                    <a:pt x="511985" y="75171"/>
                  </a:cubicBezTo>
                  <a:close/>
                  <a:moveTo>
                    <a:pt x="511880" y="111094"/>
                  </a:moveTo>
                  <a:cubicBezTo>
                    <a:pt x="508029" y="105952"/>
                    <a:pt x="503026" y="101777"/>
                    <a:pt x="497269" y="98905"/>
                  </a:cubicBezTo>
                  <a:cubicBezTo>
                    <a:pt x="491548" y="96025"/>
                    <a:pt x="485228" y="94529"/>
                    <a:pt x="478818" y="94536"/>
                  </a:cubicBezTo>
                  <a:cubicBezTo>
                    <a:pt x="468578" y="94745"/>
                    <a:pt x="458868" y="99110"/>
                    <a:pt x="451934" y="106622"/>
                  </a:cubicBezTo>
                  <a:cubicBezTo>
                    <a:pt x="448031" y="110925"/>
                    <a:pt x="445111" y="116020"/>
                    <a:pt x="443376" y="121557"/>
                  </a:cubicBezTo>
                  <a:cubicBezTo>
                    <a:pt x="438813" y="135930"/>
                    <a:pt x="442272" y="151637"/>
                    <a:pt x="452456" y="162784"/>
                  </a:cubicBezTo>
                  <a:cubicBezTo>
                    <a:pt x="456027" y="166551"/>
                    <a:pt x="460323" y="169563"/>
                    <a:pt x="465084" y="171645"/>
                  </a:cubicBezTo>
                  <a:cubicBezTo>
                    <a:pt x="469832" y="173707"/>
                    <a:pt x="474952" y="174791"/>
                    <a:pt x="480133" y="174828"/>
                  </a:cubicBezTo>
                  <a:cubicBezTo>
                    <a:pt x="492844" y="174595"/>
                    <a:pt x="504650" y="168228"/>
                    <a:pt x="511797" y="157750"/>
                  </a:cubicBezTo>
                  <a:close/>
                  <a:moveTo>
                    <a:pt x="639204" y="61047"/>
                  </a:moveTo>
                  <a:cubicBezTo>
                    <a:pt x="626012" y="60778"/>
                    <a:pt x="613207" y="65480"/>
                    <a:pt x="603344" y="74214"/>
                  </a:cubicBezTo>
                  <a:lnTo>
                    <a:pt x="603344" y="64125"/>
                  </a:lnTo>
                  <a:lnTo>
                    <a:pt x="572223" y="64125"/>
                  </a:lnTo>
                  <a:lnTo>
                    <a:pt x="572223" y="202389"/>
                  </a:lnTo>
                  <a:lnTo>
                    <a:pt x="604200" y="202389"/>
                  </a:lnTo>
                  <a:lnTo>
                    <a:pt x="604200" y="112508"/>
                  </a:lnTo>
                  <a:cubicBezTo>
                    <a:pt x="607473" y="106775"/>
                    <a:pt x="612100" y="101927"/>
                    <a:pt x="617684" y="98385"/>
                  </a:cubicBezTo>
                  <a:cubicBezTo>
                    <a:pt x="623689" y="94857"/>
                    <a:pt x="630435" y="92770"/>
                    <a:pt x="637388" y="92290"/>
                  </a:cubicBezTo>
                  <a:cubicBezTo>
                    <a:pt x="641301" y="92131"/>
                    <a:pt x="645205" y="92790"/>
                    <a:pt x="648847" y="94224"/>
                  </a:cubicBezTo>
                  <a:lnTo>
                    <a:pt x="652667" y="62295"/>
                  </a:lnTo>
                  <a:lnTo>
                    <a:pt x="649953" y="61796"/>
                  </a:lnTo>
                  <a:cubicBezTo>
                    <a:pt x="646423" y="61254"/>
                    <a:pt x="642859" y="60983"/>
                    <a:pt x="639287" y="60985"/>
                  </a:cubicBezTo>
                  <a:close/>
                  <a:moveTo>
                    <a:pt x="784311" y="350"/>
                  </a:moveTo>
                  <a:lnTo>
                    <a:pt x="753231" y="350"/>
                  </a:lnTo>
                  <a:lnTo>
                    <a:pt x="753231" y="202452"/>
                  </a:lnTo>
                  <a:lnTo>
                    <a:pt x="863856" y="202452"/>
                  </a:lnTo>
                  <a:lnTo>
                    <a:pt x="863856" y="169773"/>
                  </a:lnTo>
                  <a:lnTo>
                    <a:pt x="784394" y="169773"/>
                  </a:lnTo>
                  <a:close/>
                  <a:moveTo>
                    <a:pt x="1233386" y="115587"/>
                  </a:moveTo>
                  <a:lnTo>
                    <a:pt x="1233386" y="115587"/>
                  </a:lnTo>
                  <a:cubicBezTo>
                    <a:pt x="1221531" y="112363"/>
                    <a:pt x="1214184" y="109721"/>
                    <a:pt x="1214184" y="103252"/>
                  </a:cubicBezTo>
                  <a:cubicBezTo>
                    <a:pt x="1214184" y="94453"/>
                    <a:pt x="1224244" y="89919"/>
                    <a:pt x="1233407" y="89919"/>
                  </a:cubicBezTo>
                  <a:cubicBezTo>
                    <a:pt x="1242391" y="90171"/>
                    <a:pt x="1250999" y="93566"/>
                    <a:pt x="1257724" y="99508"/>
                  </a:cubicBezTo>
                  <a:lnTo>
                    <a:pt x="1259623" y="101151"/>
                  </a:lnTo>
                  <a:lnTo>
                    <a:pt x="1275132" y="77896"/>
                  </a:lnTo>
                  <a:lnTo>
                    <a:pt x="1273044" y="76190"/>
                  </a:lnTo>
                  <a:cubicBezTo>
                    <a:pt x="1261462" y="66141"/>
                    <a:pt x="1246549" y="60737"/>
                    <a:pt x="1231195" y="61026"/>
                  </a:cubicBezTo>
                  <a:cubicBezTo>
                    <a:pt x="1208235" y="61026"/>
                    <a:pt x="1183626" y="74672"/>
                    <a:pt x="1183626" y="104708"/>
                  </a:cubicBezTo>
                  <a:cubicBezTo>
                    <a:pt x="1183626" y="121474"/>
                    <a:pt x="1193687" y="133996"/>
                    <a:pt x="1213808" y="140964"/>
                  </a:cubicBezTo>
                  <a:cubicBezTo>
                    <a:pt x="1218128" y="142483"/>
                    <a:pt x="1222553" y="143689"/>
                    <a:pt x="1226770" y="144895"/>
                  </a:cubicBezTo>
                  <a:cubicBezTo>
                    <a:pt x="1241047" y="148744"/>
                    <a:pt x="1249730" y="151573"/>
                    <a:pt x="1249730" y="160247"/>
                  </a:cubicBezTo>
                  <a:cubicBezTo>
                    <a:pt x="1249730" y="168921"/>
                    <a:pt x="1240379" y="173580"/>
                    <a:pt x="1231320" y="173580"/>
                  </a:cubicBezTo>
                  <a:cubicBezTo>
                    <a:pt x="1218663" y="173133"/>
                    <a:pt x="1206563" y="168276"/>
                    <a:pt x="1197131" y="159851"/>
                  </a:cubicBezTo>
                  <a:lnTo>
                    <a:pt x="1194918" y="157938"/>
                  </a:lnTo>
                  <a:lnTo>
                    <a:pt x="1178742" y="182275"/>
                  </a:lnTo>
                  <a:lnTo>
                    <a:pt x="1180829" y="184084"/>
                  </a:lnTo>
                  <a:cubicBezTo>
                    <a:pt x="1194718" y="196232"/>
                    <a:pt x="1212612" y="202851"/>
                    <a:pt x="1231090" y="202680"/>
                  </a:cubicBezTo>
                  <a:cubicBezTo>
                    <a:pt x="1259248" y="202472"/>
                    <a:pt x="1279369" y="184084"/>
                    <a:pt x="1279369" y="159643"/>
                  </a:cubicBezTo>
                  <a:cubicBezTo>
                    <a:pt x="1279619" y="128255"/>
                    <a:pt x="1247246" y="119165"/>
                    <a:pt x="1233470" y="115525"/>
                  </a:cubicBezTo>
                  <a:close/>
                  <a:moveTo>
                    <a:pt x="1159685" y="100777"/>
                  </a:moveTo>
                  <a:cubicBezTo>
                    <a:pt x="1171457" y="122449"/>
                    <a:pt x="1171457" y="148579"/>
                    <a:pt x="1159685" y="170252"/>
                  </a:cubicBezTo>
                  <a:cubicBezTo>
                    <a:pt x="1153905" y="180883"/>
                    <a:pt x="1145538" y="189896"/>
                    <a:pt x="1135347" y="196461"/>
                  </a:cubicBezTo>
                  <a:cubicBezTo>
                    <a:pt x="1125500" y="202233"/>
                    <a:pt x="1114295" y="205306"/>
                    <a:pt x="1102870" y="205364"/>
                  </a:cubicBezTo>
                  <a:cubicBezTo>
                    <a:pt x="1090260" y="205432"/>
                    <a:pt x="1077962" y="201466"/>
                    <a:pt x="1067783" y="194048"/>
                  </a:cubicBezTo>
                  <a:lnTo>
                    <a:pt x="1067783" y="202618"/>
                  </a:lnTo>
                  <a:lnTo>
                    <a:pt x="1037601" y="202618"/>
                  </a:lnTo>
                  <a:lnTo>
                    <a:pt x="1037601" y="3366"/>
                  </a:lnTo>
                  <a:lnTo>
                    <a:pt x="1068805" y="3366"/>
                  </a:lnTo>
                  <a:lnTo>
                    <a:pt x="1068805" y="76980"/>
                  </a:lnTo>
                  <a:cubicBezTo>
                    <a:pt x="1088599" y="63238"/>
                    <a:pt x="1114625" y="62295"/>
                    <a:pt x="1135368" y="74568"/>
                  </a:cubicBezTo>
                  <a:lnTo>
                    <a:pt x="1135368" y="74568"/>
                  </a:lnTo>
                  <a:cubicBezTo>
                    <a:pt x="1145550" y="81135"/>
                    <a:pt x="1153912" y="90147"/>
                    <a:pt x="1159685" y="100777"/>
                  </a:cubicBezTo>
                  <a:close/>
                  <a:moveTo>
                    <a:pt x="1138165" y="135660"/>
                  </a:moveTo>
                  <a:cubicBezTo>
                    <a:pt x="1138637" y="125503"/>
                    <a:pt x="1134972" y="115585"/>
                    <a:pt x="1128000" y="108161"/>
                  </a:cubicBezTo>
                  <a:cubicBezTo>
                    <a:pt x="1124567" y="104504"/>
                    <a:pt x="1120428" y="101575"/>
                    <a:pt x="1115832" y="99549"/>
                  </a:cubicBezTo>
                  <a:cubicBezTo>
                    <a:pt x="1111229" y="97514"/>
                    <a:pt x="1106257" y="96438"/>
                    <a:pt x="1101221" y="96388"/>
                  </a:cubicBezTo>
                  <a:cubicBezTo>
                    <a:pt x="1094915" y="96428"/>
                    <a:pt x="1088705" y="97931"/>
                    <a:pt x="1083082" y="100777"/>
                  </a:cubicBezTo>
                  <a:cubicBezTo>
                    <a:pt x="1077447" y="103617"/>
                    <a:pt x="1072541" y="107709"/>
                    <a:pt x="1068743" y="112737"/>
                  </a:cubicBezTo>
                  <a:lnTo>
                    <a:pt x="1068743" y="158686"/>
                  </a:lnTo>
                  <a:cubicBezTo>
                    <a:pt x="1075973" y="168719"/>
                    <a:pt x="1087514" y="174782"/>
                    <a:pt x="1099906" y="175057"/>
                  </a:cubicBezTo>
                  <a:cubicBezTo>
                    <a:pt x="1105007" y="175044"/>
                    <a:pt x="1110052" y="174011"/>
                    <a:pt x="1114746" y="172020"/>
                  </a:cubicBezTo>
                  <a:cubicBezTo>
                    <a:pt x="1129255" y="165792"/>
                    <a:pt x="1138510" y="151400"/>
                    <a:pt x="1138124" y="135660"/>
                  </a:cubicBezTo>
                  <a:close/>
                </a:path>
              </a:pathLst>
            </a:custGeom>
            <a:solidFill>
              <a:schemeClr val="tx2"/>
            </a:solidFill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31B86EE-5061-D5D0-C228-B735D74AED0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13298" y="4913564"/>
            <a:ext cx="490622" cy="109728"/>
            <a:chOff x="4343400" y="-694267"/>
            <a:chExt cx="2286000" cy="511267"/>
          </a:xfrm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7C611B82-0A45-2C0E-F396-3DBFFBB4AFAF}"/>
                </a:ext>
              </a:extLst>
            </p:cNvPr>
            <p:cNvSpPr/>
            <p:nvPr/>
          </p:nvSpPr>
          <p:spPr>
            <a:xfrm>
              <a:off x="4343400" y="-694267"/>
              <a:ext cx="504868" cy="511267"/>
            </a:xfrm>
            <a:custGeom>
              <a:avLst/>
              <a:gdLst>
                <a:gd name="connsiteX0" fmla="*/ 397122 w 398234"/>
                <a:gd name="connsiteY0" fmla="*/ 194990 h 403283"/>
                <a:gd name="connsiteX1" fmla="*/ 382052 w 398234"/>
                <a:gd name="connsiteY1" fmla="*/ 184590 h 403283"/>
                <a:gd name="connsiteX2" fmla="*/ 238656 w 398234"/>
                <a:gd name="connsiteY2" fmla="*/ 184590 h 403283"/>
                <a:gd name="connsiteX3" fmla="*/ 238656 w 398234"/>
                <a:gd name="connsiteY3" fmla="*/ 16310 h 403283"/>
                <a:gd name="connsiteX4" fmla="*/ 233459 w 398234"/>
                <a:gd name="connsiteY4" fmla="*/ 4912 h 403283"/>
                <a:gd name="connsiteX5" fmla="*/ 221854 w 398234"/>
                <a:gd name="connsiteY5" fmla="*/ 252 h 403283"/>
                <a:gd name="connsiteX6" fmla="*/ 124608 w 398234"/>
                <a:gd name="connsiteY6" fmla="*/ 17226 h 403283"/>
                <a:gd name="connsiteX7" fmla="*/ 64286 w 398234"/>
                <a:gd name="connsiteY7" fmla="*/ 56311 h 403283"/>
                <a:gd name="connsiteX8" fmla="*/ 41931 w 398234"/>
                <a:gd name="connsiteY8" fmla="*/ 326161 h 403283"/>
                <a:gd name="connsiteX9" fmla="*/ 320222 w 398234"/>
                <a:gd name="connsiteY9" fmla="*/ 362211 h 403283"/>
                <a:gd name="connsiteX10" fmla="*/ 374099 w 398234"/>
                <a:gd name="connsiteY10" fmla="*/ 298870 h 403283"/>
                <a:gd name="connsiteX11" fmla="*/ 398228 w 398234"/>
                <a:gd name="connsiteY11" fmla="*/ 203852 h 403283"/>
                <a:gd name="connsiteX12" fmla="*/ 398228 w 398234"/>
                <a:gd name="connsiteY12" fmla="*/ 201356 h 403283"/>
                <a:gd name="connsiteX13" fmla="*/ 397122 w 398234"/>
                <a:gd name="connsiteY13" fmla="*/ 194990 h 403283"/>
                <a:gd name="connsiteX14" fmla="*/ 136630 w 398234"/>
                <a:gd name="connsiteY14" fmla="*/ 47033 h 403283"/>
                <a:gd name="connsiteX15" fmla="*/ 136630 w 398234"/>
                <a:gd name="connsiteY15" fmla="*/ 47033 h 403283"/>
                <a:gd name="connsiteX16" fmla="*/ 207076 w 398234"/>
                <a:gd name="connsiteY16" fmla="*/ 32681 h 403283"/>
                <a:gd name="connsiteX17" fmla="*/ 207076 w 398234"/>
                <a:gd name="connsiteY17" fmla="*/ 184174 h 403283"/>
                <a:gd name="connsiteX18" fmla="*/ 130640 w 398234"/>
                <a:gd name="connsiteY18" fmla="*/ 167533 h 403283"/>
                <a:gd name="connsiteX19" fmla="*/ 105196 w 398234"/>
                <a:gd name="connsiteY19" fmla="*/ 153181 h 403283"/>
                <a:gd name="connsiteX20" fmla="*/ 73887 w 398234"/>
                <a:gd name="connsiteY20" fmla="*/ 107835 h 403283"/>
                <a:gd name="connsiteX21" fmla="*/ 136630 w 398234"/>
                <a:gd name="connsiteY21" fmla="*/ 47033 h 403283"/>
                <a:gd name="connsiteX22" fmla="*/ 312650 w 398234"/>
                <a:gd name="connsiteY22" fmla="*/ 326577 h 403283"/>
                <a:gd name="connsiteX23" fmla="*/ 80399 w 398234"/>
                <a:gd name="connsiteY23" fmla="*/ 321502 h 403283"/>
                <a:gd name="connsiteX24" fmla="*/ 47003 w 398234"/>
                <a:gd name="connsiteY24" fmla="*/ 133253 h 403283"/>
                <a:gd name="connsiteX25" fmla="*/ 50426 w 398234"/>
                <a:gd name="connsiteY25" fmla="*/ 140617 h 403283"/>
                <a:gd name="connsiteX26" fmla="*/ 84595 w 398234"/>
                <a:gd name="connsiteY26" fmla="*/ 177913 h 403283"/>
                <a:gd name="connsiteX27" fmla="*/ 294261 w 398234"/>
                <a:gd name="connsiteY27" fmla="*/ 216790 h 403283"/>
                <a:gd name="connsiteX28" fmla="*/ 365646 w 398234"/>
                <a:gd name="connsiteY28" fmla="*/ 216790 h 403283"/>
                <a:gd name="connsiteX29" fmla="*/ 312650 w 398234"/>
                <a:gd name="connsiteY29" fmla="*/ 326577 h 403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8234" h="403283">
                  <a:moveTo>
                    <a:pt x="397122" y="194990"/>
                  </a:moveTo>
                  <a:cubicBezTo>
                    <a:pt x="394700" y="188782"/>
                    <a:pt x="388735" y="184664"/>
                    <a:pt x="382052" y="184590"/>
                  </a:cubicBezTo>
                  <a:lnTo>
                    <a:pt x="238656" y="184590"/>
                  </a:lnTo>
                  <a:lnTo>
                    <a:pt x="238656" y="16310"/>
                  </a:lnTo>
                  <a:cubicBezTo>
                    <a:pt x="238441" y="11991"/>
                    <a:pt x="236581" y="7915"/>
                    <a:pt x="233459" y="4912"/>
                  </a:cubicBezTo>
                  <a:cubicBezTo>
                    <a:pt x="230328" y="1916"/>
                    <a:pt x="227197" y="751"/>
                    <a:pt x="221854" y="252"/>
                  </a:cubicBezTo>
                  <a:cubicBezTo>
                    <a:pt x="188578" y="-1320"/>
                    <a:pt x="155366" y="4477"/>
                    <a:pt x="124608" y="17226"/>
                  </a:cubicBezTo>
                  <a:cubicBezTo>
                    <a:pt x="101845" y="25643"/>
                    <a:pt x="81241" y="38992"/>
                    <a:pt x="64286" y="56311"/>
                  </a:cubicBezTo>
                  <a:cubicBezTo>
                    <a:pt x="-11944" y="127026"/>
                    <a:pt x="-21629" y="243945"/>
                    <a:pt x="41931" y="326161"/>
                  </a:cubicBezTo>
                  <a:cubicBezTo>
                    <a:pt x="108790" y="412699"/>
                    <a:pt x="233384" y="428841"/>
                    <a:pt x="320222" y="362211"/>
                  </a:cubicBezTo>
                  <a:cubicBezTo>
                    <a:pt x="342477" y="345136"/>
                    <a:pt x="360841" y="323546"/>
                    <a:pt x="374099" y="298870"/>
                  </a:cubicBezTo>
                  <a:cubicBezTo>
                    <a:pt x="389881" y="269664"/>
                    <a:pt x="398169" y="237023"/>
                    <a:pt x="398228" y="203852"/>
                  </a:cubicBezTo>
                  <a:lnTo>
                    <a:pt x="398228" y="201356"/>
                  </a:lnTo>
                  <a:cubicBezTo>
                    <a:pt x="398293" y="199181"/>
                    <a:pt x="397917" y="197016"/>
                    <a:pt x="397122" y="194990"/>
                  </a:cubicBezTo>
                  <a:close/>
                  <a:moveTo>
                    <a:pt x="136630" y="47033"/>
                  </a:moveTo>
                  <a:lnTo>
                    <a:pt x="136630" y="47033"/>
                  </a:lnTo>
                  <a:cubicBezTo>
                    <a:pt x="158891" y="37533"/>
                    <a:pt x="182860" y="32650"/>
                    <a:pt x="207076" y="32681"/>
                  </a:cubicBezTo>
                  <a:lnTo>
                    <a:pt x="207076" y="184174"/>
                  </a:lnTo>
                  <a:cubicBezTo>
                    <a:pt x="180733" y="183807"/>
                    <a:pt x="154736" y="178147"/>
                    <a:pt x="130640" y="167533"/>
                  </a:cubicBezTo>
                  <a:cubicBezTo>
                    <a:pt x="121758" y="163491"/>
                    <a:pt x="113245" y="158689"/>
                    <a:pt x="105196" y="153181"/>
                  </a:cubicBezTo>
                  <a:cubicBezTo>
                    <a:pt x="87705" y="140700"/>
                    <a:pt x="73887" y="125016"/>
                    <a:pt x="73887" y="107835"/>
                  </a:cubicBezTo>
                  <a:cubicBezTo>
                    <a:pt x="73929" y="77632"/>
                    <a:pt x="112502" y="57143"/>
                    <a:pt x="136630" y="47033"/>
                  </a:cubicBezTo>
                  <a:close/>
                  <a:moveTo>
                    <a:pt x="312650" y="326577"/>
                  </a:moveTo>
                  <a:cubicBezTo>
                    <a:pt x="246730" y="388108"/>
                    <a:pt x="143549" y="385853"/>
                    <a:pt x="80399" y="321502"/>
                  </a:cubicBezTo>
                  <a:cubicBezTo>
                    <a:pt x="31529" y="271542"/>
                    <a:pt x="18284" y="196883"/>
                    <a:pt x="47003" y="133253"/>
                  </a:cubicBezTo>
                  <a:cubicBezTo>
                    <a:pt x="47003" y="133253"/>
                    <a:pt x="48840" y="137413"/>
                    <a:pt x="50426" y="140617"/>
                  </a:cubicBezTo>
                  <a:cubicBezTo>
                    <a:pt x="58715" y="155553"/>
                    <a:pt x="70422" y="168331"/>
                    <a:pt x="84595" y="177913"/>
                  </a:cubicBezTo>
                  <a:cubicBezTo>
                    <a:pt x="146524" y="222448"/>
                    <a:pt x="221749" y="216790"/>
                    <a:pt x="294261" y="216790"/>
                  </a:cubicBezTo>
                  <a:lnTo>
                    <a:pt x="365646" y="216790"/>
                  </a:lnTo>
                  <a:cubicBezTo>
                    <a:pt x="362394" y="258706"/>
                    <a:pt x="343483" y="297882"/>
                    <a:pt x="312650" y="326577"/>
                  </a:cubicBezTo>
                  <a:close/>
                </a:path>
              </a:pathLst>
            </a:custGeom>
            <a:solidFill>
              <a:srgbClr val="00B2FF"/>
            </a:solidFill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861C214-3337-AB07-82BE-186F9CBA41D5}"/>
                </a:ext>
              </a:extLst>
            </p:cNvPr>
            <p:cNvSpPr/>
            <p:nvPr/>
          </p:nvSpPr>
          <p:spPr>
            <a:xfrm>
              <a:off x="5007456" y="-567548"/>
              <a:ext cx="1621944" cy="260353"/>
            </a:xfrm>
            <a:custGeom>
              <a:avLst/>
              <a:gdLst>
                <a:gd name="connsiteX0" fmla="*/ 200502 w 1279370"/>
                <a:gd name="connsiteY0" fmla="*/ 38 h 205364"/>
                <a:gd name="connsiteX1" fmla="*/ 230621 w 1279370"/>
                <a:gd name="connsiteY1" fmla="*/ 38 h 205364"/>
                <a:gd name="connsiteX2" fmla="*/ 230621 w 1279370"/>
                <a:gd name="connsiteY2" fmla="*/ 202119 h 205364"/>
                <a:gd name="connsiteX3" fmla="*/ 200502 w 1279370"/>
                <a:gd name="connsiteY3" fmla="*/ 202119 h 205364"/>
                <a:gd name="connsiteX4" fmla="*/ 977299 w 1279370"/>
                <a:gd name="connsiteY4" fmla="*/ 66601 h 205364"/>
                <a:gd name="connsiteX5" fmla="*/ 1007440 w 1279370"/>
                <a:gd name="connsiteY5" fmla="*/ 66601 h 205364"/>
                <a:gd name="connsiteX6" fmla="*/ 1007440 w 1279370"/>
                <a:gd name="connsiteY6" fmla="*/ 202535 h 205364"/>
                <a:gd name="connsiteX7" fmla="*/ 977258 w 1279370"/>
                <a:gd name="connsiteY7" fmla="*/ 202535 h 205364"/>
                <a:gd name="connsiteX8" fmla="*/ 977258 w 1279370"/>
                <a:gd name="connsiteY8" fmla="*/ 193757 h 205364"/>
                <a:gd name="connsiteX9" fmla="*/ 942171 w 1279370"/>
                <a:gd name="connsiteY9" fmla="*/ 205281 h 205364"/>
                <a:gd name="connsiteX10" fmla="*/ 909693 w 1279370"/>
                <a:gd name="connsiteY10" fmla="*/ 196274 h 205364"/>
                <a:gd name="connsiteX11" fmla="*/ 885126 w 1279370"/>
                <a:gd name="connsiteY11" fmla="*/ 169836 h 205364"/>
                <a:gd name="connsiteX12" fmla="*/ 876777 w 1279370"/>
                <a:gd name="connsiteY12" fmla="*/ 134661 h 205364"/>
                <a:gd name="connsiteX13" fmla="*/ 909985 w 1279370"/>
                <a:gd name="connsiteY13" fmla="*/ 72695 h 205364"/>
                <a:gd name="connsiteX14" fmla="*/ 941670 w 1279370"/>
                <a:gd name="connsiteY14" fmla="*/ 64001 h 205364"/>
                <a:gd name="connsiteX15" fmla="*/ 977153 w 1279370"/>
                <a:gd name="connsiteY15" fmla="*/ 75504 h 205364"/>
                <a:gd name="connsiteX16" fmla="*/ 977299 w 1279370"/>
                <a:gd name="connsiteY16" fmla="*/ 111240 h 205364"/>
                <a:gd name="connsiteX17" fmla="*/ 944321 w 1279370"/>
                <a:gd name="connsiteY17" fmla="*/ 94599 h 205364"/>
                <a:gd name="connsiteX18" fmla="*/ 917437 w 1279370"/>
                <a:gd name="connsiteY18" fmla="*/ 106684 h 205364"/>
                <a:gd name="connsiteX19" fmla="*/ 908879 w 1279370"/>
                <a:gd name="connsiteY19" fmla="*/ 121619 h 205364"/>
                <a:gd name="connsiteX20" fmla="*/ 917979 w 1279370"/>
                <a:gd name="connsiteY20" fmla="*/ 162847 h 205364"/>
                <a:gd name="connsiteX21" fmla="*/ 945656 w 1279370"/>
                <a:gd name="connsiteY21" fmla="*/ 175057 h 205364"/>
                <a:gd name="connsiteX22" fmla="*/ 977258 w 1279370"/>
                <a:gd name="connsiteY22" fmla="*/ 157979 h 205364"/>
                <a:gd name="connsiteX23" fmla="*/ 155208 w 1279370"/>
                <a:gd name="connsiteY23" fmla="*/ 144708 h 205364"/>
                <a:gd name="connsiteX24" fmla="*/ 155208 w 1279370"/>
                <a:gd name="connsiteY24" fmla="*/ 144708 h 205364"/>
                <a:gd name="connsiteX25" fmla="*/ 102400 w 1279370"/>
                <a:gd name="connsiteY25" fmla="*/ 170668 h 205364"/>
                <a:gd name="connsiteX26" fmla="*/ 34564 w 1279370"/>
                <a:gd name="connsiteY26" fmla="*/ 116377 h 205364"/>
                <a:gd name="connsiteX27" fmla="*/ 37548 w 1279370"/>
                <a:gd name="connsiteY27" fmla="*/ 75108 h 205364"/>
                <a:gd name="connsiteX28" fmla="*/ 73804 w 1279370"/>
                <a:gd name="connsiteY28" fmla="*/ 37334 h 205364"/>
                <a:gd name="connsiteX29" fmla="*/ 99916 w 1279370"/>
                <a:gd name="connsiteY29" fmla="*/ 32092 h 205364"/>
                <a:gd name="connsiteX30" fmla="*/ 149593 w 1279370"/>
                <a:gd name="connsiteY30" fmla="*/ 52290 h 205364"/>
                <a:gd name="connsiteX31" fmla="*/ 151680 w 1279370"/>
                <a:gd name="connsiteY31" fmla="*/ 54515 h 205364"/>
                <a:gd name="connsiteX32" fmla="*/ 174306 w 1279370"/>
                <a:gd name="connsiteY32" fmla="*/ 32404 h 205364"/>
                <a:gd name="connsiteX33" fmla="*/ 172407 w 1279370"/>
                <a:gd name="connsiteY33" fmla="*/ 30324 h 205364"/>
                <a:gd name="connsiteX34" fmla="*/ 100000 w 1279370"/>
                <a:gd name="connsiteY34" fmla="*/ 17 h 205364"/>
                <a:gd name="connsiteX35" fmla="*/ 28427 w 1279370"/>
                <a:gd name="connsiteY35" fmla="*/ 29138 h 205364"/>
                <a:gd name="connsiteX36" fmla="*/ 40 w 1279370"/>
                <a:gd name="connsiteY36" fmla="*/ 101276 h 205364"/>
                <a:gd name="connsiteX37" fmla="*/ 18826 w 1279370"/>
                <a:gd name="connsiteY37" fmla="*/ 159415 h 205364"/>
                <a:gd name="connsiteX38" fmla="*/ 67334 w 1279370"/>
                <a:gd name="connsiteY38" fmla="*/ 196295 h 205364"/>
                <a:gd name="connsiteX39" fmla="*/ 179357 w 1279370"/>
                <a:gd name="connsiteY39" fmla="*/ 165717 h 205364"/>
                <a:gd name="connsiteX40" fmla="*/ 181069 w 1279370"/>
                <a:gd name="connsiteY40" fmla="*/ 163637 h 205364"/>
                <a:gd name="connsiteX41" fmla="*/ 157337 w 1279370"/>
                <a:gd name="connsiteY41" fmla="*/ 142337 h 205364"/>
                <a:gd name="connsiteX42" fmla="*/ 391215 w 1279370"/>
                <a:gd name="connsiteY42" fmla="*/ 131687 h 205364"/>
                <a:gd name="connsiteX43" fmla="*/ 391111 w 1279370"/>
                <a:gd name="connsiteY43" fmla="*/ 137553 h 205364"/>
                <a:gd name="connsiteX44" fmla="*/ 391111 w 1279370"/>
                <a:gd name="connsiteY44" fmla="*/ 140174 h 205364"/>
                <a:gd name="connsiteX45" fmla="*/ 292467 w 1279370"/>
                <a:gd name="connsiteY45" fmla="*/ 140174 h 205364"/>
                <a:gd name="connsiteX46" fmla="*/ 305470 w 1279370"/>
                <a:gd name="connsiteY46" fmla="*/ 164032 h 205364"/>
                <a:gd name="connsiteX47" fmla="*/ 330872 w 1279370"/>
                <a:gd name="connsiteY47" fmla="*/ 173497 h 205364"/>
                <a:gd name="connsiteX48" fmla="*/ 349992 w 1279370"/>
                <a:gd name="connsiteY48" fmla="*/ 169233 h 205364"/>
                <a:gd name="connsiteX49" fmla="*/ 365271 w 1279370"/>
                <a:gd name="connsiteY49" fmla="*/ 156939 h 205364"/>
                <a:gd name="connsiteX50" fmla="*/ 367358 w 1279370"/>
                <a:gd name="connsiteY50" fmla="*/ 154609 h 205364"/>
                <a:gd name="connsiteX51" fmla="*/ 388356 w 1279370"/>
                <a:gd name="connsiteY51" fmla="*/ 174807 h 205364"/>
                <a:gd name="connsiteX52" fmla="*/ 386749 w 1279370"/>
                <a:gd name="connsiteY52" fmla="*/ 176887 h 205364"/>
                <a:gd name="connsiteX53" fmla="*/ 330037 w 1279370"/>
                <a:gd name="connsiteY53" fmla="*/ 202348 h 205364"/>
                <a:gd name="connsiteX54" fmla="*/ 265207 w 1279370"/>
                <a:gd name="connsiteY54" fmla="*/ 158853 h 205364"/>
                <a:gd name="connsiteX55" fmla="*/ 260448 w 1279370"/>
                <a:gd name="connsiteY55" fmla="*/ 131687 h 205364"/>
                <a:gd name="connsiteX56" fmla="*/ 326218 w 1279370"/>
                <a:gd name="connsiteY56" fmla="*/ 60964 h 205364"/>
                <a:gd name="connsiteX57" fmla="*/ 391215 w 1279370"/>
                <a:gd name="connsiteY57" fmla="*/ 131687 h 205364"/>
                <a:gd name="connsiteX58" fmla="*/ 357214 w 1279370"/>
                <a:gd name="connsiteY58" fmla="*/ 112217 h 205364"/>
                <a:gd name="connsiteX59" fmla="*/ 327053 w 1279370"/>
                <a:gd name="connsiteY59" fmla="*/ 89898 h 205364"/>
                <a:gd name="connsiteX60" fmla="*/ 307516 w 1279370"/>
                <a:gd name="connsiteY60" fmla="*/ 96034 h 205364"/>
                <a:gd name="connsiteX61" fmla="*/ 294867 w 1279370"/>
                <a:gd name="connsiteY61" fmla="*/ 112217 h 205364"/>
                <a:gd name="connsiteX62" fmla="*/ 511880 w 1279370"/>
                <a:gd name="connsiteY62" fmla="*/ 66455 h 205364"/>
                <a:gd name="connsiteX63" fmla="*/ 542041 w 1279370"/>
                <a:gd name="connsiteY63" fmla="*/ 66455 h 205364"/>
                <a:gd name="connsiteX64" fmla="*/ 542041 w 1279370"/>
                <a:gd name="connsiteY64" fmla="*/ 202389 h 205364"/>
                <a:gd name="connsiteX65" fmla="*/ 511880 w 1279370"/>
                <a:gd name="connsiteY65" fmla="*/ 202389 h 205364"/>
                <a:gd name="connsiteX66" fmla="*/ 511880 w 1279370"/>
                <a:gd name="connsiteY66" fmla="*/ 193549 h 205364"/>
                <a:gd name="connsiteX67" fmla="*/ 476793 w 1279370"/>
                <a:gd name="connsiteY67" fmla="*/ 205073 h 205364"/>
                <a:gd name="connsiteX68" fmla="*/ 444315 w 1279370"/>
                <a:gd name="connsiteY68" fmla="*/ 196087 h 205364"/>
                <a:gd name="connsiteX69" fmla="*/ 419790 w 1279370"/>
                <a:gd name="connsiteY69" fmla="*/ 169545 h 205364"/>
                <a:gd name="connsiteX70" fmla="*/ 411316 w 1279370"/>
                <a:gd name="connsiteY70" fmla="*/ 134370 h 205364"/>
                <a:gd name="connsiteX71" fmla="*/ 419894 w 1279370"/>
                <a:gd name="connsiteY71" fmla="*/ 99009 h 205364"/>
                <a:gd name="connsiteX72" fmla="*/ 444712 w 1279370"/>
                <a:gd name="connsiteY72" fmla="*/ 72363 h 205364"/>
                <a:gd name="connsiteX73" fmla="*/ 476397 w 1279370"/>
                <a:gd name="connsiteY73" fmla="*/ 63668 h 205364"/>
                <a:gd name="connsiteX74" fmla="*/ 511985 w 1279370"/>
                <a:gd name="connsiteY74" fmla="*/ 75171 h 205364"/>
                <a:gd name="connsiteX75" fmla="*/ 511880 w 1279370"/>
                <a:gd name="connsiteY75" fmla="*/ 111094 h 205364"/>
                <a:gd name="connsiteX76" fmla="*/ 497269 w 1279370"/>
                <a:gd name="connsiteY76" fmla="*/ 98905 h 205364"/>
                <a:gd name="connsiteX77" fmla="*/ 478818 w 1279370"/>
                <a:gd name="connsiteY77" fmla="*/ 94536 h 205364"/>
                <a:gd name="connsiteX78" fmla="*/ 451934 w 1279370"/>
                <a:gd name="connsiteY78" fmla="*/ 106622 h 205364"/>
                <a:gd name="connsiteX79" fmla="*/ 443376 w 1279370"/>
                <a:gd name="connsiteY79" fmla="*/ 121557 h 205364"/>
                <a:gd name="connsiteX80" fmla="*/ 452456 w 1279370"/>
                <a:gd name="connsiteY80" fmla="*/ 162784 h 205364"/>
                <a:gd name="connsiteX81" fmla="*/ 465084 w 1279370"/>
                <a:gd name="connsiteY81" fmla="*/ 171645 h 205364"/>
                <a:gd name="connsiteX82" fmla="*/ 480133 w 1279370"/>
                <a:gd name="connsiteY82" fmla="*/ 174828 h 205364"/>
                <a:gd name="connsiteX83" fmla="*/ 511797 w 1279370"/>
                <a:gd name="connsiteY83" fmla="*/ 157750 h 205364"/>
                <a:gd name="connsiteX84" fmla="*/ 639204 w 1279370"/>
                <a:gd name="connsiteY84" fmla="*/ 61047 h 205364"/>
                <a:gd name="connsiteX85" fmla="*/ 603344 w 1279370"/>
                <a:gd name="connsiteY85" fmla="*/ 74214 h 205364"/>
                <a:gd name="connsiteX86" fmla="*/ 603344 w 1279370"/>
                <a:gd name="connsiteY86" fmla="*/ 64125 h 205364"/>
                <a:gd name="connsiteX87" fmla="*/ 572223 w 1279370"/>
                <a:gd name="connsiteY87" fmla="*/ 64125 h 205364"/>
                <a:gd name="connsiteX88" fmla="*/ 572223 w 1279370"/>
                <a:gd name="connsiteY88" fmla="*/ 202389 h 205364"/>
                <a:gd name="connsiteX89" fmla="*/ 604200 w 1279370"/>
                <a:gd name="connsiteY89" fmla="*/ 202389 h 205364"/>
                <a:gd name="connsiteX90" fmla="*/ 604200 w 1279370"/>
                <a:gd name="connsiteY90" fmla="*/ 112508 h 205364"/>
                <a:gd name="connsiteX91" fmla="*/ 617684 w 1279370"/>
                <a:gd name="connsiteY91" fmla="*/ 98385 h 205364"/>
                <a:gd name="connsiteX92" fmla="*/ 637388 w 1279370"/>
                <a:gd name="connsiteY92" fmla="*/ 92290 h 205364"/>
                <a:gd name="connsiteX93" fmla="*/ 648847 w 1279370"/>
                <a:gd name="connsiteY93" fmla="*/ 94224 h 205364"/>
                <a:gd name="connsiteX94" fmla="*/ 652667 w 1279370"/>
                <a:gd name="connsiteY94" fmla="*/ 62295 h 205364"/>
                <a:gd name="connsiteX95" fmla="*/ 649953 w 1279370"/>
                <a:gd name="connsiteY95" fmla="*/ 61796 h 205364"/>
                <a:gd name="connsiteX96" fmla="*/ 639287 w 1279370"/>
                <a:gd name="connsiteY96" fmla="*/ 60985 h 205364"/>
                <a:gd name="connsiteX97" fmla="*/ 784311 w 1279370"/>
                <a:gd name="connsiteY97" fmla="*/ 350 h 205364"/>
                <a:gd name="connsiteX98" fmla="*/ 753231 w 1279370"/>
                <a:gd name="connsiteY98" fmla="*/ 350 h 205364"/>
                <a:gd name="connsiteX99" fmla="*/ 753231 w 1279370"/>
                <a:gd name="connsiteY99" fmla="*/ 202452 h 205364"/>
                <a:gd name="connsiteX100" fmla="*/ 863856 w 1279370"/>
                <a:gd name="connsiteY100" fmla="*/ 202452 h 205364"/>
                <a:gd name="connsiteX101" fmla="*/ 863856 w 1279370"/>
                <a:gd name="connsiteY101" fmla="*/ 169773 h 205364"/>
                <a:gd name="connsiteX102" fmla="*/ 784394 w 1279370"/>
                <a:gd name="connsiteY102" fmla="*/ 169773 h 205364"/>
                <a:gd name="connsiteX103" fmla="*/ 1233386 w 1279370"/>
                <a:gd name="connsiteY103" fmla="*/ 115587 h 205364"/>
                <a:gd name="connsiteX104" fmla="*/ 1233386 w 1279370"/>
                <a:gd name="connsiteY104" fmla="*/ 115587 h 205364"/>
                <a:gd name="connsiteX105" fmla="*/ 1214184 w 1279370"/>
                <a:gd name="connsiteY105" fmla="*/ 103252 h 205364"/>
                <a:gd name="connsiteX106" fmla="*/ 1233407 w 1279370"/>
                <a:gd name="connsiteY106" fmla="*/ 89919 h 205364"/>
                <a:gd name="connsiteX107" fmla="*/ 1257724 w 1279370"/>
                <a:gd name="connsiteY107" fmla="*/ 99508 h 205364"/>
                <a:gd name="connsiteX108" fmla="*/ 1259623 w 1279370"/>
                <a:gd name="connsiteY108" fmla="*/ 101151 h 205364"/>
                <a:gd name="connsiteX109" fmla="*/ 1275132 w 1279370"/>
                <a:gd name="connsiteY109" fmla="*/ 77896 h 205364"/>
                <a:gd name="connsiteX110" fmla="*/ 1273044 w 1279370"/>
                <a:gd name="connsiteY110" fmla="*/ 76190 h 205364"/>
                <a:gd name="connsiteX111" fmla="*/ 1231195 w 1279370"/>
                <a:gd name="connsiteY111" fmla="*/ 61026 h 205364"/>
                <a:gd name="connsiteX112" fmla="*/ 1183626 w 1279370"/>
                <a:gd name="connsiteY112" fmla="*/ 104708 h 205364"/>
                <a:gd name="connsiteX113" fmla="*/ 1213808 w 1279370"/>
                <a:gd name="connsiteY113" fmla="*/ 140964 h 205364"/>
                <a:gd name="connsiteX114" fmla="*/ 1226770 w 1279370"/>
                <a:gd name="connsiteY114" fmla="*/ 144895 h 205364"/>
                <a:gd name="connsiteX115" fmla="*/ 1249730 w 1279370"/>
                <a:gd name="connsiteY115" fmla="*/ 160247 h 205364"/>
                <a:gd name="connsiteX116" fmla="*/ 1231320 w 1279370"/>
                <a:gd name="connsiteY116" fmla="*/ 173580 h 205364"/>
                <a:gd name="connsiteX117" fmla="*/ 1197131 w 1279370"/>
                <a:gd name="connsiteY117" fmla="*/ 159851 h 205364"/>
                <a:gd name="connsiteX118" fmla="*/ 1194918 w 1279370"/>
                <a:gd name="connsiteY118" fmla="*/ 157938 h 205364"/>
                <a:gd name="connsiteX119" fmla="*/ 1178742 w 1279370"/>
                <a:gd name="connsiteY119" fmla="*/ 182275 h 205364"/>
                <a:gd name="connsiteX120" fmla="*/ 1180829 w 1279370"/>
                <a:gd name="connsiteY120" fmla="*/ 184084 h 205364"/>
                <a:gd name="connsiteX121" fmla="*/ 1231090 w 1279370"/>
                <a:gd name="connsiteY121" fmla="*/ 202680 h 205364"/>
                <a:gd name="connsiteX122" fmla="*/ 1279369 w 1279370"/>
                <a:gd name="connsiteY122" fmla="*/ 159643 h 205364"/>
                <a:gd name="connsiteX123" fmla="*/ 1233470 w 1279370"/>
                <a:gd name="connsiteY123" fmla="*/ 115525 h 205364"/>
                <a:gd name="connsiteX124" fmla="*/ 1159685 w 1279370"/>
                <a:gd name="connsiteY124" fmla="*/ 100777 h 205364"/>
                <a:gd name="connsiteX125" fmla="*/ 1159685 w 1279370"/>
                <a:gd name="connsiteY125" fmla="*/ 170252 h 205364"/>
                <a:gd name="connsiteX126" fmla="*/ 1135347 w 1279370"/>
                <a:gd name="connsiteY126" fmla="*/ 196461 h 205364"/>
                <a:gd name="connsiteX127" fmla="*/ 1102870 w 1279370"/>
                <a:gd name="connsiteY127" fmla="*/ 205364 h 205364"/>
                <a:gd name="connsiteX128" fmla="*/ 1067783 w 1279370"/>
                <a:gd name="connsiteY128" fmla="*/ 194048 h 205364"/>
                <a:gd name="connsiteX129" fmla="*/ 1067783 w 1279370"/>
                <a:gd name="connsiteY129" fmla="*/ 202618 h 205364"/>
                <a:gd name="connsiteX130" fmla="*/ 1037601 w 1279370"/>
                <a:gd name="connsiteY130" fmla="*/ 202618 h 205364"/>
                <a:gd name="connsiteX131" fmla="*/ 1037601 w 1279370"/>
                <a:gd name="connsiteY131" fmla="*/ 3366 h 205364"/>
                <a:gd name="connsiteX132" fmla="*/ 1068805 w 1279370"/>
                <a:gd name="connsiteY132" fmla="*/ 3366 h 205364"/>
                <a:gd name="connsiteX133" fmla="*/ 1068805 w 1279370"/>
                <a:gd name="connsiteY133" fmla="*/ 76980 h 205364"/>
                <a:gd name="connsiteX134" fmla="*/ 1135368 w 1279370"/>
                <a:gd name="connsiteY134" fmla="*/ 74568 h 205364"/>
                <a:gd name="connsiteX135" fmla="*/ 1135368 w 1279370"/>
                <a:gd name="connsiteY135" fmla="*/ 74568 h 205364"/>
                <a:gd name="connsiteX136" fmla="*/ 1159685 w 1279370"/>
                <a:gd name="connsiteY136" fmla="*/ 100777 h 205364"/>
                <a:gd name="connsiteX137" fmla="*/ 1138165 w 1279370"/>
                <a:gd name="connsiteY137" fmla="*/ 135660 h 205364"/>
                <a:gd name="connsiteX138" fmla="*/ 1128000 w 1279370"/>
                <a:gd name="connsiteY138" fmla="*/ 108161 h 205364"/>
                <a:gd name="connsiteX139" fmla="*/ 1115832 w 1279370"/>
                <a:gd name="connsiteY139" fmla="*/ 99549 h 205364"/>
                <a:gd name="connsiteX140" fmla="*/ 1101221 w 1279370"/>
                <a:gd name="connsiteY140" fmla="*/ 96388 h 205364"/>
                <a:gd name="connsiteX141" fmla="*/ 1083082 w 1279370"/>
                <a:gd name="connsiteY141" fmla="*/ 100777 h 205364"/>
                <a:gd name="connsiteX142" fmla="*/ 1068743 w 1279370"/>
                <a:gd name="connsiteY142" fmla="*/ 112737 h 205364"/>
                <a:gd name="connsiteX143" fmla="*/ 1068743 w 1279370"/>
                <a:gd name="connsiteY143" fmla="*/ 158686 h 205364"/>
                <a:gd name="connsiteX144" fmla="*/ 1099906 w 1279370"/>
                <a:gd name="connsiteY144" fmla="*/ 175057 h 205364"/>
                <a:gd name="connsiteX145" fmla="*/ 1114746 w 1279370"/>
                <a:gd name="connsiteY145" fmla="*/ 172020 h 205364"/>
                <a:gd name="connsiteX146" fmla="*/ 1138124 w 1279370"/>
                <a:gd name="connsiteY146" fmla="*/ 135660 h 20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279370" h="205364">
                  <a:moveTo>
                    <a:pt x="200502" y="38"/>
                  </a:moveTo>
                  <a:lnTo>
                    <a:pt x="230621" y="38"/>
                  </a:lnTo>
                  <a:lnTo>
                    <a:pt x="230621" y="202119"/>
                  </a:lnTo>
                  <a:lnTo>
                    <a:pt x="200502" y="202119"/>
                  </a:lnTo>
                  <a:close/>
                  <a:moveTo>
                    <a:pt x="977299" y="66601"/>
                  </a:moveTo>
                  <a:lnTo>
                    <a:pt x="1007440" y="66601"/>
                  </a:lnTo>
                  <a:lnTo>
                    <a:pt x="1007440" y="202535"/>
                  </a:lnTo>
                  <a:lnTo>
                    <a:pt x="977258" y="202535"/>
                  </a:lnTo>
                  <a:lnTo>
                    <a:pt x="977258" y="193757"/>
                  </a:lnTo>
                  <a:cubicBezTo>
                    <a:pt x="967120" y="201278"/>
                    <a:pt x="954809" y="205320"/>
                    <a:pt x="942171" y="205281"/>
                  </a:cubicBezTo>
                  <a:cubicBezTo>
                    <a:pt x="930728" y="205243"/>
                    <a:pt x="919509" y="202131"/>
                    <a:pt x="909693" y="196274"/>
                  </a:cubicBezTo>
                  <a:cubicBezTo>
                    <a:pt x="899363" y="189707"/>
                    <a:pt x="890903" y="180602"/>
                    <a:pt x="885126" y="169836"/>
                  </a:cubicBezTo>
                  <a:cubicBezTo>
                    <a:pt x="879381" y="159011"/>
                    <a:pt x="876507" y="146903"/>
                    <a:pt x="876777" y="134661"/>
                  </a:cubicBezTo>
                  <a:cubicBezTo>
                    <a:pt x="876305" y="109663"/>
                    <a:pt x="888874" y="86207"/>
                    <a:pt x="909985" y="72695"/>
                  </a:cubicBezTo>
                  <a:cubicBezTo>
                    <a:pt x="919528" y="66913"/>
                    <a:pt x="930501" y="63902"/>
                    <a:pt x="941670" y="64001"/>
                  </a:cubicBezTo>
                  <a:cubicBezTo>
                    <a:pt x="954440" y="63879"/>
                    <a:pt x="966899" y="67918"/>
                    <a:pt x="977153" y="75504"/>
                  </a:cubicBezTo>
                  <a:close/>
                  <a:moveTo>
                    <a:pt x="977299" y="111240"/>
                  </a:moveTo>
                  <a:cubicBezTo>
                    <a:pt x="969593" y="100775"/>
                    <a:pt x="957345" y="94595"/>
                    <a:pt x="944321" y="94599"/>
                  </a:cubicBezTo>
                  <a:cubicBezTo>
                    <a:pt x="934085" y="94826"/>
                    <a:pt x="924381" y="99188"/>
                    <a:pt x="917437" y="106684"/>
                  </a:cubicBezTo>
                  <a:cubicBezTo>
                    <a:pt x="913533" y="110988"/>
                    <a:pt x="910613" y="116082"/>
                    <a:pt x="908879" y="121619"/>
                  </a:cubicBezTo>
                  <a:cubicBezTo>
                    <a:pt x="904324" y="135997"/>
                    <a:pt x="907791" y="151702"/>
                    <a:pt x="917979" y="162847"/>
                  </a:cubicBezTo>
                  <a:cubicBezTo>
                    <a:pt x="925130" y="170533"/>
                    <a:pt x="935139" y="174949"/>
                    <a:pt x="945656" y="175057"/>
                  </a:cubicBezTo>
                  <a:cubicBezTo>
                    <a:pt x="958345" y="174803"/>
                    <a:pt x="970123" y="168438"/>
                    <a:pt x="977258" y="157979"/>
                  </a:cubicBezTo>
                  <a:close/>
                  <a:moveTo>
                    <a:pt x="155208" y="144708"/>
                  </a:moveTo>
                  <a:lnTo>
                    <a:pt x="155208" y="144708"/>
                  </a:lnTo>
                  <a:cubicBezTo>
                    <a:pt x="142375" y="160783"/>
                    <a:pt x="123007" y="170304"/>
                    <a:pt x="102400" y="170668"/>
                  </a:cubicBezTo>
                  <a:cubicBezTo>
                    <a:pt x="69404" y="171849"/>
                    <a:pt x="40529" y="148739"/>
                    <a:pt x="34564" y="116377"/>
                  </a:cubicBezTo>
                  <a:cubicBezTo>
                    <a:pt x="31750" y="102608"/>
                    <a:pt x="32781" y="88333"/>
                    <a:pt x="37548" y="75108"/>
                  </a:cubicBezTo>
                  <a:cubicBezTo>
                    <a:pt x="43931" y="58100"/>
                    <a:pt x="57037" y="44445"/>
                    <a:pt x="73804" y="37334"/>
                  </a:cubicBezTo>
                  <a:cubicBezTo>
                    <a:pt x="82062" y="33837"/>
                    <a:pt x="90945" y="32054"/>
                    <a:pt x="99916" y="32092"/>
                  </a:cubicBezTo>
                  <a:cubicBezTo>
                    <a:pt x="118505" y="32004"/>
                    <a:pt x="136370" y="39268"/>
                    <a:pt x="149593" y="52290"/>
                  </a:cubicBezTo>
                  <a:lnTo>
                    <a:pt x="151680" y="54515"/>
                  </a:lnTo>
                  <a:lnTo>
                    <a:pt x="174306" y="32404"/>
                  </a:lnTo>
                  <a:lnTo>
                    <a:pt x="172407" y="30324"/>
                  </a:lnTo>
                  <a:cubicBezTo>
                    <a:pt x="153494" y="10707"/>
                    <a:pt x="127295" y="-259"/>
                    <a:pt x="100000" y="17"/>
                  </a:cubicBezTo>
                  <a:cubicBezTo>
                    <a:pt x="73141" y="-482"/>
                    <a:pt x="47261" y="10048"/>
                    <a:pt x="28427" y="29138"/>
                  </a:cubicBezTo>
                  <a:cubicBezTo>
                    <a:pt x="9521" y="48340"/>
                    <a:pt x="-728" y="74385"/>
                    <a:pt x="40" y="101276"/>
                  </a:cubicBezTo>
                  <a:cubicBezTo>
                    <a:pt x="230" y="122108"/>
                    <a:pt x="6784" y="142387"/>
                    <a:pt x="18826" y="159415"/>
                  </a:cubicBezTo>
                  <a:cubicBezTo>
                    <a:pt x="30832" y="176361"/>
                    <a:pt x="47761" y="189233"/>
                    <a:pt x="67334" y="196295"/>
                  </a:cubicBezTo>
                  <a:cubicBezTo>
                    <a:pt x="107409" y="210670"/>
                    <a:pt x="152227" y="198437"/>
                    <a:pt x="179357" y="165717"/>
                  </a:cubicBezTo>
                  <a:lnTo>
                    <a:pt x="181069" y="163637"/>
                  </a:lnTo>
                  <a:lnTo>
                    <a:pt x="157337" y="142337"/>
                  </a:lnTo>
                  <a:close/>
                  <a:moveTo>
                    <a:pt x="391215" y="131687"/>
                  </a:moveTo>
                  <a:cubicBezTo>
                    <a:pt x="391295" y="133642"/>
                    <a:pt x="391261" y="135602"/>
                    <a:pt x="391111" y="137553"/>
                  </a:cubicBezTo>
                  <a:lnTo>
                    <a:pt x="391111" y="140174"/>
                  </a:lnTo>
                  <a:lnTo>
                    <a:pt x="292467" y="140174"/>
                  </a:lnTo>
                  <a:cubicBezTo>
                    <a:pt x="293786" y="149424"/>
                    <a:pt x="298403" y="157892"/>
                    <a:pt x="305470" y="164032"/>
                  </a:cubicBezTo>
                  <a:cubicBezTo>
                    <a:pt x="312504" y="170156"/>
                    <a:pt x="321534" y="173520"/>
                    <a:pt x="330872" y="173497"/>
                  </a:cubicBezTo>
                  <a:cubicBezTo>
                    <a:pt x="337489" y="173559"/>
                    <a:pt x="344033" y="172101"/>
                    <a:pt x="349992" y="169233"/>
                  </a:cubicBezTo>
                  <a:cubicBezTo>
                    <a:pt x="355957" y="166345"/>
                    <a:pt x="361182" y="162142"/>
                    <a:pt x="365271" y="156939"/>
                  </a:cubicBezTo>
                  <a:lnTo>
                    <a:pt x="367358" y="154609"/>
                  </a:lnTo>
                  <a:lnTo>
                    <a:pt x="388356" y="174807"/>
                  </a:lnTo>
                  <a:lnTo>
                    <a:pt x="386749" y="176887"/>
                  </a:lnTo>
                  <a:cubicBezTo>
                    <a:pt x="372925" y="193803"/>
                    <a:pt x="351910" y="203238"/>
                    <a:pt x="330037" y="202348"/>
                  </a:cubicBezTo>
                  <a:cubicBezTo>
                    <a:pt x="301438" y="202749"/>
                    <a:pt x="275595" y="185412"/>
                    <a:pt x="265207" y="158853"/>
                  </a:cubicBezTo>
                  <a:cubicBezTo>
                    <a:pt x="261798" y="150210"/>
                    <a:pt x="260179" y="140970"/>
                    <a:pt x="260448" y="131687"/>
                  </a:cubicBezTo>
                  <a:cubicBezTo>
                    <a:pt x="260448" y="90688"/>
                    <a:pt x="288104" y="60964"/>
                    <a:pt x="326218" y="60964"/>
                  </a:cubicBezTo>
                  <a:cubicBezTo>
                    <a:pt x="363308" y="60985"/>
                    <a:pt x="391215" y="91291"/>
                    <a:pt x="391215" y="131687"/>
                  </a:cubicBezTo>
                  <a:close/>
                  <a:moveTo>
                    <a:pt x="357214" y="112217"/>
                  </a:moveTo>
                  <a:cubicBezTo>
                    <a:pt x="352791" y="99255"/>
                    <a:pt x="340783" y="90370"/>
                    <a:pt x="327053" y="89898"/>
                  </a:cubicBezTo>
                  <a:cubicBezTo>
                    <a:pt x="320064" y="89903"/>
                    <a:pt x="313245" y="92044"/>
                    <a:pt x="307516" y="96034"/>
                  </a:cubicBezTo>
                  <a:cubicBezTo>
                    <a:pt x="301759" y="100036"/>
                    <a:pt x="297351" y="105676"/>
                    <a:pt x="294867" y="112217"/>
                  </a:cubicBezTo>
                  <a:close/>
                  <a:moveTo>
                    <a:pt x="511880" y="66455"/>
                  </a:moveTo>
                  <a:lnTo>
                    <a:pt x="542041" y="66455"/>
                  </a:lnTo>
                  <a:lnTo>
                    <a:pt x="542041" y="202389"/>
                  </a:lnTo>
                  <a:lnTo>
                    <a:pt x="511880" y="202389"/>
                  </a:lnTo>
                  <a:lnTo>
                    <a:pt x="511880" y="193549"/>
                  </a:lnTo>
                  <a:cubicBezTo>
                    <a:pt x="501742" y="201070"/>
                    <a:pt x="489432" y="205112"/>
                    <a:pt x="476793" y="205073"/>
                  </a:cubicBezTo>
                  <a:cubicBezTo>
                    <a:pt x="465355" y="205031"/>
                    <a:pt x="454138" y="201927"/>
                    <a:pt x="444315" y="196087"/>
                  </a:cubicBezTo>
                  <a:cubicBezTo>
                    <a:pt x="433994" y="189478"/>
                    <a:pt x="425549" y="180340"/>
                    <a:pt x="419790" y="169545"/>
                  </a:cubicBezTo>
                  <a:cubicBezTo>
                    <a:pt x="414012" y="158728"/>
                    <a:pt x="411096" y="146622"/>
                    <a:pt x="411316" y="134370"/>
                  </a:cubicBezTo>
                  <a:cubicBezTo>
                    <a:pt x="411126" y="122050"/>
                    <a:pt x="414077" y="109883"/>
                    <a:pt x="419894" y="99009"/>
                  </a:cubicBezTo>
                  <a:cubicBezTo>
                    <a:pt x="425734" y="88152"/>
                    <a:pt x="434282" y="78975"/>
                    <a:pt x="444712" y="72363"/>
                  </a:cubicBezTo>
                  <a:cubicBezTo>
                    <a:pt x="454255" y="66581"/>
                    <a:pt x="465228" y="63569"/>
                    <a:pt x="476397" y="63668"/>
                  </a:cubicBezTo>
                  <a:cubicBezTo>
                    <a:pt x="489202" y="63523"/>
                    <a:pt x="501703" y="67564"/>
                    <a:pt x="511985" y="75171"/>
                  </a:cubicBezTo>
                  <a:close/>
                  <a:moveTo>
                    <a:pt x="511880" y="111094"/>
                  </a:moveTo>
                  <a:cubicBezTo>
                    <a:pt x="508029" y="105952"/>
                    <a:pt x="503026" y="101777"/>
                    <a:pt x="497269" y="98905"/>
                  </a:cubicBezTo>
                  <a:cubicBezTo>
                    <a:pt x="491548" y="96025"/>
                    <a:pt x="485228" y="94529"/>
                    <a:pt x="478818" y="94536"/>
                  </a:cubicBezTo>
                  <a:cubicBezTo>
                    <a:pt x="468578" y="94745"/>
                    <a:pt x="458868" y="99110"/>
                    <a:pt x="451934" y="106622"/>
                  </a:cubicBezTo>
                  <a:cubicBezTo>
                    <a:pt x="448031" y="110925"/>
                    <a:pt x="445111" y="116020"/>
                    <a:pt x="443376" y="121557"/>
                  </a:cubicBezTo>
                  <a:cubicBezTo>
                    <a:pt x="438813" y="135930"/>
                    <a:pt x="442272" y="151637"/>
                    <a:pt x="452456" y="162784"/>
                  </a:cubicBezTo>
                  <a:cubicBezTo>
                    <a:pt x="456027" y="166551"/>
                    <a:pt x="460323" y="169563"/>
                    <a:pt x="465084" y="171645"/>
                  </a:cubicBezTo>
                  <a:cubicBezTo>
                    <a:pt x="469832" y="173707"/>
                    <a:pt x="474952" y="174791"/>
                    <a:pt x="480133" y="174828"/>
                  </a:cubicBezTo>
                  <a:cubicBezTo>
                    <a:pt x="492844" y="174595"/>
                    <a:pt x="504650" y="168228"/>
                    <a:pt x="511797" y="157750"/>
                  </a:cubicBezTo>
                  <a:close/>
                  <a:moveTo>
                    <a:pt x="639204" y="61047"/>
                  </a:moveTo>
                  <a:cubicBezTo>
                    <a:pt x="626012" y="60778"/>
                    <a:pt x="613207" y="65480"/>
                    <a:pt x="603344" y="74214"/>
                  </a:cubicBezTo>
                  <a:lnTo>
                    <a:pt x="603344" y="64125"/>
                  </a:lnTo>
                  <a:lnTo>
                    <a:pt x="572223" y="64125"/>
                  </a:lnTo>
                  <a:lnTo>
                    <a:pt x="572223" y="202389"/>
                  </a:lnTo>
                  <a:lnTo>
                    <a:pt x="604200" y="202389"/>
                  </a:lnTo>
                  <a:lnTo>
                    <a:pt x="604200" y="112508"/>
                  </a:lnTo>
                  <a:cubicBezTo>
                    <a:pt x="607473" y="106775"/>
                    <a:pt x="612100" y="101927"/>
                    <a:pt x="617684" y="98385"/>
                  </a:cubicBezTo>
                  <a:cubicBezTo>
                    <a:pt x="623689" y="94857"/>
                    <a:pt x="630435" y="92770"/>
                    <a:pt x="637388" y="92290"/>
                  </a:cubicBezTo>
                  <a:cubicBezTo>
                    <a:pt x="641301" y="92131"/>
                    <a:pt x="645205" y="92790"/>
                    <a:pt x="648847" y="94224"/>
                  </a:cubicBezTo>
                  <a:lnTo>
                    <a:pt x="652667" y="62295"/>
                  </a:lnTo>
                  <a:lnTo>
                    <a:pt x="649953" y="61796"/>
                  </a:lnTo>
                  <a:cubicBezTo>
                    <a:pt x="646423" y="61254"/>
                    <a:pt x="642859" y="60983"/>
                    <a:pt x="639287" y="60985"/>
                  </a:cubicBezTo>
                  <a:close/>
                  <a:moveTo>
                    <a:pt x="784311" y="350"/>
                  </a:moveTo>
                  <a:lnTo>
                    <a:pt x="753231" y="350"/>
                  </a:lnTo>
                  <a:lnTo>
                    <a:pt x="753231" y="202452"/>
                  </a:lnTo>
                  <a:lnTo>
                    <a:pt x="863856" y="202452"/>
                  </a:lnTo>
                  <a:lnTo>
                    <a:pt x="863856" y="169773"/>
                  </a:lnTo>
                  <a:lnTo>
                    <a:pt x="784394" y="169773"/>
                  </a:lnTo>
                  <a:close/>
                  <a:moveTo>
                    <a:pt x="1233386" y="115587"/>
                  </a:moveTo>
                  <a:lnTo>
                    <a:pt x="1233386" y="115587"/>
                  </a:lnTo>
                  <a:cubicBezTo>
                    <a:pt x="1221531" y="112363"/>
                    <a:pt x="1214184" y="109721"/>
                    <a:pt x="1214184" y="103252"/>
                  </a:cubicBezTo>
                  <a:cubicBezTo>
                    <a:pt x="1214184" y="94453"/>
                    <a:pt x="1224244" y="89919"/>
                    <a:pt x="1233407" y="89919"/>
                  </a:cubicBezTo>
                  <a:cubicBezTo>
                    <a:pt x="1242391" y="90171"/>
                    <a:pt x="1250999" y="93566"/>
                    <a:pt x="1257724" y="99508"/>
                  </a:cubicBezTo>
                  <a:lnTo>
                    <a:pt x="1259623" y="101151"/>
                  </a:lnTo>
                  <a:lnTo>
                    <a:pt x="1275132" y="77896"/>
                  </a:lnTo>
                  <a:lnTo>
                    <a:pt x="1273044" y="76190"/>
                  </a:lnTo>
                  <a:cubicBezTo>
                    <a:pt x="1261462" y="66141"/>
                    <a:pt x="1246549" y="60737"/>
                    <a:pt x="1231195" y="61026"/>
                  </a:cubicBezTo>
                  <a:cubicBezTo>
                    <a:pt x="1208235" y="61026"/>
                    <a:pt x="1183626" y="74672"/>
                    <a:pt x="1183626" y="104708"/>
                  </a:cubicBezTo>
                  <a:cubicBezTo>
                    <a:pt x="1183626" y="121474"/>
                    <a:pt x="1193687" y="133996"/>
                    <a:pt x="1213808" y="140964"/>
                  </a:cubicBezTo>
                  <a:cubicBezTo>
                    <a:pt x="1218128" y="142483"/>
                    <a:pt x="1222553" y="143689"/>
                    <a:pt x="1226770" y="144895"/>
                  </a:cubicBezTo>
                  <a:cubicBezTo>
                    <a:pt x="1241047" y="148744"/>
                    <a:pt x="1249730" y="151573"/>
                    <a:pt x="1249730" y="160247"/>
                  </a:cubicBezTo>
                  <a:cubicBezTo>
                    <a:pt x="1249730" y="168921"/>
                    <a:pt x="1240379" y="173580"/>
                    <a:pt x="1231320" y="173580"/>
                  </a:cubicBezTo>
                  <a:cubicBezTo>
                    <a:pt x="1218663" y="173133"/>
                    <a:pt x="1206563" y="168276"/>
                    <a:pt x="1197131" y="159851"/>
                  </a:cubicBezTo>
                  <a:lnTo>
                    <a:pt x="1194918" y="157938"/>
                  </a:lnTo>
                  <a:lnTo>
                    <a:pt x="1178742" y="182275"/>
                  </a:lnTo>
                  <a:lnTo>
                    <a:pt x="1180829" y="184084"/>
                  </a:lnTo>
                  <a:cubicBezTo>
                    <a:pt x="1194718" y="196232"/>
                    <a:pt x="1212612" y="202851"/>
                    <a:pt x="1231090" y="202680"/>
                  </a:cubicBezTo>
                  <a:cubicBezTo>
                    <a:pt x="1259248" y="202472"/>
                    <a:pt x="1279369" y="184084"/>
                    <a:pt x="1279369" y="159643"/>
                  </a:cubicBezTo>
                  <a:cubicBezTo>
                    <a:pt x="1279619" y="128255"/>
                    <a:pt x="1247246" y="119165"/>
                    <a:pt x="1233470" y="115525"/>
                  </a:cubicBezTo>
                  <a:close/>
                  <a:moveTo>
                    <a:pt x="1159685" y="100777"/>
                  </a:moveTo>
                  <a:cubicBezTo>
                    <a:pt x="1171457" y="122449"/>
                    <a:pt x="1171457" y="148579"/>
                    <a:pt x="1159685" y="170252"/>
                  </a:cubicBezTo>
                  <a:cubicBezTo>
                    <a:pt x="1153905" y="180883"/>
                    <a:pt x="1145538" y="189896"/>
                    <a:pt x="1135347" y="196461"/>
                  </a:cubicBezTo>
                  <a:cubicBezTo>
                    <a:pt x="1125500" y="202233"/>
                    <a:pt x="1114295" y="205306"/>
                    <a:pt x="1102870" y="205364"/>
                  </a:cubicBezTo>
                  <a:cubicBezTo>
                    <a:pt x="1090260" y="205432"/>
                    <a:pt x="1077962" y="201466"/>
                    <a:pt x="1067783" y="194048"/>
                  </a:cubicBezTo>
                  <a:lnTo>
                    <a:pt x="1067783" y="202618"/>
                  </a:lnTo>
                  <a:lnTo>
                    <a:pt x="1037601" y="202618"/>
                  </a:lnTo>
                  <a:lnTo>
                    <a:pt x="1037601" y="3366"/>
                  </a:lnTo>
                  <a:lnTo>
                    <a:pt x="1068805" y="3366"/>
                  </a:lnTo>
                  <a:lnTo>
                    <a:pt x="1068805" y="76980"/>
                  </a:lnTo>
                  <a:cubicBezTo>
                    <a:pt x="1088599" y="63238"/>
                    <a:pt x="1114625" y="62295"/>
                    <a:pt x="1135368" y="74568"/>
                  </a:cubicBezTo>
                  <a:lnTo>
                    <a:pt x="1135368" y="74568"/>
                  </a:lnTo>
                  <a:cubicBezTo>
                    <a:pt x="1145550" y="81135"/>
                    <a:pt x="1153912" y="90147"/>
                    <a:pt x="1159685" y="100777"/>
                  </a:cubicBezTo>
                  <a:close/>
                  <a:moveTo>
                    <a:pt x="1138165" y="135660"/>
                  </a:moveTo>
                  <a:cubicBezTo>
                    <a:pt x="1138637" y="125503"/>
                    <a:pt x="1134972" y="115585"/>
                    <a:pt x="1128000" y="108161"/>
                  </a:cubicBezTo>
                  <a:cubicBezTo>
                    <a:pt x="1124567" y="104504"/>
                    <a:pt x="1120428" y="101575"/>
                    <a:pt x="1115832" y="99549"/>
                  </a:cubicBezTo>
                  <a:cubicBezTo>
                    <a:pt x="1111229" y="97514"/>
                    <a:pt x="1106257" y="96438"/>
                    <a:pt x="1101221" y="96388"/>
                  </a:cubicBezTo>
                  <a:cubicBezTo>
                    <a:pt x="1094915" y="96428"/>
                    <a:pt x="1088705" y="97931"/>
                    <a:pt x="1083082" y="100777"/>
                  </a:cubicBezTo>
                  <a:cubicBezTo>
                    <a:pt x="1077447" y="103617"/>
                    <a:pt x="1072541" y="107709"/>
                    <a:pt x="1068743" y="112737"/>
                  </a:cubicBezTo>
                  <a:lnTo>
                    <a:pt x="1068743" y="158686"/>
                  </a:lnTo>
                  <a:cubicBezTo>
                    <a:pt x="1075973" y="168719"/>
                    <a:pt x="1087514" y="174782"/>
                    <a:pt x="1099906" y="175057"/>
                  </a:cubicBezTo>
                  <a:cubicBezTo>
                    <a:pt x="1105007" y="175044"/>
                    <a:pt x="1110052" y="174011"/>
                    <a:pt x="1114746" y="172020"/>
                  </a:cubicBezTo>
                  <a:cubicBezTo>
                    <a:pt x="1129255" y="165792"/>
                    <a:pt x="1138510" y="151400"/>
                    <a:pt x="1138124" y="135660"/>
                  </a:cubicBezTo>
                  <a:close/>
                </a:path>
              </a:pathLst>
            </a:custGeom>
            <a:solidFill>
              <a:schemeClr val="tx2"/>
            </a:solidFill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6CA42E2-2BE7-DB26-E5F9-4CF3A077979C}"/>
              </a:ext>
            </a:extLst>
          </p:cNvPr>
          <p:cNvSpPr/>
          <p:nvPr userDrawn="1"/>
        </p:nvSpPr>
        <p:spPr>
          <a:xfrm>
            <a:off x="4572000" y="4914900"/>
            <a:ext cx="393192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2477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/50 for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E54582-0A0F-3849-9865-2CB83E498FFA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A2789-708C-254D-993B-CFA51C441B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1480" y="1303021"/>
            <a:ext cx="3886200" cy="1862048"/>
          </a:xfrm>
        </p:spPr>
        <p:txBody>
          <a:bodyPr rIns="0">
            <a:sp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C894437-60B1-2342-B7E5-0CD617EFA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4046220" cy="411480"/>
          </a:xfrm>
        </p:spPr>
        <p:txBody>
          <a:bodyPr rIns="0" anchor="t">
            <a:normAutofit/>
          </a:bodyPr>
          <a:lstStyle>
            <a:lvl1pPr>
              <a:defRPr sz="2100"/>
            </a:lvl1pPr>
          </a:lstStyle>
          <a:p>
            <a:endParaRPr lang="en-US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914BA35E-3C5F-6F47-A006-66F7478454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404622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accent6"/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01FCB166-88B1-6B4D-A7C6-292BF70F074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09210" y="1303021"/>
            <a:ext cx="3634740" cy="1220847"/>
          </a:xfrm>
        </p:spPr>
        <p:txBody>
          <a:bodyPr>
            <a:spAutoFit/>
          </a:bodyPr>
          <a:lstStyle>
            <a:lvl1pPr>
              <a:spcAft>
                <a:spcPts val="0"/>
              </a:spcAft>
              <a:defRPr sz="1200" b="0" i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>
              <a:spcAft>
                <a:spcPts val="0"/>
              </a:spcAft>
              <a:defRPr sz="1200" b="0" i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>
              <a:spcAft>
                <a:spcPts val="0"/>
              </a:spcAft>
              <a:defRPr sz="1200" b="0" i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>
              <a:spcAft>
                <a:spcPts val="0"/>
              </a:spcAft>
              <a:defRPr sz="1200" b="0" i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>
              <a:spcAft>
                <a:spcPts val="0"/>
              </a:spcAft>
              <a:defRPr sz="1200" b="0" i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E549EFC-9BDC-665B-D039-724A1E81CD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43A9481-965F-5AF9-70EE-FA9BC752508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13298" y="4913564"/>
            <a:ext cx="490622" cy="109728"/>
            <a:chOff x="4343400" y="-694267"/>
            <a:chExt cx="2286000" cy="511267"/>
          </a:xfrm>
        </p:grpSpPr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67AE0D4-0F1A-22F4-968E-FB98A3DF23B9}"/>
                </a:ext>
              </a:extLst>
            </p:cNvPr>
            <p:cNvSpPr/>
            <p:nvPr/>
          </p:nvSpPr>
          <p:spPr>
            <a:xfrm>
              <a:off x="4343400" y="-694267"/>
              <a:ext cx="504868" cy="511267"/>
            </a:xfrm>
            <a:custGeom>
              <a:avLst/>
              <a:gdLst>
                <a:gd name="connsiteX0" fmla="*/ 397122 w 398234"/>
                <a:gd name="connsiteY0" fmla="*/ 194990 h 403283"/>
                <a:gd name="connsiteX1" fmla="*/ 382052 w 398234"/>
                <a:gd name="connsiteY1" fmla="*/ 184590 h 403283"/>
                <a:gd name="connsiteX2" fmla="*/ 238656 w 398234"/>
                <a:gd name="connsiteY2" fmla="*/ 184590 h 403283"/>
                <a:gd name="connsiteX3" fmla="*/ 238656 w 398234"/>
                <a:gd name="connsiteY3" fmla="*/ 16310 h 403283"/>
                <a:gd name="connsiteX4" fmla="*/ 233459 w 398234"/>
                <a:gd name="connsiteY4" fmla="*/ 4912 h 403283"/>
                <a:gd name="connsiteX5" fmla="*/ 221854 w 398234"/>
                <a:gd name="connsiteY5" fmla="*/ 252 h 403283"/>
                <a:gd name="connsiteX6" fmla="*/ 124608 w 398234"/>
                <a:gd name="connsiteY6" fmla="*/ 17226 h 403283"/>
                <a:gd name="connsiteX7" fmla="*/ 64286 w 398234"/>
                <a:gd name="connsiteY7" fmla="*/ 56311 h 403283"/>
                <a:gd name="connsiteX8" fmla="*/ 41931 w 398234"/>
                <a:gd name="connsiteY8" fmla="*/ 326161 h 403283"/>
                <a:gd name="connsiteX9" fmla="*/ 320222 w 398234"/>
                <a:gd name="connsiteY9" fmla="*/ 362211 h 403283"/>
                <a:gd name="connsiteX10" fmla="*/ 374099 w 398234"/>
                <a:gd name="connsiteY10" fmla="*/ 298870 h 403283"/>
                <a:gd name="connsiteX11" fmla="*/ 398228 w 398234"/>
                <a:gd name="connsiteY11" fmla="*/ 203852 h 403283"/>
                <a:gd name="connsiteX12" fmla="*/ 398228 w 398234"/>
                <a:gd name="connsiteY12" fmla="*/ 201356 h 403283"/>
                <a:gd name="connsiteX13" fmla="*/ 397122 w 398234"/>
                <a:gd name="connsiteY13" fmla="*/ 194990 h 403283"/>
                <a:gd name="connsiteX14" fmla="*/ 136630 w 398234"/>
                <a:gd name="connsiteY14" fmla="*/ 47033 h 403283"/>
                <a:gd name="connsiteX15" fmla="*/ 136630 w 398234"/>
                <a:gd name="connsiteY15" fmla="*/ 47033 h 403283"/>
                <a:gd name="connsiteX16" fmla="*/ 207076 w 398234"/>
                <a:gd name="connsiteY16" fmla="*/ 32681 h 403283"/>
                <a:gd name="connsiteX17" fmla="*/ 207076 w 398234"/>
                <a:gd name="connsiteY17" fmla="*/ 184174 h 403283"/>
                <a:gd name="connsiteX18" fmla="*/ 130640 w 398234"/>
                <a:gd name="connsiteY18" fmla="*/ 167533 h 403283"/>
                <a:gd name="connsiteX19" fmla="*/ 105196 w 398234"/>
                <a:gd name="connsiteY19" fmla="*/ 153181 h 403283"/>
                <a:gd name="connsiteX20" fmla="*/ 73887 w 398234"/>
                <a:gd name="connsiteY20" fmla="*/ 107835 h 403283"/>
                <a:gd name="connsiteX21" fmla="*/ 136630 w 398234"/>
                <a:gd name="connsiteY21" fmla="*/ 47033 h 403283"/>
                <a:gd name="connsiteX22" fmla="*/ 312650 w 398234"/>
                <a:gd name="connsiteY22" fmla="*/ 326577 h 403283"/>
                <a:gd name="connsiteX23" fmla="*/ 80399 w 398234"/>
                <a:gd name="connsiteY23" fmla="*/ 321502 h 403283"/>
                <a:gd name="connsiteX24" fmla="*/ 47003 w 398234"/>
                <a:gd name="connsiteY24" fmla="*/ 133253 h 403283"/>
                <a:gd name="connsiteX25" fmla="*/ 50426 w 398234"/>
                <a:gd name="connsiteY25" fmla="*/ 140617 h 403283"/>
                <a:gd name="connsiteX26" fmla="*/ 84595 w 398234"/>
                <a:gd name="connsiteY26" fmla="*/ 177913 h 403283"/>
                <a:gd name="connsiteX27" fmla="*/ 294261 w 398234"/>
                <a:gd name="connsiteY27" fmla="*/ 216790 h 403283"/>
                <a:gd name="connsiteX28" fmla="*/ 365646 w 398234"/>
                <a:gd name="connsiteY28" fmla="*/ 216790 h 403283"/>
                <a:gd name="connsiteX29" fmla="*/ 312650 w 398234"/>
                <a:gd name="connsiteY29" fmla="*/ 326577 h 403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8234" h="403283">
                  <a:moveTo>
                    <a:pt x="397122" y="194990"/>
                  </a:moveTo>
                  <a:cubicBezTo>
                    <a:pt x="394700" y="188782"/>
                    <a:pt x="388735" y="184664"/>
                    <a:pt x="382052" y="184590"/>
                  </a:cubicBezTo>
                  <a:lnTo>
                    <a:pt x="238656" y="184590"/>
                  </a:lnTo>
                  <a:lnTo>
                    <a:pt x="238656" y="16310"/>
                  </a:lnTo>
                  <a:cubicBezTo>
                    <a:pt x="238441" y="11991"/>
                    <a:pt x="236581" y="7915"/>
                    <a:pt x="233459" y="4912"/>
                  </a:cubicBezTo>
                  <a:cubicBezTo>
                    <a:pt x="230328" y="1916"/>
                    <a:pt x="227197" y="751"/>
                    <a:pt x="221854" y="252"/>
                  </a:cubicBezTo>
                  <a:cubicBezTo>
                    <a:pt x="188578" y="-1320"/>
                    <a:pt x="155366" y="4477"/>
                    <a:pt x="124608" y="17226"/>
                  </a:cubicBezTo>
                  <a:cubicBezTo>
                    <a:pt x="101845" y="25643"/>
                    <a:pt x="81241" y="38992"/>
                    <a:pt x="64286" y="56311"/>
                  </a:cubicBezTo>
                  <a:cubicBezTo>
                    <a:pt x="-11944" y="127026"/>
                    <a:pt x="-21629" y="243945"/>
                    <a:pt x="41931" y="326161"/>
                  </a:cubicBezTo>
                  <a:cubicBezTo>
                    <a:pt x="108790" y="412699"/>
                    <a:pt x="233384" y="428841"/>
                    <a:pt x="320222" y="362211"/>
                  </a:cubicBezTo>
                  <a:cubicBezTo>
                    <a:pt x="342477" y="345136"/>
                    <a:pt x="360841" y="323546"/>
                    <a:pt x="374099" y="298870"/>
                  </a:cubicBezTo>
                  <a:cubicBezTo>
                    <a:pt x="389881" y="269664"/>
                    <a:pt x="398169" y="237023"/>
                    <a:pt x="398228" y="203852"/>
                  </a:cubicBezTo>
                  <a:lnTo>
                    <a:pt x="398228" y="201356"/>
                  </a:lnTo>
                  <a:cubicBezTo>
                    <a:pt x="398293" y="199181"/>
                    <a:pt x="397917" y="197016"/>
                    <a:pt x="397122" y="194990"/>
                  </a:cubicBezTo>
                  <a:close/>
                  <a:moveTo>
                    <a:pt x="136630" y="47033"/>
                  </a:moveTo>
                  <a:lnTo>
                    <a:pt x="136630" y="47033"/>
                  </a:lnTo>
                  <a:cubicBezTo>
                    <a:pt x="158891" y="37533"/>
                    <a:pt x="182860" y="32650"/>
                    <a:pt x="207076" y="32681"/>
                  </a:cubicBezTo>
                  <a:lnTo>
                    <a:pt x="207076" y="184174"/>
                  </a:lnTo>
                  <a:cubicBezTo>
                    <a:pt x="180733" y="183807"/>
                    <a:pt x="154736" y="178147"/>
                    <a:pt x="130640" y="167533"/>
                  </a:cubicBezTo>
                  <a:cubicBezTo>
                    <a:pt x="121758" y="163491"/>
                    <a:pt x="113245" y="158689"/>
                    <a:pt x="105196" y="153181"/>
                  </a:cubicBezTo>
                  <a:cubicBezTo>
                    <a:pt x="87705" y="140700"/>
                    <a:pt x="73887" y="125016"/>
                    <a:pt x="73887" y="107835"/>
                  </a:cubicBezTo>
                  <a:cubicBezTo>
                    <a:pt x="73929" y="77632"/>
                    <a:pt x="112502" y="57143"/>
                    <a:pt x="136630" y="47033"/>
                  </a:cubicBezTo>
                  <a:close/>
                  <a:moveTo>
                    <a:pt x="312650" y="326577"/>
                  </a:moveTo>
                  <a:cubicBezTo>
                    <a:pt x="246730" y="388108"/>
                    <a:pt x="143549" y="385853"/>
                    <a:pt x="80399" y="321502"/>
                  </a:cubicBezTo>
                  <a:cubicBezTo>
                    <a:pt x="31529" y="271542"/>
                    <a:pt x="18284" y="196883"/>
                    <a:pt x="47003" y="133253"/>
                  </a:cubicBezTo>
                  <a:cubicBezTo>
                    <a:pt x="47003" y="133253"/>
                    <a:pt x="48840" y="137413"/>
                    <a:pt x="50426" y="140617"/>
                  </a:cubicBezTo>
                  <a:cubicBezTo>
                    <a:pt x="58715" y="155553"/>
                    <a:pt x="70422" y="168331"/>
                    <a:pt x="84595" y="177913"/>
                  </a:cubicBezTo>
                  <a:cubicBezTo>
                    <a:pt x="146524" y="222448"/>
                    <a:pt x="221749" y="216790"/>
                    <a:pt x="294261" y="216790"/>
                  </a:cubicBezTo>
                  <a:lnTo>
                    <a:pt x="365646" y="216790"/>
                  </a:lnTo>
                  <a:cubicBezTo>
                    <a:pt x="362394" y="258706"/>
                    <a:pt x="343483" y="297882"/>
                    <a:pt x="312650" y="326577"/>
                  </a:cubicBezTo>
                  <a:close/>
                </a:path>
              </a:pathLst>
            </a:custGeom>
            <a:solidFill>
              <a:srgbClr val="00B2FF"/>
            </a:solidFill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03FEA08-9005-4AE3-36FE-26C20A8C66C3}"/>
                </a:ext>
              </a:extLst>
            </p:cNvPr>
            <p:cNvSpPr/>
            <p:nvPr/>
          </p:nvSpPr>
          <p:spPr>
            <a:xfrm>
              <a:off x="5007456" y="-567548"/>
              <a:ext cx="1621944" cy="260353"/>
            </a:xfrm>
            <a:custGeom>
              <a:avLst/>
              <a:gdLst>
                <a:gd name="connsiteX0" fmla="*/ 200502 w 1279370"/>
                <a:gd name="connsiteY0" fmla="*/ 38 h 205364"/>
                <a:gd name="connsiteX1" fmla="*/ 230621 w 1279370"/>
                <a:gd name="connsiteY1" fmla="*/ 38 h 205364"/>
                <a:gd name="connsiteX2" fmla="*/ 230621 w 1279370"/>
                <a:gd name="connsiteY2" fmla="*/ 202119 h 205364"/>
                <a:gd name="connsiteX3" fmla="*/ 200502 w 1279370"/>
                <a:gd name="connsiteY3" fmla="*/ 202119 h 205364"/>
                <a:gd name="connsiteX4" fmla="*/ 977299 w 1279370"/>
                <a:gd name="connsiteY4" fmla="*/ 66601 h 205364"/>
                <a:gd name="connsiteX5" fmla="*/ 1007440 w 1279370"/>
                <a:gd name="connsiteY5" fmla="*/ 66601 h 205364"/>
                <a:gd name="connsiteX6" fmla="*/ 1007440 w 1279370"/>
                <a:gd name="connsiteY6" fmla="*/ 202535 h 205364"/>
                <a:gd name="connsiteX7" fmla="*/ 977258 w 1279370"/>
                <a:gd name="connsiteY7" fmla="*/ 202535 h 205364"/>
                <a:gd name="connsiteX8" fmla="*/ 977258 w 1279370"/>
                <a:gd name="connsiteY8" fmla="*/ 193757 h 205364"/>
                <a:gd name="connsiteX9" fmla="*/ 942171 w 1279370"/>
                <a:gd name="connsiteY9" fmla="*/ 205281 h 205364"/>
                <a:gd name="connsiteX10" fmla="*/ 909693 w 1279370"/>
                <a:gd name="connsiteY10" fmla="*/ 196274 h 205364"/>
                <a:gd name="connsiteX11" fmla="*/ 885126 w 1279370"/>
                <a:gd name="connsiteY11" fmla="*/ 169836 h 205364"/>
                <a:gd name="connsiteX12" fmla="*/ 876777 w 1279370"/>
                <a:gd name="connsiteY12" fmla="*/ 134661 h 205364"/>
                <a:gd name="connsiteX13" fmla="*/ 909985 w 1279370"/>
                <a:gd name="connsiteY13" fmla="*/ 72695 h 205364"/>
                <a:gd name="connsiteX14" fmla="*/ 941670 w 1279370"/>
                <a:gd name="connsiteY14" fmla="*/ 64001 h 205364"/>
                <a:gd name="connsiteX15" fmla="*/ 977153 w 1279370"/>
                <a:gd name="connsiteY15" fmla="*/ 75504 h 205364"/>
                <a:gd name="connsiteX16" fmla="*/ 977299 w 1279370"/>
                <a:gd name="connsiteY16" fmla="*/ 111240 h 205364"/>
                <a:gd name="connsiteX17" fmla="*/ 944321 w 1279370"/>
                <a:gd name="connsiteY17" fmla="*/ 94599 h 205364"/>
                <a:gd name="connsiteX18" fmla="*/ 917437 w 1279370"/>
                <a:gd name="connsiteY18" fmla="*/ 106684 h 205364"/>
                <a:gd name="connsiteX19" fmla="*/ 908879 w 1279370"/>
                <a:gd name="connsiteY19" fmla="*/ 121619 h 205364"/>
                <a:gd name="connsiteX20" fmla="*/ 917979 w 1279370"/>
                <a:gd name="connsiteY20" fmla="*/ 162847 h 205364"/>
                <a:gd name="connsiteX21" fmla="*/ 945656 w 1279370"/>
                <a:gd name="connsiteY21" fmla="*/ 175057 h 205364"/>
                <a:gd name="connsiteX22" fmla="*/ 977258 w 1279370"/>
                <a:gd name="connsiteY22" fmla="*/ 157979 h 205364"/>
                <a:gd name="connsiteX23" fmla="*/ 155208 w 1279370"/>
                <a:gd name="connsiteY23" fmla="*/ 144708 h 205364"/>
                <a:gd name="connsiteX24" fmla="*/ 155208 w 1279370"/>
                <a:gd name="connsiteY24" fmla="*/ 144708 h 205364"/>
                <a:gd name="connsiteX25" fmla="*/ 102400 w 1279370"/>
                <a:gd name="connsiteY25" fmla="*/ 170668 h 205364"/>
                <a:gd name="connsiteX26" fmla="*/ 34564 w 1279370"/>
                <a:gd name="connsiteY26" fmla="*/ 116377 h 205364"/>
                <a:gd name="connsiteX27" fmla="*/ 37548 w 1279370"/>
                <a:gd name="connsiteY27" fmla="*/ 75108 h 205364"/>
                <a:gd name="connsiteX28" fmla="*/ 73804 w 1279370"/>
                <a:gd name="connsiteY28" fmla="*/ 37334 h 205364"/>
                <a:gd name="connsiteX29" fmla="*/ 99916 w 1279370"/>
                <a:gd name="connsiteY29" fmla="*/ 32092 h 205364"/>
                <a:gd name="connsiteX30" fmla="*/ 149593 w 1279370"/>
                <a:gd name="connsiteY30" fmla="*/ 52290 h 205364"/>
                <a:gd name="connsiteX31" fmla="*/ 151680 w 1279370"/>
                <a:gd name="connsiteY31" fmla="*/ 54515 h 205364"/>
                <a:gd name="connsiteX32" fmla="*/ 174306 w 1279370"/>
                <a:gd name="connsiteY32" fmla="*/ 32404 h 205364"/>
                <a:gd name="connsiteX33" fmla="*/ 172407 w 1279370"/>
                <a:gd name="connsiteY33" fmla="*/ 30324 h 205364"/>
                <a:gd name="connsiteX34" fmla="*/ 100000 w 1279370"/>
                <a:gd name="connsiteY34" fmla="*/ 17 h 205364"/>
                <a:gd name="connsiteX35" fmla="*/ 28427 w 1279370"/>
                <a:gd name="connsiteY35" fmla="*/ 29138 h 205364"/>
                <a:gd name="connsiteX36" fmla="*/ 40 w 1279370"/>
                <a:gd name="connsiteY36" fmla="*/ 101276 h 205364"/>
                <a:gd name="connsiteX37" fmla="*/ 18826 w 1279370"/>
                <a:gd name="connsiteY37" fmla="*/ 159415 h 205364"/>
                <a:gd name="connsiteX38" fmla="*/ 67334 w 1279370"/>
                <a:gd name="connsiteY38" fmla="*/ 196295 h 205364"/>
                <a:gd name="connsiteX39" fmla="*/ 179357 w 1279370"/>
                <a:gd name="connsiteY39" fmla="*/ 165717 h 205364"/>
                <a:gd name="connsiteX40" fmla="*/ 181069 w 1279370"/>
                <a:gd name="connsiteY40" fmla="*/ 163637 h 205364"/>
                <a:gd name="connsiteX41" fmla="*/ 157337 w 1279370"/>
                <a:gd name="connsiteY41" fmla="*/ 142337 h 205364"/>
                <a:gd name="connsiteX42" fmla="*/ 391215 w 1279370"/>
                <a:gd name="connsiteY42" fmla="*/ 131687 h 205364"/>
                <a:gd name="connsiteX43" fmla="*/ 391111 w 1279370"/>
                <a:gd name="connsiteY43" fmla="*/ 137553 h 205364"/>
                <a:gd name="connsiteX44" fmla="*/ 391111 w 1279370"/>
                <a:gd name="connsiteY44" fmla="*/ 140174 h 205364"/>
                <a:gd name="connsiteX45" fmla="*/ 292467 w 1279370"/>
                <a:gd name="connsiteY45" fmla="*/ 140174 h 205364"/>
                <a:gd name="connsiteX46" fmla="*/ 305470 w 1279370"/>
                <a:gd name="connsiteY46" fmla="*/ 164032 h 205364"/>
                <a:gd name="connsiteX47" fmla="*/ 330872 w 1279370"/>
                <a:gd name="connsiteY47" fmla="*/ 173497 h 205364"/>
                <a:gd name="connsiteX48" fmla="*/ 349992 w 1279370"/>
                <a:gd name="connsiteY48" fmla="*/ 169233 h 205364"/>
                <a:gd name="connsiteX49" fmla="*/ 365271 w 1279370"/>
                <a:gd name="connsiteY49" fmla="*/ 156939 h 205364"/>
                <a:gd name="connsiteX50" fmla="*/ 367358 w 1279370"/>
                <a:gd name="connsiteY50" fmla="*/ 154609 h 205364"/>
                <a:gd name="connsiteX51" fmla="*/ 388356 w 1279370"/>
                <a:gd name="connsiteY51" fmla="*/ 174807 h 205364"/>
                <a:gd name="connsiteX52" fmla="*/ 386749 w 1279370"/>
                <a:gd name="connsiteY52" fmla="*/ 176887 h 205364"/>
                <a:gd name="connsiteX53" fmla="*/ 330037 w 1279370"/>
                <a:gd name="connsiteY53" fmla="*/ 202348 h 205364"/>
                <a:gd name="connsiteX54" fmla="*/ 265207 w 1279370"/>
                <a:gd name="connsiteY54" fmla="*/ 158853 h 205364"/>
                <a:gd name="connsiteX55" fmla="*/ 260448 w 1279370"/>
                <a:gd name="connsiteY55" fmla="*/ 131687 h 205364"/>
                <a:gd name="connsiteX56" fmla="*/ 326218 w 1279370"/>
                <a:gd name="connsiteY56" fmla="*/ 60964 h 205364"/>
                <a:gd name="connsiteX57" fmla="*/ 391215 w 1279370"/>
                <a:gd name="connsiteY57" fmla="*/ 131687 h 205364"/>
                <a:gd name="connsiteX58" fmla="*/ 357214 w 1279370"/>
                <a:gd name="connsiteY58" fmla="*/ 112217 h 205364"/>
                <a:gd name="connsiteX59" fmla="*/ 327053 w 1279370"/>
                <a:gd name="connsiteY59" fmla="*/ 89898 h 205364"/>
                <a:gd name="connsiteX60" fmla="*/ 307516 w 1279370"/>
                <a:gd name="connsiteY60" fmla="*/ 96034 h 205364"/>
                <a:gd name="connsiteX61" fmla="*/ 294867 w 1279370"/>
                <a:gd name="connsiteY61" fmla="*/ 112217 h 205364"/>
                <a:gd name="connsiteX62" fmla="*/ 511880 w 1279370"/>
                <a:gd name="connsiteY62" fmla="*/ 66455 h 205364"/>
                <a:gd name="connsiteX63" fmla="*/ 542041 w 1279370"/>
                <a:gd name="connsiteY63" fmla="*/ 66455 h 205364"/>
                <a:gd name="connsiteX64" fmla="*/ 542041 w 1279370"/>
                <a:gd name="connsiteY64" fmla="*/ 202389 h 205364"/>
                <a:gd name="connsiteX65" fmla="*/ 511880 w 1279370"/>
                <a:gd name="connsiteY65" fmla="*/ 202389 h 205364"/>
                <a:gd name="connsiteX66" fmla="*/ 511880 w 1279370"/>
                <a:gd name="connsiteY66" fmla="*/ 193549 h 205364"/>
                <a:gd name="connsiteX67" fmla="*/ 476793 w 1279370"/>
                <a:gd name="connsiteY67" fmla="*/ 205073 h 205364"/>
                <a:gd name="connsiteX68" fmla="*/ 444315 w 1279370"/>
                <a:gd name="connsiteY68" fmla="*/ 196087 h 205364"/>
                <a:gd name="connsiteX69" fmla="*/ 419790 w 1279370"/>
                <a:gd name="connsiteY69" fmla="*/ 169545 h 205364"/>
                <a:gd name="connsiteX70" fmla="*/ 411316 w 1279370"/>
                <a:gd name="connsiteY70" fmla="*/ 134370 h 205364"/>
                <a:gd name="connsiteX71" fmla="*/ 419894 w 1279370"/>
                <a:gd name="connsiteY71" fmla="*/ 99009 h 205364"/>
                <a:gd name="connsiteX72" fmla="*/ 444712 w 1279370"/>
                <a:gd name="connsiteY72" fmla="*/ 72363 h 205364"/>
                <a:gd name="connsiteX73" fmla="*/ 476397 w 1279370"/>
                <a:gd name="connsiteY73" fmla="*/ 63668 h 205364"/>
                <a:gd name="connsiteX74" fmla="*/ 511985 w 1279370"/>
                <a:gd name="connsiteY74" fmla="*/ 75171 h 205364"/>
                <a:gd name="connsiteX75" fmla="*/ 511880 w 1279370"/>
                <a:gd name="connsiteY75" fmla="*/ 111094 h 205364"/>
                <a:gd name="connsiteX76" fmla="*/ 497269 w 1279370"/>
                <a:gd name="connsiteY76" fmla="*/ 98905 h 205364"/>
                <a:gd name="connsiteX77" fmla="*/ 478818 w 1279370"/>
                <a:gd name="connsiteY77" fmla="*/ 94536 h 205364"/>
                <a:gd name="connsiteX78" fmla="*/ 451934 w 1279370"/>
                <a:gd name="connsiteY78" fmla="*/ 106622 h 205364"/>
                <a:gd name="connsiteX79" fmla="*/ 443376 w 1279370"/>
                <a:gd name="connsiteY79" fmla="*/ 121557 h 205364"/>
                <a:gd name="connsiteX80" fmla="*/ 452456 w 1279370"/>
                <a:gd name="connsiteY80" fmla="*/ 162784 h 205364"/>
                <a:gd name="connsiteX81" fmla="*/ 465084 w 1279370"/>
                <a:gd name="connsiteY81" fmla="*/ 171645 h 205364"/>
                <a:gd name="connsiteX82" fmla="*/ 480133 w 1279370"/>
                <a:gd name="connsiteY82" fmla="*/ 174828 h 205364"/>
                <a:gd name="connsiteX83" fmla="*/ 511797 w 1279370"/>
                <a:gd name="connsiteY83" fmla="*/ 157750 h 205364"/>
                <a:gd name="connsiteX84" fmla="*/ 639204 w 1279370"/>
                <a:gd name="connsiteY84" fmla="*/ 61047 h 205364"/>
                <a:gd name="connsiteX85" fmla="*/ 603344 w 1279370"/>
                <a:gd name="connsiteY85" fmla="*/ 74214 h 205364"/>
                <a:gd name="connsiteX86" fmla="*/ 603344 w 1279370"/>
                <a:gd name="connsiteY86" fmla="*/ 64125 h 205364"/>
                <a:gd name="connsiteX87" fmla="*/ 572223 w 1279370"/>
                <a:gd name="connsiteY87" fmla="*/ 64125 h 205364"/>
                <a:gd name="connsiteX88" fmla="*/ 572223 w 1279370"/>
                <a:gd name="connsiteY88" fmla="*/ 202389 h 205364"/>
                <a:gd name="connsiteX89" fmla="*/ 604200 w 1279370"/>
                <a:gd name="connsiteY89" fmla="*/ 202389 h 205364"/>
                <a:gd name="connsiteX90" fmla="*/ 604200 w 1279370"/>
                <a:gd name="connsiteY90" fmla="*/ 112508 h 205364"/>
                <a:gd name="connsiteX91" fmla="*/ 617684 w 1279370"/>
                <a:gd name="connsiteY91" fmla="*/ 98385 h 205364"/>
                <a:gd name="connsiteX92" fmla="*/ 637388 w 1279370"/>
                <a:gd name="connsiteY92" fmla="*/ 92290 h 205364"/>
                <a:gd name="connsiteX93" fmla="*/ 648847 w 1279370"/>
                <a:gd name="connsiteY93" fmla="*/ 94224 h 205364"/>
                <a:gd name="connsiteX94" fmla="*/ 652667 w 1279370"/>
                <a:gd name="connsiteY94" fmla="*/ 62295 h 205364"/>
                <a:gd name="connsiteX95" fmla="*/ 649953 w 1279370"/>
                <a:gd name="connsiteY95" fmla="*/ 61796 h 205364"/>
                <a:gd name="connsiteX96" fmla="*/ 639287 w 1279370"/>
                <a:gd name="connsiteY96" fmla="*/ 60985 h 205364"/>
                <a:gd name="connsiteX97" fmla="*/ 784311 w 1279370"/>
                <a:gd name="connsiteY97" fmla="*/ 350 h 205364"/>
                <a:gd name="connsiteX98" fmla="*/ 753231 w 1279370"/>
                <a:gd name="connsiteY98" fmla="*/ 350 h 205364"/>
                <a:gd name="connsiteX99" fmla="*/ 753231 w 1279370"/>
                <a:gd name="connsiteY99" fmla="*/ 202452 h 205364"/>
                <a:gd name="connsiteX100" fmla="*/ 863856 w 1279370"/>
                <a:gd name="connsiteY100" fmla="*/ 202452 h 205364"/>
                <a:gd name="connsiteX101" fmla="*/ 863856 w 1279370"/>
                <a:gd name="connsiteY101" fmla="*/ 169773 h 205364"/>
                <a:gd name="connsiteX102" fmla="*/ 784394 w 1279370"/>
                <a:gd name="connsiteY102" fmla="*/ 169773 h 205364"/>
                <a:gd name="connsiteX103" fmla="*/ 1233386 w 1279370"/>
                <a:gd name="connsiteY103" fmla="*/ 115587 h 205364"/>
                <a:gd name="connsiteX104" fmla="*/ 1233386 w 1279370"/>
                <a:gd name="connsiteY104" fmla="*/ 115587 h 205364"/>
                <a:gd name="connsiteX105" fmla="*/ 1214184 w 1279370"/>
                <a:gd name="connsiteY105" fmla="*/ 103252 h 205364"/>
                <a:gd name="connsiteX106" fmla="*/ 1233407 w 1279370"/>
                <a:gd name="connsiteY106" fmla="*/ 89919 h 205364"/>
                <a:gd name="connsiteX107" fmla="*/ 1257724 w 1279370"/>
                <a:gd name="connsiteY107" fmla="*/ 99508 h 205364"/>
                <a:gd name="connsiteX108" fmla="*/ 1259623 w 1279370"/>
                <a:gd name="connsiteY108" fmla="*/ 101151 h 205364"/>
                <a:gd name="connsiteX109" fmla="*/ 1275132 w 1279370"/>
                <a:gd name="connsiteY109" fmla="*/ 77896 h 205364"/>
                <a:gd name="connsiteX110" fmla="*/ 1273044 w 1279370"/>
                <a:gd name="connsiteY110" fmla="*/ 76190 h 205364"/>
                <a:gd name="connsiteX111" fmla="*/ 1231195 w 1279370"/>
                <a:gd name="connsiteY111" fmla="*/ 61026 h 205364"/>
                <a:gd name="connsiteX112" fmla="*/ 1183626 w 1279370"/>
                <a:gd name="connsiteY112" fmla="*/ 104708 h 205364"/>
                <a:gd name="connsiteX113" fmla="*/ 1213808 w 1279370"/>
                <a:gd name="connsiteY113" fmla="*/ 140964 h 205364"/>
                <a:gd name="connsiteX114" fmla="*/ 1226770 w 1279370"/>
                <a:gd name="connsiteY114" fmla="*/ 144895 h 205364"/>
                <a:gd name="connsiteX115" fmla="*/ 1249730 w 1279370"/>
                <a:gd name="connsiteY115" fmla="*/ 160247 h 205364"/>
                <a:gd name="connsiteX116" fmla="*/ 1231320 w 1279370"/>
                <a:gd name="connsiteY116" fmla="*/ 173580 h 205364"/>
                <a:gd name="connsiteX117" fmla="*/ 1197131 w 1279370"/>
                <a:gd name="connsiteY117" fmla="*/ 159851 h 205364"/>
                <a:gd name="connsiteX118" fmla="*/ 1194918 w 1279370"/>
                <a:gd name="connsiteY118" fmla="*/ 157938 h 205364"/>
                <a:gd name="connsiteX119" fmla="*/ 1178742 w 1279370"/>
                <a:gd name="connsiteY119" fmla="*/ 182275 h 205364"/>
                <a:gd name="connsiteX120" fmla="*/ 1180829 w 1279370"/>
                <a:gd name="connsiteY120" fmla="*/ 184084 h 205364"/>
                <a:gd name="connsiteX121" fmla="*/ 1231090 w 1279370"/>
                <a:gd name="connsiteY121" fmla="*/ 202680 h 205364"/>
                <a:gd name="connsiteX122" fmla="*/ 1279369 w 1279370"/>
                <a:gd name="connsiteY122" fmla="*/ 159643 h 205364"/>
                <a:gd name="connsiteX123" fmla="*/ 1233470 w 1279370"/>
                <a:gd name="connsiteY123" fmla="*/ 115525 h 205364"/>
                <a:gd name="connsiteX124" fmla="*/ 1159685 w 1279370"/>
                <a:gd name="connsiteY124" fmla="*/ 100777 h 205364"/>
                <a:gd name="connsiteX125" fmla="*/ 1159685 w 1279370"/>
                <a:gd name="connsiteY125" fmla="*/ 170252 h 205364"/>
                <a:gd name="connsiteX126" fmla="*/ 1135347 w 1279370"/>
                <a:gd name="connsiteY126" fmla="*/ 196461 h 205364"/>
                <a:gd name="connsiteX127" fmla="*/ 1102870 w 1279370"/>
                <a:gd name="connsiteY127" fmla="*/ 205364 h 205364"/>
                <a:gd name="connsiteX128" fmla="*/ 1067783 w 1279370"/>
                <a:gd name="connsiteY128" fmla="*/ 194048 h 205364"/>
                <a:gd name="connsiteX129" fmla="*/ 1067783 w 1279370"/>
                <a:gd name="connsiteY129" fmla="*/ 202618 h 205364"/>
                <a:gd name="connsiteX130" fmla="*/ 1037601 w 1279370"/>
                <a:gd name="connsiteY130" fmla="*/ 202618 h 205364"/>
                <a:gd name="connsiteX131" fmla="*/ 1037601 w 1279370"/>
                <a:gd name="connsiteY131" fmla="*/ 3366 h 205364"/>
                <a:gd name="connsiteX132" fmla="*/ 1068805 w 1279370"/>
                <a:gd name="connsiteY132" fmla="*/ 3366 h 205364"/>
                <a:gd name="connsiteX133" fmla="*/ 1068805 w 1279370"/>
                <a:gd name="connsiteY133" fmla="*/ 76980 h 205364"/>
                <a:gd name="connsiteX134" fmla="*/ 1135368 w 1279370"/>
                <a:gd name="connsiteY134" fmla="*/ 74568 h 205364"/>
                <a:gd name="connsiteX135" fmla="*/ 1135368 w 1279370"/>
                <a:gd name="connsiteY135" fmla="*/ 74568 h 205364"/>
                <a:gd name="connsiteX136" fmla="*/ 1159685 w 1279370"/>
                <a:gd name="connsiteY136" fmla="*/ 100777 h 205364"/>
                <a:gd name="connsiteX137" fmla="*/ 1138165 w 1279370"/>
                <a:gd name="connsiteY137" fmla="*/ 135660 h 205364"/>
                <a:gd name="connsiteX138" fmla="*/ 1128000 w 1279370"/>
                <a:gd name="connsiteY138" fmla="*/ 108161 h 205364"/>
                <a:gd name="connsiteX139" fmla="*/ 1115832 w 1279370"/>
                <a:gd name="connsiteY139" fmla="*/ 99549 h 205364"/>
                <a:gd name="connsiteX140" fmla="*/ 1101221 w 1279370"/>
                <a:gd name="connsiteY140" fmla="*/ 96388 h 205364"/>
                <a:gd name="connsiteX141" fmla="*/ 1083082 w 1279370"/>
                <a:gd name="connsiteY141" fmla="*/ 100777 h 205364"/>
                <a:gd name="connsiteX142" fmla="*/ 1068743 w 1279370"/>
                <a:gd name="connsiteY142" fmla="*/ 112737 h 205364"/>
                <a:gd name="connsiteX143" fmla="*/ 1068743 w 1279370"/>
                <a:gd name="connsiteY143" fmla="*/ 158686 h 205364"/>
                <a:gd name="connsiteX144" fmla="*/ 1099906 w 1279370"/>
                <a:gd name="connsiteY144" fmla="*/ 175057 h 205364"/>
                <a:gd name="connsiteX145" fmla="*/ 1114746 w 1279370"/>
                <a:gd name="connsiteY145" fmla="*/ 172020 h 205364"/>
                <a:gd name="connsiteX146" fmla="*/ 1138124 w 1279370"/>
                <a:gd name="connsiteY146" fmla="*/ 135660 h 20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279370" h="205364">
                  <a:moveTo>
                    <a:pt x="200502" y="38"/>
                  </a:moveTo>
                  <a:lnTo>
                    <a:pt x="230621" y="38"/>
                  </a:lnTo>
                  <a:lnTo>
                    <a:pt x="230621" y="202119"/>
                  </a:lnTo>
                  <a:lnTo>
                    <a:pt x="200502" y="202119"/>
                  </a:lnTo>
                  <a:close/>
                  <a:moveTo>
                    <a:pt x="977299" y="66601"/>
                  </a:moveTo>
                  <a:lnTo>
                    <a:pt x="1007440" y="66601"/>
                  </a:lnTo>
                  <a:lnTo>
                    <a:pt x="1007440" y="202535"/>
                  </a:lnTo>
                  <a:lnTo>
                    <a:pt x="977258" y="202535"/>
                  </a:lnTo>
                  <a:lnTo>
                    <a:pt x="977258" y="193757"/>
                  </a:lnTo>
                  <a:cubicBezTo>
                    <a:pt x="967120" y="201278"/>
                    <a:pt x="954809" y="205320"/>
                    <a:pt x="942171" y="205281"/>
                  </a:cubicBezTo>
                  <a:cubicBezTo>
                    <a:pt x="930728" y="205243"/>
                    <a:pt x="919509" y="202131"/>
                    <a:pt x="909693" y="196274"/>
                  </a:cubicBezTo>
                  <a:cubicBezTo>
                    <a:pt x="899363" y="189707"/>
                    <a:pt x="890903" y="180602"/>
                    <a:pt x="885126" y="169836"/>
                  </a:cubicBezTo>
                  <a:cubicBezTo>
                    <a:pt x="879381" y="159011"/>
                    <a:pt x="876507" y="146903"/>
                    <a:pt x="876777" y="134661"/>
                  </a:cubicBezTo>
                  <a:cubicBezTo>
                    <a:pt x="876305" y="109663"/>
                    <a:pt x="888874" y="86207"/>
                    <a:pt x="909985" y="72695"/>
                  </a:cubicBezTo>
                  <a:cubicBezTo>
                    <a:pt x="919528" y="66913"/>
                    <a:pt x="930501" y="63902"/>
                    <a:pt x="941670" y="64001"/>
                  </a:cubicBezTo>
                  <a:cubicBezTo>
                    <a:pt x="954440" y="63879"/>
                    <a:pt x="966899" y="67918"/>
                    <a:pt x="977153" y="75504"/>
                  </a:cubicBezTo>
                  <a:close/>
                  <a:moveTo>
                    <a:pt x="977299" y="111240"/>
                  </a:moveTo>
                  <a:cubicBezTo>
                    <a:pt x="969593" y="100775"/>
                    <a:pt x="957345" y="94595"/>
                    <a:pt x="944321" y="94599"/>
                  </a:cubicBezTo>
                  <a:cubicBezTo>
                    <a:pt x="934085" y="94826"/>
                    <a:pt x="924381" y="99188"/>
                    <a:pt x="917437" y="106684"/>
                  </a:cubicBezTo>
                  <a:cubicBezTo>
                    <a:pt x="913533" y="110988"/>
                    <a:pt x="910613" y="116082"/>
                    <a:pt x="908879" y="121619"/>
                  </a:cubicBezTo>
                  <a:cubicBezTo>
                    <a:pt x="904324" y="135997"/>
                    <a:pt x="907791" y="151702"/>
                    <a:pt x="917979" y="162847"/>
                  </a:cubicBezTo>
                  <a:cubicBezTo>
                    <a:pt x="925130" y="170533"/>
                    <a:pt x="935139" y="174949"/>
                    <a:pt x="945656" y="175057"/>
                  </a:cubicBezTo>
                  <a:cubicBezTo>
                    <a:pt x="958345" y="174803"/>
                    <a:pt x="970123" y="168438"/>
                    <a:pt x="977258" y="157979"/>
                  </a:cubicBezTo>
                  <a:close/>
                  <a:moveTo>
                    <a:pt x="155208" y="144708"/>
                  </a:moveTo>
                  <a:lnTo>
                    <a:pt x="155208" y="144708"/>
                  </a:lnTo>
                  <a:cubicBezTo>
                    <a:pt x="142375" y="160783"/>
                    <a:pt x="123007" y="170304"/>
                    <a:pt x="102400" y="170668"/>
                  </a:cubicBezTo>
                  <a:cubicBezTo>
                    <a:pt x="69404" y="171849"/>
                    <a:pt x="40529" y="148739"/>
                    <a:pt x="34564" y="116377"/>
                  </a:cubicBezTo>
                  <a:cubicBezTo>
                    <a:pt x="31750" y="102608"/>
                    <a:pt x="32781" y="88333"/>
                    <a:pt x="37548" y="75108"/>
                  </a:cubicBezTo>
                  <a:cubicBezTo>
                    <a:pt x="43931" y="58100"/>
                    <a:pt x="57037" y="44445"/>
                    <a:pt x="73804" y="37334"/>
                  </a:cubicBezTo>
                  <a:cubicBezTo>
                    <a:pt x="82062" y="33837"/>
                    <a:pt x="90945" y="32054"/>
                    <a:pt x="99916" y="32092"/>
                  </a:cubicBezTo>
                  <a:cubicBezTo>
                    <a:pt x="118505" y="32004"/>
                    <a:pt x="136370" y="39268"/>
                    <a:pt x="149593" y="52290"/>
                  </a:cubicBezTo>
                  <a:lnTo>
                    <a:pt x="151680" y="54515"/>
                  </a:lnTo>
                  <a:lnTo>
                    <a:pt x="174306" y="32404"/>
                  </a:lnTo>
                  <a:lnTo>
                    <a:pt x="172407" y="30324"/>
                  </a:lnTo>
                  <a:cubicBezTo>
                    <a:pt x="153494" y="10707"/>
                    <a:pt x="127295" y="-259"/>
                    <a:pt x="100000" y="17"/>
                  </a:cubicBezTo>
                  <a:cubicBezTo>
                    <a:pt x="73141" y="-482"/>
                    <a:pt x="47261" y="10048"/>
                    <a:pt x="28427" y="29138"/>
                  </a:cubicBezTo>
                  <a:cubicBezTo>
                    <a:pt x="9521" y="48340"/>
                    <a:pt x="-728" y="74385"/>
                    <a:pt x="40" y="101276"/>
                  </a:cubicBezTo>
                  <a:cubicBezTo>
                    <a:pt x="230" y="122108"/>
                    <a:pt x="6784" y="142387"/>
                    <a:pt x="18826" y="159415"/>
                  </a:cubicBezTo>
                  <a:cubicBezTo>
                    <a:pt x="30832" y="176361"/>
                    <a:pt x="47761" y="189233"/>
                    <a:pt x="67334" y="196295"/>
                  </a:cubicBezTo>
                  <a:cubicBezTo>
                    <a:pt x="107409" y="210670"/>
                    <a:pt x="152227" y="198437"/>
                    <a:pt x="179357" y="165717"/>
                  </a:cubicBezTo>
                  <a:lnTo>
                    <a:pt x="181069" y="163637"/>
                  </a:lnTo>
                  <a:lnTo>
                    <a:pt x="157337" y="142337"/>
                  </a:lnTo>
                  <a:close/>
                  <a:moveTo>
                    <a:pt x="391215" y="131687"/>
                  </a:moveTo>
                  <a:cubicBezTo>
                    <a:pt x="391295" y="133642"/>
                    <a:pt x="391261" y="135602"/>
                    <a:pt x="391111" y="137553"/>
                  </a:cubicBezTo>
                  <a:lnTo>
                    <a:pt x="391111" y="140174"/>
                  </a:lnTo>
                  <a:lnTo>
                    <a:pt x="292467" y="140174"/>
                  </a:lnTo>
                  <a:cubicBezTo>
                    <a:pt x="293786" y="149424"/>
                    <a:pt x="298403" y="157892"/>
                    <a:pt x="305470" y="164032"/>
                  </a:cubicBezTo>
                  <a:cubicBezTo>
                    <a:pt x="312504" y="170156"/>
                    <a:pt x="321534" y="173520"/>
                    <a:pt x="330872" y="173497"/>
                  </a:cubicBezTo>
                  <a:cubicBezTo>
                    <a:pt x="337489" y="173559"/>
                    <a:pt x="344033" y="172101"/>
                    <a:pt x="349992" y="169233"/>
                  </a:cubicBezTo>
                  <a:cubicBezTo>
                    <a:pt x="355957" y="166345"/>
                    <a:pt x="361182" y="162142"/>
                    <a:pt x="365271" y="156939"/>
                  </a:cubicBezTo>
                  <a:lnTo>
                    <a:pt x="367358" y="154609"/>
                  </a:lnTo>
                  <a:lnTo>
                    <a:pt x="388356" y="174807"/>
                  </a:lnTo>
                  <a:lnTo>
                    <a:pt x="386749" y="176887"/>
                  </a:lnTo>
                  <a:cubicBezTo>
                    <a:pt x="372925" y="193803"/>
                    <a:pt x="351910" y="203238"/>
                    <a:pt x="330037" y="202348"/>
                  </a:cubicBezTo>
                  <a:cubicBezTo>
                    <a:pt x="301438" y="202749"/>
                    <a:pt x="275595" y="185412"/>
                    <a:pt x="265207" y="158853"/>
                  </a:cubicBezTo>
                  <a:cubicBezTo>
                    <a:pt x="261798" y="150210"/>
                    <a:pt x="260179" y="140970"/>
                    <a:pt x="260448" y="131687"/>
                  </a:cubicBezTo>
                  <a:cubicBezTo>
                    <a:pt x="260448" y="90688"/>
                    <a:pt x="288104" y="60964"/>
                    <a:pt x="326218" y="60964"/>
                  </a:cubicBezTo>
                  <a:cubicBezTo>
                    <a:pt x="363308" y="60985"/>
                    <a:pt x="391215" y="91291"/>
                    <a:pt x="391215" y="131687"/>
                  </a:cubicBezTo>
                  <a:close/>
                  <a:moveTo>
                    <a:pt x="357214" y="112217"/>
                  </a:moveTo>
                  <a:cubicBezTo>
                    <a:pt x="352791" y="99255"/>
                    <a:pt x="340783" y="90370"/>
                    <a:pt x="327053" y="89898"/>
                  </a:cubicBezTo>
                  <a:cubicBezTo>
                    <a:pt x="320064" y="89903"/>
                    <a:pt x="313245" y="92044"/>
                    <a:pt x="307516" y="96034"/>
                  </a:cubicBezTo>
                  <a:cubicBezTo>
                    <a:pt x="301759" y="100036"/>
                    <a:pt x="297351" y="105676"/>
                    <a:pt x="294867" y="112217"/>
                  </a:cubicBezTo>
                  <a:close/>
                  <a:moveTo>
                    <a:pt x="511880" y="66455"/>
                  </a:moveTo>
                  <a:lnTo>
                    <a:pt x="542041" y="66455"/>
                  </a:lnTo>
                  <a:lnTo>
                    <a:pt x="542041" y="202389"/>
                  </a:lnTo>
                  <a:lnTo>
                    <a:pt x="511880" y="202389"/>
                  </a:lnTo>
                  <a:lnTo>
                    <a:pt x="511880" y="193549"/>
                  </a:lnTo>
                  <a:cubicBezTo>
                    <a:pt x="501742" y="201070"/>
                    <a:pt x="489432" y="205112"/>
                    <a:pt x="476793" y="205073"/>
                  </a:cubicBezTo>
                  <a:cubicBezTo>
                    <a:pt x="465355" y="205031"/>
                    <a:pt x="454138" y="201927"/>
                    <a:pt x="444315" y="196087"/>
                  </a:cubicBezTo>
                  <a:cubicBezTo>
                    <a:pt x="433994" y="189478"/>
                    <a:pt x="425549" y="180340"/>
                    <a:pt x="419790" y="169545"/>
                  </a:cubicBezTo>
                  <a:cubicBezTo>
                    <a:pt x="414012" y="158728"/>
                    <a:pt x="411096" y="146622"/>
                    <a:pt x="411316" y="134370"/>
                  </a:cubicBezTo>
                  <a:cubicBezTo>
                    <a:pt x="411126" y="122050"/>
                    <a:pt x="414077" y="109883"/>
                    <a:pt x="419894" y="99009"/>
                  </a:cubicBezTo>
                  <a:cubicBezTo>
                    <a:pt x="425734" y="88152"/>
                    <a:pt x="434282" y="78975"/>
                    <a:pt x="444712" y="72363"/>
                  </a:cubicBezTo>
                  <a:cubicBezTo>
                    <a:pt x="454255" y="66581"/>
                    <a:pt x="465228" y="63569"/>
                    <a:pt x="476397" y="63668"/>
                  </a:cubicBezTo>
                  <a:cubicBezTo>
                    <a:pt x="489202" y="63523"/>
                    <a:pt x="501703" y="67564"/>
                    <a:pt x="511985" y="75171"/>
                  </a:cubicBezTo>
                  <a:close/>
                  <a:moveTo>
                    <a:pt x="511880" y="111094"/>
                  </a:moveTo>
                  <a:cubicBezTo>
                    <a:pt x="508029" y="105952"/>
                    <a:pt x="503026" y="101777"/>
                    <a:pt x="497269" y="98905"/>
                  </a:cubicBezTo>
                  <a:cubicBezTo>
                    <a:pt x="491548" y="96025"/>
                    <a:pt x="485228" y="94529"/>
                    <a:pt x="478818" y="94536"/>
                  </a:cubicBezTo>
                  <a:cubicBezTo>
                    <a:pt x="468578" y="94745"/>
                    <a:pt x="458868" y="99110"/>
                    <a:pt x="451934" y="106622"/>
                  </a:cubicBezTo>
                  <a:cubicBezTo>
                    <a:pt x="448031" y="110925"/>
                    <a:pt x="445111" y="116020"/>
                    <a:pt x="443376" y="121557"/>
                  </a:cubicBezTo>
                  <a:cubicBezTo>
                    <a:pt x="438813" y="135930"/>
                    <a:pt x="442272" y="151637"/>
                    <a:pt x="452456" y="162784"/>
                  </a:cubicBezTo>
                  <a:cubicBezTo>
                    <a:pt x="456027" y="166551"/>
                    <a:pt x="460323" y="169563"/>
                    <a:pt x="465084" y="171645"/>
                  </a:cubicBezTo>
                  <a:cubicBezTo>
                    <a:pt x="469832" y="173707"/>
                    <a:pt x="474952" y="174791"/>
                    <a:pt x="480133" y="174828"/>
                  </a:cubicBezTo>
                  <a:cubicBezTo>
                    <a:pt x="492844" y="174595"/>
                    <a:pt x="504650" y="168228"/>
                    <a:pt x="511797" y="157750"/>
                  </a:cubicBezTo>
                  <a:close/>
                  <a:moveTo>
                    <a:pt x="639204" y="61047"/>
                  </a:moveTo>
                  <a:cubicBezTo>
                    <a:pt x="626012" y="60778"/>
                    <a:pt x="613207" y="65480"/>
                    <a:pt x="603344" y="74214"/>
                  </a:cubicBezTo>
                  <a:lnTo>
                    <a:pt x="603344" y="64125"/>
                  </a:lnTo>
                  <a:lnTo>
                    <a:pt x="572223" y="64125"/>
                  </a:lnTo>
                  <a:lnTo>
                    <a:pt x="572223" y="202389"/>
                  </a:lnTo>
                  <a:lnTo>
                    <a:pt x="604200" y="202389"/>
                  </a:lnTo>
                  <a:lnTo>
                    <a:pt x="604200" y="112508"/>
                  </a:lnTo>
                  <a:cubicBezTo>
                    <a:pt x="607473" y="106775"/>
                    <a:pt x="612100" y="101927"/>
                    <a:pt x="617684" y="98385"/>
                  </a:cubicBezTo>
                  <a:cubicBezTo>
                    <a:pt x="623689" y="94857"/>
                    <a:pt x="630435" y="92770"/>
                    <a:pt x="637388" y="92290"/>
                  </a:cubicBezTo>
                  <a:cubicBezTo>
                    <a:pt x="641301" y="92131"/>
                    <a:pt x="645205" y="92790"/>
                    <a:pt x="648847" y="94224"/>
                  </a:cubicBezTo>
                  <a:lnTo>
                    <a:pt x="652667" y="62295"/>
                  </a:lnTo>
                  <a:lnTo>
                    <a:pt x="649953" y="61796"/>
                  </a:lnTo>
                  <a:cubicBezTo>
                    <a:pt x="646423" y="61254"/>
                    <a:pt x="642859" y="60983"/>
                    <a:pt x="639287" y="60985"/>
                  </a:cubicBezTo>
                  <a:close/>
                  <a:moveTo>
                    <a:pt x="784311" y="350"/>
                  </a:moveTo>
                  <a:lnTo>
                    <a:pt x="753231" y="350"/>
                  </a:lnTo>
                  <a:lnTo>
                    <a:pt x="753231" y="202452"/>
                  </a:lnTo>
                  <a:lnTo>
                    <a:pt x="863856" y="202452"/>
                  </a:lnTo>
                  <a:lnTo>
                    <a:pt x="863856" y="169773"/>
                  </a:lnTo>
                  <a:lnTo>
                    <a:pt x="784394" y="169773"/>
                  </a:lnTo>
                  <a:close/>
                  <a:moveTo>
                    <a:pt x="1233386" y="115587"/>
                  </a:moveTo>
                  <a:lnTo>
                    <a:pt x="1233386" y="115587"/>
                  </a:lnTo>
                  <a:cubicBezTo>
                    <a:pt x="1221531" y="112363"/>
                    <a:pt x="1214184" y="109721"/>
                    <a:pt x="1214184" y="103252"/>
                  </a:cubicBezTo>
                  <a:cubicBezTo>
                    <a:pt x="1214184" y="94453"/>
                    <a:pt x="1224244" y="89919"/>
                    <a:pt x="1233407" y="89919"/>
                  </a:cubicBezTo>
                  <a:cubicBezTo>
                    <a:pt x="1242391" y="90171"/>
                    <a:pt x="1250999" y="93566"/>
                    <a:pt x="1257724" y="99508"/>
                  </a:cubicBezTo>
                  <a:lnTo>
                    <a:pt x="1259623" y="101151"/>
                  </a:lnTo>
                  <a:lnTo>
                    <a:pt x="1275132" y="77896"/>
                  </a:lnTo>
                  <a:lnTo>
                    <a:pt x="1273044" y="76190"/>
                  </a:lnTo>
                  <a:cubicBezTo>
                    <a:pt x="1261462" y="66141"/>
                    <a:pt x="1246549" y="60737"/>
                    <a:pt x="1231195" y="61026"/>
                  </a:cubicBezTo>
                  <a:cubicBezTo>
                    <a:pt x="1208235" y="61026"/>
                    <a:pt x="1183626" y="74672"/>
                    <a:pt x="1183626" y="104708"/>
                  </a:cubicBezTo>
                  <a:cubicBezTo>
                    <a:pt x="1183626" y="121474"/>
                    <a:pt x="1193687" y="133996"/>
                    <a:pt x="1213808" y="140964"/>
                  </a:cubicBezTo>
                  <a:cubicBezTo>
                    <a:pt x="1218128" y="142483"/>
                    <a:pt x="1222553" y="143689"/>
                    <a:pt x="1226770" y="144895"/>
                  </a:cubicBezTo>
                  <a:cubicBezTo>
                    <a:pt x="1241047" y="148744"/>
                    <a:pt x="1249730" y="151573"/>
                    <a:pt x="1249730" y="160247"/>
                  </a:cubicBezTo>
                  <a:cubicBezTo>
                    <a:pt x="1249730" y="168921"/>
                    <a:pt x="1240379" y="173580"/>
                    <a:pt x="1231320" y="173580"/>
                  </a:cubicBezTo>
                  <a:cubicBezTo>
                    <a:pt x="1218663" y="173133"/>
                    <a:pt x="1206563" y="168276"/>
                    <a:pt x="1197131" y="159851"/>
                  </a:cubicBezTo>
                  <a:lnTo>
                    <a:pt x="1194918" y="157938"/>
                  </a:lnTo>
                  <a:lnTo>
                    <a:pt x="1178742" y="182275"/>
                  </a:lnTo>
                  <a:lnTo>
                    <a:pt x="1180829" y="184084"/>
                  </a:lnTo>
                  <a:cubicBezTo>
                    <a:pt x="1194718" y="196232"/>
                    <a:pt x="1212612" y="202851"/>
                    <a:pt x="1231090" y="202680"/>
                  </a:cubicBezTo>
                  <a:cubicBezTo>
                    <a:pt x="1259248" y="202472"/>
                    <a:pt x="1279369" y="184084"/>
                    <a:pt x="1279369" y="159643"/>
                  </a:cubicBezTo>
                  <a:cubicBezTo>
                    <a:pt x="1279619" y="128255"/>
                    <a:pt x="1247246" y="119165"/>
                    <a:pt x="1233470" y="115525"/>
                  </a:cubicBezTo>
                  <a:close/>
                  <a:moveTo>
                    <a:pt x="1159685" y="100777"/>
                  </a:moveTo>
                  <a:cubicBezTo>
                    <a:pt x="1171457" y="122449"/>
                    <a:pt x="1171457" y="148579"/>
                    <a:pt x="1159685" y="170252"/>
                  </a:cubicBezTo>
                  <a:cubicBezTo>
                    <a:pt x="1153905" y="180883"/>
                    <a:pt x="1145538" y="189896"/>
                    <a:pt x="1135347" y="196461"/>
                  </a:cubicBezTo>
                  <a:cubicBezTo>
                    <a:pt x="1125500" y="202233"/>
                    <a:pt x="1114295" y="205306"/>
                    <a:pt x="1102870" y="205364"/>
                  </a:cubicBezTo>
                  <a:cubicBezTo>
                    <a:pt x="1090260" y="205432"/>
                    <a:pt x="1077962" y="201466"/>
                    <a:pt x="1067783" y="194048"/>
                  </a:cubicBezTo>
                  <a:lnTo>
                    <a:pt x="1067783" y="202618"/>
                  </a:lnTo>
                  <a:lnTo>
                    <a:pt x="1037601" y="202618"/>
                  </a:lnTo>
                  <a:lnTo>
                    <a:pt x="1037601" y="3366"/>
                  </a:lnTo>
                  <a:lnTo>
                    <a:pt x="1068805" y="3366"/>
                  </a:lnTo>
                  <a:lnTo>
                    <a:pt x="1068805" y="76980"/>
                  </a:lnTo>
                  <a:cubicBezTo>
                    <a:pt x="1088599" y="63238"/>
                    <a:pt x="1114625" y="62295"/>
                    <a:pt x="1135368" y="74568"/>
                  </a:cubicBezTo>
                  <a:lnTo>
                    <a:pt x="1135368" y="74568"/>
                  </a:lnTo>
                  <a:cubicBezTo>
                    <a:pt x="1145550" y="81135"/>
                    <a:pt x="1153912" y="90147"/>
                    <a:pt x="1159685" y="100777"/>
                  </a:cubicBezTo>
                  <a:close/>
                  <a:moveTo>
                    <a:pt x="1138165" y="135660"/>
                  </a:moveTo>
                  <a:cubicBezTo>
                    <a:pt x="1138637" y="125503"/>
                    <a:pt x="1134972" y="115585"/>
                    <a:pt x="1128000" y="108161"/>
                  </a:cubicBezTo>
                  <a:cubicBezTo>
                    <a:pt x="1124567" y="104504"/>
                    <a:pt x="1120428" y="101575"/>
                    <a:pt x="1115832" y="99549"/>
                  </a:cubicBezTo>
                  <a:cubicBezTo>
                    <a:pt x="1111229" y="97514"/>
                    <a:pt x="1106257" y="96438"/>
                    <a:pt x="1101221" y="96388"/>
                  </a:cubicBezTo>
                  <a:cubicBezTo>
                    <a:pt x="1094915" y="96428"/>
                    <a:pt x="1088705" y="97931"/>
                    <a:pt x="1083082" y="100777"/>
                  </a:cubicBezTo>
                  <a:cubicBezTo>
                    <a:pt x="1077447" y="103617"/>
                    <a:pt x="1072541" y="107709"/>
                    <a:pt x="1068743" y="112737"/>
                  </a:cubicBezTo>
                  <a:lnTo>
                    <a:pt x="1068743" y="158686"/>
                  </a:lnTo>
                  <a:cubicBezTo>
                    <a:pt x="1075973" y="168719"/>
                    <a:pt x="1087514" y="174782"/>
                    <a:pt x="1099906" y="175057"/>
                  </a:cubicBezTo>
                  <a:cubicBezTo>
                    <a:pt x="1105007" y="175044"/>
                    <a:pt x="1110052" y="174011"/>
                    <a:pt x="1114746" y="172020"/>
                  </a:cubicBezTo>
                  <a:cubicBezTo>
                    <a:pt x="1129255" y="165792"/>
                    <a:pt x="1138510" y="151400"/>
                    <a:pt x="1138124" y="135660"/>
                  </a:cubicBezTo>
                  <a:close/>
                </a:path>
              </a:pathLst>
            </a:custGeom>
            <a:solidFill>
              <a:schemeClr val="tx2"/>
            </a:solidFill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</p:grpSp>
    </p:spTree>
    <p:extLst>
      <p:ext uri="{BB962C8B-B14F-4D97-AF65-F5344CB8AC3E}">
        <p14:creationId xmlns:p14="http://schemas.microsoft.com/office/powerpoint/2010/main" val="89550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7BC3A6B-3A65-6B43-953C-8267E88BE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55B048B-E112-F65A-DCC7-1FB81D475D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accent6"/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513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9BB7506-3356-3511-CDE1-836407A50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accent6"/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591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5">
            <a:extLst>
              <a:ext uri="{FF2B5EF4-FFF2-40B4-BE49-F238E27FC236}">
                <a16:creationId xmlns:a16="http://schemas.microsoft.com/office/drawing/2014/main" id="{4C6C53F8-3405-2741-AC7E-080A2691E23A}"/>
              </a:ext>
            </a:extLst>
          </p:cNvPr>
          <p:cNvSpPr txBox="1">
            <a:spLocks/>
          </p:cNvSpPr>
          <p:nvPr userDrawn="1"/>
        </p:nvSpPr>
        <p:spPr>
          <a:xfrm>
            <a:off x="400051" y="3802080"/>
            <a:ext cx="4645478" cy="88942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500" b="0" i="0" dirty="0">
                <a:solidFill>
                  <a:schemeClr val="tx1"/>
                </a:solidFill>
                <a:latin typeface="Helvetica Neue" panose="02000503000000020004" pitchFamily="2" charset="0"/>
              </a:rPr>
              <a:t>Thank You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6907146-D5B2-6E43-8FB9-24FD53CD5BF1}"/>
              </a:ext>
            </a:extLst>
          </p:cNvPr>
          <p:cNvGrpSpPr/>
          <p:nvPr userDrawn="1"/>
        </p:nvGrpSpPr>
        <p:grpSpPr>
          <a:xfrm>
            <a:off x="7391387" y="4277986"/>
            <a:ext cx="1352377" cy="302462"/>
            <a:chOff x="9855181" y="5703981"/>
            <a:chExt cx="1803169" cy="403283"/>
          </a:xfrm>
          <a:solidFill>
            <a:schemeClr val="accent1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7E06BA7-29B0-5A46-8C08-CF5F7939A8A6}"/>
                </a:ext>
              </a:extLst>
            </p:cNvPr>
            <p:cNvSpPr/>
            <p:nvPr/>
          </p:nvSpPr>
          <p:spPr>
            <a:xfrm>
              <a:off x="9855181" y="5703981"/>
              <a:ext cx="398234" cy="403283"/>
            </a:xfrm>
            <a:custGeom>
              <a:avLst/>
              <a:gdLst>
                <a:gd name="connsiteX0" fmla="*/ 397122 w 398234"/>
                <a:gd name="connsiteY0" fmla="*/ 194990 h 403283"/>
                <a:gd name="connsiteX1" fmla="*/ 382052 w 398234"/>
                <a:gd name="connsiteY1" fmla="*/ 184590 h 403283"/>
                <a:gd name="connsiteX2" fmla="*/ 238656 w 398234"/>
                <a:gd name="connsiteY2" fmla="*/ 184590 h 403283"/>
                <a:gd name="connsiteX3" fmla="*/ 238656 w 398234"/>
                <a:gd name="connsiteY3" fmla="*/ 16310 h 403283"/>
                <a:gd name="connsiteX4" fmla="*/ 233459 w 398234"/>
                <a:gd name="connsiteY4" fmla="*/ 4912 h 403283"/>
                <a:gd name="connsiteX5" fmla="*/ 221854 w 398234"/>
                <a:gd name="connsiteY5" fmla="*/ 252 h 403283"/>
                <a:gd name="connsiteX6" fmla="*/ 124608 w 398234"/>
                <a:gd name="connsiteY6" fmla="*/ 17226 h 403283"/>
                <a:gd name="connsiteX7" fmla="*/ 64286 w 398234"/>
                <a:gd name="connsiteY7" fmla="*/ 56311 h 403283"/>
                <a:gd name="connsiteX8" fmla="*/ 41931 w 398234"/>
                <a:gd name="connsiteY8" fmla="*/ 326161 h 403283"/>
                <a:gd name="connsiteX9" fmla="*/ 320222 w 398234"/>
                <a:gd name="connsiteY9" fmla="*/ 362211 h 403283"/>
                <a:gd name="connsiteX10" fmla="*/ 374099 w 398234"/>
                <a:gd name="connsiteY10" fmla="*/ 298870 h 403283"/>
                <a:gd name="connsiteX11" fmla="*/ 398228 w 398234"/>
                <a:gd name="connsiteY11" fmla="*/ 203852 h 403283"/>
                <a:gd name="connsiteX12" fmla="*/ 398228 w 398234"/>
                <a:gd name="connsiteY12" fmla="*/ 201356 h 403283"/>
                <a:gd name="connsiteX13" fmla="*/ 397122 w 398234"/>
                <a:gd name="connsiteY13" fmla="*/ 194990 h 403283"/>
                <a:gd name="connsiteX14" fmla="*/ 136630 w 398234"/>
                <a:gd name="connsiteY14" fmla="*/ 47033 h 403283"/>
                <a:gd name="connsiteX15" fmla="*/ 136630 w 398234"/>
                <a:gd name="connsiteY15" fmla="*/ 47033 h 403283"/>
                <a:gd name="connsiteX16" fmla="*/ 207076 w 398234"/>
                <a:gd name="connsiteY16" fmla="*/ 32681 h 403283"/>
                <a:gd name="connsiteX17" fmla="*/ 207076 w 398234"/>
                <a:gd name="connsiteY17" fmla="*/ 184174 h 403283"/>
                <a:gd name="connsiteX18" fmla="*/ 130640 w 398234"/>
                <a:gd name="connsiteY18" fmla="*/ 167533 h 403283"/>
                <a:gd name="connsiteX19" fmla="*/ 105196 w 398234"/>
                <a:gd name="connsiteY19" fmla="*/ 153181 h 403283"/>
                <a:gd name="connsiteX20" fmla="*/ 73887 w 398234"/>
                <a:gd name="connsiteY20" fmla="*/ 107835 h 403283"/>
                <a:gd name="connsiteX21" fmla="*/ 136630 w 398234"/>
                <a:gd name="connsiteY21" fmla="*/ 47033 h 403283"/>
                <a:gd name="connsiteX22" fmla="*/ 312650 w 398234"/>
                <a:gd name="connsiteY22" fmla="*/ 326577 h 403283"/>
                <a:gd name="connsiteX23" fmla="*/ 80399 w 398234"/>
                <a:gd name="connsiteY23" fmla="*/ 321502 h 403283"/>
                <a:gd name="connsiteX24" fmla="*/ 47003 w 398234"/>
                <a:gd name="connsiteY24" fmla="*/ 133253 h 403283"/>
                <a:gd name="connsiteX25" fmla="*/ 50426 w 398234"/>
                <a:gd name="connsiteY25" fmla="*/ 140617 h 403283"/>
                <a:gd name="connsiteX26" fmla="*/ 84595 w 398234"/>
                <a:gd name="connsiteY26" fmla="*/ 177913 h 403283"/>
                <a:gd name="connsiteX27" fmla="*/ 294261 w 398234"/>
                <a:gd name="connsiteY27" fmla="*/ 216790 h 403283"/>
                <a:gd name="connsiteX28" fmla="*/ 365646 w 398234"/>
                <a:gd name="connsiteY28" fmla="*/ 216790 h 403283"/>
                <a:gd name="connsiteX29" fmla="*/ 312650 w 398234"/>
                <a:gd name="connsiteY29" fmla="*/ 326577 h 403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8234" h="403283">
                  <a:moveTo>
                    <a:pt x="397122" y="194990"/>
                  </a:moveTo>
                  <a:cubicBezTo>
                    <a:pt x="394700" y="188782"/>
                    <a:pt x="388735" y="184664"/>
                    <a:pt x="382052" y="184590"/>
                  </a:cubicBezTo>
                  <a:lnTo>
                    <a:pt x="238656" y="184590"/>
                  </a:lnTo>
                  <a:lnTo>
                    <a:pt x="238656" y="16310"/>
                  </a:lnTo>
                  <a:cubicBezTo>
                    <a:pt x="238441" y="11991"/>
                    <a:pt x="236581" y="7915"/>
                    <a:pt x="233459" y="4912"/>
                  </a:cubicBezTo>
                  <a:cubicBezTo>
                    <a:pt x="230328" y="1916"/>
                    <a:pt x="227197" y="751"/>
                    <a:pt x="221854" y="252"/>
                  </a:cubicBezTo>
                  <a:cubicBezTo>
                    <a:pt x="188578" y="-1320"/>
                    <a:pt x="155366" y="4477"/>
                    <a:pt x="124608" y="17226"/>
                  </a:cubicBezTo>
                  <a:cubicBezTo>
                    <a:pt x="101845" y="25643"/>
                    <a:pt x="81241" y="38992"/>
                    <a:pt x="64286" y="56311"/>
                  </a:cubicBezTo>
                  <a:cubicBezTo>
                    <a:pt x="-11944" y="127026"/>
                    <a:pt x="-21629" y="243945"/>
                    <a:pt x="41931" y="326161"/>
                  </a:cubicBezTo>
                  <a:cubicBezTo>
                    <a:pt x="108790" y="412699"/>
                    <a:pt x="233384" y="428841"/>
                    <a:pt x="320222" y="362211"/>
                  </a:cubicBezTo>
                  <a:cubicBezTo>
                    <a:pt x="342477" y="345136"/>
                    <a:pt x="360841" y="323546"/>
                    <a:pt x="374099" y="298870"/>
                  </a:cubicBezTo>
                  <a:cubicBezTo>
                    <a:pt x="389881" y="269664"/>
                    <a:pt x="398169" y="237023"/>
                    <a:pt x="398228" y="203852"/>
                  </a:cubicBezTo>
                  <a:lnTo>
                    <a:pt x="398228" y="201356"/>
                  </a:lnTo>
                  <a:cubicBezTo>
                    <a:pt x="398293" y="199181"/>
                    <a:pt x="397917" y="197016"/>
                    <a:pt x="397122" y="194990"/>
                  </a:cubicBezTo>
                  <a:close/>
                  <a:moveTo>
                    <a:pt x="136630" y="47033"/>
                  </a:moveTo>
                  <a:lnTo>
                    <a:pt x="136630" y="47033"/>
                  </a:lnTo>
                  <a:cubicBezTo>
                    <a:pt x="158891" y="37533"/>
                    <a:pt x="182860" y="32650"/>
                    <a:pt x="207076" y="32681"/>
                  </a:cubicBezTo>
                  <a:lnTo>
                    <a:pt x="207076" y="184174"/>
                  </a:lnTo>
                  <a:cubicBezTo>
                    <a:pt x="180733" y="183807"/>
                    <a:pt x="154736" y="178147"/>
                    <a:pt x="130640" y="167533"/>
                  </a:cubicBezTo>
                  <a:cubicBezTo>
                    <a:pt x="121758" y="163491"/>
                    <a:pt x="113245" y="158689"/>
                    <a:pt x="105196" y="153181"/>
                  </a:cubicBezTo>
                  <a:cubicBezTo>
                    <a:pt x="87705" y="140700"/>
                    <a:pt x="73887" y="125016"/>
                    <a:pt x="73887" y="107835"/>
                  </a:cubicBezTo>
                  <a:cubicBezTo>
                    <a:pt x="73929" y="77632"/>
                    <a:pt x="112502" y="57143"/>
                    <a:pt x="136630" y="47033"/>
                  </a:cubicBezTo>
                  <a:close/>
                  <a:moveTo>
                    <a:pt x="312650" y="326577"/>
                  </a:moveTo>
                  <a:cubicBezTo>
                    <a:pt x="246730" y="388108"/>
                    <a:pt x="143549" y="385853"/>
                    <a:pt x="80399" y="321502"/>
                  </a:cubicBezTo>
                  <a:cubicBezTo>
                    <a:pt x="31529" y="271542"/>
                    <a:pt x="18284" y="196883"/>
                    <a:pt x="47003" y="133253"/>
                  </a:cubicBezTo>
                  <a:cubicBezTo>
                    <a:pt x="47003" y="133253"/>
                    <a:pt x="48840" y="137413"/>
                    <a:pt x="50426" y="140617"/>
                  </a:cubicBezTo>
                  <a:cubicBezTo>
                    <a:pt x="58715" y="155553"/>
                    <a:pt x="70422" y="168331"/>
                    <a:pt x="84595" y="177913"/>
                  </a:cubicBezTo>
                  <a:cubicBezTo>
                    <a:pt x="146524" y="222448"/>
                    <a:pt x="221749" y="216790"/>
                    <a:pt x="294261" y="216790"/>
                  </a:cubicBezTo>
                  <a:lnTo>
                    <a:pt x="365646" y="216790"/>
                  </a:lnTo>
                  <a:cubicBezTo>
                    <a:pt x="362394" y="258706"/>
                    <a:pt x="343483" y="297882"/>
                    <a:pt x="312650" y="326577"/>
                  </a:cubicBezTo>
                  <a:close/>
                </a:path>
              </a:pathLst>
            </a:custGeom>
            <a:grpFill/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992F8806-EA1C-B64E-9F21-6C15FE4B798E}"/>
                </a:ext>
              </a:extLst>
            </p:cNvPr>
            <p:cNvSpPr/>
            <p:nvPr/>
          </p:nvSpPr>
          <p:spPr>
            <a:xfrm>
              <a:off x="10378980" y="5803936"/>
              <a:ext cx="1279370" cy="205364"/>
            </a:xfrm>
            <a:custGeom>
              <a:avLst/>
              <a:gdLst>
                <a:gd name="connsiteX0" fmla="*/ 200502 w 1279370"/>
                <a:gd name="connsiteY0" fmla="*/ 38 h 205364"/>
                <a:gd name="connsiteX1" fmla="*/ 230621 w 1279370"/>
                <a:gd name="connsiteY1" fmla="*/ 38 h 205364"/>
                <a:gd name="connsiteX2" fmla="*/ 230621 w 1279370"/>
                <a:gd name="connsiteY2" fmla="*/ 202119 h 205364"/>
                <a:gd name="connsiteX3" fmla="*/ 200502 w 1279370"/>
                <a:gd name="connsiteY3" fmla="*/ 202119 h 205364"/>
                <a:gd name="connsiteX4" fmla="*/ 977299 w 1279370"/>
                <a:gd name="connsiteY4" fmla="*/ 66601 h 205364"/>
                <a:gd name="connsiteX5" fmla="*/ 1007440 w 1279370"/>
                <a:gd name="connsiteY5" fmla="*/ 66601 h 205364"/>
                <a:gd name="connsiteX6" fmla="*/ 1007440 w 1279370"/>
                <a:gd name="connsiteY6" fmla="*/ 202535 h 205364"/>
                <a:gd name="connsiteX7" fmla="*/ 977258 w 1279370"/>
                <a:gd name="connsiteY7" fmla="*/ 202535 h 205364"/>
                <a:gd name="connsiteX8" fmla="*/ 977258 w 1279370"/>
                <a:gd name="connsiteY8" fmla="*/ 193757 h 205364"/>
                <a:gd name="connsiteX9" fmla="*/ 942171 w 1279370"/>
                <a:gd name="connsiteY9" fmla="*/ 205281 h 205364"/>
                <a:gd name="connsiteX10" fmla="*/ 909693 w 1279370"/>
                <a:gd name="connsiteY10" fmla="*/ 196274 h 205364"/>
                <a:gd name="connsiteX11" fmla="*/ 885126 w 1279370"/>
                <a:gd name="connsiteY11" fmla="*/ 169836 h 205364"/>
                <a:gd name="connsiteX12" fmla="*/ 876777 w 1279370"/>
                <a:gd name="connsiteY12" fmla="*/ 134661 h 205364"/>
                <a:gd name="connsiteX13" fmla="*/ 909985 w 1279370"/>
                <a:gd name="connsiteY13" fmla="*/ 72695 h 205364"/>
                <a:gd name="connsiteX14" fmla="*/ 941670 w 1279370"/>
                <a:gd name="connsiteY14" fmla="*/ 64001 h 205364"/>
                <a:gd name="connsiteX15" fmla="*/ 977153 w 1279370"/>
                <a:gd name="connsiteY15" fmla="*/ 75504 h 205364"/>
                <a:gd name="connsiteX16" fmla="*/ 977299 w 1279370"/>
                <a:gd name="connsiteY16" fmla="*/ 111240 h 205364"/>
                <a:gd name="connsiteX17" fmla="*/ 944321 w 1279370"/>
                <a:gd name="connsiteY17" fmla="*/ 94599 h 205364"/>
                <a:gd name="connsiteX18" fmla="*/ 917437 w 1279370"/>
                <a:gd name="connsiteY18" fmla="*/ 106684 h 205364"/>
                <a:gd name="connsiteX19" fmla="*/ 908879 w 1279370"/>
                <a:gd name="connsiteY19" fmla="*/ 121619 h 205364"/>
                <a:gd name="connsiteX20" fmla="*/ 917979 w 1279370"/>
                <a:gd name="connsiteY20" fmla="*/ 162847 h 205364"/>
                <a:gd name="connsiteX21" fmla="*/ 945656 w 1279370"/>
                <a:gd name="connsiteY21" fmla="*/ 175057 h 205364"/>
                <a:gd name="connsiteX22" fmla="*/ 977258 w 1279370"/>
                <a:gd name="connsiteY22" fmla="*/ 157979 h 205364"/>
                <a:gd name="connsiteX23" fmla="*/ 155208 w 1279370"/>
                <a:gd name="connsiteY23" fmla="*/ 144708 h 205364"/>
                <a:gd name="connsiteX24" fmla="*/ 155208 w 1279370"/>
                <a:gd name="connsiteY24" fmla="*/ 144708 h 205364"/>
                <a:gd name="connsiteX25" fmla="*/ 102400 w 1279370"/>
                <a:gd name="connsiteY25" fmla="*/ 170668 h 205364"/>
                <a:gd name="connsiteX26" fmla="*/ 34564 w 1279370"/>
                <a:gd name="connsiteY26" fmla="*/ 116377 h 205364"/>
                <a:gd name="connsiteX27" fmla="*/ 37548 w 1279370"/>
                <a:gd name="connsiteY27" fmla="*/ 75108 h 205364"/>
                <a:gd name="connsiteX28" fmla="*/ 73804 w 1279370"/>
                <a:gd name="connsiteY28" fmla="*/ 37334 h 205364"/>
                <a:gd name="connsiteX29" fmla="*/ 99916 w 1279370"/>
                <a:gd name="connsiteY29" fmla="*/ 32092 h 205364"/>
                <a:gd name="connsiteX30" fmla="*/ 149593 w 1279370"/>
                <a:gd name="connsiteY30" fmla="*/ 52290 h 205364"/>
                <a:gd name="connsiteX31" fmla="*/ 151680 w 1279370"/>
                <a:gd name="connsiteY31" fmla="*/ 54515 h 205364"/>
                <a:gd name="connsiteX32" fmla="*/ 174306 w 1279370"/>
                <a:gd name="connsiteY32" fmla="*/ 32404 h 205364"/>
                <a:gd name="connsiteX33" fmla="*/ 172407 w 1279370"/>
                <a:gd name="connsiteY33" fmla="*/ 30324 h 205364"/>
                <a:gd name="connsiteX34" fmla="*/ 100000 w 1279370"/>
                <a:gd name="connsiteY34" fmla="*/ 17 h 205364"/>
                <a:gd name="connsiteX35" fmla="*/ 28427 w 1279370"/>
                <a:gd name="connsiteY35" fmla="*/ 29138 h 205364"/>
                <a:gd name="connsiteX36" fmla="*/ 40 w 1279370"/>
                <a:gd name="connsiteY36" fmla="*/ 101276 h 205364"/>
                <a:gd name="connsiteX37" fmla="*/ 18826 w 1279370"/>
                <a:gd name="connsiteY37" fmla="*/ 159415 h 205364"/>
                <a:gd name="connsiteX38" fmla="*/ 67334 w 1279370"/>
                <a:gd name="connsiteY38" fmla="*/ 196295 h 205364"/>
                <a:gd name="connsiteX39" fmla="*/ 179357 w 1279370"/>
                <a:gd name="connsiteY39" fmla="*/ 165717 h 205364"/>
                <a:gd name="connsiteX40" fmla="*/ 181069 w 1279370"/>
                <a:gd name="connsiteY40" fmla="*/ 163637 h 205364"/>
                <a:gd name="connsiteX41" fmla="*/ 157337 w 1279370"/>
                <a:gd name="connsiteY41" fmla="*/ 142337 h 205364"/>
                <a:gd name="connsiteX42" fmla="*/ 391215 w 1279370"/>
                <a:gd name="connsiteY42" fmla="*/ 131687 h 205364"/>
                <a:gd name="connsiteX43" fmla="*/ 391111 w 1279370"/>
                <a:gd name="connsiteY43" fmla="*/ 137553 h 205364"/>
                <a:gd name="connsiteX44" fmla="*/ 391111 w 1279370"/>
                <a:gd name="connsiteY44" fmla="*/ 140174 h 205364"/>
                <a:gd name="connsiteX45" fmla="*/ 292467 w 1279370"/>
                <a:gd name="connsiteY45" fmla="*/ 140174 h 205364"/>
                <a:gd name="connsiteX46" fmla="*/ 305470 w 1279370"/>
                <a:gd name="connsiteY46" fmla="*/ 164032 h 205364"/>
                <a:gd name="connsiteX47" fmla="*/ 330872 w 1279370"/>
                <a:gd name="connsiteY47" fmla="*/ 173497 h 205364"/>
                <a:gd name="connsiteX48" fmla="*/ 349992 w 1279370"/>
                <a:gd name="connsiteY48" fmla="*/ 169233 h 205364"/>
                <a:gd name="connsiteX49" fmla="*/ 365271 w 1279370"/>
                <a:gd name="connsiteY49" fmla="*/ 156939 h 205364"/>
                <a:gd name="connsiteX50" fmla="*/ 367358 w 1279370"/>
                <a:gd name="connsiteY50" fmla="*/ 154609 h 205364"/>
                <a:gd name="connsiteX51" fmla="*/ 388356 w 1279370"/>
                <a:gd name="connsiteY51" fmla="*/ 174807 h 205364"/>
                <a:gd name="connsiteX52" fmla="*/ 386749 w 1279370"/>
                <a:gd name="connsiteY52" fmla="*/ 176887 h 205364"/>
                <a:gd name="connsiteX53" fmla="*/ 330037 w 1279370"/>
                <a:gd name="connsiteY53" fmla="*/ 202348 h 205364"/>
                <a:gd name="connsiteX54" fmla="*/ 265207 w 1279370"/>
                <a:gd name="connsiteY54" fmla="*/ 158853 h 205364"/>
                <a:gd name="connsiteX55" fmla="*/ 260448 w 1279370"/>
                <a:gd name="connsiteY55" fmla="*/ 131687 h 205364"/>
                <a:gd name="connsiteX56" fmla="*/ 326218 w 1279370"/>
                <a:gd name="connsiteY56" fmla="*/ 60964 h 205364"/>
                <a:gd name="connsiteX57" fmla="*/ 391215 w 1279370"/>
                <a:gd name="connsiteY57" fmla="*/ 131687 h 205364"/>
                <a:gd name="connsiteX58" fmla="*/ 357214 w 1279370"/>
                <a:gd name="connsiteY58" fmla="*/ 112217 h 205364"/>
                <a:gd name="connsiteX59" fmla="*/ 327053 w 1279370"/>
                <a:gd name="connsiteY59" fmla="*/ 89898 h 205364"/>
                <a:gd name="connsiteX60" fmla="*/ 307516 w 1279370"/>
                <a:gd name="connsiteY60" fmla="*/ 96034 h 205364"/>
                <a:gd name="connsiteX61" fmla="*/ 294867 w 1279370"/>
                <a:gd name="connsiteY61" fmla="*/ 112217 h 205364"/>
                <a:gd name="connsiteX62" fmla="*/ 511880 w 1279370"/>
                <a:gd name="connsiteY62" fmla="*/ 66455 h 205364"/>
                <a:gd name="connsiteX63" fmla="*/ 542041 w 1279370"/>
                <a:gd name="connsiteY63" fmla="*/ 66455 h 205364"/>
                <a:gd name="connsiteX64" fmla="*/ 542041 w 1279370"/>
                <a:gd name="connsiteY64" fmla="*/ 202389 h 205364"/>
                <a:gd name="connsiteX65" fmla="*/ 511880 w 1279370"/>
                <a:gd name="connsiteY65" fmla="*/ 202389 h 205364"/>
                <a:gd name="connsiteX66" fmla="*/ 511880 w 1279370"/>
                <a:gd name="connsiteY66" fmla="*/ 193549 h 205364"/>
                <a:gd name="connsiteX67" fmla="*/ 476793 w 1279370"/>
                <a:gd name="connsiteY67" fmla="*/ 205073 h 205364"/>
                <a:gd name="connsiteX68" fmla="*/ 444315 w 1279370"/>
                <a:gd name="connsiteY68" fmla="*/ 196087 h 205364"/>
                <a:gd name="connsiteX69" fmla="*/ 419790 w 1279370"/>
                <a:gd name="connsiteY69" fmla="*/ 169545 h 205364"/>
                <a:gd name="connsiteX70" fmla="*/ 411316 w 1279370"/>
                <a:gd name="connsiteY70" fmla="*/ 134370 h 205364"/>
                <a:gd name="connsiteX71" fmla="*/ 419894 w 1279370"/>
                <a:gd name="connsiteY71" fmla="*/ 99009 h 205364"/>
                <a:gd name="connsiteX72" fmla="*/ 444712 w 1279370"/>
                <a:gd name="connsiteY72" fmla="*/ 72363 h 205364"/>
                <a:gd name="connsiteX73" fmla="*/ 476397 w 1279370"/>
                <a:gd name="connsiteY73" fmla="*/ 63668 h 205364"/>
                <a:gd name="connsiteX74" fmla="*/ 511985 w 1279370"/>
                <a:gd name="connsiteY74" fmla="*/ 75171 h 205364"/>
                <a:gd name="connsiteX75" fmla="*/ 511880 w 1279370"/>
                <a:gd name="connsiteY75" fmla="*/ 111094 h 205364"/>
                <a:gd name="connsiteX76" fmla="*/ 497269 w 1279370"/>
                <a:gd name="connsiteY76" fmla="*/ 98905 h 205364"/>
                <a:gd name="connsiteX77" fmla="*/ 478818 w 1279370"/>
                <a:gd name="connsiteY77" fmla="*/ 94536 h 205364"/>
                <a:gd name="connsiteX78" fmla="*/ 451934 w 1279370"/>
                <a:gd name="connsiteY78" fmla="*/ 106622 h 205364"/>
                <a:gd name="connsiteX79" fmla="*/ 443376 w 1279370"/>
                <a:gd name="connsiteY79" fmla="*/ 121557 h 205364"/>
                <a:gd name="connsiteX80" fmla="*/ 452456 w 1279370"/>
                <a:gd name="connsiteY80" fmla="*/ 162784 h 205364"/>
                <a:gd name="connsiteX81" fmla="*/ 465084 w 1279370"/>
                <a:gd name="connsiteY81" fmla="*/ 171645 h 205364"/>
                <a:gd name="connsiteX82" fmla="*/ 480133 w 1279370"/>
                <a:gd name="connsiteY82" fmla="*/ 174828 h 205364"/>
                <a:gd name="connsiteX83" fmla="*/ 511797 w 1279370"/>
                <a:gd name="connsiteY83" fmla="*/ 157750 h 205364"/>
                <a:gd name="connsiteX84" fmla="*/ 639204 w 1279370"/>
                <a:gd name="connsiteY84" fmla="*/ 61047 h 205364"/>
                <a:gd name="connsiteX85" fmla="*/ 603344 w 1279370"/>
                <a:gd name="connsiteY85" fmla="*/ 74214 h 205364"/>
                <a:gd name="connsiteX86" fmla="*/ 603344 w 1279370"/>
                <a:gd name="connsiteY86" fmla="*/ 64125 h 205364"/>
                <a:gd name="connsiteX87" fmla="*/ 572223 w 1279370"/>
                <a:gd name="connsiteY87" fmla="*/ 64125 h 205364"/>
                <a:gd name="connsiteX88" fmla="*/ 572223 w 1279370"/>
                <a:gd name="connsiteY88" fmla="*/ 202389 h 205364"/>
                <a:gd name="connsiteX89" fmla="*/ 604200 w 1279370"/>
                <a:gd name="connsiteY89" fmla="*/ 202389 h 205364"/>
                <a:gd name="connsiteX90" fmla="*/ 604200 w 1279370"/>
                <a:gd name="connsiteY90" fmla="*/ 112508 h 205364"/>
                <a:gd name="connsiteX91" fmla="*/ 617684 w 1279370"/>
                <a:gd name="connsiteY91" fmla="*/ 98385 h 205364"/>
                <a:gd name="connsiteX92" fmla="*/ 637388 w 1279370"/>
                <a:gd name="connsiteY92" fmla="*/ 92290 h 205364"/>
                <a:gd name="connsiteX93" fmla="*/ 648847 w 1279370"/>
                <a:gd name="connsiteY93" fmla="*/ 94224 h 205364"/>
                <a:gd name="connsiteX94" fmla="*/ 652667 w 1279370"/>
                <a:gd name="connsiteY94" fmla="*/ 62295 h 205364"/>
                <a:gd name="connsiteX95" fmla="*/ 649953 w 1279370"/>
                <a:gd name="connsiteY95" fmla="*/ 61796 h 205364"/>
                <a:gd name="connsiteX96" fmla="*/ 639287 w 1279370"/>
                <a:gd name="connsiteY96" fmla="*/ 60985 h 205364"/>
                <a:gd name="connsiteX97" fmla="*/ 784311 w 1279370"/>
                <a:gd name="connsiteY97" fmla="*/ 350 h 205364"/>
                <a:gd name="connsiteX98" fmla="*/ 753231 w 1279370"/>
                <a:gd name="connsiteY98" fmla="*/ 350 h 205364"/>
                <a:gd name="connsiteX99" fmla="*/ 753231 w 1279370"/>
                <a:gd name="connsiteY99" fmla="*/ 202452 h 205364"/>
                <a:gd name="connsiteX100" fmla="*/ 863856 w 1279370"/>
                <a:gd name="connsiteY100" fmla="*/ 202452 h 205364"/>
                <a:gd name="connsiteX101" fmla="*/ 863856 w 1279370"/>
                <a:gd name="connsiteY101" fmla="*/ 169773 h 205364"/>
                <a:gd name="connsiteX102" fmla="*/ 784394 w 1279370"/>
                <a:gd name="connsiteY102" fmla="*/ 169773 h 205364"/>
                <a:gd name="connsiteX103" fmla="*/ 1233386 w 1279370"/>
                <a:gd name="connsiteY103" fmla="*/ 115587 h 205364"/>
                <a:gd name="connsiteX104" fmla="*/ 1233386 w 1279370"/>
                <a:gd name="connsiteY104" fmla="*/ 115587 h 205364"/>
                <a:gd name="connsiteX105" fmla="*/ 1214184 w 1279370"/>
                <a:gd name="connsiteY105" fmla="*/ 103252 h 205364"/>
                <a:gd name="connsiteX106" fmla="*/ 1233407 w 1279370"/>
                <a:gd name="connsiteY106" fmla="*/ 89919 h 205364"/>
                <a:gd name="connsiteX107" fmla="*/ 1257724 w 1279370"/>
                <a:gd name="connsiteY107" fmla="*/ 99508 h 205364"/>
                <a:gd name="connsiteX108" fmla="*/ 1259623 w 1279370"/>
                <a:gd name="connsiteY108" fmla="*/ 101151 h 205364"/>
                <a:gd name="connsiteX109" fmla="*/ 1275132 w 1279370"/>
                <a:gd name="connsiteY109" fmla="*/ 77896 h 205364"/>
                <a:gd name="connsiteX110" fmla="*/ 1273044 w 1279370"/>
                <a:gd name="connsiteY110" fmla="*/ 76190 h 205364"/>
                <a:gd name="connsiteX111" fmla="*/ 1231195 w 1279370"/>
                <a:gd name="connsiteY111" fmla="*/ 61026 h 205364"/>
                <a:gd name="connsiteX112" fmla="*/ 1183626 w 1279370"/>
                <a:gd name="connsiteY112" fmla="*/ 104708 h 205364"/>
                <a:gd name="connsiteX113" fmla="*/ 1213808 w 1279370"/>
                <a:gd name="connsiteY113" fmla="*/ 140964 h 205364"/>
                <a:gd name="connsiteX114" fmla="*/ 1226770 w 1279370"/>
                <a:gd name="connsiteY114" fmla="*/ 144895 h 205364"/>
                <a:gd name="connsiteX115" fmla="*/ 1249730 w 1279370"/>
                <a:gd name="connsiteY115" fmla="*/ 160247 h 205364"/>
                <a:gd name="connsiteX116" fmla="*/ 1231320 w 1279370"/>
                <a:gd name="connsiteY116" fmla="*/ 173580 h 205364"/>
                <a:gd name="connsiteX117" fmla="*/ 1197131 w 1279370"/>
                <a:gd name="connsiteY117" fmla="*/ 159851 h 205364"/>
                <a:gd name="connsiteX118" fmla="*/ 1194918 w 1279370"/>
                <a:gd name="connsiteY118" fmla="*/ 157938 h 205364"/>
                <a:gd name="connsiteX119" fmla="*/ 1178742 w 1279370"/>
                <a:gd name="connsiteY119" fmla="*/ 182275 h 205364"/>
                <a:gd name="connsiteX120" fmla="*/ 1180829 w 1279370"/>
                <a:gd name="connsiteY120" fmla="*/ 184084 h 205364"/>
                <a:gd name="connsiteX121" fmla="*/ 1231090 w 1279370"/>
                <a:gd name="connsiteY121" fmla="*/ 202680 h 205364"/>
                <a:gd name="connsiteX122" fmla="*/ 1279369 w 1279370"/>
                <a:gd name="connsiteY122" fmla="*/ 159643 h 205364"/>
                <a:gd name="connsiteX123" fmla="*/ 1233470 w 1279370"/>
                <a:gd name="connsiteY123" fmla="*/ 115525 h 205364"/>
                <a:gd name="connsiteX124" fmla="*/ 1159685 w 1279370"/>
                <a:gd name="connsiteY124" fmla="*/ 100777 h 205364"/>
                <a:gd name="connsiteX125" fmla="*/ 1159685 w 1279370"/>
                <a:gd name="connsiteY125" fmla="*/ 170252 h 205364"/>
                <a:gd name="connsiteX126" fmla="*/ 1135347 w 1279370"/>
                <a:gd name="connsiteY126" fmla="*/ 196461 h 205364"/>
                <a:gd name="connsiteX127" fmla="*/ 1102870 w 1279370"/>
                <a:gd name="connsiteY127" fmla="*/ 205364 h 205364"/>
                <a:gd name="connsiteX128" fmla="*/ 1067783 w 1279370"/>
                <a:gd name="connsiteY128" fmla="*/ 194048 h 205364"/>
                <a:gd name="connsiteX129" fmla="*/ 1067783 w 1279370"/>
                <a:gd name="connsiteY129" fmla="*/ 202618 h 205364"/>
                <a:gd name="connsiteX130" fmla="*/ 1037601 w 1279370"/>
                <a:gd name="connsiteY130" fmla="*/ 202618 h 205364"/>
                <a:gd name="connsiteX131" fmla="*/ 1037601 w 1279370"/>
                <a:gd name="connsiteY131" fmla="*/ 3366 h 205364"/>
                <a:gd name="connsiteX132" fmla="*/ 1068805 w 1279370"/>
                <a:gd name="connsiteY132" fmla="*/ 3366 h 205364"/>
                <a:gd name="connsiteX133" fmla="*/ 1068805 w 1279370"/>
                <a:gd name="connsiteY133" fmla="*/ 76980 h 205364"/>
                <a:gd name="connsiteX134" fmla="*/ 1135368 w 1279370"/>
                <a:gd name="connsiteY134" fmla="*/ 74568 h 205364"/>
                <a:gd name="connsiteX135" fmla="*/ 1135368 w 1279370"/>
                <a:gd name="connsiteY135" fmla="*/ 74568 h 205364"/>
                <a:gd name="connsiteX136" fmla="*/ 1159685 w 1279370"/>
                <a:gd name="connsiteY136" fmla="*/ 100777 h 205364"/>
                <a:gd name="connsiteX137" fmla="*/ 1138165 w 1279370"/>
                <a:gd name="connsiteY137" fmla="*/ 135660 h 205364"/>
                <a:gd name="connsiteX138" fmla="*/ 1128000 w 1279370"/>
                <a:gd name="connsiteY138" fmla="*/ 108161 h 205364"/>
                <a:gd name="connsiteX139" fmla="*/ 1115832 w 1279370"/>
                <a:gd name="connsiteY139" fmla="*/ 99549 h 205364"/>
                <a:gd name="connsiteX140" fmla="*/ 1101221 w 1279370"/>
                <a:gd name="connsiteY140" fmla="*/ 96388 h 205364"/>
                <a:gd name="connsiteX141" fmla="*/ 1083082 w 1279370"/>
                <a:gd name="connsiteY141" fmla="*/ 100777 h 205364"/>
                <a:gd name="connsiteX142" fmla="*/ 1068743 w 1279370"/>
                <a:gd name="connsiteY142" fmla="*/ 112737 h 205364"/>
                <a:gd name="connsiteX143" fmla="*/ 1068743 w 1279370"/>
                <a:gd name="connsiteY143" fmla="*/ 158686 h 205364"/>
                <a:gd name="connsiteX144" fmla="*/ 1099906 w 1279370"/>
                <a:gd name="connsiteY144" fmla="*/ 175057 h 205364"/>
                <a:gd name="connsiteX145" fmla="*/ 1114746 w 1279370"/>
                <a:gd name="connsiteY145" fmla="*/ 172020 h 205364"/>
                <a:gd name="connsiteX146" fmla="*/ 1138124 w 1279370"/>
                <a:gd name="connsiteY146" fmla="*/ 135660 h 20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279370" h="205364">
                  <a:moveTo>
                    <a:pt x="200502" y="38"/>
                  </a:moveTo>
                  <a:lnTo>
                    <a:pt x="230621" y="38"/>
                  </a:lnTo>
                  <a:lnTo>
                    <a:pt x="230621" y="202119"/>
                  </a:lnTo>
                  <a:lnTo>
                    <a:pt x="200502" y="202119"/>
                  </a:lnTo>
                  <a:close/>
                  <a:moveTo>
                    <a:pt x="977299" y="66601"/>
                  </a:moveTo>
                  <a:lnTo>
                    <a:pt x="1007440" y="66601"/>
                  </a:lnTo>
                  <a:lnTo>
                    <a:pt x="1007440" y="202535"/>
                  </a:lnTo>
                  <a:lnTo>
                    <a:pt x="977258" y="202535"/>
                  </a:lnTo>
                  <a:lnTo>
                    <a:pt x="977258" y="193757"/>
                  </a:lnTo>
                  <a:cubicBezTo>
                    <a:pt x="967120" y="201278"/>
                    <a:pt x="954809" y="205320"/>
                    <a:pt x="942171" y="205281"/>
                  </a:cubicBezTo>
                  <a:cubicBezTo>
                    <a:pt x="930728" y="205243"/>
                    <a:pt x="919509" y="202131"/>
                    <a:pt x="909693" y="196274"/>
                  </a:cubicBezTo>
                  <a:cubicBezTo>
                    <a:pt x="899363" y="189707"/>
                    <a:pt x="890903" y="180602"/>
                    <a:pt x="885126" y="169836"/>
                  </a:cubicBezTo>
                  <a:cubicBezTo>
                    <a:pt x="879381" y="159011"/>
                    <a:pt x="876507" y="146903"/>
                    <a:pt x="876777" y="134661"/>
                  </a:cubicBezTo>
                  <a:cubicBezTo>
                    <a:pt x="876305" y="109663"/>
                    <a:pt x="888874" y="86207"/>
                    <a:pt x="909985" y="72695"/>
                  </a:cubicBezTo>
                  <a:cubicBezTo>
                    <a:pt x="919528" y="66913"/>
                    <a:pt x="930501" y="63902"/>
                    <a:pt x="941670" y="64001"/>
                  </a:cubicBezTo>
                  <a:cubicBezTo>
                    <a:pt x="954440" y="63879"/>
                    <a:pt x="966899" y="67918"/>
                    <a:pt x="977153" y="75504"/>
                  </a:cubicBezTo>
                  <a:close/>
                  <a:moveTo>
                    <a:pt x="977299" y="111240"/>
                  </a:moveTo>
                  <a:cubicBezTo>
                    <a:pt x="969593" y="100775"/>
                    <a:pt x="957345" y="94595"/>
                    <a:pt x="944321" y="94599"/>
                  </a:cubicBezTo>
                  <a:cubicBezTo>
                    <a:pt x="934085" y="94826"/>
                    <a:pt x="924381" y="99188"/>
                    <a:pt x="917437" y="106684"/>
                  </a:cubicBezTo>
                  <a:cubicBezTo>
                    <a:pt x="913533" y="110988"/>
                    <a:pt x="910613" y="116082"/>
                    <a:pt x="908879" y="121619"/>
                  </a:cubicBezTo>
                  <a:cubicBezTo>
                    <a:pt x="904324" y="135997"/>
                    <a:pt x="907791" y="151702"/>
                    <a:pt x="917979" y="162847"/>
                  </a:cubicBezTo>
                  <a:cubicBezTo>
                    <a:pt x="925130" y="170533"/>
                    <a:pt x="935139" y="174949"/>
                    <a:pt x="945656" y="175057"/>
                  </a:cubicBezTo>
                  <a:cubicBezTo>
                    <a:pt x="958345" y="174803"/>
                    <a:pt x="970123" y="168438"/>
                    <a:pt x="977258" y="157979"/>
                  </a:cubicBezTo>
                  <a:close/>
                  <a:moveTo>
                    <a:pt x="155208" y="144708"/>
                  </a:moveTo>
                  <a:lnTo>
                    <a:pt x="155208" y="144708"/>
                  </a:lnTo>
                  <a:cubicBezTo>
                    <a:pt x="142375" y="160783"/>
                    <a:pt x="123007" y="170304"/>
                    <a:pt x="102400" y="170668"/>
                  </a:cubicBezTo>
                  <a:cubicBezTo>
                    <a:pt x="69404" y="171849"/>
                    <a:pt x="40529" y="148739"/>
                    <a:pt x="34564" y="116377"/>
                  </a:cubicBezTo>
                  <a:cubicBezTo>
                    <a:pt x="31750" y="102608"/>
                    <a:pt x="32781" y="88333"/>
                    <a:pt x="37548" y="75108"/>
                  </a:cubicBezTo>
                  <a:cubicBezTo>
                    <a:pt x="43931" y="58100"/>
                    <a:pt x="57037" y="44445"/>
                    <a:pt x="73804" y="37334"/>
                  </a:cubicBezTo>
                  <a:cubicBezTo>
                    <a:pt x="82062" y="33837"/>
                    <a:pt x="90945" y="32054"/>
                    <a:pt x="99916" y="32092"/>
                  </a:cubicBezTo>
                  <a:cubicBezTo>
                    <a:pt x="118505" y="32004"/>
                    <a:pt x="136370" y="39268"/>
                    <a:pt x="149593" y="52290"/>
                  </a:cubicBezTo>
                  <a:lnTo>
                    <a:pt x="151680" y="54515"/>
                  </a:lnTo>
                  <a:lnTo>
                    <a:pt x="174306" y="32404"/>
                  </a:lnTo>
                  <a:lnTo>
                    <a:pt x="172407" y="30324"/>
                  </a:lnTo>
                  <a:cubicBezTo>
                    <a:pt x="153494" y="10707"/>
                    <a:pt x="127295" y="-259"/>
                    <a:pt x="100000" y="17"/>
                  </a:cubicBezTo>
                  <a:cubicBezTo>
                    <a:pt x="73141" y="-482"/>
                    <a:pt x="47261" y="10048"/>
                    <a:pt x="28427" y="29138"/>
                  </a:cubicBezTo>
                  <a:cubicBezTo>
                    <a:pt x="9521" y="48340"/>
                    <a:pt x="-728" y="74385"/>
                    <a:pt x="40" y="101276"/>
                  </a:cubicBezTo>
                  <a:cubicBezTo>
                    <a:pt x="230" y="122108"/>
                    <a:pt x="6784" y="142387"/>
                    <a:pt x="18826" y="159415"/>
                  </a:cubicBezTo>
                  <a:cubicBezTo>
                    <a:pt x="30832" y="176361"/>
                    <a:pt x="47761" y="189233"/>
                    <a:pt x="67334" y="196295"/>
                  </a:cubicBezTo>
                  <a:cubicBezTo>
                    <a:pt x="107409" y="210670"/>
                    <a:pt x="152227" y="198437"/>
                    <a:pt x="179357" y="165717"/>
                  </a:cubicBezTo>
                  <a:lnTo>
                    <a:pt x="181069" y="163637"/>
                  </a:lnTo>
                  <a:lnTo>
                    <a:pt x="157337" y="142337"/>
                  </a:lnTo>
                  <a:close/>
                  <a:moveTo>
                    <a:pt x="391215" y="131687"/>
                  </a:moveTo>
                  <a:cubicBezTo>
                    <a:pt x="391295" y="133642"/>
                    <a:pt x="391261" y="135602"/>
                    <a:pt x="391111" y="137553"/>
                  </a:cubicBezTo>
                  <a:lnTo>
                    <a:pt x="391111" y="140174"/>
                  </a:lnTo>
                  <a:lnTo>
                    <a:pt x="292467" y="140174"/>
                  </a:lnTo>
                  <a:cubicBezTo>
                    <a:pt x="293786" y="149424"/>
                    <a:pt x="298403" y="157892"/>
                    <a:pt x="305470" y="164032"/>
                  </a:cubicBezTo>
                  <a:cubicBezTo>
                    <a:pt x="312504" y="170156"/>
                    <a:pt x="321534" y="173520"/>
                    <a:pt x="330872" y="173497"/>
                  </a:cubicBezTo>
                  <a:cubicBezTo>
                    <a:pt x="337489" y="173559"/>
                    <a:pt x="344033" y="172101"/>
                    <a:pt x="349992" y="169233"/>
                  </a:cubicBezTo>
                  <a:cubicBezTo>
                    <a:pt x="355957" y="166345"/>
                    <a:pt x="361182" y="162142"/>
                    <a:pt x="365271" y="156939"/>
                  </a:cubicBezTo>
                  <a:lnTo>
                    <a:pt x="367358" y="154609"/>
                  </a:lnTo>
                  <a:lnTo>
                    <a:pt x="388356" y="174807"/>
                  </a:lnTo>
                  <a:lnTo>
                    <a:pt x="386749" y="176887"/>
                  </a:lnTo>
                  <a:cubicBezTo>
                    <a:pt x="372925" y="193803"/>
                    <a:pt x="351910" y="203238"/>
                    <a:pt x="330037" y="202348"/>
                  </a:cubicBezTo>
                  <a:cubicBezTo>
                    <a:pt x="301438" y="202749"/>
                    <a:pt x="275595" y="185412"/>
                    <a:pt x="265207" y="158853"/>
                  </a:cubicBezTo>
                  <a:cubicBezTo>
                    <a:pt x="261798" y="150210"/>
                    <a:pt x="260179" y="140970"/>
                    <a:pt x="260448" y="131687"/>
                  </a:cubicBezTo>
                  <a:cubicBezTo>
                    <a:pt x="260448" y="90688"/>
                    <a:pt x="288104" y="60964"/>
                    <a:pt x="326218" y="60964"/>
                  </a:cubicBezTo>
                  <a:cubicBezTo>
                    <a:pt x="363308" y="60985"/>
                    <a:pt x="391215" y="91291"/>
                    <a:pt x="391215" y="131687"/>
                  </a:cubicBezTo>
                  <a:close/>
                  <a:moveTo>
                    <a:pt x="357214" y="112217"/>
                  </a:moveTo>
                  <a:cubicBezTo>
                    <a:pt x="352791" y="99255"/>
                    <a:pt x="340783" y="90370"/>
                    <a:pt x="327053" y="89898"/>
                  </a:cubicBezTo>
                  <a:cubicBezTo>
                    <a:pt x="320064" y="89903"/>
                    <a:pt x="313245" y="92044"/>
                    <a:pt x="307516" y="96034"/>
                  </a:cubicBezTo>
                  <a:cubicBezTo>
                    <a:pt x="301759" y="100036"/>
                    <a:pt x="297351" y="105676"/>
                    <a:pt x="294867" y="112217"/>
                  </a:cubicBezTo>
                  <a:close/>
                  <a:moveTo>
                    <a:pt x="511880" y="66455"/>
                  </a:moveTo>
                  <a:lnTo>
                    <a:pt x="542041" y="66455"/>
                  </a:lnTo>
                  <a:lnTo>
                    <a:pt x="542041" y="202389"/>
                  </a:lnTo>
                  <a:lnTo>
                    <a:pt x="511880" y="202389"/>
                  </a:lnTo>
                  <a:lnTo>
                    <a:pt x="511880" y="193549"/>
                  </a:lnTo>
                  <a:cubicBezTo>
                    <a:pt x="501742" y="201070"/>
                    <a:pt x="489432" y="205112"/>
                    <a:pt x="476793" y="205073"/>
                  </a:cubicBezTo>
                  <a:cubicBezTo>
                    <a:pt x="465355" y="205031"/>
                    <a:pt x="454138" y="201927"/>
                    <a:pt x="444315" y="196087"/>
                  </a:cubicBezTo>
                  <a:cubicBezTo>
                    <a:pt x="433994" y="189478"/>
                    <a:pt x="425549" y="180340"/>
                    <a:pt x="419790" y="169545"/>
                  </a:cubicBezTo>
                  <a:cubicBezTo>
                    <a:pt x="414012" y="158728"/>
                    <a:pt x="411096" y="146622"/>
                    <a:pt x="411316" y="134370"/>
                  </a:cubicBezTo>
                  <a:cubicBezTo>
                    <a:pt x="411126" y="122050"/>
                    <a:pt x="414077" y="109883"/>
                    <a:pt x="419894" y="99009"/>
                  </a:cubicBezTo>
                  <a:cubicBezTo>
                    <a:pt x="425734" y="88152"/>
                    <a:pt x="434282" y="78975"/>
                    <a:pt x="444712" y="72363"/>
                  </a:cubicBezTo>
                  <a:cubicBezTo>
                    <a:pt x="454255" y="66581"/>
                    <a:pt x="465228" y="63569"/>
                    <a:pt x="476397" y="63668"/>
                  </a:cubicBezTo>
                  <a:cubicBezTo>
                    <a:pt x="489202" y="63523"/>
                    <a:pt x="501703" y="67564"/>
                    <a:pt x="511985" y="75171"/>
                  </a:cubicBezTo>
                  <a:close/>
                  <a:moveTo>
                    <a:pt x="511880" y="111094"/>
                  </a:moveTo>
                  <a:cubicBezTo>
                    <a:pt x="508029" y="105952"/>
                    <a:pt x="503026" y="101777"/>
                    <a:pt x="497269" y="98905"/>
                  </a:cubicBezTo>
                  <a:cubicBezTo>
                    <a:pt x="491548" y="96025"/>
                    <a:pt x="485228" y="94529"/>
                    <a:pt x="478818" y="94536"/>
                  </a:cubicBezTo>
                  <a:cubicBezTo>
                    <a:pt x="468578" y="94745"/>
                    <a:pt x="458868" y="99110"/>
                    <a:pt x="451934" y="106622"/>
                  </a:cubicBezTo>
                  <a:cubicBezTo>
                    <a:pt x="448031" y="110925"/>
                    <a:pt x="445111" y="116020"/>
                    <a:pt x="443376" y="121557"/>
                  </a:cubicBezTo>
                  <a:cubicBezTo>
                    <a:pt x="438813" y="135930"/>
                    <a:pt x="442272" y="151637"/>
                    <a:pt x="452456" y="162784"/>
                  </a:cubicBezTo>
                  <a:cubicBezTo>
                    <a:pt x="456027" y="166551"/>
                    <a:pt x="460323" y="169563"/>
                    <a:pt x="465084" y="171645"/>
                  </a:cubicBezTo>
                  <a:cubicBezTo>
                    <a:pt x="469832" y="173707"/>
                    <a:pt x="474952" y="174791"/>
                    <a:pt x="480133" y="174828"/>
                  </a:cubicBezTo>
                  <a:cubicBezTo>
                    <a:pt x="492844" y="174595"/>
                    <a:pt x="504650" y="168228"/>
                    <a:pt x="511797" y="157750"/>
                  </a:cubicBezTo>
                  <a:close/>
                  <a:moveTo>
                    <a:pt x="639204" y="61047"/>
                  </a:moveTo>
                  <a:cubicBezTo>
                    <a:pt x="626012" y="60778"/>
                    <a:pt x="613207" y="65480"/>
                    <a:pt x="603344" y="74214"/>
                  </a:cubicBezTo>
                  <a:lnTo>
                    <a:pt x="603344" y="64125"/>
                  </a:lnTo>
                  <a:lnTo>
                    <a:pt x="572223" y="64125"/>
                  </a:lnTo>
                  <a:lnTo>
                    <a:pt x="572223" y="202389"/>
                  </a:lnTo>
                  <a:lnTo>
                    <a:pt x="604200" y="202389"/>
                  </a:lnTo>
                  <a:lnTo>
                    <a:pt x="604200" y="112508"/>
                  </a:lnTo>
                  <a:cubicBezTo>
                    <a:pt x="607473" y="106775"/>
                    <a:pt x="612100" y="101927"/>
                    <a:pt x="617684" y="98385"/>
                  </a:cubicBezTo>
                  <a:cubicBezTo>
                    <a:pt x="623689" y="94857"/>
                    <a:pt x="630435" y="92770"/>
                    <a:pt x="637388" y="92290"/>
                  </a:cubicBezTo>
                  <a:cubicBezTo>
                    <a:pt x="641301" y="92131"/>
                    <a:pt x="645205" y="92790"/>
                    <a:pt x="648847" y="94224"/>
                  </a:cubicBezTo>
                  <a:lnTo>
                    <a:pt x="652667" y="62295"/>
                  </a:lnTo>
                  <a:lnTo>
                    <a:pt x="649953" y="61796"/>
                  </a:lnTo>
                  <a:cubicBezTo>
                    <a:pt x="646423" y="61254"/>
                    <a:pt x="642859" y="60983"/>
                    <a:pt x="639287" y="60985"/>
                  </a:cubicBezTo>
                  <a:close/>
                  <a:moveTo>
                    <a:pt x="784311" y="350"/>
                  </a:moveTo>
                  <a:lnTo>
                    <a:pt x="753231" y="350"/>
                  </a:lnTo>
                  <a:lnTo>
                    <a:pt x="753231" y="202452"/>
                  </a:lnTo>
                  <a:lnTo>
                    <a:pt x="863856" y="202452"/>
                  </a:lnTo>
                  <a:lnTo>
                    <a:pt x="863856" y="169773"/>
                  </a:lnTo>
                  <a:lnTo>
                    <a:pt x="784394" y="169773"/>
                  </a:lnTo>
                  <a:close/>
                  <a:moveTo>
                    <a:pt x="1233386" y="115587"/>
                  </a:moveTo>
                  <a:lnTo>
                    <a:pt x="1233386" y="115587"/>
                  </a:lnTo>
                  <a:cubicBezTo>
                    <a:pt x="1221531" y="112363"/>
                    <a:pt x="1214184" y="109721"/>
                    <a:pt x="1214184" y="103252"/>
                  </a:cubicBezTo>
                  <a:cubicBezTo>
                    <a:pt x="1214184" y="94453"/>
                    <a:pt x="1224244" y="89919"/>
                    <a:pt x="1233407" y="89919"/>
                  </a:cubicBezTo>
                  <a:cubicBezTo>
                    <a:pt x="1242391" y="90171"/>
                    <a:pt x="1250999" y="93566"/>
                    <a:pt x="1257724" y="99508"/>
                  </a:cubicBezTo>
                  <a:lnTo>
                    <a:pt x="1259623" y="101151"/>
                  </a:lnTo>
                  <a:lnTo>
                    <a:pt x="1275132" y="77896"/>
                  </a:lnTo>
                  <a:lnTo>
                    <a:pt x="1273044" y="76190"/>
                  </a:lnTo>
                  <a:cubicBezTo>
                    <a:pt x="1261462" y="66141"/>
                    <a:pt x="1246549" y="60737"/>
                    <a:pt x="1231195" y="61026"/>
                  </a:cubicBezTo>
                  <a:cubicBezTo>
                    <a:pt x="1208235" y="61026"/>
                    <a:pt x="1183626" y="74672"/>
                    <a:pt x="1183626" y="104708"/>
                  </a:cubicBezTo>
                  <a:cubicBezTo>
                    <a:pt x="1183626" y="121474"/>
                    <a:pt x="1193687" y="133996"/>
                    <a:pt x="1213808" y="140964"/>
                  </a:cubicBezTo>
                  <a:cubicBezTo>
                    <a:pt x="1218128" y="142483"/>
                    <a:pt x="1222553" y="143689"/>
                    <a:pt x="1226770" y="144895"/>
                  </a:cubicBezTo>
                  <a:cubicBezTo>
                    <a:pt x="1241047" y="148744"/>
                    <a:pt x="1249730" y="151573"/>
                    <a:pt x="1249730" y="160247"/>
                  </a:cubicBezTo>
                  <a:cubicBezTo>
                    <a:pt x="1249730" y="168921"/>
                    <a:pt x="1240379" y="173580"/>
                    <a:pt x="1231320" y="173580"/>
                  </a:cubicBezTo>
                  <a:cubicBezTo>
                    <a:pt x="1218663" y="173133"/>
                    <a:pt x="1206563" y="168276"/>
                    <a:pt x="1197131" y="159851"/>
                  </a:cubicBezTo>
                  <a:lnTo>
                    <a:pt x="1194918" y="157938"/>
                  </a:lnTo>
                  <a:lnTo>
                    <a:pt x="1178742" y="182275"/>
                  </a:lnTo>
                  <a:lnTo>
                    <a:pt x="1180829" y="184084"/>
                  </a:lnTo>
                  <a:cubicBezTo>
                    <a:pt x="1194718" y="196232"/>
                    <a:pt x="1212612" y="202851"/>
                    <a:pt x="1231090" y="202680"/>
                  </a:cubicBezTo>
                  <a:cubicBezTo>
                    <a:pt x="1259248" y="202472"/>
                    <a:pt x="1279369" y="184084"/>
                    <a:pt x="1279369" y="159643"/>
                  </a:cubicBezTo>
                  <a:cubicBezTo>
                    <a:pt x="1279619" y="128255"/>
                    <a:pt x="1247246" y="119165"/>
                    <a:pt x="1233470" y="115525"/>
                  </a:cubicBezTo>
                  <a:close/>
                  <a:moveTo>
                    <a:pt x="1159685" y="100777"/>
                  </a:moveTo>
                  <a:cubicBezTo>
                    <a:pt x="1171457" y="122449"/>
                    <a:pt x="1171457" y="148579"/>
                    <a:pt x="1159685" y="170252"/>
                  </a:cubicBezTo>
                  <a:cubicBezTo>
                    <a:pt x="1153905" y="180883"/>
                    <a:pt x="1145538" y="189896"/>
                    <a:pt x="1135347" y="196461"/>
                  </a:cubicBezTo>
                  <a:cubicBezTo>
                    <a:pt x="1125500" y="202233"/>
                    <a:pt x="1114295" y="205306"/>
                    <a:pt x="1102870" y="205364"/>
                  </a:cubicBezTo>
                  <a:cubicBezTo>
                    <a:pt x="1090260" y="205432"/>
                    <a:pt x="1077962" y="201466"/>
                    <a:pt x="1067783" y="194048"/>
                  </a:cubicBezTo>
                  <a:lnTo>
                    <a:pt x="1067783" y="202618"/>
                  </a:lnTo>
                  <a:lnTo>
                    <a:pt x="1037601" y="202618"/>
                  </a:lnTo>
                  <a:lnTo>
                    <a:pt x="1037601" y="3366"/>
                  </a:lnTo>
                  <a:lnTo>
                    <a:pt x="1068805" y="3366"/>
                  </a:lnTo>
                  <a:lnTo>
                    <a:pt x="1068805" y="76980"/>
                  </a:lnTo>
                  <a:cubicBezTo>
                    <a:pt x="1088599" y="63238"/>
                    <a:pt x="1114625" y="62295"/>
                    <a:pt x="1135368" y="74568"/>
                  </a:cubicBezTo>
                  <a:lnTo>
                    <a:pt x="1135368" y="74568"/>
                  </a:lnTo>
                  <a:cubicBezTo>
                    <a:pt x="1145550" y="81135"/>
                    <a:pt x="1153912" y="90147"/>
                    <a:pt x="1159685" y="100777"/>
                  </a:cubicBezTo>
                  <a:close/>
                  <a:moveTo>
                    <a:pt x="1138165" y="135660"/>
                  </a:moveTo>
                  <a:cubicBezTo>
                    <a:pt x="1138637" y="125503"/>
                    <a:pt x="1134972" y="115585"/>
                    <a:pt x="1128000" y="108161"/>
                  </a:cubicBezTo>
                  <a:cubicBezTo>
                    <a:pt x="1124567" y="104504"/>
                    <a:pt x="1120428" y="101575"/>
                    <a:pt x="1115832" y="99549"/>
                  </a:cubicBezTo>
                  <a:cubicBezTo>
                    <a:pt x="1111229" y="97514"/>
                    <a:pt x="1106257" y="96438"/>
                    <a:pt x="1101221" y="96388"/>
                  </a:cubicBezTo>
                  <a:cubicBezTo>
                    <a:pt x="1094915" y="96428"/>
                    <a:pt x="1088705" y="97931"/>
                    <a:pt x="1083082" y="100777"/>
                  </a:cubicBezTo>
                  <a:cubicBezTo>
                    <a:pt x="1077447" y="103617"/>
                    <a:pt x="1072541" y="107709"/>
                    <a:pt x="1068743" y="112737"/>
                  </a:cubicBezTo>
                  <a:lnTo>
                    <a:pt x="1068743" y="158686"/>
                  </a:lnTo>
                  <a:cubicBezTo>
                    <a:pt x="1075973" y="168719"/>
                    <a:pt x="1087514" y="174782"/>
                    <a:pt x="1099906" y="175057"/>
                  </a:cubicBezTo>
                  <a:cubicBezTo>
                    <a:pt x="1105007" y="175044"/>
                    <a:pt x="1110052" y="174011"/>
                    <a:pt x="1114746" y="172020"/>
                  </a:cubicBezTo>
                  <a:cubicBezTo>
                    <a:pt x="1129255" y="165792"/>
                    <a:pt x="1138510" y="151400"/>
                    <a:pt x="1138124" y="135660"/>
                  </a:cubicBezTo>
                  <a:close/>
                </a:path>
              </a:pathLst>
            </a:custGeom>
            <a:grpFill/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720CF4C6-C2F2-EAC0-FA5D-1A55DAE558F6}"/>
              </a:ext>
            </a:extLst>
          </p:cNvPr>
          <p:cNvSpPr/>
          <p:nvPr userDrawn="1"/>
        </p:nvSpPr>
        <p:spPr>
          <a:xfrm>
            <a:off x="4572000" y="4914900"/>
            <a:ext cx="45720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977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use w/ Pattern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4F91331F-0567-B9D3-C621-CDAB0B5957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8000"/>
          </a:blip>
          <a:srcRect b="34952"/>
          <a:stretch/>
        </p:blipFill>
        <p:spPr>
          <a:xfrm>
            <a:off x="6630905" y="2892892"/>
            <a:ext cx="1920240" cy="22506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89B4493-52E1-7D4D-A434-B0A7AD0BF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</p:spPr>
        <p:txBody>
          <a:bodyPr rIns="0" anchor="t">
            <a:normAutofit/>
          </a:bodyPr>
          <a:lstStyle>
            <a:lvl1pPr>
              <a:defRPr sz="2100"/>
            </a:lvl1pPr>
          </a:lstStyle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6A0FA-A8B7-214E-A4AD-A563F294C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303021"/>
            <a:ext cx="6172200" cy="1862048"/>
          </a:xfrm>
        </p:spPr>
        <p:txBody>
          <a:bodyPr rIns="0">
            <a:sp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1977B52-D8A8-E44E-A55D-DD81F90247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833247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accent6"/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2CA3C36-FB6B-C990-2E24-4B5E99F3F5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accent6"/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72B1048-041C-5EF1-8910-C1709EE405F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13298" y="4913564"/>
            <a:ext cx="490622" cy="109728"/>
            <a:chOff x="4343400" y="-694267"/>
            <a:chExt cx="2286000" cy="511267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9EED487-8C6C-289E-B863-D56FAFE771C7}"/>
                </a:ext>
              </a:extLst>
            </p:cNvPr>
            <p:cNvSpPr/>
            <p:nvPr/>
          </p:nvSpPr>
          <p:spPr>
            <a:xfrm>
              <a:off x="4343400" y="-694267"/>
              <a:ext cx="504868" cy="511267"/>
            </a:xfrm>
            <a:custGeom>
              <a:avLst/>
              <a:gdLst>
                <a:gd name="connsiteX0" fmla="*/ 397122 w 398234"/>
                <a:gd name="connsiteY0" fmla="*/ 194990 h 403283"/>
                <a:gd name="connsiteX1" fmla="*/ 382052 w 398234"/>
                <a:gd name="connsiteY1" fmla="*/ 184590 h 403283"/>
                <a:gd name="connsiteX2" fmla="*/ 238656 w 398234"/>
                <a:gd name="connsiteY2" fmla="*/ 184590 h 403283"/>
                <a:gd name="connsiteX3" fmla="*/ 238656 w 398234"/>
                <a:gd name="connsiteY3" fmla="*/ 16310 h 403283"/>
                <a:gd name="connsiteX4" fmla="*/ 233459 w 398234"/>
                <a:gd name="connsiteY4" fmla="*/ 4912 h 403283"/>
                <a:gd name="connsiteX5" fmla="*/ 221854 w 398234"/>
                <a:gd name="connsiteY5" fmla="*/ 252 h 403283"/>
                <a:gd name="connsiteX6" fmla="*/ 124608 w 398234"/>
                <a:gd name="connsiteY6" fmla="*/ 17226 h 403283"/>
                <a:gd name="connsiteX7" fmla="*/ 64286 w 398234"/>
                <a:gd name="connsiteY7" fmla="*/ 56311 h 403283"/>
                <a:gd name="connsiteX8" fmla="*/ 41931 w 398234"/>
                <a:gd name="connsiteY8" fmla="*/ 326161 h 403283"/>
                <a:gd name="connsiteX9" fmla="*/ 320222 w 398234"/>
                <a:gd name="connsiteY9" fmla="*/ 362211 h 403283"/>
                <a:gd name="connsiteX10" fmla="*/ 374099 w 398234"/>
                <a:gd name="connsiteY10" fmla="*/ 298870 h 403283"/>
                <a:gd name="connsiteX11" fmla="*/ 398228 w 398234"/>
                <a:gd name="connsiteY11" fmla="*/ 203852 h 403283"/>
                <a:gd name="connsiteX12" fmla="*/ 398228 w 398234"/>
                <a:gd name="connsiteY12" fmla="*/ 201356 h 403283"/>
                <a:gd name="connsiteX13" fmla="*/ 397122 w 398234"/>
                <a:gd name="connsiteY13" fmla="*/ 194990 h 403283"/>
                <a:gd name="connsiteX14" fmla="*/ 136630 w 398234"/>
                <a:gd name="connsiteY14" fmla="*/ 47033 h 403283"/>
                <a:gd name="connsiteX15" fmla="*/ 136630 w 398234"/>
                <a:gd name="connsiteY15" fmla="*/ 47033 h 403283"/>
                <a:gd name="connsiteX16" fmla="*/ 207076 w 398234"/>
                <a:gd name="connsiteY16" fmla="*/ 32681 h 403283"/>
                <a:gd name="connsiteX17" fmla="*/ 207076 w 398234"/>
                <a:gd name="connsiteY17" fmla="*/ 184174 h 403283"/>
                <a:gd name="connsiteX18" fmla="*/ 130640 w 398234"/>
                <a:gd name="connsiteY18" fmla="*/ 167533 h 403283"/>
                <a:gd name="connsiteX19" fmla="*/ 105196 w 398234"/>
                <a:gd name="connsiteY19" fmla="*/ 153181 h 403283"/>
                <a:gd name="connsiteX20" fmla="*/ 73887 w 398234"/>
                <a:gd name="connsiteY20" fmla="*/ 107835 h 403283"/>
                <a:gd name="connsiteX21" fmla="*/ 136630 w 398234"/>
                <a:gd name="connsiteY21" fmla="*/ 47033 h 403283"/>
                <a:gd name="connsiteX22" fmla="*/ 312650 w 398234"/>
                <a:gd name="connsiteY22" fmla="*/ 326577 h 403283"/>
                <a:gd name="connsiteX23" fmla="*/ 80399 w 398234"/>
                <a:gd name="connsiteY23" fmla="*/ 321502 h 403283"/>
                <a:gd name="connsiteX24" fmla="*/ 47003 w 398234"/>
                <a:gd name="connsiteY24" fmla="*/ 133253 h 403283"/>
                <a:gd name="connsiteX25" fmla="*/ 50426 w 398234"/>
                <a:gd name="connsiteY25" fmla="*/ 140617 h 403283"/>
                <a:gd name="connsiteX26" fmla="*/ 84595 w 398234"/>
                <a:gd name="connsiteY26" fmla="*/ 177913 h 403283"/>
                <a:gd name="connsiteX27" fmla="*/ 294261 w 398234"/>
                <a:gd name="connsiteY27" fmla="*/ 216790 h 403283"/>
                <a:gd name="connsiteX28" fmla="*/ 365646 w 398234"/>
                <a:gd name="connsiteY28" fmla="*/ 216790 h 403283"/>
                <a:gd name="connsiteX29" fmla="*/ 312650 w 398234"/>
                <a:gd name="connsiteY29" fmla="*/ 326577 h 403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8234" h="403283">
                  <a:moveTo>
                    <a:pt x="397122" y="194990"/>
                  </a:moveTo>
                  <a:cubicBezTo>
                    <a:pt x="394700" y="188782"/>
                    <a:pt x="388735" y="184664"/>
                    <a:pt x="382052" y="184590"/>
                  </a:cubicBezTo>
                  <a:lnTo>
                    <a:pt x="238656" y="184590"/>
                  </a:lnTo>
                  <a:lnTo>
                    <a:pt x="238656" y="16310"/>
                  </a:lnTo>
                  <a:cubicBezTo>
                    <a:pt x="238441" y="11991"/>
                    <a:pt x="236581" y="7915"/>
                    <a:pt x="233459" y="4912"/>
                  </a:cubicBezTo>
                  <a:cubicBezTo>
                    <a:pt x="230328" y="1916"/>
                    <a:pt x="227197" y="751"/>
                    <a:pt x="221854" y="252"/>
                  </a:cubicBezTo>
                  <a:cubicBezTo>
                    <a:pt x="188578" y="-1320"/>
                    <a:pt x="155366" y="4477"/>
                    <a:pt x="124608" y="17226"/>
                  </a:cubicBezTo>
                  <a:cubicBezTo>
                    <a:pt x="101845" y="25643"/>
                    <a:pt x="81241" y="38992"/>
                    <a:pt x="64286" y="56311"/>
                  </a:cubicBezTo>
                  <a:cubicBezTo>
                    <a:pt x="-11944" y="127026"/>
                    <a:pt x="-21629" y="243945"/>
                    <a:pt x="41931" y="326161"/>
                  </a:cubicBezTo>
                  <a:cubicBezTo>
                    <a:pt x="108790" y="412699"/>
                    <a:pt x="233384" y="428841"/>
                    <a:pt x="320222" y="362211"/>
                  </a:cubicBezTo>
                  <a:cubicBezTo>
                    <a:pt x="342477" y="345136"/>
                    <a:pt x="360841" y="323546"/>
                    <a:pt x="374099" y="298870"/>
                  </a:cubicBezTo>
                  <a:cubicBezTo>
                    <a:pt x="389881" y="269664"/>
                    <a:pt x="398169" y="237023"/>
                    <a:pt x="398228" y="203852"/>
                  </a:cubicBezTo>
                  <a:lnTo>
                    <a:pt x="398228" y="201356"/>
                  </a:lnTo>
                  <a:cubicBezTo>
                    <a:pt x="398293" y="199181"/>
                    <a:pt x="397917" y="197016"/>
                    <a:pt x="397122" y="194990"/>
                  </a:cubicBezTo>
                  <a:close/>
                  <a:moveTo>
                    <a:pt x="136630" y="47033"/>
                  </a:moveTo>
                  <a:lnTo>
                    <a:pt x="136630" y="47033"/>
                  </a:lnTo>
                  <a:cubicBezTo>
                    <a:pt x="158891" y="37533"/>
                    <a:pt x="182860" y="32650"/>
                    <a:pt x="207076" y="32681"/>
                  </a:cubicBezTo>
                  <a:lnTo>
                    <a:pt x="207076" y="184174"/>
                  </a:lnTo>
                  <a:cubicBezTo>
                    <a:pt x="180733" y="183807"/>
                    <a:pt x="154736" y="178147"/>
                    <a:pt x="130640" y="167533"/>
                  </a:cubicBezTo>
                  <a:cubicBezTo>
                    <a:pt x="121758" y="163491"/>
                    <a:pt x="113245" y="158689"/>
                    <a:pt x="105196" y="153181"/>
                  </a:cubicBezTo>
                  <a:cubicBezTo>
                    <a:pt x="87705" y="140700"/>
                    <a:pt x="73887" y="125016"/>
                    <a:pt x="73887" y="107835"/>
                  </a:cubicBezTo>
                  <a:cubicBezTo>
                    <a:pt x="73929" y="77632"/>
                    <a:pt x="112502" y="57143"/>
                    <a:pt x="136630" y="47033"/>
                  </a:cubicBezTo>
                  <a:close/>
                  <a:moveTo>
                    <a:pt x="312650" y="326577"/>
                  </a:moveTo>
                  <a:cubicBezTo>
                    <a:pt x="246730" y="388108"/>
                    <a:pt x="143549" y="385853"/>
                    <a:pt x="80399" y="321502"/>
                  </a:cubicBezTo>
                  <a:cubicBezTo>
                    <a:pt x="31529" y="271542"/>
                    <a:pt x="18284" y="196883"/>
                    <a:pt x="47003" y="133253"/>
                  </a:cubicBezTo>
                  <a:cubicBezTo>
                    <a:pt x="47003" y="133253"/>
                    <a:pt x="48840" y="137413"/>
                    <a:pt x="50426" y="140617"/>
                  </a:cubicBezTo>
                  <a:cubicBezTo>
                    <a:pt x="58715" y="155553"/>
                    <a:pt x="70422" y="168331"/>
                    <a:pt x="84595" y="177913"/>
                  </a:cubicBezTo>
                  <a:cubicBezTo>
                    <a:pt x="146524" y="222448"/>
                    <a:pt x="221749" y="216790"/>
                    <a:pt x="294261" y="216790"/>
                  </a:cubicBezTo>
                  <a:lnTo>
                    <a:pt x="365646" y="216790"/>
                  </a:lnTo>
                  <a:cubicBezTo>
                    <a:pt x="362394" y="258706"/>
                    <a:pt x="343483" y="297882"/>
                    <a:pt x="312650" y="326577"/>
                  </a:cubicBezTo>
                  <a:close/>
                </a:path>
              </a:pathLst>
            </a:custGeom>
            <a:solidFill>
              <a:srgbClr val="00B2FF"/>
            </a:solidFill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8CF2996-863C-FF64-C93B-E1F5C4B44474}"/>
                </a:ext>
              </a:extLst>
            </p:cNvPr>
            <p:cNvSpPr/>
            <p:nvPr/>
          </p:nvSpPr>
          <p:spPr>
            <a:xfrm>
              <a:off x="5007456" y="-567548"/>
              <a:ext cx="1621944" cy="260353"/>
            </a:xfrm>
            <a:custGeom>
              <a:avLst/>
              <a:gdLst>
                <a:gd name="connsiteX0" fmla="*/ 200502 w 1279370"/>
                <a:gd name="connsiteY0" fmla="*/ 38 h 205364"/>
                <a:gd name="connsiteX1" fmla="*/ 230621 w 1279370"/>
                <a:gd name="connsiteY1" fmla="*/ 38 h 205364"/>
                <a:gd name="connsiteX2" fmla="*/ 230621 w 1279370"/>
                <a:gd name="connsiteY2" fmla="*/ 202119 h 205364"/>
                <a:gd name="connsiteX3" fmla="*/ 200502 w 1279370"/>
                <a:gd name="connsiteY3" fmla="*/ 202119 h 205364"/>
                <a:gd name="connsiteX4" fmla="*/ 977299 w 1279370"/>
                <a:gd name="connsiteY4" fmla="*/ 66601 h 205364"/>
                <a:gd name="connsiteX5" fmla="*/ 1007440 w 1279370"/>
                <a:gd name="connsiteY5" fmla="*/ 66601 h 205364"/>
                <a:gd name="connsiteX6" fmla="*/ 1007440 w 1279370"/>
                <a:gd name="connsiteY6" fmla="*/ 202535 h 205364"/>
                <a:gd name="connsiteX7" fmla="*/ 977258 w 1279370"/>
                <a:gd name="connsiteY7" fmla="*/ 202535 h 205364"/>
                <a:gd name="connsiteX8" fmla="*/ 977258 w 1279370"/>
                <a:gd name="connsiteY8" fmla="*/ 193757 h 205364"/>
                <a:gd name="connsiteX9" fmla="*/ 942171 w 1279370"/>
                <a:gd name="connsiteY9" fmla="*/ 205281 h 205364"/>
                <a:gd name="connsiteX10" fmla="*/ 909693 w 1279370"/>
                <a:gd name="connsiteY10" fmla="*/ 196274 h 205364"/>
                <a:gd name="connsiteX11" fmla="*/ 885126 w 1279370"/>
                <a:gd name="connsiteY11" fmla="*/ 169836 h 205364"/>
                <a:gd name="connsiteX12" fmla="*/ 876777 w 1279370"/>
                <a:gd name="connsiteY12" fmla="*/ 134661 h 205364"/>
                <a:gd name="connsiteX13" fmla="*/ 909985 w 1279370"/>
                <a:gd name="connsiteY13" fmla="*/ 72695 h 205364"/>
                <a:gd name="connsiteX14" fmla="*/ 941670 w 1279370"/>
                <a:gd name="connsiteY14" fmla="*/ 64001 h 205364"/>
                <a:gd name="connsiteX15" fmla="*/ 977153 w 1279370"/>
                <a:gd name="connsiteY15" fmla="*/ 75504 h 205364"/>
                <a:gd name="connsiteX16" fmla="*/ 977299 w 1279370"/>
                <a:gd name="connsiteY16" fmla="*/ 111240 h 205364"/>
                <a:gd name="connsiteX17" fmla="*/ 944321 w 1279370"/>
                <a:gd name="connsiteY17" fmla="*/ 94599 h 205364"/>
                <a:gd name="connsiteX18" fmla="*/ 917437 w 1279370"/>
                <a:gd name="connsiteY18" fmla="*/ 106684 h 205364"/>
                <a:gd name="connsiteX19" fmla="*/ 908879 w 1279370"/>
                <a:gd name="connsiteY19" fmla="*/ 121619 h 205364"/>
                <a:gd name="connsiteX20" fmla="*/ 917979 w 1279370"/>
                <a:gd name="connsiteY20" fmla="*/ 162847 h 205364"/>
                <a:gd name="connsiteX21" fmla="*/ 945656 w 1279370"/>
                <a:gd name="connsiteY21" fmla="*/ 175057 h 205364"/>
                <a:gd name="connsiteX22" fmla="*/ 977258 w 1279370"/>
                <a:gd name="connsiteY22" fmla="*/ 157979 h 205364"/>
                <a:gd name="connsiteX23" fmla="*/ 155208 w 1279370"/>
                <a:gd name="connsiteY23" fmla="*/ 144708 h 205364"/>
                <a:gd name="connsiteX24" fmla="*/ 155208 w 1279370"/>
                <a:gd name="connsiteY24" fmla="*/ 144708 h 205364"/>
                <a:gd name="connsiteX25" fmla="*/ 102400 w 1279370"/>
                <a:gd name="connsiteY25" fmla="*/ 170668 h 205364"/>
                <a:gd name="connsiteX26" fmla="*/ 34564 w 1279370"/>
                <a:gd name="connsiteY26" fmla="*/ 116377 h 205364"/>
                <a:gd name="connsiteX27" fmla="*/ 37548 w 1279370"/>
                <a:gd name="connsiteY27" fmla="*/ 75108 h 205364"/>
                <a:gd name="connsiteX28" fmla="*/ 73804 w 1279370"/>
                <a:gd name="connsiteY28" fmla="*/ 37334 h 205364"/>
                <a:gd name="connsiteX29" fmla="*/ 99916 w 1279370"/>
                <a:gd name="connsiteY29" fmla="*/ 32092 h 205364"/>
                <a:gd name="connsiteX30" fmla="*/ 149593 w 1279370"/>
                <a:gd name="connsiteY30" fmla="*/ 52290 h 205364"/>
                <a:gd name="connsiteX31" fmla="*/ 151680 w 1279370"/>
                <a:gd name="connsiteY31" fmla="*/ 54515 h 205364"/>
                <a:gd name="connsiteX32" fmla="*/ 174306 w 1279370"/>
                <a:gd name="connsiteY32" fmla="*/ 32404 h 205364"/>
                <a:gd name="connsiteX33" fmla="*/ 172407 w 1279370"/>
                <a:gd name="connsiteY33" fmla="*/ 30324 h 205364"/>
                <a:gd name="connsiteX34" fmla="*/ 100000 w 1279370"/>
                <a:gd name="connsiteY34" fmla="*/ 17 h 205364"/>
                <a:gd name="connsiteX35" fmla="*/ 28427 w 1279370"/>
                <a:gd name="connsiteY35" fmla="*/ 29138 h 205364"/>
                <a:gd name="connsiteX36" fmla="*/ 40 w 1279370"/>
                <a:gd name="connsiteY36" fmla="*/ 101276 h 205364"/>
                <a:gd name="connsiteX37" fmla="*/ 18826 w 1279370"/>
                <a:gd name="connsiteY37" fmla="*/ 159415 h 205364"/>
                <a:gd name="connsiteX38" fmla="*/ 67334 w 1279370"/>
                <a:gd name="connsiteY38" fmla="*/ 196295 h 205364"/>
                <a:gd name="connsiteX39" fmla="*/ 179357 w 1279370"/>
                <a:gd name="connsiteY39" fmla="*/ 165717 h 205364"/>
                <a:gd name="connsiteX40" fmla="*/ 181069 w 1279370"/>
                <a:gd name="connsiteY40" fmla="*/ 163637 h 205364"/>
                <a:gd name="connsiteX41" fmla="*/ 157337 w 1279370"/>
                <a:gd name="connsiteY41" fmla="*/ 142337 h 205364"/>
                <a:gd name="connsiteX42" fmla="*/ 391215 w 1279370"/>
                <a:gd name="connsiteY42" fmla="*/ 131687 h 205364"/>
                <a:gd name="connsiteX43" fmla="*/ 391111 w 1279370"/>
                <a:gd name="connsiteY43" fmla="*/ 137553 h 205364"/>
                <a:gd name="connsiteX44" fmla="*/ 391111 w 1279370"/>
                <a:gd name="connsiteY44" fmla="*/ 140174 h 205364"/>
                <a:gd name="connsiteX45" fmla="*/ 292467 w 1279370"/>
                <a:gd name="connsiteY45" fmla="*/ 140174 h 205364"/>
                <a:gd name="connsiteX46" fmla="*/ 305470 w 1279370"/>
                <a:gd name="connsiteY46" fmla="*/ 164032 h 205364"/>
                <a:gd name="connsiteX47" fmla="*/ 330872 w 1279370"/>
                <a:gd name="connsiteY47" fmla="*/ 173497 h 205364"/>
                <a:gd name="connsiteX48" fmla="*/ 349992 w 1279370"/>
                <a:gd name="connsiteY48" fmla="*/ 169233 h 205364"/>
                <a:gd name="connsiteX49" fmla="*/ 365271 w 1279370"/>
                <a:gd name="connsiteY49" fmla="*/ 156939 h 205364"/>
                <a:gd name="connsiteX50" fmla="*/ 367358 w 1279370"/>
                <a:gd name="connsiteY50" fmla="*/ 154609 h 205364"/>
                <a:gd name="connsiteX51" fmla="*/ 388356 w 1279370"/>
                <a:gd name="connsiteY51" fmla="*/ 174807 h 205364"/>
                <a:gd name="connsiteX52" fmla="*/ 386749 w 1279370"/>
                <a:gd name="connsiteY52" fmla="*/ 176887 h 205364"/>
                <a:gd name="connsiteX53" fmla="*/ 330037 w 1279370"/>
                <a:gd name="connsiteY53" fmla="*/ 202348 h 205364"/>
                <a:gd name="connsiteX54" fmla="*/ 265207 w 1279370"/>
                <a:gd name="connsiteY54" fmla="*/ 158853 h 205364"/>
                <a:gd name="connsiteX55" fmla="*/ 260448 w 1279370"/>
                <a:gd name="connsiteY55" fmla="*/ 131687 h 205364"/>
                <a:gd name="connsiteX56" fmla="*/ 326218 w 1279370"/>
                <a:gd name="connsiteY56" fmla="*/ 60964 h 205364"/>
                <a:gd name="connsiteX57" fmla="*/ 391215 w 1279370"/>
                <a:gd name="connsiteY57" fmla="*/ 131687 h 205364"/>
                <a:gd name="connsiteX58" fmla="*/ 357214 w 1279370"/>
                <a:gd name="connsiteY58" fmla="*/ 112217 h 205364"/>
                <a:gd name="connsiteX59" fmla="*/ 327053 w 1279370"/>
                <a:gd name="connsiteY59" fmla="*/ 89898 h 205364"/>
                <a:gd name="connsiteX60" fmla="*/ 307516 w 1279370"/>
                <a:gd name="connsiteY60" fmla="*/ 96034 h 205364"/>
                <a:gd name="connsiteX61" fmla="*/ 294867 w 1279370"/>
                <a:gd name="connsiteY61" fmla="*/ 112217 h 205364"/>
                <a:gd name="connsiteX62" fmla="*/ 511880 w 1279370"/>
                <a:gd name="connsiteY62" fmla="*/ 66455 h 205364"/>
                <a:gd name="connsiteX63" fmla="*/ 542041 w 1279370"/>
                <a:gd name="connsiteY63" fmla="*/ 66455 h 205364"/>
                <a:gd name="connsiteX64" fmla="*/ 542041 w 1279370"/>
                <a:gd name="connsiteY64" fmla="*/ 202389 h 205364"/>
                <a:gd name="connsiteX65" fmla="*/ 511880 w 1279370"/>
                <a:gd name="connsiteY65" fmla="*/ 202389 h 205364"/>
                <a:gd name="connsiteX66" fmla="*/ 511880 w 1279370"/>
                <a:gd name="connsiteY66" fmla="*/ 193549 h 205364"/>
                <a:gd name="connsiteX67" fmla="*/ 476793 w 1279370"/>
                <a:gd name="connsiteY67" fmla="*/ 205073 h 205364"/>
                <a:gd name="connsiteX68" fmla="*/ 444315 w 1279370"/>
                <a:gd name="connsiteY68" fmla="*/ 196087 h 205364"/>
                <a:gd name="connsiteX69" fmla="*/ 419790 w 1279370"/>
                <a:gd name="connsiteY69" fmla="*/ 169545 h 205364"/>
                <a:gd name="connsiteX70" fmla="*/ 411316 w 1279370"/>
                <a:gd name="connsiteY70" fmla="*/ 134370 h 205364"/>
                <a:gd name="connsiteX71" fmla="*/ 419894 w 1279370"/>
                <a:gd name="connsiteY71" fmla="*/ 99009 h 205364"/>
                <a:gd name="connsiteX72" fmla="*/ 444712 w 1279370"/>
                <a:gd name="connsiteY72" fmla="*/ 72363 h 205364"/>
                <a:gd name="connsiteX73" fmla="*/ 476397 w 1279370"/>
                <a:gd name="connsiteY73" fmla="*/ 63668 h 205364"/>
                <a:gd name="connsiteX74" fmla="*/ 511985 w 1279370"/>
                <a:gd name="connsiteY74" fmla="*/ 75171 h 205364"/>
                <a:gd name="connsiteX75" fmla="*/ 511880 w 1279370"/>
                <a:gd name="connsiteY75" fmla="*/ 111094 h 205364"/>
                <a:gd name="connsiteX76" fmla="*/ 497269 w 1279370"/>
                <a:gd name="connsiteY76" fmla="*/ 98905 h 205364"/>
                <a:gd name="connsiteX77" fmla="*/ 478818 w 1279370"/>
                <a:gd name="connsiteY77" fmla="*/ 94536 h 205364"/>
                <a:gd name="connsiteX78" fmla="*/ 451934 w 1279370"/>
                <a:gd name="connsiteY78" fmla="*/ 106622 h 205364"/>
                <a:gd name="connsiteX79" fmla="*/ 443376 w 1279370"/>
                <a:gd name="connsiteY79" fmla="*/ 121557 h 205364"/>
                <a:gd name="connsiteX80" fmla="*/ 452456 w 1279370"/>
                <a:gd name="connsiteY80" fmla="*/ 162784 h 205364"/>
                <a:gd name="connsiteX81" fmla="*/ 465084 w 1279370"/>
                <a:gd name="connsiteY81" fmla="*/ 171645 h 205364"/>
                <a:gd name="connsiteX82" fmla="*/ 480133 w 1279370"/>
                <a:gd name="connsiteY82" fmla="*/ 174828 h 205364"/>
                <a:gd name="connsiteX83" fmla="*/ 511797 w 1279370"/>
                <a:gd name="connsiteY83" fmla="*/ 157750 h 205364"/>
                <a:gd name="connsiteX84" fmla="*/ 639204 w 1279370"/>
                <a:gd name="connsiteY84" fmla="*/ 61047 h 205364"/>
                <a:gd name="connsiteX85" fmla="*/ 603344 w 1279370"/>
                <a:gd name="connsiteY85" fmla="*/ 74214 h 205364"/>
                <a:gd name="connsiteX86" fmla="*/ 603344 w 1279370"/>
                <a:gd name="connsiteY86" fmla="*/ 64125 h 205364"/>
                <a:gd name="connsiteX87" fmla="*/ 572223 w 1279370"/>
                <a:gd name="connsiteY87" fmla="*/ 64125 h 205364"/>
                <a:gd name="connsiteX88" fmla="*/ 572223 w 1279370"/>
                <a:gd name="connsiteY88" fmla="*/ 202389 h 205364"/>
                <a:gd name="connsiteX89" fmla="*/ 604200 w 1279370"/>
                <a:gd name="connsiteY89" fmla="*/ 202389 h 205364"/>
                <a:gd name="connsiteX90" fmla="*/ 604200 w 1279370"/>
                <a:gd name="connsiteY90" fmla="*/ 112508 h 205364"/>
                <a:gd name="connsiteX91" fmla="*/ 617684 w 1279370"/>
                <a:gd name="connsiteY91" fmla="*/ 98385 h 205364"/>
                <a:gd name="connsiteX92" fmla="*/ 637388 w 1279370"/>
                <a:gd name="connsiteY92" fmla="*/ 92290 h 205364"/>
                <a:gd name="connsiteX93" fmla="*/ 648847 w 1279370"/>
                <a:gd name="connsiteY93" fmla="*/ 94224 h 205364"/>
                <a:gd name="connsiteX94" fmla="*/ 652667 w 1279370"/>
                <a:gd name="connsiteY94" fmla="*/ 62295 h 205364"/>
                <a:gd name="connsiteX95" fmla="*/ 649953 w 1279370"/>
                <a:gd name="connsiteY95" fmla="*/ 61796 h 205364"/>
                <a:gd name="connsiteX96" fmla="*/ 639287 w 1279370"/>
                <a:gd name="connsiteY96" fmla="*/ 60985 h 205364"/>
                <a:gd name="connsiteX97" fmla="*/ 784311 w 1279370"/>
                <a:gd name="connsiteY97" fmla="*/ 350 h 205364"/>
                <a:gd name="connsiteX98" fmla="*/ 753231 w 1279370"/>
                <a:gd name="connsiteY98" fmla="*/ 350 h 205364"/>
                <a:gd name="connsiteX99" fmla="*/ 753231 w 1279370"/>
                <a:gd name="connsiteY99" fmla="*/ 202452 h 205364"/>
                <a:gd name="connsiteX100" fmla="*/ 863856 w 1279370"/>
                <a:gd name="connsiteY100" fmla="*/ 202452 h 205364"/>
                <a:gd name="connsiteX101" fmla="*/ 863856 w 1279370"/>
                <a:gd name="connsiteY101" fmla="*/ 169773 h 205364"/>
                <a:gd name="connsiteX102" fmla="*/ 784394 w 1279370"/>
                <a:gd name="connsiteY102" fmla="*/ 169773 h 205364"/>
                <a:gd name="connsiteX103" fmla="*/ 1233386 w 1279370"/>
                <a:gd name="connsiteY103" fmla="*/ 115587 h 205364"/>
                <a:gd name="connsiteX104" fmla="*/ 1233386 w 1279370"/>
                <a:gd name="connsiteY104" fmla="*/ 115587 h 205364"/>
                <a:gd name="connsiteX105" fmla="*/ 1214184 w 1279370"/>
                <a:gd name="connsiteY105" fmla="*/ 103252 h 205364"/>
                <a:gd name="connsiteX106" fmla="*/ 1233407 w 1279370"/>
                <a:gd name="connsiteY106" fmla="*/ 89919 h 205364"/>
                <a:gd name="connsiteX107" fmla="*/ 1257724 w 1279370"/>
                <a:gd name="connsiteY107" fmla="*/ 99508 h 205364"/>
                <a:gd name="connsiteX108" fmla="*/ 1259623 w 1279370"/>
                <a:gd name="connsiteY108" fmla="*/ 101151 h 205364"/>
                <a:gd name="connsiteX109" fmla="*/ 1275132 w 1279370"/>
                <a:gd name="connsiteY109" fmla="*/ 77896 h 205364"/>
                <a:gd name="connsiteX110" fmla="*/ 1273044 w 1279370"/>
                <a:gd name="connsiteY110" fmla="*/ 76190 h 205364"/>
                <a:gd name="connsiteX111" fmla="*/ 1231195 w 1279370"/>
                <a:gd name="connsiteY111" fmla="*/ 61026 h 205364"/>
                <a:gd name="connsiteX112" fmla="*/ 1183626 w 1279370"/>
                <a:gd name="connsiteY112" fmla="*/ 104708 h 205364"/>
                <a:gd name="connsiteX113" fmla="*/ 1213808 w 1279370"/>
                <a:gd name="connsiteY113" fmla="*/ 140964 h 205364"/>
                <a:gd name="connsiteX114" fmla="*/ 1226770 w 1279370"/>
                <a:gd name="connsiteY114" fmla="*/ 144895 h 205364"/>
                <a:gd name="connsiteX115" fmla="*/ 1249730 w 1279370"/>
                <a:gd name="connsiteY115" fmla="*/ 160247 h 205364"/>
                <a:gd name="connsiteX116" fmla="*/ 1231320 w 1279370"/>
                <a:gd name="connsiteY116" fmla="*/ 173580 h 205364"/>
                <a:gd name="connsiteX117" fmla="*/ 1197131 w 1279370"/>
                <a:gd name="connsiteY117" fmla="*/ 159851 h 205364"/>
                <a:gd name="connsiteX118" fmla="*/ 1194918 w 1279370"/>
                <a:gd name="connsiteY118" fmla="*/ 157938 h 205364"/>
                <a:gd name="connsiteX119" fmla="*/ 1178742 w 1279370"/>
                <a:gd name="connsiteY119" fmla="*/ 182275 h 205364"/>
                <a:gd name="connsiteX120" fmla="*/ 1180829 w 1279370"/>
                <a:gd name="connsiteY120" fmla="*/ 184084 h 205364"/>
                <a:gd name="connsiteX121" fmla="*/ 1231090 w 1279370"/>
                <a:gd name="connsiteY121" fmla="*/ 202680 h 205364"/>
                <a:gd name="connsiteX122" fmla="*/ 1279369 w 1279370"/>
                <a:gd name="connsiteY122" fmla="*/ 159643 h 205364"/>
                <a:gd name="connsiteX123" fmla="*/ 1233470 w 1279370"/>
                <a:gd name="connsiteY123" fmla="*/ 115525 h 205364"/>
                <a:gd name="connsiteX124" fmla="*/ 1159685 w 1279370"/>
                <a:gd name="connsiteY124" fmla="*/ 100777 h 205364"/>
                <a:gd name="connsiteX125" fmla="*/ 1159685 w 1279370"/>
                <a:gd name="connsiteY125" fmla="*/ 170252 h 205364"/>
                <a:gd name="connsiteX126" fmla="*/ 1135347 w 1279370"/>
                <a:gd name="connsiteY126" fmla="*/ 196461 h 205364"/>
                <a:gd name="connsiteX127" fmla="*/ 1102870 w 1279370"/>
                <a:gd name="connsiteY127" fmla="*/ 205364 h 205364"/>
                <a:gd name="connsiteX128" fmla="*/ 1067783 w 1279370"/>
                <a:gd name="connsiteY128" fmla="*/ 194048 h 205364"/>
                <a:gd name="connsiteX129" fmla="*/ 1067783 w 1279370"/>
                <a:gd name="connsiteY129" fmla="*/ 202618 h 205364"/>
                <a:gd name="connsiteX130" fmla="*/ 1037601 w 1279370"/>
                <a:gd name="connsiteY130" fmla="*/ 202618 h 205364"/>
                <a:gd name="connsiteX131" fmla="*/ 1037601 w 1279370"/>
                <a:gd name="connsiteY131" fmla="*/ 3366 h 205364"/>
                <a:gd name="connsiteX132" fmla="*/ 1068805 w 1279370"/>
                <a:gd name="connsiteY132" fmla="*/ 3366 h 205364"/>
                <a:gd name="connsiteX133" fmla="*/ 1068805 w 1279370"/>
                <a:gd name="connsiteY133" fmla="*/ 76980 h 205364"/>
                <a:gd name="connsiteX134" fmla="*/ 1135368 w 1279370"/>
                <a:gd name="connsiteY134" fmla="*/ 74568 h 205364"/>
                <a:gd name="connsiteX135" fmla="*/ 1135368 w 1279370"/>
                <a:gd name="connsiteY135" fmla="*/ 74568 h 205364"/>
                <a:gd name="connsiteX136" fmla="*/ 1159685 w 1279370"/>
                <a:gd name="connsiteY136" fmla="*/ 100777 h 205364"/>
                <a:gd name="connsiteX137" fmla="*/ 1138165 w 1279370"/>
                <a:gd name="connsiteY137" fmla="*/ 135660 h 205364"/>
                <a:gd name="connsiteX138" fmla="*/ 1128000 w 1279370"/>
                <a:gd name="connsiteY138" fmla="*/ 108161 h 205364"/>
                <a:gd name="connsiteX139" fmla="*/ 1115832 w 1279370"/>
                <a:gd name="connsiteY139" fmla="*/ 99549 h 205364"/>
                <a:gd name="connsiteX140" fmla="*/ 1101221 w 1279370"/>
                <a:gd name="connsiteY140" fmla="*/ 96388 h 205364"/>
                <a:gd name="connsiteX141" fmla="*/ 1083082 w 1279370"/>
                <a:gd name="connsiteY141" fmla="*/ 100777 h 205364"/>
                <a:gd name="connsiteX142" fmla="*/ 1068743 w 1279370"/>
                <a:gd name="connsiteY142" fmla="*/ 112737 h 205364"/>
                <a:gd name="connsiteX143" fmla="*/ 1068743 w 1279370"/>
                <a:gd name="connsiteY143" fmla="*/ 158686 h 205364"/>
                <a:gd name="connsiteX144" fmla="*/ 1099906 w 1279370"/>
                <a:gd name="connsiteY144" fmla="*/ 175057 h 205364"/>
                <a:gd name="connsiteX145" fmla="*/ 1114746 w 1279370"/>
                <a:gd name="connsiteY145" fmla="*/ 172020 h 205364"/>
                <a:gd name="connsiteX146" fmla="*/ 1138124 w 1279370"/>
                <a:gd name="connsiteY146" fmla="*/ 135660 h 20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279370" h="205364">
                  <a:moveTo>
                    <a:pt x="200502" y="38"/>
                  </a:moveTo>
                  <a:lnTo>
                    <a:pt x="230621" y="38"/>
                  </a:lnTo>
                  <a:lnTo>
                    <a:pt x="230621" y="202119"/>
                  </a:lnTo>
                  <a:lnTo>
                    <a:pt x="200502" y="202119"/>
                  </a:lnTo>
                  <a:close/>
                  <a:moveTo>
                    <a:pt x="977299" y="66601"/>
                  </a:moveTo>
                  <a:lnTo>
                    <a:pt x="1007440" y="66601"/>
                  </a:lnTo>
                  <a:lnTo>
                    <a:pt x="1007440" y="202535"/>
                  </a:lnTo>
                  <a:lnTo>
                    <a:pt x="977258" y="202535"/>
                  </a:lnTo>
                  <a:lnTo>
                    <a:pt x="977258" y="193757"/>
                  </a:lnTo>
                  <a:cubicBezTo>
                    <a:pt x="967120" y="201278"/>
                    <a:pt x="954809" y="205320"/>
                    <a:pt x="942171" y="205281"/>
                  </a:cubicBezTo>
                  <a:cubicBezTo>
                    <a:pt x="930728" y="205243"/>
                    <a:pt x="919509" y="202131"/>
                    <a:pt x="909693" y="196274"/>
                  </a:cubicBezTo>
                  <a:cubicBezTo>
                    <a:pt x="899363" y="189707"/>
                    <a:pt x="890903" y="180602"/>
                    <a:pt x="885126" y="169836"/>
                  </a:cubicBezTo>
                  <a:cubicBezTo>
                    <a:pt x="879381" y="159011"/>
                    <a:pt x="876507" y="146903"/>
                    <a:pt x="876777" y="134661"/>
                  </a:cubicBezTo>
                  <a:cubicBezTo>
                    <a:pt x="876305" y="109663"/>
                    <a:pt x="888874" y="86207"/>
                    <a:pt x="909985" y="72695"/>
                  </a:cubicBezTo>
                  <a:cubicBezTo>
                    <a:pt x="919528" y="66913"/>
                    <a:pt x="930501" y="63902"/>
                    <a:pt x="941670" y="64001"/>
                  </a:cubicBezTo>
                  <a:cubicBezTo>
                    <a:pt x="954440" y="63879"/>
                    <a:pt x="966899" y="67918"/>
                    <a:pt x="977153" y="75504"/>
                  </a:cubicBezTo>
                  <a:close/>
                  <a:moveTo>
                    <a:pt x="977299" y="111240"/>
                  </a:moveTo>
                  <a:cubicBezTo>
                    <a:pt x="969593" y="100775"/>
                    <a:pt x="957345" y="94595"/>
                    <a:pt x="944321" y="94599"/>
                  </a:cubicBezTo>
                  <a:cubicBezTo>
                    <a:pt x="934085" y="94826"/>
                    <a:pt x="924381" y="99188"/>
                    <a:pt x="917437" y="106684"/>
                  </a:cubicBezTo>
                  <a:cubicBezTo>
                    <a:pt x="913533" y="110988"/>
                    <a:pt x="910613" y="116082"/>
                    <a:pt x="908879" y="121619"/>
                  </a:cubicBezTo>
                  <a:cubicBezTo>
                    <a:pt x="904324" y="135997"/>
                    <a:pt x="907791" y="151702"/>
                    <a:pt x="917979" y="162847"/>
                  </a:cubicBezTo>
                  <a:cubicBezTo>
                    <a:pt x="925130" y="170533"/>
                    <a:pt x="935139" y="174949"/>
                    <a:pt x="945656" y="175057"/>
                  </a:cubicBezTo>
                  <a:cubicBezTo>
                    <a:pt x="958345" y="174803"/>
                    <a:pt x="970123" y="168438"/>
                    <a:pt x="977258" y="157979"/>
                  </a:cubicBezTo>
                  <a:close/>
                  <a:moveTo>
                    <a:pt x="155208" y="144708"/>
                  </a:moveTo>
                  <a:lnTo>
                    <a:pt x="155208" y="144708"/>
                  </a:lnTo>
                  <a:cubicBezTo>
                    <a:pt x="142375" y="160783"/>
                    <a:pt x="123007" y="170304"/>
                    <a:pt x="102400" y="170668"/>
                  </a:cubicBezTo>
                  <a:cubicBezTo>
                    <a:pt x="69404" y="171849"/>
                    <a:pt x="40529" y="148739"/>
                    <a:pt x="34564" y="116377"/>
                  </a:cubicBezTo>
                  <a:cubicBezTo>
                    <a:pt x="31750" y="102608"/>
                    <a:pt x="32781" y="88333"/>
                    <a:pt x="37548" y="75108"/>
                  </a:cubicBezTo>
                  <a:cubicBezTo>
                    <a:pt x="43931" y="58100"/>
                    <a:pt x="57037" y="44445"/>
                    <a:pt x="73804" y="37334"/>
                  </a:cubicBezTo>
                  <a:cubicBezTo>
                    <a:pt x="82062" y="33837"/>
                    <a:pt x="90945" y="32054"/>
                    <a:pt x="99916" y="32092"/>
                  </a:cubicBezTo>
                  <a:cubicBezTo>
                    <a:pt x="118505" y="32004"/>
                    <a:pt x="136370" y="39268"/>
                    <a:pt x="149593" y="52290"/>
                  </a:cubicBezTo>
                  <a:lnTo>
                    <a:pt x="151680" y="54515"/>
                  </a:lnTo>
                  <a:lnTo>
                    <a:pt x="174306" y="32404"/>
                  </a:lnTo>
                  <a:lnTo>
                    <a:pt x="172407" y="30324"/>
                  </a:lnTo>
                  <a:cubicBezTo>
                    <a:pt x="153494" y="10707"/>
                    <a:pt x="127295" y="-259"/>
                    <a:pt x="100000" y="17"/>
                  </a:cubicBezTo>
                  <a:cubicBezTo>
                    <a:pt x="73141" y="-482"/>
                    <a:pt x="47261" y="10048"/>
                    <a:pt x="28427" y="29138"/>
                  </a:cubicBezTo>
                  <a:cubicBezTo>
                    <a:pt x="9521" y="48340"/>
                    <a:pt x="-728" y="74385"/>
                    <a:pt x="40" y="101276"/>
                  </a:cubicBezTo>
                  <a:cubicBezTo>
                    <a:pt x="230" y="122108"/>
                    <a:pt x="6784" y="142387"/>
                    <a:pt x="18826" y="159415"/>
                  </a:cubicBezTo>
                  <a:cubicBezTo>
                    <a:pt x="30832" y="176361"/>
                    <a:pt x="47761" y="189233"/>
                    <a:pt x="67334" y="196295"/>
                  </a:cubicBezTo>
                  <a:cubicBezTo>
                    <a:pt x="107409" y="210670"/>
                    <a:pt x="152227" y="198437"/>
                    <a:pt x="179357" y="165717"/>
                  </a:cubicBezTo>
                  <a:lnTo>
                    <a:pt x="181069" y="163637"/>
                  </a:lnTo>
                  <a:lnTo>
                    <a:pt x="157337" y="142337"/>
                  </a:lnTo>
                  <a:close/>
                  <a:moveTo>
                    <a:pt x="391215" y="131687"/>
                  </a:moveTo>
                  <a:cubicBezTo>
                    <a:pt x="391295" y="133642"/>
                    <a:pt x="391261" y="135602"/>
                    <a:pt x="391111" y="137553"/>
                  </a:cubicBezTo>
                  <a:lnTo>
                    <a:pt x="391111" y="140174"/>
                  </a:lnTo>
                  <a:lnTo>
                    <a:pt x="292467" y="140174"/>
                  </a:lnTo>
                  <a:cubicBezTo>
                    <a:pt x="293786" y="149424"/>
                    <a:pt x="298403" y="157892"/>
                    <a:pt x="305470" y="164032"/>
                  </a:cubicBezTo>
                  <a:cubicBezTo>
                    <a:pt x="312504" y="170156"/>
                    <a:pt x="321534" y="173520"/>
                    <a:pt x="330872" y="173497"/>
                  </a:cubicBezTo>
                  <a:cubicBezTo>
                    <a:pt x="337489" y="173559"/>
                    <a:pt x="344033" y="172101"/>
                    <a:pt x="349992" y="169233"/>
                  </a:cubicBezTo>
                  <a:cubicBezTo>
                    <a:pt x="355957" y="166345"/>
                    <a:pt x="361182" y="162142"/>
                    <a:pt x="365271" y="156939"/>
                  </a:cubicBezTo>
                  <a:lnTo>
                    <a:pt x="367358" y="154609"/>
                  </a:lnTo>
                  <a:lnTo>
                    <a:pt x="388356" y="174807"/>
                  </a:lnTo>
                  <a:lnTo>
                    <a:pt x="386749" y="176887"/>
                  </a:lnTo>
                  <a:cubicBezTo>
                    <a:pt x="372925" y="193803"/>
                    <a:pt x="351910" y="203238"/>
                    <a:pt x="330037" y="202348"/>
                  </a:cubicBezTo>
                  <a:cubicBezTo>
                    <a:pt x="301438" y="202749"/>
                    <a:pt x="275595" y="185412"/>
                    <a:pt x="265207" y="158853"/>
                  </a:cubicBezTo>
                  <a:cubicBezTo>
                    <a:pt x="261798" y="150210"/>
                    <a:pt x="260179" y="140970"/>
                    <a:pt x="260448" y="131687"/>
                  </a:cubicBezTo>
                  <a:cubicBezTo>
                    <a:pt x="260448" y="90688"/>
                    <a:pt x="288104" y="60964"/>
                    <a:pt x="326218" y="60964"/>
                  </a:cubicBezTo>
                  <a:cubicBezTo>
                    <a:pt x="363308" y="60985"/>
                    <a:pt x="391215" y="91291"/>
                    <a:pt x="391215" y="131687"/>
                  </a:cubicBezTo>
                  <a:close/>
                  <a:moveTo>
                    <a:pt x="357214" y="112217"/>
                  </a:moveTo>
                  <a:cubicBezTo>
                    <a:pt x="352791" y="99255"/>
                    <a:pt x="340783" y="90370"/>
                    <a:pt x="327053" y="89898"/>
                  </a:cubicBezTo>
                  <a:cubicBezTo>
                    <a:pt x="320064" y="89903"/>
                    <a:pt x="313245" y="92044"/>
                    <a:pt x="307516" y="96034"/>
                  </a:cubicBezTo>
                  <a:cubicBezTo>
                    <a:pt x="301759" y="100036"/>
                    <a:pt x="297351" y="105676"/>
                    <a:pt x="294867" y="112217"/>
                  </a:cubicBezTo>
                  <a:close/>
                  <a:moveTo>
                    <a:pt x="511880" y="66455"/>
                  </a:moveTo>
                  <a:lnTo>
                    <a:pt x="542041" y="66455"/>
                  </a:lnTo>
                  <a:lnTo>
                    <a:pt x="542041" y="202389"/>
                  </a:lnTo>
                  <a:lnTo>
                    <a:pt x="511880" y="202389"/>
                  </a:lnTo>
                  <a:lnTo>
                    <a:pt x="511880" y="193549"/>
                  </a:lnTo>
                  <a:cubicBezTo>
                    <a:pt x="501742" y="201070"/>
                    <a:pt x="489432" y="205112"/>
                    <a:pt x="476793" y="205073"/>
                  </a:cubicBezTo>
                  <a:cubicBezTo>
                    <a:pt x="465355" y="205031"/>
                    <a:pt x="454138" y="201927"/>
                    <a:pt x="444315" y="196087"/>
                  </a:cubicBezTo>
                  <a:cubicBezTo>
                    <a:pt x="433994" y="189478"/>
                    <a:pt x="425549" y="180340"/>
                    <a:pt x="419790" y="169545"/>
                  </a:cubicBezTo>
                  <a:cubicBezTo>
                    <a:pt x="414012" y="158728"/>
                    <a:pt x="411096" y="146622"/>
                    <a:pt x="411316" y="134370"/>
                  </a:cubicBezTo>
                  <a:cubicBezTo>
                    <a:pt x="411126" y="122050"/>
                    <a:pt x="414077" y="109883"/>
                    <a:pt x="419894" y="99009"/>
                  </a:cubicBezTo>
                  <a:cubicBezTo>
                    <a:pt x="425734" y="88152"/>
                    <a:pt x="434282" y="78975"/>
                    <a:pt x="444712" y="72363"/>
                  </a:cubicBezTo>
                  <a:cubicBezTo>
                    <a:pt x="454255" y="66581"/>
                    <a:pt x="465228" y="63569"/>
                    <a:pt x="476397" y="63668"/>
                  </a:cubicBezTo>
                  <a:cubicBezTo>
                    <a:pt x="489202" y="63523"/>
                    <a:pt x="501703" y="67564"/>
                    <a:pt x="511985" y="75171"/>
                  </a:cubicBezTo>
                  <a:close/>
                  <a:moveTo>
                    <a:pt x="511880" y="111094"/>
                  </a:moveTo>
                  <a:cubicBezTo>
                    <a:pt x="508029" y="105952"/>
                    <a:pt x="503026" y="101777"/>
                    <a:pt x="497269" y="98905"/>
                  </a:cubicBezTo>
                  <a:cubicBezTo>
                    <a:pt x="491548" y="96025"/>
                    <a:pt x="485228" y="94529"/>
                    <a:pt x="478818" y="94536"/>
                  </a:cubicBezTo>
                  <a:cubicBezTo>
                    <a:pt x="468578" y="94745"/>
                    <a:pt x="458868" y="99110"/>
                    <a:pt x="451934" y="106622"/>
                  </a:cubicBezTo>
                  <a:cubicBezTo>
                    <a:pt x="448031" y="110925"/>
                    <a:pt x="445111" y="116020"/>
                    <a:pt x="443376" y="121557"/>
                  </a:cubicBezTo>
                  <a:cubicBezTo>
                    <a:pt x="438813" y="135930"/>
                    <a:pt x="442272" y="151637"/>
                    <a:pt x="452456" y="162784"/>
                  </a:cubicBezTo>
                  <a:cubicBezTo>
                    <a:pt x="456027" y="166551"/>
                    <a:pt x="460323" y="169563"/>
                    <a:pt x="465084" y="171645"/>
                  </a:cubicBezTo>
                  <a:cubicBezTo>
                    <a:pt x="469832" y="173707"/>
                    <a:pt x="474952" y="174791"/>
                    <a:pt x="480133" y="174828"/>
                  </a:cubicBezTo>
                  <a:cubicBezTo>
                    <a:pt x="492844" y="174595"/>
                    <a:pt x="504650" y="168228"/>
                    <a:pt x="511797" y="157750"/>
                  </a:cubicBezTo>
                  <a:close/>
                  <a:moveTo>
                    <a:pt x="639204" y="61047"/>
                  </a:moveTo>
                  <a:cubicBezTo>
                    <a:pt x="626012" y="60778"/>
                    <a:pt x="613207" y="65480"/>
                    <a:pt x="603344" y="74214"/>
                  </a:cubicBezTo>
                  <a:lnTo>
                    <a:pt x="603344" y="64125"/>
                  </a:lnTo>
                  <a:lnTo>
                    <a:pt x="572223" y="64125"/>
                  </a:lnTo>
                  <a:lnTo>
                    <a:pt x="572223" y="202389"/>
                  </a:lnTo>
                  <a:lnTo>
                    <a:pt x="604200" y="202389"/>
                  </a:lnTo>
                  <a:lnTo>
                    <a:pt x="604200" y="112508"/>
                  </a:lnTo>
                  <a:cubicBezTo>
                    <a:pt x="607473" y="106775"/>
                    <a:pt x="612100" y="101927"/>
                    <a:pt x="617684" y="98385"/>
                  </a:cubicBezTo>
                  <a:cubicBezTo>
                    <a:pt x="623689" y="94857"/>
                    <a:pt x="630435" y="92770"/>
                    <a:pt x="637388" y="92290"/>
                  </a:cubicBezTo>
                  <a:cubicBezTo>
                    <a:pt x="641301" y="92131"/>
                    <a:pt x="645205" y="92790"/>
                    <a:pt x="648847" y="94224"/>
                  </a:cubicBezTo>
                  <a:lnTo>
                    <a:pt x="652667" y="62295"/>
                  </a:lnTo>
                  <a:lnTo>
                    <a:pt x="649953" y="61796"/>
                  </a:lnTo>
                  <a:cubicBezTo>
                    <a:pt x="646423" y="61254"/>
                    <a:pt x="642859" y="60983"/>
                    <a:pt x="639287" y="60985"/>
                  </a:cubicBezTo>
                  <a:close/>
                  <a:moveTo>
                    <a:pt x="784311" y="350"/>
                  </a:moveTo>
                  <a:lnTo>
                    <a:pt x="753231" y="350"/>
                  </a:lnTo>
                  <a:lnTo>
                    <a:pt x="753231" y="202452"/>
                  </a:lnTo>
                  <a:lnTo>
                    <a:pt x="863856" y="202452"/>
                  </a:lnTo>
                  <a:lnTo>
                    <a:pt x="863856" y="169773"/>
                  </a:lnTo>
                  <a:lnTo>
                    <a:pt x="784394" y="169773"/>
                  </a:lnTo>
                  <a:close/>
                  <a:moveTo>
                    <a:pt x="1233386" y="115587"/>
                  </a:moveTo>
                  <a:lnTo>
                    <a:pt x="1233386" y="115587"/>
                  </a:lnTo>
                  <a:cubicBezTo>
                    <a:pt x="1221531" y="112363"/>
                    <a:pt x="1214184" y="109721"/>
                    <a:pt x="1214184" y="103252"/>
                  </a:cubicBezTo>
                  <a:cubicBezTo>
                    <a:pt x="1214184" y="94453"/>
                    <a:pt x="1224244" y="89919"/>
                    <a:pt x="1233407" y="89919"/>
                  </a:cubicBezTo>
                  <a:cubicBezTo>
                    <a:pt x="1242391" y="90171"/>
                    <a:pt x="1250999" y="93566"/>
                    <a:pt x="1257724" y="99508"/>
                  </a:cubicBezTo>
                  <a:lnTo>
                    <a:pt x="1259623" y="101151"/>
                  </a:lnTo>
                  <a:lnTo>
                    <a:pt x="1275132" y="77896"/>
                  </a:lnTo>
                  <a:lnTo>
                    <a:pt x="1273044" y="76190"/>
                  </a:lnTo>
                  <a:cubicBezTo>
                    <a:pt x="1261462" y="66141"/>
                    <a:pt x="1246549" y="60737"/>
                    <a:pt x="1231195" y="61026"/>
                  </a:cubicBezTo>
                  <a:cubicBezTo>
                    <a:pt x="1208235" y="61026"/>
                    <a:pt x="1183626" y="74672"/>
                    <a:pt x="1183626" y="104708"/>
                  </a:cubicBezTo>
                  <a:cubicBezTo>
                    <a:pt x="1183626" y="121474"/>
                    <a:pt x="1193687" y="133996"/>
                    <a:pt x="1213808" y="140964"/>
                  </a:cubicBezTo>
                  <a:cubicBezTo>
                    <a:pt x="1218128" y="142483"/>
                    <a:pt x="1222553" y="143689"/>
                    <a:pt x="1226770" y="144895"/>
                  </a:cubicBezTo>
                  <a:cubicBezTo>
                    <a:pt x="1241047" y="148744"/>
                    <a:pt x="1249730" y="151573"/>
                    <a:pt x="1249730" y="160247"/>
                  </a:cubicBezTo>
                  <a:cubicBezTo>
                    <a:pt x="1249730" y="168921"/>
                    <a:pt x="1240379" y="173580"/>
                    <a:pt x="1231320" y="173580"/>
                  </a:cubicBezTo>
                  <a:cubicBezTo>
                    <a:pt x="1218663" y="173133"/>
                    <a:pt x="1206563" y="168276"/>
                    <a:pt x="1197131" y="159851"/>
                  </a:cubicBezTo>
                  <a:lnTo>
                    <a:pt x="1194918" y="157938"/>
                  </a:lnTo>
                  <a:lnTo>
                    <a:pt x="1178742" y="182275"/>
                  </a:lnTo>
                  <a:lnTo>
                    <a:pt x="1180829" y="184084"/>
                  </a:lnTo>
                  <a:cubicBezTo>
                    <a:pt x="1194718" y="196232"/>
                    <a:pt x="1212612" y="202851"/>
                    <a:pt x="1231090" y="202680"/>
                  </a:cubicBezTo>
                  <a:cubicBezTo>
                    <a:pt x="1259248" y="202472"/>
                    <a:pt x="1279369" y="184084"/>
                    <a:pt x="1279369" y="159643"/>
                  </a:cubicBezTo>
                  <a:cubicBezTo>
                    <a:pt x="1279619" y="128255"/>
                    <a:pt x="1247246" y="119165"/>
                    <a:pt x="1233470" y="115525"/>
                  </a:cubicBezTo>
                  <a:close/>
                  <a:moveTo>
                    <a:pt x="1159685" y="100777"/>
                  </a:moveTo>
                  <a:cubicBezTo>
                    <a:pt x="1171457" y="122449"/>
                    <a:pt x="1171457" y="148579"/>
                    <a:pt x="1159685" y="170252"/>
                  </a:cubicBezTo>
                  <a:cubicBezTo>
                    <a:pt x="1153905" y="180883"/>
                    <a:pt x="1145538" y="189896"/>
                    <a:pt x="1135347" y="196461"/>
                  </a:cubicBezTo>
                  <a:cubicBezTo>
                    <a:pt x="1125500" y="202233"/>
                    <a:pt x="1114295" y="205306"/>
                    <a:pt x="1102870" y="205364"/>
                  </a:cubicBezTo>
                  <a:cubicBezTo>
                    <a:pt x="1090260" y="205432"/>
                    <a:pt x="1077962" y="201466"/>
                    <a:pt x="1067783" y="194048"/>
                  </a:cubicBezTo>
                  <a:lnTo>
                    <a:pt x="1067783" y="202618"/>
                  </a:lnTo>
                  <a:lnTo>
                    <a:pt x="1037601" y="202618"/>
                  </a:lnTo>
                  <a:lnTo>
                    <a:pt x="1037601" y="3366"/>
                  </a:lnTo>
                  <a:lnTo>
                    <a:pt x="1068805" y="3366"/>
                  </a:lnTo>
                  <a:lnTo>
                    <a:pt x="1068805" y="76980"/>
                  </a:lnTo>
                  <a:cubicBezTo>
                    <a:pt x="1088599" y="63238"/>
                    <a:pt x="1114625" y="62295"/>
                    <a:pt x="1135368" y="74568"/>
                  </a:cubicBezTo>
                  <a:lnTo>
                    <a:pt x="1135368" y="74568"/>
                  </a:lnTo>
                  <a:cubicBezTo>
                    <a:pt x="1145550" y="81135"/>
                    <a:pt x="1153912" y="90147"/>
                    <a:pt x="1159685" y="100777"/>
                  </a:cubicBezTo>
                  <a:close/>
                  <a:moveTo>
                    <a:pt x="1138165" y="135660"/>
                  </a:moveTo>
                  <a:cubicBezTo>
                    <a:pt x="1138637" y="125503"/>
                    <a:pt x="1134972" y="115585"/>
                    <a:pt x="1128000" y="108161"/>
                  </a:cubicBezTo>
                  <a:cubicBezTo>
                    <a:pt x="1124567" y="104504"/>
                    <a:pt x="1120428" y="101575"/>
                    <a:pt x="1115832" y="99549"/>
                  </a:cubicBezTo>
                  <a:cubicBezTo>
                    <a:pt x="1111229" y="97514"/>
                    <a:pt x="1106257" y="96438"/>
                    <a:pt x="1101221" y="96388"/>
                  </a:cubicBezTo>
                  <a:cubicBezTo>
                    <a:pt x="1094915" y="96428"/>
                    <a:pt x="1088705" y="97931"/>
                    <a:pt x="1083082" y="100777"/>
                  </a:cubicBezTo>
                  <a:cubicBezTo>
                    <a:pt x="1077447" y="103617"/>
                    <a:pt x="1072541" y="107709"/>
                    <a:pt x="1068743" y="112737"/>
                  </a:cubicBezTo>
                  <a:lnTo>
                    <a:pt x="1068743" y="158686"/>
                  </a:lnTo>
                  <a:cubicBezTo>
                    <a:pt x="1075973" y="168719"/>
                    <a:pt x="1087514" y="174782"/>
                    <a:pt x="1099906" y="175057"/>
                  </a:cubicBezTo>
                  <a:cubicBezTo>
                    <a:pt x="1105007" y="175044"/>
                    <a:pt x="1110052" y="174011"/>
                    <a:pt x="1114746" y="172020"/>
                  </a:cubicBezTo>
                  <a:cubicBezTo>
                    <a:pt x="1129255" y="165792"/>
                    <a:pt x="1138510" y="151400"/>
                    <a:pt x="1138124" y="135660"/>
                  </a:cubicBezTo>
                  <a:close/>
                </a:path>
              </a:pathLst>
            </a:custGeom>
            <a:solidFill>
              <a:schemeClr val="tx2"/>
            </a:solidFill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</p:grpSp>
    </p:spTree>
    <p:extLst>
      <p:ext uri="{BB962C8B-B14F-4D97-AF65-F5344CB8AC3E}">
        <p14:creationId xmlns:p14="http://schemas.microsoft.com/office/powerpoint/2010/main" val="2981713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use w/ Pattern (Diagon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B4493-52E1-7D4D-A434-B0A7AD0BF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</p:spPr>
        <p:txBody>
          <a:bodyPr rIns="0" anchor="t">
            <a:normAutofit/>
          </a:bodyPr>
          <a:lstStyle>
            <a:lvl1pPr>
              <a:defRPr sz="2100"/>
            </a:lvl1pPr>
          </a:lstStyle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6A0FA-A8B7-214E-A4AD-A563F294C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303021"/>
            <a:ext cx="6172200" cy="1862048"/>
          </a:xfrm>
        </p:spPr>
        <p:txBody>
          <a:bodyPr rIns="0">
            <a:sp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1977B52-D8A8-E44E-A55D-DD81F90247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833247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accent6"/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CD7B33-CDFD-0CB4-79C3-9A5B61D6AA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accent6"/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Graphic 5">
            <a:extLst>
              <a:ext uri="{FF2B5EF4-FFF2-40B4-BE49-F238E27FC236}">
                <a16:creationId xmlns:a16="http://schemas.microsoft.com/office/drawing/2014/main" id="{8D5C65FD-5645-2854-721D-210BF5E21285}"/>
              </a:ext>
            </a:extLst>
          </p:cNvPr>
          <p:cNvSpPr/>
          <p:nvPr userDrawn="1"/>
        </p:nvSpPr>
        <p:spPr>
          <a:xfrm flipH="1">
            <a:off x="7870220" y="2384353"/>
            <a:ext cx="1273781" cy="2759149"/>
          </a:xfrm>
          <a:custGeom>
            <a:avLst/>
            <a:gdLst>
              <a:gd name="connsiteX0" fmla="*/ 406675 w 1431488"/>
              <a:gd name="connsiteY0" fmla="*/ 1974297 h 3098229"/>
              <a:gd name="connsiteX1" fmla="*/ 0 w 1431488"/>
              <a:gd name="connsiteY1" fmla="*/ 2381038 h 3098229"/>
              <a:gd name="connsiteX2" fmla="*/ 0 w 1431488"/>
              <a:gd name="connsiteY2" fmla="*/ 1916789 h 3098229"/>
              <a:gd name="connsiteX3" fmla="*/ 174493 w 1431488"/>
              <a:gd name="connsiteY3" fmla="*/ 1742267 h 3098229"/>
              <a:gd name="connsiteX4" fmla="*/ 390233 w 1431488"/>
              <a:gd name="connsiteY4" fmla="*/ 1742267 h 3098229"/>
              <a:gd name="connsiteX5" fmla="*/ 406580 w 1431488"/>
              <a:gd name="connsiteY5" fmla="*/ 1758617 h 3098229"/>
              <a:gd name="connsiteX6" fmla="*/ 406580 w 1431488"/>
              <a:gd name="connsiteY6" fmla="*/ 1974392 h 3098229"/>
              <a:gd name="connsiteX7" fmla="*/ 542677 w 1431488"/>
              <a:gd name="connsiteY7" fmla="*/ 905211 h 3098229"/>
              <a:gd name="connsiteX8" fmla="*/ 526330 w 1431488"/>
              <a:gd name="connsiteY8" fmla="*/ 888861 h 3098229"/>
              <a:gd name="connsiteX9" fmla="*/ 310590 w 1431488"/>
              <a:gd name="connsiteY9" fmla="*/ 888861 h 3098229"/>
              <a:gd name="connsiteX10" fmla="*/ 0 w 1431488"/>
              <a:gd name="connsiteY10" fmla="*/ 1199502 h 3098229"/>
              <a:gd name="connsiteX11" fmla="*/ 0 w 1431488"/>
              <a:gd name="connsiteY11" fmla="*/ 1663751 h 3098229"/>
              <a:gd name="connsiteX12" fmla="*/ 542677 w 1431488"/>
              <a:gd name="connsiteY12" fmla="*/ 1120986 h 3098229"/>
              <a:gd name="connsiteX13" fmla="*/ 542677 w 1431488"/>
              <a:gd name="connsiteY13" fmla="*/ 905211 h 3098229"/>
              <a:gd name="connsiteX14" fmla="*/ 0 w 1431488"/>
              <a:gd name="connsiteY14" fmla="*/ 943613 h 3098229"/>
              <a:gd name="connsiteX15" fmla="*/ 18248 w 1431488"/>
              <a:gd name="connsiteY15" fmla="*/ 928214 h 3098229"/>
              <a:gd name="connsiteX16" fmla="*/ 669840 w 1431488"/>
              <a:gd name="connsiteY16" fmla="*/ 276611 h 3098229"/>
              <a:gd name="connsiteX17" fmla="*/ 669840 w 1431488"/>
              <a:gd name="connsiteY17" fmla="*/ 60835 h 3098229"/>
              <a:gd name="connsiteX18" fmla="*/ 653493 w 1431488"/>
              <a:gd name="connsiteY18" fmla="*/ 44486 h 3098229"/>
              <a:gd name="connsiteX19" fmla="*/ 437753 w 1431488"/>
              <a:gd name="connsiteY19" fmla="*/ 44486 h 3098229"/>
              <a:gd name="connsiteX20" fmla="*/ 0 w 1431488"/>
              <a:gd name="connsiteY20" fmla="*/ 482215 h 3098229"/>
              <a:gd name="connsiteX21" fmla="*/ 0 w 1431488"/>
              <a:gd name="connsiteY21" fmla="*/ 943613 h 3098229"/>
              <a:gd name="connsiteX22" fmla="*/ 1243405 w 1431488"/>
              <a:gd name="connsiteY22" fmla="*/ 1606148 h 3098229"/>
              <a:gd name="connsiteX23" fmla="*/ 1027665 w 1431488"/>
              <a:gd name="connsiteY23" fmla="*/ 1606148 h 3098229"/>
              <a:gd name="connsiteX24" fmla="*/ 376072 w 1431488"/>
              <a:gd name="connsiteY24" fmla="*/ 2257847 h 3098229"/>
              <a:gd name="connsiteX25" fmla="*/ 376072 w 1431488"/>
              <a:gd name="connsiteY25" fmla="*/ 2473622 h 3098229"/>
              <a:gd name="connsiteX26" fmla="*/ 392419 w 1431488"/>
              <a:gd name="connsiteY26" fmla="*/ 2489971 h 3098229"/>
              <a:gd name="connsiteX27" fmla="*/ 608159 w 1431488"/>
              <a:gd name="connsiteY27" fmla="*/ 2489971 h 3098229"/>
              <a:gd name="connsiteX28" fmla="*/ 1259752 w 1431488"/>
              <a:gd name="connsiteY28" fmla="*/ 1838273 h 3098229"/>
              <a:gd name="connsiteX29" fmla="*/ 1259752 w 1431488"/>
              <a:gd name="connsiteY29" fmla="*/ 1622497 h 3098229"/>
              <a:gd name="connsiteX30" fmla="*/ 1243405 w 1431488"/>
              <a:gd name="connsiteY30" fmla="*/ 1606148 h 3098229"/>
              <a:gd name="connsiteX31" fmla="*/ 263070 w 1431488"/>
              <a:gd name="connsiteY31" fmla="*/ 2586643 h 3098229"/>
              <a:gd name="connsiteX32" fmla="*/ 47330 w 1431488"/>
              <a:gd name="connsiteY32" fmla="*/ 2586643 h 3098229"/>
              <a:gd name="connsiteX33" fmla="*/ 0 w 1431488"/>
              <a:gd name="connsiteY33" fmla="*/ 2633980 h 3098229"/>
              <a:gd name="connsiteX34" fmla="*/ 0 w 1431488"/>
              <a:gd name="connsiteY34" fmla="*/ 3098230 h 3098229"/>
              <a:gd name="connsiteX35" fmla="*/ 279417 w 1431488"/>
              <a:gd name="connsiteY35" fmla="*/ 2818767 h 3098229"/>
              <a:gd name="connsiteX36" fmla="*/ 279417 w 1431488"/>
              <a:gd name="connsiteY36" fmla="*/ 2602992 h 3098229"/>
              <a:gd name="connsiteX37" fmla="*/ 263070 w 1431488"/>
              <a:gd name="connsiteY37" fmla="*/ 2586643 h 3098229"/>
              <a:gd name="connsiteX38" fmla="*/ 1387010 w 1431488"/>
              <a:gd name="connsiteY38" fmla="*/ 778027 h 3098229"/>
              <a:gd name="connsiteX39" fmla="*/ 1370663 w 1431488"/>
              <a:gd name="connsiteY39" fmla="*/ 761677 h 3098229"/>
              <a:gd name="connsiteX40" fmla="*/ 1154923 w 1431488"/>
              <a:gd name="connsiteY40" fmla="*/ 761677 h 3098229"/>
              <a:gd name="connsiteX41" fmla="*/ 503330 w 1431488"/>
              <a:gd name="connsiteY41" fmla="*/ 1413376 h 3098229"/>
              <a:gd name="connsiteX42" fmla="*/ 503330 w 1431488"/>
              <a:gd name="connsiteY42" fmla="*/ 1629151 h 3098229"/>
              <a:gd name="connsiteX43" fmla="*/ 519677 w 1431488"/>
              <a:gd name="connsiteY43" fmla="*/ 1645501 h 3098229"/>
              <a:gd name="connsiteX44" fmla="*/ 735417 w 1431488"/>
              <a:gd name="connsiteY44" fmla="*/ 1645501 h 3098229"/>
              <a:gd name="connsiteX45" fmla="*/ 1387010 w 1431488"/>
              <a:gd name="connsiteY45" fmla="*/ 993802 h 3098229"/>
              <a:gd name="connsiteX46" fmla="*/ 1387010 w 1431488"/>
              <a:gd name="connsiteY46" fmla="*/ 778027 h 3098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431488" h="3098229">
                <a:moveTo>
                  <a:pt x="406675" y="1974297"/>
                </a:moveTo>
                <a:lnTo>
                  <a:pt x="0" y="2381038"/>
                </a:lnTo>
                <a:lnTo>
                  <a:pt x="0" y="1916789"/>
                </a:lnTo>
                <a:lnTo>
                  <a:pt x="174493" y="1742267"/>
                </a:lnTo>
                <a:cubicBezTo>
                  <a:pt x="233798" y="1682953"/>
                  <a:pt x="330928" y="1682953"/>
                  <a:pt x="390233" y="1742267"/>
                </a:cubicBezTo>
                <a:lnTo>
                  <a:pt x="406580" y="1758617"/>
                </a:lnTo>
                <a:cubicBezTo>
                  <a:pt x="465885" y="1817931"/>
                  <a:pt x="465885" y="1915077"/>
                  <a:pt x="406580" y="1974392"/>
                </a:cubicBezTo>
                <a:close/>
                <a:moveTo>
                  <a:pt x="542677" y="905211"/>
                </a:moveTo>
                <a:lnTo>
                  <a:pt x="526330" y="888861"/>
                </a:lnTo>
                <a:cubicBezTo>
                  <a:pt x="467025" y="829547"/>
                  <a:pt x="369895" y="829547"/>
                  <a:pt x="310590" y="888861"/>
                </a:cubicBezTo>
                <a:lnTo>
                  <a:pt x="0" y="1199502"/>
                </a:lnTo>
                <a:lnTo>
                  <a:pt x="0" y="1663751"/>
                </a:lnTo>
                <a:lnTo>
                  <a:pt x="542677" y="1120986"/>
                </a:lnTo>
                <a:cubicBezTo>
                  <a:pt x="601982" y="1061672"/>
                  <a:pt x="601982" y="964525"/>
                  <a:pt x="542677" y="905211"/>
                </a:cubicBezTo>
                <a:close/>
                <a:moveTo>
                  <a:pt x="0" y="943613"/>
                </a:moveTo>
                <a:cubicBezTo>
                  <a:pt x="6368" y="938955"/>
                  <a:pt x="12545" y="934013"/>
                  <a:pt x="18248" y="928214"/>
                </a:cubicBezTo>
                <a:lnTo>
                  <a:pt x="669840" y="276611"/>
                </a:lnTo>
                <a:cubicBezTo>
                  <a:pt x="729145" y="217296"/>
                  <a:pt x="729145" y="120150"/>
                  <a:pt x="669840" y="60835"/>
                </a:cubicBezTo>
                <a:lnTo>
                  <a:pt x="653493" y="44486"/>
                </a:lnTo>
                <a:cubicBezTo>
                  <a:pt x="594188" y="-14829"/>
                  <a:pt x="497058" y="-14829"/>
                  <a:pt x="437753" y="44486"/>
                </a:cubicBezTo>
                <a:lnTo>
                  <a:pt x="0" y="482215"/>
                </a:lnTo>
                <a:lnTo>
                  <a:pt x="0" y="943613"/>
                </a:lnTo>
                <a:close/>
                <a:moveTo>
                  <a:pt x="1243405" y="1606148"/>
                </a:moveTo>
                <a:cubicBezTo>
                  <a:pt x="1184100" y="1546834"/>
                  <a:pt x="1086970" y="1546834"/>
                  <a:pt x="1027665" y="1606148"/>
                </a:cubicBezTo>
                <a:lnTo>
                  <a:pt x="376072" y="2257847"/>
                </a:lnTo>
                <a:cubicBezTo>
                  <a:pt x="316767" y="2317161"/>
                  <a:pt x="316767" y="2414308"/>
                  <a:pt x="376072" y="2473622"/>
                </a:cubicBezTo>
                <a:lnTo>
                  <a:pt x="392419" y="2489971"/>
                </a:lnTo>
                <a:cubicBezTo>
                  <a:pt x="451724" y="2549286"/>
                  <a:pt x="548855" y="2549286"/>
                  <a:pt x="608159" y="2489971"/>
                </a:cubicBezTo>
                <a:lnTo>
                  <a:pt x="1259752" y="1838273"/>
                </a:lnTo>
                <a:cubicBezTo>
                  <a:pt x="1319056" y="1778958"/>
                  <a:pt x="1319056" y="1681812"/>
                  <a:pt x="1259752" y="1622497"/>
                </a:cubicBezTo>
                <a:lnTo>
                  <a:pt x="1243405" y="1606148"/>
                </a:lnTo>
                <a:close/>
                <a:moveTo>
                  <a:pt x="263070" y="2586643"/>
                </a:moveTo>
                <a:cubicBezTo>
                  <a:pt x="203765" y="2527328"/>
                  <a:pt x="106635" y="2527328"/>
                  <a:pt x="47330" y="2586643"/>
                </a:cubicBezTo>
                <a:lnTo>
                  <a:pt x="0" y="2633980"/>
                </a:lnTo>
                <a:lnTo>
                  <a:pt x="0" y="3098230"/>
                </a:lnTo>
                <a:lnTo>
                  <a:pt x="279417" y="2818767"/>
                </a:lnTo>
                <a:cubicBezTo>
                  <a:pt x="338722" y="2759453"/>
                  <a:pt x="338722" y="2662307"/>
                  <a:pt x="279417" y="2602992"/>
                </a:cubicBezTo>
                <a:lnTo>
                  <a:pt x="263070" y="2586643"/>
                </a:lnTo>
                <a:close/>
                <a:moveTo>
                  <a:pt x="1387010" y="778027"/>
                </a:moveTo>
                <a:lnTo>
                  <a:pt x="1370663" y="761677"/>
                </a:lnTo>
                <a:cubicBezTo>
                  <a:pt x="1311358" y="702363"/>
                  <a:pt x="1214228" y="702363"/>
                  <a:pt x="1154923" y="761677"/>
                </a:cubicBezTo>
                <a:lnTo>
                  <a:pt x="503330" y="1413376"/>
                </a:lnTo>
                <a:cubicBezTo>
                  <a:pt x="444026" y="1472691"/>
                  <a:pt x="444026" y="1569837"/>
                  <a:pt x="503330" y="1629151"/>
                </a:cubicBezTo>
                <a:lnTo>
                  <a:pt x="519677" y="1645501"/>
                </a:lnTo>
                <a:cubicBezTo>
                  <a:pt x="578982" y="1704815"/>
                  <a:pt x="676113" y="1704815"/>
                  <a:pt x="735417" y="1645501"/>
                </a:cubicBezTo>
                <a:lnTo>
                  <a:pt x="1387010" y="993802"/>
                </a:lnTo>
                <a:cubicBezTo>
                  <a:pt x="1446315" y="934488"/>
                  <a:pt x="1446315" y="837341"/>
                  <a:pt x="1387010" y="778027"/>
                </a:cubicBezTo>
                <a:close/>
              </a:path>
            </a:pathLst>
          </a:custGeom>
          <a:solidFill>
            <a:schemeClr val="bg2">
              <a:alpha val="60877"/>
            </a:schemeClr>
          </a:solidFill>
          <a:ln w="94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29514938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-use Slide">
  <p:cSld name="1_Multi-use Slid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1"/>
          <p:cNvSpPr txBox="1"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body" idx="1"/>
          </p:nvPr>
        </p:nvSpPr>
        <p:spPr>
          <a:xfrm>
            <a:off x="411480" y="1303020"/>
            <a:ext cx="8332470" cy="425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>
            <a:lvl1pPr marL="342900" lvl="0" indent="-17145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/>
            </a:lvl1pPr>
            <a:lvl2pPr marL="685800" lvl="1" indent="-2667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2pPr>
            <a:lvl3pPr marL="1028700" lvl="2" indent="-2667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3pPr>
            <a:lvl4pPr marL="1371600" lvl="3" indent="-2667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4pPr>
            <a:lvl5pPr marL="1714500" lvl="4" indent="-2667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5pPr>
            <a:lvl6pPr marL="2057400" lvl="5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21"/>
          <p:cNvSpPr txBox="1">
            <a:spLocks noGrp="1"/>
          </p:cNvSpPr>
          <p:nvPr>
            <p:ph type="body" idx="2"/>
          </p:nvPr>
        </p:nvSpPr>
        <p:spPr>
          <a:xfrm>
            <a:off x="411480" y="684373"/>
            <a:ext cx="8332470" cy="343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342900" lvl="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1500">
                <a:solidFill>
                  <a:schemeClr val="accent6"/>
                </a:solidFill>
              </a:defRPr>
            </a:lvl1pPr>
            <a:lvl2pPr marL="685800" lvl="1" indent="-17145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350">
                <a:solidFill>
                  <a:schemeClr val="accent6"/>
                </a:solidFill>
              </a:defRPr>
            </a:lvl2pPr>
            <a:lvl3pPr marL="1028700" lvl="2" indent="-17145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350">
                <a:solidFill>
                  <a:schemeClr val="accent6"/>
                </a:solidFill>
              </a:defRPr>
            </a:lvl3pPr>
            <a:lvl4pPr marL="1371600" lvl="3" indent="-17145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350">
                <a:solidFill>
                  <a:schemeClr val="accent6"/>
                </a:solidFill>
              </a:defRPr>
            </a:lvl4pPr>
            <a:lvl5pPr marL="1714500" lvl="4" indent="-17145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350">
                <a:solidFill>
                  <a:schemeClr val="accent6"/>
                </a:solidFill>
              </a:defRPr>
            </a:lvl5pPr>
            <a:lvl6pPr marL="2057400" lvl="5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sldNum" idx="12"/>
          </p:nvPr>
        </p:nvSpPr>
        <p:spPr>
          <a:xfrm>
            <a:off x="8503920" y="4916116"/>
            <a:ext cx="240030" cy="92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lvl="1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lvl="2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lvl="3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lvl="4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lvl="5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lvl="6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lvl="7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lvl="8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0220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5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Helvetica Neue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5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/>
            </a:lvl2pPr>
            <a:lvl3pPr lvl="2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/>
            </a:lvl3pPr>
            <a:lvl4pPr lvl="3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53" name="Google Shape;53;p2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54" name="Google Shape;54;p25"/>
          <p:cNvSpPr txBox="1">
            <a:spLocks noGrp="1"/>
          </p:cNvSpPr>
          <p:nvPr>
            <p:ph type="sldNum" idx="12"/>
          </p:nvPr>
        </p:nvSpPr>
        <p:spPr>
          <a:xfrm>
            <a:off x="8503920" y="4916116"/>
            <a:ext cx="240030" cy="92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8511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0"/>
          <p:cNvSpPr txBox="1"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0"/>
          <p:cNvSpPr txBox="1">
            <a:spLocks noGrp="1"/>
          </p:cNvSpPr>
          <p:nvPr>
            <p:ph type="sldNum" idx="12"/>
          </p:nvPr>
        </p:nvSpPr>
        <p:spPr>
          <a:xfrm>
            <a:off x="8503920" y="4916116"/>
            <a:ext cx="240030" cy="92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lvl="1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lvl="2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lvl="3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lvl="4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lvl="5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lvl="6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lvl="7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lvl="8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6429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Multi-use w/ Pattern (Vertical)">
  <p:cSld name="1_Multi-use w/ Pattern (Vertical)"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84"/>
          <p:cNvSpPr txBox="1">
            <a:spLocks noGrp="1"/>
          </p:cNvSpPr>
          <p:nvPr>
            <p:ph type="title"/>
          </p:nvPr>
        </p:nvSpPr>
        <p:spPr>
          <a:xfrm>
            <a:off x="411480" y="273843"/>
            <a:ext cx="83325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2" name="Google Shape;542;p84"/>
          <p:cNvSpPr txBox="1">
            <a:spLocks noGrp="1"/>
          </p:cNvSpPr>
          <p:nvPr>
            <p:ph type="body" idx="1"/>
          </p:nvPr>
        </p:nvSpPr>
        <p:spPr>
          <a:xfrm>
            <a:off x="411480" y="1303020"/>
            <a:ext cx="6172200" cy="17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1pPr>
            <a:lvl2pPr marL="914400" lvl="1" indent="-32385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Char char="•"/>
              <a:defRPr sz="1500"/>
            </a:lvl2pPr>
            <a:lvl3pPr marL="1371600" lvl="2" indent="-32385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Char char="•"/>
              <a:defRPr sz="1500"/>
            </a:lvl3pPr>
            <a:lvl4pPr marL="1828800" lvl="3" indent="-32385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Char char="•"/>
              <a:defRPr sz="1500"/>
            </a:lvl4pPr>
            <a:lvl5pPr marL="2286000" lvl="4" indent="-32385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Char char="•"/>
              <a:defRPr sz="1500"/>
            </a:lvl5pPr>
            <a:lvl6pPr marL="2743200" lvl="5" indent="-31432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350"/>
              <a:buChar char="•"/>
              <a:defRPr/>
            </a:lvl6pPr>
            <a:lvl7pPr marL="320040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7pPr>
            <a:lvl8pPr marL="365760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8pPr>
            <a:lvl9pPr marL="411480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9pPr>
          </a:lstStyle>
          <a:p>
            <a:endParaRPr/>
          </a:p>
        </p:txBody>
      </p:sp>
      <p:sp>
        <p:nvSpPr>
          <p:cNvPr id="543" name="Google Shape;543;p84"/>
          <p:cNvSpPr txBox="1">
            <a:spLocks noGrp="1"/>
          </p:cNvSpPr>
          <p:nvPr>
            <p:ph type="body" idx="2"/>
          </p:nvPr>
        </p:nvSpPr>
        <p:spPr>
          <a:xfrm>
            <a:off x="411480" y="684373"/>
            <a:ext cx="8332500" cy="3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chemeClr val="accent6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350">
                <a:solidFill>
                  <a:schemeClr val="accent6"/>
                </a:solidFill>
              </a:defRPr>
            </a:lvl2pPr>
            <a:lvl3pPr marL="1371600" lvl="2" indent="-2286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350">
                <a:solidFill>
                  <a:schemeClr val="accent6"/>
                </a:solidFill>
              </a:defRPr>
            </a:lvl3pPr>
            <a:lvl4pPr marL="1828800" lvl="3" indent="-2286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350">
                <a:solidFill>
                  <a:schemeClr val="accent6"/>
                </a:solidFill>
              </a:defRPr>
            </a:lvl4pPr>
            <a:lvl5pPr marL="2286000" lvl="4" indent="-2286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350">
                <a:solidFill>
                  <a:schemeClr val="accent6"/>
                </a:solidFill>
              </a:defRPr>
            </a:lvl5pPr>
            <a:lvl6pPr marL="2743200" lvl="5" indent="-31432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350"/>
              <a:buChar char="•"/>
              <a:defRPr/>
            </a:lvl6pPr>
            <a:lvl7pPr marL="320040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7pPr>
            <a:lvl8pPr marL="365760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8pPr>
            <a:lvl9pPr marL="411480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9pPr>
          </a:lstStyle>
          <a:p>
            <a:endParaRPr/>
          </a:p>
        </p:txBody>
      </p:sp>
      <p:sp>
        <p:nvSpPr>
          <p:cNvPr id="544" name="Google Shape;544;p84"/>
          <p:cNvSpPr txBox="1">
            <a:spLocks noGrp="1"/>
          </p:cNvSpPr>
          <p:nvPr>
            <p:ph type="sldNum" idx="12"/>
          </p:nvPr>
        </p:nvSpPr>
        <p:spPr>
          <a:xfrm>
            <a:off x="8503920" y="4916117"/>
            <a:ext cx="240000" cy="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 b="0" i="0" u="none" strike="noStrike" cap="non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 b="0" i="0" u="none" strike="noStrike" cap="non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 b="0" i="0" u="none" strike="noStrike" cap="non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 b="0" i="0" u="none" strike="noStrike" cap="non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 b="0" i="0" u="none" strike="noStrike" cap="non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 b="0" i="0" u="none" strike="noStrike" cap="non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 b="0" i="0" u="none" strike="noStrike" cap="non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 b="0" i="0" u="none" strike="noStrike" cap="non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 b="0" i="0" u="none" strike="noStrike" cap="non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45" name="Google Shape;545;p84" descr="A picture containing icon&#10;&#10;Description automatically generated"/>
          <p:cNvPicPr preferRelativeResize="0"/>
          <p:nvPr/>
        </p:nvPicPr>
        <p:blipFill rotWithShape="1">
          <a:blip r:embed="rId2">
            <a:alphaModFix amt="58000"/>
          </a:blip>
          <a:srcRect/>
          <a:stretch/>
        </p:blipFill>
        <p:spPr>
          <a:xfrm>
            <a:off x="6630905" y="2892892"/>
            <a:ext cx="1920241" cy="22506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6" name="Google Shape;546;p84"/>
          <p:cNvGrpSpPr/>
          <p:nvPr/>
        </p:nvGrpSpPr>
        <p:grpSpPr>
          <a:xfrm>
            <a:off x="8013210" y="4913578"/>
            <a:ext cx="490502" cy="109695"/>
            <a:chOff x="4343400" y="-694267"/>
            <a:chExt cx="2285657" cy="511161"/>
          </a:xfrm>
        </p:grpSpPr>
        <p:sp>
          <p:nvSpPr>
            <p:cNvPr id="547" name="Google Shape;547;p84"/>
            <p:cNvSpPr/>
            <p:nvPr/>
          </p:nvSpPr>
          <p:spPr>
            <a:xfrm>
              <a:off x="4343400" y="-694267"/>
              <a:ext cx="504762" cy="511161"/>
            </a:xfrm>
            <a:custGeom>
              <a:avLst/>
              <a:gdLst/>
              <a:ahLst/>
              <a:cxnLst/>
              <a:rect l="l" t="t" r="r" b="b"/>
              <a:pathLst>
                <a:path w="398234" h="403283" extrusionOk="0">
                  <a:moveTo>
                    <a:pt x="397122" y="194990"/>
                  </a:moveTo>
                  <a:cubicBezTo>
                    <a:pt x="394700" y="188782"/>
                    <a:pt x="388735" y="184664"/>
                    <a:pt x="382052" y="184590"/>
                  </a:cubicBezTo>
                  <a:lnTo>
                    <a:pt x="238656" y="184590"/>
                  </a:lnTo>
                  <a:lnTo>
                    <a:pt x="238656" y="16310"/>
                  </a:lnTo>
                  <a:cubicBezTo>
                    <a:pt x="238441" y="11991"/>
                    <a:pt x="236581" y="7915"/>
                    <a:pt x="233459" y="4912"/>
                  </a:cubicBezTo>
                  <a:cubicBezTo>
                    <a:pt x="230328" y="1916"/>
                    <a:pt x="227197" y="751"/>
                    <a:pt x="221854" y="252"/>
                  </a:cubicBezTo>
                  <a:cubicBezTo>
                    <a:pt x="188578" y="-1320"/>
                    <a:pt x="155366" y="4477"/>
                    <a:pt x="124608" y="17226"/>
                  </a:cubicBezTo>
                  <a:cubicBezTo>
                    <a:pt x="101845" y="25643"/>
                    <a:pt x="81241" y="38992"/>
                    <a:pt x="64286" y="56311"/>
                  </a:cubicBezTo>
                  <a:cubicBezTo>
                    <a:pt x="-11944" y="127026"/>
                    <a:pt x="-21629" y="243945"/>
                    <a:pt x="41931" y="326161"/>
                  </a:cubicBezTo>
                  <a:cubicBezTo>
                    <a:pt x="108790" y="412699"/>
                    <a:pt x="233384" y="428841"/>
                    <a:pt x="320222" y="362211"/>
                  </a:cubicBezTo>
                  <a:cubicBezTo>
                    <a:pt x="342477" y="345136"/>
                    <a:pt x="360841" y="323546"/>
                    <a:pt x="374099" y="298870"/>
                  </a:cubicBezTo>
                  <a:cubicBezTo>
                    <a:pt x="389881" y="269664"/>
                    <a:pt x="398169" y="237023"/>
                    <a:pt x="398228" y="203852"/>
                  </a:cubicBezTo>
                  <a:lnTo>
                    <a:pt x="398228" y="201356"/>
                  </a:lnTo>
                  <a:cubicBezTo>
                    <a:pt x="398293" y="199181"/>
                    <a:pt x="397917" y="197016"/>
                    <a:pt x="397122" y="194990"/>
                  </a:cubicBezTo>
                  <a:close/>
                  <a:moveTo>
                    <a:pt x="136630" y="47033"/>
                  </a:moveTo>
                  <a:lnTo>
                    <a:pt x="136630" y="47033"/>
                  </a:lnTo>
                  <a:cubicBezTo>
                    <a:pt x="158891" y="37533"/>
                    <a:pt x="182860" y="32650"/>
                    <a:pt x="207076" y="32681"/>
                  </a:cubicBezTo>
                  <a:lnTo>
                    <a:pt x="207076" y="184174"/>
                  </a:lnTo>
                  <a:cubicBezTo>
                    <a:pt x="180733" y="183807"/>
                    <a:pt x="154736" y="178147"/>
                    <a:pt x="130640" y="167533"/>
                  </a:cubicBezTo>
                  <a:cubicBezTo>
                    <a:pt x="121758" y="163491"/>
                    <a:pt x="113245" y="158689"/>
                    <a:pt x="105196" y="153181"/>
                  </a:cubicBezTo>
                  <a:cubicBezTo>
                    <a:pt x="87705" y="140700"/>
                    <a:pt x="73887" y="125016"/>
                    <a:pt x="73887" y="107835"/>
                  </a:cubicBezTo>
                  <a:cubicBezTo>
                    <a:pt x="73929" y="77632"/>
                    <a:pt x="112502" y="57143"/>
                    <a:pt x="136630" y="47033"/>
                  </a:cubicBezTo>
                  <a:close/>
                  <a:moveTo>
                    <a:pt x="312650" y="326577"/>
                  </a:moveTo>
                  <a:cubicBezTo>
                    <a:pt x="246730" y="388108"/>
                    <a:pt x="143549" y="385853"/>
                    <a:pt x="80399" y="321502"/>
                  </a:cubicBezTo>
                  <a:cubicBezTo>
                    <a:pt x="31529" y="271542"/>
                    <a:pt x="18284" y="196883"/>
                    <a:pt x="47003" y="133253"/>
                  </a:cubicBezTo>
                  <a:cubicBezTo>
                    <a:pt x="47003" y="133253"/>
                    <a:pt x="48840" y="137413"/>
                    <a:pt x="50426" y="140617"/>
                  </a:cubicBezTo>
                  <a:cubicBezTo>
                    <a:pt x="58715" y="155553"/>
                    <a:pt x="70422" y="168331"/>
                    <a:pt x="84595" y="177913"/>
                  </a:cubicBezTo>
                  <a:cubicBezTo>
                    <a:pt x="146524" y="222448"/>
                    <a:pt x="221749" y="216790"/>
                    <a:pt x="294261" y="216790"/>
                  </a:cubicBezTo>
                  <a:lnTo>
                    <a:pt x="365646" y="216790"/>
                  </a:lnTo>
                  <a:cubicBezTo>
                    <a:pt x="362394" y="258706"/>
                    <a:pt x="343483" y="297882"/>
                    <a:pt x="312650" y="326577"/>
                  </a:cubicBezTo>
                  <a:close/>
                </a:path>
              </a:pathLst>
            </a:custGeom>
            <a:solidFill>
              <a:srgbClr val="00B2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84"/>
            <p:cNvSpPr/>
            <p:nvPr/>
          </p:nvSpPr>
          <p:spPr>
            <a:xfrm>
              <a:off x="5007456" y="-567548"/>
              <a:ext cx="1621601" cy="260299"/>
            </a:xfrm>
            <a:custGeom>
              <a:avLst/>
              <a:gdLst/>
              <a:ahLst/>
              <a:cxnLst/>
              <a:rect l="l" t="t" r="r" b="b"/>
              <a:pathLst>
                <a:path w="1279370" h="205364" extrusionOk="0">
                  <a:moveTo>
                    <a:pt x="200502" y="38"/>
                  </a:moveTo>
                  <a:lnTo>
                    <a:pt x="230621" y="38"/>
                  </a:lnTo>
                  <a:lnTo>
                    <a:pt x="230621" y="202119"/>
                  </a:lnTo>
                  <a:lnTo>
                    <a:pt x="200502" y="202119"/>
                  </a:lnTo>
                  <a:close/>
                  <a:moveTo>
                    <a:pt x="977299" y="66601"/>
                  </a:moveTo>
                  <a:lnTo>
                    <a:pt x="1007440" y="66601"/>
                  </a:lnTo>
                  <a:lnTo>
                    <a:pt x="1007440" y="202535"/>
                  </a:lnTo>
                  <a:lnTo>
                    <a:pt x="977258" y="202535"/>
                  </a:lnTo>
                  <a:lnTo>
                    <a:pt x="977258" y="193757"/>
                  </a:lnTo>
                  <a:cubicBezTo>
                    <a:pt x="967120" y="201278"/>
                    <a:pt x="954809" y="205320"/>
                    <a:pt x="942171" y="205281"/>
                  </a:cubicBezTo>
                  <a:cubicBezTo>
                    <a:pt x="930728" y="205243"/>
                    <a:pt x="919509" y="202131"/>
                    <a:pt x="909693" y="196274"/>
                  </a:cubicBezTo>
                  <a:cubicBezTo>
                    <a:pt x="899363" y="189707"/>
                    <a:pt x="890903" y="180602"/>
                    <a:pt x="885126" y="169836"/>
                  </a:cubicBezTo>
                  <a:cubicBezTo>
                    <a:pt x="879381" y="159011"/>
                    <a:pt x="876507" y="146903"/>
                    <a:pt x="876777" y="134661"/>
                  </a:cubicBezTo>
                  <a:cubicBezTo>
                    <a:pt x="876305" y="109663"/>
                    <a:pt x="888874" y="86207"/>
                    <a:pt x="909985" y="72695"/>
                  </a:cubicBezTo>
                  <a:cubicBezTo>
                    <a:pt x="919528" y="66913"/>
                    <a:pt x="930501" y="63902"/>
                    <a:pt x="941670" y="64001"/>
                  </a:cubicBezTo>
                  <a:cubicBezTo>
                    <a:pt x="954440" y="63879"/>
                    <a:pt x="966899" y="67918"/>
                    <a:pt x="977153" y="75504"/>
                  </a:cubicBezTo>
                  <a:close/>
                  <a:moveTo>
                    <a:pt x="977299" y="111240"/>
                  </a:moveTo>
                  <a:cubicBezTo>
                    <a:pt x="969593" y="100775"/>
                    <a:pt x="957345" y="94595"/>
                    <a:pt x="944321" y="94599"/>
                  </a:cubicBezTo>
                  <a:cubicBezTo>
                    <a:pt x="934085" y="94826"/>
                    <a:pt x="924381" y="99188"/>
                    <a:pt x="917437" y="106684"/>
                  </a:cubicBezTo>
                  <a:cubicBezTo>
                    <a:pt x="913533" y="110988"/>
                    <a:pt x="910613" y="116082"/>
                    <a:pt x="908879" y="121619"/>
                  </a:cubicBezTo>
                  <a:cubicBezTo>
                    <a:pt x="904324" y="135997"/>
                    <a:pt x="907791" y="151702"/>
                    <a:pt x="917979" y="162847"/>
                  </a:cubicBezTo>
                  <a:cubicBezTo>
                    <a:pt x="925130" y="170533"/>
                    <a:pt x="935139" y="174949"/>
                    <a:pt x="945656" y="175057"/>
                  </a:cubicBezTo>
                  <a:cubicBezTo>
                    <a:pt x="958345" y="174803"/>
                    <a:pt x="970123" y="168438"/>
                    <a:pt x="977258" y="157979"/>
                  </a:cubicBezTo>
                  <a:close/>
                  <a:moveTo>
                    <a:pt x="155208" y="144708"/>
                  </a:moveTo>
                  <a:lnTo>
                    <a:pt x="155208" y="144708"/>
                  </a:lnTo>
                  <a:cubicBezTo>
                    <a:pt x="142375" y="160783"/>
                    <a:pt x="123007" y="170304"/>
                    <a:pt x="102400" y="170668"/>
                  </a:cubicBezTo>
                  <a:cubicBezTo>
                    <a:pt x="69404" y="171849"/>
                    <a:pt x="40529" y="148739"/>
                    <a:pt x="34564" y="116377"/>
                  </a:cubicBezTo>
                  <a:cubicBezTo>
                    <a:pt x="31750" y="102608"/>
                    <a:pt x="32781" y="88333"/>
                    <a:pt x="37548" y="75108"/>
                  </a:cubicBezTo>
                  <a:cubicBezTo>
                    <a:pt x="43931" y="58100"/>
                    <a:pt x="57037" y="44445"/>
                    <a:pt x="73804" y="37334"/>
                  </a:cubicBezTo>
                  <a:cubicBezTo>
                    <a:pt x="82062" y="33837"/>
                    <a:pt x="90945" y="32054"/>
                    <a:pt x="99916" y="32092"/>
                  </a:cubicBezTo>
                  <a:cubicBezTo>
                    <a:pt x="118505" y="32004"/>
                    <a:pt x="136370" y="39268"/>
                    <a:pt x="149593" y="52290"/>
                  </a:cubicBezTo>
                  <a:lnTo>
                    <a:pt x="151680" y="54515"/>
                  </a:lnTo>
                  <a:lnTo>
                    <a:pt x="174306" y="32404"/>
                  </a:lnTo>
                  <a:lnTo>
                    <a:pt x="172407" y="30324"/>
                  </a:lnTo>
                  <a:cubicBezTo>
                    <a:pt x="153494" y="10707"/>
                    <a:pt x="127295" y="-259"/>
                    <a:pt x="100000" y="17"/>
                  </a:cubicBezTo>
                  <a:cubicBezTo>
                    <a:pt x="73141" y="-482"/>
                    <a:pt x="47261" y="10048"/>
                    <a:pt x="28427" y="29138"/>
                  </a:cubicBezTo>
                  <a:cubicBezTo>
                    <a:pt x="9521" y="48340"/>
                    <a:pt x="-728" y="74385"/>
                    <a:pt x="40" y="101276"/>
                  </a:cubicBezTo>
                  <a:cubicBezTo>
                    <a:pt x="230" y="122108"/>
                    <a:pt x="6784" y="142387"/>
                    <a:pt x="18826" y="159415"/>
                  </a:cubicBezTo>
                  <a:cubicBezTo>
                    <a:pt x="30832" y="176361"/>
                    <a:pt x="47761" y="189233"/>
                    <a:pt x="67334" y="196295"/>
                  </a:cubicBezTo>
                  <a:cubicBezTo>
                    <a:pt x="107409" y="210670"/>
                    <a:pt x="152227" y="198437"/>
                    <a:pt x="179357" y="165717"/>
                  </a:cubicBezTo>
                  <a:lnTo>
                    <a:pt x="181069" y="163637"/>
                  </a:lnTo>
                  <a:lnTo>
                    <a:pt x="157337" y="142337"/>
                  </a:lnTo>
                  <a:close/>
                  <a:moveTo>
                    <a:pt x="391215" y="131687"/>
                  </a:moveTo>
                  <a:cubicBezTo>
                    <a:pt x="391295" y="133642"/>
                    <a:pt x="391261" y="135602"/>
                    <a:pt x="391111" y="137553"/>
                  </a:cubicBezTo>
                  <a:lnTo>
                    <a:pt x="391111" y="140174"/>
                  </a:lnTo>
                  <a:lnTo>
                    <a:pt x="292467" y="140174"/>
                  </a:lnTo>
                  <a:cubicBezTo>
                    <a:pt x="293786" y="149424"/>
                    <a:pt x="298403" y="157892"/>
                    <a:pt x="305470" y="164032"/>
                  </a:cubicBezTo>
                  <a:cubicBezTo>
                    <a:pt x="312504" y="170156"/>
                    <a:pt x="321534" y="173520"/>
                    <a:pt x="330872" y="173497"/>
                  </a:cubicBezTo>
                  <a:cubicBezTo>
                    <a:pt x="337489" y="173559"/>
                    <a:pt x="344033" y="172101"/>
                    <a:pt x="349992" y="169233"/>
                  </a:cubicBezTo>
                  <a:cubicBezTo>
                    <a:pt x="355957" y="166345"/>
                    <a:pt x="361182" y="162142"/>
                    <a:pt x="365271" y="156939"/>
                  </a:cubicBezTo>
                  <a:lnTo>
                    <a:pt x="367358" y="154609"/>
                  </a:lnTo>
                  <a:lnTo>
                    <a:pt x="388356" y="174807"/>
                  </a:lnTo>
                  <a:lnTo>
                    <a:pt x="386749" y="176887"/>
                  </a:lnTo>
                  <a:cubicBezTo>
                    <a:pt x="372925" y="193803"/>
                    <a:pt x="351910" y="203238"/>
                    <a:pt x="330037" y="202348"/>
                  </a:cubicBezTo>
                  <a:cubicBezTo>
                    <a:pt x="301438" y="202749"/>
                    <a:pt x="275595" y="185412"/>
                    <a:pt x="265207" y="158853"/>
                  </a:cubicBezTo>
                  <a:cubicBezTo>
                    <a:pt x="261798" y="150210"/>
                    <a:pt x="260179" y="140970"/>
                    <a:pt x="260448" y="131687"/>
                  </a:cubicBezTo>
                  <a:cubicBezTo>
                    <a:pt x="260448" y="90688"/>
                    <a:pt x="288104" y="60964"/>
                    <a:pt x="326218" y="60964"/>
                  </a:cubicBezTo>
                  <a:cubicBezTo>
                    <a:pt x="363308" y="60985"/>
                    <a:pt x="391215" y="91291"/>
                    <a:pt x="391215" y="131687"/>
                  </a:cubicBezTo>
                  <a:close/>
                  <a:moveTo>
                    <a:pt x="357214" y="112217"/>
                  </a:moveTo>
                  <a:cubicBezTo>
                    <a:pt x="352791" y="99255"/>
                    <a:pt x="340783" y="90370"/>
                    <a:pt x="327053" y="89898"/>
                  </a:cubicBezTo>
                  <a:cubicBezTo>
                    <a:pt x="320064" y="89903"/>
                    <a:pt x="313245" y="92044"/>
                    <a:pt x="307516" y="96034"/>
                  </a:cubicBezTo>
                  <a:cubicBezTo>
                    <a:pt x="301759" y="100036"/>
                    <a:pt x="297351" y="105676"/>
                    <a:pt x="294867" y="112217"/>
                  </a:cubicBezTo>
                  <a:close/>
                  <a:moveTo>
                    <a:pt x="511880" y="66455"/>
                  </a:moveTo>
                  <a:lnTo>
                    <a:pt x="542041" y="66455"/>
                  </a:lnTo>
                  <a:lnTo>
                    <a:pt x="542041" y="202389"/>
                  </a:lnTo>
                  <a:lnTo>
                    <a:pt x="511880" y="202389"/>
                  </a:lnTo>
                  <a:lnTo>
                    <a:pt x="511880" y="193549"/>
                  </a:lnTo>
                  <a:cubicBezTo>
                    <a:pt x="501742" y="201070"/>
                    <a:pt x="489432" y="205112"/>
                    <a:pt x="476793" y="205073"/>
                  </a:cubicBezTo>
                  <a:cubicBezTo>
                    <a:pt x="465355" y="205031"/>
                    <a:pt x="454138" y="201927"/>
                    <a:pt x="444315" y="196087"/>
                  </a:cubicBezTo>
                  <a:cubicBezTo>
                    <a:pt x="433994" y="189478"/>
                    <a:pt x="425549" y="180340"/>
                    <a:pt x="419790" y="169545"/>
                  </a:cubicBezTo>
                  <a:cubicBezTo>
                    <a:pt x="414012" y="158728"/>
                    <a:pt x="411096" y="146622"/>
                    <a:pt x="411316" y="134370"/>
                  </a:cubicBezTo>
                  <a:cubicBezTo>
                    <a:pt x="411126" y="122050"/>
                    <a:pt x="414077" y="109883"/>
                    <a:pt x="419894" y="99009"/>
                  </a:cubicBezTo>
                  <a:cubicBezTo>
                    <a:pt x="425734" y="88152"/>
                    <a:pt x="434282" y="78975"/>
                    <a:pt x="444712" y="72363"/>
                  </a:cubicBezTo>
                  <a:cubicBezTo>
                    <a:pt x="454255" y="66581"/>
                    <a:pt x="465228" y="63569"/>
                    <a:pt x="476397" y="63668"/>
                  </a:cubicBezTo>
                  <a:cubicBezTo>
                    <a:pt x="489202" y="63523"/>
                    <a:pt x="501703" y="67564"/>
                    <a:pt x="511985" y="75171"/>
                  </a:cubicBezTo>
                  <a:close/>
                  <a:moveTo>
                    <a:pt x="511880" y="111094"/>
                  </a:moveTo>
                  <a:cubicBezTo>
                    <a:pt x="508029" y="105952"/>
                    <a:pt x="503026" y="101777"/>
                    <a:pt x="497269" y="98905"/>
                  </a:cubicBezTo>
                  <a:cubicBezTo>
                    <a:pt x="491548" y="96025"/>
                    <a:pt x="485228" y="94529"/>
                    <a:pt x="478818" y="94536"/>
                  </a:cubicBezTo>
                  <a:cubicBezTo>
                    <a:pt x="468578" y="94745"/>
                    <a:pt x="458868" y="99110"/>
                    <a:pt x="451934" y="106622"/>
                  </a:cubicBezTo>
                  <a:cubicBezTo>
                    <a:pt x="448031" y="110925"/>
                    <a:pt x="445111" y="116020"/>
                    <a:pt x="443376" y="121557"/>
                  </a:cubicBezTo>
                  <a:cubicBezTo>
                    <a:pt x="438813" y="135930"/>
                    <a:pt x="442272" y="151637"/>
                    <a:pt x="452456" y="162784"/>
                  </a:cubicBezTo>
                  <a:cubicBezTo>
                    <a:pt x="456027" y="166551"/>
                    <a:pt x="460323" y="169563"/>
                    <a:pt x="465084" y="171645"/>
                  </a:cubicBezTo>
                  <a:cubicBezTo>
                    <a:pt x="469832" y="173707"/>
                    <a:pt x="474952" y="174791"/>
                    <a:pt x="480133" y="174828"/>
                  </a:cubicBezTo>
                  <a:cubicBezTo>
                    <a:pt x="492844" y="174595"/>
                    <a:pt x="504650" y="168228"/>
                    <a:pt x="511797" y="157750"/>
                  </a:cubicBezTo>
                  <a:close/>
                  <a:moveTo>
                    <a:pt x="639204" y="61047"/>
                  </a:moveTo>
                  <a:cubicBezTo>
                    <a:pt x="626012" y="60778"/>
                    <a:pt x="613207" y="65480"/>
                    <a:pt x="603344" y="74214"/>
                  </a:cubicBezTo>
                  <a:lnTo>
                    <a:pt x="603344" y="64125"/>
                  </a:lnTo>
                  <a:lnTo>
                    <a:pt x="572223" y="64125"/>
                  </a:lnTo>
                  <a:lnTo>
                    <a:pt x="572223" y="202389"/>
                  </a:lnTo>
                  <a:lnTo>
                    <a:pt x="604200" y="202389"/>
                  </a:lnTo>
                  <a:lnTo>
                    <a:pt x="604200" y="112508"/>
                  </a:lnTo>
                  <a:cubicBezTo>
                    <a:pt x="607473" y="106775"/>
                    <a:pt x="612100" y="101927"/>
                    <a:pt x="617684" y="98385"/>
                  </a:cubicBezTo>
                  <a:cubicBezTo>
                    <a:pt x="623689" y="94857"/>
                    <a:pt x="630435" y="92770"/>
                    <a:pt x="637388" y="92290"/>
                  </a:cubicBezTo>
                  <a:cubicBezTo>
                    <a:pt x="641301" y="92131"/>
                    <a:pt x="645205" y="92790"/>
                    <a:pt x="648847" y="94224"/>
                  </a:cubicBezTo>
                  <a:lnTo>
                    <a:pt x="652667" y="62295"/>
                  </a:lnTo>
                  <a:lnTo>
                    <a:pt x="649953" y="61796"/>
                  </a:lnTo>
                  <a:cubicBezTo>
                    <a:pt x="646423" y="61254"/>
                    <a:pt x="642859" y="60983"/>
                    <a:pt x="639287" y="60985"/>
                  </a:cubicBezTo>
                  <a:close/>
                  <a:moveTo>
                    <a:pt x="784311" y="350"/>
                  </a:moveTo>
                  <a:lnTo>
                    <a:pt x="753231" y="350"/>
                  </a:lnTo>
                  <a:lnTo>
                    <a:pt x="753231" y="202452"/>
                  </a:lnTo>
                  <a:lnTo>
                    <a:pt x="863856" y="202452"/>
                  </a:lnTo>
                  <a:lnTo>
                    <a:pt x="863856" y="169773"/>
                  </a:lnTo>
                  <a:lnTo>
                    <a:pt x="784394" y="169773"/>
                  </a:lnTo>
                  <a:close/>
                  <a:moveTo>
                    <a:pt x="1233386" y="115587"/>
                  </a:moveTo>
                  <a:lnTo>
                    <a:pt x="1233386" y="115587"/>
                  </a:lnTo>
                  <a:cubicBezTo>
                    <a:pt x="1221531" y="112363"/>
                    <a:pt x="1214184" y="109721"/>
                    <a:pt x="1214184" y="103252"/>
                  </a:cubicBezTo>
                  <a:cubicBezTo>
                    <a:pt x="1214184" y="94453"/>
                    <a:pt x="1224244" y="89919"/>
                    <a:pt x="1233407" y="89919"/>
                  </a:cubicBezTo>
                  <a:cubicBezTo>
                    <a:pt x="1242391" y="90171"/>
                    <a:pt x="1250999" y="93566"/>
                    <a:pt x="1257724" y="99508"/>
                  </a:cubicBezTo>
                  <a:lnTo>
                    <a:pt x="1259623" y="101151"/>
                  </a:lnTo>
                  <a:lnTo>
                    <a:pt x="1275132" y="77896"/>
                  </a:lnTo>
                  <a:lnTo>
                    <a:pt x="1273044" y="76190"/>
                  </a:lnTo>
                  <a:cubicBezTo>
                    <a:pt x="1261462" y="66141"/>
                    <a:pt x="1246549" y="60737"/>
                    <a:pt x="1231195" y="61026"/>
                  </a:cubicBezTo>
                  <a:cubicBezTo>
                    <a:pt x="1208235" y="61026"/>
                    <a:pt x="1183626" y="74672"/>
                    <a:pt x="1183626" y="104708"/>
                  </a:cubicBezTo>
                  <a:cubicBezTo>
                    <a:pt x="1183626" y="121474"/>
                    <a:pt x="1193687" y="133996"/>
                    <a:pt x="1213808" y="140964"/>
                  </a:cubicBezTo>
                  <a:cubicBezTo>
                    <a:pt x="1218128" y="142483"/>
                    <a:pt x="1222553" y="143689"/>
                    <a:pt x="1226770" y="144895"/>
                  </a:cubicBezTo>
                  <a:cubicBezTo>
                    <a:pt x="1241047" y="148744"/>
                    <a:pt x="1249730" y="151573"/>
                    <a:pt x="1249730" y="160247"/>
                  </a:cubicBezTo>
                  <a:cubicBezTo>
                    <a:pt x="1249730" y="168921"/>
                    <a:pt x="1240379" y="173580"/>
                    <a:pt x="1231320" y="173580"/>
                  </a:cubicBezTo>
                  <a:cubicBezTo>
                    <a:pt x="1218663" y="173133"/>
                    <a:pt x="1206563" y="168276"/>
                    <a:pt x="1197131" y="159851"/>
                  </a:cubicBezTo>
                  <a:lnTo>
                    <a:pt x="1194918" y="157938"/>
                  </a:lnTo>
                  <a:lnTo>
                    <a:pt x="1178742" y="182275"/>
                  </a:lnTo>
                  <a:lnTo>
                    <a:pt x="1180829" y="184084"/>
                  </a:lnTo>
                  <a:cubicBezTo>
                    <a:pt x="1194718" y="196232"/>
                    <a:pt x="1212612" y="202851"/>
                    <a:pt x="1231090" y="202680"/>
                  </a:cubicBezTo>
                  <a:cubicBezTo>
                    <a:pt x="1259248" y="202472"/>
                    <a:pt x="1279369" y="184084"/>
                    <a:pt x="1279369" y="159643"/>
                  </a:cubicBezTo>
                  <a:cubicBezTo>
                    <a:pt x="1279619" y="128255"/>
                    <a:pt x="1247246" y="119165"/>
                    <a:pt x="1233470" y="115525"/>
                  </a:cubicBezTo>
                  <a:close/>
                  <a:moveTo>
                    <a:pt x="1159685" y="100777"/>
                  </a:moveTo>
                  <a:cubicBezTo>
                    <a:pt x="1171457" y="122449"/>
                    <a:pt x="1171457" y="148579"/>
                    <a:pt x="1159685" y="170252"/>
                  </a:cubicBezTo>
                  <a:cubicBezTo>
                    <a:pt x="1153905" y="180883"/>
                    <a:pt x="1145538" y="189896"/>
                    <a:pt x="1135347" y="196461"/>
                  </a:cubicBezTo>
                  <a:cubicBezTo>
                    <a:pt x="1125500" y="202233"/>
                    <a:pt x="1114295" y="205306"/>
                    <a:pt x="1102870" y="205364"/>
                  </a:cubicBezTo>
                  <a:cubicBezTo>
                    <a:pt x="1090260" y="205432"/>
                    <a:pt x="1077962" y="201466"/>
                    <a:pt x="1067783" y="194048"/>
                  </a:cubicBezTo>
                  <a:lnTo>
                    <a:pt x="1067783" y="202618"/>
                  </a:lnTo>
                  <a:lnTo>
                    <a:pt x="1037601" y="202618"/>
                  </a:lnTo>
                  <a:lnTo>
                    <a:pt x="1037601" y="3366"/>
                  </a:lnTo>
                  <a:lnTo>
                    <a:pt x="1068805" y="3366"/>
                  </a:lnTo>
                  <a:lnTo>
                    <a:pt x="1068805" y="76980"/>
                  </a:lnTo>
                  <a:cubicBezTo>
                    <a:pt x="1088599" y="63238"/>
                    <a:pt x="1114625" y="62295"/>
                    <a:pt x="1135368" y="74568"/>
                  </a:cubicBezTo>
                  <a:lnTo>
                    <a:pt x="1135368" y="74568"/>
                  </a:lnTo>
                  <a:cubicBezTo>
                    <a:pt x="1145550" y="81135"/>
                    <a:pt x="1153912" y="90147"/>
                    <a:pt x="1159685" y="100777"/>
                  </a:cubicBezTo>
                  <a:close/>
                  <a:moveTo>
                    <a:pt x="1138165" y="135660"/>
                  </a:moveTo>
                  <a:cubicBezTo>
                    <a:pt x="1138637" y="125503"/>
                    <a:pt x="1134972" y="115585"/>
                    <a:pt x="1128000" y="108161"/>
                  </a:cubicBezTo>
                  <a:cubicBezTo>
                    <a:pt x="1124567" y="104504"/>
                    <a:pt x="1120428" y="101575"/>
                    <a:pt x="1115832" y="99549"/>
                  </a:cubicBezTo>
                  <a:cubicBezTo>
                    <a:pt x="1111229" y="97514"/>
                    <a:pt x="1106257" y="96438"/>
                    <a:pt x="1101221" y="96388"/>
                  </a:cubicBezTo>
                  <a:cubicBezTo>
                    <a:pt x="1094915" y="96428"/>
                    <a:pt x="1088705" y="97931"/>
                    <a:pt x="1083082" y="100777"/>
                  </a:cubicBezTo>
                  <a:cubicBezTo>
                    <a:pt x="1077447" y="103617"/>
                    <a:pt x="1072541" y="107709"/>
                    <a:pt x="1068743" y="112737"/>
                  </a:cubicBezTo>
                  <a:lnTo>
                    <a:pt x="1068743" y="158686"/>
                  </a:lnTo>
                  <a:cubicBezTo>
                    <a:pt x="1075973" y="168719"/>
                    <a:pt x="1087514" y="174782"/>
                    <a:pt x="1099906" y="175057"/>
                  </a:cubicBezTo>
                  <a:cubicBezTo>
                    <a:pt x="1105007" y="175044"/>
                    <a:pt x="1110052" y="174011"/>
                    <a:pt x="1114746" y="172020"/>
                  </a:cubicBezTo>
                  <a:cubicBezTo>
                    <a:pt x="1129255" y="165792"/>
                    <a:pt x="1138510" y="151400"/>
                    <a:pt x="1138124" y="1356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7040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us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6A0FA-A8B7-214E-A4AD-A563F294C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303021"/>
            <a:ext cx="8332470" cy="3263504"/>
          </a:xfrm>
        </p:spPr>
        <p:txBody>
          <a:bodyPr rIns="0"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F328F7A3-142A-C84F-B126-39483BF7BF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833247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accent6"/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F98A98C8-D601-0D40-9545-A27AFE864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7677CC4-B1B4-3DBF-F0AA-5D6A6AF857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23432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accent6"/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6148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-use w/ Pattern (Diagonal)">
  <p:cSld name="1_Multi-use w/ Pattern (Diagonal)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body" idx="1"/>
          </p:nvPr>
        </p:nvSpPr>
        <p:spPr>
          <a:xfrm>
            <a:off x="411480" y="1303020"/>
            <a:ext cx="6172200" cy="425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>
            <a:lvl1pPr marL="342900" lvl="0" indent="-17145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/>
            </a:lvl1pPr>
            <a:lvl2pPr marL="685800" lvl="1" indent="-2667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2pPr>
            <a:lvl3pPr marL="1028700" lvl="2" indent="-2667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3pPr>
            <a:lvl4pPr marL="1371600" lvl="3" indent="-2667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4pPr>
            <a:lvl5pPr marL="1714500" lvl="4" indent="-2667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5pPr>
            <a:lvl6pPr marL="2057400" lvl="5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body" idx="2"/>
          </p:nvPr>
        </p:nvSpPr>
        <p:spPr>
          <a:xfrm>
            <a:off x="411480" y="684373"/>
            <a:ext cx="8332470" cy="343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342900" lvl="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1500">
                <a:solidFill>
                  <a:schemeClr val="accent6"/>
                </a:solidFill>
              </a:defRPr>
            </a:lvl1pPr>
            <a:lvl2pPr marL="685800" lvl="1" indent="-17145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350">
                <a:solidFill>
                  <a:schemeClr val="accent6"/>
                </a:solidFill>
              </a:defRPr>
            </a:lvl2pPr>
            <a:lvl3pPr marL="1028700" lvl="2" indent="-17145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350">
                <a:solidFill>
                  <a:schemeClr val="accent6"/>
                </a:solidFill>
              </a:defRPr>
            </a:lvl3pPr>
            <a:lvl4pPr marL="1371600" lvl="3" indent="-17145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350">
                <a:solidFill>
                  <a:schemeClr val="accent6"/>
                </a:solidFill>
              </a:defRPr>
            </a:lvl4pPr>
            <a:lvl5pPr marL="1714500" lvl="4" indent="-17145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350">
                <a:solidFill>
                  <a:schemeClr val="accent6"/>
                </a:solidFill>
              </a:defRPr>
            </a:lvl5pPr>
            <a:lvl6pPr marL="2057400" lvl="5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8503920" y="4916116"/>
            <a:ext cx="240030" cy="92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lvl="1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lvl="2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lvl="3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lvl="4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lvl="5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lvl="6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lvl="7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lvl="8" indent="0" algn="r">
              <a:spcBef>
                <a:spcPts val="0"/>
              </a:spcBef>
              <a:buNone/>
              <a:defRPr sz="6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59" name="Google Shape;59;p8"/>
          <p:cNvGrpSpPr/>
          <p:nvPr/>
        </p:nvGrpSpPr>
        <p:grpSpPr>
          <a:xfrm>
            <a:off x="8013298" y="4913564"/>
            <a:ext cx="490622" cy="109728"/>
            <a:chOff x="4343400" y="-694267"/>
            <a:chExt cx="2286000" cy="511267"/>
          </a:xfrm>
        </p:grpSpPr>
        <p:sp>
          <p:nvSpPr>
            <p:cNvPr id="60" name="Google Shape;60;p8"/>
            <p:cNvSpPr/>
            <p:nvPr/>
          </p:nvSpPr>
          <p:spPr>
            <a:xfrm>
              <a:off x="4343400" y="-694267"/>
              <a:ext cx="504868" cy="511267"/>
            </a:xfrm>
            <a:custGeom>
              <a:avLst/>
              <a:gdLst/>
              <a:ahLst/>
              <a:cxnLst/>
              <a:rect l="l" t="t" r="r" b="b"/>
              <a:pathLst>
                <a:path w="398234" h="403283" extrusionOk="0">
                  <a:moveTo>
                    <a:pt x="397122" y="194990"/>
                  </a:moveTo>
                  <a:cubicBezTo>
                    <a:pt x="394700" y="188782"/>
                    <a:pt x="388735" y="184664"/>
                    <a:pt x="382052" y="184590"/>
                  </a:cubicBezTo>
                  <a:lnTo>
                    <a:pt x="238656" y="184590"/>
                  </a:lnTo>
                  <a:lnTo>
                    <a:pt x="238656" y="16310"/>
                  </a:lnTo>
                  <a:cubicBezTo>
                    <a:pt x="238441" y="11991"/>
                    <a:pt x="236581" y="7915"/>
                    <a:pt x="233459" y="4912"/>
                  </a:cubicBezTo>
                  <a:cubicBezTo>
                    <a:pt x="230328" y="1916"/>
                    <a:pt x="227197" y="751"/>
                    <a:pt x="221854" y="252"/>
                  </a:cubicBezTo>
                  <a:cubicBezTo>
                    <a:pt x="188578" y="-1320"/>
                    <a:pt x="155366" y="4477"/>
                    <a:pt x="124608" y="17226"/>
                  </a:cubicBezTo>
                  <a:cubicBezTo>
                    <a:pt x="101845" y="25643"/>
                    <a:pt x="81241" y="38992"/>
                    <a:pt x="64286" y="56311"/>
                  </a:cubicBezTo>
                  <a:cubicBezTo>
                    <a:pt x="-11944" y="127026"/>
                    <a:pt x="-21629" y="243945"/>
                    <a:pt x="41931" y="326161"/>
                  </a:cubicBezTo>
                  <a:cubicBezTo>
                    <a:pt x="108790" y="412699"/>
                    <a:pt x="233384" y="428841"/>
                    <a:pt x="320222" y="362211"/>
                  </a:cubicBezTo>
                  <a:cubicBezTo>
                    <a:pt x="342477" y="345136"/>
                    <a:pt x="360841" y="323546"/>
                    <a:pt x="374099" y="298870"/>
                  </a:cubicBezTo>
                  <a:cubicBezTo>
                    <a:pt x="389881" y="269664"/>
                    <a:pt x="398169" y="237023"/>
                    <a:pt x="398228" y="203852"/>
                  </a:cubicBezTo>
                  <a:lnTo>
                    <a:pt x="398228" y="201356"/>
                  </a:lnTo>
                  <a:cubicBezTo>
                    <a:pt x="398293" y="199181"/>
                    <a:pt x="397917" y="197016"/>
                    <a:pt x="397122" y="194990"/>
                  </a:cubicBezTo>
                  <a:close/>
                  <a:moveTo>
                    <a:pt x="136630" y="47033"/>
                  </a:moveTo>
                  <a:lnTo>
                    <a:pt x="136630" y="47033"/>
                  </a:lnTo>
                  <a:cubicBezTo>
                    <a:pt x="158891" y="37533"/>
                    <a:pt x="182860" y="32650"/>
                    <a:pt x="207076" y="32681"/>
                  </a:cubicBezTo>
                  <a:lnTo>
                    <a:pt x="207076" y="184174"/>
                  </a:lnTo>
                  <a:cubicBezTo>
                    <a:pt x="180733" y="183807"/>
                    <a:pt x="154736" y="178147"/>
                    <a:pt x="130640" y="167533"/>
                  </a:cubicBezTo>
                  <a:cubicBezTo>
                    <a:pt x="121758" y="163491"/>
                    <a:pt x="113245" y="158689"/>
                    <a:pt x="105196" y="153181"/>
                  </a:cubicBezTo>
                  <a:cubicBezTo>
                    <a:pt x="87705" y="140700"/>
                    <a:pt x="73887" y="125016"/>
                    <a:pt x="73887" y="107835"/>
                  </a:cubicBezTo>
                  <a:cubicBezTo>
                    <a:pt x="73929" y="77632"/>
                    <a:pt x="112502" y="57143"/>
                    <a:pt x="136630" y="47033"/>
                  </a:cubicBezTo>
                  <a:close/>
                  <a:moveTo>
                    <a:pt x="312650" y="326577"/>
                  </a:moveTo>
                  <a:cubicBezTo>
                    <a:pt x="246730" y="388108"/>
                    <a:pt x="143549" y="385853"/>
                    <a:pt x="80399" y="321502"/>
                  </a:cubicBezTo>
                  <a:cubicBezTo>
                    <a:pt x="31529" y="271542"/>
                    <a:pt x="18284" y="196883"/>
                    <a:pt x="47003" y="133253"/>
                  </a:cubicBezTo>
                  <a:cubicBezTo>
                    <a:pt x="47003" y="133253"/>
                    <a:pt x="48840" y="137413"/>
                    <a:pt x="50426" y="140617"/>
                  </a:cubicBezTo>
                  <a:cubicBezTo>
                    <a:pt x="58715" y="155553"/>
                    <a:pt x="70422" y="168331"/>
                    <a:pt x="84595" y="177913"/>
                  </a:cubicBezTo>
                  <a:cubicBezTo>
                    <a:pt x="146524" y="222448"/>
                    <a:pt x="221749" y="216790"/>
                    <a:pt x="294261" y="216790"/>
                  </a:cubicBezTo>
                  <a:lnTo>
                    <a:pt x="365646" y="216790"/>
                  </a:lnTo>
                  <a:cubicBezTo>
                    <a:pt x="362394" y="258706"/>
                    <a:pt x="343483" y="297882"/>
                    <a:pt x="312650" y="326577"/>
                  </a:cubicBezTo>
                  <a:close/>
                </a:path>
              </a:pathLst>
            </a:custGeom>
            <a:solidFill>
              <a:srgbClr val="00B2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61" name="Google Shape;61;p8"/>
            <p:cNvSpPr/>
            <p:nvPr/>
          </p:nvSpPr>
          <p:spPr>
            <a:xfrm>
              <a:off x="5007456" y="-567548"/>
              <a:ext cx="1621944" cy="260353"/>
            </a:xfrm>
            <a:custGeom>
              <a:avLst/>
              <a:gdLst/>
              <a:ahLst/>
              <a:cxnLst/>
              <a:rect l="l" t="t" r="r" b="b"/>
              <a:pathLst>
                <a:path w="1279370" h="205364" extrusionOk="0">
                  <a:moveTo>
                    <a:pt x="200502" y="38"/>
                  </a:moveTo>
                  <a:lnTo>
                    <a:pt x="230621" y="38"/>
                  </a:lnTo>
                  <a:lnTo>
                    <a:pt x="230621" y="202119"/>
                  </a:lnTo>
                  <a:lnTo>
                    <a:pt x="200502" y="202119"/>
                  </a:lnTo>
                  <a:close/>
                  <a:moveTo>
                    <a:pt x="977299" y="66601"/>
                  </a:moveTo>
                  <a:lnTo>
                    <a:pt x="1007440" y="66601"/>
                  </a:lnTo>
                  <a:lnTo>
                    <a:pt x="1007440" y="202535"/>
                  </a:lnTo>
                  <a:lnTo>
                    <a:pt x="977258" y="202535"/>
                  </a:lnTo>
                  <a:lnTo>
                    <a:pt x="977258" y="193757"/>
                  </a:lnTo>
                  <a:cubicBezTo>
                    <a:pt x="967120" y="201278"/>
                    <a:pt x="954809" y="205320"/>
                    <a:pt x="942171" y="205281"/>
                  </a:cubicBezTo>
                  <a:cubicBezTo>
                    <a:pt x="930728" y="205243"/>
                    <a:pt x="919509" y="202131"/>
                    <a:pt x="909693" y="196274"/>
                  </a:cubicBezTo>
                  <a:cubicBezTo>
                    <a:pt x="899363" y="189707"/>
                    <a:pt x="890903" y="180602"/>
                    <a:pt x="885126" y="169836"/>
                  </a:cubicBezTo>
                  <a:cubicBezTo>
                    <a:pt x="879381" y="159011"/>
                    <a:pt x="876507" y="146903"/>
                    <a:pt x="876777" y="134661"/>
                  </a:cubicBezTo>
                  <a:cubicBezTo>
                    <a:pt x="876305" y="109663"/>
                    <a:pt x="888874" y="86207"/>
                    <a:pt x="909985" y="72695"/>
                  </a:cubicBezTo>
                  <a:cubicBezTo>
                    <a:pt x="919528" y="66913"/>
                    <a:pt x="930501" y="63902"/>
                    <a:pt x="941670" y="64001"/>
                  </a:cubicBezTo>
                  <a:cubicBezTo>
                    <a:pt x="954440" y="63879"/>
                    <a:pt x="966899" y="67918"/>
                    <a:pt x="977153" y="75504"/>
                  </a:cubicBezTo>
                  <a:close/>
                  <a:moveTo>
                    <a:pt x="977299" y="111240"/>
                  </a:moveTo>
                  <a:cubicBezTo>
                    <a:pt x="969593" y="100775"/>
                    <a:pt x="957345" y="94595"/>
                    <a:pt x="944321" y="94599"/>
                  </a:cubicBezTo>
                  <a:cubicBezTo>
                    <a:pt x="934085" y="94826"/>
                    <a:pt x="924381" y="99188"/>
                    <a:pt x="917437" y="106684"/>
                  </a:cubicBezTo>
                  <a:cubicBezTo>
                    <a:pt x="913533" y="110988"/>
                    <a:pt x="910613" y="116082"/>
                    <a:pt x="908879" y="121619"/>
                  </a:cubicBezTo>
                  <a:cubicBezTo>
                    <a:pt x="904324" y="135997"/>
                    <a:pt x="907791" y="151702"/>
                    <a:pt x="917979" y="162847"/>
                  </a:cubicBezTo>
                  <a:cubicBezTo>
                    <a:pt x="925130" y="170533"/>
                    <a:pt x="935139" y="174949"/>
                    <a:pt x="945656" y="175057"/>
                  </a:cubicBezTo>
                  <a:cubicBezTo>
                    <a:pt x="958345" y="174803"/>
                    <a:pt x="970123" y="168438"/>
                    <a:pt x="977258" y="157979"/>
                  </a:cubicBezTo>
                  <a:close/>
                  <a:moveTo>
                    <a:pt x="155208" y="144708"/>
                  </a:moveTo>
                  <a:lnTo>
                    <a:pt x="155208" y="144708"/>
                  </a:lnTo>
                  <a:cubicBezTo>
                    <a:pt x="142375" y="160783"/>
                    <a:pt x="123007" y="170304"/>
                    <a:pt x="102400" y="170668"/>
                  </a:cubicBezTo>
                  <a:cubicBezTo>
                    <a:pt x="69404" y="171849"/>
                    <a:pt x="40529" y="148739"/>
                    <a:pt x="34564" y="116377"/>
                  </a:cubicBezTo>
                  <a:cubicBezTo>
                    <a:pt x="31750" y="102608"/>
                    <a:pt x="32781" y="88333"/>
                    <a:pt x="37548" y="75108"/>
                  </a:cubicBezTo>
                  <a:cubicBezTo>
                    <a:pt x="43931" y="58100"/>
                    <a:pt x="57037" y="44445"/>
                    <a:pt x="73804" y="37334"/>
                  </a:cubicBezTo>
                  <a:cubicBezTo>
                    <a:pt x="82062" y="33837"/>
                    <a:pt x="90945" y="32054"/>
                    <a:pt x="99916" y="32092"/>
                  </a:cubicBezTo>
                  <a:cubicBezTo>
                    <a:pt x="118505" y="32004"/>
                    <a:pt x="136370" y="39268"/>
                    <a:pt x="149593" y="52290"/>
                  </a:cubicBezTo>
                  <a:lnTo>
                    <a:pt x="151680" y="54515"/>
                  </a:lnTo>
                  <a:lnTo>
                    <a:pt x="174306" y="32404"/>
                  </a:lnTo>
                  <a:lnTo>
                    <a:pt x="172407" y="30324"/>
                  </a:lnTo>
                  <a:cubicBezTo>
                    <a:pt x="153494" y="10707"/>
                    <a:pt x="127295" y="-259"/>
                    <a:pt x="100000" y="17"/>
                  </a:cubicBezTo>
                  <a:cubicBezTo>
                    <a:pt x="73141" y="-482"/>
                    <a:pt x="47261" y="10048"/>
                    <a:pt x="28427" y="29138"/>
                  </a:cubicBezTo>
                  <a:cubicBezTo>
                    <a:pt x="9521" y="48340"/>
                    <a:pt x="-728" y="74385"/>
                    <a:pt x="40" y="101276"/>
                  </a:cubicBezTo>
                  <a:cubicBezTo>
                    <a:pt x="230" y="122108"/>
                    <a:pt x="6784" y="142387"/>
                    <a:pt x="18826" y="159415"/>
                  </a:cubicBezTo>
                  <a:cubicBezTo>
                    <a:pt x="30832" y="176361"/>
                    <a:pt x="47761" y="189233"/>
                    <a:pt x="67334" y="196295"/>
                  </a:cubicBezTo>
                  <a:cubicBezTo>
                    <a:pt x="107409" y="210670"/>
                    <a:pt x="152227" y="198437"/>
                    <a:pt x="179357" y="165717"/>
                  </a:cubicBezTo>
                  <a:lnTo>
                    <a:pt x="181069" y="163637"/>
                  </a:lnTo>
                  <a:lnTo>
                    <a:pt x="157337" y="142337"/>
                  </a:lnTo>
                  <a:close/>
                  <a:moveTo>
                    <a:pt x="391215" y="131687"/>
                  </a:moveTo>
                  <a:cubicBezTo>
                    <a:pt x="391295" y="133642"/>
                    <a:pt x="391261" y="135602"/>
                    <a:pt x="391111" y="137553"/>
                  </a:cubicBezTo>
                  <a:lnTo>
                    <a:pt x="391111" y="140174"/>
                  </a:lnTo>
                  <a:lnTo>
                    <a:pt x="292467" y="140174"/>
                  </a:lnTo>
                  <a:cubicBezTo>
                    <a:pt x="293786" y="149424"/>
                    <a:pt x="298403" y="157892"/>
                    <a:pt x="305470" y="164032"/>
                  </a:cubicBezTo>
                  <a:cubicBezTo>
                    <a:pt x="312504" y="170156"/>
                    <a:pt x="321534" y="173520"/>
                    <a:pt x="330872" y="173497"/>
                  </a:cubicBezTo>
                  <a:cubicBezTo>
                    <a:pt x="337489" y="173559"/>
                    <a:pt x="344033" y="172101"/>
                    <a:pt x="349992" y="169233"/>
                  </a:cubicBezTo>
                  <a:cubicBezTo>
                    <a:pt x="355957" y="166345"/>
                    <a:pt x="361182" y="162142"/>
                    <a:pt x="365271" y="156939"/>
                  </a:cubicBezTo>
                  <a:lnTo>
                    <a:pt x="367358" y="154609"/>
                  </a:lnTo>
                  <a:lnTo>
                    <a:pt x="388356" y="174807"/>
                  </a:lnTo>
                  <a:lnTo>
                    <a:pt x="386749" y="176887"/>
                  </a:lnTo>
                  <a:cubicBezTo>
                    <a:pt x="372925" y="193803"/>
                    <a:pt x="351910" y="203238"/>
                    <a:pt x="330037" y="202348"/>
                  </a:cubicBezTo>
                  <a:cubicBezTo>
                    <a:pt x="301438" y="202749"/>
                    <a:pt x="275595" y="185412"/>
                    <a:pt x="265207" y="158853"/>
                  </a:cubicBezTo>
                  <a:cubicBezTo>
                    <a:pt x="261798" y="150210"/>
                    <a:pt x="260179" y="140970"/>
                    <a:pt x="260448" y="131687"/>
                  </a:cubicBezTo>
                  <a:cubicBezTo>
                    <a:pt x="260448" y="90688"/>
                    <a:pt x="288104" y="60964"/>
                    <a:pt x="326218" y="60964"/>
                  </a:cubicBezTo>
                  <a:cubicBezTo>
                    <a:pt x="363308" y="60985"/>
                    <a:pt x="391215" y="91291"/>
                    <a:pt x="391215" y="131687"/>
                  </a:cubicBezTo>
                  <a:close/>
                  <a:moveTo>
                    <a:pt x="357214" y="112217"/>
                  </a:moveTo>
                  <a:cubicBezTo>
                    <a:pt x="352791" y="99255"/>
                    <a:pt x="340783" y="90370"/>
                    <a:pt x="327053" y="89898"/>
                  </a:cubicBezTo>
                  <a:cubicBezTo>
                    <a:pt x="320064" y="89903"/>
                    <a:pt x="313245" y="92044"/>
                    <a:pt x="307516" y="96034"/>
                  </a:cubicBezTo>
                  <a:cubicBezTo>
                    <a:pt x="301759" y="100036"/>
                    <a:pt x="297351" y="105676"/>
                    <a:pt x="294867" y="112217"/>
                  </a:cubicBezTo>
                  <a:close/>
                  <a:moveTo>
                    <a:pt x="511880" y="66455"/>
                  </a:moveTo>
                  <a:lnTo>
                    <a:pt x="542041" y="66455"/>
                  </a:lnTo>
                  <a:lnTo>
                    <a:pt x="542041" y="202389"/>
                  </a:lnTo>
                  <a:lnTo>
                    <a:pt x="511880" y="202389"/>
                  </a:lnTo>
                  <a:lnTo>
                    <a:pt x="511880" y="193549"/>
                  </a:lnTo>
                  <a:cubicBezTo>
                    <a:pt x="501742" y="201070"/>
                    <a:pt x="489432" y="205112"/>
                    <a:pt x="476793" y="205073"/>
                  </a:cubicBezTo>
                  <a:cubicBezTo>
                    <a:pt x="465355" y="205031"/>
                    <a:pt x="454138" y="201927"/>
                    <a:pt x="444315" y="196087"/>
                  </a:cubicBezTo>
                  <a:cubicBezTo>
                    <a:pt x="433994" y="189478"/>
                    <a:pt x="425549" y="180340"/>
                    <a:pt x="419790" y="169545"/>
                  </a:cubicBezTo>
                  <a:cubicBezTo>
                    <a:pt x="414012" y="158728"/>
                    <a:pt x="411096" y="146622"/>
                    <a:pt x="411316" y="134370"/>
                  </a:cubicBezTo>
                  <a:cubicBezTo>
                    <a:pt x="411126" y="122050"/>
                    <a:pt x="414077" y="109883"/>
                    <a:pt x="419894" y="99009"/>
                  </a:cubicBezTo>
                  <a:cubicBezTo>
                    <a:pt x="425734" y="88152"/>
                    <a:pt x="434282" y="78975"/>
                    <a:pt x="444712" y="72363"/>
                  </a:cubicBezTo>
                  <a:cubicBezTo>
                    <a:pt x="454255" y="66581"/>
                    <a:pt x="465228" y="63569"/>
                    <a:pt x="476397" y="63668"/>
                  </a:cubicBezTo>
                  <a:cubicBezTo>
                    <a:pt x="489202" y="63523"/>
                    <a:pt x="501703" y="67564"/>
                    <a:pt x="511985" y="75171"/>
                  </a:cubicBezTo>
                  <a:close/>
                  <a:moveTo>
                    <a:pt x="511880" y="111094"/>
                  </a:moveTo>
                  <a:cubicBezTo>
                    <a:pt x="508029" y="105952"/>
                    <a:pt x="503026" y="101777"/>
                    <a:pt x="497269" y="98905"/>
                  </a:cubicBezTo>
                  <a:cubicBezTo>
                    <a:pt x="491548" y="96025"/>
                    <a:pt x="485228" y="94529"/>
                    <a:pt x="478818" y="94536"/>
                  </a:cubicBezTo>
                  <a:cubicBezTo>
                    <a:pt x="468578" y="94745"/>
                    <a:pt x="458868" y="99110"/>
                    <a:pt x="451934" y="106622"/>
                  </a:cubicBezTo>
                  <a:cubicBezTo>
                    <a:pt x="448031" y="110925"/>
                    <a:pt x="445111" y="116020"/>
                    <a:pt x="443376" y="121557"/>
                  </a:cubicBezTo>
                  <a:cubicBezTo>
                    <a:pt x="438813" y="135930"/>
                    <a:pt x="442272" y="151637"/>
                    <a:pt x="452456" y="162784"/>
                  </a:cubicBezTo>
                  <a:cubicBezTo>
                    <a:pt x="456027" y="166551"/>
                    <a:pt x="460323" y="169563"/>
                    <a:pt x="465084" y="171645"/>
                  </a:cubicBezTo>
                  <a:cubicBezTo>
                    <a:pt x="469832" y="173707"/>
                    <a:pt x="474952" y="174791"/>
                    <a:pt x="480133" y="174828"/>
                  </a:cubicBezTo>
                  <a:cubicBezTo>
                    <a:pt x="492844" y="174595"/>
                    <a:pt x="504650" y="168228"/>
                    <a:pt x="511797" y="157750"/>
                  </a:cubicBezTo>
                  <a:close/>
                  <a:moveTo>
                    <a:pt x="639204" y="61047"/>
                  </a:moveTo>
                  <a:cubicBezTo>
                    <a:pt x="626012" y="60778"/>
                    <a:pt x="613207" y="65480"/>
                    <a:pt x="603344" y="74214"/>
                  </a:cubicBezTo>
                  <a:lnTo>
                    <a:pt x="603344" y="64125"/>
                  </a:lnTo>
                  <a:lnTo>
                    <a:pt x="572223" y="64125"/>
                  </a:lnTo>
                  <a:lnTo>
                    <a:pt x="572223" y="202389"/>
                  </a:lnTo>
                  <a:lnTo>
                    <a:pt x="604200" y="202389"/>
                  </a:lnTo>
                  <a:lnTo>
                    <a:pt x="604200" y="112508"/>
                  </a:lnTo>
                  <a:cubicBezTo>
                    <a:pt x="607473" y="106775"/>
                    <a:pt x="612100" y="101927"/>
                    <a:pt x="617684" y="98385"/>
                  </a:cubicBezTo>
                  <a:cubicBezTo>
                    <a:pt x="623689" y="94857"/>
                    <a:pt x="630435" y="92770"/>
                    <a:pt x="637388" y="92290"/>
                  </a:cubicBezTo>
                  <a:cubicBezTo>
                    <a:pt x="641301" y="92131"/>
                    <a:pt x="645205" y="92790"/>
                    <a:pt x="648847" y="94224"/>
                  </a:cubicBezTo>
                  <a:lnTo>
                    <a:pt x="652667" y="62295"/>
                  </a:lnTo>
                  <a:lnTo>
                    <a:pt x="649953" y="61796"/>
                  </a:lnTo>
                  <a:cubicBezTo>
                    <a:pt x="646423" y="61254"/>
                    <a:pt x="642859" y="60983"/>
                    <a:pt x="639287" y="60985"/>
                  </a:cubicBezTo>
                  <a:close/>
                  <a:moveTo>
                    <a:pt x="784311" y="350"/>
                  </a:moveTo>
                  <a:lnTo>
                    <a:pt x="753231" y="350"/>
                  </a:lnTo>
                  <a:lnTo>
                    <a:pt x="753231" y="202452"/>
                  </a:lnTo>
                  <a:lnTo>
                    <a:pt x="863856" y="202452"/>
                  </a:lnTo>
                  <a:lnTo>
                    <a:pt x="863856" y="169773"/>
                  </a:lnTo>
                  <a:lnTo>
                    <a:pt x="784394" y="169773"/>
                  </a:lnTo>
                  <a:close/>
                  <a:moveTo>
                    <a:pt x="1233386" y="115587"/>
                  </a:moveTo>
                  <a:lnTo>
                    <a:pt x="1233386" y="115587"/>
                  </a:lnTo>
                  <a:cubicBezTo>
                    <a:pt x="1221531" y="112363"/>
                    <a:pt x="1214184" y="109721"/>
                    <a:pt x="1214184" y="103252"/>
                  </a:cubicBezTo>
                  <a:cubicBezTo>
                    <a:pt x="1214184" y="94453"/>
                    <a:pt x="1224244" y="89919"/>
                    <a:pt x="1233407" y="89919"/>
                  </a:cubicBezTo>
                  <a:cubicBezTo>
                    <a:pt x="1242391" y="90171"/>
                    <a:pt x="1250999" y="93566"/>
                    <a:pt x="1257724" y="99508"/>
                  </a:cubicBezTo>
                  <a:lnTo>
                    <a:pt x="1259623" y="101151"/>
                  </a:lnTo>
                  <a:lnTo>
                    <a:pt x="1275132" y="77896"/>
                  </a:lnTo>
                  <a:lnTo>
                    <a:pt x="1273044" y="76190"/>
                  </a:lnTo>
                  <a:cubicBezTo>
                    <a:pt x="1261462" y="66141"/>
                    <a:pt x="1246549" y="60737"/>
                    <a:pt x="1231195" y="61026"/>
                  </a:cubicBezTo>
                  <a:cubicBezTo>
                    <a:pt x="1208235" y="61026"/>
                    <a:pt x="1183626" y="74672"/>
                    <a:pt x="1183626" y="104708"/>
                  </a:cubicBezTo>
                  <a:cubicBezTo>
                    <a:pt x="1183626" y="121474"/>
                    <a:pt x="1193687" y="133996"/>
                    <a:pt x="1213808" y="140964"/>
                  </a:cubicBezTo>
                  <a:cubicBezTo>
                    <a:pt x="1218128" y="142483"/>
                    <a:pt x="1222553" y="143689"/>
                    <a:pt x="1226770" y="144895"/>
                  </a:cubicBezTo>
                  <a:cubicBezTo>
                    <a:pt x="1241047" y="148744"/>
                    <a:pt x="1249730" y="151573"/>
                    <a:pt x="1249730" y="160247"/>
                  </a:cubicBezTo>
                  <a:cubicBezTo>
                    <a:pt x="1249730" y="168921"/>
                    <a:pt x="1240379" y="173580"/>
                    <a:pt x="1231320" y="173580"/>
                  </a:cubicBezTo>
                  <a:cubicBezTo>
                    <a:pt x="1218663" y="173133"/>
                    <a:pt x="1206563" y="168276"/>
                    <a:pt x="1197131" y="159851"/>
                  </a:cubicBezTo>
                  <a:lnTo>
                    <a:pt x="1194918" y="157938"/>
                  </a:lnTo>
                  <a:lnTo>
                    <a:pt x="1178742" y="182275"/>
                  </a:lnTo>
                  <a:lnTo>
                    <a:pt x="1180829" y="184084"/>
                  </a:lnTo>
                  <a:cubicBezTo>
                    <a:pt x="1194718" y="196232"/>
                    <a:pt x="1212612" y="202851"/>
                    <a:pt x="1231090" y="202680"/>
                  </a:cubicBezTo>
                  <a:cubicBezTo>
                    <a:pt x="1259248" y="202472"/>
                    <a:pt x="1279369" y="184084"/>
                    <a:pt x="1279369" y="159643"/>
                  </a:cubicBezTo>
                  <a:cubicBezTo>
                    <a:pt x="1279619" y="128255"/>
                    <a:pt x="1247246" y="119165"/>
                    <a:pt x="1233470" y="115525"/>
                  </a:cubicBezTo>
                  <a:close/>
                  <a:moveTo>
                    <a:pt x="1159685" y="100777"/>
                  </a:moveTo>
                  <a:cubicBezTo>
                    <a:pt x="1171457" y="122449"/>
                    <a:pt x="1171457" y="148579"/>
                    <a:pt x="1159685" y="170252"/>
                  </a:cubicBezTo>
                  <a:cubicBezTo>
                    <a:pt x="1153905" y="180883"/>
                    <a:pt x="1145538" y="189896"/>
                    <a:pt x="1135347" y="196461"/>
                  </a:cubicBezTo>
                  <a:cubicBezTo>
                    <a:pt x="1125500" y="202233"/>
                    <a:pt x="1114295" y="205306"/>
                    <a:pt x="1102870" y="205364"/>
                  </a:cubicBezTo>
                  <a:cubicBezTo>
                    <a:pt x="1090260" y="205432"/>
                    <a:pt x="1077962" y="201466"/>
                    <a:pt x="1067783" y="194048"/>
                  </a:cubicBezTo>
                  <a:lnTo>
                    <a:pt x="1067783" y="202618"/>
                  </a:lnTo>
                  <a:lnTo>
                    <a:pt x="1037601" y="202618"/>
                  </a:lnTo>
                  <a:lnTo>
                    <a:pt x="1037601" y="3366"/>
                  </a:lnTo>
                  <a:lnTo>
                    <a:pt x="1068805" y="3366"/>
                  </a:lnTo>
                  <a:lnTo>
                    <a:pt x="1068805" y="76980"/>
                  </a:lnTo>
                  <a:cubicBezTo>
                    <a:pt x="1088599" y="63238"/>
                    <a:pt x="1114625" y="62295"/>
                    <a:pt x="1135368" y="74568"/>
                  </a:cubicBezTo>
                  <a:lnTo>
                    <a:pt x="1135368" y="74568"/>
                  </a:lnTo>
                  <a:cubicBezTo>
                    <a:pt x="1145550" y="81135"/>
                    <a:pt x="1153912" y="90147"/>
                    <a:pt x="1159685" y="100777"/>
                  </a:cubicBezTo>
                  <a:close/>
                  <a:moveTo>
                    <a:pt x="1138165" y="135660"/>
                  </a:moveTo>
                  <a:cubicBezTo>
                    <a:pt x="1138637" y="125503"/>
                    <a:pt x="1134972" y="115585"/>
                    <a:pt x="1128000" y="108161"/>
                  </a:cubicBezTo>
                  <a:cubicBezTo>
                    <a:pt x="1124567" y="104504"/>
                    <a:pt x="1120428" y="101575"/>
                    <a:pt x="1115832" y="99549"/>
                  </a:cubicBezTo>
                  <a:cubicBezTo>
                    <a:pt x="1111229" y="97514"/>
                    <a:pt x="1106257" y="96438"/>
                    <a:pt x="1101221" y="96388"/>
                  </a:cubicBezTo>
                  <a:cubicBezTo>
                    <a:pt x="1094915" y="96428"/>
                    <a:pt x="1088705" y="97931"/>
                    <a:pt x="1083082" y="100777"/>
                  </a:cubicBezTo>
                  <a:cubicBezTo>
                    <a:pt x="1077447" y="103617"/>
                    <a:pt x="1072541" y="107709"/>
                    <a:pt x="1068743" y="112737"/>
                  </a:cubicBezTo>
                  <a:lnTo>
                    <a:pt x="1068743" y="158686"/>
                  </a:lnTo>
                  <a:cubicBezTo>
                    <a:pt x="1075973" y="168719"/>
                    <a:pt x="1087514" y="174782"/>
                    <a:pt x="1099906" y="175057"/>
                  </a:cubicBezTo>
                  <a:cubicBezTo>
                    <a:pt x="1105007" y="175044"/>
                    <a:pt x="1110052" y="174011"/>
                    <a:pt x="1114746" y="172020"/>
                  </a:cubicBezTo>
                  <a:cubicBezTo>
                    <a:pt x="1129255" y="165792"/>
                    <a:pt x="1138510" y="151400"/>
                    <a:pt x="1138124" y="13566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62" name="Google Shape;62;p8"/>
          <p:cNvSpPr/>
          <p:nvPr/>
        </p:nvSpPr>
        <p:spPr>
          <a:xfrm flipH="1">
            <a:off x="7870219" y="2384352"/>
            <a:ext cx="1273781" cy="2759149"/>
          </a:xfrm>
          <a:custGeom>
            <a:avLst/>
            <a:gdLst/>
            <a:ahLst/>
            <a:cxnLst/>
            <a:rect l="l" t="t" r="r" b="b"/>
            <a:pathLst>
              <a:path w="1431488" h="3098229" extrusionOk="0">
                <a:moveTo>
                  <a:pt x="406675" y="1974297"/>
                </a:moveTo>
                <a:lnTo>
                  <a:pt x="0" y="2381038"/>
                </a:lnTo>
                <a:lnTo>
                  <a:pt x="0" y="1916789"/>
                </a:lnTo>
                <a:lnTo>
                  <a:pt x="174493" y="1742267"/>
                </a:lnTo>
                <a:cubicBezTo>
                  <a:pt x="233798" y="1682953"/>
                  <a:pt x="330928" y="1682953"/>
                  <a:pt x="390233" y="1742267"/>
                </a:cubicBezTo>
                <a:lnTo>
                  <a:pt x="406580" y="1758617"/>
                </a:lnTo>
                <a:cubicBezTo>
                  <a:pt x="465885" y="1817931"/>
                  <a:pt x="465885" y="1915077"/>
                  <a:pt x="406580" y="1974392"/>
                </a:cubicBezTo>
                <a:close/>
                <a:moveTo>
                  <a:pt x="542677" y="905211"/>
                </a:moveTo>
                <a:lnTo>
                  <a:pt x="526330" y="888861"/>
                </a:lnTo>
                <a:cubicBezTo>
                  <a:pt x="467025" y="829547"/>
                  <a:pt x="369895" y="829547"/>
                  <a:pt x="310590" y="888861"/>
                </a:cubicBezTo>
                <a:lnTo>
                  <a:pt x="0" y="1199502"/>
                </a:lnTo>
                <a:lnTo>
                  <a:pt x="0" y="1663751"/>
                </a:lnTo>
                <a:lnTo>
                  <a:pt x="542677" y="1120986"/>
                </a:lnTo>
                <a:cubicBezTo>
                  <a:pt x="601982" y="1061672"/>
                  <a:pt x="601982" y="964525"/>
                  <a:pt x="542677" y="905211"/>
                </a:cubicBezTo>
                <a:close/>
                <a:moveTo>
                  <a:pt x="0" y="943613"/>
                </a:moveTo>
                <a:cubicBezTo>
                  <a:pt x="6368" y="938955"/>
                  <a:pt x="12545" y="934013"/>
                  <a:pt x="18248" y="928214"/>
                </a:cubicBezTo>
                <a:lnTo>
                  <a:pt x="669840" y="276611"/>
                </a:lnTo>
                <a:cubicBezTo>
                  <a:pt x="729145" y="217296"/>
                  <a:pt x="729145" y="120150"/>
                  <a:pt x="669840" y="60835"/>
                </a:cubicBezTo>
                <a:lnTo>
                  <a:pt x="653493" y="44486"/>
                </a:lnTo>
                <a:cubicBezTo>
                  <a:pt x="594188" y="-14829"/>
                  <a:pt x="497058" y="-14829"/>
                  <a:pt x="437753" y="44486"/>
                </a:cubicBezTo>
                <a:lnTo>
                  <a:pt x="0" y="482215"/>
                </a:lnTo>
                <a:lnTo>
                  <a:pt x="0" y="943613"/>
                </a:lnTo>
                <a:close/>
                <a:moveTo>
                  <a:pt x="1243405" y="1606148"/>
                </a:moveTo>
                <a:cubicBezTo>
                  <a:pt x="1184100" y="1546834"/>
                  <a:pt x="1086970" y="1546834"/>
                  <a:pt x="1027665" y="1606148"/>
                </a:cubicBezTo>
                <a:lnTo>
                  <a:pt x="376072" y="2257847"/>
                </a:lnTo>
                <a:cubicBezTo>
                  <a:pt x="316767" y="2317161"/>
                  <a:pt x="316767" y="2414308"/>
                  <a:pt x="376072" y="2473622"/>
                </a:cubicBezTo>
                <a:lnTo>
                  <a:pt x="392419" y="2489971"/>
                </a:lnTo>
                <a:cubicBezTo>
                  <a:pt x="451724" y="2549286"/>
                  <a:pt x="548855" y="2549286"/>
                  <a:pt x="608159" y="2489971"/>
                </a:cubicBezTo>
                <a:lnTo>
                  <a:pt x="1259752" y="1838273"/>
                </a:lnTo>
                <a:cubicBezTo>
                  <a:pt x="1319056" y="1778958"/>
                  <a:pt x="1319056" y="1681812"/>
                  <a:pt x="1259752" y="1622497"/>
                </a:cubicBezTo>
                <a:lnTo>
                  <a:pt x="1243405" y="1606148"/>
                </a:lnTo>
                <a:close/>
                <a:moveTo>
                  <a:pt x="263070" y="2586643"/>
                </a:moveTo>
                <a:cubicBezTo>
                  <a:pt x="203765" y="2527328"/>
                  <a:pt x="106635" y="2527328"/>
                  <a:pt x="47330" y="2586643"/>
                </a:cubicBezTo>
                <a:lnTo>
                  <a:pt x="0" y="2633980"/>
                </a:lnTo>
                <a:lnTo>
                  <a:pt x="0" y="3098230"/>
                </a:lnTo>
                <a:lnTo>
                  <a:pt x="279417" y="2818767"/>
                </a:lnTo>
                <a:cubicBezTo>
                  <a:pt x="338722" y="2759453"/>
                  <a:pt x="338722" y="2662307"/>
                  <a:pt x="279417" y="2602992"/>
                </a:cubicBezTo>
                <a:lnTo>
                  <a:pt x="263070" y="2586643"/>
                </a:lnTo>
                <a:close/>
                <a:moveTo>
                  <a:pt x="1387010" y="778027"/>
                </a:moveTo>
                <a:lnTo>
                  <a:pt x="1370663" y="761677"/>
                </a:lnTo>
                <a:cubicBezTo>
                  <a:pt x="1311358" y="702363"/>
                  <a:pt x="1214228" y="702363"/>
                  <a:pt x="1154923" y="761677"/>
                </a:cubicBezTo>
                <a:lnTo>
                  <a:pt x="503330" y="1413376"/>
                </a:lnTo>
                <a:cubicBezTo>
                  <a:pt x="444026" y="1472691"/>
                  <a:pt x="444026" y="1569837"/>
                  <a:pt x="503330" y="1629151"/>
                </a:cubicBezTo>
                <a:lnTo>
                  <a:pt x="519677" y="1645501"/>
                </a:lnTo>
                <a:cubicBezTo>
                  <a:pt x="578982" y="1704815"/>
                  <a:pt x="676113" y="1704815"/>
                  <a:pt x="735417" y="1645501"/>
                </a:cubicBezTo>
                <a:lnTo>
                  <a:pt x="1387010" y="993802"/>
                </a:lnTo>
                <a:cubicBezTo>
                  <a:pt x="1446315" y="934488"/>
                  <a:pt x="1446315" y="837341"/>
                  <a:pt x="1387010" y="778027"/>
                </a:cubicBezTo>
                <a:close/>
              </a:path>
            </a:pathLst>
          </a:custGeom>
          <a:solidFill>
            <a:schemeClr val="lt2">
              <a:alpha val="60784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4267371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us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6A0FA-A8B7-214E-A4AD-A563F294C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303021"/>
            <a:ext cx="8332470" cy="3263504"/>
          </a:xfrm>
        </p:spPr>
        <p:txBody>
          <a:bodyPr rIns="0"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F328F7A3-142A-C84F-B126-39483BF7BF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833247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bg1">
                    <a:lumMod val="65000"/>
                  </a:schemeClr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F98A98C8-D601-0D40-9545-A27AFE864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45B2AC-D400-9EE6-BA61-CE273CF4C6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531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1C5E5A-7C45-0F47-A05D-5B20E514CF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833247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bg1">
                    <a:lumMod val="65000"/>
                  </a:schemeClr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C0FAB-08A1-EB42-8130-F929B29F7D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0050" y="1851660"/>
            <a:ext cx="3429000" cy="1112044"/>
          </a:xfrm>
        </p:spPr>
        <p:txBody>
          <a:bodyPr>
            <a:no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FF5A924-FE4D-3247-B540-CD9738E59C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72000" y="1851660"/>
            <a:ext cx="3429000" cy="1112044"/>
          </a:xfrm>
        </p:spPr>
        <p:txBody>
          <a:bodyPr>
            <a:no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F2CC7569-6B6D-4C49-8585-3968EBFAE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A1A1C-705C-3BE3-1CDC-56EC22536E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5259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1C5E5A-7C45-0F47-A05D-5B20E514CF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833247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bg1">
                    <a:lumMod val="65000"/>
                  </a:schemeClr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C0FAB-08A1-EB42-8130-F929B29F7D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0050" y="1851661"/>
            <a:ext cx="2146300" cy="1231106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300"/>
            </a:lvl1pPr>
            <a:lvl2pPr>
              <a:lnSpc>
                <a:spcPct val="100000"/>
              </a:lnSpc>
              <a:defRPr sz="1300"/>
            </a:lvl2pPr>
            <a:lvl3pPr>
              <a:lnSpc>
                <a:spcPct val="100000"/>
              </a:lnSpc>
              <a:defRPr sz="13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32831CA9-48D1-024B-9EE8-AE6D2C76F55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43675" y="1851661"/>
            <a:ext cx="2146300" cy="1231106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300"/>
            </a:lvl1pPr>
            <a:lvl2pPr>
              <a:lnSpc>
                <a:spcPct val="100000"/>
              </a:lnSpc>
              <a:defRPr sz="1300"/>
            </a:lvl2pPr>
            <a:lvl3pPr>
              <a:lnSpc>
                <a:spcPct val="100000"/>
              </a:lnSpc>
              <a:defRPr sz="13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8FEE57D7-FB8D-0941-8F78-6EB6756A6A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86150" y="1851661"/>
            <a:ext cx="2146300" cy="1231106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300"/>
            </a:lvl1pPr>
            <a:lvl2pPr>
              <a:lnSpc>
                <a:spcPct val="100000"/>
              </a:lnSpc>
              <a:defRPr sz="1300"/>
            </a:lvl2pPr>
            <a:lvl3pPr>
              <a:lnSpc>
                <a:spcPct val="100000"/>
              </a:lnSpc>
              <a:defRPr sz="13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E0C0E48-2359-CD43-AB61-94A343D83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3CDDE42-4455-74A5-1AD1-2F2913FE59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975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96" userDrawn="1">
          <p15:clr>
            <a:srgbClr val="FBAE40"/>
          </p15:clr>
        </p15:guide>
        <p15:guide id="2" pos="4122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1C5E5A-7C45-0F47-A05D-5B20E514CF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833247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bg1">
                    <a:lumMod val="65000"/>
                  </a:schemeClr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32831CA9-48D1-024B-9EE8-AE6D2C76F55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115175" y="1851661"/>
            <a:ext cx="1645920" cy="109260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8FEE57D7-FB8D-0941-8F78-6EB6756A6A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657475" y="1851661"/>
            <a:ext cx="1645920" cy="109260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EECDBA13-354E-C145-AD11-C5DB8EB6640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14900" y="1851661"/>
            <a:ext cx="1645920" cy="109260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9CC33AC5-71B4-224F-8C44-833C87C7D63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0050" y="1851661"/>
            <a:ext cx="1645920" cy="109260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733D7162-313E-0D43-AEC0-CEFAE36CC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BA27F8-3AA1-E09F-ABA1-27ACB0808E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7188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74" userDrawn="1">
          <p15:clr>
            <a:srgbClr val="FBAE40"/>
          </p15:clr>
        </p15:guide>
        <p15:guide id="2" pos="4482" userDrawn="1">
          <p15:clr>
            <a:srgbClr val="FBAE40"/>
          </p15:clr>
        </p15:guide>
        <p15:guide id="3" pos="3078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-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0B6B5-F3DC-6F4A-908E-B03DEAAA2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1" y="1282306"/>
            <a:ext cx="6958059" cy="2139553"/>
          </a:xfrm>
        </p:spPr>
        <p:txBody>
          <a:bodyPr rIns="0"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1F7578-6D40-3449-B917-EF6E8340A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1481" y="3442099"/>
            <a:ext cx="6958059" cy="1125140"/>
          </a:xfrm>
        </p:spPr>
        <p:txBody>
          <a:bodyPr rIns="0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bg2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60F34C-23EF-5349-8800-F5530909156A}"/>
              </a:ext>
            </a:extLst>
          </p:cNvPr>
          <p:cNvSpPr txBox="1"/>
          <p:nvPr userDrawn="1"/>
        </p:nvSpPr>
        <p:spPr>
          <a:xfrm>
            <a:off x="411480" y="4916117"/>
            <a:ext cx="2057400" cy="9233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600" b="0" i="0" dirty="0">
                <a:solidFill>
                  <a:schemeClr val="bg1"/>
                </a:solidFill>
                <a:latin typeface="Helvetica Neue" panose="02000503000000020004" pitchFamily="2" charset="0"/>
              </a:rPr>
              <a:t>© 2022 Clear Labs, Inc. All rights reserved. Confidential.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7EF193A-58D7-2DF8-F59F-67023F9219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49" r="19734"/>
          <a:stretch/>
        </p:blipFill>
        <p:spPr>
          <a:xfrm>
            <a:off x="7461724" y="632006"/>
            <a:ext cx="1682276" cy="387949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63EE3BC0-1A43-7E32-7280-A3FED3E154A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13298" y="4913564"/>
            <a:ext cx="490622" cy="109728"/>
            <a:chOff x="4343400" y="-694267"/>
            <a:chExt cx="2286000" cy="511267"/>
          </a:xfrm>
          <a:solidFill>
            <a:schemeClr val="bg1"/>
          </a:solidFill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90D7A613-BEA0-EFA9-B7CA-E7CA6807D547}"/>
                </a:ext>
              </a:extLst>
            </p:cNvPr>
            <p:cNvSpPr/>
            <p:nvPr/>
          </p:nvSpPr>
          <p:spPr>
            <a:xfrm>
              <a:off x="4343400" y="-694267"/>
              <a:ext cx="504868" cy="511267"/>
            </a:xfrm>
            <a:custGeom>
              <a:avLst/>
              <a:gdLst>
                <a:gd name="connsiteX0" fmla="*/ 397122 w 398234"/>
                <a:gd name="connsiteY0" fmla="*/ 194990 h 403283"/>
                <a:gd name="connsiteX1" fmla="*/ 382052 w 398234"/>
                <a:gd name="connsiteY1" fmla="*/ 184590 h 403283"/>
                <a:gd name="connsiteX2" fmla="*/ 238656 w 398234"/>
                <a:gd name="connsiteY2" fmla="*/ 184590 h 403283"/>
                <a:gd name="connsiteX3" fmla="*/ 238656 w 398234"/>
                <a:gd name="connsiteY3" fmla="*/ 16310 h 403283"/>
                <a:gd name="connsiteX4" fmla="*/ 233459 w 398234"/>
                <a:gd name="connsiteY4" fmla="*/ 4912 h 403283"/>
                <a:gd name="connsiteX5" fmla="*/ 221854 w 398234"/>
                <a:gd name="connsiteY5" fmla="*/ 252 h 403283"/>
                <a:gd name="connsiteX6" fmla="*/ 124608 w 398234"/>
                <a:gd name="connsiteY6" fmla="*/ 17226 h 403283"/>
                <a:gd name="connsiteX7" fmla="*/ 64286 w 398234"/>
                <a:gd name="connsiteY7" fmla="*/ 56311 h 403283"/>
                <a:gd name="connsiteX8" fmla="*/ 41931 w 398234"/>
                <a:gd name="connsiteY8" fmla="*/ 326161 h 403283"/>
                <a:gd name="connsiteX9" fmla="*/ 320222 w 398234"/>
                <a:gd name="connsiteY9" fmla="*/ 362211 h 403283"/>
                <a:gd name="connsiteX10" fmla="*/ 374099 w 398234"/>
                <a:gd name="connsiteY10" fmla="*/ 298870 h 403283"/>
                <a:gd name="connsiteX11" fmla="*/ 398228 w 398234"/>
                <a:gd name="connsiteY11" fmla="*/ 203852 h 403283"/>
                <a:gd name="connsiteX12" fmla="*/ 398228 w 398234"/>
                <a:gd name="connsiteY12" fmla="*/ 201356 h 403283"/>
                <a:gd name="connsiteX13" fmla="*/ 397122 w 398234"/>
                <a:gd name="connsiteY13" fmla="*/ 194990 h 403283"/>
                <a:gd name="connsiteX14" fmla="*/ 136630 w 398234"/>
                <a:gd name="connsiteY14" fmla="*/ 47033 h 403283"/>
                <a:gd name="connsiteX15" fmla="*/ 136630 w 398234"/>
                <a:gd name="connsiteY15" fmla="*/ 47033 h 403283"/>
                <a:gd name="connsiteX16" fmla="*/ 207076 w 398234"/>
                <a:gd name="connsiteY16" fmla="*/ 32681 h 403283"/>
                <a:gd name="connsiteX17" fmla="*/ 207076 w 398234"/>
                <a:gd name="connsiteY17" fmla="*/ 184174 h 403283"/>
                <a:gd name="connsiteX18" fmla="*/ 130640 w 398234"/>
                <a:gd name="connsiteY18" fmla="*/ 167533 h 403283"/>
                <a:gd name="connsiteX19" fmla="*/ 105196 w 398234"/>
                <a:gd name="connsiteY19" fmla="*/ 153181 h 403283"/>
                <a:gd name="connsiteX20" fmla="*/ 73887 w 398234"/>
                <a:gd name="connsiteY20" fmla="*/ 107835 h 403283"/>
                <a:gd name="connsiteX21" fmla="*/ 136630 w 398234"/>
                <a:gd name="connsiteY21" fmla="*/ 47033 h 403283"/>
                <a:gd name="connsiteX22" fmla="*/ 312650 w 398234"/>
                <a:gd name="connsiteY22" fmla="*/ 326577 h 403283"/>
                <a:gd name="connsiteX23" fmla="*/ 80399 w 398234"/>
                <a:gd name="connsiteY23" fmla="*/ 321502 h 403283"/>
                <a:gd name="connsiteX24" fmla="*/ 47003 w 398234"/>
                <a:gd name="connsiteY24" fmla="*/ 133253 h 403283"/>
                <a:gd name="connsiteX25" fmla="*/ 50426 w 398234"/>
                <a:gd name="connsiteY25" fmla="*/ 140617 h 403283"/>
                <a:gd name="connsiteX26" fmla="*/ 84595 w 398234"/>
                <a:gd name="connsiteY26" fmla="*/ 177913 h 403283"/>
                <a:gd name="connsiteX27" fmla="*/ 294261 w 398234"/>
                <a:gd name="connsiteY27" fmla="*/ 216790 h 403283"/>
                <a:gd name="connsiteX28" fmla="*/ 365646 w 398234"/>
                <a:gd name="connsiteY28" fmla="*/ 216790 h 403283"/>
                <a:gd name="connsiteX29" fmla="*/ 312650 w 398234"/>
                <a:gd name="connsiteY29" fmla="*/ 326577 h 403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8234" h="403283">
                  <a:moveTo>
                    <a:pt x="397122" y="194990"/>
                  </a:moveTo>
                  <a:cubicBezTo>
                    <a:pt x="394700" y="188782"/>
                    <a:pt x="388735" y="184664"/>
                    <a:pt x="382052" y="184590"/>
                  </a:cubicBezTo>
                  <a:lnTo>
                    <a:pt x="238656" y="184590"/>
                  </a:lnTo>
                  <a:lnTo>
                    <a:pt x="238656" y="16310"/>
                  </a:lnTo>
                  <a:cubicBezTo>
                    <a:pt x="238441" y="11991"/>
                    <a:pt x="236581" y="7915"/>
                    <a:pt x="233459" y="4912"/>
                  </a:cubicBezTo>
                  <a:cubicBezTo>
                    <a:pt x="230328" y="1916"/>
                    <a:pt x="227197" y="751"/>
                    <a:pt x="221854" y="252"/>
                  </a:cubicBezTo>
                  <a:cubicBezTo>
                    <a:pt x="188578" y="-1320"/>
                    <a:pt x="155366" y="4477"/>
                    <a:pt x="124608" y="17226"/>
                  </a:cubicBezTo>
                  <a:cubicBezTo>
                    <a:pt x="101845" y="25643"/>
                    <a:pt x="81241" y="38992"/>
                    <a:pt x="64286" y="56311"/>
                  </a:cubicBezTo>
                  <a:cubicBezTo>
                    <a:pt x="-11944" y="127026"/>
                    <a:pt x="-21629" y="243945"/>
                    <a:pt x="41931" y="326161"/>
                  </a:cubicBezTo>
                  <a:cubicBezTo>
                    <a:pt x="108790" y="412699"/>
                    <a:pt x="233384" y="428841"/>
                    <a:pt x="320222" y="362211"/>
                  </a:cubicBezTo>
                  <a:cubicBezTo>
                    <a:pt x="342477" y="345136"/>
                    <a:pt x="360841" y="323546"/>
                    <a:pt x="374099" y="298870"/>
                  </a:cubicBezTo>
                  <a:cubicBezTo>
                    <a:pt x="389881" y="269664"/>
                    <a:pt x="398169" y="237023"/>
                    <a:pt x="398228" y="203852"/>
                  </a:cubicBezTo>
                  <a:lnTo>
                    <a:pt x="398228" y="201356"/>
                  </a:lnTo>
                  <a:cubicBezTo>
                    <a:pt x="398293" y="199181"/>
                    <a:pt x="397917" y="197016"/>
                    <a:pt x="397122" y="194990"/>
                  </a:cubicBezTo>
                  <a:close/>
                  <a:moveTo>
                    <a:pt x="136630" y="47033"/>
                  </a:moveTo>
                  <a:lnTo>
                    <a:pt x="136630" y="47033"/>
                  </a:lnTo>
                  <a:cubicBezTo>
                    <a:pt x="158891" y="37533"/>
                    <a:pt x="182860" y="32650"/>
                    <a:pt x="207076" y="32681"/>
                  </a:cubicBezTo>
                  <a:lnTo>
                    <a:pt x="207076" y="184174"/>
                  </a:lnTo>
                  <a:cubicBezTo>
                    <a:pt x="180733" y="183807"/>
                    <a:pt x="154736" y="178147"/>
                    <a:pt x="130640" y="167533"/>
                  </a:cubicBezTo>
                  <a:cubicBezTo>
                    <a:pt x="121758" y="163491"/>
                    <a:pt x="113245" y="158689"/>
                    <a:pt x="105196" y="153181"/>
                  </a:cubicBezTo>
                  <a:cubicBezTo>
                    <a:pt x="87705" y="140700"/>
                    <a:pt x="73887" y="125016"/>
                    <a:pt x="73887" y="107835"/>
                  </a:cubicBezTo>
                  <a:cubicBezTo>
                    <a:pt x="73929" y="77632"/>
                    <a:pt x="112502" y="57143"/>
                    <a:pt x="136630" y="47033"/>
                  </a:cubicBezTo>
                  <a:close/>
                  <a:moveTo>
                    <a:pt x="312650" y="326577"/>
                  </a:moveTo>
                  <a:cubicBezTo>
                    <a:pt x="246730" y="388108"/>
                    <a:pt x="143549" y="385853"/>
                    <a:pt x="80399" y="321502"/>
                  </a:cubicBezTo>
                  <a:cubicBezTo>
                    <a:pt x="31529" y="271542"/>
                    <a:pt x="18284" y="196883"/>
                    <a:pt x="47003" y="133253"/>
                  </a:cubicBezTo>
                  <a:cubicBezTo>
                    <a:pt x="47003" y="133253"/>
                    <a:pt x="48840" y="137413"/>
                    <a:pt x="50426" y="140617"/>
                  </a:cubicBezTo>
                  <a:cubicBezTo>
                    <a:pt x="58715" y="155553"/>
                    <a:pt x="70422" y="168331"/>
                    <a:pt x="84595" y="177913"/>
                  </a:cubicBezTo>
                  <a:cubicBezTo>
                    <a:pt x="146524" y="222448"/>
                    <a:pt x="221749" y="216790"/>
                    <a:pt x="294261" y="216790"/>
                  </a:cubicBezTo>
                  <a:lnTo>
                    <a:pt x="365646" y="216790"/>
                  </a:lnTo>
                  <a:cubicBezTo>
                    <a:pt x="362394" y="258706"/>
                    <a:pt x="343483" y="297882"/>
                    <a:pt x="312650" y="326577"/>
                  </a:cubicBezTo>
                  <a:close/>
                </a:path>
              </a:pathLst>
            </a:custGeom>
            <a:grpFill/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96613469-4E19-1299-0D24-FE05F1B2F2AB}"/>
                </a:ext>
              </a:extLst>
            </p:cNvPr>
            <p:cNvSpPr/>
            <p:nvPr/>
          </p:nvSpPr>
          <p:spPr>
            <a:xfrm>
              <a:off x="5007456" y="-567548"/>
              <a:ext cx="1621944" cy="260353"/>
            </a:xfrm>
            <a:custGeom>
              <a:avLst/>
              <a:gdLst>
                <a:gd name="connsiteX0" fmla="*/ 200502 w 1279370"/>
                <a:gd name="connsiteY0" fmla="*/ 38 h 205364"/>
                <a:gd name="connsiteX1" fmla="*/ 230621 w 1279370"/>
                <a:gd name="connsiteY1" fmla="*/ 38 h 205364"/>
                <a:gd name="connsiteX2" fmla="*/ 230621 w 1279370"/>
                <a:gd name="connsiteY2" fmla="*/ 202119 h 205364"/>
                <a:gd name="connsiteX3" fmla="*/ 200502 w 1279370"/>
                <a:gd name="connsiteY3" fmla="*/ 202119 h 205364"/>
                <a:gd name="connsiteX4" fmla="*/ 977299 w 1279370"/>
                <a:gd name="connsiteY4" fmla="*/ 66601 h 205364"/>
                <a:gd name="connsiteX5" fmla="*/ 1007440 w 1279370"/>
                <a:gd name="connsiteY5" fmla="*/ 66601 h 205364"/>
                <a:gd name="connsiteX6" fmla="*/ 1007440 w 1279370"/>
                <a:gd name="connsiteY6" fmla="*/ 202535 h 205364"/>
                <a:gd name="connsiteX7" fmla="*/ 977258 w 1279370"/>
                <a:gd name="connsiteY7" fmla="*/ 202535 h 205364"/>
                <a:gd name="connsiteX8" fmla="*/ 977258 w 1279370"/>
                <a:gd name="connsiteY8" fmla="*/ 193757 h 205364"/>
                <a:gd name="connsiteX9" fmla="*/ 942171 w 1279370"/>
                <a:gd name="connsiteY9" fmla="*/ 205281 h 205364"/>
                <a:gd name="connsiteX10" fmla="*/ 909693 w 1279370"/>
                <a:gd name="connsiteY10" fmla="*/ 196274 h 205364"/>
                <a:gd name="connsiteX11" fmla="*/ 885126 w 1279370"/>
                <a:gd name="connsiteY11" fmla="*/ 169836 h 205364"/>
                <a:gd name="connsiteX12" fmla="*/ 876777 w 1279370"/>
                <a:gd name="connsiteY12" fmla="*/ 134661 h 205364"/>
                <a:gd name="connsiteX13" fmla="*/ 909985 w 1279370"/>
                <a:gd name="connsiteY13" fmla="*/ 72695 h 205364"/>
                <a:gd name="connsiteX14" fmla="*/ 941670 w 1279370"/>
                <a:gd name="connsiteY14" fmla="*/ 64001 h 205364"/>
                <a:gd name="connsiteX15" fmla="*/ 977153 w 1279370"/>
                <a:gd name="connsiteY15" fmla="*/ 75504 h 205364"/>
                <a:gd name="connsiteX16" fmla="*/ 977299 w 1279370"/>
                <a:gd name="connsiteY16" fmla="*/ 111240 h 205364"/>
                <a:gd name="connsiteX17" fmla="*/ 944321 w 1279370"/>
                <a:gd name="connsiteY17" fmla="*/ 94599 h 205364"/>
                <a:gd name="connsiteX18" fmla="*/ 917437 w 1279370"/>
                <a:gd name="connsiteY18" fmla="*/ 106684 h 205364"/>
                <a:gd name="connsiteX19" fmla="*/ 908879 w 1279370"/>
                <a:gd name="connsiteY19" fmla="*/ 121619 h 205364"/>
                <a:gd name="connsiteX20" fmla="*/ 917979 w 1279370"/>
                <a:gd name="connsiteY20" fmla="*/ 162847 h 205364"/>
                <a:gd name="connsiteX21" fmla="*/ 945656 w 1279370"/>
                <a:gd name="connsiteY21" fmla="*/ 175057 h 205364"/>
                <a:gd name="connsiteX22" fmla="*/ 977258 w 1279370"/>
                <a:gd name="connsiteY22" fmla="*/ 157979 h 205364"/>
                <a:gd name="connsiteX23" fmla="*/ 155208 w 1279370"/>
                <a:gd name="connsiteY23" fmla="*/ 144708 h 205364"/>
                <a:gd name="connsiteX24" fmla="*/ 155208 w 1279370"/>
                <a:gd name="connsiteY24" fmla="*/ 144708 h 205364"/>
                <a:gd name="connsiteX25" fmla="*/ 102400 w 1279370"/>
                <a:gd name="connsiteY25" fmla="*/ 170668 h 205364"/>
                <a:gd name="connsiteX26" fmla="*/ 34564 w 1279370"/>
                <a:gd name="connsiteY26" fmla="*/ 116377 h 205364"/>
                <a:gd name="connsiteX27" fmla="*/ 37548 w 1279370"/>
                <a:gd name="connsiteY27" fmla="*/ 75108 h 205364"/>
                <a:gd name="connsiteX28" fmla="*/ 73804 w 1279370"/>
                <a:gd name="connsiteY28" fmla="*/ 37334 h 205364"/>
                <a:gd name="connsiteX29" fmla="*/ 99916 w 1279370"/>
                <a:gd name="connsiteY29" fmla="*/ 32092 h 205364"/>
                <a:gd name="connsiteX30" fmla="*/ 149593 w 1279370"/>
                <a:gd name="connsiteY30" fmla="*/ 52290 h 205364"/>
                <a:gd name="connsiteX31" fmla="*/ 151680 w 1279370"/>
                <a:gd name="connsiteY31" fmla="*/ 54515 h 205364"/>
                <a:gd name="connsiteX32" fmla="*/ 174306 w 1279370"/>
                <a:gd name="connsiteY32" fmla="*/ 32404 h 205364"/>
                <a:gd name="connsiteX33" fmla="*/ 172407 w 1279370"/>
                <a:gd name="connsiteY33" fmla="*/ 30324 h 205364"/>
                <a:gd name="connsiteX34" fmla="*/ 100000 w 1279370"/>
                <a:gd name="connsiteY34" fmla="*/ 17 h 205364"/>
                <a:gd name="connsiteX35" fmla="*/ 28427 w 1279370"/>
                <a:gd name="connsiteY35" fmla="*/ 29138 h 205364"/>
                <a:gd name="connsiteX36" fmla="*/ 40 w 1279370"/>
                <a:gd name="connsiteY36" fmla="*/ 101276 h 205364"/>
                <a:gd name="connsiteX37" fmla="*/ 18826 w 1279370"/>
                <a:gd name="connsiteY37" fmla="*/ 159415 h 205364"/>
                <a:gd name="connsiteX38" fmla="*/ 67334 w 1279370"/>
                <a:gd name="connsiteY38" fmla="*/ 196295 h 205364"/>
                <a:gd name="connsiteX39" fmla="*/ 179357 w 1279370"/>
                <a:gd name="connsiteY39" fmla="*/ 165717 h 205364"/>
                <a:gd name="connsiteX40" fmla="*/ 181069 w 1279370"/>
                <a:gd name="connsiteY40" fmla="*/ 163637 h 205364"/>
                <a:gd name="connsiteX41" fmla="*/ 157337 w 1279370"/>
                <a:gd name="connsiteY41" fmla="*/ 142337 h 205364"/>
                <a:gd name="connsiteX42" fmla="*/ 391215 w 1279370"/>
                <a:gd name="connsiteY42" fmla="*/ 131687 h 205364"/>
                <a:gd name="connsiteX43" fmla="*/ 391111 w 1279370"/>
                <a:gd name="connsiteY43" fmla="*/ 137553 h 205364"/>
                <a:gd name="connsiteX44" fmla="*/ 391111 w 1279370"/>
                <a:gd name="connsiteY44" fmla="*/ 140174 h 205364"/>
                <a:gd name="connsiteX45" fmla="*/ 292467 w 1279370"/>
                <a:gd name="connsiteY45" fmla="*/ 140174 h 205364"/>
                <a:gd name="connsiteX46" fmla="*/ 305470 w 1279370"/>
                <a:gd name="connsiteY46" fmla="*/ 164032 h 205364"/>
                <a:gd name="connsiteX47" fmla="*/ 330872 w 1279370"/>
                <a:gd name="connsiteY47" fmla="*/ 173497 h 205364"/>
                <a:gd name="connsiteX48" fmla="*/ 349992 w 1279370"/>
                <a:gd name="connsiteY48" fmla="*/ 169233 h 205364"/>
                <a:gd name="connsiteX49" fmla="*/ 365271 w 1279370"/>
                <a:gd name="connsiteY49" fmla="*/ 156939 h 205364"/>
                <a:gd name="connsiteX50" fmla="*/ 367358 w 1279370"/>
                <a:gd name="connsiteY50" fmla="*/ 154609 h 205364"/>
                <a:gd name="connsiteX51" fmla="*/ 388356 w 1279370"/>
                <a:gd name="connsiteY51" fmla="*/ 174807 h 205364"/>
                <a:gd name="connsiteX52" fmla="*/ 386749 w 1279370"/>
                <a:gd name="connsiteY52" fmla="*/ 176887 h 205364"/>
                <a:gd name="connsiteX53" fmla="*/ 330037 w 1279370"/>
                <a:gd name="connsiteY53" fmla="*/ 202348 h 205364"/>
                <a:gd name="connsiteX54" fmla="*/ 265207 w 1279370"/>
                <a:gd name="connsiteY54" fmla="*/ 158853 h 205364"/>
                <a:gd name="connsiteX55" fmla="*/ 260448 w 1279370"/>
                <a:gd name="connsiteY55" fmla="*/ 131687 h 205364"/>
                <a:gd name="connsiteX56" fmla="*/ 326218 w 1279370"/>
                <a:gd name="connsiteY56" fmla="*/ 60964 h 205364"/>
                <a:gd name="connsiteX57" fmla="*/ 391215 w 1279370"/>
                <a:gd name="connsiteY57" fmla="*/ 131687 h 205364"/>
                <a:gd name="connsiteX58" fmla="*/ 357214 w 1279370"/>
                <a:gd name="connsiteY58" fmla="*/ 112217 h 205364"/>
                <a:gd name="connsiteX59" fmla="*/ 327053 w 1279370"/>
                <a:gd name="connsiteY59" fmla="*/ 89898 h 205364"/>
                <a:gd name="connsiteX60" fmla="*/ 307516 w 1279370"/>
                <a:gd name="connsiteY60" fmla="*/ 96034 h 205364"/>
                <a:gd name="connsiteX61" fmla="*/ 294867 w 1279370"/>
                <a:gd name="connsiteY61" fmla="*/ 112217 h 205364"/>
                <a:gd name="connsiteX62" fmla="*/ 511880 w 1279370"/>
                <a:gd name="connsiteY62" fmla="*/ 66455 h 205364"/>
                <a:gd name="connsiteX63" fmla="*/ 542041 w 1279370"/>
                <a:gd name="connsiteY63" fmla="*/ 66455 h 205364"/>
                <a:gd name="connsiteX64" fmla="*/ 542041 w 1279370"/>
                <a:gd name="connsiteY64" fmla="*/ 202389 h 205364"/>
                <a:gd name="connsiteX65" fmla="*/ 511880 w 1279370"/>
                <a:gd name="connsiteY65" fmla="*/ 202389 h 205364"/>
                <a:gd name="connsiteX66" fmla="*/ 511880 w 1279370"/>
                <a:gd name="connsiteY66" fmla="*/ 193549 h 205364"/>
                <a:gd name="connsiteX67" fmla="*/ 476793 w 1279370"/>
                <a:gd name="connsiteY67" fmla="*/ 205073 h 205364"/>
                <a:gd name="connsiteX68" fmla="*/ 444315 w 1279370"/>
                <a:gd name="connsiteY68" fmla="*/ 196087 h 205364"/>
                <a:gd name="connsiteX69" fmla="*/ 419790 w 1279370"/>
                <a:gd name="connsiteY69" fmla="*/ 169545 h 205364"/>
                <a:gd name="connsiteX70" fmla="*/ 411316 w 1279370"/>
                <a:gd name="connsiteY70" fmla="*/ 134370 h 205364"/>
                <a:gd name="connsiteX71" fmla="*/ 419894 w 1279370"/>
                <a:gd name="connsiteY71" fmla="*/ 99009 h 205364"/>
                <a:gd name="connsiteX72" fmla="*/ 444712 w 1279370"/>
                <a:gd name="connsiteY72" fmla="*/ 72363 h 205364"/>
                <a:gd name="connsiteX73" fmla="*/ 476397 w 1279370"/>
                <a:gd name="connsiteY73" fmla="*/ 63668 h 205364"/>
                <a:gd name="connsiteX74" fmla="*/ 511985 w 1279370"/>
                <a:gd name="connsiteY74" fmla="*/ 75171 h 205364"/>
                <a:gd name="connsiteX75" fmla="*/ 511880 w 1279370"/>
                <a:gd name="connsiteY75" fmla="*/ 111094 h 205364"/>
                <a:gd name="connsiteX76" fmla="*/ 497269 w 1279370"/>
                <a:gd name="connsiteY76" fmla="*/ 98905 h 205364"/>
                <a:gd name="connsiteX77" fmla="*/ 478818 w 1279370"/>
                <a:gd name="connsiteY77" fmla="*/ 94536 h 205364"/>
                <a:gd name="connsiteX78" fmla="*/ 451934 w 1279370"/>
                <a:gd name="connsiteY78" fmla="*/ 106622 h 205364"/>
                <a:gd name="connsiteX79" fmla="*/ 443376 w 1279370"/>
                <a:gd name="connsiteY79" fmla="*/ 121557 h 205364"/>
                <a:gd name="connsiteX80" fmla="*/ 452456 w 1279370"/>
                <a:gd name="connsiteY80" fmla="*/ 162784 h 205364"/>
                <a:gd name="connsiteX81" fmla="*/ 465084 w 1279370"/>
                <a:gd name="connsiteY81" fmla="*/ 171645 h 205364"/>
                <a:gd name="connsiteX82" fmla="*/ 480133 w 1279370"/>
                <a:gd name="connsiteY82" fmla="*/ 174828 h 205364"/>
                <a:gd name="connsiteX83" fmla="*/ 511797 w 1279370"/>
                <a:gd name="connsiteY83" fmla="*/ 157750 h 205364"/>
                <a:gd name="connsiteX84" fmla="*/ 639204 w 1279370"/>
                <a:gd name="connsiteY84" fmla="*/ 61047 h 205364"/>
                <a:gd name="connsiteX85" fmla="*/ 603344 w 1279370"/>
                <a:gd name="connsiteY85" fmla="*/ 74214 h 205364"/>
                <a:gd name="connsiteX86" fmla="*/ 603344 w 1279370"/>
                <a:gd name="connsiteY86" fmla="*/ 64125 h 205364"/>
                <a:gd name="connsiteX87" fmla="*/ 572223 w 1279370"/>
                <a:gd name="connsiteY87" fmla="*/ 64125 h 205364"/>
                <a:gd name="connsiteX88" fmla="*/ 572223 w 1279370"/>
                <a:gd name="connsiteY88" fmla="*/ 202389 h 205364"/>
                <a:gd name="connsiteX89" fmla="*/ 604200 w 1279370"/>
                <a:gd name="connsiteY89" fmla="*/ 202389 h 205364"/>
                <a:gd name="connsiteX90" fmla="*/ 604200 w 1279370"/>
                <a:gd name="connsiteY90" fmla="*/ 112508 h 205364"/>
                <a:gd name="connsiteX91" fmla="*/ 617684 w 1279370"/>
                <a:gd name="connsiteY91" fmla="*/ 98385 h 205364"/>
                <a:gd name="connsiteX92" fmla="*/ 637388 w 1279370"/>
                <a:gd name="connsiteY92" fmla="*/ 92290 h 205364"/>
                <a:gd name="connsiteX93" fmla="*/ 648847 w 1279370"/>
                <a:gd name="connsiteY93" fmla="*/ 94224 h 205364"/>
                <a:gd name="connsiteX94" fmla="*/ 652667 w 1279370"/>
                <a:gd name="connsiteY94" fmla="*/ 62295 h 205364"/>
                <a:gd name="connsiteX95" fmla="*/ 649953 w 1279370"/>
                <a:gd name="connsiteY95" fmla="*/ 61796 h 205364"/>
                <a:gd name="connsiteX96" fmla="*/ 639287 w 1279370"/>
                <a:gd name="connsiteY96" fmla="*/ 60985 h 205364"/>
                <a:gd name="connsiteX97" fmla="*/ 784311 w 1279370"/>
                <a:gd name="connsiteY97" fmla="*/ 350 h 205364"/>
                <a:gd name="connsiteX98" fmla="*/ 753231 w 1279370"/>
                <a:gd name="connsiteY98" fmla="*/ 350 h 205364"/>
                <a:gd name="connsiteX99" fmla="*/ 753231 w 1279370"/>
                <a:gd name="connsiteY99" fmla="*/ 202452 h 205364"/>
                <a:gd name="connsiteX100" fmla="*/ 863856 w 1279370"/>
                <a:gd name="connsiteY100" fmla="*/ 202452 h 205364"/>
                <a:gd name="connsiteX101" fmla="*/ 863856 w 1279370"/>
                <a:gd name="connsiteY101" fmla="*/ 169773 h 205364"/>
                <a:gd name="connsiteX102" fmla="*/ 784394 w 1279370"/>
                <a:gd name="connsiteY102" fmla="*/ 169773 h 205364"/>
                <a:gd name="connsiteX103" fmla="*/ 1233386 w 1279370"/>
                <a:gd name="connsiteY103" fmla="*/ 115587 h 205364"/>
                <a:gd name="connsiteX104" fmla="*/ 1233386 w 1279370"/>
                <a:gd name="connsiteY104" fmla="*/ 115587 h 205364"/>
                <a:gd name="connsiteX105" fmla="*/ 1214184 w 1279370"/>
                <a:gd name="connsiteY105" fmla="*/ 103252 h 205364"/>
                <a:gd name="connsiteX106" fmla="*/ 1233407 w 1279370"/>
                <a:gd name="connsiteY106" fmla="*/ 89919 h 205364"/>
                <a:gd name="connsiteX107" fmla="*/ 1257724 w 1279370"/>
                <a:gd name="connsiteY107" fmla="*/ 99508 h 205364"/>
                <a:gd name="connsiteX108" fmla="*/ 1259623 w 1279370"/>
                <a:gd name="connsiteY108" fmla="*/ 101151 h 205364"/>
                <a:gd name="connsiteX109" fmla="*/ 1275132 w 1279370"/>
                <a:gd name="connsiteY109" fmla="*/ 77896 h 205364"/>
                <a:gd name="connsiteX110" fmla="*/ 1273044 w 1279370"/>
                <a:gd name="connsiteY110" fmla="*/ 76190 h 205364"/>
                <a:gd name="connsiteX111" fmla="*/ 1231195 w 1279370"/>
                <a:gd name="connsiteY111" fmla="*/ 61026 h 205364"/>
                <a:gd name="connsiteX112" fmla="*/ 1183626 w 1279370"/>
                <a:gd name="connsiteY112" fmla="*/ 104708 h 205364"/>
                <a:gd name="connsiteX113" fmla="*/ 1213808 w 1279370"/>
                <a:gd name="connsiteY113" fmla="*/ 140964 h 205364"/>
                <a:gd name="connsiteX114" fmla="*/ 1226770 w 1279370"/>
                <a:gd name="connsiteY114" fmla="*/ 144895 h 205364"/>
                <a:gd name="connsiteX115" fmla="*/ 1249730 w 1279370"/>
                <a:gd name="connsiteY115" fmla="*/ 160247 h 205364"/>
                <a:gd name="connsiteX116" fmla="*/ 1231320 w 1279370"/>
                <a:gd name="connsiteY116" fmla="*/ 173580 h 205364"/>
                <a:gd name="connsiteX117" fmla="*/ 1197131 w 1279370"/>
                <a:gd name="connsiteY117" fmla="*/ 159851 h 205364"/>
                <a:gd name="connsiteX118" fmla="*/ 1194918 w 1279370"/>
                <a:gd name="connsiteY118" fmla="*/ 157938 h 205364"/>
                <a:gd name="connsiteX119" fmla="*/ 1178742 w 1279370"/>
                <a:gd name="connsiteY119" fmla="*/ 182275 h 205364"/>
                <a:gd name="connsiteX120" fmla="*/ 1180829 w 1279370"/>
                <a:gd name="connsiteY120" fmla="*/ 184084 h 205364"/>
                <a:gd name="connsiteX121" fmla="*/ 1231090 w 1279370"/>
                <a:gd name="connsiteY121" fmla="*/ 202680 h 205364"/>
                <a:gd name="connsiteX122" fmla="*/ 1279369 w 1279370"/>
                <a:gd name="connsiteY122" fmla="*/ 159643 h 205364"/>
                <a:gd name="connsiteX123" fmla="*/ 1233470 w 1279370"/>
                <a:gd name="connsiteY123" fmla="*/ 115525 h 205364"/>
                <a:gd name="connsiteX124" fmla="*/ 1159685 w 1279370"/>
                <a:gd name="connsiteY124" fmla="*/ 100777 h 205364"/>
                <a:gd name="connsiteX125" fmla="*/ 1159685 w 1279370"/>
                <a:gd name="connsiteY125" fmla="*/ 170252 h 205364"/>
                <a:gd name="connsiteX126" fmla="*/ 1135347 w 1279370"/>
                <a:gd name="connsiteY126" fmla="*/ 196461 h 205364"/>
                <a:gd name="connsiteX127" fmla="*/ 1102870 w 1279370"/>
                <a:gd name="connsiteY127" fmla="*/ 205364 h 205364"/>
                <a:gd name="connsiteX128" fmla="*/ 1067783 w 1279370"/>
                <a:gd name="connsiteY128" fmla="*/ 194048 h 205364"/>
                <a:gd name="connsiteX129" fmla="*/ 1067783 w 1279370"/>
                <a:gd name="connsiteY129" fmla="*/ 202618 h 205364"/>
                <a:gd name="connsiteX130" fmla="*/ 1037601 w 1279370"/>
                <a:gd name="connsiteY130" fmla="*/ 202618 h 205364"/>
                <a:gd name="connsiteX131" fmla="*/ 1037601 w 1279370"/>
                <a:gd name="connsiteY131" fmla="*/ 3366 h 205364"/>
                <a:gd name="connsiteX132" fmla="*/ 1068805 w 1279370"/>
                <a:gd name="connsiteY132" fmla="*/ 3366 h 205364"/>
                <a:gd name="connsiteX133" fmla="*/ 1068805 w 1279370"/>
                <a:gd name="connsiteY133" fmla="*/ 76980 h 205364"/>
                <a:gd name="connsiteX134" fmla="*/ 1135368 w 1279370"/>
                <a:gd name="connsiteY134" fmla="*/ 74568 h 205364"/>
                <a:gd name="connsiteX135" fmla="*/ 1135368 w 1279370"/>
                <a:gd name="connsiteY135" fmla="*/ 74568 h 205364"/>
                <a:gd name="connsiteX136" fmla="*/ 1159685 w 1279370"/>
                <a:gd name="connsiteY136" fmla="*/ 100777 h 205364"/>
                <a:gd name="connsiteX137" fmla="*/ 1138165 w 1279370"/>
                <a:gd name="connsiteY137" fmla="*/ 135660 h 205364"/>
                <a:gd name="connsiteX138" fmla="*/ 1128000 w 1279370"/>
                <a:gd name="connsiteY138" fmla="*/ 108161 h 205364"/>
                <a:gd name="connsiteX139" fmla="*/ 1115832 w 1279370"/>
                <a:gd name="connsiteY139" fmla="*/ 99549 h 205364"/>
                <a:gd name="connsiteX140" fmla="*/ 1101221 w 1279370"/>
                <a:gd name="connsiteY140" fmla="*/ 96388 h 205364"/>
                <a:gd name="connsiteX141" fmla="*/ 1083082 w 1279370"/>
                <a:gd name="connsiteY141" fmla="*/ 100777 h 205364"/>
                <a:gd name="connsiteX142" fmla="*/ 1068743 w 1279370"/>
                <a:gd name="connsiteY142" fmla="*/ 112737 h 205364"/>
                <a:gd name="connsiteX143" fmla="*/ 1068743 w 1279370"/>
                <a:gd name="connsiteY143" fmla="*/ 158686 h 205364"/>
                <a:gd name="connsiteX144" fmla="*/ 1099906 w 1279370"/>
                <a:gd name="connsiteY144" fmla="*/ 175057 h 205364"/>
                <a:gd name="connsiteX145" fmla="*/ 1114746 w 1279370"/>
                <a:gd name="connsiteY145" fmla="*/ 172020 h 205364"/>
                <a:gd name="connsiteX146" fmla="*/ 1138124 w 1279370"/>
                <a:gd name="connsiteY146" fmla="*/ 135660 h 20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279370" h="205364">
                  <a:moveTo>
                    <a:pt x="200502" y="38"/>
                  </a:moveTo>
                  <a:lnTo>
                    <a:pt x="230621" y="38"/>
                  </a:lnTo>
                  <a:lnTo>
                    <a:pt x="230621" y="202119"/>
                  </a:lnTo>
                  <a:lnTo>
                    <a:pt x="200502" y="202119"/>
                  </a:lnTo>
                  <a:close/>
                  <a:moveTo>
                    <a:pt x="977299" y="66601"/>
                  </a:moveTo>
                  <a:lnTo>
                    <a:pt x="1007440" y="66601"/>
                  </a:lnTo>
                  <a:lnTo>
                    <a:pt x="1007440" y="202535"/>
                  </a:lnTo>
                  <a:lnTo>
                    <a:pt x="977258" y="202535"/>
                  </a:lnTo>
                  <a:lnTo>
                    <a:pt x="977258" y="193757"/>
                  </a:lnTo>
                  <a:cubicBezTo>
                    <a:pt x="967120" y="201278"/>
                    <a:pt x="954809" y="205320"/>
                    <a:pt x="942171" y="205281"/>
                  </a:cubicBezTo>
                  <a:cubicBezTo>
                    <a:pt x="930728" y="205243"/>
                    <a:pt x="919509" y="202131"/>
                    <a:pt x="909693" y="196274"/>
                  </a:cubicBezTo>
                  <a:cubicBezTo>
                    <a:pt x="899363" y="189707"/>
                    <a:pt x="890903" y="180602"/>
                    <a:pt x="885126" y="169836"/>
                  </a:cubicBezTo>
                  <a:cubicBezTo>
                    <a:pt x="879381" y="159011"/>
                    <a:pt x="876507" y="146903"/>
                    <a:pt x="876777" y="134661"/>
                  </a:cubicBezTo>
                  <a:cubicBezTo>
                    <a:pt x="876305" y="109663"/>
                    <a:pt x="888874" y="86207"/>
                    <a:pt x="909985" y="72695"/>
                  </a:cubicBezTo>
                  <a:cubicBezTo>
                    <a:pt x="919528" y="66913"/>
                    <a:pt x="930501" y="63902"/>
                    <a:pt x="941670" y="64001"/>
                  </a:cubicBezTo>
                  <a:cubicBezTo>
                    <a:pt x="954440" y="63879"/>
                    <a:pt x="966899" y="67918"/>
                    <a:pt x="977153" y="75504"/>
                  </a:cubicBezTo>
                  <a:close/>
                  <a:moveTo>
                    <a:pt x="977299" y="111240"/>
                  </a:moveTo>
                  <a:cubicBezTo>
                    <a:pt x="969593" y="100775"/>
                    <a:pt x="957345" y="94595"/>
                    <a:pt x="944321" y="94599"/>
                  </a:cubicBezTo>
                  <a:cubicBezTo>
                    <a:pt x="934085" y="94826"/>
                    <a:pt x="924381" y="99188"/>
                    <a:pt x="917437" y="106684"/>
                  </a:cubicBezTo>
                  <a:cubicBezTo>
                    <a:pt x="913533" y="110988"/>
                    <a:pt x="910613" y="116082"/>
                    <a:pt x="908879" y="121619"/>
                  </a:cubicBezTo>
                  <a:cubicBezTo>
                    <a:pt x="904324" y="135997"/>
                    <a:pt x="907791" y="151702"/>
                    <a:pt x="917979" y="162847"/>
                  </a:cubicBezTo>
                  <a:cubicBezTo>
                    <a:pt x="925130" y="170533"/>
                    <a:pt x="935139" y="174949"/>
                    <a:pt x="945656" y="175057"/>
                  </a:cubicBezTo>
                  <a:cubicBezTo>
                    <a:pt x="958345" y="174803"/>
                    <a:pt x="970123" y="168438"/>
                    <a:pt x="977258" y="157979"/>
                  </a:cubicBezTo>
                  <a:close/>
                  <a:moveTo>
                    <a:pt x="155208" y="144708"/>
                  </a:moveTo>
                  <a:lnTo>
                    <a:pt x="155208" y="144708"/>
                  </a:lnTo>
                  <a:cubicBezTo>
                    <a:pt x="142375" y="160783"/>
                    <a:pt x="123007" y="170304"/>
                    <a:pt x="102400" y="170668"/>
                  </a:cubicBezTo>
                  <a:cubicBezTo>
                    <a:pt x="69404" y="171849"/>
                    <a:pt x="40529" y="148739"/>
                    <a:pt x="34564" y="116377"/>
                  </a:cubicBezTo>
                  <a:cubicBezTo>
                    <a:pt x="31750" y="102608"/>
                    <a:pt x="32781" y="88333"/>
                    <a:pt x="37548" y="75108"/>
                  </a:cubicBezTo>
                  <a:cubicBezTo>
                    <a:pt x="43931" y="58100"/>
                    <a:pt x="57037" y="44445"/>
                    <a:pt x="73804" y="37334"/>
                  </a:cubicBezTo>
                  <a:cubicBezTo>
                    <a:pt x="82062" y="33837"/>
                    <a:pt x="90945" y="32054"/>
                    <a:pt x="99916" y="32092"/>
                  </a:cubicBezTo>
                  <a:cubicBezTo>
                    <a:pt x="118505" y="32004"/>
                    <a:pt x="136370" y="39268"/>
                    <a:pt x="149593" y="52290"/>
                  </a:cubicBezTo>
                  <a:lnTo>
                    <a:pt x="151680" y="54515"/>
                  </a:lnTo>
                  <a:lnTo>
                    <a:pt x="174306" y="32404"/>
                  </a:lnTo>
                  <a:lnTo>
                    <a:pt x="172407" y="30324"/>
                  </a:lnTo>
                  <a:cubicBezTo>
                    <a:pt x="153494" y="10707"/>
                    <a:pt x="127295" y="-259"/>
                    <a:pt x="100000" y="17"/>
                  </a:cubicBezTo>
                  <a:cubicBezTo>
                    <a:pt x="73141" y="-482"/>
                    <a:pt x="47261" y="10048"/>
                    <a:pt x="28427" y="29138"/>
                  </a:cubicBezTo>
                  <a:cubicBezTo>
                    <a:pt x="9521" y="48340"/>
                    <a:pt x="-728" y="74385"/>
                    <a:pt x="40" y="101276"/>
                  </a:cubicBezTo>
                  <a:cubicBezTo>
                    <a:pt x="230" y="122108"/>
                    <a:pt x="6784" y="142387"/>
                    <a:pt x="18826" y="159415"/>
                  </a:cubicBezTo>
                  <a:cubicBezTo>
                    <a:pt x="30832" y="176361"/>
                    <a:pt x="47761" y="189233"/>
                    <a:pt x="67334" y="196295"/>
                  </a:cubicBezTo>
                  <a:cubicBezTo>
                    <a:pt x="107409" y="210670"/>
                    <a:pt x="152227" y="198437"/>
                    <a:pt x="179357" y="165717"/>
                  </a:cubicBezTo>
                  <a:lnTo>
                    <a:pt x="181069" y="163637"/>
                  </a:lnTo>
                  <a:lnTo>
                    <a:pt x="157337" y="142337"/>
                  </a:lnTo>
                  <a:close/>
                  <a:moveTo>
                    <a:pt x="391215" y="131687"/>
                  </a:moveTo>
                  <a:cubicBezTo>
                    <a:pt x="391295" y="133642"/>
                    <a:pt x="391261" y="135602"/>
                    <a:pt x="391111" y="137553"/>
                  </a:cubicBezTo>
                  <a:lnTo>
                    <a:pt x="391111" y="140174"/>
                  </a:lnTo>
                  <a:lnTo>
                    <a:pt x="292467" y="140174"/>
                  </a:lnTo>
                  <a:cubicBezTo>
                    <a:pt x="293786" y="149424"/>
                    <a:pt x="298403" y="157892"/>
                    <a:pt x="305470" y="164032"/>
                  </a:cubicBezTo>
                  <a:cubicBezTo>
                    <a:pt x="312504" y="170156"/>
                    <a:pt x="321534" y="173520"/>
                    <a:pt x="330872" y="173497"/>
                  </a:cubicBezTo>
                  <a:cubicBezTo>
                    <a:pt x="337489" y="173559"/>
                    <a:pt x="344033" y="172101"/>
                    <a:pt x="349992" y="169233"/>
                  </a:cubicBezTo>
                  <a:cubicBezTo>
                    <a:pt x="355957" y="166345"/>
                    <a:pt x="361182" y="162142"/>
                    <a:pt x="365271" y="156939"/>
                  </a:cubicBezTo>
                  <a:lnTo>
                    <a:pt x="367358" y="154609"/>
                  </a:lnTo>
                  <a:lnTo>
                    <a:pt x="388356" y="174807"/>
                  </a:lnTo>
                  <a:lnTo>
                    <a:pt x="386749" y="176887"/>
                  </a:lnTo>
                  <a:cubicBezTo>
                    <a:pt x="372925" y="193803"/>
                    <a:pt x="351910" y="203238"/>
                    <a:pt x="330037" y="202348"/>
                  </a:cubicBezTo>
                  <a:cubicBezTo>
                    <a:pt x="301438" y="202749"/>
                    <a:pt x="275595" y="185412"/>
                    <a:pt x="265207" y="158853"/>
                  </a:cubicBezTo>
                  <a:cubicBezTo>
                    <a:pt x="261798" y="150210"/>
                    <a:pt x="260179" y="140970"/>
                    <a:pt x="260448" y="131687"/>
                  </a:cubicBezTo>
                  <a:cubicBezTo>
                    <a:pt x="260448" y="90688"/>
                    <a:pt x="288104" y="60964"/>
                    <a:pt x="326218" y="60964"/>
                  </a:cubicBezTo>
                  <a:cubicBezTo>
                    <a:pt x="363308" y="60985"/>
                    <a:pt x="391215" y="91291"/>
                    <a:pt x="391215" y="131687"/>
                  </a:cubicBezTo>
                  <a:close/>
                  <a:moveTo>
                    <a:pt x="357214" y="112217"/>
                  </a:moveTo>
                  <a:cubicBezTo>
                    <a:pt x="352791" y="99255"/>
                    <a:pt x="340783" y="90370"/>
                    <a:pt x="327053" y="89898"/>
                  </a:cubicBezTo>
                  <a:cubicBezTo>
                    <a:pt x="320064" y="89903"/>
                    <a:pt x="313245" y="92044"/>
                    <a:pt x="307516" y="96034"/>
                  </a:cubicBezTo>
                  <a:cubicBezTo>
                    <a:pt x="301759" y="100036"/>
                    <a:pt x="297351" y="105676"/>
                    <a:pt x="294867" y="112217"/>
                  </a:cubicBezTo>
                  <a:close/>
                  <a:moveTo>
                    <a:pt x="511880" y="66455"/>
                  </a:moveTo>
                  <a:lnTo>
                    <a:pt x="542041" y="66455"/>
                  </a:lnTo>
                  <a:lnTo>
                    <a:pt x="542041" y="202389"/>
                  </a:lnTo>
                  <a:lnTo>
                    <a:pt x="511880" y="202389"/>
                  </a:lnTo>
                  <a:lnTo>
                    <a:pt x="511880" y="193549"/>
                  </a:lnTo>
                  <a:cubicBezTo>
                    <a:pt x="501742" y="201070"/>
                    <a:pt x="489432" y="205112"/>
                    <a:pt x="476793" y="205073"/>
                  </a:cubicBezTo>
                  <a:cubicBezTo>
                    <a:pt x="465355" y="205031"/>
                    <a:pt x="454138" y="201927"/>
                    <a:pt x="444315" y="196087"/>
                  </a:cubicBezTo>
                  <a:cubicBezTo>
                    <a:pt x="433994" y="189478"/>
                    <a:pt x="425549" y="180340"/>
                    <a:pt x="419790" y="169545"/>
                  </a:cubicBezTo>
                  <a:cubicBezTo>
                    <a:pt x="414012" y="158728"/>
                    <a:pt x="411096" y="146622"/>
                    <a:pt x="411316" y="134370"/>
                  </a:cubicBezTo>
                  <a:cubicBezTo>
                    <a:pt x="411126" y="122050"/>
                    <a:pt x="414077" y="109883"/>
                    <a:pt x="419894" y="99009"/>
                  </a:cubicBezTo>
                  <a:cubicBezTo>
                    <a:pt x="425734" y="88152"/>
                    <a:pt x="434282" y="78975"/>
                    <a:pt x="444712" y="72363"/>
                  </a:cubicBezTo>
                  <a:cubicBezTo>
                    <a:pt x="454255" y="66581"/>
                    <a:pt x="465228" y="63569"/>
                    <a:pt x="476397" y="63668"/>
                  </a:cubicBezTo>
                  <a:cubicBezTo>
                    <a:pt x="489202" y="63523"/>
                    <a:pt x="501703" y="67564"/>
                    <a:pt x="511985" y="75171"/>
                  </a:cubicBezTo>
                  <a:close/>
                  <a:moveTo>
                    <a:pt x="511880" y="111094"/>
                  </a:moveTo>
                  <a:cubicBezTo>
                    <a:pt x="508029" y="105952"/>
                    <a:pt x="503026" y="101777"/>
                    <a:pt x="497269" y="98905"/>
                  </a:cubicBezTo>
                  <a:cubicBezTo>
                    <a:pt x="491548" y="96025"/>
                    <a:pt x="485228" y="94529"/>
                    <a:pt x="478818" y="94536"/>
                  </a:cubicBezTo>
                  <a:cubicBezTo>
                    <a:pt x="468578" y="94745"/>
                    <a:pt x="458868" y="99110"/>
                    <a:pt x="451934" y="106622"/>
                  </a:cubicBezTo>
                  <a:cubicBezTo>
                    <a:pt x="448031" y="110925"/>
                    <a:pt x="445111" y="116020"/>
                    <a:pt x="443376" y="121557"/>
                  </a:cubicBezTo>
                  <a:cubicBezTo>
                    <a:pt x="438813" y="135930"/>
                    <a:pt x="442272" y="151637"/>
                    <a:pt x="452456" y="162784"/>
                  </a:cubicBezTo>
                  <a:cubicBezTo>
                    <a:pt x="456027" y="166551"/>
                    <a:pt x="460323" y="169563"/>
                    <a:pt x="465084" y="171645"/>
                  </a:cubicBezTo>
                  <a:cubicBezTo>
                    <a:pt x="469832" y="173707"/>
                    <a:pt x="474952" y="174791"/>
                    <a:pt x="480133" y="174828"/>
                  </a:cubicBezTo>
                  <a:cubicBezTo>
                    <a:pt x="492844" y="174595"/>
                    <a:pt x="504650" y="168228"/>
                    <a:pt x="511797" y="157750"/>
                  </a:cubicBezTo>
                  <a:close/>
                  <a:moveTo>
                    <a:pt x="639204" y="61047"/>
                  </a:moveTo>
                  <a:cubicBezTo>
                    <a:pt x="626012" y="60778"/>
                    <a:pt x="613207" y="65480"/>
                    <a:pt x="603344" y="74214"/>
                  </a:cubicBezTo>
                  <a:lnTo>
                    <a:pt x="603344" y="64125"/>
                  </a:lnTo>
                  <a:lnTo>
                    <a:pt x="572223" y="64125"/>
                  </a:lnTo>
                  <a:lnTo>
                    <a:pt x="572223" y="202389"/>
                  </a:lnTo>
                  <a:lnTo>
                    <a:pt x="604200" y="202389"/>
                  </a:lnTo>
                  <a:lnTo>
                    <a:pt x="604200" y="112508"/>
                  </a:lnTo>
                  <a:cubicBezTo>
                    <a:pt x="607473" y="106775"/>
                    <a:pt x="612100" y="101927"/>
                    <a:pt x="617684" y="98385"/>
                  </a:cubicBezTo>
                  <a:cubicBezTo>
                    <a:pt x="623689" y="94857"/>
                    <a:pt x="630435" y="92770"/>
                    <a:pt x="637388" y="92290"/>
                  </a:cubicBezTo>
                  <a:cubicBezTo>
                    <a:pt x="641301" y="92131"/>
                    <a:pt x="645205" y="92790"/>
                    <a:pt x="648847" y="94224"/>
                  </a:cubicBezTo>
                  <a:lnTo>
                    <a:pt x="652667" y="62295"/>
                  </a:lnTo>
                  <a:lnTo>
                    <a:pt x="649953" y="61796"/>
                  </a:lnTo>
                  <a:cubicBezTo>
                    <a:pt x="646423" y="61254"/>
                    <a:pt x="642859" y="60983"/>
                    <a:pt x="639287" y="60985"/>
                  </a:cubicBezTo>
                  <a:close/>
                  <a:moveTo>
                    <a:pt x="784311" y="350"/>
                  </a:moveTo>
                  <a:lnTo>
                    <a:pt x="753231" y="350"/>
                  </a:lnTo>
                  <a:lnTo>
                    <a:pt x="753231" y="202452"/>
                  </a:lnTo>
                  <a:lnTo>
                    <a:pt x="863856" y="202452"/>
                  </a:lnTo>
                  <a:lnTo>
                    <a:pt x="863856" y="169773"/>
                  </a:lnTo>
                  <a:lnTo>
                    <a:pt x="784394" y="169773"/>
                  </a:lnTo>
                  <a:close/>
                  <a:moveTo>
                    <a:pt x="1233386" y="115587"/>
                  </a:moveTo>
                  <a:lnTo>
                    <a:pt x="1233386" y="115587"/>
                  </a:lnTo>
                  <a:cubicBezTo>
                    <a:pt x="1221531" y="112363"/>
                    <a:pt x="1214184" y="109721"/>
                    <a:pt x="1214184" y="103252"/>
                  </a:cubicBezTo>
                  <a:cubicBezTo>
                    <a:pt x="1214184" y="94453"/>
                    <a:pt x="1224244" y="89919"/>
                    <a:pt x="1233407" y="89919"/>
                  </a:cubicBezTo>
                  <a:cubicBezTo>
                    <a:pt x="1242391" y="90171"/>
                    <a:pt x="1250999" y="93566"/>
                    <a:pt x="1257724" y="99508"/>
                  </a:cubicBezTo>
                  <a:lnTo>
                    <a:pt x="1259623" y="101151"/>
                  </a:lnTo>
                  <a:lnTo>
                    <a:pt x="1275132" y="77896"/>
                  </a:lnTo>
                  <a:lnTo>
                    <a:pt x="1273044" y="76190"/>
                  </a:lnTo>
                  <a:cubicBezTo>
                    <a:pt x="1261462" y="66141"/>
                    <a:pt x="1246549" y="60737"/>
                    <a:pt x="1231195" y="61026"/>
                  </a:cubicBezTo>
                  <a:cubicBezTo>
                    <a:pt x="1208235" y="61026"/>
                    <a:pt x="1183626" y="74672"/>
                    <a:pt x="1183626" y="104708"/>
                  </a:cubicBezTo>
                  <a:cubicBezTo>
                    <a:pt x="1183626" y="121474"/>
                    <a:pt x="1193687" y="133996"/>
                    <a:pt x="1213808" y="140964"/>
                  </a:cubicBezTo>
                  <a:cubicBezTo>
                    <a:pt x="1218128" y="142483"/>
                    <a:pt x="1222553" y="143689"/>
                    <a:pt x="1226770" y="144895"/>
                  </a:cubicBezTo>
                  <a:cubicBezTo>
                    <a:pt x="1241047" y="148744"/>
                    <a:pt x="1249730" y="151573"/>
                    <a:pt x="1249730" y="160247"/>
                  </a:cubicBezTo>
                  <a:cubicBezTo>
                    <a:pt x="1249730" y="168921"/>
                    <a:pt x="1240379" y="173580"/>
                    <a:pt x="1231320" y="173580"/>
                  </a:cubicBezTo>
                  <a:cubicBezTo>
                    <a:pt x="1218663" y="173133"/>
                    <a:pt x="1206563" y="168276"/>
                    <a:pt x="1197131" y="159851"/>
                  </a:cubicBezTo>
                  <a:lnTo>
                    <a:pt x="1194918" y="157938"/>
                  </a:lnTo>
                  <a:lnTo>
                    <a:pt x="1178742" y="182275"/>
                  </a:lnTo>
                  <a:lnTo>
                    <a:pt x="1180829" y="184084"/>
                  </a:lnTo>
                  <a:cubicBezTo>
                    <a:pt x="1194718" y="196232"/>
                    <a:pt x="1212612" y="202851"/>
                    <a:pt x="1231090" y="202680"/>
                  </a:cubicBezTo>
                  <a:cubicBezTo>
                    <a:pt x="1259248" y="202472"/>
                    <a:pt x="1279369" y="184084"/>
                    <a:pt x="1279369" y="159643"/>
                  </a:cubicBezTo>
                  <a:cubicBezTo>
                    <a:pt x="1279619" y="128255"/>
                    <a:pt x="1247246" y="119165"/>
                    <a:pt x="1233470" y="115525"/>
                  </a:cubicBezTo>
                  <a:close/>
                  <a:moveTo>
                    <a:pt x="1159685" y="100777"/>
                  </a:moveTo>
                  <a:cubicBezTo>
                    <a:pt x="1171457" y="122449"/>
                    <a:pt x="1171457" y="148579"/>
                    <a:pt x="1159685" y="170252"/>
                  </a:cubicBezTo>
                  <a:cubicBezTo>
                    <a:pt x="1153905" y="180883"/>
                    <a:pt x="1145538" y="189896"/>
                    <a:pt x="1135347" y="196461"/>
                  </a:cubicBezTo>
                  <a:cubicBezTo>
                    <a:pt x="1125500" y="202233"/>
                    <a:pt x="1114295" y="205306"/>
                    <a:pt x="1102870" y="205364"/>
                  </a:cubicBezTo>
                  <a:cubicBezTo>
                    <a:pt x="1090260" y="205432"/>
                    <a:pt x="1077962" y="201466"/>
                    <a:pt x="1067783" y="194048"/>
                  </a:cubicBezTo>
                  <a:lnTo>
                    <a:pt x="1067783" y="202618"/>
                  </a:lnTo>
                  <a:lnTo>
                    <a:pt x="1037601" y="202618"/>
                  </a:lnTo>
                  <a:lnTo>
                    <a:pt x="1037601" y="3366"/>
                  </a:lnTo>
                  <a:lnTo>
                    <a:pt x="1068805" y="3366"/>
                  </a:lnTo>
                  <a:lnTo>
                    <a:pt x="1068805" y="76980"/>
                  </a:lnTo>
                  <a:cubicBezTo>
                    <a:pt x="1088599" y="63238"/>
                    <a:pt x="1114625" y="62295"/>
                    <a:pt x="1135368" y="74568"/>
                  </a:cubicBezTo>
                  <a:lnTo>
                    <a:pt x="1135368" y="74568"/>
                  </a:lnTo>
                  <a:cubicBezTo>
                    <a:pt x="1145550" y="81135"/>
                    <a:pt x="1153912" y="90147"/>
                    <a:pt x="1159685" y="100777"/>
                  </a:cubicBezTo>
                  <a:close/>
                  <a:moveTo>
                    <a:pt x="1138165" y="135660"/>
                  </a:moveTo>
                  <a:cubicBezTo>
                    <a:pt x="1138637" y="125503"/>
                    <a:pt x="1134972" y="115585"/>
                    <a:pt x="1128000" y="108161"/>
                  </a:cubicBezTo>
                  <a:cubicBezTo>
                    <a:pt x="1124567" y="104504"/>
                    <a:pt x="1120428" y="101575"/>
                    <a:pt x="1115832" y="99549"/>
                  </a:cubicBezTo>
                  <a:cubicBezTo>
                    <a:pt x="1111229" y="97514"/>
                    <a:pt x="1106257" y="96438"/>
                    <a:pt x="1101221" y="96388"/>
                  </a:cubicBezTo>
                  <a:cubicBezTo>
                    <a:pt x="1094915" y="96428"/>
                    <a:pt x="1088705" y="97931"/>
                    <a:pt x="1083082" y="100777"/>
                  </a:cubicBezTo>
                  <a:cubicBezTo>
                    <a:pt x="1077447" y="103617"/>
                    <a:pt x="1072541" y="107709"/>
                    <a:pt x="1068743" y="112737"/>
                  </a:cubicBezTo>
                  <a:lnTo>
                    <a:pt x="1068743" y="158686"/>
                  </a:lnTo>
                  <a:cubicBezTo>
                    <a:pt x="1075973" y="168719"/>
                    <a:pt x="1087514" y="174782"/>
                    <a:pt x="1099906" y="175057"/>
                  </a:cubicBezTo>
                  <a:cubicBezTo>
                    <a:pt x="1105007" y="175044"/>
                    <a:pt x="1110052" y="174011"/>
                    <a:pt x="1114746" y="172020"/>
                  </a:cubicBezTo>
                  <a:cubicBezTo>
                    <a:pt x="1129255" y="165792"/>
                    <a:pt x="1138510" y="151400"/>
                    <a:pt x="1138124" y="135660"/>
                  </a:cubicBezTo>
                  <a:close/>
                </a:path>
              </a:pathLst>
            </a:custGeom>
            <a:grpFill/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</p:grpSp>
    </p:spTree>
    <p:extLst>
      <p:ext uri="{BB962C8B-B14F-4D97-AF65-F5344CB8AC3E}">
        <p14:creationId xmlns:p14="http://schemas.microsoft.com/office/powerpoint/2010/main" val="8441589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- Dark">
    <p:bg>
      <p:bgPr>
        <a:solidFill>
          <a:srgbClr val="2F30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0B6B5-F3DC-6F4A-908E-B03DEAAA2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0" y="1282306"/>
            <a:ext cx="7886700" cy="2139553"/>
          </a:xfrm>
        </p:spPr>
        <p:txBody>
          <a:bodyPr rIns="0"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1F7578-6D40-3449-B917-EF6E8340A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1480" y="3442099"/>
            <a:ext cx="7886700" cy="1125140"/>
          </a:xfrm>
        </p:spPr>
        <p:txBody>
          <a:bodyPr rIns="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FB4D280-E923-7E45-8D14-904F8B9871BA}"/>
              </a:ext>
            </a:extLst>
          </p:cNvPr>
          <p:cNvCxnSpPr/>
          <p:nvPr userDrawn="1"/>
        </p:nvCxnSpPr>
        <p:spPr>
          <a:xfrm>
            <a:off x="0" y="257175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8710542-3E91-614C-B8C9-C22271F6BE02}"/>
              </a:ext>
            </a:extLst>
          </p:cNvPr>
          <p:cNvSpPr txBox="1"/>
          <p:nvPr userDrawn="1"/>
        </p:nvSpPr>
        <p:spPr>
          <a:xfrm>
            <a:off x="411480" y="4916117"/>
            <a:ext cx="1897380" cy="9233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600" b="0" i="0" dirty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rPr>
              <a:t>© 2022 Clear Labs,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326774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/50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E54582-0A0F-3849-9865-2CB83E498FFA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A2789-708C-254D-993B-CFA51C441B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1480" y="1303021"/>
            <a:ext cx="3886200" cy="1862048"/>
          </a:xfrm>
        </p:spPr>
        <p:txBody>
          <a:bodyPr rIns="0">
            <a:spAutoFit/>
          </a:bodyPr>
          <a:lstStyle>
            <a:lvl1pPr marL="0" indent="0">
              <a:buNone/>
              <a:defRPr sz="1500"/>
            </a:lvl1pPr>
            <a:lvl2pPr marL="342884" indent="0">
              <a:buNone/>
              <a:defRPr sz="1500"/>
            </a:lvl2pPr>
            <a:lvl3pPr marL="685766" indent="0">
              <a:buNone/>
              <a:defRPr sz="15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EF95043F-0043-EF45-B1A4-F5A7F0351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3887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BD818157-2706-274D-A260-0B8A3E34B2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1" y="684373"/>
            <a:ext cx="390017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bg1">
                    <a:lumMod val="65000"/>
                  </a:schemeClr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C0E7BD58-61D9-6F4C-A6F5-E4C66F28C0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09210" y="1303021"/>
            <a:ext cx="3634740" cy="1862048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6A505C-2891-094C-8B92-7F83C5CEE10F}"/>
              </a:ext>
            </a:extLst>
          </p:cNvPr>
          <p:cNvSpPr txBox="1"/>
          <p:nvPr userDrawn="1"/>
        </p:nvSpPr>
        <p:spPr>
          <a:xfrm>
            <a:off x="411480" y="4916117"/>
            <a:ext cx="1897380" cy="9233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600" b="0" i="0" dirty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rPr>
              <a:t>© 2022 Clear Labs, Inc. All rights reserved.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A0F5A72-5791-BF1E-273C-043D01639E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0723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/50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E54582-0A0F-3849-9865-2CB83E498FFA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3030BA-188D-F548-A432-080BA51F9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3886200" cy="411480"/>
          </a:xfrm>
        </p:spPr>
        <p:txBody>
          <a:bodyPr rIns="0">
            <a:normAutofit/>
          </a:bodyPr>
          <a:lstStyle>
            <a:lvl1pPr>
              <a:defRPr sz="21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A2789-708C-254D-993B-CFA51C441B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1480" y="1303021"/>
            <a:ext cx="3886200" cy="1862048"/>
          </a:xfrm>
        </p:spPr>
        <p:txBody>
          <a:bodyPr rIns="0">
            <a:sp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EA78A83-11E3-1540-9B45-E89EA1E339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390652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bg1">
                    <a:lumMod val="65000"/>
                  </a:schemeClr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84BBE81-D6A7-E44E-B115-230D88645B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09210" y="1303021"/>
            <a:ext cx="3634740" cy="1862048"/>
          </a:xfrm>
        </p:spPr>
        <p:txBody>
          <a:bodyPr>
            <a:spAutoFit/>
          </a:bodyPr>
          <a:lstStyle>
            <a:lvl1pPr>
              <a:defRPr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2C4332-7809-1E47-A356-C1B61DB3BAF4}"/>
              </a:ext>
            </a:extLst>
          </p:cNvPr>
          <p:cNvSpPr txBox="1"/>
          <p:nvPr userDrawn="1"/>
        </p:nvSpPr>
        <p:spPr>
          <a:xfrm>
            <a:off x="411480" y="4916117"/>
            <a:ext cx="2057400" cy="9233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600" b="0" i="0" dirty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rPr>
              <a:t>© 2022 Clear Labs, Inc. All rights reserved.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6F2A2E3B-0AE1-F275-3634-A1781F9BAF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accent6"/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4779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7BC3A6B-3A65-6B43-953C-8267E88BE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707DA6-B979-2D42-85E3-048903D483C1}"/>
              </a:ext>
            </a:extLst>
          </p:cNvPr>
          <p:cNvSpPr txBox="1"/>
          <p:nvPr userDrawn="1"/>
        </p:nvSpPr>
        <p:spPr>
          <a:xfrm>
            <a:off x="411480" y="4916117"/>
            <a:ext cx="1897380" cy="9233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600" b="0" i="0" dirty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rPr>
              <a:t>© 2022 Clear Labs, Inc. All rights reserved.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55B048B-E112-F65A-DCC7-1FB81D475D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583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1C5E5A-7C45-0F47-A05D-5B20E514CF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833247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accent6"/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C0FAB-08A1-EB42-8130-F929B29F7D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0050" y="1851660"/>
            <a:ext cx="3429000" cy="1112044"/>
          </a:xfrm>
        </p:spPr>
        <p:txBody>
          <a:bodyPr>
            <a:no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FF5A924-FE4D-3247-B540-CD9738E59C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72000" y="1851660"/>
            <a:ext cx="3429000" cy="1112044"/>
          </a:xfrm>
        </p:spPr>
        <p:txBody>
          <a:bodyPr>
            <a:no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F2CC7569-6B6D-4C49-8585-3968EBFAE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4B58272-7050-03F8-1CFA-70FD5C0E6A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accent6"/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461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3F171C-E0A4-4D46-B2A4-19B21F6EB21E}"/>
              </a:ext>
            </a:extLst>
          </p:cNvPr>
          <p:cNvSpPr txBox="1"/>
          <p:nvPr userDrawn="1"/>
        </p:nvSpPr>
        <p:spPr>
          <a:xfrm>
            <a:off x="411480" y="4916117"/>
            <a:ext cx="1897380" cy="9233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600" b="0" i="0" dirty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rPr>
              <a:t>© 2022 Clear Labs, Inc. All rights reserved.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9BB7506-3356-3511-CDE1-836407A50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0941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5">
            <a:extLst>
              <a:ext uri="{FF2B5EF4-FFF2-40B4-BE49-F238E27FC236}">
                <a16:creationId xmlns:a16="http://schemas.microsoft.com/office/drawing/2014/main" id="{4C6C53F8-3405-2741-AC7E-080A2691E23A}"/>
              </a:ext>
            </a:extLst>
          </p:cNvPr>
          <p:cNvSpPr txBox="1">
            <a:spLocks/>
          </p:cNvSpPr>
          <p:nvPr userDrawn="1"/>
        </p:nvSpPr>
        <p:spPr>
          <a:xfrm>
            <a:off x="400051" y="3802080"/>
            <a:ext cx="4645478" cy="88942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500" b="0" i="0" dirty="0">
                <a:solidFill>
                  <a:schemeClr val="bg1"/>
                </a:solidFill>
                <a:latin typeface="Helvetica Neue" panose="02000503000000020004" pitchFamily="2" charset="0"/>
              </a:rPr>
              <a:t>Thank You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6907146-D5B2-6E43-8FB9-24FD53CD5BF1}"/>
              </a:ext>
            </a:extLst>
          </p:cNvPr>
          <p:cNvGrpSpPr/>
          <p:nvPr userDrawn="1"/>
        </p:nvGrpSpPr>
        <p:grpSpPr>
          <a:xfrm>
            <a:off x="7391387" y="4277986"/>
            <a:ext cx="1352377" cy="302462"/>
            <a:chOff x="9855181" y="5703981"/>
            <a:chExt cx="1803169" cy="403283"/>
          </a:xfrm>
          <a:solidFill>
            <a:schemeClr val="accent1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7E06BA7-29B0-5A46-8C08-CF5F7939A8A6}"/>
                </a:ext>
              </a:extLst>
            </p:cNvPr>
            <p:cNvSpPr/>
            <p:nvPr/>
          </p:nvSpPr>
          <p:spPr>
            <a:xfrm>
              <a:off x="9855181" y="5703981"/>
              <a:ext cx="398234" cy="403283"/>
            </a:xfrm>
            <a:custGeom>
              <a:avLst/>
              <a:gdLst>
                <a:gd name="connsiteX0" fmla="*/ 397122 w 398234"/>
                <a:gd name="connsiteY0" fmla="*/ 194990 h 403283"/>
                <a:gd name="connsiteX1" fmla="*/ 382052 w 398234"/>
                <a:gd name="connsiteY1" fmla="*/ 184590 h 403283"/>
                <a:gd name="connsiteX2" fmla="*/ 238656 w 398234"/>
                <a:gd name="connsiteY2" fmla="*/ 184590 h 403283"/>
                <a:gd name="connsiteX3" fmla="*/ 238656 w 398234"/>
                <a:gd name="connsiteY3" fmla="*/ 16310 h 403283"/>
                <a:gd name="connsiteX4" fmla="*/ 233459 w 398234"/>
                <a:gd name="connsiteY4" fmla="*/ 4912 h 403283"/>
                <a:gd name="connsiteX5" fmla="*/ 221854 w 398234"/>
                <a:gd name="connsiteY5" fmla="*/ 252 h 403283"/>
                <a:gd name="connsiteX6" fmla="*/ 124608 w 398234"/>
                <a:gd name="connsiteY6" fmla="*/ 17226 h 403283"/>
                <a:gd name="connsiteX7" fmla="*/ 64286 w 398234"/>
                <a:gd name="connsiteY7" fmla="*/ 56311 h 403283"/>
                <a:gd name="connsiteX8" fmla="*/ 41931 w 398234"/>
                <a:gd name="connsiteY8" fmla="*/ 326161 h 403283"/>
                <a:gd name="connsiteX9" fmla="*/ 320222 w 398234"/>
                <a:gd name="connsiteY9" fmla="*/ 362211 h 403283"/>
                <a:gd name="connsiteX10" fmla="*/ 374099 w 398234"/>
                <a:gd name="connsiteY10" fmla="*/ 298870 h 403283"/>
                <a:gd name="connsiteX11" fmla="*/ 398228 w 398234"/>
                <a:gd name="connsiteY11" fmla="*/ 203852 h 403283"/>
                <a:gd name="connsiteX12" fmla="*/ 398228 w 398234"/>
                <a:gd name="connsiteY12" fmla="*/ 201356 h 403283"/>
                <a:gd name="connsiteX13" fmla="*/ 397122 w 398234"/>
                <a:gd name="connsiteY13" fmla="*/ 194990 h 403283"/>
                <a:gd name="connsiteX14" fmla="*/ 136630 w 398234"/>
                <a:gd name="connsiteY14" fmla="*/ 47033 h 403283"/>
                <a:gd name="connsiteX15" fmla="*/ 136630 w 398234"/>
                <a:gd name="connsiteY15" fmla="*/ 47033 h 403283"/>
                <a:gd name="connsiteX16" fmla="*/ 207076 w 398234"/>
                <a:gd name="connsiteY16" fmla="*/ 32681 h 403283"/>
                <a:gd name="connsiteX17" fmla="*/ 207076 w 398234"/>
                <a:gd name="connsiteY17" fmla="*/ 184174 h 403283"/>
                <a:gd name="connsiteX18" fmla="*/ 130640 w 398234"/>
                <a:gd name="connsiteY18" fmla="*/ 167533 h 403283"/>
                <a:gd name="connsiteX19" fmla="*/ 105196 w 398234"/>
                <a:gd name="connsiteY19" fmla="*/ 153181 h 403283"/>
                <a:gd name="connsiteX20" fmla="*/ 73887 w 398234"/>
                <a:gd name="connsiteY20" fmla="*/ 107835 h 403283"/>
                <a:gd name="connsiteX21" fmla="*/ 136630 w 398234"/>
                <a:gd name="connsiteY21" fmla="*/ 47033 h 403283"/>
                <a:gd name="connsiteX22" fmla="*/ 312650 w 398234"/>
                <a:gd name="connsiteY22" fmla="*/ 326577 h 403283"/>
                <a:gd name="connsiteX23" fmla="*/ 80399 w 398234"/>
                <a:gd name="connsiteY23" fmla="*/ 321502 h 403283"/>
                <a:gd name="connsiteX24" fmla="*/ 47003 w 398234"/>
                <a:gd name="connsiteY24" fmla="*/ 133253 h 403283"/>
                <a:gd name="connsiteX25" fmla="*/ 50426 w 398234"/>
                <a:gd name="connsiteY25" fmla="*/ 140617 h 403283"/>
                <a:gd name="connsiteX26" fmla="*/ 84595 w 398234"/>
                <a:gd name="connsiteY26" fmla="*/ 177913 h 403283"/>
                <a:gd name="connsiteX27" fmla="*/ 294261 w 398234"/>
                <a:gd name="connsiteY27" fmla="*/ 216790 h 403283"/>
                <a:gd name="connsiteX28" fmla="*/ 365646 w 398234"/>
                <a:gd name="connsiteY28" fmla="*/ 216790 h 403283"/>
                <a:gd name="connsiteX29" fmla="*/ 312650 w 398234"/>
                <a:gd name="connsiteY29" fmla="*/ 326577 h 403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8234" h="403283">
                  <a:moveTo>
                    <a:pt x="397122" y="194990"/>
                  </a:moveTo>
                  <a:cubicBezTo>
                    <a:pt x="394700" y="188782"/>
                    <a:pt x="388735" y="184664"/>
                    <a:pt x="382052" y="184590"/>
                  </a:cubicBezTo>
                  <a:lnTo>
                    <a:pt x="238656" y="184590"/>
                  </a:lnTo>
                  <a:lnTo>
                    <a:pt x="238656" y="16310"/>
                  </a:lnTo>
                  <a:cubicBezTo>
                    <a:pt x="238441" y="11991"/>
                    <a:pt x="236581" y="7915"/>
                    <a:pt x="233459" y="4912"/>
                  </a:cubicBezTo>
                  <a:cubicBezTo>
                    <a:pt x="230328" y="1916"/>
                    <a:pt x="227197" y="751"/>
                    <a:pt x="221854" y="252"/>
                  </a:cubicBezTo>
                  <a:cubicBezTo>
                    <a:pt x="188578" y="-1320"/>
                    <a:pt x="155366" y="4477"/>
                    <a:pt x="124608" y="17226"/>
                  </a:cubicBezTo>
                  <a:cubicBezTo>
                    <a:pt x="101845" y="25643"/>
                    <a:pt x="81241" y="38992"/>
                    <a:pt x="64286" y="56311"/>
                  </a:cubicBezTo>
                  <a:cubicBezTo>
                    <a:pt x="-11944" y="127026"/>
                    <a:pt x="-21629" y="243945"/>
                    <a:pt x="41931" y="326161"/>
                  </a:cubicBezTo>
                  <a:cubicBezTo>
                    <a:pt x="108790" y="412699"/>
                    <a:pt x="233384" y="428841"/>
                    <a:pt x="320222" y="362211"/>
                  </a:cubicBezTo>
                  <a:cubicBezTo>
                    <a:pt x="342477" y="345136"/>
                    <a:pt x="360841" y="323546"/>
                    <a:pt x="374099" y="298870"/>
                  </a:cubicBezTo>
                  <a:cubicBezTo>
                    <a:pt x="389881" y="269664"/>
                    <a:pt x="398169" y="237023"/>
                    <a:pt x="398228" y="203852"/>
                  </a:cubicBezTo>
                  <a:lnTo>
                    <a:pt x="398228" y="201356"/>
                  </a:lnTo>
                  <a:cubicBezTo>
                    <a:pt x="398293" y="199181"/>
                    <a:pt x="397917" y="197016"/>
                    <a:pt x="397122" y="194990"/>
                  </a:cubicBezTo>
                  <a:close/>
                  <a:moveTo>
                    <a:pt x="136630" y="47033"/>
                  </a:moveTo>
                  <a:lnTo>
                    <a:pt x="136630" y="47033"/>
                  </a:lnTo>
                  <a:cubicBezTo>
                    <a:pt x="158891" y="37533"/>
                    <a:pt x="182860" y="32650"/>
                    <a:pt x="207076" y="32681"/>
                  </a:cubicBezTo>
                  <a:lnTo>
                    <a:pt x="207076" y="184174"/>
                  </a:lnTo>
                  <a:cubicBezTo>
                    <a:pt x="180733" y="183807"/>
                    <a:pt x="154736" y="178147"/>
                    <a:pt x="130640" y="167533"/>
                  </a:cubicBezTo>
                  <a:cubicBezTo>
                    <a:pt x="121758" y="163491"/>
                    <a:pt x="113245" y="158689"/>
                    <a:pt x="105196" y="153181"/>
                  </a:cubicBezTo>
                  <a:cubicBezTo>
                    <a:pt x="87705" y="140700"/>
                    <a:pt x="73887" y="125016"/>
                    <a:pt x="73887" y="107835"/>
                  </a:cubicBezTo>
                  <a:cubicBezTo>
                    <a:pt x="73929" y="77632"/>
                    <a:pt x="112502" y="57143"/>
                    <a:pt x="136630" y="47033"/>
                  </a:cubicBezTo>
                  <a:close/>
                  <a:moveTo>
                    <a:pt x="312650" y="326577"/>
                  </a:moveTo>
                  <a:cubicBezTo>
                    <a:pt x="246730" y="388108"/>
                    <a:pt x="143549" y="385853"/>
                    <a:pt x="80399" y="321502"/>
                  </a:cubicBezTo>
                  <a:cubicBezTo>
                    <a:pt x="31529" y="271542"/>
                    <a:pt x="18284" y="196883"/>
                    <a:pt x="47003" y="133253"/>
                  </a:cubicBezTo>
                  <a:cubicBezTo>
                    <a:pt x="47003" y="133253"/>
                    <a:pt x="48840" y="137413"/>
                    <a:pt x="50426" y="140617"/>
                  </a:cubicBezTo>
                  <a:cubicBezTo>
                    <a:pt x="58715" y="155553"/>
                    <a:pt x="70422" y="168331"/>
                    <a:pt x="84595" y="177913"/>
                  </a:cubicBezTo>
                  <a:cubicBezTo>
                    <a:pt x="146524" y="222448"/>
                    <a:pt x="221749" y="216790"/>
                    <a:pt x="294261" y="216790"/>
                  </a:cubicBezTo>
                  <a:lnTo>
                    <a:pt x="365646" y="216790"/>
                  </a:lnTo>
                  <a:cubicBezTo>
                    <a:pt x="362394" y="258706"/>
                    <a:pt x="343483" y="297882"/>
                    <a:pt x="312650" y="326577"/>
                  </a:cubicBezTo>
                  <a:close/>
                </a:path>
              </a:pathLst>
            </a:custGeom>
            <a:grpFill/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992F8806-EA1C-B64E-9F21-6C15FE4B798E}"/>
                </a:ext>
              </a:extLst>
            </p:cNvPr>
            <p:cNvSpPr/>
            <p:nvPr/>
          </p:nvSpPr>
          <p:spPr>
            <a:xfrm>
              <a:off x="10378980" y="5803936"/>
              <a:ext cx="1279370" cy="205364"/>
            </a:xfrm>
            <a:custGeom>
              <a:avLst/>
              <a:gdLst>
                <a:gd name="connsiteX0" fmla="*/ 200502 w 1279370"/>
                <a:gd name="connsiteY0" fmla="*/ 38 h 205364"/>
                <a:gd name="connsiteX1" fmla="*/ 230621 w 1279370"/>
                <a:gd name="connsiteY1" fmla="*/ 38 h 205364"/>
                <a:gd name="connsiteX2" fmla="*/ 230621 w 1279370"/>
                <a:gd name="connsiteY2" fmla="*/ 202119 h 205364"/>
                <a:gd name="connsiteX3" fmla="*/ 200502 w 1279370"/>
                <a:gd name="connsiteY3" fmla="*/ 202119 h 205364"/>
                <a:gd name="connsiteX4" fmla="*/ 977299 w 1279370"/>
                <a:gd name="connsiteY4" fmla="*/ 66601 h 205364"/>
                <a:gd name="connsiteX5" fmla="*/ 1007440 w 1279370"/>
                <a:gd name="connsiteY5" fmla="*/ 66601 h 205364"/>
                <a:gd name="connsiteX6" fmla="*/ 1007440 w 1279370"/>
                <a:gd name="connsiteY6" fmla="*/ 202535 h 205364"/>
                <a:gd name="connsiteX7" fmla="*/ 977258 w 1279370"/>
                <a:gd name="connsiteY7" fmla="*/ 202535 h 205364"/>
                <a:gd name="connsiteX8" fmla="*/ 977258 w 1279370"/>
                <a:gd name="connsiteY8" fmla="*/ 193757 h 205364"/>
                <a:gd name="connsiteX9" fmla="*/ 942171 w 1279370"/>
                <a:gd name="connsiteY9" fmla="*/ 205281 h 205364"/>
                <a:gd name="connsiteX10" fmla="*/ 909693 w 1279370"/>
                <a:gd name="connsiteY10" fmla="*/ 196274 h 205364"/>
                <a:gd name="connsiteX11" fmla="*/ 885126 w 1279370"/>
                <a:gd name="connsiteY11" fmla="*/ 169836 h 205364"/>
                <a:gd name="connsiteX12" fmla="*/ 876777 w 1279370"/>
                <a:gd name="connsiteY12" fmla="*/ 134661 h 205364"/>
                <a:gd name="connsiteX13" fmla="*/ 909985 w 1279370"/>
                <a:gd name="connsiteY13" fmla="*/ 72695 h 205364"/>
                <a:gd name="connsiteX14" fmla="*/ 941670 w 1279370"/>
                <a:gd name="connsiteY14" fmla="*/ 64001 h 205364"/>
                <a:gd name="connsiteX15" fmla="*/ 977153 w 1279370"/>
                <a:gd name="connsiteY15" fmla="*/ 75504 h 205364"/>
                <a:gd name="connsiteX16" fmla="*/ 977299 w 1279370"/>
                <a:gd name="connsiteY16" fmla="*/ 111240 h 205364"/>
                <a:gd name="connsiteX17" fmla="*/ 944321 w 1279370"/>
                <a:gd name="connsiteY17" fmla="*/ 94599 h 205364"/>
                <a:gd name="connsiteX18" fmla="*/ 917437 w 1279370"/>
                <a:gd name="connsiteY18" fmla="*/ 106684 h 205364"/>
                <a:gd name="connsiteX19" fmla="*/ 908879 w 1279370"/>
                <a:gd name="connsiteY19" fmla="*/ 121619 h 205364"/>
                <a:gd name="connsiteX20" fmla="*/ 917979 w 1279370"/>
                <a:gd name="connsiteY20" fmla="*/ 162847 h 205364"/>
                <a:gd name="connsiteX21" fmla="*/ 945656 w 1279370"/>
                <a:gd name="connsiteY21" fmla="*/ 175057 h 205364"/>
                <a:gd name="connsiteX22" fmla="*/ 977258 w 1279370"/>
                <a:gd name="connsiteY22" fmla="*/ 157979 h 205364"/>
                <a:gd name="connsiteX23" fmla="*/ 155208 w 1279370"/>
                <a:gd name="connsiteY23" fmla="*/ 144708 h 205364"/>
                <a:gd name="connsiteX24" fmla="*/ 155208 w 1279370"/>
                <a:gd name="connsiteY24" fmla="*/ 144708 h 205364"/>
                <a:gd name="connsiteX25" fmla="*/ 102400 w 1279370"/>
                <a:gd name="connsiteY25" fmla="*/ 170668 h 205364"/>
                <a:gd name="connsiteX26" fmla="*/ 34564 w 1279370"/>
                <a:gd name="connsiteY26" fmla="*/ 116377 h 205364"/>
                <a:gd name="connsiteX27" fmla="*/ 37548 w 1279370"/>
                <a:gd name="connsiteY27" fmla="*/ 75108 h 205364"/>
                <a:gd name="connsiteX28" fmla="*/ 73804 w 1279370"/>
                <a:gd name="connsiteY28" fmla="*/ 37334 h 205364"/>
                <a:gd name="connsiteX29" fmla="*/ 99916 w 1279370"/>
                <a:gd name="connsiteY29" fmla="*/ 32092 h 205364"/>
                <a:gd name="connsiteX30" fmla="*/ 149593 w 1279370"/>
                <a:gd name="connsiteY30" fmla="*/ 52290 h 205364"/>
                <a:gd name="connsiteX31" fmla="*/ 151680 w 1279370"/>
                <a:gd name="connsiteY31" fmla="*/ 54515 h 205364"/>
                <a:gd name="connsiteX32" fmla="*/ 174306 w 1279370"/>
                <a:gd name="connsiteY32" fmla="*/ 32404 h 205364"/>
                <a:gd name="connsiteX33" fmla="*/ 172407 w 1279370"/>
                <a:gd name="connsiteY33" fmla="*/ 30324 h 205364"/>
                <a:gd name="connsiteX34" fmla="*/ 100000 w 1279370"/>
                <a:gd name="connsiteY34" fmla="*/ 17 h 205364"/>
                <a:gd name="connsiteX35" fmla="*/ 28427 w 1279370"/>
                <a:gd name="connsiteY35" fmla="*/ 29138 h 205364"/>
                <a:gd name="connsiteX36" fmla="*/ 40 w 1279370"/>
                <a:gd name="connsiteY36" fmla="*/ 101276 h 205364"/>
                <a:gd name="connsiteX37" fmla="*/ 18826 w 1279370"/>
                <a:gd name="connsiteY37" fmla="*/ 159415 h 205364"/>
                <a:gd name="connsiteX38" fmla="*/ 67334 w 1279370"/>
                <a:gd name="connsiteY38" fmla="*/ 196295 h 205364"/>
                <a:gd name="connsiteX39" fmla="*/ 179357 w 1279370"/>
                <a:gd name="connsiteY39" fmla="*/ 165717 h 205364"/>
                <a:gd name="connsiteX40" fmla="*/ 181069 w 1279370"/>
                <a:gd name="connsiteY40" fmla="*/ 163637 h 205364"/>
                <a:gd name="connsiteX41" fmla="*/ 157337 w 1279370"/>
                <a:gd name="connsiteY41" fmla="*/ 142337 h 205364"/>
                <a:gd name="connsiteX42" fmla="*/ 391215 w 1279370"/>
                <a:gd name="connsiteY42" fmla="*/ 131687 h 205364"/>
                <a:gd name="connsiteX43" fmla="*/ 391111 w 1279370"/>
                <a:gd name="connsiteY43" fmla="*/ 137553 h 205364"/>
                <a:gd name="connsiteX44" fmla="*/ 391111 w 1279370"/>
                <a:gd name="connsiteY44" fmla="*/ 140174 h 205364"/>
                <a:gd name="connsiteX45" fmla="*/ 292467 w 1279370"/>
                <a:gd name="connsiteY45" fmla="*/ 140174 h 205364"/>
                <a:gd name="connsiteX46" fmla="*/ 305470 w 1279370"/>
                <a:gd name="connsiteY46" fmla="*/ 164032 h 205364"/>
                <a:gd name="connsiteX47" fmla="*/ 330872 w 1279370"/>
                <a:gd name="connsiteY47" fmla="*/ 173497 h 205364"/>
                <a:gd name="connsiteX48" fmla="*/ 349992 w 1279370"/>
                <a:gd name="connsiteY48" fmla="*/ 169233 h 205364"/>
                <a:gd name="connsiteX49" fmla="*/ 365271 w 1279370"/>
                <a:gd name="connsiteY49" fmla="*/ 156939 h 205364"/>
                <a:gd name="connsiteX50" fmla="*/ 367358 w 1279370"/>
                <a:gd name="connsiteY50" fmla="*/ 154609 h 205364"/>
                <a:gd name="connsiteX51" fmla="*/ 388356 w 1279370"/>
                <a:gd name="connsiteY51" fmla="*/ 174807 h 205364"/>
                <a:gd name="connsiteX52" fmla="*/ 386749 w 1279370"/>
                <a:gd name="connsiteY52" fmla="*/ 176887 h 205364"/>
                <a:gd name="connsiteX53" fmla="*/ 330037 w 1279370"/>
                <a:gd name="connsiteY53" fmla="*/ 202348 h 205364"/>
                <a:gd name="connsiteX54" fmla="*/ 265207 w 1279370"/>
                <a:gd name="connsiteY54" fmla="*/ 158853 h 205364"/>
                <a:gd name="connsiteX55" fmla="*/ 260448 w 1279370"/>
                <a:gd name="connsiteY55" fmla="*/ 131687 h 205364"/>
                <a:gd name="connsiteX56" fmla="*/ 326218 w 1279370"/>
                <a:gd name="connsiteY56" fmla="*/ 60964 h 205364"/>
                <a:gd name="connsiteX57" fmla="*/ 391215 w 1279370"/>
                <a:gd name="connsiteY57" fmla="*/ 131687 h 205364"/>
                <a:gd name="connsiteX58" fmla="*/ 357214 w 1279370"/>
                <a:gd name="connsiteY58" fmla="*/ 112217 h 205364"/>
                <a:gd name="connsiteX59" fmla="*/ 327053 w 1279370"/>
                <a:gd name="connsiteY59" fmla="*/ 89898 h 205364"/>
                <a:gd name="connsiteX60" fmla="*/ 307516 w 1279370"/>
                <a:gd name="connsiteY60" fmla="*/ 96034 h 205364"/>
                <a:gd name="connsiteX61" fmla="*/ 294867 w 1279370"/>
                <a:gd name="connsiteY61" fmla="*/ 112217 h 205364"/>
                <a:gd name="connsiteX62" fmla="*/ 511880 w 1279370"/>
                <a:gd name="connsiteY62" fmla="*/ 66455 h 205364"/>
                <a:gd name="connsiteX63" fmla="*/ 542041 w 1279370"/>
                <a:gd name="connsiteY63" fmla="*/ 66455 h 205364"/>
                <a:gd name="connsiteX64" fmla="*/ 542041 w 1279370"/>
                <a:gd name="connsiteY64" fmla="*/ 202389 h 205364"/>
                <a:gd name="connsiteX65" fmla="*/ 511880 w 1279370"/>
                <a:gd name="connsiteY65" fmla="*/ 202389 h 205364"/>
                <a:gd name="connsiteX66" fmla="*/ 511880 w 1279370"/>
                <a:gd name="connsiteY66" fmla="*/ 193549 h 205364"/>
                <a:gd name="connsiteX67" fmla="*/ 476793 w 1279370"/>
                <a:gd name="connsiteY67" fmla="*/ 205073 h 205364"/>
                <a:gd name="connsiteX68" fmla="*/ 444315 w 1279370"/>
                <a:gd name="connsiteY68" fmla="*/ 196087 h 205364"/>
                <a:gd name="connsiteX69" fmla="*/ 419790 w 1279370"/>
                <a:gd name="connsiteY69" fmla="*/ 169545 h 205364"/>
                <a:gd name="connsiteX70" fmla="*/ 411316 w 1279370"/>
                <a:gd name="connsiteY70" fmla="*/ 134370 h 205364"/>
                <a:gd name="connsiteX71" fmla="*/ 419894 w 1279370"/>
                <a:gd name="connsiteY71" fmla="*/ 99009 h 205364"/>
                <a:gd name="connsiteX72" fmla="*/ 444712 w 1279370"/>
                <a:gd name="connsiteY72" fmla="*/ 72363 h 205364"/>
                <a:gd name="connsiteX73" fmla="*/ 476397 w 1279370"/>
                <a:gd name="connsiteY73" fmla="*/ 63668 h 205364"/>
                <a:gd name="connsiteX74" fmla="*/ 511985 w 1279370"/>
                <a:gd name="connsiteY74" fmla="*/ 75171 h 205364"/>
                <a:gd name="connsiteX75" fmla="*/ 511880 w 1279370"/>
                <a:gd name="connsiteY75" fmla="*/ 111094 h 205364"/>
                <a:gd name="connsiteX76" fmla="*/ 497269 w 1279370"/>
                <a:gd name="connsiteY76" fmla="*/ 98905 h 205364"/>
                <a:gd name="connsiteX77" fmla="*/ 478818 w 1279370"/>
                <a:gd name="connsiteY77" fmla="*/ 94536 h 205364"/>
                <a:gd name="connsiteX78" fmla="*/ 451934 w 1279370"/>
                <a:gd name="connsiteY78" fmla="*/ 106622 h 205364"/>
                <a:gd name="connsiteX79" fmla="*/ 443376 w 1279370"/>
                <a:gd name="connsiteY79" fmla="*/ 121557 h 205364"/>
                <a:gd name="connsiteX80" fmla="*/ 452456 w 1279370"/>
                <a:gd name="connsiteY80" fmla="*/ 162784 h 205364"/>
                <a:gd name="connsiteX81" fmla="*/ 465084 w 1279370"/>
                <a:gd name="connsiteY81" fmla="*/ 171645 h 205364"/>
                <a:gd name="connsiteX82" fmla="*/ 480133 w 1279370"/>
                <a:gd name="connsiteY82" fmla="*/ 174828 h 205364"/>
                <a:gd name="connsiteX83" fmla="*/ 511797 w 1279370"/>
                <a:gd name="connsiteY83" fmla="*/ 157750 h 205364"/>
                <a:gd name="connsiteX84" fmla="*/ 639204 w 1279370"/>
                <a:gd name="connsiteY84" fmla="*/ 61047 h 205364"/>
                <a:gd name="connsiteX85" fmla="*/ 603344 w 1279370"/>
                <a:gd name="connsiteY85" fmla="*/ 74214 h 205364"/>
                <a:gd name="connsiteX86" fmla="*/ 603344 w 1279370"/>
                <a:gd name="connsiteY86" fmla="*/ 64125 h 205364"/>
                <a:gd name="connsiteX87" fmla="*/ 572223 w 1279370"/>
                <a:gd name="connsiteY87" fmla="*/ 64125 h 205364"/>
                <a:gd name="connsiteX88" fmla="*/ 572223 w 1279370"/>
                <a:gd name="connsiteY88" fmla="*/ 202389 h 205364"/>
                <a:gd name="connsiteX89" fmla="*/ 604200 w 1279370"/>
                <a:gd name="connsiteY89" fmla="*/ 202389 h 205364"/>
                <a:gd name="connsiteX90" fmla="*/ 604200 w 1279370"/>
                <a:gd name="connsiteY90" fmla="*/ 112508 h 205364"/>
                <a:gd name="connsiteX91" fmla="*/ 617684 w 1279370"/>
                <a:gd name="connsiteY91" fmla="*/ 98385 h 205364"/>
                <a:gd name="connsiteX92" fmla="*/ 637388 w 1279370"/>
                <a:gd name="connsiteY92" fmla="*/ 92290 h 205364"/>
                <a:gd name="connsiteX93" fmla="*/ 648847 w 1279370"/>
                <a:gd name="connsiteY93" fmla="*/ 94224 h 205364"/>
                <a:gd name="connsiteX94" fmla="*/ 652667 w 1279370"/>
                <a:gd name="connsiteY94" fmla="*/ 62295 h 205364"/>
                <a:gd name="connsiteX95" fmla="*/ 649953 w 1279370"/>
                <a:gd name="connsiteY95" fmla="*/ 61796 h 205364"/>
                <a:gd name="connsiteX96" fmla="*/ 639287 w 1279370"/>
                <a:gd name="connsiteY96" fmla="*/ 60985 h 205364"/>
                <a:gd name="connsiteX97" fmla="*/ 784311 w 1279370"/>
                <a:gd name="connsiteY97" fmla="*/ 350 h 205364"/>
                <a:gd name="connsiteX98" fmla="*/ 753231 w 1279370"/>
                <a:gd name="connsiteY98" fmla="*/ 350 h 205364"/>
                <a:gd name="connsiteX99" fmla="*/ 753231 w 1279370"/>
                <a:gd name="connsiteY99" fmla="*/ 202452 h 205364"/>
                <a:gd name="connsiteX100" fmla="*/ 863856 w 1279370"/>
                <a:gd name="connsiteY100" fmla="*/ 202452 h 205364"/>
                <a:gd name="connsiteX101" fmla="*/ 863856 w 1279370"/>
                <a:gd name="connsiteY101" fmla="*/ 169773 h 205364"/>
                <a:gd name="connsiteX102" fmla="*/ 784394 w 1279370"/>
                <a:gd name="connsiteY102" fmla="*/ 169773 h 205364"/>
                <a:gd name="connsiteX103" fmla="*/ 1233386 w 1279370"/>
                <a:gd name="connsiteY103" fmla="*/ 115587 h 205364"/>
                <a:gd name="connsiteX104" fmla="*/ 1233386 w 1279370"/>
                <a:gd name="connsiteY104" fmla="*/ 115587 h 205364"/>
                <a:gd name="connsiteX105" fmla="*/ 1214184 w 1279370"/>
                <a:gd name="connsiteY105" fmla="*/ 103252 h 205364"/>
                <a:gd name="connsiteX106" fmla="*/ 1233407 w 1279370"/>
                <a:gd name="connsiteY106" fmla="*/ 89919 h 205364"/>
                <a:gd name="connsiteX107" fmla="*/ 1257724 w 1279370"/>
                <a:gd name="connsiteY107" fmla="*/ 99508 h 205364"/>
                <a:gd name="connsiteX108" fmla="*/ 1259623 w 1279370"/>
                <a:gd name="connsiteY108" fmla="*/ 101151 h 205364"/>
                <a:gd name="connsiteX109" fmla="*/ 1275132 w 1279370"/>
                <a:gd name="connsiteY109" fmla="*/ 77896 h 205364"/>
                <a:gd name="connsiteX110" fmla="*/ 1273044 w 1279370"/>
                <a:gd name="connsiteY110" fmla="*/ 76190 h 205364"/>
                <a:gd name="connsiteX111" fmla="*/ 1231195 w 1279370"/>
                <a:gd name="connsiteY111" fmla="*/ 61026 h 205364"/>
                <a:gd name="connsiteX112" fmla="*/ 1183626 w 1279370"/>
                <a:gd name="connsiteY112" fmla="*/ 104708 h 205364"/>
                <a:gd name="connsiteX113" fmla="*/ 1213808 w 1279370"/>
                <a:gd name="connsiteY113" fmla="*/ 140964 h 205364"/>
                <a:gd name="connsiteX114" fmla="*/ 1226770 w 1279370"/>
                <a:gd name="connsiteY114" fmla="*/ 144895 h 205364"/>
                <a:gd name="connsiteX115" fmla="*/ 1249730 w 1279370"/>
                <a:gd name="connsiteY115" fmla="*/ 160247 h 205364"/>
                <a:gd name="connsiteX116" fmla="*/ 1231320 w 1279370"/>
                <a:gd name="connsiteY116" fmla="*/ 173580 h 205364"/>
                <a:gd name="connsiteX117" fmla="*/ 1197131 w 1279370"/>
                <a:gd name="connsiteY117" fmla="*/ 159851 h 205364"/>
                <a:gd name="connsiteX118" fmla="*/ 1194918 w 1279370"/>
                <a:gd name="connsiteY118" fmla="*/ 157938 h 205364"/>
                <a:gd name="connsiteX119" fmla="*/ 1178742 w 1279370"/>
                <a:gd name="connsiteY119" fmla="*/ 182275 h 205364"/>
                <a:gd name="connsiteX120" fmla="*/ 1180829 w 1279370"/>
                <a:gd name="connsiteY120" fmla="*/ 184084 h 205364"/>
                <a:gd name="connsiteX121" fmla="*/ 1231090 w 1279370"/>
                <a:gd name="connsiteY121" fmla="*/ 202680 h 205364"/>
                <a:gd name="connsiteX122" fmla="*/ 1279369 w 1279370"/>
                <a:gd name="connsiteY122" fmla="*/ 159643 h 205364"/>
                <a:gd name="connsiteX123" fmla="*/ 1233470 w 1279370"/>
                <a:gd name="connsiteY123" fmla="*/ 115525 h 205364"/>
                <a:gd name="connsiteX124" fmla="*/ 1159685 w 1279370"/>
                <a:gd name="connsiteY124" fmla="*/ 100777 h 205364"/>
                <a:gd name="connsiteX125" fmla="*/ 1159685 w 1279370"/>
                <a:gd name="connsiteY125" fmla="*/ 170252 h 205364"/>
                <a:gd name="connsiteX126" fmla="*/ 1135347 w 1279370"/>
                <a:gd name="connsiteY126" fmla="*/ 196461 h 205364"/>
                <a:gd name="connsiteX127" fmla="*/ 1102870 w 1279370"/>
                <a:gd name="connsiteY127" fmla="*/ 205364 h 205364"/>
                <a:gd name="connsiteX128" fmla="*/ 1067783 w 1279370"/>
                <a:gd name="connsiteY128" fmla="*/ 194048 h 205364"/>
                <a:gd name="connsiteX129" fmla="*/ 1067783 w 1279370"/>
                <a:gd name="connsiteY129" fmla="*/ 202618 h 205364"/>
                <a:gd name="connsiteX130" fmla="*/ 1037601 w 1279370"/>
                <a:gd name="connsiteY130" fmla="*/ 202618 h 205364"/>
                <a:gd name="connsiteX131" fmla="*/ 1037601 w 1279370"/>
                <a:gd name="connsiteY131" fmla="*/ 3366 h 205364"/>
                <a:gd name="connsiteX132" fmla="*/ 1068805 w 1279370"/>
                <a:gd name="connsiteY132" fmla="*/ 3366 h 205364"/>
                <a:gd name="connsiteX133" fmla="*/ 1068805 w 1279370"/>
                <a:gd name="connsiteY133" fmla="*/ 76980 h 205364"/>
                <a:gd name="connsiteX134" fmla="*/ 1135368 w 1279370"/>
                <a:gd name="connsiteY134" fmla="*/ 74568 h 205364"/>
                <a:gd name="connsiteX135" fmla="*/ 1135368 w 1279370"/>
                <a:gd name="connsiteY135" fmla="*/ 74568 h 205364"/>
                <a:gd name="connsiteX136" fmla="*/ 1159685 w 1279370"/>
                <a:gd name="connsiteY136" fmla="*/ 100777 h 205364"/>
                <a:gd name="connsiteX137" fmla="*/ 1138165 w 1279370"/>
                <a:gd name="connsiteY137" fmla="*/ 135660 h 205364"/>
                <a:gd name="connsiteX138" fmla="*/ 1128000 w 1279370"/>
                <a:gd name="connsiteY138" fmla="*/ 108161 h 205364"/>
                <a:gd name="connsiteX139" fmla="*/ 1115832 w 1279370"/>
                <a:gd name="connsiteY139" fmla="*/ 99549 h 205364"/>
                <a:gd name="connsiteX140" fmla="*/ 1101221 w 1279370"/>
                <a:gd name="connsiteY140" fmla="*/ 96388 h 205364"/>
                <a:gd name="connsiteX141" fmla="*/ 1083082 w 1279370"/>
                <a:gd name="connsiteY141" fmla="*/ 100777 h 205364"/>
                <a:gd name="connsiteX142" fmla="*/ 1068743 w 1279370"/>
                <a:gd name="connsiteY142" fmla="*/ 112737 h 205364"/>
                <a:gd name="connsiteX143" fmla="*/ 1068743 w 1279370"/>
                <a:gd name="connsiteY143" fmla="*/ 158686 h 205364"/>
                <a:gd name="connsiteX144" fmla="*/ 1099906 w 1279370"/>
                <a:gd name="connsiteY144" fmla="*/ 175057 h 205364"/>
                <a:gd name="connsiteX145" fmla="*/ 1114746 w 1279370"/>
                <a:gd name="connsiteY145" fmla="*/ 172020 h 205364"/>
                <a:gd name="connsiteX146" fmla="*/ 1138124 w 1279370"/>
                <a:gd name="connsiteY146" fmla="*/ 135660 h 20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279370" h="205364">
                  <a:moveTo>
                    <a:pt x="200502" y="38"/>
                  </a:moveTo>
                  <a:lnTo>
                    <a:pt x="230621" y="38"/>
                  </a:lnTo>
                  <a:lnTo>
                    <a:pt x="230621" y="202119"/>
                  </a:lnTo>
                  <a:lnTo>
                    <a:pt x="200502" y="202119"/>
                  </a:lnTo>
                  <a:close/>
                  <a:moveTo>
                    <a:pt x="977299" y="66601"/>
                  </a:moveTo>
                  <a:lnTo>
                    <a:pt x="1007440" y="66601"/>
                  </a:lnTo>
                  <a:lnTo>
                    <a:pt x="1007440" y="202535"/>
                  </a:lnTo>
                  <a:lnTo>
                    <a:pt x="977258" y="202535"/>
                  </a:lnTo>
                  <a:lnTo>
                    <a:pt x="977258" y="193757"/>
                  </a:lnTo>
                  <a:cubicBezTo>
                    <a:pt x="967120" y="201278"/>
                    <a:pt x="954809" y="205320"/>
                    <a:pt x="942171" y="205281"/>
                  </a:cubicBezTo>
                  <a:cubicBezTo>
                    <a:pt x="930728" y="205243"/>
                    <a:pt x="919509" y="202131"/>
                    <a:pt x="909693" y="196274"/>
                  </a:cubicBezTo>
                  <a:cubicBezTo>
                    <a:pt x="899363" y="189707"/>
                    <a:pt x="890903" y="180602"/>
                    <a:pt x="885126" y="169836"/>
                  </a:cubicBezTo>
                  <a:cubicBezTo>
                    <a:pt x="879381" y="159011"/>
                    <a:pt x="876507" y="146903"/>
                    <a:pt x="876777" y="134661"/>
                  </a:cubicBezTo>
                  <a:cubicBezTo>
                    <a:pt x="876305" y="109663"/>
                    <a:pt x="888874" y="86207"/>
                    <a:pt x="909985" y="72695"/>
                  </a:cubicBezTo>
                  <a:cubicBezTo>
                    <a:pt x="919528" y="66913"/>
                    <a:pt x="930501" y="63902"/>
                    <a:pt x="941670" y="64001"/>
                  </a:cubicBezTo>
                  <a:cubicBezTo>
                    <a:pt x="954440" y="63879"/>
                    <a:pt x="966899" y="67918"/>
                    <a:pt x="977153" y="75504"/>
                  </a:cubicBezTo>
                  <a:close/>
                  <a:moveTo>
                    <a:pt x="977299" y="111240"/>
                  </a:moveTo>
                  <a:cubicBezTo>
                    <a:pt x="969593" y="100775"/>
                    <a:pt x="957345" y="94595"/>
                    <a:pt x="944321" y="94599"/>
                  </a:cubicBezTo>
                  <a:cubicBezTo>
                    <a:pt x="934085" y="94826"/>
                    <a:pt x="924381" y="99188"/>
                    <a:pt x="917437" y="106684"/>
                  </a:cubicBezTo>
                  <a:cubicBezTo>
                    <a:pt x="913533" y="110988"/>
                    <a:pt x="910613" y="116082"/>
                    <a:pt x="908879" y="121619"/>
                  </a:cubicBezTo>
                  <a:cubicBezTo>
                    <a:pt x="904324" y="135997"/>
                    <a:pt x="907791" y="151702"/>
                    <a:pt x="917979" y="162847"/>
                  </a:cubicBezTo>
                  <a:cubicBezTo>
                    <a:pt x="925130" y="170533"/>
                    <a:pt x="935139" y="174949"/>
                    <a:pt x="945656" y="175057"/>
                  </a:cubicBezTo>
                  <a:cubicBezTo>
                    <a:pt x="958345" y="174803"/>
                    <a:pt x="970123" y="168438"/>
                    <a:pt x="977258" y="157979"/>
                  </a:cubicBezTo>
                  <a:close/>
                  <a:moveTo>
                    <a:pt x="155208" y="144708"/>
                  </a:moveTo>
                  <a:lnTo>
                    <a:pt x="155208" y="144708"/>
                  </a:lnTo>
                  <a:cubicBezTo>
                    <a:pt x="142375" y="160783"/>
                    <a:pt x="123007" y="170304"/>
                    <a:pt x="102400" y="170668"/>
                  </a:cubicBezTo>
                  <a:cubicBezTo>
                    <a:pt x="69404" y="171849"/>
                    <a:pt x="40529" y="148739"/>
                    <a:pt x="34564" y="116377"/>
                  </a:cubicBezTo>
                  <a:cubicBezTo>
                    <a:pt x="31750" y="102608"/>
                    <a:pt x="32781" y="88333"/>
                    <a:pt x="37548" y="75108"/>
                  </a:cubicBezTo>
                  <a:cubicBezTo>
                    <a:pt x="43931" y="58100"/>
                    <a:pt x="57037" y="44445"/>
                    <a:pt x="73804" y="37334"/>
                  </a:cubicBezTo>
                  <a:cubicBezTo>
                    <a:pt x="82062" y="33837"/>
                    <a:pt x="90945" y="32054"/>
                    <a:pt x="99916" y="32092"/>
                  </a:cubicBezTo>
                  <a:cubicBezTo>
                    <a:pt x="118505" y="32004"/>
                    <a:pt x="136370" y="39268"/>
                    <a:pt x="149593" y="52290"/>
                  </a:cubicBezTo>
                  <a:lnTo>
                    <a:pt x="151680" y="54515"/>
                  </a:lnTo>
                  <a:lnTo>
                    <a:pt x="174306" y="32404"/>
                  </a:lnTo>
                  <a:lnTo>
                    <a:pt x="172407" y="30324"/>
                  </a:lnTo>
                  <a:cubicBezTo>
                    <a:pt x="153494" y="10707"/>
                    <a:pt x="127295" y="-259"/>
                    <a:pt x="100000" y="17"/>
                  </a:cubicBezTo>
                  <a:cubicBezTo>
                    <a:pt x="73141" y="-482"/>
                    <a:pt x="47261" y="10048"/>
                    <a:pt x="28427" y="29138"/>
                  </a:cubicBezTo>
                  <a:cubicBezTo>
                    <a:pt x="9521" y="48340"/>
                    <a:pt x="-728" y="74385"/>
                    <a:pt x="40" y="101276"/>
                  </a:cubicBezTo>
                  <a:cubicBezTo>
                    <a:pt x="230" y="122108"/>
                    <a:pt x="6784" y="142387"/>
                    <a:pt x="18826" y="159415"/>
                  </a:cubicBezTo>
                  <a:cubicBezTo>
                    <a:pt x="30832" y="176361"/>
                    <a:pt x="47761" y="189233"/>
                    <a:pt x="67334" y="196295"/>
                  </a:cubicBezTo>
                  <a:cubicBezTo>
                    <a:pt x="107409" y="210670"/>
                    <a:pt x="152227" y="198437"/>
                    <a:pt x="179357" y="165717"/>
                  </a:cubicBezTo>
                  <a:lnTo>
                    <a:pt x="181069" y="163637"/>
                  </a:lnTo>
                  <a:lnTo>
                    <a:pt x="157337" y="142337"/>
                  </a:lnTo>
                  <a:close/>
                  <a:moveTo>
                    <a:pt x="391215" y="131687"/>
                  </a:moveTo>
                  <a:cubicBezTo>
                    <a:pt x="391295" y="133642"/>
                    <a:pt x="391261" y="135602"/>
                    <a:pt x="391111" y="137553"/>
                  </a:cubicBezTo>
                  <a:lnTo>
                    <a:pt x="391111" y="140174"/>
                  </a:lnTo>
                  <a:lnTo>
                    <a:pt x="292467" y="140174"/>
                  </a:lnTo>
                  <a:cubicBezTo>
                    <a:pt x="293786" y="149424"/>
                    <a:pt x="298403" y="157892"/>
                    <a:pt x="305470" y="164032"/>
                  </a:cubicBezTo>
                  <a:cubicBezTo>
                    <a:pt x="312504" y="170156"/>
                    <a:pt x="321534" y="173520"/>
                    <a:pt x="330872" y="173497"/>
                  </a:cubicBezTo>
                  <a:cubicBezTo>
                    <a:pt x="337489" y="173559"/>
                    <a:pt x="344033" y="172101"/>
                    <a:pt x="349992" y="169233"/>
                  </a:cubicBezTo>
                  <a:cubicBezTo>
                    <a:pt x="355957" y="166345"/>
                    <a:pt x="361182" y="162142"/>
                    <a:pt x="365271" y="156939"/>
                  </a:cubicBezTo>
                  <a:lnTo>
                    <a:pt x="367358" y="154609"/>
                  </a:lnTo>
                  <a:lnTo>
                    <a:pt x="388356" y="174807"/>
                  </a:lnTo>
                  <a:lnTo>
                    <a:pt x="386749" y="176887"/>
                  </a:lnTo>
                  <a:cubicBezTo>
                    <a:pt x="372925" y="193803"/>
                    <a:pt x="351910" y="203238"/>
                    <a:pt x="330037" y="202348"/>
                  </a:cubicBezTo>
                  <a:cubicBezTo>
                    <a:pt x="301438" y="202749"/>
                    <a:pt x="275595" y="185412"/>
                    <a:pt x="265207" y="158853"/>
                  </a:cubicBezTo>
                  <a:cubicBezTo>
                    <a:pt x="261798" y="150210"/>
                    <a:pt x="260179" y="140970"/>
                    <a:pt x="260448" y="131687"/>
                  </a:cubicBezTo>
                  <a:cubicBezTo>
                    <a:pt x="260448" y="90688"/>
                    <a:pt x="288104" y="60964"/>
                    <a:pt x="326218" y="60964"/>
                  </a:cubicBezTo>
                  <a:cubicBezTo>
                    <a:pt x="363308" y="60985"/>
                    <a:pt x="391215" y="91291"/>
                    <a:pt x="391215" y="131687"/>
                  </a:cubicBezTo>
                  <a:close/>
                  <a:moveTo>
                    <a:pt x="357214" y="112217"/>
                  </a:moveTo>
                  <a:cubicBezTo>
                    <a:pt x="352791" y="99255"/>
                    <a:pt x="340783" y="90370"/>
                    <a:pt x="327053" y="89898"/>
                  </a:cubicBezTo>
                  <a:cubicBezTo>
                    <a:pt x="320064" y="89903"/>
                    <a:pt x="313245" y="92044"/>
                    <a:pt x="307516" y="96034"/>
                  </a:cubicBezTo>
                  <a:cubicBezTo>
                    <a:pt x="301759" y="100036"/>
                    <a:pt x="297351" y="105676"/>
                    <a:pt x="294867" y="112217"/>
                  </a:cubicBezTo>
                  <a:close/>
                  <a:moveTo>
                    <a:pt x="511880" y="66455"/>
                  </a:moveTo>
                  <a:lnTo>
                    <a:pt x="542041" y="66455"/>
                  </a:lnTo>
                  <a:lnTo>
                    <a:pt x="542041" y="202389"/>
                  </a:lnTo>
                  <a:lnTo>
                    <a:pt x="511880" y="202389"/>
                  </a:lnTo>
                  <a:lnTo>
                    <a:pt x="511880" y="193549"/>
                  </a:lnTo>
                  <a:cubicBezTo>
                    <a:pt x="501742" y="201070"/>
                    <a:pt x="489432" y="205112"/>
                    <a:pt x="476793" y="205073"/>
                  </a:cubicBezTo>
                  <a:cubicBezTo>
                    <a:pt x="465355" y="205031"/>
                    <a:pt x="454138" y="201927"/>
                    <a:pt x="444315" y="196087"/>
                  </a:cubicBezTo>
                  <a:cubicBezTo>
                    <a:pt x="433994" y="189478"/>
                    <a:pt x="425549" y="180340"/>
                    <a:pt x="419790" y="169545"/>
                  </a:cubicBezTo>
                  <a:cubicBezTo>
                    <a:pt x="414012" y="158728"/>
                    <a:pt x="411096" y="146622"/>
                    <a:pt x="411316" y="134370"/>
                  </a:cubicBezTo>
                  <a:cubicBezTo>
                    <a:pt x="411126" y="122050"/>
                    <a:pt x="414077" y="109883"/>
                    <a:pt x="419894" y="99009"/>
                  </a:cubicBezTo>
                  <a:cubicBezTo>
                    <a:pt x="425734" y="88152"/>
                    <a:pt x="434282" y="78975"/>
                    <a:pt x="444712" y="72363"/>
                  </a:cubicBezTo>
                  <a:cubicBezTo>
                    <a:pt x="454255" y="66581"/>
                    <a:pt x="465228" y="63569"/>
                    <a:pt x="476397" y="63668"/>
                  </a:cubicBezTo>
                  <a:cubicBezTo>
                    <a:pt x="489202" y="63523"/>
                    <a:pt x="501703" y="67564"/>
                    <a:pt x="511985" y="75171"/>
                  </a:cubicBezTo>
                  <a:close/>
                  <a:moveTo>
                    <a:pt x="511880" y="111094"/>
                  </a:moveTo>
                  <a:cubicBezTo>
                    <a:pt x="508029" y="105952"/>
                    <a:pt x="503026" y="101777"/>
                    <a:pt x="497269" y="98905"/>
                  </a:cubicBezTo>
                  <a:cubicBezTo>
                    <a:pt x="491548" y="96025"/>
                    <a:pt x="485228" y="94529"/>
                    <a:pt x="478818" y="94536"/>
                  </a:cubicBezTo>
                  <a:cubicBezTo>
                    <a:pt x="468578" y="94745"/>
                    <a:pt x="458868" y="99110"/>
                    <a:pt x="451934" y="106622"/>
                  </a:cubicBezTo>
                  <a:cubicBezTo>
                    <a:pt x="448031" y="110925"/>
                    <a:pt x="445111" y="116020"/>
                    <a:pt x="443376" y="121557"/>
                  </a:cubicBezTo>
                  <a:cubicBezTo>
                    <a:pt x="438813" y="135930"/>
                    <a:pt x="442272" y="151637"/>
                    <a:pt x="452456" y="162784"/>
                  </a:cubicBezTo>
                  <a:cubicBezTo>
                    <a:pt x="456027" y="166551"/>
                    <a:pt x="460323" y="169563"/>
                    <a:pt x="465084" y="171645"/>
                  </a:cubicBezTo>
                  <a:cubicBezTo>
                    <a:pt x="469832" y="173707"/>
                    <a:pt x="474952" y="174791"/>
                    <a:pt x="480133" y="174828"/>
                  </a:cubicBezTo>
                  <a:cubicBezTo>
                    <a:pt x="492844" y="174595"/>
                    <a:pt x="504650" y="168228"/>
                    <a:pt x="511797" y="157750"/>
                  </a:cubicBezTo>
                  <a:close/>
                  <a:moveTo>
                    <a:pt x="639204" y="61047"/>
                  </a:moveTo>
                  <a:cubicBezTo>
                    <a:pt x="626012" y="60778"/>
                    <a:pt x="613207" y="65480"/>
                    <a:pt x="603344" y="74214"/>
                  </a:cubicBezTo>
                  <a:lnTo>
                    <a:pt x="603344" y="64125"/>
                  </a:lnTo>
                  <a:lnTo>
                    <a:pt x="572223" y="64125"/>
                  </a:lnTo>
                  <a:lnTo>
                    <a:pt x="572223" y="202389"/>
                  </a:lnTo>
                  <a:lnTo>
                    <a:pt x="604200" y="202389"/>
                  </a:lnTo>
                  <a:lnTo>
                    <a:pt x="604200" y="112508"/>
                  </a:lnTo>
                  <a:cubicBezTo>
                    <a:pt x="607473" y="106775"/>
                    <a:pt x="612100" y="101927"/>
                    <a:pt x="617684" y="98385"/>
                  </a:cubicBezTo>
                  <a:cubicBezTo>
                    <a:pt x="623689" y="94857"/>
                    <a:pt x="630435" y="92770"/>
                    <a:pt x="637388" y="92290"/>
                  </a:cubicBezTo>
                  <a:cubicBezTo>
                    <a:pt x="641301" y="92131"/>
                    <a:pt x="645205" y="92790"/>
                    <a:pt x="648847" y="94224"/>
                  </a:cubicBezTo>
                  <a:lnTo>
                    <a:pt x="652667" y="62295"/>
                  </a:lnTo>
                  <a:lnTo>
                    <a:pt x="649953" y="61796"/>
                  </a:lnTo>
                  <a:cubicBezTo>
                    <a:pt x="646423" y="61254"/>
                    <a:pt x="642859" y="60983"/>
                    <a:pt x="639287" y="60985"/>
                  </a:cubicBezTo>
                  <a:close/>
                  <a:moveTo>
                    <a:pt x="784311" y="350"/>
                  </a:moveTo>
                  <a:lnTo>
                    <a:pt x="753231" y="350"/>
                  </a:lnTo>
                  <a:lnTo>
                    <a:pt x="753231" y="202452"/>
                  </a:lnTo>
                  <a:lnTo>
                    <a:pt x="863856" y="202452"/>
                  </a:lnTo>
                  <a:lnTo>
                    <a:pt x="863856" y="169773"/>
                  </a:lnTo>
                  <a:lnTo>
                    <a:pt x="784394" y="169773"/>
                  </a:lnTo>
                  <a:close/>
                  <a:moveTo>
                    <a:pt x="1233386" y="115587"/>
                  </a:moveTo>
                  <a:lnTo>
                    <a:pt x="1233386" y="115587"/>
                  </a:lnTo>
                  <a:cubicBezTo>
                    <a:pt x="1221531" y="112363"/>
                    <a:pt x="1214184" y="109721"/>
                    <a:pt x="1214184" y="103252"/>
                  </a:cubicBezTo>
                  <a:cubicBezTo>
                    <a:pt x="1214184" y="94453"/>
                    <a:pt x="1224244" y="89919"/>
                    <a:pt x="1233407" y="89919"/>
                  </a:cubicBezTo>
                  <a:cubicBezTo>
                    <a:pt x="1242391" y="90171"/>
                    <a:pt x="1250999" y="93566"/>
                    <a:pt x="1257724" y="99508"/>
                  </a:cubicBezTo>
                  <a:lnTo>
                    <a:pt x="1259623" y="101151"/>
                  </a:lnTo>
                  <a:lnTo>
                    <a:pt x="1275132" y="77896"/>
                  </a:lnTo>
                  <a:lnTo>
                    <a:pt x="1273044" y="76190"/>
                  </a:lnTo>
                  <a:cubicBezTo>
                    <a:pt x="1261462" y="66141"/>
                    <a:pt x="1246549" y="60737"/>
                    <a:pt x="1231195" y="61026"/>
                  </a:cubicBezTo>
                  <a:cubicBezTo>
                    <a:pt x="1208235" y="61026"/>
                    <a:pt x="1183626" y="74672"/>
                    <a:pt x="1183626" y="104708"/>
                  </a:cubicBezTo>
                  <a:cubicBezTo>
                    <a:pt x="1183626" y="121474"/>
                    <a:pt x="1193687" y="133996"/>
                    <a:pt x="1213808" y="140964"/>
                  </a:cubicBezTo>
                  <a:cubicBezTo>
                    <a:pt x="1218128" y="142483"/>
                    <a:pt x="1222553" y="143689"/>
                    <a:pt x="1226770" y="144895"/>
                  </a:cubicBezTo>
                  <a:cubicBezTo>
                    <a:pt x="1241047" y="148744"/>
                    <a:pt x="1249730" y="151573"/>
                    <a:pt x="1249730" y="160247"/>
                  </a:cubicBezTo>
                  <a:cubicBezTo>
                    <a:pt x="1249730" y="168921"/>
                    <a:pt x="1240379" y="173580"/>
                    <a:pt x="1231320" y="173580"/>
                  </a:cubicBezTo>
                  <a:cubicBezTo>
                    <a:pt x="1218663" y="173133"/>
                    <a:pt x="1206563" y="168276"/>
                    <a:pt x="1197131" y="159851"/>
                  </a:cubicBezTo>
                  <a:lnTo>
                    <a:pt x="1194918" y="157938"/>
                  </a:lnTo>
                  <a:lnTo>
                    <a:pt x="1178742" y="182275"/>
                  </a:lnTo>
                  <a:lnTo>
                    <a:pt x="1180829" y="184084"/>
                  </a:lnTo>
                  <a:cubicBezTo>
                    <a:pt x="1194718" y="196232"/>
                    <a:pt x="1212612" y="202851"/>
                    <a:pt x="1231090" y="202680"/>
                  </a:cubicBezTo>
                  <a:cubicBezTo>
                    <a:pt x="1259248" y="202472"/>
                    <a:pt x="1279369" y="184084"/>
                    <a:pt x="1279369" y="159643"/>
                  </a:cubicBezTo>
                  <a:cubicBezTo>
                    <a:pt x="1279619" y="128255"/>
                    <a:pt x="1247246" y="119165"/>
                    <a:pt x="1233470" y="115525"/>
                  </a:cubicBezTo>
                  <a:close/>
                  <a:moveTo>
                    <a:pt x="1159685" y="100777"/>
                  </a:moveTo>
                  <a:cubicBezTo>
                    <a:pt x="1171457" y="122449"/>
                    <a:pt x="1171457" y="148579"/>
                    <a:pt x="1159685" y="170252"/>
                  </a:cubicBezTo>
                  <a:cubicBezTo>
                    <a:pt x="1153905" y="180883"/>
                    <a:pt x="1145538" y="189896"/>
                    <a:pt x="1135347" y="196461"/>
                  </a:cubicBezTo>
                  <a:cubicBezTo>
                    <a:pt x="1125500" y="202233"/>
                    <a:pt x="1114295" y="205306"/>
                    <a:pt x="1102870" y="205364"/>
                  </a:cubicBezTo>
                  <a:cubicBezTo>
                    <a:pt x="1090260" y="205432"/>
                    <a:pt x="1077962" y="201466"/>
                    <a:pt x="1067783" y="194048"/>
                  </a:cubicBezTo>
                  <a:lnTo>
                    <a:pt x="1067783" y="202618"/>
                  </a:lnTo>
                  <a:lnTo>
                    <a:pt x="1037601" y="202618"/>
                  </a:lnTo>
                  <a:lnTo>
                    <a:pt x="1037601" y="3366"/>
                  </a:lnTo>
                  <a:lnTo>
                    <a:pt x="1068805" y="3366"/>
                  </a:lnTo>
                  <a:lnTo>
                    <a:pt x="1068805" y="76980"/>
                  </a:lnTo>
                  <a:cubicBezTo>
                    <a:pt x="1088599" y="63238"/>
                    <a:pt x="1114625" y="62295"/>
                    <a:pt x="1135368" y="74568"/>
                  </a:cubicBezTo>
                  <a:lnTo>
                    <a:pt x="1135368" y="74568"/>
                  </a:lnTo>
                  <a:cubicBezTo>
                    <a:pt x="1145550" y="81135"/>
                    <a:pt x="1153912" y="90147"/>
                    <a:pt x="1159685" y="100777"/>
                  </a:cubicBezTo>
                  <a:close/>
                  <a:moveTo>
                    <a:pt x="1138165" y="135660"/>
                  </a:moveTo>
                  <a:cubicBezTo>
                    <a:pt x="1138637" y="125503"/>
                    <a:pt x="1134972" y="115585"/>
                    <a:pt x="1128000" y="108161"/>
                  </a:cubicBezTo>
                  <a:cubicBezTo>
                    <a:pt x="1124567" y="104504"/>
                    <a:pt x="1120428" y="101575"/>
                    <a:pt x="1115832" y="99549"/>
                  </a:cubicBezTo>
                  <a:cubicBezTo>
                    <a:pt x="1111229" y="97514"/>
                    <a:pt x="1106257" y="96438"/>
                    <a:pt x="1101221" y="96388"/>
                  </a:cubicBezTo>
                  <a:cubicBezTo>
                    <a:pt x="1094915" y="96428"/>
                    <a:pt x="1088705" y="97931"/>
                    <a:pt x="1083082" y="100777"/>
                  </a:cubicBezTo>
                  <a:cubicBezTo>
                    <a:pt x="1077447" y="103617"/>
                    <a:pt x="1072541" y="107709"/>
                    <a:pt x="1068743" y="112737"/>
                  </a:cubicBezTo>
                  <a:lnTo>
                    <a:pt x="1068743" y="158686"/>
                  </a:lnTo>
                  <a:cubicBezTo>
                    <a:pt x="1075973" y="168719"/>
                    <a:pt x="1087514" y="174782"/>
                    <a:pt x="1099906" y="175057"/>
                  </a:cubicBezTo>
                  <a:cubicBezTo>
                    <a:pt x="1105007" y="175044"/>
                    <a:pt x="1110052" y="174011"/>
                    <a:pt x="1114746" y="172020"/>
                  </a:cubicBezTo>
                  <a:cubicBezTo>
                    <a:pt x="1129255" y="165792"/>
                    <a:pt x="1138510" y="151400"/>
                    <a:pt x="1138124" y="135660"/>
                  </a:cubicBezTo>
                  <a:close/>
                </a:path>
              </a:pathLst>
            </a:custGeom>
            <a:grpFill/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AFB8711-FBEC-7B42-AC6C-DAF03EFAA45B}"/>
              </a:ext>
            </a:extLst>
          </p:cNvPr>
          <p:cNvSpPr txBox="1"/>
          <p:nvPr userDrawn="1"/>
        </p:nvSpPr>
        <p:spPr>
          <a:xfrm>
            <a:off x="411480" y="4916117"/>
            <a:ext cx="1897380" cy="9233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600" b="0" i="0" dirty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rPr>
              <a:t>© 2022 Clear Labs, Inc. All rights reserved.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0CF4C6-C2F2-EAC0-FA5D-1A55DAE558F6}"/>
              </a:ext>
            </a:extLst>
          </p:cNvPr>
          <p:cNvSpPr/>
          <p:nvPr userDrawn="1"/>
        </p:nvSpPr>
        <p:spPr>
          <a:xfrm>
            <a:off x="4572000" y="4914900"/>
            <a:ext cx="4572000" cy="228600"/>
          </a:xfrm>
          <a:prstGeom prst="rect">
            <a:avLst/>
          </a:prstGeom>
          <a:solidFill>
            <a:srgbClr val="2F3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2625673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1C5E5A-7C45-0F47-A05D-5B20E514CF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833247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accent6"/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C0FAB-08A1-EB42-8130-F929B29F7D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0050" y="1851661"/>
            <a:ext cx="2146300" cy="1231106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300"/>
            </a:lvl1pPr>
            <a:lvl2pPr>
              <a:lnSpc>
                <a:spcPct val="100000"/>
              </a:lnSpc>
              <a:defRPr sz="1300"/>
            </a:lvl2pPr>
            <a:lvl3pPr>
              <a:lnSpc>
                <a:spcPct val="100000"/>
              </a:lnSpc>
              <a:defRPr sz="13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32831CA9-48D1-024B-9EE8-AE6D2C76F55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43675" y="1851661"/>
            <a:ext cx="2146300" cy="1231106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300"/>
            </a:lvl1pPr>
            <a:lvl2pPr>
              <a:lnSpc>
                <a:spcPct val="100000"/>
              </a:lnSpc>
              <a:defRPr sz="1300"/>
            </a:lvl2pPr>
            <a:lvl3pPr>
              <a:lnSpc>
                <a:spcPct val="100000"/>
              </a:lnSpc>
              <a:defRPr sz="13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8FEE57D7-FB8D-0941-8F78-6EB6756A6A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86150" y="1851661"/>
            <a:ext cx="2146300" cy="1231106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300"/>
            </a:lvl1pPr>
            <a:lvl2pPr>
              <a:lnSpc>
                <a:spcPct val="100000"/>
              </a:lnSpc>
              <a:defRPr sz="1300"/>
            </a:lvl2pPr>
            <a:lvl3pPr>
              <a:lnSpc>
                <a:spcPct val="100000"/>
              </a:lnSpc>
              <a:defRPr sz="13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E0C0E48-2359-CD43-AB61-94A343D83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58065D4-A6DC-E664-81D6-AAE644E732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accent6"/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699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96" userDrawn="1">
          <p15:clr>
            <a:srgbClr val="FBAE40"/>
          </p15:clr>
        </p15:guide>
        <p15:guide id="2" pos="412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1C5E5A-7C45-0F47-A05D-5B20E514CF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833247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accent6"/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32831CA9-48D1-024B-9EE8-AE6D2C76F55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115175" y="1851661"/>
            <a:ext cx="1645920" cy="109260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8FEE57D7-FB8D-0941-8F78-6EB6756A6A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657475" y="1851661"/>
            <a:ext cx="1645920" cy="109260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EECDBA13-354E-C145-AD11-C5DB8EB6640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14900" y="1851661"/>
            <a:ext cx="1645920" cy="109260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9CC33AC5-71B4-224F-8C44-833C87C7D63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0050" y="1851661"/>
            <a:ext cx="1645920" cy="109260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733D7162-313E-0D43-AEC0-CEFAE36CC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ADDAAD2-5262-5945-048B-2CFF8EB0FD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accent6"/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023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74" userDrawn="1">
          <p15:clr>
            <a:srgbClr val="FBAE40"/>
          </p15:clr>
        </p15:guide>
        <p15:guide id="2" pos="4482" userDrawn="1">
          <p15:clr>
            <a:srgbClr val="FBAE40"/>
          </p15:clr>
        </p15:guide>
        <p15:guide id="3" pos="307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- Dark">
    <p:bg>
      <p:bgPr>
        <a:solidFill>
          <a:srgbClr val="2F30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0B6B5-F3DC-6F4A-908E-B03DEAAA2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0" y="1282306"/>
            <a:ext cx="7886700" cy="2139553"/>
          </a:xfrm>
        </p:spPr>
        <p:txBody>
          <a:bodyPr rIns="0"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1F7578-6D40-3449-B917-EF6E8340A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1480" y="3442099"/>
            <a:ext cx="7886700" cy="1125140"/>
          </a:xfrm>
        </p:spPr>
        <p:txBody>
          <a:bodyPr rIns="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FB4D280-E923-7E45-8D14-904F8B9871BA}"/>
              </a:ext>
            </a:extLst>
          </p:cNvPr>
          <p:cNvCxnSpPr/>
          <p:nvPr userDrawn="1"/>
        </p:nvCxnSpPr>
        <p:spPr>
          <a:xfrm>
            <a:off x="0" y="257175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8710542-3E91-614C-B8C9-C22271F6BE02}"/>
              </a:ext>
            </a:extLst>
          </p:cNvPr>
          <p:cNvSpPr txBox="1"/>
          <p:nvPr userDrawn="1"/>
        </p:nvSpPr>
        <p:spPr>
          <a:xfrm>
            <a:off x="411480" y="4916117"/>
            <a:ext cx="1897380" cy="9233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600" b="0" i="0" dirty="0">
                <a:solidFill>
                  <a:schemeClr val="accent6"/>
                </a:solidFill>
                <a:latin typeface="Helvetica Neue" panose="02000503000000020004" pitchFamily="2" charset="0"/>
              </a:rPr>
              <a:t>© 2022 Clear Labs,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41226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-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0B6B5-F3DC-6F4A-908E-B03DEAAA2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1" y="1282306"/>
            <a:ext cx="6958059" cy="2139553"/>
          </a:xfrm>
        </p:spPr>
        <p:txBody>
          <a:bodyPr rIns="0"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1F7578-6D40-3449-B917-EF6E8340A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1481" y="3442099"/>
            <a:ext cx="6958059" cy="1125140"/>
          </a:xfrm>
        </p:spPr>
        <p:txBody>
          <a:bodyPr rIns="0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bg2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60F34C-23EF-5349-8800-F5530909156A}"/>
              </a:ext>
            </a:extLst>
          </p:cNvPr>
          <p:cNvSpPr txBox="1"/>
          <p:nvPr userDrawn="1"/>
        </p:nvSpPr>
        <p:spPr>
          <a:xfrm>
            <a:off x="411480" y="4916117"/>
            <a:ext cx="2057400" cy="9233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600" b="0" i="0" dirty="0">
                <a:solidFill>
                  <a:schemeClr val="bg1"/>
                </a:solidFill>
                <a:latin typeface="Helvetica Neue" panose="02000503000000020004" pitchFamily="2" charset="0"/>
              </a:rPr>
              <a:t>© 2022 Clear Labs, Inc. All rights reserved. Confidential.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7EF193A-58D7-2DF8-F59F-67023F9219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49" r="19734"/>
          <a:stretch/>
        </p:blipFill>
        <p:spPr>
          <a:xfrm>
            <a:off x="7461724" y="632006"/>
            <a:ext cx="1682276" cy="387949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63EE3BC0-1A43-7E32-7280-A3FED3E154A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13298" y="4913564"/>
            <a:ext cx="490622" cy="109728"/>
            <a:chOff x="4343400" y="-694267"/>
            <a:chExt cx="2286000" cy="511267"/>
          </a:xfrm>
          <a:solidFill>
            <a:schemeClr val="bg1"/>
          </a:solidFill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90D7A613-BEA0-EFA9-B7CA-E7CA6807D547}"/>
                </a:ext>
              </a:extLst>
            </p:cNvPr>
            <p:cNvSpPr/>
            <p:nvPr/>
          </p:nvSpPr>
          <p:spPr>
            <a:xfrm>
              <a:off x="4343400" y="-694267"/>
              <a:ext cx="504868" cy="511267"/>
            </a:xfrm>
            <a:custGeom>
              <a:avLst/>
              <a:gdLst>
                <a:gd name="connsiteX0" fmla="*/ 397122 w 398234"/>
                <a:gd name="connsiteY0" fmla="*/ 194990 h 403283"/>
                <a:gd name="connsiteX1" fmla="*/ 382052 w 398234"/>
                <a:gd name="connsiteY1" fmla="*/ 184590 h 403283"/>
                <a:gd name="connsiteX2" fmla="*/ 238656 w 398234"/>
                <a:gd name="connsiteY2" fmla="*/ 184590 h 403283"/>
                <a:gd name="connsiteX3" fmla="*/ 238656 w 398234"/>
                <a:gd name="connsiteY3" fmla="*/ 16310 h 403283"/>
                <a:gd name="connsiteX4" fmla="*/ 233459 w 398234"/>
                <a:gd name="connsiteY4" fmla="*/ 4912 h 403283"/>
                <a:gd name="connsiteX5" fmla="*/ 221854 w 398234"/>
                <a:gd name="connsiteY5" fmla="*/ 252 h 403283"/>
                <a:gd name="connsiteX6" fmla="*/ 124608 w 398234"/>
                <a:gd name="connsiteY6" fmla="*/ 17226 h 403283"/>
                <a:gd name="connsiteX7" fmla="*/ 64286 w 398234"/>
                <a:gd name="connsiteY7" fmla="*/ 56311 h 403283"/>
                <a:gd name="connsiteX8" fmla="*/ 41931 w 398234"/>
                <a:gd name="connsiteY8" fmla="*/ 326161 h 403283"/>
                <a:gd name="connsiteX9" fmla="*/ 320222 w 398234"/>
                <a:gd name="connsiteY9" fmla="*/ 362211 h 403283"/>
                <a:gd name="connsiteX10" fmla="*/ 374099 w 398234"/>
                <a:gd name="connsiteY10" fmla="*/ 298870 h 403283"/>
                <a:gd name="connsiteX11" fmla="*/ 398228 w 398234"/>
                <a:gd name="connsiteY11" fmla="*/ 203852 h 403283"/>
                <a:gd name="connsiteX12" fmla="*/ 398228 w 398234"/>
                <a:gd name="connsiteY12" fmla="*/ 201356 h 403283"/>
                <a:gd name="connsiteX13" fmla="*/ 397122 w 398234"/>
                <a:gd name="connsiteY13" fmla="*/ 194990 h 403283"/>
                <a:gd name="connsiteX14" fmla="*/ 136630 w 398234"/>
                <a:gd name="connsiteY14" fmla="*/ 47033 h 403283"/>
                <a:gd name="connsiteX15" fmla="*/ 136630 w 398234"/>
                <a:gd name="connsiteY15" fmla="*/ 47033 h 403283"/>
                <a:gd name="connsiteX16" fmla="*/ 207076 w 398234"/>
                <a:gd name="connsiteY16" fmla="*/ 32681 h 403283"/>
                <a:gd name="connsiteX17" fmla="*/ 207076 w 398234"/>
                <a:gd name="connsiteY17" fmla="*/ 184174 h 403283"/>
                <a:gd name="connsiteX18" fmla="*/ 130640 w 398234"/>
                <a:gd name="connsiteY18" fmla="*/ 167533 h 403283"/>
                <a:gd name="connsiteX19" fmla="*/ 105196 w 398234"/>
                <a:gd name="connsiteY19" fmla="*/ 153181 h 403283"/>
                <a:gd name="connsiteX20" fmla="*/ 73887 w 398234"/>
                <a:gd name="connsiteY20" fmla="*/ 107835 h 403283"/>
                <a:gd name="connsiteX21" fmla="*/ 136630 w 398234"/>
                <a:gd name="connsiteY21" fmla="*/ 47033 h 403283"/>
                <a:gd name="connsiteX22" fmla="*/ 312650 w 398234"/>
                <a:gd name="connsiteY22" fmla="*/ 326577 h 403283"/>
                <a:gd name="connsiteX23" fmla="*/ 80399 w 398234"/>
                <a:gd name="connsiteY23" fmla="*/ 321502 h 403283"/>
                <a:gd name="connsiteX24" fmla="*/ 47003 w 398234"/>
                <a:gd name="connsiteY24" fmla="*/ 133253 h 403283"/>
                <a:gd name="connsiteX25" fmla="*/ 50426 w 398234"/>
                <a:gd name="connsiteY25" fmla="*/ 140617 h 403283"/>
                <a:gd name="connsiteX26" fmla="*/ 84595 w 398234"/>
                <a:gd name="connsiteY26" fmla="*/ 177913 h 403283"/>
                <a:gd name="connsiteX27" fmla="*/ 294261 w 398234"/>
                <a:gd name="connsiteY27" fmla="*/ 216790 h 403283"/>
                <a:gd name="connsiteX28" fmla="*/ 365646 w 398234"/>
                <a:gd name="connsiteY28" fmla="*/ 216790 h 403283"/>
                <a:gd name="connsiteX29" fmla="*/ 312650 w 398234"/>
                <a:gd name="connsiteY29" fmla="*/ 326577 h 403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8234" h="403283">
                  <a:moveTo>
                    <a:pt x="397122" y="194990"/>
                  </a:moveTo>
                  <a:cubicBezTo>
                    <a:pt x="394700" y="188782"/>
                    <a:pt x="388735" y="184664"/>
                    <a:pt x="382052" y="184590"/>
                  </a:cubicBezTo>
                  <a:lnTo>
                    <a:pt x="238656" y="184590"/>
                  </a:lnTo>
                  <a:lnTo>
                    <a:pt x="238656" y="16310"/>
                  </a:lnTo>
                  <a:cubicBezTo>
                    <a:pt x="238441" y="11991"/>
                    <a:pt x="236581" y="7915"/>
                    <a:pt x="233459" y="4912"/>
                  </a:cubicBezTo>
                  <a:cubicBezTo>
                    <a:pt x="230328" y="1916"/>
                    <a:pt x="227197" y="751"/>
                    <a:pt x="221854" y="252"/>
                  </a:cubicBezTo>
                  <a:cubicBezTo>
                    <a:pt x="188578" y="-1320"/>
                    <a:pt x="155366" y="4477"/>
                    <a:pt x="124608" y="17226"/>
                  </a:cubicBezTo>
                  <a:cubicBezTo>
                    <a:pt x="101845" y="25643"/>
                    <a:pt x="81241" y="38992"/>
                    <a:pt x="64286" y="56311"/>
                  </a:cubicBezTo>
                  <a:cubicBezTo>
                    <a:pt x="-11944" y="127026"/>
                    <a:pt x="-21629" y="243945"/>
                    <a:pt x="41931" y="326161"/>
                  </a:cubicBezTo>
                  <a:cubicBezTo>
                    <a:pt x="108790" y="412699"/>
                    <a:pt x="233384" y="428841"/>
                    <a:pt x="320222" y="362211"/>
                  </a:cubicBezTo>
                  <a:cubicBezTo>
                    <a:pt x="342477" y="345136"/>
                    <a:pt x="360841" y="323546"/>
                    <a:pt x="374099" y="298870"/>
                  </a:cubicBezTo>
                  <a:cubicBezTo>
                    <a:pt x="389881" y="269664"/>
                    <a:pt x="398169" y="237023"/>
                    <a:pt x="398228" y="203852"/>
                  </a:cubicBezTo>
                  <a:lnTo>
                    <a:pt x="398228" y="201356"/>
                  </a:lnTo>
                  <a:cubicBezTo>
                    <a:pt x="398293" y="199181"/>
                    <a:pt x="397917" y="197016"/>
                    <a:pt x="397122" y="194990"/>
                  </a:cubicBezTo>
                  <a:close/>
                  <a:moveTo>
                    <a:pt x="136630" y="47033"/>
                  </a:moveTo>
                  <a:lnTo>
                    <a:pt x="136630" y="47033"/>
                  </a:lnTo>
                  <a:cubicBezTo>
                    <a:pt x="158891" y="37533"/>
                    <a:pt x="182860" y="32650"/>
                    <a:pt x="207076" y="32681"/>
                  </a:cubicBezTo>
                  <a:lnTo>
                    <a:pt x="207076" y="184174"/>
                  </a:lnTo>
                  <a:cubicBezTo>
                    <a:pt x="180733" y="183807"/>
                    <a:pt x="154736" y="178147"/>
                    <a:pt x="130640" y="167533"/>
                  </a:cubicBezTo>
                  <a:cubicBezTo>
                    <a:pt x="121758" y="163491"/>
                    <a:pt x="113245" y="158689"/>
                    <a:pt x="105196" y="153181"/>
                  </a:cubicBezTo>
                  <a:cubicBezTo>
                    <a:pt x="87705" y="140700"/>
                    <a:pt x="73887" y="125016"/>
                    <a:pt x="73887" y="107835"/>
                  </a:cubicBezTo>
                  <a:cubicBezTo>
                    <a:pt x="73929" y="77632"/>
                    <a:pt x="112502" y="57143"/>
                    <a:pt x="136630" y="47033"/>
                  </a:cubicBezTo>
                  <a:close/>
                  <a:moveTo>
                    <a:pt x="312650" y="326577"/>
                  </a:moveTo>
                  <a:cubicBezTo>
                    <a:pt x="246730" y="388108"/>
                    <a:pt x="143549" y="385853"/>
                    <a:pt x="80399" y="321502"/>
                  </a:cubicBezTo>
                  <a:cubicBezTo>
                    <a:pt x="31529" y="271542"/>
                    <a:pt x="18284" y="196883"/>
                    <a:pt x="47003" y="133253"/>
                  </a:cubicBezTo>
                  <a:cubicBezTo>
                    <a:pt x="47003" y="133253"/>
                    <a:pt x="48840" y="137413"/>
                    <a:pt x="50426" y="140617"/>
                  </a:cubicBezTo>
                  <a:cubicBezTo>
                    <a:pt x="58715" y="155553"/>
                    <a:pt x="70422" y="168331"/>
                    <a:pt x="84595" y="177913"/>
                  </a:cubicBezTo>
                  <a:cubicBezTo>
                    <a:pt x="146524" y="222448"/>
                    <a:pt x="221749" y="216790"/>
                    <a:pt x="294261" y="216790"/>
                  </a:cubicBezTo>
                  <a:lnTo>
                    <a:pt x="365646" y="216790"/>
                  </a:lnTo>
                  <a:cubicBezTo>
                    <a:pt x="362394" y="258706"/>
                    <a:pt x="343483" y="297882"/>
                    <a:pt x="312650" y="326577"/>
                  </a:cubicBezTo>
                  <a:close/>
                </a:path>
              </a:pathLst>
            </a:custGeom>
            <a:grpFill/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96613469-4E19-1299-0D24-FE05F1B2F2AB}"/>
                </a:ext>
              </a:extLst>
            </p:cNvPr>
            <p:cNvSpPr/>
            <p:nvPr/>
          </p:nvSpPr>
          <p:spPr>
            <a:xfrm>
              <a:off x="5007456" y="-567548"/>
              <a:ext cx="1621944" cy="260353"/>
            </a:xfrm>
            <a:custGeom>
              <a:avLst/>
              <a:gdLst>
                <a:gd name="connsiteX0" fmla="*/ 200502 w 1279370"/>
                <a:gd name="connsiteY0" fmla="*/ 38 h 205364"/>
                <a:gd name="connsiteX1" fmla="*/ 230621 w 1279370"/>
                <a:gd name="connsiteY1" fmla="*/ 38 h 205364"/>
                <a:gd name="connsiteX2" fmla="*/ 230621 w 1279370"/>
                <a:gd name="connsiteY2" fmla="*/ 202119 h 205364"/>
                <a:gd name="connsiteX3" fmla="*/ 200502 w 1279370"/>
                <a:gd name="connsiteY3" fmla="*/ 202119 h 205364"/>
                <a:gd name="connsiteX4" fmla="*/ 977299 w 1279370"/>
                <a:gd name="connsiteY4" fmla="*/ 66601 h 205364"/>
                <a:gd name="connsiteX5" fmla="*/ 1007440 w 1279370"/>
                <a:gd name="connsiteY5" fmla="*/ 66601 h 205364"/>
                <a:gd name="connsiteX6" fmla="*/ 1007440 w 1279370"/>
                <a:gd name="connsiteY6" fmla="*/ 202535 h 205364"/>
                <a:gd name="connsiteX7" fmla="*/ 977258 w 1279370"/>
                <a:gd name="connsiteY7" fmla="*/ 202535 h 205364"/>
                <a:gd name="connsiteX8" fmla="*/ 977258 w 1279370"/>
                <a:gd name="connsiteY8" fmla="*/ 193757 h 205364"/>
                <a:gd name="connsiteX9" fmla="*/ 942171 w 1279370"/>
                <a:gd name="connsiteY9" fmla="*/ 205281 h 205364"/>
                <a:gd name="connsiteX10" fmla="*/ 909693 w 1279370"/>
                <a:gd name="connsiteY10" fmla="*/ 196274 h 205364"/>
                <a:gd name="connsiteX11" fmla="*/ 885126 w 1279370"/>
                <a:gd name="connsiteY11" fmla="*/ 169836 h 205364"/>
                <a:gd name="connsiteX12" fmla="*/ 876777 w 1279370"/>
                <a:gd name="connsiteY12" fmla="*/ 134661 h 205364"/>
                <a:gd name="connsiteX13" fmla="*/ 909985 w 1279370"/>
                <a:gd name="connsiteY13" fmla="*/ 72695 h 205364"/>
                <a:gd name="connsiteX14" fmla="*/ 941670 w 1279370"/>
                <a:gd name="connsiteY14" fmla="*/ 64001 h 205364"/>
                <a:gd name="connsiteX15" fmla="*/ 977153 w 1279370"/>
                <a:gd name="connsiteY15" fmla="*/ 75504 h 205364"/>
                <a:gd name="connsiteX16" fmla="*/ 977299 w 1279370"/>
                <a:gd name="connsiteY16" fmla="*/ 111240 h 205364"/>
                <a:gd name="connsiteX17" fmla="*/ 944321 w 1279370"/>
                <a:gd name="connsiteY17" fmla="*/ 94599 h 205364"/>
                <a:gd name="connsiteX18" fmla="*/ 917437 w 1279370"/>
                <a:gd name="connsiteY18" fmla="*/ 106684 h 205364"/>
                <a:gd name="connsiteX19" fmla="*/ 908879 w 1279370"/>
                <a:gd name="connsiteY19" fmla="*/ 121619 h 205364"/>
                <a:gd name="connsiteX20" fmla="*/ 917979 w 1279370"/>
                <a:gd name="connsiteY20" fmla="*/ 162847 h 205364"/>
                <a:gd name="connsiteX21" fmla="*/ 945656 w 1279370"/>
                <a:gd name="connsiteY21" fmla="*/ 175057 h 205364"/>
                <a:gd name="connsiteX22" fmla="*/ 977258 w 1279370"/>
                <a:gd name="connsiteY22" fmla="*/ 157979 h 205364"/>
                <a:gd name="connsiteX23" fmla="*/ 155208 w 1279370"/>
                <a:gd name="connsiteY23" fmla="*/ 144708 h 205364"/>
                <a:gd name="connsiteX24" fmla="*/ 155208 w 1279370"/>
                <a:gd name="connsiteY24" fmla="*/ 144708 h 205364"/>
                <a:gd name="connsiteX25" fmla="*/ 102400 w 1279370"/>
                <a:gd name="connsiteY25" fmla="*/ 170668 h 205364"/>
                <a:gd name="connsiteX26" fmla="*/ 34564 w 1279370"/>
                <a:gd name="connsiteY26" fmla="*/ 116377 h 205364"/>
                <a:gd name="connsiteX27" fmla="*/ 37548 w 1279370"/>
                <a:gd name="connsiteY27" fmla="*/ 75108 h 205364"/>
                <a:gd name="connsiteX28" fmla="*/ 73804 w 1279370"/>
                <a:gd name="connsiteY28" fmla="*/ 37334 h 205364"/>
                <a:gd name="connsiteX29" fmla="*/ 99916 w 1279370"/>
                <a:gd name="connsiteY29" fmla="*/ 32092 h 205364"/>
                <a:gd name="connsiteX30" fmla="*/ 149593 w 1279370"/>
                <a:gd name="connsiteY30" fmla="*/ 52290 h 205364"/>
                <a:gd name="connsiteX31" fmla="*/ 151680 w 1279370"/>
                <a:gd name="connsiteY31" fmla="*/ 54515 h 205364"/>
                <a:gd name="connsiteX32" fmla="*/ 174306 w 1279370"/>
                <a:gd name="connsiteY32" fmla="*/ 32404 h 205364"/>
                <a:gd name="connsiteX33" fmla="*/ 172407 w 1279370"/>
                <a:gd name="connsiteY33" fmla="*/ 30324 h 205364"/>
                <a:gd name="connsiteX34" fmla="*/ 100000 w 1279370"/>
                <a:gd name="connsiteY34" fmla="*/ 17 h 205364"/>
                <a:gd name="connsiteX35" fmla="*/ 28427 w 1279370"/>
                <a:gd name="connsiteY35" fmla="*/ 29138 h 205364"/>
                <a:gd name="connsiteX36" fmla="*/ 40 w 1279370"/>
                <a:gd name="connsiteY36" fmla="*/ 101276 h 205364"/>
                <a:gd name="connsiteX37" fmla="*/ 18826 w 1279370"/>
                <a:gd name="connsiteY37" fmla="*/ 159415 h 205364"/>
                <a:gd name="connsiteX38" fmla="*/ 67334 w 1279370"/>
                <a:gd name="connsiteY38" fmla="*/ 196295 h 205364"/>
                <a:gd name="connsiteX39" fmla="*/ 179357 w 1279370"/>
                <a:gd name="connsiteY39" fmla="*/ 165717 h 205364"/>
                <a:gd name="connsiteX40" fmla="*/ 181069 w 1279370"/>
                <a:gd name="connsiteY40" fmla="*/ 163637 h 205364"/>
                <a:gd name="connsiteX41" fmla="*/ 157337 w 1279370"/>
                <a:gd name="connsiteY41" fmla="*/ 142337 h 205364"/>
                <a:gd name="connsiteX42" fmla="*/ 391215 w 1279370"/>
                <a:gd name="connsiteY42" fmla="*/ 131687 h 205364"/>
                <a:gd name="connsiteX43" fmla="*/ 391111 w 1279370"/>
                <a:gd name="connsiteY43" fmla="*/ 137553 h 205364"/>
                <a:gd name="connsiteX44" fmla="*/ 391111 w 1279370"/>
                <a:gd name="connsiteY44" fmla="*/ 140174 h 205364"/>
                <a:gd name="connsiteX45" fmla="*/ 292467 w 1279370"/>
                <a:gd name="connsiteY45" fmla="*/ 140174 h 205364"/>
                <a:gd name="connsiteX46" fmla="*/ 305470 w 1279370"/>
                <a:gd name="connsiteY46" fmla="*/ 164032 h 205364"/>
                <a:gd name="connsiteX47" fmla="*/ 330872 w 1279370"/>
                <a:gd name="connsiteY47" fmla="*/ 173497 h 205364"/>
                <a:gd name="connsiteX48" fmla="*/ 349992 w 1279370"/>
                <a:gd name="connsiteY48" fmla="*/ 169233 h 205364"/>
                <a:gd name="connsiteX49" fmla="*/ 365271 w 1279370"/>
                <a:gd name="connsiteY49" fmla="*/ 156939 h 205364"/>
                <a:gd name="connsiteX50" fmla="*/ 367358 w 1279370"/>
                <a:gd name="connsiteY50" fmla="*/ 154609 h 205364"/>
                <a:gd name="connsiteX51" fmla="*/ 388356 w 1279370"/>
                <a:gd name="connsiteY51" fmla="*/ 174807 h 205364"/>
                <a:gd name="connsiteX52" fmla="*/ 386749 w 1279370"/>
                <a:gd name="connsiteY52" fmla="*/ 176887 h 205364"/>
                <a:gd name="connsiteX53" fmla="*/ 330037 w 1279370"/>
                <a:gd name="connsiteY53" fmla="*/ 202348 h 205364"/>
                <a:gd name="connsiteX54" fmla="*/ 265207 w 1279370"/>
                <a:gd name="connsiteY54" fmla="*/ 158853 h 205364"/>
                <a:gd name="connsiteX55" fmla="*/ 260448 w 1279370"/>
                <a:gd name="connsiteY55" fmla="*/ 131687 h 205364"/>
                <a:gd name="connsiteX56" fmla="*/ 326218 w 1279370"/>
                <a:gd name="connsiteY56" fmla="*/ 60964 h 205364"/>
                <a:gd name="connsiteX57" fmla="*/ 391215 w 1279370"/>
                <a:gd name="connsiteY57" fmla="*/ 131687 h 205364"/>
                <a:gd name="connsiteX58" fmla="*/ 357214 w 1279370"/>
                <a:gd name="connsiteY58" fmla="*/ 112217 h 205364"/>
                <a:gd name="connsiteX59" fmla="*/ 327053 w 1279370"/>
                <a:gd name="connsiteY59" fmla="*/ 89898 h 205364"/>
                <a:gd name="connsiteX60" fmla="*/ 307516 w 1279370"/>
                <a:gd name="connsiteY60" fmla="*/ 96034 h 205364"/>
                <a:gd name="connsiteX61" fmla="*/ 294867 w 1279370"/>
                <a:gd name="connsiteY61" fmla="*/ 112217 h 205364"/>
                <a:gd name="connsiteX62" fmla="*/ 511880 w 1279370"/>
                <a:gd name="connsiteY62" fmla="*/ 66455 h 205364"/>
                <a:gd name="connsiteX63" fmla="*/ 542041 w 1279370"/>
                <a:gd name="connsiteY63" fmla="*/ 66455 h 205364"/>
                <a:gd name="connsiteX64" fmla="*/ 542041 w 1279370"/>
                <a:gd name="connsiteY64" fmla="*/ 202389 h 205364"/>
                <a:gd name="connsiteX65" fmla="*/ 511880 w 1279370"/>
                <a:gd name="connsiteY65" fmla="*/ 202389 h 205364"/>
                <a:gd name="connsiteX66" fmla="*/ 511880 w 1279370"/>
                <a:gd name="connsiteY66" fmla="*/ 193549 h 205364"/>
                <a:gd name="connsiteX67" fmla="*/ 476793 w 1279370"/>
                <a:gd name="connsiteY67" fmla="*/ 205073 h 205364"/>
                <a:gd name="connsiteX68" fmla="*/ 444315 w 1279370"/>
                <a:gd name="connsiteY68" fmla="*/ 196087 h 205364"/>
                <a:gd name="connsiteX69" fmla="*/ 419790 w 1279370"/>
                <a:gd name="connsiteY69" fmla="*/ 169545 h 205364"/>
                <a:gd name="connsiteX70" fmla="*/ 411316 w 1279370"/>
                <a:gd name="connsiteY70" fmla="*/ 134370 h 205364"/>
                <a:gd name="connsiteX71" fmla="*/ 419894 w 1279370"/>
                <a:gd name="connsiteY71" fmla="*/ 99009 h 205364"/>
                <a:gd name="connsiteX72" fmla="*/ 444712 w 1279370"/>
                <a:gd name="connsiteY72" fmla="*/ 72363 h 205364"/>
                <a:gd name="connsiteX73" fmla="*/ 476397 w 1279370"/>
                <a:gd name="connsiteY73" fmla="*/ 63668 h 205364"/>
                <a:gd name="connsiteX74" fmla="*/ 511985 w 1279370"/>
                <a:gd name="connsiteY74" fmla="*/ 75171 h 205364"/>
                <a:gd name="connsiteX75" fmla="*/ 511880 w 1279370"/>
                <a:gd name="connsiteY75" fmla="*/ 111094 h 205364"/>
                <a:gd name="connsiteX76" fmla="*/ 497269 w 1279370"/>
                <a:gd name="connsiteY76" fmla="*/ 98905 h 205364"/>
                <a:gd name="connsiteX77" fmla="*/ 478818 w 1279370"/>
                <a:gd name="connsiteY77" fmla="*/ 94536 h 205364"/>
                <a:gd name="connsiteX78" fmla="*/ 451934 w 1279370"/>
                <a:gd name="connsiteY78" fmla="*/ 106622 h 205364"/>
                <a:gd name="connsiteX79" fmla="*/ 443376 w 1279370"/>
                <a:gd name="connsiteY79" fmla="*/ 121557 h 205364"/>
                <a:gd name="connsiteX80" fmla="*/ 452456 w 1279370"/>
                <a:gd name="connsiteY80" fmla="*/ 162784 h 205364"/>
                <a:gd name="connsiteX81" fmla="*/ 465084 w 1279370"/>
                <a:gd name="connsiteY81" fmla="*/ 171645 h 205364"/>
                <a:gd name="connsiteX82" fmla="*/ 480133 w 1279370"/>
                <a:gd name="connsiteY82" fmla="*/ 174828 h 205364"/>
                <a:gd name="connsiteX83" fmla="*/ 511797 w 1279370"/>
                <a:gd name="connsiteY83" fmla="*/ 157750 h 205364"/>
                <a:gd name="connsiteX84" fmla="*/ 639204 w 1279370"/>
                <a:gd name="connsiteY84" fmla="*/ 61047 h 205364"/>
                <a:gd name="connsiteX85" fmla="*/ 603344 w 1279370"/>
                <a:gd name="connsiteY85" fmla="*/ 74214 h 205364"/>
                <a:gd name="connsiteX86" fmla="*/ 603344 w 1279370"/>
                <a:gd name="connsiteY86" fmla="*/ 64125 h 205364"/>
                <a:gd name="connsiteX87" fmla="*/ 572223 w 1279370"/>
                <a:gd name="connsiteY87" fmla="*/ 64125 h 205364"/>
                <a:gd name="connsiteX88" fmla="*/ 572223 w 1279370"/>
                <a:gd name="connsiteY88" fmla="*/ 202389 h 205364"/>
                <a:gd name="connsiteX89" fmla="*/ 604200 w 1279370"/>
                <a:gd name="connsiteY89" fmla="*/ 202389 h 205364"/>
                <a:gd name="connsiteX90" fmla="*/ 604200 w 1279370"/>
                <a:gd name="connsiteY90" fmla="*/ 112508 h 205364"/>
                <a:gd name="connsiteX91" fmla="*/ 617684 w 1279370"/>
                <a:gd name="connsiteY91" fmla="*/ 98385 h 205364"/>
                <a:gd name="connsiteX92" fmla="*/ 637388 w 1279370"/>
                <a:gd name="connsiteY92" fmla="*/ 92290 h 205364"/>
                <a:gd name="connsiteX93" fmla="*/ 648847 w 1279370"/>
                <a:gd name="connsiteY93" fmla="*/ 94224 h 205364"/>
                <a:gd name="connsiteX94" fmla="*/ 652667 w 1279370"/>
                <a:gd name="connsiteY94" fmla="*/ 62295 h 205364"/>
                <a:gd name="connsiteX95" fmla="*/ 649953 w 1279370"/>
                <a:gd name="connsiteY95" fmla="*/ 61796 h 205364"/>
                <a:gd name="connsiteX96" fmla="*/ 639287 w 1279370"/>
                <a:gd name="connsiteY96" fmla="*/ 60985 h 205364"/>
                <a:gd name="connsiteX97" fmla="*/ 784311 w 1279370"/>
                <a:gd name="connsiteY97" fmla="*/ 350 h 205364"/>
                <a:gd name="connsiteX98" fmla="*/ 753231 w 1279370"/>
                <a:gd name="connsiteY98" fmla="*/ 350 h 205364"/>
                <a:gd name="connsiteX99" fmla="*/ 753231 w 1279370"/>
                <a:gd name="connsiteY99" fmla="*/ 202452 h 205364"/>
                <a:gd name="connsiteX100" fmla="*/ 863856 w 1279370"/>
                <a:gd name="connsiteY100" fmla="*/ 202452 h 205364"/>
                <a:gd name="connsiteX101" fmla="*/ 863856 w 1279370"/>
                <a:gd name="connsiteY101" fmla="*/ 169773 h 205364"/>
                <a:gd name="connsiteX102" fmla="*/ 784394 w 1279370"/>
                <a:gd name="connsiteY102" fmla="*/ 169773 h 205364"/>
                <a:gd name="connsiteX103" fmla="*/ 1233386 w 1279370"/>
                <a:gd name="connsiteY103" fmla="*/ 115587 h 205364"/>
                <a:gd name="connsiteX104" fmla="*/ 1233386 w 1279370"/>
                <a:gd name="connsiteY104" fmla="*/ 115587 h 205364"/>
                <a:gd name="connsiteX105" fmla="*/ 1214184 w 1279370"/>
                <a:gd name="connsiteY105" fmla="*/ 103252 h 205364"/>
                <a:gd name="connsiteX106" fmla="*/ 1233407 w 1279370"/>
                <a:gd name="connsiteY106" fmla="*/ 89919 h 205364"/>
                <a:gd name="connsiteX107" fmla="*/ 1257724 w 1279370"/>
                <a:gd name="connsiteY107" fmla="*/ 99508 h 205364"/>
                <a:gd name="connsiteX108" fmla="*/ 1259623 w 1279370"/>
                <a:gd name="connsiteY108" fmla="*/ 101151 h 205364"/>
                <a:gd name="connsiteX109" fmla="*/ 1275132 w 1279370"/>
                <a:gd name="connsiteY109" fmla="*/ 77896 h 205364"/>
                <a:gd name="connsiteX110" fmla="*/ 1273044 w 1279370"/>
                <a:gd name="connsiteY110" fmla="*/ 76190 h 205364"/>
                <a:gd name="connsiteX111" fmla="*/ 1231195 w 1279370"/>
                <a:gd name="connsiteY111" fmla="*/ 61026 h 205364"/>
                <a:gd name="connsiteX112" fmla="*/ 1183626 w 1279370"/>
                <a:gd name="connsiteY112" fmla="*/ 104708 h 205364"/>
                <a:gd name="connsiteX113" fmla="*/ 1213808 w 1279370"/>
                <a:gd name="connsiteY113" fmla="*/ 140964 h 205364"/>
                <a:gd name="connsiteX114" fmla="*/ 1226770 w 1279370"/>
                <a:gd name="connsiteY114" fmla="*/ 144895 h 205364"/>
                <a:gd name="connsiteX115" fmla="*/ 1249730 w 1279370"/>
                <a:gd name="connsiteY115" fmla="*/ 160247 h 205364"/>
                <a:gd name="connsiteX116" fmla="*/ 1231320 w 1279370"/>
                <a:gd name="connsiteY116" fmla="*/ 173580 h 205364"/>
                <a:gd name="connsiteX117" fmla="*/ 1197131 w 1279370"/>
                <a:gd name="connsiteY117" fmla="*/ 159851 h 205364"/>
                <a:gd name="connsiteX118" fmla="*/ 1194918 w 1279370"/>
                <a:gd name="connsiteY118" fmla="*/ 157938 h 205364"/>
                <a:gd name="connsiteX119" fmla="*/ 1178742 w 1279370"/>
                <a:gd name="connsiteY119" fmla="*/ 182275 h 205364"/>
                <a:gd name="connsiteX120" fmla="*/ 1180829 w 1279370"/>
                <a:gd name="connsiteY120" fmla="*/ 184084 h 205364"/>
                <a:gd name="connsiteX121" fmla="*/ 1231090 w 1279370"/>
                <a:gd name="connsiteY121" fmla="*/ 202680 h 205364"/>
                <a:gd name="connsiteX122" fmla="*/ 1279369 w 1279370"/>
                <a:gd name="connsiteY122" fmla="*/ 159643 h 205364"/>
                <a:gd name="connsiteX123" fmla="*/ 1233470 w 1279370"/>
                <a:gd name="connsiteY123" fmla="*/ 115525 h 205364"/>
                <a:gd name="connsiteX124" fmla="*/ 1159685 w 1279370"/>
                <a:gd name="connsiteY124" fmla="*/ 100777 h 205364"/>
                <a:gd name="connsiteX125" fmla="*/ 1159685 w 1279370"/>
                <a:gd name="connsiteY125" fmla="*/ 170252 h 205364"/>
                <a:gd name="connsiteX126" fmla="*/ 1135347 w 1279370"/>
                <a:gd name="connsiteY126" fmla="*/ 196461 h 205364"/>
                <a:gd name="connsiteX127" fmla="*/ 1102870 w 1279370"/>
                <a:gd name="connsiteY127" fmla="*/ 205364 h 205364"/>
                <a:gd name="connsiteX128" fmla="*/ 1067783 w 1279370"/>
                <a:gd name="connsiteY128" fmla="*/ 194048 h 205364"/>
                <a:gd name="connsiteX129" fmla="*/ 1067783 w 1279370"/>
                <a:gd name="connsiteY129" fmla="*/ 202618 h 205364"/>
                <a:gd name="connsiteX130" fmla="*/ 1037601 w 1279370"/>
                <a:gd name="connsiteY130" fmla="*/ 202618 h 205364"/>
                <a:gd name="connsiteX131" fmla="*/ 1037601 w 1279370"/>
                <a:gd name="connsiteY131" fmla="*/ 3366 h 205364"/>
                <a:gd name="connsiteX132" fmla="*/ 1068805 w 1279370"/>
                <a:gd name="connsiteY132" fmla="*/ 3366 h 205364"/>
                <a:gd name="connsiteX133" fmla="*/ 1068805 w 1279370"/>
                <a:gd name="connsiteY133" fmla="*/ 76980 h 205364"/>
                <a:gd name="connsiteX134" fmla="*/ 1135368 w 1279370"/>
                <a:gd name="connsiteY134" fmla="*/ 74568 h 205364"/>
                <a:gd name="connsiteX135" fmla="*/ 1135368 w 1279370"/>
                <a:gd name="connsiteY135" fmla="*/ 74568 h 205364"/>
                <a:gd name="connsiteX136" fmla="*/ 1159685 w 1279370"/>
                <a:gd name="connsiteY136" fmla="*/ 100777 h 205364"/>
                <a:gd name="connsiteX137" fmla="*/ 1138165 w 1279370"/>
                <a:gd name="connsiteY137" fmla="*/ 135660 h 205364"/>
                <a:gd name="connsiteX138" fmla="*/ 1128000 w 1279370"/>
                <a:gd name="connsiteY138" fmla="*/ 108161 h 205364"/>
                <a:gd name="connsiteX139" fmla="*/ 1115832 w 1279370"/>
                <a:gd name="connsiteY139" fmla="*/ 99549 h 205364"/>
                <a:gd name="connsiteX140" fmla="*/ 1101221 w 1279370"/>
                <a:gd name="connsiteY140" fmla="*/ 96388 h 205364"/>
                <a:gd name="connsiteX141" fmla="*/ 1083082 w 1279370"/>
                <a:gd name="connsiteY141" fmla="*/ 100777 h 205364"/>
                <a:gd name="connsiteX142" fmla="*/ 1068743 w 1279370"/>
                <a:gd name="connsiteY142" fmla="*/ 112737 h 205364"/>
                <a:gd name="connsiteX143" fmla="*/ 1068743 w 1279370"/>
                <a:gd name="connsiteY143" fmla="*/ 158686 h 205364"/>
                <a:gd name="connsiteX144" fmla="*/ 1099906 w 1279370"/>
                <a:gd name="connsiteY144" fmla="*/ 175057 h 205364"/>
                <a:gd name="connsiteX145" fmla="*/ 1114746 w 1279370"/>
                <a:gd name="connsiteY145" fmla="*/ 172020 h 205364"/>
                <a:gd name="connsiteX146" fmla="*/ 1138124 w 1279370"/>
                <a:gd name="connsiteY146" fmla="*/ 135660 h 20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279370" h="205364">
                  <a:moveTo>
                    <a:pt x="200502" y="38"/>
                  </a:moveTo>
                  <a:lnTo>
                    <a:pt x="230621" y="38"/>
                  </a:lnTo>
                  <a:lnTo>
                    <a:pt x="230621" y="202119"/>
                  </a:lnTo>
                  <a:lnTo>
                    <a:pt x="200502" y="202119"/>
                  </a:lnTo>
                  <a:close/>
                  <a:moveTo>
                    <a:pt x="977299" y="66601"/>
                  </a:moveTo>
                  <a:lnTo>
                    <a:pt x="1007440" y="66601"/>
                  </a:lnTo>
                  <a:lnTo>
                    <a:pt x="1007440" y="202535"/>
                  </a:lnTo>
                  <a:lnTo>
                    <a:pt x="977258" y="202535"/>
                  </a:lnTo>
                  <a:lnTo>
                    <a:pt x="977258" y="193757"/>
                  </a:lnTo>
                  <a:cubicBezTo>
                    <a:pt x="967120" y="201278"/>
                    <a:pt x="954809" y="205320"/>
                    <a:pt x="942171" y="205281"/>
                  </a:cubicBezTo>
                  <a:cubicBezTo>
                    <a:pt x="930728" y="205243"/>
                    <a:pt x="919509" y="202131"/>
                    <a:pt x="909693" y="196274"/>
                  </a:cubicBezTo>
                  <a:cubicBezTo>
                    <a:pt x="899363" y="189707"/>
                    <a:pt x="890903" y="180602"/>
                    <a:pt x="885126" y="169836"/>
                  </a:cubicBezTo>
                  <a:cubicBezTo>
                    <a:pt x="879381" y="159011"/>
                    <a:pt x="876507" y="146903"/>
                    <a:pt x="876777" y="134661"/>
                  </a:cubicBezTo>
                  <a:cubicBezTo>
                    <a:pt x="876305" y="109663"/>
                    <a:pt x="888874" y="86207"/>
                    <a:pt x="909985" y="72695"/>
                  </a:cubicBezTo>
                  <a:cubicBezTo>
                    <a:pt x="919528" y="66913"/>
                    <a:pt x="930501" y="63902"/>
                    <a:pt x="941670" y="64001"/>
                  </a:cubicBezTo>
                  <a:cubicBezTo>
                    <a:pt x="954440" y="63879"/>
                    <a:pt x="966899" y="67918"/>
                    <a:pt x="977153" y="75504"/>
                  </a:cubicBezTo>
                  <a:close/>
                  <a:moveTo>
                    <a:pt x="977299" y="111240"/>
                  </a:moveTo>
                  <a:cubicBezTo>
                    <a:pt x="969593" y="100775"/>
                    <a:pt x="957345" y="94595"/>
                    <a:pt x="944321" y="94599"/>
                  </a:cubicBezTo>
                  <a:cubicBezTo>
                    <a:pt x="934085" y="94826"/>
                    <a:pt x="924381" y="99188"/>
                    <a:pt x="917437" y="106684"/>
                  </a:cubicBezTo>
                  <a:cubicBezTo>
                    <a:pt x="913533" y="110988"/>
                    <a:pt x="910613" y="116082"/>
                    <a:pt x="908879" y="121619"/>
                  </a:cubicBezTo>
                  <a:cubicBezTo>
                    <a:pt x="904324" y="135997"/>
                    <a:pt x="907791" y="151702"/>
                    <a:pt x="917979" y="162847"/>
                  </a:cubicBezTo>
                  <a:cubicBezTo>
                    <a:pt x="925130" y="170533"/>
                    <a:pt x="935139" y="174949"/>
                    <a:pt x="945656" y="175057"/>
                  </a:cubicBezTo>
                  <a:cubicBezTo>
                    <a:pt x="958345" y="174803"/>
                    <a:pt x="970123" y="168438"/>
                    <a:pt x="977258" y="157979"/>
                  </a:cubicBezTo>
                  <a:close/>
                  <a:moveTo>
                    <a:pt x="155208" y="144708"/>
                  </a:moveTo>
                  <a:lnTo>
                    <a:pt x="155208" y="144708"/>
                  </a:lnTo>
                  <a:cubicBezTo>
                    <a:pt x="142375" y="160783"/>
                    <a:pt x="123007" y="170304"/>
                    <a:pt x="102400" y="170668"/>
                  </a:cubicBezTo>
                  <a:cubicBezTo>
                    <a:pt x="69404" y="171849"/>
                    <a:pt x="40529" y="148739"/>
                    <a:pt x="34564" y="116377"/>
                  </a:cubicBezTo>
                  <a:cubicBezTo>
                    <a:pt x="31750" y="102608"/>
                    <a:pt x="32781" y="88333"/>
                    <a:pt x="37548" y="75108"/>
                  </a:cubicBezTo>
                  <a:cubicBezTo>
                    <a:pt x="43931" y="58100"/>
                    <a:pt x="57037" y="44445"/>
                    <a:pt x="73804" y="37334"/>
                  </a:cubicBezTo>
                  <a:cubicBezTo>
                    <a:pt x="82062" y="33837"/>
                    <a:pt x="90945" y="32054"/>
                    <a:pt x="99916" y="32092"/>
                  </a:cubicBezTo>
                  <a:cubicBezTo>
                    <a:pt x="118505" y="32004"/>
                    <a:pt x="136370" y="39268"/>
                    <a:pt x="149593" y="52290"/>
                  </a:cubicBezTo>
                  <a:lnTo>
                    <a:pt x="151680" y="54515"/>
                  </a:lnTo>
                  <a:lnTo>
                    <a:pt x="174306" y="32404"/>
                  </a:lnTo>
                  <a:lnTo>
                    <a:pt x="172407" y="30324"/>
                  </a:lnTo>
                  <a:cubicBezTo>
                    <a:pt x="153494" y="10707"/>
                    <a:pt x="127295" y="-259"/>
                    <a:pt x="100000" y="17"/>
                  </a:cubicBezTo>
                  <a:cubicBezTo>
                    <a:pt x="73141" y="-482"/>
                    <a:pt x="47261" y="10048"/>
                    <a:pt x="28427" y="29138"/>
                  </a:cubicBezTo>
                  <a:cubicBezTo>
                    <a:pt x="9521" y="48340"/>
                    <a:pt x="-728" y="74385"/>
                    <a:pt x="40" y="101276"/>
                  </a:cubicBezTo>
                  <a:cubicBezTo>
                    <a:pt x="230" y="122108"/>
                    <a:pt x="6784" y="142387"/>
                    <a:pt x="18826" y="159415"/>
                  </a:cubicBezTo>
                  <a:cubicBezTo>
                    <a:pt x="30832" y="176361"/>
                    <a:pt x="47761" y="189233"/>
                    <a:pt x="67334" y="196295"/>
                  </a:cubicBezTo>
                  <a:cubicBezTo>
                    <a:pt x="107409" y="210670"/>
                    <a:pt x="152227" y="198437"/>
                    <a:pt x="179357" y="165717"/>
                  </a:cubicBezTo>
                  <a:lnTo>
                    <a:pt x="181069" y="163637"/>
                  </a:lnTo>
                  <a:lnTo>
                    <a:pt x="157337" y="142337"/>
                  </a:lnTo>
                  <a:close/>
                  <a:moveTo>
                    <a:pt x="391215" y="131687"/>
                  </a:moveTo>
                  <a:cubicBezTo>
                    <a:pt x="391295" y="133642"/>
                    <a:pt x="391261" y="135602"/>
                    <a:pt x="391111" y="137553"/>
                  </a:cubicBezTo>
                  <a:lnTo>
                    <a:pt x="391111" y="140174"/>
                  </a:lnTo>
                  <a:lnTo>
                    <a:pt x="292467" y="140174"/>
                  </a:lnTo>
                  <a:cubicBezTo>
                    <a:pt x="293786" y="149424"/>
                    <a:pt x="298403" y="157892"/>
                    <a:pt x="305470" y="164032"/>
                  </a:cubicBezTo>
                  <a:cubicBezTo>
                    <a:pt x="312504" y="170156"/>
                    <a:pt x="321534" y="173520"/>
                    <a:pt x="330872" y="173497"/>
                  </a:cubicBezTo>
                  <a:cubicBezTo>
                    <a:pt x="337489" y="173559"/>
                    <a:pt x="344033" y="172101"/>
                    <a:pt x="349992" y="169233"/>
                  </a:cubicBezTo>
                  <a:cubicBezTo>
                    <a:pt x="355957" y="166345"/>
                    <a:pt x="361182" y="162142"/>
                    <a:pt x="365271" y="156939"/>
                  </a:cubicBezTo>
                  <a:lnTo>
                    <a:pt x="367358" y="154609"/>
                  </a:lnTo>
                  <a:lnTo>
                    <a:pt x="388356" y="174807"/>
                  </a:lnTo>
                  <a:lnTo>
                    <a:pt x="386749" y="176887"/>
                  </a:lnTo>
                  <a:cubicBezTo>
                    <a:pt x="372925" y="193803"/>
                    <a:pt x="351910" y="203238"/>
                    <a:pt x="330037" y="202348"/>
                  </a:cubicBezTo>
                  <a:cubicBezTo>
                    <a:pt x="301438" y="202749"/>
                    <a:pt x="275595" y="185412"/>
                    <a:pt x="265207" y="158853"/>
                  </a:cubicBezTo>
                  <a:cubicBezTo>
                    <a:pt x="261798" y="150210"/>
                    <a:pt x="260179" y="140970"/>
                    <a:pt x="260448" y="131687"/>
                  </a:cubicBezTo>
                  <a:cubicBezTo>
                    <a:pt x="260448" y="90688"/>
                    <a:pt x="288104" y="60964"/>
                    <a:pt x="326218" y="60964"/>
                  </a:cubicBezTo>
                  <a:cubicBezTo>
                    <a:pt x="363308" y="60985"/>
                    <a:pt x="391215" y="91291"/>
                    <a:pt x="391215" y="131687"/>
                  </a:cubicBezTo>
                  <a:close/>
                  <a:moveTo>
                    <a:pt x="357214" y="112217"/>
                  </a:moveTo>
                  <a:cubicBezTo>
                    <a:pt x="352791" y="99255"/>
                    <a:pt x="340783" y="90370"/>
                    <a:pt x="327053" y="89898"/>
                  </a:cubicBezTo>
                  <a:cubicBezTo>
                    <a:pt x="320064" y="89903"/>
                    <a:pt x="313245" y="92044"/>
                    <a:pt x="307516" y="96034"/>
                  </a:cubicBezTo>
                  <a:cubicBezTo>
                    <a:pt x="301759" y="100036"/>
                    <a:pt x="297351" y="105676"/>
                    <a:pt x="294867" y="112217"/>
                  </a:cubicBezTo>
                  <a:close/>
                  <a:moveTo>
                    <a:pt x="511880" y="66455"/>
                  </a:moveTo>
                  <a:lnTo>
                    <a:pt x="542041" y="66455"/>
                  </a:lnTo>
                  <a:lnTo>
                    <a:pt x="542041" y="202389"/>
                  </a:lnTo>
                  <a:lnTo>
                    <a:pt x="511880" y="202389"/>
                  </a:lnTo>
                  <a:lnTo>
                    <a:pt x="511880" y="193549"/>
                  </a:lnTo>
                  <a:cubicBezTo>
                    <a:pt x="501742" y="201070"/>
                    <a:pt x="489432" y="205112"/>
                    <a:pt x="476793" y="205073"/>
                  </a:cubicBezTo>
                  <a:cubicBezTo>
                    <a:pt x="465355" y="205031"/>
                    <a:pt x="454138" y="201927"/>
                    <a:pt x="444315" y="196087"/>
                  </a:cubicBezTo>
                  <a:cubicBezTo>
                    <a:pt x="433994" y="189478"/>
                    <a:pt x="425549" y="180340"/>
                    <a:pt x="419790" y="169545"/>
                  </a:cubicBezTo>
                  <a:cubicBezTo>
                    <a:pt x="414012" y="158728"/>
                    <a:pt x="411096" y="146622"/>
                    <a:pt x="411316" y="134370"/>
                  </a:cubicBezTo>
                  <a:cubicBezTo>
                    <a:pt x="411126" y="122050"/>
                    <a:pt x="414077" y="109883"/>
                    <a:pt x="419894" y="99009"/>
                  </a:cubicBezTo>
                  <a:cubicBezTo>
                    <a:pt x="425734" y="88152"/>
                    <a:pt x="434282" y="78975"/>
                    <a:pt x="444712" y="72363"/>
                  </a:cubicBezTo>
                  <a:cubicBezTo>
                    <a:pt x="454255" y="66581"/>
                    <a:pt x="465228" y="63569"/>
                    <a:pt x="476397" y="63668"/>
                  </a:cubicBezTo>
                  <a:cubicBezTo>
                    <a:pt x="489202" y="63523"/>
                    <a:pt x="501703" y="67564"/>
                    <a:pt x="511985" y="75171"/>
                  </a:cubicBezTo>
                  <a:close/>
                  <a:moveTo>
                    <a:pt x="511880" y="111094"/>
                  </a:moveTo>
                  <a:cubicBezTo>
                    <a:pt x="508029" y="105952"/>
                    <a:pt x="503026" y="101777"/>
                    <a:pt x="497269" y="98905"/>
                  </a:cubicBezTo>
                  <a:cubicBezTo>
                    <a:pt x="491548" y="96025"/>
                    <a:pt x="485228" y="94529"/>
                    <a:pt x="478818" y="94536"/>
                  </a:cubicBezTo>
                  <a:cubicBezTo>
                    <a:pt x="468578" y="94745"/>
                    <a:pt x="458868" y="99110"/>
                    <a:pt x="451934" y="106622"/>
                  </a:cubicBezTo>
                  <a:cubicBezTo>
                    <a:pt x="448031" y="110925"/>
                    <a:pt x="445111" y="116020"/>
                    <a:pt x="443376" y="121557"/>
                  </a:cubicBezTo>
                  <a:cubicBezTo>
                    <a:pt x="438813" y="135930"/>
                    <a:pt x="442272" y="151637"/>
                    <a:pt x="452456" y="162784"/>
                  </a:cubicBezTo>
                  <a:cubicBezTo>
                    <a:pt x="456027" y="166551"/>
                    <a:pt x="460323" y="169563"/>
                    <a:pt x="465084" y="171645"/>
                  </a:cubicBezTo>
                  <a:cubicBezTo>
                    <a:pt x="469832" y="173707"/>
                    <a:pt x="474952" y="174791"/>
                    <a:pt x="480133" y="174828"/>
                  </a:cubicBezTo>
                  <a:cubicBezTo>
                    <a:pt x="492844" y="174595"/>
                    <a:pt x="504650" y="168228"/>
                    <a:pt x="511797" y="157750"/>
                  </a:cubicBezTo>
                  <a:close/>
                  <a:moveTo>
                    <a:pt x="639204" y="61047"/>
                  </a:moveTo>
                  <a:cubicBezTo>
                    <a:pt x="626012" y="60778"/>
                    <a:pt x="613207" y="65480"/>
                    <a:pt x="603344" y="74214"/>
                  </a:cubicBezTo>
                  <a:lnTo>
                    <a:pt x="603344" y="64125"/>
                  </a:lnTo>
                  <a:lnTo>
                    <a:pt x="572223" y="64125"/>
                  </a:lnTo>
                  <a:lnTo>
                    <a:pt x="572223" y="202389"/>
                  </a:lnTo>
                  <a:lnTo>
                    <a:pt x="604200" y="202389"/>
                  </a:lnTo>
                  <a:lnTo>
                    <a:pt x="604200" y="112508"/>
                  </a:lnTo>
                  <a:cubicBezTo>
                    <a:pt x="607473" y="106775"/>
                    <a:pt x="612100" y="101927"/>
                    <a:pt x="617684" y="98385"/>
                  </a:cubicBezTo>
                  <a:cubicBezTo>
                    <a:pt x="623689" y="94857"/>
                    <a:pt x="630435" y="92770"/>
                    <a:pt x="637388" y="92290"/>
                  </a:cubicBezTo>
                  <a:cubicBezTo>
                    <a:pt x="641301" y="92131"/>
                    <a:pt x="645205" y="92790"/>
                    <a:pt x="648847" y="94224"/>
                  </a:cubicBezTo>
                  <a:lnTo>
                    <a:pt x="652667" y="62295"/>
                  </a:lnTo>
                  <a:lnTo>
                    <a:pt x="649953" y="61796"/>
                  </a:lnTo>
                  <a:cubicBezTo>
                    <a:pt x="646423" y="61254"/>
                    <a:pt x="642859" y="60983"/>
                    <a:pt x="639287" y="60985"/>
                  </a:cubicBezTo>
                  <a:close/>
                  <a:moveTo>
                    <a:pt x="784311" y="350"/>
                  </a:moveTo>
                  <a:lnTo>
                    <a:pt x="753231" y="350"/>
                  </a:lnTo>
                  <a:lnTo>
                    <a:pt x="753231" y="202452"/>
                  </a:lnTo>
                  <a:lnTo>
                    <a:pt x="863856" y="202452"/>
                  </a:lnTo>
                  <a:lnTo>
                    <a:pt x="863856" y="169773"/>
                  </a:lnTo>
                  <a:lnTo>
                    <a:pt x="784394" y="169773"/>
                  </a:lnTo>
                  <a:close/>
                  <a:moveTo>
                    <a:pt x="1233386" y="115587"/>
                  </a:moveTo>
                  <a:lnTo>
                    <a:pt x="1233386" y="115587"/>
                  </a:lnTo>
                  <a:cubicBezTo>
                    <a:pt x="1221531" y="112363"/>
                    <a:pt x="1214184" y="109721"/>
                    <a:pt x="1214184" y="103252"/>
                  </a:cubicBezTo>
                  <a:cubicBezTo>
                    <a:pt x="1214184" y="94453"/>
                    <a:pt x="1224244" y="89919"/>
                    <a:pt x="1233407" y="89919"/>
                  </a:cubicBezTo>
                  <a:cubicBezTo>
                    <a:pt x="1242391" y="90171"/>
                    <a:pt x="1250999" y="93566"/>
                    <a:pt x="1257724" y="99508"/>
                  </a:cubicBezTo>
                  <a:lnTo>
                    <a:pt x="1259623" y="101151"/>
                  </a:lnTo>
                  <a:lnTo>
                    <a:pt x="1275132" y="77896"/>
                  </a:lnTo>
                  <a:lnTo>
                    <a:pt x="1273044" y="76190"/>
                  </a:lnTo>
                  <a:cubicBezTo>
                    <a:pt x="1261462" y="66141"/>
                    <a:pt x="1246549" y="60737"/>
                    <a:pt x="1231195" y="61026"/>
                  </a:cubicBezTo>
                  <a:cubicBezTo>
                    <a:pt x="1208235" y="61026"/>
                    <a:pt x="1183626" y="74672"/>
                    <a:pt x="1183626" y="104708"/>
                  </a:cubicBezTo>
                  <a:cubicBezTo>
                    <a:pt x="1183626" y="121474"/>
                    <a:pt x="1193687" y="133996"/>
                    <a:pt x="1213808" y="140964"/>
                  </a:cubicBezTo>
                  <a:cubicBezTo>
                    <a:pt x="1218128" y="142483"/>
                    <a:pt x="1222553" y="143689"/>
                    <a:pt x="1226770" y="144895"/>
                  </a:cubicBezTo>
                  <a:cubicBezTo>
                    <a:pt x="1241047" y="148744"/>
                    <a:pt x="1249730" y="151573"/>
                    <a:pt x="1249730" y="160247"/>
                  </a:cubicBezTo>
                  <a:cubicBezTo>
                    <a:pt x="1249730" y="168921"/>
                    <a:pt x="1240379" y="173580"/>
                    <a:pt x="1231320" y="173580"/>
                  </a:cubicBezTo>
                  <a:cubicBezTo>
                    <a:pt x="1218663" y="173133"/>
                    <a:pt x="1206563" y="168276"/>
                    <a:pt x="1197131" y="159851"/>
                  </a:cubicBezTo>
                  <a:lnTo>
                    <a:pt x="1194918" y="157938"/>
                  </a:lnTo>
                  <a:lnTo>
                    <a:pt x="1178742" y="182275"/>
                  </a:lnTo>
                  <a:lnTo>
                    <a:pt x="1180829" y="184084"/>
                  </a:lnTo>
                  <a:cubicBezTo>
                    <a:pt x="1194718" y="196232"/>
                    <a:pt x="1212612" y="202851"/>
                    <a:pt x="1231090" y="202680"/>
                  </a:cubicBezTo>
                  <a:cubicBezTo>
                    <a:pt x="1259248" y="202472"/>
                    <a:pt x="1279369" y="184084"/>
                    <a:pt x="1279369" y="159643"/>
                  </a:cubicBezTo>
                  <a:cubicBezTo>
                    <a:pt x="1279619" y="128255"/>
                    <a:pt x="1247246" y="119165"/>
                    <a:pt x="1233470" y="115525"/>
                  </a:cubicBezTo>
                  <a:close/>
                  <a:moveTo>
                    <a:pt x="1159685" y="100777"/>
                  </a:moveTo>
                  <a:cubicBezTo>
                    <a:pt x="1171457" y="122449"/>
                    <a:pt x="1171457" y="148579"/>
                    <a:pt x="1159685" y="170252"/>
                  </a:cubicBezTo>
                  <a:cubicBezTo>
                    <a:pt x="1153905" y="180883"/>
                    <a:pt x="1145538" y="189896"/>
                    <a:pt x="1135347" y="196461"/>
                  </a:cubicBezTo>
                  <a:cubicBezTo>
                    <a:pt x="1125500" y="202233"/>
                    <a:pt x="1114295" y="205306"/>
                    <a:pt x="1102870" y="205364"/>
                  </a:cubicBezTo>
                  <a:cubicBezTo>
                    <a:pt x="1090260" y="205432"/>
                    <a:pt x="1077962" y="201466"/>
                    <a:pt x="1067783" y="194048"/>
                  </a:cubicBezTo>
                  <a:lnTo>
                    <a:pt x="1067783" y="202618"/>
                  </a:lnTo>
                  <a:lnTo>
                    <a:pt x="1037601" y="202618"/>
                  </a:lnTo>
                  <a:lnTo>
                    <a:pt x="1037601" y="3366"/>
                  </a:lnTo>
                  <a:lnTo>
                    <a:pt x="1068805" y="3366"/>
                  </a:lnTo>
                  <a:lnTo>
                    <a:pt x="1068805" y="76980"/>
                  </a:lnTo>
                  <a:cubicBezTo>
                    <a:pt x="1088599" y="63238"/>
                    <a:pt x="1114625" y="62295"/>
                    <a:pt x="1135368" y="74568"/>
                  </a:cubicBezTo>
                  <a:lnTo>
                    <a:pt x="1135368" y="74568"/>
                  </a:lnTo>
                  <a:cubicBezTo>
                    <a:pt x="1145550" y="81135"/>
                    <a:pt x="1153912" y="90147"/>
                    <a:pt x="1159685" y="100777"/>
                  </a:cubicBezTo>
                  <a:close/>
                  <a:moveTo>
                    <a:pt x="1138165" y="135660"/>
                  </a:moveTo>
                  <a:cubicBezTo>
                    <a:pt x="1138637" y="125503"/>
                    <a:pt x="1134972" y="115585"/>
                    <a:pt x="1128000" y="108161"/>
                  </a:cubicBezTo>
                  <a:cubicBezTo>
                    <a:pt x="1124567" y="104504"/>
                    <a:pt x="1120428" y="101575"/>
                    <a:pt x="1115832" y="99549"/>
                  </a:cubicBezTo>
                  <a:cubicBezTo>
                    <a:pt x="1111229" y="97514"/>
                    <a:pt x="1106257" y="96438"/>
                    <a:pt x="1101221" y="96388"/>
                  </a:cubicBezTo>
                  <a:cubicBezTo>
                    <a:pt x="1094915" y="96428"/>
                    <a:pt x="1088705" y="97931"/>
                    <a:pt x="1083082" y="100777"/>
                  </a:cubicBezTo>
                  <a:cubicBezTo>
                    <a:pt x="1077447" y="103617"/>
                    <a:pt x="1072541" y="107709"/>
                    <a:pt x="1068743" y="112737"/>
                  </a:cubicBezTo>
                  <a:lnTo>
                    <a:pt x="1068743" y="158686"/>
                  </a:lnTo>
                  <a:cubicBezTo>
                    <a:pt x="1075973" y="168719"/>
                    <a:pt x="1087514" y="174782"/>
                    <a:pt x="1099906" y="175057"/>
                  </a:cubicBezTo>
                  <a:cubicBezTo>
                    <a:pt x="1105007" y="175044"/>
                    <a:pt x="1110052" y="174011"/>
                    <a:pt x="1114746" y="172020"/>
                  </a:cubicBezTo>
                  <a:cubicBezTo>
                    <a:pt x="1129255" y="165792"/>
                    <a:pt x="1138510" y="151400"/>
                    <a:pt x="1138124" y="135660"/>
                  </a:cubicBezTo>
                  <a:close/>
                </a:path>
              </a:pathLst>
            </a:custGeom>
            <a:grpFill/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</p:grpSp>
    </p:spTree>
    <p:extLst>
      <p:ext uri="{BB962C8B-B14F-4D97-AF65-F5344CB8AC3E}">
        <p14:creationId xmlns:p14="http://schemas.microsoft.com/office/powerpoint/2010/main" val="692458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/50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E54582-0A0F-3849-9865-2CB83E498FFA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A2789-708C-254D-993B-CFA51C441B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1480" y="1303021"/>
            <a:ext cx="3886200" cy="1862048"/>
          </a:xfrm>
        </p:spPr>
        <p:txBody>
          <a:bodyPr rIns="0">
            <a:spAutoFit/>
          </a:bodyPr>
          <a:lstStyle>
            <a:lvl1pPr marL="0" indent="0">
              <a:buNone/>
              <a:defRPr sz="1500"/>
            </a:lvl1pPr>
            <a:lvl2pPr marL="342884" indent="0">
              <a:buNone/>
              <a:defRPr sz="1500"/>
            </a:lvl2pPr>
            <a:lvl3pPr marL="685766" indent="0">
              <a:buNone/>
              <a:defRPr sz="15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EF95043F-0043-EF45-B1A4-F5A7F0351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3887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BD818157-2706-274D-A260-0B8A3E34B2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1" y="684373"/>
            <a:ext cx="390017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accent6"/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C0E7BD58-61D9-6F4C-A6F5-E4C66F28C0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09210" y="1303021"/>
            <a:ext cx="3634740" cy="1862048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6A505C-2891-094C-8B92-7F83C5CEE10F}"/>
              </a:ext>
            </a:extLst>
          </p:cNvPr>
          <p:cNvSpPr txBox="1"/>
          <p:nvPr userDrawn="1"/>
        </p:nvSpPr>
        <p:spPr>
          <a:xfrm>
            <a:off x="411480" y="4916117"/>
            <a:ext cx="1897380" cy="9233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600" b="0" i="0" dirty="0">
                <a:solidFill>
                  <a:schemeClr val="accent6"/>
                </a:solidFill>
                <a:latin typeface="Helvetica Neue" panose="02000503000000020004" pitchFamily="2" charset="0"/>
              </a:rPr>
              <a:t>© 2022 Clear Labs, Inc. All rights reserved.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A0F5A72-5791-BF1E-273C-043D01639E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bg1"/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848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/50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E54582-0A0F-3849-9865-2CB83E498FFA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3030BA-188D-F548-A432-080BA51F9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3886200" cy="411480"/>
          </a:xfrm>
        </p:spPr>
        <p:txBody>
          <a:bodyPr rIns="0">
            <a:normAutofit/>
          </a:bodyPr>
          <a:lstStyle>
            <a:lvl1pPr>
              <a:defRPr sz="21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A2789-708C-254D-993B-CFA51C441B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1480" y="1303021"/>
            <a:ext cx="3886200" cy="1862048"/>
          </a:xfrm>
        </p:spPr>
        <p:txBody>
          <a:bodyPr rIns="0">
            <a:sp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EA78A83-11E3-1540-9B45-E89EA1E339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390652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accent6"/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84BBE81-D6A7-E44E-B115-230D88645B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09210" y="1303021"/>
            <a:ext cx="3634740" cy="1862048"/>
          </a:xfrm>
        </p:spPr>
        <p:txBody>
          <a:bodyPr>
            <a:spAutoFit/>
          </a:bodyPr>
          <a:lstStyle>
            <a:lvl1pPr>
              <a:defRPr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6F2A2E3B-0AE1-F275-3634-A1781F9BAF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accent6"/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097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5E9A0A-29E1-E143-96A3-2E976782D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EF128-2221-FB4F-9893-3481E729B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1480" y="940000"/>
            <a:ext cx="8332470" cy="3263504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D25477-B8D2-1AC8-63F1-C1B5623CB589}"/>
              </a:ext>
            </a:extLst>
          </p:cNvPr>
          <p:cNvSpPr txBox="1"/>
          <p:nvPr userDrawn="1"/>
        </p:nvSpPr>
        <p:spPr>
          <a:xfrm>
            <a:off x="411480" y="4916117"/>
            <a:ext cx="2125980" cy="9233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600" b="0" i="0" dirty="0">
                <a:solidFill>
                  <a:schemeClr val="accent6"/>
                </a:solidFill>
                <a:latin typeface="Helvetica Neue" panose="02000503000000020004" pitchFamily="2" charset="0"/>
              </a:rPr>
              <a:t>© 2023 Clear Labs, Inc. All rights reserved. Confidential.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B80A65B-E3D7-5424-EFD3-D007DD44E0A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13298" y="4913564"/>
            <a:ext cx="490622" cy="109728"/>
            <a:chOff x="4343400" y="-694267"/>
            <a:chExt cx="2286000" cy="511267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890157AA-4201-23FE-5AE9-AF835507F3AC}"/>
                </a:ext>
              </a:extLst>
            </p:cNvPr>
            <p:cNvSpPr/>
            <p:nvPr/>
          </p:nvSpPr>
          <p:spPr>
            <a:xfrm>
              <a:off x="4343400" y="-694267"/>
              <a:ext cx="504868" cy="511267"/>
            </a:xfrm>
            <a:custGeom>
              <a:avLst/>
              <a:gdLst>
                <a:gd name="connsiteX0" fmla="*/ 397122 w 398234"/>
                <a:gd name="connsiteY0" fmla="*/ 194990 h 403283"/>
                <a:gd name="connsiteX1" fmla="*/ 382052 w 398234"/>
                <a:gd name="connsiteY1" fmla="*/ 184590 h 403283"/>
                <a:gd name="connsiteX2" fmla="*/ 238656 w 398234"/>
                <a:gd name="connsiteY2" fmla="*/ 184590 h 403283"/>
                <a:gd name="connsiteX3" fmla="*/ 238656 w 398234"/>
                <a:gd name="connsiteY3" fmla="*/ 16310 h 403283"/>
                <a:gd name="connsiteX4" fmla="*/ 233459 w 398234"/>
                <a:gd name="connsiteY4" fmla="*/ 4912 h 403283"/>
                <a:gd name="connsiteX5" fmla="*/ 221854 w 398234"/>
                <a:gd name="connsiteY5" fmla="*/ 252 h 403283"/>
                <a:gd name="connsiteX6" fmla="*/ 124608 w 398234"/>
                <a:gd name="connsiteY6" fmla="*/ 17226 h 403283"/>
                <a:gd name="connsiteX7" fmla="*/ 64286 w 398234"/>
                <a:gd name="connsiteY7" fmla="*/ 56311 h 403283"/>
                <a:gd name="connsiteX8" fmla="*/ 41931 w 398234"/>
                <a:gd name="connsiteY8" fmla="*/ 326161 h 403283"/>
                <a:gd name="connsiteX9" fmla="*/ 320222 w 398234"/>
                <a:gd name="connsiteY9" fmla="*/ 362211 h 403283"/>
                <a:gd name="connsiteX10" fmla="*/ 374099 w 398234"/>
                <a:gd name="connsiteY10" fmla="*/ 298870 h 403283"/>
                <a:gd name="connsiteX11" fmla="*/ 398228 w 398234"/>
                <a:gd name="connsiteY11" fmla="*/ 203852 h 403283"/>
                <a:gd name="connsiteX12" fmla="*/ 398228 w 398234"/>
                <a:gd name="connsiteY12" fmla="*/ 201356 h 403283"/>
                <a:gd name="connsiteX13" fmla="*/ 397122 w 398234"/>
                <a:gd name="connsiteY13" fmla="*/ 194990 h 403283"/>
                <a:gd name="connsiteX14" fmla="*/ 136630 w 398234"/>
                <a:gd name="connsiteY14" fmla="*/ 47033 h 403283"/>
                <a:gd name="connsiteX15" fmla="*/ 136630 w 398234"/>
                <a:gd name="connsiteY15" fmla="*/ 47033 h 403283"/>
                <a:gd name="connsiteX16" fmla="*/ 207076 w 398234"/>
                <a:gd name="connsiteY16" fmla="*/ 32681 h 403283"/>
                <a:gd name="connsiteX17" fmla="*/ 207076 w 398234"/>
                <a:gd name="connsiteY17" fmla="*/ 184174 h 403283"/>
                <a:gd name="connsiteX18" fmla="*/ 130640 w 398234"/>
                <a:gd name="connsiteY18" fmla="*/ 167533 h 403283"/>
                <a:gd name="connsiteX19" fmla="*/ 105196 w 398234"/>
                <a:gd name="connsiteY19" fmla="*/ 153181 h 403283"/>
                <a:gd name="connsiteX20" fmla="*/ 73887 w 398234"/>
                <a:gd name="connsiteY20" fmla="*/ 107835 h 403283"/>
                <a:gd name="connsiteX21" fmla="*/ 136630 w 398234"/>
                <a:gd name="connsiteY21" fmla="*/ 47033 h 403283"/>
                <a:gd name="connsiteX22" fmla="*/ 312650 w 398234"/>
                <a:gd name="connsiteY22" fmla="*/ 326577 h 403283"/>
                <a:gd name="connsiteX23" fmla="*/ 80399 w 398234"/>
                <a:gd name="connsiteY23" fmla="*/ 321502 h 403283"/>
                <a:gd name="connsiteX24" fmla="*/ 47003 w 398234"/>
                <a:gd name="connsiteY24" fmla="*/ 133253 h 403283"/>
                <a:gd name="connsiteX25" fmla="*/ 50426 w 398234"/>
                <a:gd name="connsiteY25" fmla="*/ 140617 h 403283"/>
                <a:gd name="connsiteX26" fmla="*/ 84595 w 398234"/>
                <a:gd name="connsiteY26" fmla="*/ 177913 h 403283"/>
                <a:gd name="connsiteX27" fmla="*/ 294261 w 398234"/>
                <a:gd name="connsiteY27" fmla="*/ 216790 h 403283"/>
                <a:gd name="connsiteX28" fmla="*/ 365646 w 398234"/>
                <a:gd name="connsiteY28" fmla="*/ 216790 h 403283"/>
                <a:gd name="connsiteX29" fmla="*/ 312650 w 398234"/>
                <a:gd name="connsiteY29" fmla="*/ 326577 h 403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8234" h="403283">
                  <a:moveTo>
                    <a:pt x="397122" y="194990"/>
                  </a:moveTo>
                  <a:cubicBezTo>
                    <a:pt x="394700" y="188782"/>
                    <a:pt x="388735" y="184664"/>
                    <a:pt x="382052" y="184590"/>
                  </a:cubicBezTo>
                  <a:lnTo>
                    <a:pt x="238656" y="184590"/>
                  </a:lnTo>
                  <a:lnTo>
                    <a:pt x="238656" y="16310"/>
                  </a:lnTo>
                  <a:cubicBezTo>
                    <a:pt x="238441" y="11991"/>
                    <a:pt x="236581" y="7915"/>
                    <a:pt x="233459" y="4912"/>
                  </a:cubicBezTo>
                  <a:cubicBezTo>
                    <a:pt x="230328" y="1916"/>
                    <a:pt x="227197" y="751"/>
                    <a:pt x="221854" y="252"/>
                  </a:cubicBezTo>
                  <a:cubicBezTo>
                    <a:pt x="188578" y="-1320"/>
                    <a:pt x="155366" y="4477"/>
                    <a:pt x="124608" y="17226"/>
                  </a:cubicBezTo>
                  <a:cubicBezTo>
                    <a:pt x="101845" y="25643"/>
                    <a:pt x="81241" y="38992"/>
                    <a:pt x="64286" y="56311"/>
                  </a:cubicBezTo>
                  <a:cubicBezTo>
                    <a:pt x="-11944" y="127026"/>
                    <a:pt x="-21629" y="243945"/>
                    <a:pt x="41931" y="326161"/>
                  </a:cubicBezTo>
                  <a:cubicBezTo>
                    <a:pt x="108790" y="412699"/>
                    <a:pt x="233384" y="428841"/>
                    <a:pt x="320222" y="362211"/>
                  </a:cubicBezTo>
                  <a:cubicBezTo>
                    <a:pt x="342477" y="345136"/>
                    <a:pt x="360841" y="323546"/>
                    <a:pt x="374099" y="298870"/>
                  </a:cubicBezTo>
                  <a:cubicBezTo>
                    <a:pt x="389881" y="269664"/>
                    <a:pt x="398169" y="237023"/>
                    <a:pt x="398228" y="203852"/>
                  </a:cubicBezTo>
                  <a:lnTo>
                    <a:pt x="398228" y="201356"/>
                  </a:lnTo>
                  <a:cubicBezTo>
                    <a:pt x="398293" y="199181"/>
                    <a:pt x="397917" y="197016"/>
                    <a:pt x="397122" y="194990"/>
                  </a:cubicBezTo>
                  <a:close/>
                  <a:moveTo>
                    <a:pt x="136630" y="47033"/>
                  </a:moveTo>
                  <a:lnTo>
                    <a:pt x="136630" y="47033"/>
                  </a:lnTo>
                  <a:cubicBezTo>
                    <a:pt x="158891" y="37533"/>
                    <a:pt x="182860" y="32650"/>
                    <a:pt x="207076" y="32681"/>
                  </a:cubicBezTo>
                  <a:lnTo>
                    <a:pt x="207076" y="184174"/>
                  </a:lnTo>
                  <a:cubicBezTo>
                    <a:pt x="180733" y="183807"/>
                    <a:pt x="154736" y="178147"/>
                    <a:pt x="130640" y="167533"/>
                  </a:cubicBezTo>
                  <a:cubicBezTo>
                    <a:pt x="121758" y="163491"/>
                    <a:pt x="113245" y="158689"/>
                    <a:pt x="105196" y="153181"/>
                  </a:cubicBezTo>
                  <a:cubicBezTo>
                    <a:pt x="87705" y="140700"/>
                    <a:pt x="73887" y="125016"/>
                    <a:pt x="73887" y="107835"/>
                  </a:cubicBezTo>
                  <a:cubicBezTo>
                    <a:pt x="73929" y="77632"/>
                    <a:pt x="112502" y="57143"/>
                    <a:pt x="136630" y="47033"/>
                  </a:cubicBezTo>
                  <a:close/>
                  <a:moveTo>
                    <a:pt x="312650" y="326577"/>
                  </a:moveTo>
                  <a:cubicBezTo>
                    <a:pt x="246730" y="388108"/>
                    <a:pt x="143549" y="385853"/>
                    <a:pt x="80399" y="321502"/>
                  </a:cubicBezTo>
                  <a:cubicBezTo>
                    <a:pt x="31529" y="271542"/>
                    <a:pt x="18284" y="196883"/>
                    <a:pt x="47003" y="133253"/>
                  </a:cubicBezTo>
                  <a:cubicBezTo>
                    <a:pt x="47003" y="133253"/>
                    <a:pt x="48840" y="137413"/>
                    <a:pt x="50426" y="140617"/>
                  </a:cubicBezTo>
                  <a:cubicBezTo>
                    <a:pt x="58715" y="155553"/>
                    <a:pt x="70422" y="168331"/>
                    <a:pt x="84595" y="177913"/>
                  </a:cubicBezTo>
                  <a:cubicBezTo>
                    <a:pt x="146524" y="222448"/>
                    <a:pt x="221749" y="216790"/>
                    <a:pt x="294261" y="216790"/>
                  </a:cubicBezTo>
                  <a:lnTo>
                    <a:pt x="365646" y="216790"/>
                  </a:lnTo>
                  <a:cubicBezTo>
                    <a:pt x="362394" y="258706"/>
                    <a:pt x="343483" y="297882"/>
                    <a:pt x="312650" y="326577"/>
                  </a:cubicBezTo>
                  <a:close/>
                </a:path>
              </a:pathLst>
            </a:custGeom>
            <a:solidFill>
              <a:srgbClr val="00B2FF"/>
            </a:solidFill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B51F605C-5588-A4A0-8C9A-C86235518B88}"/>
                </a:ext>
              </a:extLst>
            </p:cNvPr>
            <p:cNvSpPr/>
            <p:nvPr/>
          </p:nvSpPr>
          <p:spPr>
            <a:xfrm>
              <a:off x="5007456" y="-567548"/>
              <a:ext cx="1621944" cy="260353"/>
            </a:xfrm>
            <a:custGeom>
              <a:avLst/>
              <a:gdLst>
                <a:gd name="connsiteX0" fmla="*/ 200502 w 1279370"/>
                <a:gd name="connsiteY0" fmla="*/ 38 h 205364"/>
                <a:gd name="connsiteX1" fmla="*/ 230621 w 1279370"/>
                <a:gd name="connsiteY1" fmla="*/ 38 h 205364"/>
                <a:gd name="connsiteX2" fmla="*/ 230621 w 1279370"/>
                <a:gd name="connsiteY2" fmla="*/ 202119 h 205364"/>
                <a:gd name="connsiteX3" fmla="*/ 200502 w 1279370"/>
                <a:gd name="connsiteY3" fmla="*/ 202119 h 205364"/>
                <a:gd name="connsiteX4" fmla="*/ 977299 w 1279370"/>
                <a:gd name="connsiteY4" fmla="*/ 66601 h 205364"/>
                <a:gd name="connsiteX5" fmla="*/ 1007440 w 1279370"/>
                <a:gd name="connsiteY5" fmla="*/ 66601 h 205364"/>
                <a:gd name="connsiteX6" fmla="*/ 1007440 w 1279370"/>
                <a:gd name="connsiteY6" fmla="*/ 202535 h 205364"/>
                <a:gd name="connsiteX7" fmla="*/ 977258 w 1279370"/>
                <a:gd name="connsiteY7" fmla="*/ 202535 h 205364"/>
                <a:gd name="connsiteX8" fmla="*/ 977258 w 1279370"/>
                <a:gd name="connsiteY8" fmla="*/ 193757 h 205364"/>
                <a:gd name="connsiteX9" fmla="*/ 942171 w 1279370"/>
                <a:gd name="connsiteY9" fmla="*/ 205281 h 205364"/>
                <a:gd name="connsiteX10" fmla="*/ 909693 w 1279370"/>
                <a:gd name="connsiteY10" fmla="*/ 196274 h 205364"/>
                <a:gd name="connsiteX11" fmla="*/ 885126 w 1279370"/>
                <a:gd name="connsiteY11" fmla="*/ 169836 h 205364"/>
                <a:gd name="connsiteX12" fmla="*/ 876777 w 1279370"/>
                <a:gd name="connsiteY12" fmla="*/ 134661 h 205364"/>
                <a:gd name="connsiteX13" fmla="*/ 909985 w 1279370"/>
                <a:gd name="connsiteY13" fmla="*/ 72695 h 205364"/>
                <a:gd name="connsiteX14" fmla="*/ 941670 w 1279370"/>
                <a:gd name="connsiteY14" fmla="*/ 64001 h 205364"/>
                <a:gd name="connsiteX15" fmla="*/ 977153 w 1279370"/>
                <a:gd name="connsiteY15" fmla="*/ 75504 h 205364"/>
                <a:gd name="connsiteX16" fmla="*/ 977299 w 1279370"/>
                <a:gd name="connsiteY16" fmla="*/ 111240 h 205364"/>
                <a:gd name="connsiteX17" fmla="*/ 944321 w 1279370"/>
                <a:gd name="connsiteY17" fmla="*/ 94599 h 205364"/>
                <a:gd name="connsiteX18" fmla="*/ 917437 w 1279370"/>
                <a:gd name="connsiteY18" fmla="*/ 106684 h 205364"/>
                <a:gd name="connsiteX19" fmla="*/ 908879 w 1279370"/>
                <a:gd name="connsiteY19" fmla="*/ 121619 h 205364"/>
                <a:gd name="connsiteX20" fmla="*/ 917979 w 1279370"/>
                <a:gd name="connsiteY20" fmla="*/ 162847 h 205364"/>
                <a:gd name="connsiteX21" fmla="*/ 945656 w 1279370"/>
                <a:gd name="connsiteY21" fmla="*/ 175057 h 205364"/>
                <a:gd name="connsiteX22" fmla="*/ 977258 w 1279370"/>
                <a:gd name="connsiteY22" fmla="*/ 157979 h 205364"/>
                <a:gd name="connsiteX23" fmla="*/ 155208 w 1279370"/>
                <a:gd name="connsiteY23" fmla="*/ 144708 h 205364"/>
                <a:gd name="connsiteX24" fmla="*/ 155208 w 1279370"/>
                <a:gd name="connsiteY24" fmla="*/ 144708 h 205364"/>
                <a:gd name="connsiteX25" fmla="*/ 102400 w 1279370"/>
                <a:gd name="connsiteY25" fmla="*/ 170668 h 205364"/>
                <a:gd name="connsiteX26" fmla="*/ 34564 w 1279370"/>
                <a:gd name="connsiteY26" fmla="*/ 116377 h 205364"/>
                <a:gd name="connsiteX27" fmla="*/ 37548 w 1279370"/>
                <a:gd name="connsiteY27" fmla="*/ 75108 h 205364"/>
                <a:gd name="connsiteX28" fmla="*/ 73804 w 1279370"/>
                <a:gd name="connsiteY28" fmla="*/ 37334 h 205364"/>
                <a:gd name="connsiteX29" fmla="*/ 99916 w 1279370"/>
                <a:gd name="connsiteY29" fmla="*/ 32092 h 205364"/>
                <a:gd name="connsiteX30" fmla="*/ 149593 w 1279370"/>
                <a:gd name="connsiteY30" fmla="*/ 52290 h 205364"/>
                <a:gd name="connsiteX31" fmla="*/ 151680 w 1279370"/>
                <a:gd name="connsiteY31" fmla="*/ 54515 h 205364"/>
                <a:gd name="connsiteX32" fmla="*/ 174306 w 1279370"/>
                <a:gd name="connsiteY32" fmla="*/ 32404 h 205364"/>
                <a:gd name="connsiteX33" fmla="*/ 172407 w 1279370"/>
                <a:gd name="connsiteY33" fmla="*/ 30324 h 205364"/>
                <a:gd name="connsiteX34" fmla="*/ 100000 w 1279370"/>
                <a:gd name="connsiteY34" fmla="*/ 17 h 205364"/>
                <a:gd name="connsiteX35" fmla="*/ 28427 w 1279370"/>
                <a:gd name="connsiteY35" fmla="*/ 29138 h 205364"/>
                <a:gd name="connsiteX36" fmla="*/ 40 w 1279370"/>
                <a:gd name="connsiteY36" fmla="*/ 101276 h 205364"/>
                <a:gd name="connsiteX37" fmla="*/ 18826 w 1279370"/>
                <a:gd name="connsiteY37" fmla="*/ 159415 h 205364"/>
                <a:gd name="connsiteX38" fmla="*/ 67334 w 1279370"/>
                <a:gd name="connsiteY38" fmla="*/ 196295 h 205364"/>
                <a:gd name="connsiteX39" fmla="*/ 179357 w 1279370"/>
                <a:gd name="connsiteY39" fmla="*/ 165717 h 205364"/>
                <a:gd name="connsiteX40" fmla="*/ 181069 w 1279370"/>
                <a:gd name="connsiteY40" fmla="*/ 163637 h 205364"/>
                <a:gd name="connsiteX41" fmla="*/ 157337 w 1279370"/>
                <a:gd name="connsiteY41" fmla="*/ 142337 h 205364"/>
                <a:gd name="connsiteX42" fmla="*/ 391215 w 1279370"/>
                <a:gd name="connsiteY42" fmla="*/ 131687 h 205364"/>
                <a:gd name="connsiteX43" fmla="*/ 391111 w 1279370"/>
                <a:gd name="connsiteY43" fmla="*/ 137553 h 205364"/>
                <a:gd name="connsiteX44" fmla="*/ 391111 w 1279370"/>
                <a:gd name="connsiteY44" fmla="*/ 140174 h 205364"/>
                <a:gd name="connsiteX45" fmla="*/ 292467 w 1279370"/>
                <a:gd name="connsiteY45" fmla="*/ 140174 h 205364"/>
                <a:gd name="connsiteX46" fmla="*/ 305470 w 1279370"/>
                <a:gd name="connsiteY46" fmla="*/ 164032 h 205364"/>
                <a:gd name="connsiteX47" fmla="*/ 330872 w 1279370"/>
                <a:gd name="connsiteY47" fmla="*/ 173497 h 205364"/>
                <a:gd name="connsiteX48" fmla="*/ 349992 w 1279370"/>
                <a:gd name="connsiteY48" fmla="*/ 169233 h 205364"/>
                <a:gd name="connsiteX49" fmla="*/ 365271 w 1279370"/>
                <a:gd name="connsiteY49" fmla="*/ 156939 h 205364"/>
                <a:gd name="connsiteX50" fmla="*/ 367358 w 1279370"/>
                <a:gd name="connsiteY50" fmla="*/ 154609 h 205364"/>
                <a:gd name="connsiteX51" fmla="*/ 388356 w 1279370"/>
                <a:gd name="connsiteY51" fmla="*/ 174807 h 205364"/>
                <a:gd name="connsiteX52" fmla="*/ 386749 w 1279370"/>
                <a:gd name="connsiteY52" fmla="*/ 176887 h 205364"/>
                <a:gd name="connsiteX53" fmla="*/ 330037 w 1279370"/>
                <a:gd name="connsiteY53" fmla="*/ 202348 h 205364"/>
                <a:gd name="connsiteX54" fmla="*/ 265207 w 1279370"/>
                <a:gd name="connsiteY54" fmla="*/ 158853 h 205364"/>
                <a:gd name="connsiteX55" fmla="*/ 260448 w 1279370"/>
                <a:gd name="connsiteY55" fmla="*/ 131687 h 205364"/>
                <a:gd name="connsiteX56" fmla="*/ 326218 w 1279370"/>
                <a:gd name="connsiteY56" fmla="*/ 60964 h 205364"/>
                <a:gd name="connsiteX57" fmla="*/ 391215 w 1279370"/>
                <a:gd name="connsiteY57" fmla="*/ 131687 h 205364"/>
                <a:gd name="connsiteX58" fmla="*/ 357214 w 1279370"/>
                <a:gd name="connsiteY58" fmla="*/ 112217 h 205364"/>
                <a:gd name="connsiteX59" fmla="*/ 327053 w 1279370"/>
                <a:gd name="connsiteY59" fmla="*/ 89898 h 205364"/>
                <a:gd name="connsiteX60" fmla="*/ 307516 w 1279370"/>
                <a:gd name="connsiteY60" fmla="*/ 96034 h 205364"/>
                <a:gd name="connsiteX61" fmla="*/ 294867 w 1279370"/>
                <a:gd name="connsiteY61" fmla="*/ 112217 h 205364"/>
                <a:gd name="connsiteX62" fmla="*/ 511880 w 1279370"/>
                <a:gd name="connsiteY62" fmla="*/ 66455 h 205364"/>
                <a:gd name="connsiteX63" fmla="*/ 542041 w 1279370"/>
                <a:gd name="connsiteY63" fmla="*/ 66455 h 205364"/>
                <a:gd name="connsiteX64" fmla="*/ 542041 w 1279370"/>
                <a:gd name="connsiteY64" fmla="*/ 202389 h 205364"/>
                <a:gd name="connsiteX65" fmla="*/ 511880 w 1279370"/>
                <a:gd name="connsiteY65" fmla="*/ 202389 h 205364"/>
                <a:gd name="connsiteX66" fmla="*/ 511880 w 1279370"/>
                <a:gd name="connsiteY66" fmla="*/ 193549 h 205364"/>
                <a:gd name="connsiteX67" fmla="*/ 476793 w 1279370"/>
                <a:gd name="connsiteY67" fmla="*/ 205073 h 205364"/>
                <a:gd name="connsiteX68" fmla="*/ 444315 w 1279370"/>
                <a:gd name="connsiteY68" fmla="*/ 196087 h 205364"/>
                <a:gd name="connsiteX69" fmla="*/ 419790 w 1279370"/>
                <a:gd name="connsiteY69" fmla="*/ 169545 h 205364"/>
                <a:gd name="connsiteX70" fmla="*/ 411316 w 1279370"/>
                <a:gd name="connsiteY70" fmla="*/ 134370 h 205364"/>
                <a:gd name="connsiteX71" fmla="*/ 419894 w 1279370"/>
                <a:gd name="connsiteY71" fmla="*/ 99009 h 205364"/>
                <a:gd name="connsiteX72" fmla="*/ 444712 w 1279370"/>
                <a:gd name="connsiteY72" fmla="*/ 72363 h 205364"/>
                <a:gd name="connsiteX73" fmla="*/ 476397 w 1279370"/>
                <a:gd name="connsiteY73" fmla="*/ 63668 h 205364"/>
                <a:gd name="connsiteX74" fmla="*/ 511985 w 1279370"/>
                <a:gd name="connsiteY74" fmla="*/ 75171 h 205364"/>
                <a:gd name="connsiteX75" fmla="*/ 511880 w 1279370"/>
                <a:gd name="connsiteY75" fmla="*/ 111094 h 205364"/>
                <a:gd name="connsiteX76" fmla="*/ 497269 w 1279370"/>
                <a:gd name="connsiteY76" fmla="*/ 98905 h 205364"/>
                <a:gd name="connsiteX77" fmla="*/ 478818 w 1279370"/>
                <a:gd name="connsiteY77" fmla="*/ 94536 h 205364"/>
                <a:gd name="connsiteX78" fmla="*/ 451934 w 1279370"/>
                <a:gd name="connsiteY78" fmla="*/ 106622 h 205364"/>
                <a:gd name="connsiteX79" fmla="*/ 443376 w 1279370"/>
                <a:gd name="connsiteY79" fmla="*/ 121557 h 205364"/>
                <a:gd name="connsiteX80" fmla="*/ 452456 w 1279370"/>
                <a:gd name="connsiteY80" fmla="*/ 162784 h 205364"/>
                <a:gd name="connsiteX81" fmla="*/ 465084 w 1279370"/>
                <a:gd name="connsiteY81" fmla="*/ 171645 h 205364"/>
                <a:gd name="connsiteX82" fmla="*/ 480133 w 1279370"/>
                <a:gd name="connsiteY82" fmla="*/ 174828 h 205364"/>
                <a:gd name="connsiteX83" fmla="*/ 511797 w 1279370"/>
                <a:gd name="connsiteY83" fmla="*/ 157750 h 205364"/>
                <a:gd name="connsiteX84" fmla="*/ 639204 w 1279370"/>
                <a:gd name="connsiteY84" fmla="*/ 61047 h 205364"/>
                <a:gd name="connsiteX85" fmla="*/ 603344 w 1279370"/>
                <a:gd name="connsiteY85" fmla="*/ 74214 h 205364"/>
                <a:gd name="connsiteX86" fmla="*/ 603344 w 1279370"/>
                <a:gd name="connsiteY86" fmla="*/ 64125 h 205364"/>
                <a:gd name="connsiteX87" fmla="*/ 572223 w 1279370"/>
                <a:gd name="connsiteY87" fmla="*/ 64125 h 205364"/>
                <a:gd name="connsiteX88" fmla="*/ 572223 w 1279370"/>
                <a:gd name="connsiteY88" fmla="*/ 202389 h 205364"/>
                <a:gd name="connsiteX89" fmla="*/ 604200 w 1279370"/>
                <a:gd name="connsiteY89" fmla="*/ 202389 h 205364"/>
                <a:gd name="connsiteX90" fmla="*/ 604200 w 1279370"/>
                <a:gd name="connsiteY90" fmla="*/ 112508 h 205364"/>
                <a:gd name="connsiteX91" fmla="*/ 617684 w 1279370"/>
                <a:gd name="connsiteY91" fmla="*/ 98385 h 205364"/>
                <a:gd name="connsiteX92" fmla="*/ 637388 w 1279370"/>
                <a:gd name="connsiteY92" fmla="*/ 92290 h 205364"/>
                <a:gd name="connsiteX93" fmla="*/ 648847 w 1279370"/>
                <a:gd name="connsiteY93" fmla="*/ 94224 h 205364"/>
                <a:gd name="connsiteX94" fmla="*/ 652667 w 1279370"/>
                <a:gd name="connsiteY94" fmla="*/ 62295 h 205364"/>
                <a:gd name="connsiteX95" fmla="*/ 649953 w 1279370"/>
                <a:gd name="connsiteY95" fmla="*/ 61796 h 205364"/>
                <a:gd name="connsiteX96" fmla="*/ 639287 w 1279370"/>
                <a:gd name="connsiteY96" fmla="*/ 60985 h 205364"/>
                <a:gd name="connsiteX97" fmla="*/ 784311 w 1279370"/>
                <a:gd name="connsiteY97" fmla="*/ 350 h 205364"/>
                <a:gd name="connsiteX98" fmla="*/ 753231 w 1279370"/>
                <a:gd name="connsiteY98" fmla="*/ 350 h 205364"/>
                <a:gd name="connsiteX99" fmla="*/ 753231 w 1279370"/>
                <a:gd name="connsiteY99" fmla="*/ 202452 h 205364"/>
                <a:gd name="connsiteX100" fmla="*/ 863856 w 1279370"/>
                <a:gd name="connsiteY100" fmla="*/ 202452 h 205364"/>
                <a:gd name="connsiteX101" fmla="*/ 863856 w 1279370"/>
                <a:gd name="connsiteY101" fmla="*/ 169773 h 205364"/>
                <a:gd name="connsiteX102" fmla="*/ 784394 w 1279370"/>
                <a:gd name="connsiteY102" fmla="*/ 169773 h 205364"/>
                <a:gd name="connsiteX103" fmla="*/ 1233386 w 1279370"/>
                <a:gd name="connsiteY103" fmla="*/ 115587 h 205364"/>
                <a:gd name="connsiteX104" fmla="*/ 1233386 w 1279370"/>
                <a:gd name="connsiteY104" fmla="*/ 115587 h 205364"/>
                <a:gd name="connsiteX105" fmla="*/ 1214184 w 1279370"/>
                <a:gd name="connsiteY105" fmla="*/ 103252 h 205364"/>
                <a:gd name="connsiteX106" fmla="*/ 1233407 w 1279370"/>
                <a:gd name="connsiteY106" fmla="*/ 89919 h 205364"/>
                <a:gd name="connsiteX107" fmla="*/ 1257724 w 1279370"/>
                <a:gd name="connsiteY107" fmla="*/ 99508 h 205364"/>
                <a:gd name="connsiteX108" fmla="*/ 1259623 w 1279370"/>
                <a:gd name="connsiteY108" fmla="*/ 101151 h 205364"/>
                <a:gd name="connsiteX109" fmla="*/ 1275132 w 1279370"/>
                <a:gd name="connsiteY109" fmla="*/ 77896 h 205364"/>
                <a:gd name="connsiteX110" fmla="*/ 1273044 w 1279370"/>
                <a:gd name="connsiteY110" fmla="*/ 76190 h 205364"/>
                <a:gd name="connsiteX111" fmla="*/ 1231195 w 1279370"/>
                <a:gd name="connsiteY111" fmla="*/ 61026 h 205364"/>
                <a:gd name="connsiteX112" fmla="*/ 1183626 w 1279370"/>
                <a:gd name="connsiteY112" fmla="*/ 104708 h 205364"/>
                <a:gd name="connsiteX113" fmla="*/ 1213808 w 1279370"/>
                <a:gd name="connsiteY113" fmla="*/ 140964 h 205364"/>
                <a:gd name="connsiteX114" fmla="*/ 1226770 w 1279370"/>
                <a:gd name="connsiteY114" fmla="*/ 144895 h 205364"/>
                <a:gd name="connsiteX115" fmla="*/ 1249730 w 1279370"/>
                <a:gd name="connsiteY115" fmla="*/ 160247 h 205364"/>
                <a:gd name="connsiteX116" fmla="*/ 1231320 w 1279370"/>
                <a:gd name="connsiteY116" fmla="*/ 173580 h 205364"/>
                <a:gd name="connsiteX117" fmla="*/ 1197131 w 1279370"/>
                <a:gd name="connsiteY117" fmla="*/ 159851 h 205364"/>
                <a:gd name="connsiteX118" fmla="*/ 1194918 w 1279370"/>
                <a:gd name="connsiteY118" fmla="*/ 157938 h 205364"/>
                <a:gd name="connsiteX119" fmla="*/ 1178742 w 1279370"/>
                <a:gd name="connsiteY119" fmla="*/ 182275 h 205364"/>
                <a:gd name="connsiteX120" fmla="*/ 1180829 w 1279370"/>
                <a:gd name="connsiteY120" fmla="*/ 184084 h 205364"/>
                <a:gd name="connsiteX121" fmla="*/ 1231090 w 1279370"/>
                <a:gd name="connsiteY121" fmla="*/ 202680 h 205364"/>
                <a:gd name="connsiteX122" fmla="*/ 1279369 w 1279370"/>
                <a:gd name="connsiteY122" fmla="*/ 159643 h 205364"/>
                <a:gd name="connsiteX123" fmla="*/ 1233470 w 1279370"/>
                <a:gd name="connsiteY123" fmla="*/ 115525 h 205364"/>
                <a:gd name="connsiteX124" fmla="*/ 1159685 w 1279370"/>
                <a:gd name="connsiteY124" fmla="*/ 100777 h 205364"/>
                <a:gd name="connsiteX125" fmla="*/ 1159685 w 1279370"/>
                <a:gd name="connsiteY125" fmla="*/ 170252 h 205364"/>
                <a:gd name="connsiteX126" fmla="*/ 1135347 w 1279370"/>
                <a:gd name="connsiteY126" fmla="*/ 196461 h 205364"/>
                <a:gd name="connsiteX127" fmla="*/ 1102870 w 1279370"/>
                <a:gd name="connsiteY127" fmla="*/ 205364 h 205364"/>
                <a:gd name="connsiteX128" fmla="*/ 1067783 w 1279370"/>
                <a:gd name="connsiteY128" fmla="*/ 194048 h 205364"/>
                <a:gd name="connsiteX129" fmla="*/ 1067783 w 1279370"/>
                <a:gd name="connsiteY129" fmla="*/ 202618 h 205364"/>
                <a:gd name="connsiteX130" fmla="*/ 1037601 w 1279370"/>
                <a:gd name="connsiteY130" fmla="*/ 202618 h 205364"/>
                <a:gd name="connsiteX131" fmla="*/ 1037601 w 1279370"/>
                <a:gd name="connsiteY131" fmla="*/ 3366 h 205364"/>
                <a:gd name="connsiteX132" fmla="*/ 1068805 w 1279370"/>
                <a:gd name="connsiteY132" fmla="*/ 3366 h 205364"/>
                <a:gd name="connsiteX133" fmla="*/ 1068805 w 1279370"/>
                <a:gd name="connsiteY133" fmla="*/ 76980 h 205364"/>
                <a:gd name="connsiteX134" fmla="*/ 1135368 w 1279370"/>
                <a:gd name="connsiteY134" fmla="*/ 74568 h 205364"/>
                <a:gd name="connsiteX135" fmla="*/ 1135368 w 1279370"/>
                <a:gd name="connsiteY135" fmla="*/ 74568 h 205364"/>
                <a:gd name="connsiteX136" fmla="*/ 1159685 w 1279370"/>
                <a:gd name="connsiteY136" fmla="*/ 100777 h 205364"/>
                <a:gd name="connsiteX137" fmla="*/ 1138165 w 1279370"/>
                <a:gd name="connsiteY137" fmla="*/ 135660 h 205364"/>
                <a:gd name="connsiteX138" fmla="*/ 1128000 w 1279370"/>
                <a:gd name="connsiteY138" fmla="*/ 108161 h 205364"/>
                <a:gd name="connsiteX139" fmla="*/ 1115832 w 1279370"/>
                <a:gd name="connsiteY139" fmla="*/ 99549 h 205364"/>
                <a:gd name="connsiteX140" fmla="*/ 1101221 w 1279370"/>
                <a:gd name="connsiteY140" fmla="*/ 96388 h 205364"/>
                <a:gd name="connsiteX141" fmla="*/ 1083082 w 1279370"/>
                <a:gd name="connsiteY141" fmla="*/ 100777 h 205364"/>
                <a:gd name="connsiteX142" fmla="*/ 1068743 w 1279370"/>
                <a:gd name="connsiteY142" fmla="*/ 112737 h 205364"/>
                <a:gd name="connsiteX143" fmla="*/ 1068743 w 1279370"/>
                <a:gd name="connsiteY143" fmla="*/ 158686 h 205364"/>
                <a:gd name="connsiteX144" fmla="*/ 1099906 w 1279370"/>
                <a:gd name="connsiteY144" fmla="*/ 175057 h 205364"/>
                <a:gd name="connsiteX145" fmla="*/ 1114746 w 1279370"/>
                <a:gd name="connsiteY145" fmla="*/ 172020 h 205364"/>
                <a:gd name="connsiteX146" fmla="*/ 1138124 w 1279370"/>
                <a:gd name="connsiteY146" fmla="*/ 135660 h 20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279370" h="205364">
                  <a:moveTo>
                    <a:pt x="200502" y="38"/>
                  </a:moveTo>
                  <a:lnTo>
                    <a:pt x="230621" y="38"/>
                  </a:lnTo>
                  <a:lnTo>
                    <a:pt x="230621" y="202119"/>
                  </a:lnTo>
                  <a:lnTo>
                    <a:pt x="200502" y="202119"/>
                  </a:lnTo>
                  <a:close/>
                  <a:moveTo>
                    <a:pt x="977299" y="66601"/>
                  </a:moveTo>
                  <a:lnTo>
                    <a:pt x="1007440" y="66601"/>
                  </a:lnTo>
                  <a:lnTo>
                    <a:pt x="1007440" y="202535"/>
                  </a:lnTo>
                  <a:lnTo>
                    <a:pt x="977258" y="202535"/>
                  </a:lnTo>
                  <a:lnTo>
                    <a:pt x="977258" y="193757"/>
                  </a:lnTo>
                  <a:cubicBezTo>
                    <a:pt x="967120" y="201278"/>
                    <a:pt x="954809" y="205320"/>
                    <a:pt x="942171" y="205281"/>
                  </a:cubicBezTo>
                  <a:cubicBezTo>
                    <a:pt x="930728" y="205243"/>
                    <a:pt x="919509" y="202131"/>
                    <a:pt x="909693" y="196274"/>
                  </a:cubicBezTo>
                  <a:cubicBezTo>
                    <a:pt x="899363" y="189707"/>
                    <a:pt x="890903" y="180602"/>
                    <a:pt x="885126" y="169836"/>
                  </a:cubicBezTo>
                  <a:cubicBezTo>
                    <a:pt x="879381" y="159011"/>
                    <a:pt x="876507" y="146903"/>
                    <a:pt x="876777" y="134661"/>
                  </a:cubicBezTo>
                  <a:cubicBezTo>
                    <a:pt x="876305" y="109663"/>
                    <a:pt x="888874" y="86207"/>
                    <a:pt x="909985" y="72695"/>
                  </a:cubicBezTo>
                  <a:cubicBezTo>
                    <a:pt x="919528" y="66913"/>
                    <a:pt x="930501" y="63902"/>
                    <a:pt x="941670" y="64001"/>
                  </a:cubicBezTo>
                  <a:cubicBezTo>
                    <a:pt x="954440" y="63879"/>
                    <a:pt x="966899" y="67918"/>
                    <a:pt x="977153" y="75504"/>
                  </a:cubicBezTo>
                  <a:close/>
                  <a:moveTo>
                    <a:pt x="977299" y="111240"/>
                  </a:moveTo>
                  <a:cubicBezTo>
                    <a:pt x="969593" y="100775"/>
                    <a:pt x="957345" y="94595"/>
                    <a:pt x="944321" y="94599"/>
                  </a:cubicBezTo>
                  <a:cubicBezTo>
                    <a:pt x="934085" y="94826"/>
                    <a:pt x="924381" y="99188"/>
                    <a:pt x="917437" y="106684"/>
                  </a:cubicBezTo>
                  <a:cubicBezTo>
                    <a:pt x="913533" y="110988"/>
                    <a:pt x="910613" y="116082"/>
                    <a:pt x="908879" y="121619"/>
                  </a:cubicBezTo>
                  <a:cubicBezTo>
                    <a:pt x="904324" y="135997"/>
                    <a:pt x="907791" y="151702"/>
                    <a:pt x="917979" y="162847"/>
                  </a:cubicBezTo>
                  <a:cubicBezTo>
                    <a:pt x="925130" y="170533"/>
                    <a:pt x="935139" y="174949"/>
                    <a:pt x="945656" y="175057"/>
                  </a:cubicBezTo>
                  <a:cubicBezTo>
                    <a:pt x="958345" y="174803"/>
                    <a:pt x="970123" y="168438"/>
                    <a:pt x="977258" y="157979"/>
                  </a:cubicBezTo>
                  <a:close/>
                  <a:moveTo>
                    <a:pt x="155208" y="144708"/>
                  </a:moveTo>
                  <a:lnTo>
                    <a:pt x="155208" y="144708"/>
                  </a:lnTo>
                  <a:cubicBezTo>
                    <a:pt x="142375" y="160783"/>
                    <a:pt x="123007" y="170304"/>
                    <a:pt x="102400" y="170668"/>
                  </a:cubicBezTo>
                  <a:cubicBezTo>
                    <a:pt x="69404" y="171849"/>
                    <a:pt x="40529" y="148739"/>
                    <a:pt x="34564" y="116377"/>
                  </a:cubicBezTo>
                  <a:cubicBezTo>
                    <a:pt x="31750" y="102608"/>
                    <a:pt x="32781" y="88333"/>
                    <a:pt x="37548" y="75108"/>
                  </a:cubicBezTo>
                  <a:cubicBezTo>
                    <a:pt x="43931" y="58100"/>
                    <a:pt x="57037" y="44445"/>
                    <a:pt x="73804" y="37334"/>
                  </a:cubicBezTo>
                  <a:cubicBezTo>
                    <a:pt x="82062" y="33837"/>
                    <a:pt x="90945" y="32054"/>
                    <a:pt x="99916" y="32092"/>
                  </a:cubicBezTo>
                  <a:cubicBezTo>
                    <a:pt x="118505" y="32004"/>
                    <a:pt x="136370" y="39268"/>
                    <a:pt x="149593" y="52290"/>
                  </a:cubicBezTo>
                  <a:lnTo>
                    <a:pt x="151680" y="54515"/>
                  </a:lnTo>
                  <a:lnTo>
                    <a:pt x="174306" y="32404"/>
                  </a:lnTo>
                  <a:lnTo>
                    <a:pt x="172407" y="30324"/>
                  </a:lnTo>
                  <a:cubicBezTo>
                    <a:pt x="153494" y="10707"/>
                    <a:pt x="127295" y="-259"/>
                    <a:pt x="100000" y="17"/>
                  </a:cubicBezTo>
                  <a:cubicBezTo>
                    <a:pt x="73141" y="-482"/>
                    <a:pt x="47261" y="10048"/>
                    <a:pt x="28427" y="29138"/>
                  </a:cubicBezTo>
                  <a:cubicBezTo>
                    <a:pt x="9521" y="48340"/>
                    <a:pt x="-728" y="74385"/>
                    <a:pt x="40" y="101276"/>
                  </a:cubicBezTo>
                  <a:cubicBezTo>
                    <a:pt x="230" y="122108"/>
                    <a:pt x="6784" y="142387"/>
                    <a:pt x="18826" y="159415"/>
                  </a:cubicBezTo>
                  <a:cubicBezTo>
                    <a:pt x="30832" y="176361"/>
                    <a:pt x="47761" y="189233"/>
                    <a:pt x="67334" y="196295"/>
                  </a:cubicBezTo>
                  <a:cubicBezTo>
                    <a:pt x="107409" y="210670"/>
                    <a:pt x="152227" y="198437"/>
                    <a:pt x="179357" y="165717"/>
                  </a:cubicBezTo>
                  <a:lnTo>
                    <a:pt x="181069" y="163637"/>
                  </a:lnTo>
                  <a:lnTo>
                    <a:pt x="157337" y="142337"/>
                  </a:lnTo>
                  <a:close/>
                  <a:moveTo>
                    <a:pt x="391215" y="131687"/>
                  </a:moveTo>
                  <a:cubicBezTo>
                    <a:pt x="391295" y="133642"/>
                    <a:pt x="391261" y="135602"/>
                    <a:pt x="391111" y="137553"/>
                  </a:cubicBezTo>
                  <a:lnTo>
                    <a:pt x="391111" y="140174"/>
                  </a:lnTo>
                  <a:lnTo>
                    <a:pt x="292467" y="140174"/>
                  </a:lnTo>
                  <a:cubicBezTo>
                    <a:pt x="293786" y="149424"/>
                    <a:pt x="298403" y="157892"/>
                    <a:pt x="305470" y="164032"/>
                  </a:cubicBezTo>
                  <a:cubicBezTo>
                    <a:pt x="312504" y="170156"/>
                    <a:pt x="321534" y="173520"/>
                    <a:pt x="330872" y="173497"/>
                  </a:cubicBezTo>
                  <a:cubicBezTo>
                    <a:pt x="337489" y="173559"/>
                    <a:pt x="344033" y="172101"/>
                    <a:pt x="349992" y="169233"/>
                  </a:cubicBezTo>
                  <a:cubicBezTo>
                    <a:pt x="355957" y="166345"/>
                    <a:pt x="361182" y="162142"/>
                    <a:pt x="365271" y="156939"/>
                  </a:cubicBezTo>
                  <a:lnTo>
                    <a:pt x="367358" y="154609"/>
                  </a:lnTo>
                  <a:lnTo>
                    <a:pt x="388356" y="174807"/>
                  </a:lnTo>
                  <a:lnTo>
                    <a:pt x="386749" y="176887"/>
                  </a:lnTo>
                  <a:cubicBezTo>
                    <a:pt x="372925" y="193803"/>
                    <a:pt x="351910" y="203238"/>
                    <a:pt x="330037" y="202348"/>
                  </a:cubicBezTo>
                  <a:cubicBezTo>
                    <a:pt x="301438" y="202749"/>
                    <a:pt x="275595" y="185412"/>
                    <a:pt x="265207" y="158853"/>
                  </a:cubicBezTo>
                  <a:cubicBezTo>
                    <a:pt x="261798" y="150210"/>
                    <a:pt x="260179" y="140970"/>
                    <a:pt x="260448" y="131687"/>
                  </a:cubicBezTo>
                  <a:cubicBezTo>
                    <a:pt x="260448" y="90688"/>
                    <a:pt x="288104" y="60964"/>
                    <a:pt x="326218" y="60964"/>
                  </a:cubicBezTo>
                  <a:cubicBezTo>
                    <a:pt x="363308" y="60985"/>
                    <a:pt x="391215" y="91291"/>
                    <a:pt x="391215" y="131687"/>
                  </a:cubicBezTo>
                  <a:close/>
                  <a:moveTo>
                    <a:pt x="357214" y="112217"/>
                  </a:moveTo>
                  <a:cubicBezTo>
                    <a:pt x="352791" y="99255"/>
                    <a:pt x="340783" y="90370"/>
                    <a:pt x="327053" y="89898"/>
                  </a:cubicBezTo>
                  <a:cubicBezTo>
                    <a:pt x="320064" y="89903"/>
                    <a:pt x="313245" y="92044"/>
                    <a:pt x="307516" y="96034"/>
                  </a:cubicBezTo>
                  <a:cubicBezTo>
                    <a:pt x="301759" y="100036"/>
                    <a:pt x="297351" y="105676"/>
                    <a:pt x="294867" y="112217"/>
                  </a:cubicBezTo>
                  <a:close/>
                  <a:moveTo>
                    <a:pt x="511880" y="66455"/>
                  </a:moveTo>
                  <a:lnTo>
                    <a:pt x="542041" y="66455"/>
                  </a:lnTo>
                  <a:lnTo>
                    <a:pt x="542041" y="202389"/>
                  </a:lnTo>
                  <a:lnTo>
                    <a:pt x="511880" y="202389"/>
                  </a:lnTo>
                  <a:lnTo>
                    <a:pt x="511880" y="193549"/>
                  </a:lnTo>
                  <a:cubicBezTo>
                    <a:pt x="501742" y="201070"/>
                    <a:pt x="489432" y="205112"/>
                    <a:pt x="476793" y="205073"/>
                  </a:cubicBezTo>
                  <a:cubicBezTo>
                    <a:pt x="465355" y="205031"/>
                    <a:pt x="454138" y="201927"/>
                    <a:pt x="444315" y="196087"/>
                  </a:cubicBezTo>
                  <a:cubicBezTo>
                    <a:pt x="433994" y="189478"/>
                    <a:pt x="425549" y="180340"/>
                    <a:pt x="419790" y="169545"/>
                  </a:cubicBezTo>
                  <a:cubicBezTo>
                    <a:pt x="414012" y="158728"/>
                    <a:pt x="411096" y="146622"/>
                    <a:pt x="411316" y="134370"/>
                  </a:cubicBezTo>
                  <a:cubicBezTo>
                    <a:pt x="411126" y="122050"/>
                    <a:pt x="414077" y="109883"/>
                    <a:pt x="419894" y="99009"/>
                  </a:cubicBezTo>
                  <a:cubicBezTo>
                    <a:pt x="425734" y="88152"/>
                    <a:pt x="434282" y="78975"/>
                    <a:pt x="444712" y="72363"/>
                  </a:cubicBezTo>
                  <a:cubicBezTo>
                    <a:pt x="454255" y="66581"/>
                    <a:pt x="465228" y="63569"/>
                    <a:pt x="476397" y="63668"/>
                  </a:cubicBezTo>
                  <a:cubicBezTo>
                    <a:pt x="489202" y="63523"/>
                    <a:pt x="501703" y="67564"/>
                    <a:pt x="511985" y="75171"/>
                  </a:cubicBezTo>
                  <a:close/>
                  <a:moveTo>
                    <a:pt x="511880" y="111094"/>
                  </a:moveTo>
                  <a:cubicBezTo>
                    <a:pt x="508029" y="105952"/>
                    <a:pt x="503026" y="101777"/>
                    <a:pt x="497269" y="98905"/>
                  </a:cubicBezTo>
                  <a:cubicBezTo>
                    <a:pt x="491548" y="96025"/>
                    <a:pt x="485228" y="94529"/>
                    <a:pt x="478818" y="94536"/>
                  </a:cubicBezTo>
                  <a:cubicBezTo>
                    <a:pt x="468578" y="94745"/>
                    <a:pt x="458868" y="99110"/>
                    <a:pt x="451934" y="106622"/>
                  </a:cubicBezTo>
                  <a:cubicBezTo>
                    <a:pt x="448031" y="110925"/>
                    <a:pt x="445111" y="116020"/>
                    <a:pt x="443376" y="121557"/>
                  </a:cubicBezTo>
                  <a:cubicBezTo>
                    <a:pt x="438813" y="135930"/>
                    <a:pt x="442272" y="151637"/>
                    <a:pt x="452456" y="162784"/>
                  </a:cubicBezTo>
                  <a:cubicBezTo>
                    <a:pt x="456027" y="166551"/>
                    <a:pt x="460323" y="169563"/>
                    <a:pt x="465084" y="171645"/>
                  </a:cubicBezTo>
                  <a:cubicBezTo>
                    <a:pt x="469832" y="173707"/>
                    <a:pt x="474952" y="174791"/>
                    <a:pt x="480133" y="174828"/>
                  </a:cubicBezTo>
                  <a:cubicBezTo>
                    <a:pt x="492844" y="174595"/>
                    <a:pt x="504650" y="168228"/>
                    <a:pt x="511797" y="157750"/>
                  </a:cubicBezTo>
                  <a:close/>
                  <a:moveTo>
                    <a:pt x="639204" y="61047"/>
                  </a:moveTo>
                  <a:cubicBezTo>
                    <a:pt x="626012" y="60778"/>
                    <a:pt x="613207" y="65480"/>
                    <a:pt x="603344" y="74214"/>
                  </a:cubicBezTo>
                  <a:lnTo>
                    <a:pt x="603344" y="64125"/>
                  </a:lnTo>
                  <a:lnTo>
                    <a:pt x="572223" y="64125"/>
                  </a:lnTo>
                  <a:lnTo>
                    <a:pt x="572223" y="202389"/>
                  </a:lnTo>
                  <a:lnTo>
                    <a:pt x="604200" y="202389"/>
                  </a:lnTo>
                  <a:lnTo>
                    <a:pt x="604200" y="112508"/>
                  </a:lnTo>
                  <a:cubicBezTo>
                    <a:pt x="607473" y="106775"/>
                    <a:pt x="612100" y="101927"/>
                    <a:pt x="617684" y="98385"/>
                  </a:cubicBezTo>
                  <a:cubicBezTo>
                    <a:pt x="623689" y="94857"/>
                    <a:pt x="630435" y="92770"/>
                    <a:pt x="637388" y="92290"/>
                  </a:cubicBezTo>
                  <a:cubicBezTo>
                    <a:pt x="641301" y="92131"/>
                    <a:pt x="645205" y="92790"/>
                    <a:pt x="648847" y="94224"/>
                  </a:cubicBezTo>
                  <a:lnTo>
                    <a:pt x="652667" y="62295"/>
                  </a:lnTo>
                  <a:lnTo>
                    <a:pt x="649953" y="61796"/>
                  </a:lnTo>
                  <a:cubicBezTo>
                    <a:pt x="646423" y="61254"/>
                    <a:pt x="642859" y="60983"/>
                    <a:pt x="639287" y="60985"/>
                  </a:cubicBezTo>
                  <a:close/>
                  <a:moveTo>
                    <a:pt x="784311" y="350"/>
                  </a:moveTo>
                  <a:lnTo>
                    <a:pt x="753231" y="350"/>
                  </a:lnTo>
                  <a:lnTo>
                    <a:pt x="753231" y="202452"/>
                  </a:lnTo>
                  <a:lnTo>
                    <a:pt x="863856" y="202452"/>
                  </a:lnTo>
                  <a:lnTo>
                    <a:pt x="863856" y="169773"/>
                  </a:lnTo>
                  <a:lnTo>
                    <a:pt x="784394" y="169773"/>
                  </a:lnTo>
                  <a:close/>
                  <a:moveTo>
                    <a:pt x="1233386" y="115587"/>
                  </a:moveTo>
                  <a:lnTo>
                    <a:pt x="1233386" y="115587"/>
                  </a:lnTo>
                  <a:cubicBezTo>
                    <a:pt x="1221531" y="112363"/>
                    <a:pt x="1214184" y="109721"/>
                    <a:pt x="1214184" y="103252"/>
                  </a:cubicBezTo>
                  <a:cubicBezTo>
                    <a:pt x="1214184" y="94453"/>
                    <a:pt x="1224244" y="89919"/>
                    <a:pt x="1233407" y="89919"/>
                  </a:cubicBezTo>
                  <a:cubicBezTo>
                    <a:pt x="1242391" y="90171"/>
                    <a:pt x="1250999" y="93566"/>
                    <a:pt x="1257724" y="99508"/>
                  </a:cubicBezTo>
                  <a:lnTo>
                    <a:pt x="1259623" y="101151"/>
                  </a:lnTo>
                  <a:lnTo>
                    <a:pt x="1275132" y="77896"/>
                  </a:lnTo>
                  <a:lnTo>
                    <a:pt x="1273044" y="76190"/>
                  </a:lnTo>
                  <a:cubicBezTo>
                    <a:pt x="1261462" y="66141"/>
                    <a:pt x="1246549" y="60737"/>
                    <a:pt x="1231195" y="61026"/>
                  </a:cubicBezTo>
                  <a:cubicBezTo>
                    <a:pt x="1208235" y="61026"/>
                    <a:pt x="1183626" y="74672"/>
                    <a:pt x="1183626" y="104708"/>
                  </a:cubicBezTo>
                  <a:cubicBezTo>
                    <a:pt x="1183626" y="121474"/>
                    <a:pt x="1193687" y="133996"/>
                    <a:pt x="1213808" y="140964"/>
                  </a:cubicBezTo>
                  <a:cubicBezTo>
                    <a:pt x="1218128" y="142483"/>
                    <a:pt x="1222553" y="143689"/>
                    <a:pt x="1226770" y="144895"/>
                  </a:cubicBezTo>
                  <a:cubicBezTo>
                    <a:pt x="1241047" y="148744"/>
                    <a:pt x="1249730" y="151573"/>
                    <a:pt x="1249730" y="160247"/>
                  </a:cubicBezTo>
                  <a:cubicBezTo>
                    <a:pt x="1249730" y="168921"/>
                    <a:pt x="1240379" y="173580"/>
                    <a:pt x="1231320" y="173580"/>
                  </a:cubicBezTo>
                  <a:cubicBezTo>
                    <a:pt x="1218663" y="173133"/>
                    <a:pt x="1206563" y="168276"/>
                    <a:pt x="1197131" y="159851"/>
                  </a:cubicBezTo>
                  <a:lnTo>
                    <a:pt x="1194918" y="157938"/>
                  </a:lnTo>
                  <a:lnTo>
                    <a:pt x="1178742" y="182275"/>
                  </a:lnTo>
                  <a:lnTo>
                    <a:pt x="1180829" y="184084"/>
                  </a:lnTo>
                  <a:cubicBezTo>
                    <a:pt x="1194718" y="196232"/>
                    <a:pt x="1212612" y="202851"/>
                    <a:pt x="1231090" y="202680"/>
                  </a:cubicBezTo>
                  <a:cubicBezTo>
                    <a:pt x="1259248" y="202472"/>
                    <a:pt x="1279369" y="184084"/>
                    <a:pt x="1279369" y="159643"/>
                  </a:cubicBezTo>
                  <a:cubicBezTo>
                    <a:pt x="1279619" y="128255"/>
                    <a:pt x="1247246" y="119165"/>
                    <a:pt x="1233470" y="115525"/>
                  </a:cubicBezTo>
                  <a:close/>
                  <a:moveTo>
                    <a:pt x="1159685" y="100777"/>
                  </a:moveTo>
                  <a:cubicBezTo>
                    <a:pt x="1171457" y="122449"/>
                    <a:pt x="1171457" y="148579"/>
                    <a:pt x="1159685" y="170252"/>
                  </a:cubicBezTo>
                  <a:cubicBezTo>
                    <a:pt x="1153905" y="180883"/>
                    <a:pt x="1145538" y="189896"/>
                    <a:pt x="1135347" y="196461"/>
                  </a:cubicBezTo>
                  <a:cubicBezTo>
                    <a:pt x="1125500" y="202233"/>
                    <a:pt x="1114295" y="205306"/>
                    <a:pt x="1102870" y="205364"/>
                  </a:cubicBezTo>
                  <a:cubicBezTo>
                    <a:pt x="1090260" y="205432"/>
                    <a:pt x="1077962" y="201466"/>
                    <a:pt x="1067783" y="194048"/>
                  </a:cubicBezTo>
                  <a:lnTo>
                    <a:pt x="1067783" y="202618"/>
                  </a:lnTo>
                  <a:lnTo>
                    <a:pt x="1037601" y="202618"/>
                  </a:lnTo>
                  <a:lnTo>
                    <a:pt x="1037601" y="3366"/>
                  </a:lnTo>
                  <a:lnTo>
                    <a:pt x="1068805" y="3366"/>
                  </a:lnTo>
                  <a:lnTo>
                    <a:pt x="1068805" y="76980"/>
                  </a:lnTo>
                  <a:cubicBezTo>
                    <a:pt x="1088599" y="63238"/>
                    <a:pt x="1114625" y="62295"/>
                    <a:pt x="1135368" y="74568"/>
                  </a:cubicBezTo>
                  <a:lnTo>
                    <a:pt x="1135368" y="74568"/>
                  </a:lnTo>
                  <a:cubicBezTo>
                    <a:pt x="1145550" y="81135"/>
                    <a:pt x="1153912" y="90147"/>
                    <a:pt x="1159685" y="100777"/>
                  </a:cubicBezTo>
                  <a:close/>
                  <a:moveTo>
                    <a:pt x="1138165" y="135660"/>
                  </a:moveTo>
                  <a:cubicBezTo>
                    <a:pt x="1138637" y="125503"/>
                    <a:pt x="1134972" y="115585"/>
                    <a:pt x="1128000" y="108161"/>
                  </a:cubicBezTo>
                  <a:cubicBezTo>
                    <a:pt x="1124567" y="104504"/>
                    <a:pt x="1120428" y="101575"/>
                    <a:pt x="1115832" y="99549"/>
                  </a:cubicBezTo>
                  <a:cubicBezTo>
                    <a:pt x="1111229" y="97514"/>
                    <a:pt x="1106257" y="96438"/>
                    <a:pt x="1101221" y="96388"/>
                  </a:cubicBezTo>
                  <a:cubicBezTo>
                    <a:pt x="1094915" y="96428"/>
                    <a:pt x="1088705" y="97931"/>
                    <a:pt x="1083082" y="100777"/>
                  </a:cubicBezTo>
                  <a:cubicBezTo>
                    <a:pt x="1077447" y="103617"/>
                    <a:pt x="1072541" y="107709"/>
                    <a:pt x="1068743" y="112737"/>
                  </a:cubicBezTo>
                  <a:lnTo>
                    <a:pt x="1068743" y="158686"/>
                  </a:lnTo>
                  <a:cubicBezTo>
                    <a:pt x="1075973" y="168719"/>
                    <a:pt x="1087514" y="174782"/>
                    <a:pt x="1099906" y="175057"/>
                  </a:cubicBezTo>
                  <a:cubicBezTo>
                    <a:pt x="1105007" y="175044"/>
                    <a:pt x="1110052" y="174011"/>
                    <a:pt x="1114746" y="172020"/>
                  </a:cubicBezTo>
                  <a:cubicBezTo>
                    <a:pt x="1129255" y="165792"/>
                    <a:pt x="1138510" y="151400"/>
                    <a:pt x="1138124" y="135660"/>
                  </a:cubicBezTo>
                  <a:close/>
                </a:path>
              </a:pathLst>
            </a:custGeom>
            <a:solidFill>
              <a:schemeClr val="tx2"/>
            </a:solidFill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</p:grp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A6E1ABB2-F9F1-BE24-90C7-04B75D3F1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accent6"/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168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28" r:id="rId2"/>
    <p:sldLayoutId id="2147483729" r:id="rId3"/>
    <p:sldLayoutId id="2147483730" r:id="rId4"/>
    <p:sldLayoutId id="2147483731" r:id="rId5"/>
    <p:sldLayoutId id="2147483755" r:id="rId6"/>
    <p:sldLayoutId id="2147483732" r:id="rId7"/>
    <p:sldLayoutId id="2147483734" r:id="rId8"/>
    <p:sldLayoutId id="2147483735" r:id="rId9"/>
    <p:sldLayoutId id="2147483741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56" r:id="rId16"/>
    <p:sldLayoutId id="2147483758" r:id="rId17"/>
    <p:sldLayoutId id="2147483759" r:id="rId18"/>
    <p:sldLayoutId id="2147483763" r:id="rId19"/>
    <p:sldLayoutId id="2147483764" r:id="rId20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766" rtl="0" eaLnBrk="1" latinLnBrk="0" hangingPunct="1">
        <a:lnSpc>
          <a:spcPct val="100000"/>
        </a:lnSpc>
        <a:spcBef>
          <a:spcPts val="750"/>
        </a:spcBef>
        <a:spcAft>
          <a:spcPts val="750"/>
        </a:spcAft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5" indent="-171442" algn="l" defTabSz="685766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685766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685766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685766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80" userDrawn="1">
          <p15:clr>
            <a:srgbClr val="F26B43"/>
          </p15:clr>
        </p15:guide>
        <p15:guide id="2" pos="5508" userDrawn="1">
          <p15:clr>
            <a:srgbClr val="F26B43"/>
          </p15:clr>
        </p15:guide>
        <p15:guide id="3" pos="252" userDrawn="1">
          <p15:clr>
            <a:srgbClr val="F26B43"/>
          </p15:clr>
        </p15:guide>
        <p15:guide id="4" orient="horz" pos="1620" userDrawn="1">
          <p15:clr>
            <a:srgbClr val="F26B43"/>
          </p15:clr>
        </p15:guide>
        <p15:guide id="5" orient="horz" pos="3096" userDrawn="1">
          <p15:clr>
            <a:srgbClr val="F26B43"/>
          </p15:clr>
        </p15:guide>
        <p15:guide id="6" orient="horz" pos="16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F30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5E9A0A-29E1-E143-96A3-2E976782D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EF128-2221-FB4F-9893-3481E729B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1480" y="940000"/>
            <a:ext cx="8332470" cy="3263504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D25477-B8D2-1AC8-63F1-C1B5623CB589}"/>
              </a:ext>
            </a:extLst>
          </p:cNvPr>
          <p:cNvSpPr txBox="1"/>
          <p:nvPr userDrawn="1"/>
        </p:nvSpPr>
        <p:spPr>
          <a:xfrm>
            <a:off x="411480" y="4916117"/>
            <a:ext cx="2125980" cy="9233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© 2022 Clear Labs, Inc. All rights reserved. Confidential.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B80A65B-E3D7-5424-EFD3-D007DD44E0A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13298" y="4913564"/>
            <a:ext cx="490622" cy="109728"/>
            <a:chOff x="4343400" y="-694267"/>
            <a:chExt cx="2286000" cy="511267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890157AA-4201-23FE-5AE9-AF835507F3AC}"/>
                </a:ext>
              </a:extLst>
            </p:cNvPr>
            <p:cNvSpPr/>
            <p:nvPr/>
          </p:nvSpPr>
          <p:spPr>
            <a:xfrm>
              <a:off x="4343400" y="-694267"/>
              <a:ext cx="504868" cy="511267"/>
            </a:xfrm>
            <a:custGeom>
              <a:avLst/>
              <a:gdLst>
                <a:gd name="connsiteX0" fmla="*/ 397122 w 398234"/>
                <a:gd name="connsiteY0" fmla="*/ 194990 h 403283"/>
                <a:gd name="connsiteX1" fmla="*/ 382052 w 398234"/>
                <a:gd name="connsiteY1" fmla="*/ 184590 h 403283"/>
                <a:gd name="connsiteX2" fmla="*/ 238656 w 398234"/>
                <a:gd name="connsiteY2" fmla="*/ 184590 h 403283"/>
                <a:gd name="connsiteX3" fmla="*/ 238656 w 398234"/>
                <a:gd name="connsiteY3" fmla="*/ 16310 h 403283"/>
                <a:gd name="connsiteX4" fmla="*/ 233459 w 398234"/>
                <a:gd name="connsiteY4" fmla="*/ 4912 h 403283"/>
                <a:gd name="connsiteX5" fmla="*/ 221854 w 398234"/>
                <a:gd name="connsiteY5" fmla="*/ 252 h 403283"/>
                <a:gd name="connsiteX6" fmla="*/ 124608 w 398234"/>
                <a:gd name="connsiteY6" fmla="*/ 17226 h 403283"/>
                <a:gd name="connsiteX7" fmla="*/ 64286 w 398234"/>
                <a:gd name="connsiteY7" fmla="*/ 56311 h 403283"/>
                <a:gd name="connsiteX8" fmla="*/ 41931 w 398234"/>
                <a:gd name="connsiteY8" fmla="*/ 326161 h 403283"/>
                <a:gd name="connsiteX9" fmla="*/ 320222 w 398234"/>
                <a:gd name="connsiteY9" fmla="*/ 362211 h 403283"/>
                <a:gd name="connsiteX10" fmla="*/ 374099 w 398234"/>
                <a:gd name="connsiteY10" fmla="*/ 298870 h 403283"/>
                <a:gd name="connsiteX11" fmla="*/ 398228 w 398234"/>
                <a:gd name="connsiteY11" fmla="*/ 203852 h 403283"/>
                <a:gd name="connsiteX12" fmla="*/ 398228 w 398234"/>
                <a:gd name="connsiteY12" fmla="*/ 201356 h 403283"/>
                <a:gd name="connsiteX13" fmla="*/ 397122 w 398234"/>
                <a:gd name="connsiteY13" fmla="*/ 194990 h 403283"/>
                <a:gd name="connsiteX14" fmla="*/ 136630 w 398234"/>
                <a:gd name="connsiteY14" fmla="*/ 47033 h 403283"/>
                <a:gd name="connsiteX15" fmla="*/ 136630 w 398234"/>
                <a:gd name="connsiteY15" fmla="*/ 47033 h 403283"/>
                <a:gd name="connsiteX16" fmla="*/ 207076 w 398234"/>
                <a:gd name="connsiteY16" fmla="*/ 32681 h 403283"/>
                <a:gd name="connsiteX17" fmla="*/ 207076 w 398234"/>
                <a:gd name="connsiteY17" fmla="*/ 184174 h 403283"/>
                <a:gd name="connsiteX18" fmla="*/ 130640 w 398234"/>
                <a:gd name="connsiteY18" fmla="*/ 167533 h 403283"/>
                <a:gd name="connsiteX19" fmla="*/ 105196 w 398234"/>
                <a:gd name="connsiteY19" fmla="*/ 153181 h 403283"/>
                <a:gd name="connsiteX20" fmla="*/ 73887 w 398234"/>
                <a:gd name="connsiteY20" fmla="*/ 107835 h 403283"/>
                <a:gd name="connsiteX21" fmla="*/ 136630 w 398234"/>
                <a:gd name="connsiteY21" fmla="*/ 47033 h 403283"/>
                <a:gd name="connsiteX22" fmla="*/ 312650 w 398234"/>
                <a:gd name="connsiteY22" fmla="*/ 326577 h 403283"/>
                <a:gd name="connsiteX23" fmla="*/ 80399 w 398234"/>
                <a:gd name="connsiteY23" fmla="*/ 321502 h 403283"/>
                <a:gd name="connsiteX24" fmla="*/ 47003 w 398234"/>
                <a:gd name="connsiteY24" fmla="*/ 133253 h 403283"/>
                <a:gd name="connsiteX25" fmla="*/ 50426 w 398234"/>
                <a:gd name="connsiteY25" fmla="*/ 140617 h 403283"/>
                <a:gd name="connsiteX26" fmla="*/ 84595 w 398234"/>
                <a:gd name="connsiteY26" fmla="*/ 177913 h 403283"/>
                <a:gd name="connsiteX27" fmla="*/ 294261 w 398234"/>
                <a:gd name="connsiteY27" fmla="*/ 216790 h 403283"/>
                <a:gd name="connsiteX28" fmla="*/ 365646 w 398234"/>
                <a:gd name="connsiteY28" fmla="*/ 216790 h 403283"/>
                <a:gd name="connsiteX29" fmla="*/ 312650 w 398234"/>
                <a:gd name="connsiteY29" fmla="*/ 326577 h 403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8234" h="403283">
                  <a:moveTo>
                    <a:pt x="397122" y="194990"/>
                  </a:moveTo>
                  <a:cubicBezTo>
                    <a:pt x="394700" y="188782"/>
                    <a:pt x="388735" y="184664"/>
                    <a:pt x="382052" y="184590"/>
                  </a:cubicBezTo>
                  <a:lnTo>
                    <a:pt x="238656" y="184590"/>
                  </a:lnTo>
                  <a:lnTo>
                    <a:pt x="238656" y="16310"/>
                  </a:lnTo>
                  <a:cubicBezTo>
                    <a:pt x="238441" y="11991"/>
                    <a:pt x="236581" y="7915"/>
                    <a:pt x="233459" y="4912"/>
                  </a:cubicBezTo>
                  <a:cubicBezTo>
                    <a:pt x="230328" y="1916"/>
                    <a:pt x="227197" y="751"/>
                    <a:pt x="221854" y="252"/>
                  </a:cubicBezTo>
                  <a:cubicBezTo>
                    <a:pt x="188578" y="-1320"/>
                    <a:pt x="155366" y="4477"/>
                    <a:pt x="124608" y="17226"/>
                  </a:cubicBezTo>
                  <a:cubicBezTo>
                    <a:pt x="101845" y="25643"/>
                    <a:pt x="81241" y="38992"/>
                    <a:pt x="64286" y="56311"/>
                  </a:cubicBezTo>
                  <a:cubicBezTo>
                    <a:pt x="-11944" y="127026"/>
                    <a:pt x="-21629" y="243945"/>
                    <a:pt x="41931" y="326161"/>
                  </a:cubicBezTo>
                  <a:cubicBezTo>
                    <a:pt x="108790" y="412699"/>
                    <a:pt x="233384" y="428841"/>
                    <a:pt x="320222" y="362211"/>
                  </a:cubicBezTo>
                  <a:cubicBezTo>
                    <a:pt x="342477" y="345136"/>
                    <a:pt x="360841" y="323546"/>
                    <a:pt x="374099" y="298870"/>
                  </a:cubicBezTo>
                  <a:cubicBezTo>
                    <a:pt x="389881" y="269664"/>
                    <a:pt x="398169" y="237023"/>
                    <a:pt x="398228" y="203852"/>
                  </a:cubicBezTo>
                  <a:lnTo>
                    <a:pt x="398228" y="201356"/>
                  </a:lnTo>
                  <a:cubicBezTo>
                    <a:pt x="398293" y="199181"/>
                    <a:pt x="397917" y="197016"/>
                    <a:pt x="397122" y="194990"/>
                  </a:cubicBezTo>
                  <a:close/>
                  <a:moveTo>
                    <a:pt x="136630" y="47033"/>
                  </a:moveTo>
                  <a:lnTo>
                    <a:pt x="136630" y="47033"/>
                  </a:lnTo>
                  <a:cubicBezTo>
                    <a:pt x="158891" y="37533"/>
                    <a:pt x="182860" y="32650"/>
                    <a:pt x="207076" y="32681"/>
                  </a:cubicBezTo>
                  <a:lnTo>
                    <a:pt x="207076" y="184174"/>
                  </a:lnTo>
                  <a:cubicBezTo>
                    <a:pt x="180733" y="183807"/>
                    <a:pt x="154736" y="178147"/>
                    <a:pt x="130640" y="167533"/>
                  </a:cubicBezTo>
                  <a:cubicBezTo>
                    <a:pt x="121758" y="163491"/>
                    <a:pt x="113245" y="158689"/>
                    <a:pt x="105196" y="153181"/>
                  </a:cubicBezTo>
                  <a:cubicBezTo>
                    <a:pt x="87705" y="140700"/>
                    <a:pt x="73887" y="125016"/>
                    <a:pt x="73887" y="107835"/>
                  </a:cubicBezTo>
                  <a:cubicBezTo>
                    <a:pt x="73929" y="77632"/>
                    <a:pt x="112502" y="57143"/>
                    <a:pt x="136630" y="47033"/>
                  </a:cubicBezTo>
                  <a:close/>
                  <a:moveTo>
                    <a:pt x="312650" y="326577"/>
                  </a:moveTo>
                  <a:cubicBezTo>
                    <a:pt x="246730" y="388108"/>
                    <a:pt x="143549" y="385853"/>
                    <a:pt x="80399" y="321502"/>
                  </a:cubicBezTo>
                  <a:cubicBezTo>
                    <a:pt x="31529" y="271542"/>
                    <a:pt x="18284" y="196883"/>
                    <a:pt x="47003" y="133253"/>
                  </a:cubicBezTo>
                  <a:cubicBezTo>
                    <a:pt x="47003" y="133253"/>
                    <a:pt x="48840" y="137413"/>
                    <a:pt x="50426" y="140617"/>
                  </a:cubicBezTo>
                  <a:cubicBezTo>
                    <a:pt x="58715" y="155553"/>
                    <a:pt x="70422" y="168331"/>
                    <a:pt x="84595" y="177913"/>
                  </a:cubicBezTo>
                  <a:cubicBezTo>
                    <a:pt x="146524" y="222448"/>
                    <a:pt x="221749" y="216790"/>
                    <a:pt x="294261" y="216790"/>
                  </a:cubicBezTo>
                  <a:lnTo>
                    <a:pt x="365646" y="216790"/>
                  </a:lnTo>
                  <a:cubicBezTo>
                    <a:pt x="362394" y="258706"/>
                    <a:pt x="343483" y="297882"/>
                    <a:pt x="312650" y="326577"/>
                  </a:cubicBezTo>
                  <a:close/>
                </a:path>
              </a:pathLst>
            </a:custGeom>
            <a:solidFill>
              <a:srgbClr val="00B2FF"/>
            </a:solidFill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B51F605C-5588-A4A0-8C9A-C86235518B88}"/>
                </a:ext>
              </a:extLst>
            </p:cNvPr>
            <p:cNvSpPr/>
            <p:nvPr/>
          </p:nvSpPr>
          <p:spPr>
            <a:xfrm>
              <a:off x="5007456" y="-567548"/>
              <a:ext cx="1621944" cy="260353"/>
            </a:xfrm>
            <a:custGeom>
              <a:avLst/>
              <a:gdLst>
                <a:gd name="connsiteX0" fmla="*/ 200502 w 1279370"/>
                <a:gd name="connsiteY0" fmla="*/ 38 h 205364"/>
                <a:gd name="connsiteX1" fmla="*/ 230621 w 1279370"/>
                <a:gd name="connsiteY1" fmla="*/ 38 h 205364"/>
                <a:gd name="connsiteX2" fmla="*/ 230621 w 1279370"/>
                <a:gd name="connsiteY2" fmla="*/ 202119 h 205364"/>
                <a:gd name="connsiteX3" fmla="*/ 200502 w 1279370"/>
                <a:gd name="connsiteY3" fmla="*/ 202119 h 205364"/>
                <a:gd name="connsiteX4" fmla="*/ 977299 w 1279370"/>
                <a:gd name="connsiteY4" fmla="*/ 66601 h 205364"/>
                <a:gd name="connsiteX5" fmla="*/ 1007440 w 1279370"/>
                <a:gd name="connsiteY5" fmla="*/ 66601 h 205364"/>
                <a:gd name="connsiteX6" fmla="*/ 1007440 w 1279370"/>
                <a:gd name="connsiteY6" fmla="*/ 202535 h 205364"/>
                <a:gd name="connsiteX7" fmla="*/ 977258 w 1279370"/>
                <a:gd name="connsiteY7" fmla="*/ 202535 h 205364"/>
                <a:gd name="connsiteX8" fmla="*/ 977258 w 1279370"/>
                <a:gd name="connsiteY8" fmla="*/ 193757 h 205364"/>
                <a:gd name="connsiteX9" fmla="*/ 942171 w 1279370"/>
                <a:gd name="connsiteY9" fmla="*/ 205281 h 205364"/>
                <a:gd name="connsiteX10" fmla="*/ 909693 w 1279370"/>
                <a:gd name="connsiteY10" fmla="*/ 196274 h 205364"/>
                <a:gd name="connsiteX11" fmla="*/ 885126 w 1279370"/>
                <a:gd name="connsiteY11" fmla="*/ 169836 h 205364"/>
                <a:gd name="connsiteX12" fmla="*/ 876777 w 1279370"/>
                <a:gd name="connsiteY12" fmla="*/ 134661 h 205364"/>
                <a:gd name="connsiteX13" fmla="*/ 909985 w 1279370"/>
                <a:gd name="connsiteY13" fmla="*/ 72695 h 205364"/>
                <a:gd name="connsiteX14" fmla="*/ 941670 w 1279370"/>
                <a:gd name="connsiteY14" fmla="*/ 64001 h 205364"/>
                <a:gd name="connsiteX15" fmla="*/ 977153 w 1279370"/>
                <a:gd name="connsiteY15" fmla="*/ 75504 h 205364"/>
                <a:gd name="connsiteX16" fmla="*/ 977299 w 1279370"/>
                <a:gd name="connsiteY16" fmla="*/ 111240 h 205364"/>
                <a:gd name="connsiteX17" fmla="*/ 944321 w 1279370"/>
                <a:gd name="connsiteY17" fmla="*/ 94599 h 205364"/>
                <a:gd name="connsiteX18" fmla="*/ 917437 w 1279370"/>
                <a:gd name="connsiteY18" fmla="*/ 106684 h 205364"/>
                <a:gd name="connsiteX19" fmla="*/ 908879 w 1279370"/>
                <a:gd name="connsiteY19" fmla="*/ 121619 h 205364"/>
                <a:gd name="connsiteX20" fmla="*/ 917979 w 1279370"/>
                <a:gd name="connsiteY20" fmla="*/ 162847 h 205364"/>
                <a:gd name="connsiteX21" fmla="*/ 945656 w 1279370"/>
                <a:gd name="connsiteY21" fmla="*/ 175057 h 205364"/>
                <a:gd name="connsiteX22" fmla="*/ 977258 w 1279370"/>
                <a:gd name="connsiteY22" fmla="*/ 157979 h 205364"/>
                <a:gd name="connsiteX23" fmla="*/ 155208 w 1279370"/>
                <a:gd name="connsiteY23" fmla="*/ 144708 h 205364"/>
                <a:gd name="connsiteX24" fmla="*/ 155208 w 1279370"/>
                <a:gd name="connsiteY24" fmla="*/ 144708 h 205364"/>
                <a:gd name="connsiteX25" fmla="*/ 102400 w 1279370"/>
                <a:gd name="connsiteY25" fmla="*/ 170668 h 205364"/>
                <a:gd name="connsiteX26" fmla="*/ 34564 w 1279370"/>
                <a:gd name="connsiteY26" fmla="*/ 116377 h 205364"/>
                <a:gd name="connsiteX27" fmla="*/ 37548 w 1279370"/>
                <a:gd name="connsiteY27" fmla="*/ 75108 h 205364"/>
                <a:gd name="connsiteX28" fmla="*/ 73804 w 1279370"/>
                <a:gd name="connsiteY28" fmla="*/ 37334 h 205364"/>
                <a:gd name="connsiteX29" fmla="*/ 99916 w 1279370"/>
                <a:gd name="connsiteY29" fmla="*/ 32092 h 205364"/>
                <a:gd name="connsiteX30" fmla="*/ 149593 w 1279370"/>
                <a:gd name="connsiteY30" fmla="*/ 52290 h 205364"/>
                <a:gd name="connsiteX31" fmla="*/ 151680 w 1279370"/>
                <a:gd name="connsiteY31" fmla="*/ 54515 h 205364"/>
                <a:gd name="connsiteX32" fmla="*/ 174306 w 1279370"/>
                <a:gd name="connsiteY32" fmla="*/ 32404 h 205364"/>
                <a:gd name="connsiteX33" fmla="*/ 172407 w 1279370"/>
                <a:gd name="connsiteY33" fmla="*/ 30324 h 205364"/>
                <a:gd name="connsiteX34" fmla="*/ 100000 w 1279370"/>
                <a:gd name="connsiteY34" fmla="*/ 17 h 205364"/>
                <a:gd name="connsiteX35" fmla="*/ 28427 w 1279370"/>
                <a:gd name="connsiteY35" fmla="*/ 29138 h 205364"/>
                <a:gd name="connsiteX36" fmla="*/ 40 w 1279370"/>
                <a:gd name="connsiteY36" fmla="*/ 101276 h 205364"/>
                <a:gd name="connsiteX37" fmla="*/ 18826 w 1279370"/>
                <a:gd name="connsiteY37" fmla="*/ 159415 h 205364"/>
                <a:gd name="connsiteX38" fmla="*/ 67334 w 1279370"/>
                <a:gd name="connsiteY38" fmla="*/ 196295 h 205364"/>
                <a:gd name="connsiteX39" fmla="*/ 179357 w 1279370"/>
                <a:gd name="connsiteY39" fmla="*/ 165717 h 205364"/>
                <a:gd name="connsiteX40" fmla="*/ 181069 w 1279370"/>
                <a:gd name="connsiteY40" fmla="*/ 163637 h 205364"/>
                <a:gd name="connsiteX41" fmla="*/ 157337 w 1279370"/>
                <a:gd name="connsiteY41" fmla="*/ 142337 h 205364"/>
                <a:gd name="connsiteX42" fmla="*/ 391215 w 1279370"/>
                <a:gd name="connsiteY42" fmla="*/ 131687 h 205364"/>
                <a:gd name="connsiteX43" fmla="*/ 391111 w 1279370"/>
                <a:gd name="connsiteY43" fmla="*/ 137553 h 205364"/>
                <a:gd name="connsiteX44" fmla="*/ 391111 w 1279370"/>
                <a:gd name="connsiteY44" fmla="*/ 140174 h 205364"/>
                <a:gd name="connsiteX45" fmla="*/ 292467 w 1279370"/>
                <a:gd name="connsiteY45" fmla="*/ 140174 h 205364"/>
                <a:gd name="connsiteX46" fmla="*/ 305470 w 1279370"/>
                <a:gd name="connsiteY46" fmla="*/ 164032 h 205364"/>
                <a:gd name="connsiteX47" fmla="*/ 330872 w 1279370"/>
                <a:gd name="connsiteY47" fmla="*/ 173497 h 205364"/>
                <a:gd name="connsiteX48" fmla="*/ 349992 w 1279370"/>
                <a:gd name="connsiteY48" fmla="*/ 169233 h 205364"/>
                <a:gd name="connsiteX49" fmla="*/ 365271 w 1279370"/>
                <a:gd name="connsiteY49" fmla="*/ 156939 h 205364"/>
                <a:gd name="connsiteX50" fmla="*/ 367358 w 1279370"/>
                <a:gd name="connsiteY50" fmla="*/ 154609 h 205364"/>
                <a:gd name="connsiteX51" fmla="*/ 388356 w 1279370"/>
                <a:gd name="connsiteY51" fmla="*/ 174807 h 205364"/>
                <a:gd name="connsiteX52" fmla="*/ 386749 w 1279370"/>
                <a:gd name="connsiteY52" fmla="*/ 176887 h 205364"/>
                <a:gd name="connsiteX53" fmla="*/ 330037 w 1279370"/>
                <a:gd name="connsiteY53" fmla="*/ 202348 h 205364"/>
                <a:gd name="connsiteX54" fmla="*/ 265207 w 1279370"/>
                <a:gd name="connsiteY54" fmla="*/ 158853 h 205364"/>
                <a:gd name="connsiteX55" fmla="*/ 260448 w 1279370"/>
                <a:gd name="connsiteY55" fmla="*/ 131687 h 205364"/>
                <a:gd name="connsiteX56" fmla="*/ 326218 w 1279370"/>
                <a:gd name="connsiteY56" fmla="*/ 60964 h 205364"/>
                <a:gd name="connsiteX57" fmla="*/ 391215 w 1279370"/>
                <a:gd name="connsiteY57" fmla="*/ 131687 h 205364"/>
                <a:gd name="connsiteX58" fmla="*/ 357214 w 1279370"/>
                <a:gd name="connsiteY58" fmla="*/ 112217 h 205364"/>
                <a:gd name="connsiteX59" fmla="*/ 327053 w 1279370"/>
                <a:gd name="connsiteY59" fmla="*/ 89898 h 205364"/>
                <a:gd name="connsiteX60" fmla="*/ 307516 w 1279370"/>
                <a:gd name="connsiteY60" fmla="*/ 96034 h 205364"/>
                <a:gd name="connsiteX61" fmla="*/ 294867 w 1279370"/>
                <a:gd name="connsiteY61" fmla="*/ 112217 h 205364"/>
                <a:gd name="connsiteX62" fmla="*/ 511880 w 1279370"/>
                <a:gd name="connsiteY62" fmla="*/ 66455 h 205364"/>
                <a:gd name="connsiteX63" fmla="*/ 542041 w 1279370"/>
                <a:gd name="connsiteY63" fmla="*/ 66455 h 205364"/>
                <a:gd name="connsiteX64" fmla="*/ 542041 w 1279370"/>
                <a:gd name="connsiteY64" fmla="*/ 202389 h 205364"/>
                <a:gd name="connsiteX65" fmla="*/ 511880 w 1279370"/>
                <a:gd name="connsiteY65" fmla="*/ 202389 h 205364"/>
                <a:gd name="connsiteX66" fmla="*/ 511880 w 1279370"/>
                <a:gd name="connsiteY66" fmla="*/ 193549 h 205364"/>
                <a:gd name="connsiteX67" fmla="*/ 476793 w 1279370"/>
                <a:gd name="connsiteY67" fmla="*/ 205073 h 205364"/>
                <a:gd name="connsiteX68" fmla="*/ 444315 w 1279370"/>
                <a:gd name="connsiteY68" fmla="*/ 196087 h 205364"/>
                <a:gd name="connsiteX69" fmla="*/ 419790 w 1279370"/>
                <a:gd name="connsiteY69" fmla="*/ 169545 h 205364"/>
                <a:gd name="connsiteX70" fmla="*/ 411316 w 1279370"/>
                <a:gd name="connsiteY70" fmla="*/ 134370 h 205364"/>
                <a:gd name="connsiteX71" fmla="*/ 419894 w 1279370"/>
                <a:gd name="connsiteY71" fmla="*/ 99009 h 205364"/>
                <a:gd name="connsiteX72" fmla="*/ 444712 w 1279370"/>
                <a:gd name="connsiteY72" fmla="*/ 72363 h 205364"/>
                <a:gd name="connsiteX73" fmla="*/ 476397 w 1279370"/>
                <a:gd name="connsiteY73" fmla="*/ 63668 h 205364"/>
                <a:gd name="connsiteX74" fmla="*/ 511985 w 1279370"/>
                <a:gd name="connsiteY74" fmla="*/ 75171 h 205364"/>
                <a:gd name="connsiteX75" fmla="*/ 511880 w 1279370"/>
                <a:gd name="connsiteY75" fmla="*/ 111094 h 205364"/>
                <a:gd name="connsiteX76" fmla="*/ 497269 w 1279370"/>
                <a:gd name="connsiteY76" fmla="*/ 98905 h 205364"/>
                <a:gd name="connsiteX77" fmla="*/ 478818 w 1279370"/>
                <a:gd name="connsiteY77" fmla="*/ 94536 h 205364"/>
                <a:gd name="connsiteX78" fmla="*/ 451934 w 1279370"/>
                <a:gd name="connsiteY78" fmla="*/ 106622 h 205364"/>
                <a:gd name="connsiteX79" fmla="*/ 443376 w 1279370"/>
                <a:gd name="connsiteY79" fmla="*/ 121557 h 205364"/>
                <a:gd name="connsiteX80" fmla="*/ 452456 w 1279370"/>
                <a:gd name="connsiteY80" fmla="*/ 162784 h 205364"/>
                <a:gd name="connsiteX81" fmla="*/ 465084 w 1279370"/>
                <a:gd name="connsiteY81" fmla="*/ 171645 h 205364"/>
                <a:gd name="connsiteX82" fmla="*/ 480133 w 1279370"/>
                <a:gd name="connsiteY82" fmla="*/ 174828 h 205364"/>
                <a:gd name="connsiteX83" fmla="*/ 511797 w 1279370"/>
                <a:gd name="connsiteY83" fmla="*/ 157750 h 205364"/>
                <a:gd name="connsiteX84" fmla="*/ 639204 w 1279370"/>
                <a:gd name="connsiteY84" fmla="*/ 61047 h 205364"/>
                <a:gd name="connsiteX85" fmla="*/ 603344 w 1279370"/>
                <a:gd name="connsiteY85" fmla="*/ 74214 h 205364"/>
                <a:gd name="connsiteX86" fmla="*/ 603344 w 1279370"/>
                <a:gd name="connsiteY86" fmla="*/ 64125 h 205364"/>
                <a:gd name="connsiteX87" fmla="*/ 572223 w 1279370"/>
                <a:gd name="connsiteY87" fmla="*/ 64125 h 205364"/>
                <a:gd name="connsiteX88" fmla="*/ 572223 w 1279370"/>
                <a:gd name="connsiteY88" fmla="*/ 202389 h 205364"/>
                <a:gd name="connsiteX89" fmla="*/ 604200 w 1279370"/>
                <a:gd name="connsiteY89" fmla="*/ 202389 h 205364"/>
                <a:gd name="connsiteX90" fmla="*/ 604200 w 1279370"/>
                <a:gd name="connsiteY90" fmla="*/ 112508 h 205364"/>
                <a:gd name="connsiteX91" fmla="*/ 617684 w 1279370"/>
                <a:gd name="connsiteY91" fmla="*/ 98385 h 205364"/>
                <a:gd name="connsiteX92" fmla="*/ 637388 w 1279370"/>
                <a:gd name="connsiteY92" fmla="*/ 92290 h 205364"/>
                <a:gd name="connsiteX93" fmla="*/ 648847 w 1279370"/>
                <a:gd name="connsiteY93" fmla="*/ 94224 h 205364"/>
                <a:gd name="connsiteX94" fmla="*/ 652667 w 1279370"/>
                <a:gd name="connsiteY94" fmla="*/ 62295 h 205364"/>
                <a:gd name="connsiteX95" fmla="*/ 649953 w 1279370"/>
                <a:gd name="connsiteY95" fmla="*/ 61796 h 205364"/>
                <a:gd name="connsiteX96" fmla="*/ 639287 w 1279370"/>
                <a:gd name="connsiteY96" fmla="*/ 60985 h 205364"/>
                <a:gd name="connsiteX97" fmla="*/ 784311 w 1279370"/>
                <a:gd name="connsiteY97" fmla="*/ 350 h 205364"/>
                <a:gd name="connsiteX98" fmla="*/ 753231 w 1279370"/>
                <a:gd name="connsiteY98" fmla="*/ 350 h 205364"/>
                <a:gd name="connsiteX99" fmla="*/ 753231 w 1279370"/>
                <a:gd name="connsiteY99" fmla="*/ 202452 h 205364"/>
                <a:gd name="connsiteX100" fmla="*/ 863856 w 1279370"/>
                <a:gd name="connsiteY100" fmla="*/ 202452 h 205364"/>
                <a:gd name="connsiteX101" fmla="*/ 863856 w 1279370"/>
                <a:gd name="connsiteY101" fmla="*/ 169773 h 205364"/>
                <a:gd name="connsiteX102" fmla="*/ 784394 w 1279370"/>
                <a:gd name="connsiteY102" fmla="*/ 169773 h 205364"/>
                <a:gd name="connsiteX103" fmla="*/ 1233386 w 1279370"/>
                <a:gd name="connsiteY103" fmla="*/ 115587 h 205364"/>
                <a:gd name="connsiteX104" fmla="*/ 1233386 w 1279370"/>
                <a:gd name="connsiteY104" fmla="*/ 115587 h 205364"/>
                <a:gd name="connsiteX105" fmla="*/ 1214184 w 1279370"/>
                <a:gd name="connsiteY105" fmla="*/ 103252 h 205364"/>
                <a:gd name="connsiteX106" fmla="*/ 1233407 w 1279370"/>
                <a:gd name="connsiteY106" fmla="*/ 89919 h 205364"/>
                <a:gd name="connsiteX107" fmla="*/ 1257724 w 1279370"/>
                <a:gd name="connsiteY107" fmla="*/ 99508 h 205364"/>
                <a:gd name="connsiteX108" fmla="*/ 1259623 w 1279370"/>
                <a:gd name="connsiteY108" fmla="*/ 101151 h 205364"/>
                <a:gd name="connsiteX109" fmla="*/ 1275132 w 1279370"/>
                <a:gd name="connsiteY109" fmla="*/ 77896 h 205364"/>
                <a:gd name="connsiteX110" fmla="*/ 1273044 w 1279370"/>
                <a:gd name="connsiteY110" fmla="*/ 76190 h 205364"/>
                <a:gd name="connsiteX111" fmla="*/ 1231195 w 1279370"/>
                <a:gd name="connsiteY111" fmla="*/ 61026 h 205364"/>
                <a:gd name="connsiteX112" fmla="*/ 1183626 w 1279370"/>
                <a:gd name="connsiteY112" fmla="*/ 104708 h 205364"/>
                <a:gd name="connsiteX113" fmla="*/ 1213808 w 1279370"/>
                <a:gd name="connsiteY113" fmla="*/ 140964 h 205364"/>
                <a:gd name="connsiteX114" fmla="*/ 1226770 w 1279370"/>
                <a:gd name="connsiteY114" fmla="*/ 144895 h 205364"/>
                <a:gd name="connsiteX115" fmla="*/ 1249730 w 1279370"/>
                <a:gd name="connsiteY115" fmla="*/ 160247 h 205364"/>
                <a:gd name="connsiteX116" fmla="*/ 1231320 w 1279370"/>
                <a:gd name="connsiteY116" fmla="*/ 173580 h 205364"/>
                <a:gd name="connsiteX117" fmla="*/ 1197131 w 1279370"/>
                <a:gd name="connsiteY117" fmla="*/ 159851 h 205364"/>
                <a:gd name="connsiteX118" fmla="*/ 1194918 w 1279370"/>
                <a:gd name="connsiteY118" fmla="*/ 157938 h 205364"/>
                <a:gd name="connsiteX119" fmla="*/ 1178742 w 1279370"/>
                <a:gd name="connsiteY119" fmla="*/ 182275 h 205364"/>
                <a:gd name="connsiteX120" fmla="*/ 1180829 w 1279370"/>
                <a:gd name="connsiteY120" fmla="*/ 184084 h 205364"/>
                <a:gd name="connsiteX121" fmla="*/ 1231090 w 1279370"/>
                <a:gd name="connsiteY121" fmla="*/ 202680 h 205364"/>
                <a:gd name="connsiteX122" fmla="*/ 1279369 w 1279370"/>
                <a:gd name="connsiteY122" fmla="*/ 159643 h 205364"/>
                <a:gd name="connsiteX123" fmla="*/ 1233470 w 1279370"/>
                <a:gd name="connsiteY123" fmla="*/ 115525 h 205364"/>
                <a:gd name="connsiteX124" fmla="*/ 1159685 w 1279370"/>
                <a:gd name="connsiteY124" fmla="*/ 100777 h 205364"/>
                <a:gd name="connsiteX125" fmla="*/ 1159685 w 1279370"/>
                <a:gd name="connsiteY125" fmla="*/ 170252 h 205364"/>
                <a:gd name="connsiteX126" fmla="*/ 1135347 w 1279370"/>
                <a:gd name="connsiteY126" fmla="*/ 196461 h 205364"/>
                <a:gd name="connsiteX127" fmla="*/ 1102870 w 1279370"/>
                <a:gd name="connsiteY127" fmla="*/ 205364 h 205364"/>
                <a:gd name="connsiteX128" fmla="*/ 1067783 w 1279370"/>
                <a:gd name="connsiteY128" fmla="*/ 194048 h 205364"/>
                <a:gd name="connsiteX129" fmla="*/ 1067783 w 1279370"/>
                <a:gd name="connsiteY129" fmla="*/ 202618 h 205364"/>
                <a:gd name="connsiteX130" fmla="*/ 1037601 w 1279370"/>
                <a:gd name="connsiteY130" fmla="*/ 202618 h 205364"/>
                <a:gd name="connsiteX131" fmla="*/ 1037601 w 1279370"/>
                <a:gd name="connsiteY131" fmla="*/ 3366 h 205364"/>
                <a:gd name="connsiteX132" fmla="*/ 1068805 w 1279370"/>
                <a:gd name="connsiteY132" fmla="*/ 3366 h 205364"/>
                <a:gd name="connsiteX133" fmla="*/ 1068805 w 1279370"/>
                <a:gd name="connsiteY133" fmla="*/ 76980 h 205364"/>
                <a:gd name="connsiteX134" fmla="*/ 1135368 w 1279370"/>
                <a:gd name="connsiteY134" fmla="*/ 74568 h 205364"/>
                <a:gd name="connsiteX135" fmla="*/ 1135368 w 1279370"/>
                <a:gd name="connsiteY135" fmla="*/ 74568 h 205364"/>
                <a:gd name="connsiteX136" fmla="*/ 1159685 w 1279370"/>
                <a:gd name="connsiteY136" fmla="*/ 100777 h 205364"/>
                <a:gd name="connsiteX137" fmla="*/ 1138165 w 1279370"/>
                <a:gd name="connsiteY137" fmla="*/ 135660 h 205364"/>
                <a:gd name="connsiteX138" fmla="*/ 1128000 w 1279370"/>
                <a:gd name="connsiteY138" fmla="*/ 108161 h 205364"/>
                <a:gd name="connsiteX139" fmla="*/ 1115832 w 1279370"/>
                <a:gd name="connsiteY139" fmla="*/ 99549 h 205364"/>
                <a:gd name="connsiteX140" fmla="*/ 1101221 w 1279370"/>
                <a:gd name="connsiteY140" fmla="*/ 96388 h 205364"/>
                <a:gd name="connsiteX141" fmla="*/ 1083082 w 1279370"/>
                <a:gd name="connsiteY141" fmla="*/ 100777 h 205364"/>
                <a:gd name="connsiteX142" fmla="*/ 1068743 w 1279370"/>
                <a:gd name="connsiteY142" fmla="*/ 112737 h 205364"/>
                <a:gd name="connsiteX143" fmla="*/ 1068743 w 1279370"/>
                <a:gd name="connsiteY143" fmla="*/ 158686 h 205364"/>
                <a:gd name="connsiteX144" fmla="*/ 1099906 w 1279370"/>
                <a:gd name="connsiteY144" fmla="*/ 175057 h 205364"/>
                <a:gd name="connsiteX145" fmla="*/ 1114746 w 1279370"/>
                <a:gd name="connsiteY145" fmla="*/ 172020 h 205364"/>
                <a:gd name="connsiteX146" fmla="*/ 1138124 w 1279370"/>
                <a:gd name="connsiteY146" fmla="*/ 135660 h 20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279370" h="205364">
                  <a:moveTo>
                    <a:pt x="200502" y="38"/>
                  </a:moveTo>
                  <a:lnTo>
                    <a:pt x="230621" y="38"/>
                  </a:lnTo>
                  <a:lnTo>
                    <a:pt x="230621" y="202119"/>
                  </a:lnTo>
                  <a:lnTo>
                    <a:pt x="200502" y="202119"/>
                  </a:lnTo>
                  <a:close/>
                  <a:moveTo>
                    <a:pt x="977299" y="66601"/>
                  </a:moveTo>
                  <a:lnTo>
                    <a:pt x="1007440" y="66601"/>
                  </a:lnTo>
                  <a:lnTo>
                    <a:pt x="1007440" y="202535"/>
                  </a:lnTo>
                  <a:lnTo>
                    <a:pt x="977258" y="202535"/>
                  </a:lnTo>
                  <a:lnTo>
                    <a:pt x="977258" y="193757"/>
                  </a:lnTo>
                  <a:cubicBezTo>
                    <a:pt x="967120" y="201278"/>
                    <a:pt x="954809" y="205320"/>
                    <a:pt x="942171" y="205281"/>
                  </a:cubicBezTo>
                  <a:cubicBezTo>
                    <a:pt x="930728" y="205243"/>
                    <a:pt x="919509" y="202131"/>
                    <a:pt x="909693" y="196274"/>
                  </a:cubicBezTo>
                  <a:cubicBezTo>
                    <a:pt x="899363" y="189707"/>
                    <a:pt x="890903" y="180602"/>
                    <a:pt x="885126" y="169836"/>
                  </a:cubicBezTo>
                  <a:cubicBezTo>
                    <a:pt x="879381" y="159011"/>
                    <a:pt x="876507" y="146903"/>
                    <a:pt x="876777" y="134661"/>
                  </a:cubicBezTo>
                  <a:cubicBezTo>
                    <a:pt x="876305" y="109663"/>
                    <a:pt x="888874" y="86207"/>
                    <a:pt x="909985" y="72695"/>
                  </a:cubicBezTo>
                  <a:cubicBezTo>
                    <a:pt x="919528" y="66913"/>
                    <a:pt x="930501" y="63902"/>
                    <a:pt x="941670" y="64001"/>
                  </a:cubicBezTo>
                  <a:cubicBezTo>
                    <a:pt x="954440" y="63879"/>
                    <a:pt x="966899" y="67918"/>
                    <a:pt x="977153" y="75504"/>
                  </a:cubicBezTo>
                  <a:close/>
                  <a:moveTo>
                    <a:pt x="977299" y="111240"/>
                  </a:moveTo>
                  <a:cubicBezTo>
                    <a:pt x="969593" y="100775"/>
                    <a:pt x="957345" y="94595"/>
                    <a:pt x="944321" y="94599"/>
                  </a:cubicBezTo>
                  <a:cubicBezTo>
                    <a:pt x="934085" y="94826"/>
                    <a:pt x="924381" y="99188"/>
                    <a:pt x="917437" y="106684"/>
                  </a:cubicBezTo>
                  <a:cubicBezTo>
                    <a:pt x="913533" y="110988"/>
                    <a:pt x="910613" y="116082"/>
                    <a:pt x="908879" y="121619"/>
                  </a:cubicBezTo>
                  <a:cubicBezTo>
                    <a:pt x="904324" y="135997"/>
                    <a:pt x="907791" y="151702"/>
                    <a:pt x="917979" y="162847"/>
                  </a:cubicBezTo>
                  <a:cubicBezTo>
                    <a:pt x="925130" y="170533"/>
                    <a:pt x="935139" y="174949"/>
                    <a:pt x="945656" y="175057"/>
                  </a:cubicBezTo>
                  <a:cubicBezTo>
                    <a:pt x="958345" y="174803"/>
                    <a:pt x="970123" y="168438"/>
                    <a:pt x="977258" y="157979"/>
                  </a:cubicBezTo>
                  <a:close/>
                  <a:moveTo>
                    <a:pt x="155208" y="144708"/>
                  </a:moveTo>
                  <a:lnTo>
                    <a:pt x="155208" y="144708"/>
                  </a:lnTo>
                  <a:cubicBezTo>
                    <a:pt x="142375" y="160783"/>
                    <a:pt x="123007" y="170304"/>
                    <a:pt x="102400" y="170668"/>
                  </a:cubicBezTo>
                  <a:cubicBezTo>
                    <a:pt x="69404" y="171849"/>
                    <a:pt x="40529" y="148739"/>
                    <a:pt x="34564" y="116377"/>
                  </a:cubicBezTo>
                  <a:cubicBezTo>
                    <a:pt x="31750" y="102608"/>
                    <a:pt x="32781" y="88333"/>
                    <a:pt x="37548" y="75108"/>
                  </a:cubicBezTo>
                  <a:cubicBezTo>
                    <a:pt x="43931" y="58100"/>
                    <a:pt x="57037" y="44445"/>
                    <a:pt x="73804" y="37334"/>
                  </a:cubicBezTo>
                  <a:cubicBezTo>
                    <a:pt x="82062" y="33837"/>
                    <a:pt x="90945" y="32054"/>
                    <a:pt x="99916" y="32092"/>
                  </a:cubicBezTo>
                  <a:cubicBezTo>
                    <a:pt x="118505" y="32004"/>
                    <a:pt x="136370" y="39268"/>
                    <a:pt x="149593" y="52290"/>
                  </a:cubicBezTo>
                  <a:lnTo>
                    <a:pt x="151680" y="54515"/>
                  </a:lnTo>
                  <a:lnTo>
                    <a:pt x="174306" y="32404"/>
                  </a:lnTo>
                  <a:lnTo>
                    <a:pt x="172407" y="30324"/>
                  </a:lnTo>
                  <a:cubicBezTo>
                    <a:pt x="153494" y="10707"/>
                    <a:pt x="127295" y="-259"/>
                    <a:pt x="100000" y="17"/>
                  </a:cubicBezTo>
                  <a:cubicBezTo>
                    <a:pt x="73141" y="-482"/>
                    <a:pt x="47261" y="10048"/>
                    <a:pt x="28427" y="29138"/>
                  </a:cubicBezTo>
                  <a:cubicBezTo>
                    <a:pt x="9521" y="48340"/>
                    <a:pt x="-728" y="74385"/>
                    <a:pt x="40" y="101276"/>
                  </a:cubicBezTo>
                  <a:cubicBezTo>
                    <a:pt x="230" y="122108"/>
                    <a:pt x="6784" y="142387"/>
                    <a:pt x="18826" y="159415"/>
                  </a:cubicBezTo>
                  <a:cubicBezTo>
                    <a:pt x="30832" y="176361"/>
                    <a:pt x="47761" y="189233"/>
                    <a:pt x="67334" y="196295"/>
                  </a:cubicBezTo>
                  <a:cubicBezTo>
                    <a:pt x="107409" y="210670"/>
                    <a:pt x="152227" y="198437"/>
                    <a:pt x="179357" y="165717"/>
                  </a:cubicBezTo>
                  <a:lnTo>
                    <a:pt x="181069" y="163637"/>
                  </a:lnTo>
                  <a:lnTo>
                    <a:pt x="157337" y="142337"/>
                  </a:lnTo>
                  <a:close/>
                  <a:moveTo>
                    <a:pt x="391215" y="131687"/>
                  </a:moveTo>
                  <a:cubicBezTo>
                    <a:pt x="391295" y="133642"/>
                    <a:pt x="391261" y="135602"/>
                    <a:pt x="391111" y="137553"/>
                  </a:cubicBezTo>
                  <a:lnTo>
                    <a:pt x="391111" y="140174"/>
                  </a:lnTo>
                  <a:lnTo>
                    <a:pt x="292467" y="140174"/>
                  </a:lnTo>
                  <a:cubicBezTo>
                    <a:pt x="293786" y="149424"/>
                    <a:pt x="298403" y="157892"/>
                    <a:pt x="305470" y="164032"/>
                  </a:cubicBezTo>
                  <a:cubicBezTo>
                    <a:pt x="312504" y="170156"/>
                    <a:pt x="321534" y="173520"/>
                    <a:pt x="330872" y="173497"/>
                  </a:cubicBezTo>
                  <a:cubicBezTo>
                    <a:pt x="337489" y="173559"/>
                    <a:pt x="344033" y="172101"/>
                    <a:pt x="349992" y="169233"/>
                  </a:cubicBezTo>
                  <a:cubicBezTo>
                    <a:pt x="355957" y="166345"/>
                    <a:pt x="361182" y="162142"/>
                    <a:pt x="365271" y="156939"/>
                  </a:cubicBezTo>
                  <a:lnTo>
                    <a:pt x="367358" y="154609"/>
                  </a:lnTo>
                  <a:lnTo>
                    <a:pt x="388356" y="174807"/>
                  </a:lnTo>
                  <a:lnTo>
                    <a:pt x="386749" y="176887"/>
                  </a:lnTo>
                  <a:cubicBezTo>
                    <a:pt x="372925" y="193803"/>
                    <a:pt x="351910" y="203238"/>
                    <a:pt x="330037" y="202348"/>
                  </a:cubicBezTo>
                  <a:cubicBezTo>
                    <a:pt x="301438" y="202749"/>
                    <a:pt x="275595" y="185412"/>
                    <a:pt x="265207" y="158853"/>
                  </a:cubicBezTo>
                  <a:cubicBezTo>
                    <a:pt x="261798" y="150210"/>
                    <a:pt x="260179" y="140970"/>
                    <a:pt x="260448" y="131687"/>
                  </a:cubicBezTo>
                  <a:cubicBezTo>
                    <a:pt x="260448" y="90688"/>
                    <a:pt x="288104" y="60964"/>
                    <a:pt x="326218" y="60964"/>
                  </a:cubicBezTo>
                  <a:cubicBezTo>
                    <a:pt x="363308" y="60985"/>
                    <a:pt x="391215" y="91291"/>
                    <a:pt x="391215" y="131687"/>
                  </a:cubicBezTo>
                  <a:close/>
                  <a:moveTo>
                    <a:pt x="357214" y="112217"/>
                  </a:moveTo>
                  <a:cubicBezTo>
                    <a:pt x="352791" y="99255"/>
                    <a:pt x="340783" y="90370"/>
                    <a:pt x="327053" y="89898"/>
                  </a:cubicBezTo>
                  <a:cubicBezTo>
                    <a:pt x="320064" y="89903"/>
                    <a:pt x="313245" y="92044"/>
                    <a:pt x="307516" y="96034"/>
                  </a:cubicBezTo>
                  <a:cubicBezTo>
                    <a:pt x="301759" y="100036"/>
                    <a:pt x="297351" y="105676"/>
                    <a:pt x="294867" y="112217"/>
                  </a:cubicBezTo>
                  <a:close/>
                  <a:moveTo>
                    <a:pt x="511880" y="66455"/>
                  </a:moveTo>
                  <a:lnTo>
                    <a:pt x="542041" y="66455"/>
                  </a:lnTo>
                  <a:lnTo>
                    <a:pt x="542041" y="202389"/>
                  </a:lnTo>
                  <a:lnTo>
                    <a:pt x="511880" y="202389"/>
                  </a:lnTo>
                  <a:lnTo>
                    <a:pt x="511880" y="193549"/>
                  </a:lnTo>
                  <a:cubicBezTo>
                    <a:pt x="501742" y="201070"/>
                    <a:pt x="489432" y="205112"/>
                    <a:pt x="476793" y="205073"/>
                  </a:cubicBezTo>
                  <a:cubicBezTo>
                    <a:pt x="465355" y="205031"/>
                    <a:pt x="454138" y="201927"/>
                    <a:pt x="444315" y="196087"/>
                  </a:cubicBezTo>
                  <a:cubicBezTo>
                    <a:pt x="433994" y="189478"/>
                    <a:pt x="425549" y="180340"/>
                    <a:pt x="419790" y="169545"/>
                  </a:cubicBezTo>
                  <a:cubicBezTo>
                    <a:pt x="414012" y="158728"/>
                    <a:pt x="411096" y="146622"/>
                    <a:pt x="411316" y="134370"/>
                  </a:cubicBezTo>
                  <a:cubicBezTo>
                    <a:pt x="411126" y="122050"/>
                    <a:pt x="414077" y="109883"/>
                    <a:pt x="419894" y="99009"/>
                  </a:cubicBezTo>
                  <a:cubicBezTo>
                    <a:pt x="425734" y="88152"/>
                    <a:pt x="434282" y="78975"/>
                    <a:pt x="444712" y="72363"/>
                  </a:cubicBezTo>
                  <a:cubicBezTo>
                    <a:pt x="454255" y="66581"/>
                    <a:pt x="465228" y="63569"/>
                    <a:pt x="476397" y="63668"/>
                  </a:cubicBezTo>
                  <a:cubicBezTo>
                    <a:pt x="489202" y="63523"/>
                    <a:pt x="501703" y="67564"/>
                    <a:pt x="511985" y="75171"/>
                  </a:cubicBezTo>
                  <a:close/>
                  <a:moveTo>
                    <a:pt x="511880" y="111094"/>
                  </a:moveTo>
                  <a:cubicBezTo>
                    <a:pt x="508029" y="105952"/>
                    <a:pt x="503026" y="101777"/>
                    <a:pt x="497269" y="98905"/>
                  </a:cubicBezTo>
                  <a:cubicBezTo>
                    <a:pt x="491548" y="96025"/>
                    <a:pt x="485228" y="94529"/>
                    <a:pt x="478818" y="94536"/>
                  </a:cubicBezTo>
                  <a:cubicBezTo>
                    <a:pt x="468578" y="94745"/>
                    <a:pt x="458868" y="99110"/>
                    <a:pt x="451934" y="106622"/>
                  </a:cubicBezTo>
                  <a:cubicBezTo>
                    <a:pt x="448031" y="110925"/>
                    <a:pt x="445111" y="116020"/>
                    <a:pt x="443376" y="121557"/>
                  </a:cubicBezTo>
                  <a:cubicBezTo>
                    <a:pt x="438813" y="135930"/>
                    <a:pt x="442272" y="151637"/>
                    <a:pt x="452456" y="162784"/>
                  </a:cubicBezTo>
                  <a:cubicBezTo>
                    <a:pt x="456027" y="166551"/>
                    <a:pt x="460323" y="169563"/>
                    <a:pt x="465084" y="171645"/>
                  </a:cubicBezTo>
                  <a:cubicBezTo>
                    <a:pt x="469832" y="173707"/>
                    <a:pt x="474952" y="174791"/>
                    <a:pt x="480133" y="174828"/>
                  </a:cubicBezTo>
                  <a:cubicBezTo>
                    <a:pt x="492844" y="174595"/>
                    <a:pt x="504650" y="168228"/>
                    <a:pt x="511797" y="157750"/>
                  </a:cubicBezTo>
                  <a:close/>
                  <a:moveTo>
                    <a:pt x="639204" y="61047"/>
                  </a:moveTo>
                  <a:cubicBezTo>
                    <a:pt x="626012" y="60778"/>
                    <a:pt x="613207" y="65480"/>
                    <a:pt x="603344" y="74214"/>
                  </a:cubicBezTo>
                  <a:lnTo>
                    <a:pt x="603344" y="64125"/>
                  </a:lnTo>
                  <a:lnTo>
                    <a:pt x="572223" y="64125"/>
                  </a:lnTo>
                  <a:lnTo>
                    <a:pt x="572223" y="202389"/>
                  </a:lnTo>
                  <a:lnTo>
                    <a:pt x="604200" y="202389"/>
                  </a:lnTo>
                  <a:lnTo>
                    <a:pt x="604200" y="112508"/>
                  </a:lnTo>
                  <a:cubicBezTo>
                    <a:pt x="607473" y="106775"/>
                    <a:pt x="612100" y="101927"/>
                    <a:pt x="617684" y="98385"/>
                  </a:cubicBezTo>
                  <a:cubicBezTo>
                    <a:pt x="623689" y="94857"/>
                    <a:pt x="630435" y="92770"/>
                    <a:pt x="637388" y="92290"/>
                  </a:cubicBezTo>
                  <a:cubicBezTo>
                    <a:pt x="641301" y="92131"/>
                    <a:pt x="645205" y="92790"/>
                    <a:pt x="648847" y="94224"/>
                  </a:cubicBezTo>
                  <a:lnTo>
                    <a:pt x="652667" y="62295"/>
                  </a:lnTo>
                  <a:lnTo>
                    <a:pt x="649953" y="61796"/>
                  </a:lnTo>
                  <a:cubicBezTo>
                    <a:pt x="646423" y="61254"/>
                    <a:pt x="642859" y="60983"/>
                    <a:pt x="639287" y="60985"/>
                  </a:cubicBezTo>
                  <a:close/>
                  <a:moveTo>
                    <a:pt x="784311" y="350"/>
                  </a:moveTo>
                  <a:lnTo>
                    <a:pt x="753231" y="350"/>
                  </a:lnTo>
                  <a:lnTo>
                    <a:pt x="753231" y="202452"/>
                  </a:lnTo>
                  <a:lnTo>
                    <a:pt x="863856" y="202452"/>
                  </a:lnTo>
                  <a:lnTo>
                    <a:pt x="863856" y="169773"/>
                  </a:lnTo>
                  <a:lnTo>
                    <a:pt x="784394" y="169773"/>
                  </a:lnTo>
                  <a:close/>
                  <a:moveTo>
                    <a:pt x="1233386" y="115587"/>
                  </a:moveTo>
                  <a:lnTo>
                    <a:pt x="1233386" y="115587"/>
                  </a:lnTo>
                  <a:cubicBezTo>
                    <a:pt x="1221531" y="112363"/>
                    <a:pt x="1214184" y="109721"/>
                    <a:pt x="1214184" y="103252"/>
                  </a:cubicBezTo>
                  <a:cubicBezTo>
                    <a:pt x="1214184" y="94453"/>
                    <a:pt x="1224244" y="89919"/>
                    <a:pt x="1233407" y="89919"/>
                  </a:cubicBezTo>
                  <a:cubicBezTo>
                    <a:pt x="1242391" y="90171"/>
                    <a:pt x="1250999" y="93566"/>
                    <a:pt x="1257724" y="99508"/>
                  </a:cubicBezTo>
                  <a:lnTo>
                    <a:pt x="1259623" y="101151"/>
                  </a:lnTo>
                  <a:lnTo>
                    <a:pt x="1275132" y="77896"/>
                  </a:lnTo>
                  <a:lnTo>
                    <a:pt x="1273044" y="76190"/>
                  </a:lnTo>
                  <a:cubicBezTo>
                    <a:pt x="1261462" y="66141"/>
                    <a:pt x="1246549" y="60737"/>
                    <a:pt x="1231195" y="61026"/>
                  </a:cubicBezTo>
                  <a:cubicBezTo>
                    <a:pt x="1208235" y="61026"/>
                    <a:pt x="1183626" y="74672"/>
                    <a:pt x="1183626" y="104708"/>
                  </a:cubicBezTo>
                  <a:cubicBezTo>
                    <a:pt x="1183626" y="121474"/>
                    <a:pt x="1193687" y="133996"/>
                    <a:pt x="1213808" y="140964"/>
                  </a:cubicBezTo>
                  <a:cubicBezTo>
                    <a:pt x="1218128" y="142483"/>
                    <a:pt x="1222553" y="143689"/>
                    <a:pt x="1226770" y="144895"/>
                  </a:cubicBezTo>
                  <a:cubicBezTo>
                    <a:pt x="1241047" y="148744"/>
                    <a:pt x="1249730" y="151573"/>
                    <a:pt x="1249730" y="160247"/>
                  </a:cubicBezTo>
                  <a:cubicBezTo>
                    <a:pt x="1249730" y="168921"/>
                    <a:pt x="1240379" y="173580"/>
                    <a:pt x="1231320" y="173580"/>
                  </a:cubicBezTo>
                  <a:cubicBezTo>
                    <a:pt x="1218663" y="173133"/>
                    <a:pt x="1206563" y="168276"/>
                    <a:pt x="1197131" y="159851"/>
                  </a:cubicBezTo>
                  <a:lnTo>
                    <a:pt x="1194918" y="157938"/>
                  </a:lnTo>
                  <a:lnTo>
                    <a:pt x="1178742" y="182275"/>
                  </a:lnTo>
                  <a:lnTo>
                    <a:pt x="1180829" y="184084"/>
                  </a:lnTo>
                  <a:cubicBezTo>
                    <a:pt x="1194718" y="196232"/>
                    <a:pt x="1212612" y="202851"/>
                    <a:pt x="1231090" y="202680"/>
                  </a:cubicBezTo>
                  <a:cubicBezTo>
                    <a:pt x="1259248" y="202472"/>
                    <a:pt x="1279369" y="184084"/>
                    <a:pt x="1279369" y="159643"/>
                  </a:cubicBezTo>
                  <a:cubicBezTo>
                    <a:pt x="1279619" y="128255"/>
                    <a:pt x="1247246" y="119165"/>
                    <a:pt x="1233470" y="115525"/>
                  </a:cubicBezTo>
                  <a:close/>
                  <a:moveTo>
                    <a:pt x="1159685" y="100777"/>
                  </a:moveTo>
                  <a:cubicBezTo>
                    <a:pt x="1171457" y="122449"/>
                    <a:pt x="1171457" y="148579"/>
                    <a:pt x="1159685" y="170252"/>
                  </a:cubicBezTo>
                  <a:cubicBezTo>
                    <a:pt x="1153905" y="180883"/>
                    <a:pt x="1145538" y="189896"/>
                    <a:pt x="1135347" y="196461"/>
                  </a:cubicBezTo>
                  <a:cubicBezTo>
                    <a:pt x="1125500" y="202233"/>
                    <a:pt x="1114295" y="205306"/>
                    <a:pt x="1102870" y="205364"/>
                  </a:cubicBezTo>
                  <a:cubicBezTo>
                    <a:pt x="1090260" y="205432"/>
                    <a:pt x="1077962" y="201466"/>
                    <a:pt x="1067783" y="194048"/>
                  </a:cubicBezTo>
                  <a:lnTo>
                    <a:pt x="1067783" y="202618"/>
                  </a:lnTo>
                  <a:lnTo>
                    <a:pt x="1037601" y="202618"/>
                  </a:lnTo>
                  <a:lnTo>
                    <a:pt x="1037601" y="3366"/>
                  </a:lnTo>
                  <a:lnTo>
                    <a:pt x="1068805" y="3366"/>
                  </a:lnTo>
                  <a:lnTo>
                    <a:pt x="1068805" y="76980"/>
                  </a:lnTo>
                  <a:cubicBezTo>
                    <a:pt x="1088599" y="63238"/>
                    <a:pt x="1114625" y="62295"/>
                    <a:pt x="1135368" y="74568"/>
                  </a:cubicBezTo>
                  <a:lnTo>
                    <a:pt x="1135368" y="74568"/>
                  </a:lnTo>
                  <a:cubicBezTo>
                    <a:pt x="1145550" y="81135"/>
                    <a:pt x="1153912" y="90147"/>
                    <a:pt x="1159685" y="100777"/>
                  </a:cubicBezTo>
                  <a:close/>
                  <a:moveTo>
                    <a:pt x="1138165" y="135660"/>
                  </a:moveTo>
                  <a:cubicBezTo>
                    <a:pt x="1138637" y="125503"/>
                    <a:pt x="1134972" y="115585"/>
                    <a:pt x="1128000" y="108161"/>
                  </a:cubicBezTo>
                  <a:cubicBezTo>
                    <a:pt x="1124567" y="104504"/>
                    <a:pt x="1120428" y="101575"/>
                    <a:pt x="1115832" y="99549"/>
                  </a:cubicBezTo>
                  <a:cubicBezTo>
                    <a:pt x="1111229" y="97514"/>
                    <a:pt x="1106257" y="96438"/>
                    <a:pt x="1101221" y="96388"/>
                  </a:cubicBezTo>
                  <a:cubicBezTo>
                    <a:pt x="1094915" y="96428"/>
                    <a:pt x="1088705" y="97931"/>
                    <a:pt x="1083082" y="100777"/>
                  </a:cubicBezTo>
                  <a:cubicBezTo>
                    <a:pt x="1077447" y="103617"/>
                    <a:pt x="1072541" y="107709"/>
                    <a:pt x="1068743" y="112737"/>
                  </a:cubicBezTo>
                  <a:lnTo>
                    <a:pt x="1068743" y="158686"/>
                  </a:lnTo>
                  <a:cubicBezTo>
                    <a:pt x="1075973" y="168719"/>
                    <a:pt x="1087514" y="174782"/>
                    <a:pt x="1099906" y="175057"/>
                  </a:cubicBezTo>
                  <a:cubicBezTo>
                    <a:pt x="1105007" y="175044"/>
                    <a:pt x="1110052" y="174011"/>
                    <a:pt x="1114746" y="172020"/>
                  </a:cubicBezTo>
                  <a:cubicBezTo>
                    <a:pt x="1129255" y="165792"/>
                    <a:pt x="1138510" y="151400"/>
                    <a:pt x="1138124" y="135660"/>
                  </a:cubicBezTo>
                  <a:close/>
                </a:path>
              </a:pathLst>
            </a:custGeom>
            <a:solidFill>
              <a:schemeClr val="tx2"/>
            </a:solidFill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</p:grp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A6E1ABB2-F9F1-BE24-90C7-04B75D3F1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59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75" r:id="rId2"/>
    <p:sldLayoutId id="2147483676" r:id="rId3"/>
    <p:sldLayoutId id="2147483677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685766" rtl="0" eaLnBrk="1" latinLnBrk="0" hangingPunct="1">
        <a:lnSpc>
          <a:spcPct val="100000"/>
        </a:lnSpc>
        <a:spcBef>
          <a:spcPts val="750"/>
        </a:spcBef>
        <a:spcAft>
          <a:spcPts val="750"/>
        </a:spcAft>
        <a:buFont typeface="Arial" panose="020B0604020202020204" pitchFamily="34" charset="0"/>
        <a:buNone/>
        <a:defRPr sz="1500" kern="1200">
          <a:solidFill>
            <a:schemeClr val="bg1"/>
          </a:solidFill>
          <a:latin typeface="+mn-lt"/>
          <a:ea typeface="+mn-ea"/>
          <a:cs typeface="+mn-cs"/>
        </a:defRPr>
      </a:lvl1pPr>
      <a:lvl2pPr marL="514325" indent="-171442" algn="l" defTabSz="685766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07" indent="-171442" algn="l" defTabSz="685766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090" indent="-171442" algn="l" defTabSz="685766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+mn-lt"/>
          <a:ea typeface="+mn-ea"/>
          <a:cs typeface="+mn-cs"/>
        </a:defRPr>
      </a:lvl4pPr>
      <a:lvl5pPr marL="1542974" indent="-171442" algn="l" defTabSz="685766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80" userDrawn="1">
          <p15:clr>
            <a:srgbClr val="F26B43"/>
          </p15:clr>
        </p15:guide>
        <p15:guide id="2" pos="5508" userDrawn="1">
          <p15:clr>
            <a:srgbClr val="F26B43"/>
          </p15:clr>
        </p15:guide>
        <p15:guide id="3" pos="252" userDrawn="1">
          <p15:clr>
            <a:srgbClr val="F26B43"/>
          </p15:clr>
        </p15:guide>
        <p15:guide id="4" orient="horz" pos="1620" userDrawn="1">
          <p15:clr>
            <a:srgbClr val="F26B43"/>
          </p15:clr>
        </p15:guide>
        <p15:guide id="5" orient="horz" pos="3096" userDrawn="1">
          <p15:clr>
            <a:srgbClr val="F26B43"/>
          </p15:clr>
        </p15:guide>
        <p15:guide id="6" orient="horz" pos="1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clearlabs.com/" TargetMode="External"/><Relationship Id="rId5" Type="http://schemas.openxmlformats.org/officeDocument/2006/relationships/hyperlink" Target="mailto:Ramin.khaksar@clearlabs.com" TargetMode="Externa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BC65C-F3DA-314A-8571-4E999EEFF5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1479" y="983887"/>
            <a:ext cx="7156267" cy="2691131"/>
          </a:xfrm>
        </p:spPr>
        <p:txBody>
          <a:bodyPr anchor="ctr">
            <a:noAutofit/>
          </a:bodyPr>
          <a:lstStyle/>
          <a:p>
            <a:r>
              <a:rPr lang="en-US" sz="2800" dirty="0"/>
              <a:t>An Automated Pathogen-Agnostic </a:t>
            </a:r>
            <a:br>
              <a:rPr lang="en-US" sz="2800" dirty="0"/>
            </a:br>
            <a:r>
              <a:rPr lang="en-US" sz="2800" dirty="0"/>
              <a:t>Isolate Whole Genome Sequencing (</a:t>
            </a:r>
            <a:r>
              <a:rPr lang="en-US" sz="2800" dirty="0" err="1"/>
              <a:t>iWGS</a:t>
            </a:r>
            <a:r>
              <a:rPr lang="en-US" sz="2800" dirty="0"/>
              <a:t>) to Help Stamp Foodborne Outbreaks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BCC00AF-250E-4341-B507-BF5E94190A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1479" y="3675018"/>
            <a:ext cx="4937760" cy="866686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2023 GenomeTrakr Meeting</a:t>
            </a:r>
          </a:p>
          <a:p>
            <a:r>
              <a:rPr lang="en-US" dirty="0" err="1"/>
              <a:t>Ramin</a:t>
            </a:r>
            <a:r>
              <a:rPr lang="en-US" dirty="0"/>
              <a:t> Khaksar</a:t>
            </a:r>
          </a:p>
          <a:p>
            <a:r>
              <a:rPr lang="en-US" sz="1050" dirty="0">
                <a:latin typeface="Helvetica Neue" panose="02000503000000020004" pitchFamily="2" charset="0"/>
              </a:rPr>
              <a:t>Chief Scientific Officer &amp; Chief Operating Officer, Clear Labs </a:t>
            </a:r>
            <a:r>
              <a:rPr lang="en-US" dirty="0"/>
              <a:t>|  October 2023</a:t>
            </a:r>
          </a:p>
        </p:txBody>
      </p:sp>
      <p:sp>
        <p:nvSpPr>
          <p:cNvPr id="81" name="Graphic 4">
            <a:extLst>
              <a:ext uri="{FF2B5EF4-FFF2-40B4-BE49-F238E27FC236}">
                <a16:creationId xmlns:a16="http://schemas.microsoft.com/office/drawing/2014/main" id="{D3BB1459-9060-8E12-1065-A17415FF2498}"/>
              </a:ext>
            </a:extLst>
          </p:cNvPr>
          <p:cNvSpPr/>
          <p:nvPr/>
        </p:nvSpPr>
        <p:spPr>
          <a:xfrm rot="10800000">
            <a:off x="7735006" y="0"/>
            <a:ext cx="1408995" cy="5143500"/>
          </a:xfrm>
          <a:custGeom>
            <a:avLst/>
            <a:gdLst>
              <a:gd name="connsiteX0" fmla="*/ 71341 w 433677"/>
              <a:gd name="connsiteY0" fmla="*/ 1131213 h 1583127"/>
              <a:gd name="connsiteX1" fmla="*/ 106448 w 433677"/>
              <a:gd name="connsiteY1" fmla="*/ 1094805 h 1583127"/>
              <a:gd name="connsiteX2" fmla="*/ 141555 w 433677"/>
              <a:gd name="connsiteY2" fmla="*/ 1131213 h 1583127"/>
              <a:gd name="connsiteX3" fmla="*/ 141555 w 433677"/>
              <a:gd name="connsiteY3" fmla="*/ 1321903 h 1583127"/>
              <a:gd name="connsiteX4" fmla="*/ 106448 w 433677"/>
              <a:gd name="connsiteY4" fmla="*/ 1358311 h 1583127"/>
              <a:gd name="connsiteX5" fmla="*/ 71341 w 433677"/>
              <a:gd name="connsiteY5" fmla="*/ 1321903 h 1583127"/>
              <a:gd name="connsiteX6" fmla="*/ 71341 w 433677"/>
              <a:gd name="connsiteY6" fmla="*/ 1131213 h 1583127"/>
              <a:gd name="connsiteX7" fmla="*/ 203509 w 433677"/>
              <a:gd name="connsiteY7" fmla="*/ 1513734 h 1583127"/>
              <a:gd name="connsiteX8" fmla="*/ 167745 w 433677"/>
              <a:gd name="connsiteY8" fmla="*/ 1550142 h 1583127"/>
              <a:gd name="connsiteX9" fmla="*/ 167745 w 433677"/>
              <a:gd name="connsiteY9" fmla="*/ 1583127 h 1583127"/>
              <a:gd name="connsiteX10" fmla="*/ 239367 w 433677"/>
              <a:gd name="connsiteY10" fmla="*/ 1583127 h 1583127"/>
              <a:gd name="connsiteX11" fmla="*/ 239367 w 433677"/>
              <a:gd name="connsiteY11" fmla="*/ 1550142 h 1583127"/>
              <a:gd name="connsiteX12" fmla="*/ 203603 w 433677"/>
              <a:gd name="connsiteY12" fmla="*/ 1513734 h 1583127"/>
              <a:gd name="connsiteX13" fmla="*/ 71341 w 433677"/>
              <a:gd name="connsiteY13" fmla="*/ 1033206 h 1583127"/>
              <a:gd name="connsiteX14" fmla="*/ 106448 w 433677"/>
              <a:gd name="connsiteY14" fmla="*/ 1069614 h 1583127"/>
              <a:gd name="connsiteX15" fmla="*/ 141555 w 433677"/>
              <a:gd name="connsiteY15" fmla="*/ 1033206 h 1583127"/>
              <a:gd name="connsiteX16" fmla="*/ 141555 w 433677"/>
              <a:gd name="connsiteY16" fmla="*/ 842611 h 1583127"/>
              <a:gd name="connsiteX17" fmla="*/ 106448 w 433677"/>
              <a:gd name="connsiteY17" fmla="*/ 806203 h 1583127"/>
              <a:gd name="connsiteX18" fmla="*/ 71341 w 433677"/>
              <a:gd name="connsiteY18" fmla="*/ 842611 h 1583127"/>
              <a:gd name="connsiteX19" fmla="*/ 71341 w 433677"/>
              <a:gd name="connsiteY19" fmla="*/ 1033206 h 1583127"/>
              <a:gd name="connsiteX20" fmla="*/ 167745 w 433677"/>
              <a:gd name="connsiteY20" fmla="*/ 871889 h 1583127"/>
              <a:gd name="connsiteX21" fmla="*/ 203509 w 433677"/>
              <a:gd name="connsiteY21" fmla="*/ 908297 h 1583127"/>
              <a:gd name="connsiteX22" fmla="*/ 239274 w 433677"/>
              <a:gd name="connsiteY22" fmla="*/ 871889 h 1583127"/>
              <a:gd name="connsiteX23" fmla="*/ 239274 w 433677"/>
              <a:gd name="connsiteY23" fmla="*/ 681294 h 1583127"/>
              <a:gd name="connsiteX24" fmla="*/ 203509 w 433677"/>
              <a:gd name="connsiteY24" fmla="*/ 644886 h 1583127"/>
              <a:gd name="connsiteX25" fmla="*/ 167745 w 433677"/>
              <a:gd name="connsiteY25" fmla="*/ 681294 h 1583127"/>
              <a:gd name="connsiteX26" fmla="*/ 167745 w 433677"/>
              <a:gd name="connsiteY26" fmla="*/ 871889 h 1583127"/>
              <a:gd name="connsiteX27" fmla="*/ 167745 w 433677"/>
              <a:gd name="connsiteY27" fmla="*/ 583287 h 1583127"/>
              <a:gd name="connsiteX28" fmla="*/ 203509 w 433677"/>
              <a:gd name="connsiteY28" fmla="*/ 619695 h 1583127"/>
              <a:gd name="connsiteX29" fmla="*/ 239274 w 433677"/>
              <a:gd name="connsiteY29" fmla="*/ 583287 h 1583127"/>
              <a:gd name="connsiteX30" fmla="*/ 239274 w 433677"/>
              <a:gd name="connsiteY30" fmla="*/ 392692 h 1583127"/>
              <a:gd name="connsiteX31" fmla="*/ 203509 w 433677"/>
              <a:gd name="connsiteY31" fmla="*/ 356284 h 1583127"/>
              <a:gd name="connsiteX32" fmla="*/ 167745 w 433677"/>
              <a:gd name="connsiteY32" fmla="*/ 392692 h 1583127"/>
              <a:gd name="connsiteX33" fmla="*/ 167745 w 433677"/>
              <a:gd name="connsiteY33" fmla="*/ 583287 h 1583127"/>
              <a:gd name="connsiteX34" fmla="*/ 106354 w 433677"/>
              <a:gd name="connsiteY34" fmla="*/ 490889 h 1583127"/>
              <a:gd name="connsiteX35" fmla="*/ 141461 w 433677"/>
              <a:gd name="connsiteY35" fmla="*/ 454481 h 1583127"/>
              <a:gd name="connsiteX36" fmla="*/ 141461 w 433677"/>
              <a:gd name="connsiteY36" fmla="*/ 263791 h 1583127"/>
              <a:gd name="connsiteX37" fmla="*/ 106354 w 433677"/>
              <a:gd name="connsiteY37" fmla="*/ 227383 h 1583127"/>
              <a:gd name="connsiteX38" fmla="*/ 71247 w 433677"/>
              <a:gd name="connsiteY38" fmla="*/ 263791 h 1583127"/>
              <a:gd name="connsiteX39" fmla="*/ 71247 w 433677"/>
              <a:gd name="connsiteY39" fmla="*/ 454386 h 1583127"/>
              <a:gd name="connsiteX40" fmla="*/ 106354 w 433677"/>
              <a:gd name="connsiteY40" fmla="*/ 490794 h 1583127"/>
              <a:gd name="connsiteX41" fmla="*/ 203509 w 433677"/>
              <a:gd name="connsiteY41" fmla="*/ 329573 h 1583127"/>
              <a:gd name="connsiteX42" fmla="*/ 239274 w 433677"/>
              <a:gd name="connsiteY42" fmla="*/ 293355 h 1583127"/>
              <a:gd name="connsiteX43" fmla="*/ 239274 w 433677"/>
              <a:gd name="connsiteY43" fmla="*/ 102475 h 1583127"/>
              <a:gd name="connsiteX44" fmla="*/ 203509 w 433677"/>
              <a:gd name="connsiteY44" fmla="*/ 66067 h 1583127"/>
              <a:gd name="connsiteX45" fmla="*/ 167745 w 433677"/>
              <a:gd name="connsiteY45" fmla="*/ 102475 h 1583127"/>
              <a:gd name="connsiteX46" fmla="*/ 167745 w 433677"/>
              <a:gd name="connsiteY46" fmla="*/ 293070 h 1583127"/>
              <a:gd name="connsiteX47" fmla="*/ 203509 w 433677"/>
              <a:gd name="connsiteY47" fmla="*/ 329478 h 1583127"/>
              <a:gd name="connsiteX48" fmla="*/ 44964 w 433677"/>
              <a:gd name="connsiteY48" fmla="*/ 293355 h 1583127"/>
              <a:gd name="connsiteX49" fmla="*/ 44964 w 433677"/>
              <a:gd name="connsiteY49" fmla="*/ 102475 h 1583127"/>
              <a:gd name="connsiteX50" fmla="*/ 9199 w 433677"/>
              <a:gd name="connsiteY50" fmla="*/ 66067 h 1583127"/>
              <a:gd name="connsiteX51" fmla="*/ 0 w 433677"/>
              <a:gd name="connsiteY51" fmla="*/ 67397 h 1583127"/>
              <a:gd name="connsiteX52" fmla="*/ 0 w 433677"/>
              <a:gd name="connsiteY52" fmla="*/ 328147 h 1583127"/>
              <a:gd name="connsiteX53" fmla="*/ 9199 w 433677"/>
              <a:gd name="connsiteY53" fmla="*/ 329478 h 1583127"/>
              <a:gd name="connsiteX54" fmla="*/ 44964 w 433677"/>
              <a:gd name="connsiteY54" fmla="*/ 293260 h 1583127"/>
              <a:gd name="connsiteX55" fmla="*/ 9293 w 433677"/>
              <a:gd name="connsiteY55" fmla="*/ 908297 h 1583127"/>
              <a:gd name="connsiteX56" fmla="*/ 45057 w 433677"/>
              <a:gd name="connsiteY56" fmla="*/ 871889 h 1583127"/>
              <a:gd name="connsiteX57" fmla="*/ 45057 w 433677"/>
              <a:gd name="connsiteY57" fmla="*/ 681294 h 1583127"/>
              <a:gd name="connsiteX58" fmla="*/ 9293 w 433677"/>
              <a:gd name="connsiteY58" fmla="*/ 644886 h 1583127"/>
              <a:gd name="connsiteX59" fmla="*/ 94 w 433677"/>
              <a:gd name="connsiteY59" fmla="*/ 646217 h 1583127"/>
              <a:gd name="connsiteX60" fmla="*/ 94 w 433677"/>
              <a:gd name="connsiteY60" fmla="*/ 906966 h 1583127"/>
              <a:gd name="connsiteX61" fmla="*/ 9293 w 433677"/>
              <a:gd name="connsiteY61" fmla="*/ 908297 h 1583127"/>
              <a:gd name="connsiteX62" fmla="*/ 9293 w 433677"/>
              <a:gd name="connsiteY62" fmla="*/ 619695 h 1583127"/>
              <a:gd name="connsiteX63" fmla="*/ 45057 w 433677"/>
              <a:gd name="connsiteY63" fmla="*/ 583287 h 1583127"/>
              <a:gd name="connsiteX64" fmla="*/ 45057 w 433677"/>
              <a:gd name="connsiteY64" fmla="*/ 392692 h 1583127"/>
              <a:gd name="connsiteX65" fmla="*/ 9293 w 433677"/>
              <a:gd name="connsiteY65" fmla="*/ 356284 h 1583127"/>
              <a:gd name="connsiteX66" fmla="*/ 94 w 433677"/>
              <a:gd name="connsiteY66" fmla="*/ 357615 h 1583127"/>
              <a:gd name="connsiteX67" fmla="*/ 94 w 433677"/>
              <a:gd name="connsiteY67" fmla="*/ 618365 h 1583127"/>
              <a:gd name="connsiteX68" fmla="*/ 9293 w 433677"/>
              <a:gd name="connsiteY68" fmla="*/ 619695 h 1583127"/>
              <a:gd name="connsiteX69" fmla="*/ 167839 w 433677"/>
              <a:gd name="connsiteY69" fmla="*/ 1161822 h 1583127"/>
              <a:gd name="connsiteX70" fmla="*/ 167839 w 433677"/>
              <a:gd name="connsiteY70" fmla="*/ 1162012 h 1583127"/>
              <a:gd name="connsiteX71" fmla="*/ 203603 w 433677"/>
              <a:gd name="connsiteY71" fmla="*/ 1198420 h 1583127"/>
              <a:gd name="connsiteX72" fmla="*/ 203603 w 433677"/>
              <a:gd name="connsiteY72" fmla="*/ 1198230 h 1583127"/>
              <a:gd name="connsiteX73" fmla="*/ 239367 w 433677"/>
              <a:gd name="connsiteY73" fmla="*/ 1161822 h 1583127"/>
              <a:gd name="connsiteX74" fmla="*/ 239367 w 433677"/>
              <a:gd name="connsiteY74" fmla="*/ 971417 h 1583127"/>
              <a:gd name="connsiteX75" fmla="*/ 203603 w 433677"/>
              <a:gd name="connsiteY75" fmla="*/ 935009 h 1583127"/>
              <a:gd name="connsiteX76" fmla="*/ 167839 w 433677"/>
              <a:gd name="connsiteY76" fmla="*/ 971417 h 1583127"/>
              <a:gd name="connsiteX77" fmla="*/ 167839 w 433677"/>
              <a:gd name="connsiteY77" fmla="*/ 1161822 h 1583127"/>
              <a:gd name="connsiteX78" fmla="*/ 9293 w 433677"/>
              <a:gd name="connsiteY78" fmla="*/ 1513639 h 1583127"/>
              <a:gd name="connsiteX79" fmla="*/ 94 w 433677"/>
              <a:gd name="connsiteY79" fmla="*/ 1514969 h 1583127"/>
              <a:gd name="connsiteX80" fmla="*/ 94 w 433677"/>
              <a:gd name="connsiteY80" fmla="*/ 1583032 h 1583127"/>
              <a:gd name="connsiteX81" fmla="*/ 45057 w 433677"/>
              <a:gd name="connsiteY81" fmla="*/ 1583032 h 1583127"/>
              <a:gd name="connsiteX82" fmla="*/ 45057 w 433677"/>
              <a:gd name="connsiteY82" fmla="*/ 1550046 h 1583127"/>
              <a:gd name="connsiteX83" fmla="*/ 9293 w 433677"/>
              <a:gd name="connsiteY83" fmla="*/ 1513639 h 1583127"/>
              <a:gd name="connsiteX84" fmla="*/ 9293 w 433677"/>
              <a:gd name="connsiteY84" fmla="*/ 1198325 h 1583127"/>
              <a:gd name="connsiteX85" fmla="*/ 9293 w 433677"/>
              <a:gd name="connsiteY85" fmla="*/ 1198135 h 1583127"/>
              <a:gd name="connsiteX86" fmla="*/ 45057 w 433677"/>
              <a:gd name="connsiteY86" fmla="*/ 1161727 h 1583127"/>
              <a:gd name="connsiteX87" fmla="*/ 45057 w 433677"/>
              <a:gd name="connsiteY87" fmla="*/ 971322 h 1583127"/>
              <a:gd name="connsiteX88" fmla="*/ 9293 w 433677"/>
              <a:gd name="connsiteY88" fmla="*/ 934914 h 1583127"/>
              <a:gd name="connsiteX89" fmla="*/ 94 w 433677"/>
              <a:gd name="connsiteY89" fmla="*/ 936245 h 1583127"/>
              <a:gd name="connsiteX90" fmla="*/ 94 w 433677"/>
              <a:gd name="connsiteY90" fmla="*/ 1196994 h 1583127"/>
              <a:gd name="connsiteX91" fmla="*/ 9293 w 433677"/>
              <a:gd name="connsiteY91" fmla="*/ 1198325 h 1583127"/>
              <a:gd name="connsiteX92" fmla="*/ 71341 w 433677"/>
              <a:gd name="connsiteY92" fmla="*/ 742988 h 1583127"/>
              <a:gd name="connsiteX93" fmla="*/ 106448 w 433677"/>
              <a:gd name="connsiteY93" fmla="*/ 779396 h 1583127"/>
              <a:gd name="connsiteX94" fmla="*/ 141555 w 433677"/>
              <a:gd name="connsiteY94" fmla="*/ 742988 h 1583127"/>
              <a:gd name="connsiteX95" fmla="*/ 141555 w 433677"/>
              <a:gd name="connsiteY95" fmla="*/ 552393 h 1583127"/>
              <a:gd name="connsiteX96" fmla="*/ 106448 w 433677"/>
              <a:gd name="connsiteY96" fmla="*/ 515985 h 1583127"/>
              <a:gd name="connsiteX97" fmla="*/ 71341 w 433677"/>
              <a:gd name="connsiteY97" fmla="*/ 552393 h 1583127"/>
              <a:gd name="connsiteX98" fmla="*/ 71341 w 433677"/>
              <a:gd name="connsiteY98" fmla="*/ 742988 h 1583127"/>
              <a:gd name="connsiteX99" fmla="*/ 106448 w 433677"/>
              <a:gd name="connsiteY99" fmla="*/ 1384832 h 1583127"/>
              <a:gd name="connsiteX100" fmla="*/ 71341 w 433677"/>
              <a:gd name="connsiteY100" fmla="*/ 1421240 h 1583127"/>
              <a:gd name="connsiteX101" fmla="*/ 71341 w 433677"/>
              <a:gd name="connsiteY101" fmla="*/ 1583032 h 1583127"/>
              <a:gd name="connsiteX102" fmla="*/ 141461 w 433677"/>
              <a:gd name="connsiteY102" fmla="*/ 1583032 h 1583127"/>
              <a:gd name="connsiteX103" fmla="*/ 141461 w 433677"/>
              <a:gd name="connsiteY103" fmla="*/ 1421240 h 1583127"/>
              <a:gd name="connsiteX104" fmla="*/ 106354 w 433677"/>
              <a:gd name="connsiteY104" fmla="*/ 1384832 h 1583127"/>
              <a:gd name="connsiteX105" fmla="*/ 9293 w 433677"/>
              <a:gd name="connsiteY105" fmla="*/ 1487022 h 1583127"/>
              <a:gd name="connsiteX106" fmla="*/ 45057 w 433677"/>
              <a:gd name="connsiteY106" fmla="*/ 1450804 h 1583127"/>
              <a:gd name="connsiteX107" fmla="*/ 45057 w 433677"/>
              <a:gd name="connsiteY107" fmla="*/ 1261255 h 1583127"/>
              <a:gd name="connsiteX108" fmla="*/ 9293 w 433677"/>
              <a:gd name="connsiteY108" fmla="*/ 1225037 h 1583127"/>
              <a:gd name="connsiteX109" fmla="*/ 94 w 433677"/>
              <a:gd name="connsiteY109" fmla="*/ 1226368 h 1583127"/>
              <a:gd name="connsiteX110" fmla="*/ 94 w 433677"/>
              <a:gd name="connsiteY110" fmla="*/ 1485596 h 1583127"/>
              <a:gd name="connsiteX111" fmla="*/ 9293 w 433677"/>
              <a:gd name="connsiteY111" fmla="*/ 1486927 h 1583127"/>
              <a:gd name="connsiteX112" fmla="*/ 265651 w 433677"/>
              <a:gd name="connsiteY112" fmla="*/ 1033206 h 1583127"/>
              <a:gd name="connsiteX113" fmla="*/ 300758 w 433677"/>
              <a:gd name="connsiteY113" fmla="*/ 1069614 h 1583127"/>
              <a:gd name="connsiteX114" fmla="*/ 335865 w 433677"/>
              <a:gd name="connsiteY114" fmla="*/ 1033206 h 1583127"/>
              <a:gd name="connsiteX115" fmla="*/ 335865 w 433677"/>
              <a:gd name="connsiteY115" fmla="*/ 842611 h 1583127"/>
              <a:gd name="connsiteX116" fmla="*/ 300758 w 433677"/>
              <a:gd name="connsiteY116" fmla="*/ 806203 h 1583127"/>
              <a:gd name="connsiteX117" fmla="*/ 265651 w 433677"/>
              <a:gd name="connsiteY117" fmla="*/ 842611 h 1583127"/>
              <a:gd name="connsiteX118" fmla="*/ 265651 w 433677"/>
              <a:gd name="connsiteY118" fmla="*/ 1033206 h 1583127"/>
              <a:gd name="connsiteX119" fmla="*/ 362055 w 433677"/>
              <a:gd name="connsiteY119" fmla="*/ 871889 h 1583127"/>
              <a:gd name="connsiteX120" fmla="*/ 397819 w 433677"/>
              <a:gd name="connsiteY120" fmla="*/ 908297 h 1583127"/>
              <a:gd name="connsiteX121" fmla="*/ 433584 w 433677"/>
              <a:gd name="connsiteY121" fmla="*/ 871889 h 1583127"/>
              <a:gd name="connsiteX122" fmla="*/ 433584 w 433677"/>
              <a:gd name="connsiteY122" fmla="*/ 681294 h 1583127"/>
              <a:gd name="connsiteX123" fmla="*/ 397819 w 433677"/>
              <a:gd name="connsiteY123" fmla="*/ 644886 h 1583127"/>
              <a:gd name="connsiteX124" fmla="*/ 362055 w 433677"/>
              <a:gd name="connsiteY124" fmla="*/ 681294 h 1583127"/>
              <a:gd name="connsiteX125" fmla="*/ 362055 w 433677"/>
              <a:gd name="connsiteY125" fmla="*/ 871889 h 1583127"/>
              <a:gd name="connsiteX126" fmla="*/ 300664 w 433677"/>
              <a:gd name="connsiteY126" fmla="*/ 200766 h 1583127"/>
              <a:gd name="connsiteX127" fmla="*/ 335771 w 433677"/>
              <a:gd name="connsiteY127" fmla="*/ 164359 h 1583127"/>
              <a:gd name="connsiteX128" fmla="*/ 335771 w 433677"/>
              <a:gd name="connsiteY128" fmla="*/ 95 h 1583127"/>
              <a:gd name="connsiteX129" fmla="*/ 265651 w 433677"/>
              <a:gd name="connsiteY129" fmla="*/ 95 h 1583127"/>
              <a:gd name="connsiteX130" fmla="*/ 265651 w 433677"/>
              <a:gd name="connsiteY130" fmla="*/ 164359 h 1583127"/>
              <a:gd name="connsiteX131" fmla="*/ 300758 w 433677"/>
              <a:gd name="connsiteY131" fmla="*/ 200766 h 1583127"/>
              <a:gd name="connsiteX132" fmla="*/ 362149 w 433677"/>
              <a:gd name="connsiteY132" fmla="*/ 4468 h 1583127"/>
              <a:gd name="connsiteX133" fmla="*/ 397913 w 433677"/>
              <a:gd name="connsiteY133" fmla="*/ 40876 h 1583127"/>
              <a:gd name="connsiteX134" fmla="*/ 397913 w 433677"/>
              <a:gd name="connsiteY134" fmla="*/ 40876 h 1583127"/>
              <a:gd name="connsiteX135" fmla="*/ 433677 w 433677"/>
              <a:gd name="connsiteY135" fmla="*/ 4373 h 1583127"/>
              <a:gd name="connsiteX136" fmla="*/ 433677 w 433677"/>
              <a:gd name="connsiteY136" fmla="*/ 0 h 1583127"/>
              <a:gd name="connsiteX137" fmla="*/ 362055 w 433677"/>
              <a:gd name="connsiteY137" fmla="*/ 0 h 1583127"/>
              <a:gd name="connsiteX138" fmla="*/ 362055 w 433677"/>
              <a:gd name="connsiteY138" fmla="*/ 4468 h 1583127"/>
              <a:gd name="connsiteX139" fmla="*/ 362055 w 433677"/>
              <a:gd name="connsiteY139" fmla="*/ 4468 h 1583127"/>
              <a:gd name="connsiteX140" fmla="*/ 362149 w 433677"/>
              <a:gd name="connsiteY140" fmla="*/ 1161822 h 1583127"/>
              <a:gd name="connsiteX141" fmla="*/ 362149 w 433677"/>
              <a:gd name="connsiteY141" fmla="*/ 1162012 h 1583127"/>
              <a:gd name="connsiteX142" fmla="*/ 397913 w 433677"/>
              <a:gd name="connsiteY142" fmla="*/ 1198420 h 1583127"/>
              <a:gd name="connsiteX143" fmla="*/ 397913 w 433677"/>
              <a:gd name="connsiteY143" fmla="*/ 1198230 h 1583127"/>
              <a:gd name="connsiteX144" fmla="*/ 433677 w 433677"/>
              <a:gd name="connsiteY144" fmla="*/ 1161822 h 1583127"/>
              <a:gd name="connsiteX145" fmla="*/ 433677 w 433677"/>
              <a:gd name="connsiteY145" fmla="*/ 971417 h 1583127"/>
              <a:gd name="connsiteX146" fmla="*/ 397913 w 433677"/>
              <a:gd name="connsiteY146" fmla="*/ 935009 h 1583127"/>
              <a:gd name="connsiteX147" fmla="*/ 362149 w 433677"/>
              <a:gd name="connsiteY147" fmla="*/ 971417 h 1583127"/>
              <a:gd name="connsiteX148" fmla="*/ 362149 w 433677"/>
              <a:gd name="connsiteY148" fmla="*/ 1161822 h 1583127"/>
              <a:gd name="connsiteX149" fmla="*/ 362149 w 433677"/>
              <a:gd name="connsiteY149" fmla="*/ 1450804 h 1583127"/>
              <a:gd name="connsiteX150" fmla="*/ 397913 w 433677"/>
              <a:gd name="connsiteY150" fmla="*/ 1487022 h 1583127"/>
              <a:gd name="connsiteX151" fmla="*/ 433677 w 433677"/>
              <a:gd name="connsiteY151" fmla="*/ 1450804 h 1583127"/>
              <a:gd name="connsiteX152" fmla="*/ 433677 w 433677"/>
              <a:gd name="connsiteY152" fmla="*/ 1261255 h 1583127"/>
              <a:gd name="connsiteX153" fmla="*/ 397913 w 433677"/>
              <a:gd name="connsiteY153" fmla="*/ 1225037 h 1583127"/>
              <a:gd name="connsiteX154" fmla="*/ 362149 w 433677"/>
              <a:gd name="connsiteY154" fmla="*/ 1261255 h 1583127"/>
              <a:gd name="connsiteX155" fmla="*/ 362149 w 433677"/>
              <a:gd name="connsiteY155" fmla="*/ 1450804 h 1583127"/>
              <a:gd name="connsiteX156" fmla="*/ 94 w 433677"/>
              <a:gd name="connsiteY156" fmla="*/ 39545 h 1583127"/>
              <a:gd name="connsiteX157" fmla="*/ 9293 w 433677"/>
              <a:gd name="connsiteY157" fmla="*/ 40876 h 1583127"/>
              <a:gd name="connsiteX158" fmla="*/ 9293 w 433677"/>
              <a:gd name="connsiteY158" fmla="*/ 40876 h 1583127"/>
              <a:gd name="connsiteX159" fmla="*/ 45057 w 433677"/>
              <a:gd name="connsiteY159" fmla="*/ 4373 h 1583127"/>
              <a:gd name="connsiteX160" fmla="*/ 45057 w 433677"/>
              <a:gd name="connsiteY160" fmla="*/ 0 h 1583127"/>
              <a:gd name="connsiteX161" fmla="*/ 94 w 433677"/>
              <a:gd name="connsiteY161" fmla="*/ 0 h 1583127"/>
              <a:gd name="connsiteX162" fmla="*/ 94 w 433677"/>
              <a:gd name="connsiteY162" fmla="*/ 39545 h 1583127"/>
              <a:gd name="connsiteX163" fmla="*/ 106448 w 433677"/>
              <a:gd name="connsiteY163" fmla="*/ 200766 h 1583127"/>
              <a:gd name="connsiteX164" fmla="*/ 141555 w 433677"/>
              <a:gd name="connsiteY164" fmla="*/ 164359 h 1583127"/>
              <a:gd name="connsiteX165" fmla="*/ 141555 w 433677"/>
              <a:gd name="connsiteY165" fmla="*/ 95 h 1583127"/>
              <a:gd name="connsiteX166" fmla="*/ 71341 w 433677"/>
              <a:gd name="connsiteY166" fmla="*/ 95 h 1583127"/>
              <a:gd name="connsiteX167" fmla="*/ 71341 w 433677"/>
              <a:gd name="connsiteY167" fmla="*/ 164359 h 1583127"/>
              <a:gd name="connsiteX168" fmla="*/ 106448 w 433677"/>
              <a:gd name="connsiteY168" fmla="*/ 200766 h 1583127"/>
              <a:gd name="connsiteX169" fmla="*/ 167839 w 433677"/>
              <a:gd name="connsiteY169" fmla="*/ 4468 h 1583127"/>
              <a:gd name="connsiteX170" fmla="*/ 203603 w 433677"/>
              <a:gd name="connsiteY170" fmla="*/ 40876 h 1583127"/>
              <a:gd name="connsiteX171" fmla="*/ 203603 w 433677"/>
              <a:gd name="connsiteY171" fmla="*/ 40876 h 1583127"/>
              <a:gd name="connsiteX172" fmla="*/ 239367 w 433677"/>
              <a:gd name="connsiteY172" fmla="*/ 4373 h 1583127"/>
              <a:gd name="connsiteX173" fmla="*/ 239367 w 433677"/>
              <a:gd name="connsiteY173" fmla="*/ 0 h 1583127"/>
              <a:gd name="connsiteX174" fmla="*/ 167745 w 433677"/>
              <a:gd name="connsiteY174" fmla="*/ 0 h 1583127"/>
              <a:gd name="connsiteX175" fmla="*/ 167745 w 433677"/>
              <a:gd name="connsiteY175" fmla="*/ 4468 h 1583127"/>
              <a:gd name="connsiteX176" fmla="*/ 167745 w 433677"/>
              <a:gd name="connsiteY176" fmla="*/ 4468 h 1583127"/>
              <a:gd name="connsiteX177" fmla="*/ 397913 w 433677"/>
              <a:gd name="connsiteY177" fmla="*/ 329573 h 1583127"/>
              <a:gd name="connsiteX178" fmla="*/ 433677 w 433677"/>
              <a:gd name="connsiteY178" fmla="*/ 293355 h 1583127"/>
              <a:gd name="connsiteX179" fmla="*/ 433677 w 433677"/>
              <a:gd name="connsiteY179" fmla="*/ 102475 h 1583127"/>
              <a:gd name="connsiteX180" fmla="*/ 397913 w 433677"/>
              <a:gd name="connsiteY180" fmla="*/ 66067 h 1583127"/>
              <a:gd name="connsiteX181" fmla="*/ 362149 w 433677"/>
              <a:gd name="connsiteY181" fmla="*/ 102475 h 1583127"/>
              <a:gd name="connsiteX182" fmla="*/ 362149 w 433677"/>
              <a:gd name="connsiteY182" fmla="*/ 293070 h 1583127"/>
              <a:gd name="connsiteX183" fmla="*/ 397913 w 433677"/>
              <a:gd name="connsiteY183" fmla="*/ 329478 h 1583127"/>
              <a:gd name="connsiteX184" fmla="*/ 300758 w 433677"/>
              <a:gd name="connsiteY184" fmla="*/ 490889 h 1583127"/>
              <a:gd name="connsiteX185" fmla="*/ 335865 w 433677"/>
              <a:gd name="connsiteY185" fmla="*/ 454481 h 1583127"/>
              <a:gd name="connsiteX186" fmla="*/ 335865 w 433677"/>
              <a:gd name="connsiteY186" fmla="*/ 263791 h 1583127"/>
              <a:gd name="connsiteX187" fmla="*/ 300758 w 433677"/>
              <a:gd name="connsiteY187" fmla="*/ 227383 h 1583127"/>
              <a:gd name="connsiteX188" fmla="*/ 265651 w 433677"/>
              <a:gd name="connsiteY188" fmla="*/ 263791 h 1583127"/>
              <a:gd name="connsiteX189" fmla="*/ 265651 w 433677"/>
              <a:gd name="connsiteY189" fmla="*/ 454386 h 1583127"/>
              <a:gd name="connsiteX190" fmla="*/ 300758 w 433677"/>
              <a:gd name="connsiteY190" fmla="*/ 490794 h 1583127"/>
              <a:gd name="connsiteX191" fmla="*/ 265651 w 433677"/>
              <a:gd name="connsiteY191" fmla="*/ 743083 h 1583127"/>
              <a:gd name="connsiteX192" fmla="*/ 300758 w 433677"/>
              <a:gd name="connsiteY192" fmla="*/ 779491 h 1583127"/>
              <a:gd name="connsiteX193" fmla="*/ 335865 w 433677"/>
              <a:gd name="connsiteY193" fmla="*/ 743083 h 1583127"/>
              <a:gd name="connsiteX194" fmla="*/ 335865 w 433677"/>
              <a:gd name="connsiteY194" fmla="*/ 552488 h 1583127"/>
              <a:gd name="connsiteX195" fmla="*/ 300758 w 433677"/>
              <a:gd name="connsiteY195" fmla="*/ 516080 h 1583127"/>
              <a:gd name="connsiteX196" fmla="*/ 265651 w 433677"/>
              <a:gd name="connsiteY196" fmla="*/ 552488 h 1583127"/>
              <a:gd name="connsiteX197" fmla="*/ 265651 w 433677"/>
              <a:gd name="connsiteY197" fmla="*/ 743083 h 1583127"/>
              <a:gd name="connsiteX198" fmla="*/ 167745 w 433677"/>
              <a:gd name="connsiteY198" fmla="*/ 1450804 h 1583127"/>
              <a:gd name="connsiteX199" fmla="*/ 203509 w 433677"/>
              <a:gd name="connsiteY199" fmla="*/ 1487022 h 1583127"/>
              <a:gd name="connsiteX200" fmla="*/ 239274 w 433677"/>
              <a:gd name="connsiteY200" fmla="*/ 1450804 h 1583127"/>
              <a:gd name="connsiteX201" fmla="*/ 239274 w 433677"/>
              <a:gd name="connsiteY201" fmla="*/ 1261255 h 1583127"/>
              <a:gd name="connsiteX202" fmla="*/ 203509 w 433677"/>
              <a:gd name="connsiteY202" fmla="*/ 1225037 h 1583127"/>
              <a:gd name="connsiteX203" fmla="*/ 167745 w 433677"/>
              <a:gd name="connsiteY203" fmla="*/ 1261255 h 1583127"/>
              <a:gd name="connsiteX204" fmla="*/ 167745 w 433677"/>
              <a:gd name="connsiteY204" fmla="*/ 1450804 h 1583127"/>
              <a:gd name="connsiteX205" fmla="*/ 300664 w 433677"/>
              <a:gd name="connsiteY205" fmla="*/ 1384927 h 1583127"/>
              <a:gd name="connsiteX206" fmla="*/ 265557 w 433677"/>
              <a:gd name="connsiteY206" fmla="*/ 1421335 h 1583127"/>
              <a:gd name="connsiteX207" fmla="*/ 265557 w 433677"/>
              <a:gd name="connsiteY207" fmla="*/ 1583127 h 1583127"/>
              <a:gd name="connsiteX208" fmla="*/ 335678 w 433677"/>
              <a:gd name="connsiteY208" fmla="*/ 1583127 h 1583127"/>
              <a:gd name="connsiteX209" fmla="*/ 335678 w 433677"/>
              <a:gd name="connsiteY209" fmla="*/ 1421335 h 1583127"/>
              <a:gd name="connsiteX210" fmla="*/ 300570 w 433677"/>
              <a:gd name="connsiteY210" fmla="*/ 1384927 h 1583127"/>
              <a:gd name="connsiteX211" fmla="*/ 362055 w 433677"/>
              <a:gd name="connsiteY211" fmla="*/ 583287 h 1583127"/>
              <a:gd name="connsiteX212" fmla="*/ 397819 w 433677"/>
              <a:gd name="connsiteY212" fmla="*/ 619695 h 1583127"/>
              <a:gd name="connsiteX213" fmla="*/ 433584 w 433677"/>
              <a:gd name="connsiteY213" fmla="*/ 583287 h 1583127"/>
              <a:gd name="connsiteX214" fmla="*/ 433584 w 433677"/>
              <a:gd name="connsiteY214" fmla="*/ 392692 h 1583127"/>
              <a:gd name="connsiteX215" fmla="*/ 397819 w 433677"/>
              <a:gd name="connsiteY215" fmla="*/ 356284 h 1583127"/>
              <a:gd name="connsiteX216" fmla="*/ 362055 w 433677"/>
              <a:gd name="connsiteY216" fmla="*/ 392692 h 1583127"/>
              <a:gd name="connsiteX217" fmla="*/ 362055 w 433677"/>
              <a:gd name="connsiteY217" fmla="*/ 583287 h 1583127"/>
              <a:gd name="connsiteX218" fmla="*/ 397819 w 433677"/>
              <a:gd name="connsiteY218" fmla="*/ 1513734 h 1583127"/>
              <a:gd name="connsiteX219" fmla="*/ 362055 w 433677"/>
              <a:gd name="connsiteY219" fmla="*/ 1550142 h 1583127"/>
              <a:gd name="connsiteX220" fmla="*/ 362055 w 433677"/>
              <a:gd name="connsiteY220" fmla="*/ 1583127 h 1583127"/>
              <a:gd name="connsiteX221" fmla="*/ 433677 w 433677"/>
              <a:gd name="connsiteY221" fmla="*/ 1583127 h 1583127"/>
              <a:gd name="connsiteX222" fmla="*/ 433677 w 433677"/>
              <a:gd name="connsiteY222" fmla="*/ 1550142 h 1583127"/>
              <a:gd name="connsiteX223" fmla="*/ 397913 w 433677"/>
              <a:gd name="connsiteY223" fmla="*/ 1513734 h 1583127"/>
              <a:gd name="connsiteX224" fmla="*/ 265651 w 433677"/>
              <a:gd name="connsiteY224" fmla="*/ 1321903 h 1583127"/>
              <a:gd name="connsiteX225" fmla="*/ 300758 w 433677"/>
              <a:gd name="connsiteY225" fmla="*/ 1358311 h 1583127"/>
              <a:gd name="connsiteX226" fmla="*/ 335865 w 433677"/>
              <a:gd name="connsiteY226" fmla="*/ 1321903 h 1583127"/>
              <a:gd name="connsiteX227" fmla="*/ 335865 w 433677"/>
              <a:gd name="connsiteY227" fmla="*/ 1131213 h 1583127"/>
              <a:gd name="connsiteX228" fmla="*/ 300758 w 433677"/>
              <a:gd name="connsiteY228" fmla="*/ 1094805 h 1583127"/>
              <a:gd name="connsiteX229" fmla="*/ 265651 w 433677"/>
              <a:gd name="connsiteY229" fmla="*/ 1131213 h 1583127"/>
              <a:gd name="connsiteX230" fmla="*/ 265651 w 433677"/>
              <a:gd name="connsiteY230" fmla="*/ 1321903 h 1583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</a:cxnLst>
            <a:rect l="l" t="t" r="r" b="b"/>
            <a:pathLst>
              <a:path w="433677" h="1583127">
                <a:moveTo>
                  <a:pt x="71341" y="1131213"/>
                </a:moveTo>
                <a:cubicBezTo>
                  <a:pt x="71341" y="1111060"/>
                  <a:pt x="87017" y="1094805"/>
                  <a:pt x="106448" y="1094805"/>
                </a:cubicBezTo>
                <a:cubicBezTo>
                  <a:pt x="125879" y="1094805"/>
                  <a:pt x="141555" y="1111060"/>
                  <a:pt x="141555" y="1131213"/>
                </a:cubicBezTo>
                <a:lnTo>
                  <a:pt x="141555" y="1321903"/>
                </a:lnTo>
                <a:cubicBezTo>
                  <a:pt x="141555" y="1342055"/>
                  <a:pt x="125879" y="1358311"/>
                  <a:pt x="106448" y="1358311"/>
                </a:cubicBezTo>
                <a:cubicBezTo>
                  <a:pt x="87017" y="1358311"/>
                  <a:pt x="71341" y="1341960"/>
                  <a:pt x="71341" y="1321903"/>
                </a:cubicBezTo>
                <a:lnTo>
                  <a:pt x="71341" y="1131213"/>
                </a:lnTo>
                <a:close/>
                <a:moveTo>
                  <a:pt x="203509" y="1513734"/>
                </a:moveTo>
                <a:cubicBezTo>
                  <a:pt x="183703" y="1513734"/>
                  <a:pt x="167745" y="1530084"/>
                  <a:pt x="167745" y="1550142"/>
                </a:cubicBezTo>
                <a:lnTo>
                  <a:pt x="167745" y="1583127"/>
                </a:lnTo>
                <a:lnTo>
                  <a:pt x="239367" y="1583127"/>
                </a:lnTo>
                <a:lnTo>
                  <a:pt x="239367" y="1550142"/>
                </a:lnTo>
                <a:cubicBezTo>
                  <a:pt x="239367" y="1529989"/>
                  <a:pt x="223316" y="1513734"/>
                  <a:pt x="203603" y="1513734"/>
                </a:cubicBezTo>
                <a:close/>
                <a:moveTo>
                  <a:pt x="71341" y="1033206"/>
                </a:moveTo>
                <a:cubicBezTo>
                  <a:pt x="71341" y="1053359"/>
                  <a:pt x="87017" y="1069614"/>
                  <a:pt x="106448" y="1069614"/>
                </a:cubicBezTo>
                <a:cubicBezTo>
                  <a:pt x="125879" y="1069614"/>
                  <a:pt x="141555" y="1053264"/>
                  <a:pt x="141555" y="1033206"/>
                </a:cubicBezTo>
                <a:lnTo>
                  <a:pt x="141555" y="842611"/>
                </a:lnTo>
                <a:cubicBezTo>
                  <a:pt x="141555" y="822458"/>
                  <a:pt x="125879" y="806203"/>
                  <a:pt x="106448" y="806203"/>
                </a:cubicBezTo>
                <a:cubicBezTo>
                  <a:pt x="87017" y="806203"/>
                  <a:pt x="71341" y="822553"/>
                  <a:pt x="71341" y="842611"/>
                </a:cubicBezTo>
                <a:lnTo>
                  <a:pt x="71341" y="1033206"/>
                </a:lnTo>
                <a:close/>
                <a:moveTo>
                  <a:pt x="167745" y="871889"/>
                </a:moveTo>
                <a:cubicBezTo>
                  <a:pt x="167745" y="892042"/>
                  <a:pt x="183797" y="908297"/>
                  <a:pt x="203509" y="908297"/>
                </a:cubicBezTo>
                <a:cubicBezTo>
                  <a:pt x="223222" y="908297"/>
                  <a:pt x="239274" y="891947"/>
                  <a:pt x="239274" y="871889"/>
                </a:cubicBezTo>
                <a:lnTo>
                  <a:pt x="239274" y="681294"/>
                </a:lnTo>
                <a:cubicBezTo>
                  <a:pt x="239274" y="661142"/>
                  <a:pt x="223222" y="644886"/>
                  <a:pt x="203509" y="644886"/>
                </a:cubicBezTo>
                <a:cubicBezTo>
                  <a:pt x="183797" y="644886"/>
                  <a:pt x="167745" y="661237"/>
                  <a:pt x="167745" y="681294"/>
                </a:cubicBezTo>
                <a:lnTo>
                  <a:pt x="167745" y="871889"/>
                </a:lnTo>
                <a:close/>
                <a:moveTo>
                  <a:pt x="167745" y="583287"/>
                </a:moveTo>
                <a:cubicBezTo>
                  <a:pt x="167745" y="603440"/>
                  <a:pt x="183797" y="619695"/>
                  <a:pt x="203509" y="619695"/>
                </a:cubicBezTo>
                <a:cubicBezTo>
                  <a:pt x="223222" y="619695"/>
                  <a:pt x="239274" y="603345"/>
                  <a:pt x="239274" y="583287"/>
                </a:cubicBezTo>
                <a:lnTo>
                  <a:pt x="239274" y="392692"/>
                </a:lnTo>
                <a:cubicBezTo>
                  <a:pt x="239274" y="372540"/>
                  <a:pt x="223222" y="356284"/>
                  <a:pt x="203509" y="356284"/>
                </a:cubicBezTo>
                <a:cubicBezTo>
                  <a:pt x="183797" y="356284"/>
                  <a:pt x="167745" y="372635"/>
                  <a:pt x="167745" y="392692"/>
                </a:cubicBezTo>
                <a:lnTo>
                  <a:pt x="167745" y="583287"/>
                </a:lnTo>
                <a:close/>
                <a:moveTo>
                  <a:pt x="106354" y="490889"/>
                </a:moveTo>
                <a:cubicBezTo>
                  <a:pt x="125691" y="490889"/>
                  <a:pt x="141461" y="474539"/>
                  <a:pt x="141461" y="454481"/>
                </a:cubicBezTo>
                <a:lnTo>
                  <a:pt x="141461" y="263791"/>
                </a:lnTo>
                <a:cubicBezTo>
                  <a:pt x="141461" y="243638"/>
                  <a:pt x="125785" y="227383"/>
                  <a:pt x="106354" y="227383"/>
                </a:cubicBezTo>
                <a:cubicBezTo>
                  <a:pt x="86923" y="227383"/>
                  <a:pt x="71247" y="243734"/>
                  <a:pt x="71247" y="263791"/>
                </a:cubicBezTo>
                <a:lnTo>
                  <a:pt x="71247" y="454386"/>
                </a:lnTo>
                <a:cubicBezTo>
                  <a:pt x="71247" y="474539"/>
                  <a:pt x="86923" y="490794"/>
                  <a:pt x="106354" y="490794"/>
                </a:cubicBezTo>
                <a:close/>
                <a:moveTo>
                  <a:pt x="203509" y="329573"/>
                </a:moveTo>
                <a:cubicBezTo>
                  <a:pt x="223222" y="329573"/>
                  <a:pt x="239180" y="313412"/>
                  <a:pt x="239274" y="293355"/>
                </a:cubicBezTo>
                <a:lnTo>
                  <a:pt x="239274" y="102475"/>
                </a:lnTo>
                <a:cubicBezTo>
                  <a:pt x="239274" y="82322"/>
                  <a:pt x="223222" y="66067"/>
                  <a:pt x="203509" y="66067"/>
                </a:cubicBezTo>
                <a:cubicBezTo>
                  <a:pt x="183797" y="66067"/>
                  <a:pt x="167745" y="82417"/>
                  <a:pt x="167745" y="102475"/>
                </a:cubicBezTo>
                <a:lnTo>
                  <a:pt x="167745" y="293070"/>
                </a:lnTo>
                <a:cubicBezTo>
                  <a:pt x="167745" y="313222"/>
                  <a:pt x="183797" y="329478"/>
                  <a:pt x="203509" y="329478"/>
                </a:cubicBezTo>
                <a:close/>
                <a:moveTo>
                  <a:pt x="44964" y="293355"/>
                </a:moveTo>
                <a:lnTo>
                  <a:pt x="44964" y="102475"/>
                </a:lnTo>
                <a:cubicBezTo>
                  <a:pt x="44964" y="82322"/>
                  <a:pt x="28912" y="66067"/>
                  <a:pt x="9199" y="66067"/>
                </a:cubicBezTo>
                <a:cubicBezTo>
                  <a:pt x="6008" y="66067"/>
                  <a:pt x="2910" y="66637"/>
                  <a:pt x="0" y="67397"/>
                </a:cubicBezTo>
                <a:lnTo>
                  <a:pt x="0" y="328147"/>
                </a:lnTo>
                <a:cubicBezTo>
                  <a:pt x="2910" y="328907"/>
                  <a:pt x="6008" y="329478"/>
                  <a:pt x="9199" y="329478"/>
                </a:cubicBezTo>
                <a:cubicBezTo>
                  <a:pt x="28912" y="329478"/>
                  <a:pt x="44870" y="313317"/>
                  <a:pt x="44964" y="293260"/>
                </a:cubicBezTo>
                <a:close/>
                <a:moveTo>
                  <a:pt x="9293" y="908297"/>
                </a:moveTo>
                <a:cubicBezTo>
                  <a:pt x="29100" y="908297"/>
                  <a:pt x="45057" y="891947"/>
                  <a:pt x="45057" y="871889"/>
                </a:cubicBezTo>
                <a:lnTo>
                  <a:pt x="45057" y="681294"/>
                </a:lnTo>
                <a:cubicBezTo>
                  <a:pt x="45057" y="661142"/>
                  <a:pt x="29006" y="644886"/>
                  <a:pt x="9293" y="644886"/>
                </a:cubicBezTo>
                <a:cubicBezTo>
                  <a:pt x="6102" y="644886"/>
                  <a:pt x="3004" y="645457"/>
                  <a:pt x="94" y="646217"/>
                </a:cubicBezTo>
                <a:lnTo>
                  <a:pt x="94" y="906966"/>
                </a:lnTo>
                <a:cubicBezTo>
                  <a:pt x="3004" y="907727"/>
                  <a:pt x="6102" y="908297"/>
                  <a:pt x="9293" y="908297"/>
                </a:cubicBezTo>
                <a:close/>
                <a:moveTo>
                  <a:pt x="9293" y="619695"/>
                </a:moveTo>
                <a:cubicBezTo>
                  <a:pt x="29100" y="619695"/>
                  <a:pt x="45057" y="603345"/>
                  <a:pt x="45057" y="583287"/>
                </a:cubicBezTo>
                <a:lnTo>
                  <a:pt x="45057" y="392692"/>
                </a:lnTo>
                <a:cubicBezTo>
                  <a:pt x="45057" y="372540"/>
                  <a:pt x="29006" y="356284"/>
                  <a:pt x="9293" y="356284"/>
                </a:cubicBezTo>
                <a:cubicBezTo>
                  <a:pt x="6102" y="356284"/>
                  <a:pt x="3004" y="356855"/>
                  <a:pt x="94" y="357615"/>
                </a:cubicBezTo>
                <a:lnTo>
                  <a:pt x="94" y="618365"/>
                </a:lnTo>
                <a:cubicBezTo>
                  <a:pt x="3004" y="619125"/>
                  <a:pt x="6102" y="619695"/>
                  <a:pt x="9293" y="619695"/>
                </a:cubicBezTo>
                <a:close/>
                <a:moveTo>
                  <a:pt x="167839" y="1161822"/>
                </a:moveTo>
                <a:lnTo>
                  <a:pt x="167839" y="1162012"/>
                </a:lnTo>
                <a:cubicBezTo>
                  <a:pt x="167839" y="1182165"/>
                  <a:pt x="183890" y="1198420"/>
                  <a:pt x="203603" y="1198420"/>
                </a:cubicBezTo>
                <a:lnTo>
                  <a:pt x="203603" y="1198230"/>
                </a:lnTo>
                <a:cubicBezTo>
                  <a:pt x="223410" y="1198230"/>
                  <a:pt x="239367" y="1181880"/>
                  <a:pt x="239367" y="1161822"/>
                </a:cubicBezTo>
                <a:lnTo>
                  <a:pt x="239367" y="971417"/>
                </a:lnTo>
                <a:cubicBezTo>
                  <a:pt x="239367" y="951264"/>
                  <a:pt x="223316" y="935009"/>
                  <a:pt x="203603" y="935009"/>
                </a:cubicBezTo>
                <a:cubicBezTo>
                  <a:pt x="183890" y="935009"/>
                  <a:pt x="167839" y="951359"/>
                  <a:pt x="167839" y="971417"/>
                </a:cubicBezTo>
                <a:lnTo>
                  <a:pt x="167839" y="1161822"/>
                </a:lnTo>
                <a:close/>
                <a:moveTo>
                  <a:pt x="9293" y="1513639"/>
                </a:moveTo>
                <a:cubicBezTo>
                  <a:pt x="6102" y="1513639"/>
                  <a:pt x="3004" y="1514209"/>
                  <a:pt x="94" y="1514969"/>
                </a:cubicBezTo>
                <a:lnTo>
                  <a:pt x="94" y="1583032"/>
                </a:lnTo>
                <a:lnTo>
                  <a:pt x="45057" y="1583032"/>
                </a:lnTo>
                <a:lnTo>
                  <a:pt x="45057" y="1550046"/>
                </a:lnTo>
                <a:cubicBezTo>
                  <a:pt x="45057" y="1529894"/>
                  <a:pt x="29006" y="1513639"/>
                  <a:pt x="9293" y="1513639"/>
                </a:cubicBezTo>
                <a:close/>
                <a:moveTo>
                  <a:pt x="9293" y="1198325"/>
                </a:moveTo>
                <a:lnTo>
                  <a:pt x="9293" y="1198135"/>
                </a:lnTo>
                <a:cubicBezTo>
                  <a:pt x="29100" y="1198135"/>
                  <a:pt x="45057" y="1181784"/>
                  <a:pt x="45057" y="1161727"/>
                </a:cubicBezTo>
                <a:lnTo>
                  <a:pt x="45057" y="971322"/>
                </a:lnTo>
                <a:cubicBezTo>
                  <a:pt x="45057" y="951169"/>
                  <a:pt x="29006" y="934914"/>
                  <a:pt x="9293" y="934914"/>
                </a:cubicBezTo>
                <a:cubicBezTo>
                  <a:pt x="6102" y="934914"/>
                  <a:pt x="3004" y="935484"/>
                  <a:pt x="94" y="936245"/>
                </a:cubicBezTo>
                <a:lnTo>
                  <a:pt x="94" y="1196994"/>
                </a:lnTo>
                <a:cubicBezTo>
                  <a:pt x="3004" y="1197755"/>
                  <a:pt x="6102" y="1198325"/>
                  <a:pt x="9293" y="1198325"/>
                </a:cubicBezTo>
                <a:close/>
                <a:moveTo>
                  <a:pt x="71341" y="742988"/>
                </a:moveTo>
                <a:cubicBezTo>
                  <a:pt x="71341" y="763141"/>
                  <a:pt x="87017" y="779396"/>
                  <a:pt x="106448" y="779396"/>
                </a:cubicBezTo>
                <a:cubicBezTo>
                  <a:pt x="125879" y="779396"/>
                  <a:pt x="141555" y="763046"/>
                  <a:pt x="141555" y="742988"/>
                </a:cubicBezTo>
                <a:lnTo>
                  <a:pt x="141555" y="552393"/>
                </a:lnTo>
                <a:cubicBezTo>
                  <a:pt x="141555" y="532240"/>
                  <a:pt x="125879" y="515985"/>
                  <a:pt x="106448" y="515985"/>
                </a:cubicBezTo>
                <a:cubicBezTo>
                  <a:pt x="87017" y="515985"/>
                  <a:pt x="71341" y="532335"/>
                  <a:pt x="71341" y="552393"/>
                </a:cubicBezTo>
                <a:lnTo>
                  <a:pt x="71341" y="742988"/>
                </a:lnTo>
                <a:close/>
                <a:moveTo>
                  <a:pt x="106448" y="1384832"/>
                </a:moveTo>
                <a:cubicBezTo>
                  <a:pt x="87111" y="1384832"/>
                  <a:pt x="71341" y="1401183"/>
                  <a:pt x="71341" y="1421240"/>
                </a:cubicBezTo>
                <a:lnTo>
                  <a:pt x="71341" y="1583032"/>
                </a:lnTo>
                <a:lnTo>
                  <a:pt x="141461" y="1583032"/>
                </a:lnTo>
                <a:lnTo>
                  <a:pt x="141461" y="1421240"/>
                </a:lnTo>
                <a:cubicBezTo>
                  <a:pt x="141461" y="1401088"/>
                  <a:pt x="125785" y="1384832"/>
                  <a:pt x="106354" y="1384832"/>
                </a:cubicBezTo>
                <a:close/>
                <a:moveTo>
                  <a:pt x="9293" y="1487022"/>
                </a:moveTo>
                <a:cubicBezTo>
                  <a:pt x="29100" y="1487022"/>
                  <a:pt x="45057" y="1470767"/>
                  <a:pt x="45057" y="1450804"/>
                </a:cubicBezTo>
                <a:lnTo>
                  <a:pt x="45057" y="1261255"/>
                </a:lnTo>
                <a:cubicBezTo>
                  <a:pt x="45057" y="1241292"/>
                  <a:pt x="29006" y="1225037"/>
                  <a:pt x="9293" y="1225037"/>
                </a:cubicBezTo>
                <a:cubicBezTo>
                  <a:pt x="6102" y="1225037"/>
                  <a:pt x="3004" y="1225607"/>
                  <a:pt x="94" y="1226368"/>
                </a:cubicBezTo>
                <a:lnTo>
                  <a:pt x="94" y="1485596"/>
                </a:lnTo>
                <a:cubicBezTo>
                  <a:pt x="3004" y="1486356"/>
                  <a:pt x="6102" y="1486927"/>
                  <a:pt x="9293" y="1486927"/>
                </a:cubicBezTo>
                <a:close/>
                <a:moveTo>
                  <a:pt x="265651" y="1033206"/>
                </a:moveTo>
                <a:cubicBezTo>
                  <a:pt x="265651" y="1053359"/>
                  <a:pt x="281327" y="1069614"/>
                  <a:pt x="300758" y="1069614"/>
                </a:cubicBezTo>
                <a:cubicBezTo>
                  <a:pt x="320189" y="1069614"/>
                  <a:pt x="335865" y="1053264"/>
                  <a:pt x="335865" y="1033206"/>
                </a:cubicBezTo>
                <a:lnTo>
                  <a:pt x="335865" y="842611"/>
                </a:lnTo>
                <a:cubicBezTo>
                  <a:pt x="335865" y="822458"/>
                  <a:pt x="320189" y="806203"/>
                  <a:pt x="300758" y="806203"/>
                </a:cubicBezTo>
                <a:cubicBezTo>
                  <a:pt x="281327" y="806203"/>
                  <a:pt x="265651" y="822553"/>
                  <a:pt x="265651" y="842611"/>
                </a:cubicBezTo>
                <a:lnTo>
                  <a:pt x="265651" y="1033206"/>
                </a:lnTo>
                <a:close/>
                <a:moveTo>
                  <a:pt x="362055" y="871889"/>
                </a:moveTo>
                <a:cubicBezTo>
                  <a:pt x="362055" y="892042"/>
                  <a:pt x="378107" y="908297"/>
                  <a:pt x="397819" y="908297"/>
                </a:cubicBezTo>
                <a:cubicBezTo>
                  <a:pt x="417532" y="908297"/>
                  <a:pt x="433584" y="891947"/>
                  <a:pt x="433584" y="871889"/>
                </a:cubicBezTo>
                <a:lnTo>
                  <a:pt x="433584" y="681294"/>
                </a:lnTo>
                <a:cubicBezTo>
                  <a:pt x="433584" y="661142"/>
                  <a:pt x="417532" y="644886"/>
                  <a:pt x="397819" y="644886"/>
                </a:cubicBezTo>
                <a:cubicBezTo>
                  <a:pt x="378107" y="644886"/>
                  <a:pt x="362055" y="661237"/>
                  <a:pt x="362055" y="681294"/>
                </a:cubicBezTo>
                <a:lnTo>
                  <a:pt x="362055" y="871889"/>
                </a:lnTo>
                <a:close/>
                <a:moveTo>
                  <a:pt x="300664" y="200766"/>
                </a:moveTo>
                <a:cubicBezTo>
                  <a:pt x="320001" y="200766"/>
                  <a:pt x="335771" y="184416"/>
                  <a:pt x="335771" y="164359"/>
                </a:cubicBezTo>
                <a:lnTo>
                  <a:pt x="335771" y="95"/>
                </a:lnTo>
                <a:lnTo>
                  <a:pt x="265651" y="95"/>
                </a:lnTo>
                <a:lnTo>
                  <a:pt x="265651" y="164359"/>
                </a:lnTo>
                <a:cubicBezTo>
                  <a:pt x="265651" y="184511"/>
                  <a:pt x="281327" y="200766"/>
                  <a:pt x="300758" y="200766"/>
                </a:cubicBezTo>
                <a:close/>
                <a:moveTo>
                  <a:pt x="362149" y="4468"/>
                </a:moveTo>
                <a:cubicBezTo>
                  <a:pt x="362149" y="24621"/>
                  <a:pt x="378200" y="40876"/>
                  <a:pt x="397913" y="40876"/>
                </a:cubicBezTo>
                <a:lnTo>
                  <a:pt x="397913" y="40876"/>
                </a:lnTo>
                <a:cubicBezTo>
                  <a:pt x="417720" y="40876"/>
                  <a:pt x="433677" y="24525"/>
                  <a:pt x="433677" y="4373"/>
                </a:cubicBezTo>
                <a:lnTo>
                  <a:pt x="433677" y="0"/>
                </a:lnTo>
                <a:lnTo>
                  <a:pt x="362055" y="0"/>
                </a:lnTo>
                <a:lnTo>
                  <a:pt x="362055" y="4468"/>
                </a:lnTo>
                <a:lnTo>
                  <a:pt x="362055" y="4468"/>
                </a:lnTo>
                <a:close/>
                <a:moveTo>
                  <a:pt x="362149" y="1161822"/>
                </a:moveTo>
                <a:lnTo>
                  <a:pt x="362149" y="1162012"/>
                </a:lnTo>
                <a:cubicBezTo>
                  <a:pt x="362149" y="1182165"/>
                  <a:pt x="378200" y="1198420"/>
                  <a:pt x="397913" y="1198420"/>
                </a:cubicBezTo>
                <a:lnTo>
                  <a:pt x="397913" y="1198230"/>
                </a:lnTo>
                <a:cubicBezTo>
                  <a:pt x="417720" y="1198230"/>
                  <a:pt x="433677" y="1181880"/>
                  <a:pt x="433677" y="1161822"/>
                </a:cubicBezTo>
                <a:lnTo>
                  <a:pt x="433677" y="971417"/>
                </a:lnTo>
                <a:cubicBezTo>
                  <a:pt x="433677" y="951264"/>
                  <a:pt x="417626" y="935009"/>
                  <a:pt x="397913" y="935009"/>
                </a:cubicBezTo>
                <a:cubicBezTo>
                  <a:pt x="378200" y="935009"/>
                  <a:pt x="362149" y="951359"/>
                  <a:pt x="362149" y="971417"/>
                </a:cubicBezTo>
                <a:lnTo>
                  <a:pt x="362149" y="1161822"/>
                </a:lnTo>
                <a:close/>
                <a:moveTo>
                  <a:pt x="362149" y="1450804"/>
                </a:moveTo>
                <a:cubicBezTo>
                  <a:pt x="362149" y="1470767"/>
                  <a:pt x="378200" y="1487022"/>
                  <a:pt x="397913" y="1487022"/>
                </a:cubicBezTo>
                <a:cubicBezTo>
                  <a:pt x="417626" y="1487022"/>
                  <a:pt x="433677" y="1470767"/>
                  <a:pt x="433677" y="1450804"/>
                </a:cubicBezTo>
                <a:lnTo>
                  <a:pt x="433677" y="1261255"/>
                </a:lnTo>
                <a:cubicBezTo>
                  <a:pt x="433677" y="1241292"/>
                  <a:pt x="417626" y="1225037"/>
                  <a:pt x="397913" y="1225037"/>
                </a:cubicBezTo>
                <a:cubicBezTo>
                  <a:pt x="378200" y="1225037"/>
                  <a:pt x="362149" y="1241292"/>
                  <a:pt x="362149" y="1261255"/>
                </a:cubicBezTo>
                <a:lnTo>
                  <a:pt x="362149" y="1450804"/>
                </a:lnTo>
                <a:close/>
                <a:moveTo>
                  <a:pt x="94" y="39545"/>
                </a:moveTo>
                <a:cubicBezTo>
                  <a:pt x="3004" y="40305"/>
                  <a:pt x="6102" y="40876"/>
                  <a:pt x="9293" y="40876"/>
                </a:cubicBezTo>
                <a:lnTo>
                  <a:pt x="9293" y="40876"/>
                </a:lnTo>
                <a:cubicBezTo>
                  <a:pt x="29100" y="40876"/>
                  <a:pt x="45057" y="24525"/>
                  <a:pt x="45057" y="4373"/>
                </a:cubicBezTo>
                <a:lnTo>
                  <a:pt x="45057" y="0"/>
                </a:lnTo>
                <a:lnTo>
                  <a:pt x="94" y="0"/>
                </a:lnTo>
                <a:lnTo>
                  <a:pt x="94" y="39545"/>
                </a:lnTo>
                <a:close/>
                <a:moveTo>
                  <a:pt x="106448" y="200766"/>
                </a:moveTo>
                <a:cubicBezTo>
                  <a:pt x="125785" y="200766"/>
                  <a:pt x="141555" y="184416"/>
                  <a:pt x="141555" y="164359"/>
                </a:cubicBezTo>
                <a:lnTo>
                  <a:pt x="141555" y="95"/>
                </a:lnTo>
                <a:lnTo>
                  <a:pt x="71341" y="95"/>
                </a:lnTo>
                <a:lnTo>
                  <a:pt x="71341" y="164359"/>
                </a:lnTo>
                <a:cubicBezTo>
                  <a:pt x="71341" y="184511"/>
                  <a:pt x="87017" y="200766"/>
                  <a:pt x="106448" y="200766"/>
                </a:cubicBezTo>
                <a:close/>
                <a:moveTo>
                  <a:pt x="167839" y="4468"/>
                </a:moveTo>
                <a:cubicBezTo>
                  <a:pt x="167839" y="24621"/>
                  <a:pt x="183890" y="40876"/>
                  <a:pt x="203603" y="40876"/>
                </a:cubicBezTo>
                <a:lnTo>
                  <a:pt x="203603" y="40876"/>
                </a:lnTo>
                <a:cubicBezTo>
                  <a:pt x="223410" y="40876"/>
                  <a:pt x="239367" y="24525"/>
                  <a:pt x="239367" y="4373"/>
                </a:cubicBezTo>
                <a:lnTo>
                  <a:pt x="239367" y="0"/>
                </a:lnTo>
                <a:lnTo>
                  <a:pt x="167745" y="0"/>
                </a:lnTo>
                <a:lnTo>
                  <a:pt x="167745" y="4468"/>
                </a:lnTo>
                <a:lnTo>
                  <a:pt x="167745" y="4468"/>
                </a:lnTo>
                <a:close/>
                <a:moveTo>
                  <a:pt x="397913" y="329573"/>
                </a:moveTo>
                <a:cubicBezTo>
                  <a:pt x="417626" y="329573"/>
                  <a:pt x="433584" y="313412"/>
                  <a:pt x="433677" y="293355"/>
                </a:cubicBezTo>
                <a:lnTo>
                  <a:pt x="433677" y="102475"/>
                </a:lnTo>
                <a:cubicBezTo>
                  <a:pt x="433677" y="82322"/>
                  <a:pt x="417626" y="66067"/>
                  <a:pt x="397913" y="66067"/>
                </a:cubicBezTo>
                <a:cubicBezTo>
                  <a:pt x="378200" y="66067"/>
                  <a:pt x="362149" y="82417"/>
                  <a:pt x="362149" y="102475"/>
                </a:cubicBezTo>
                <a:lnTo>
                  <a:pt x="362149" y="293070"/>
                </a:lnTo>
                <a:cubicBezTo>
                  <a:pt x="362149" y="313222"/>
                  <a:pt x="378200" y="329478"/>
                  <a:pt x="397913" y="329478"/>
                </a:cubicBezTo>
                <a:close/>
                <a:moveTo>
                  <a:pt x="300758" y="490889"/>
                </a:moveTo>
                <a:cubicBezTo>
                  <a:pt x="320095" y="490889"/>
                  <a:pt x="335865" y="474539"/>
                  <a:pt x="335865" y="454481"/>
                </a:cubicBezTo>
                <a:lnTo>
                  <a:pt x="335865" y="263791"/>
                </a:lnTo>
                <a:cubicBezTo>
                  <a:pt x="335865" y="243638"/>
                  <a:pt x="320189" y="227383"/>
                  <a:pt x="300758" y="227383"/>
                </a:cubicBezTo>
                <a:cubicBezTo>
                  <a:pt x="281327" y="227383"/>
                  <a:pt x="265651" y="243734"/>
                  <a:pt x="265651" y="263791"/>
                </a:cubicBezTo>
                <a:lnTo>
                  <a:pt x="265651" y="454386"/>
                </a:lnTo>
                <a:cubicBezTo>
                  <a:pt x="265651" y="474539"/>
                  <a:pt x="281327" y="490794"/>
                  <a:pt x="300758" y="490794"/>
                </a:cubicBezTo>
                <a:close/>
                <a:moveTo>
                  <a:pt x="265651" y="743083"/>
                </a:moveTo>
                <a:cubicBezTo>
                  <a:pt x="265651" y="763236"/>
                  <a:pt x="281327" y="779491"/>
                  <a:pt x="300758" y="779491"/>
                </a:cubicBezTo>
                <a:cubicBezTo>
                  <a:pt x="320189" y="779491"/>
                  <a:pt x="335865" y="763141"/>
                  <a:pt x="335865" y="743083"/>
                </a:cubicBezTo>
                <a:lnTo>
                  <a:pt x="335865" y="552488"/>
                </a:lnTo>
                <a:cubicBezTo>
                  <a:pt x="335865" y="532335"/>
                  <a:pt x="320189" y="516080"/>
                  <a:pt x="300758" y="516080"/>
                </a:cubicBezTo>
                <a:cubicBezTo>
                  <a:pt x="281327" y="516080"/>
                  <a:pt x="265651" y="532430"/>
                  <a:pt x="265651" y="552488"/>
                </a:cubicBezTo>
                <a:lnTo>
                  <a:pt x="265651" y="743083"/>
                </a:lnTo>
                <a:close/>
                <a:moveTo>
                  <a:pt x="167745" y="1450804"/>
                </a:moveTo>
                <a:cubicBezTo>
                  <a:pt x="167745" y="1470767"/>
                  <a:pt x="183797" y="1487022"/>
                  <a:pt x="203509" y="1487022"/>
                </a:cubicBezTo>
                <a:cubicBezTo>
                  <a:pt x="223222" y="1487022"/>
                  <a:pt x="239274" y="1470767"/>
                  <a:pt x="239274" y="1450804"/>
                </a:cubicBezTo>
                <a:lnTo>
                  <a:pt x="239274" y="1261255"/>
                </a:lnTo>
                <a:cubicBezTo>
                  <a:pt x="239274" y="1241292"/>
                  <a:pt x="223222" y="1225037"/>
                  <a:pt x="203509" y="1225037"/>
                </a:cubicBezTo>
                <a:cubicBezTo>
                  <a:pt x="183797" y="1225037"/>
                  <a:pt x="167745" y="1241292"/>
                  <a:pt x="167745" y="1261255"/>
                </a:cubicBezTo>
                <a:lnTo>
                  <a:pt x="167745" y="1450804"/>
                </a:lnTo>
                <a:close/>
                <a:moveTo>
                  <a:pt x="300664" y="1384927"/>
                </a:moveTo>
                <a:cubicBezTo>
                  <a:pt x="281327" y="1384927"/>
                  <a:pt x="265557" y="1401278"/>
                  <a:pt x="265557" y="1421335"/>
                </a:cubicBezTo>
                <a:lnTo>
                  <a:pt x="265557" y="1583127"/>
                </a:lnTo>
                <a:lnTo>
                  <a:pt x="335678" y="1583127"/>
                </a:lnTo>
                <a:lnTo>
                  <a:pt x="335678" y="1421335"/>
                </a:lnTo>
                <a:cubicBezTo>
                  <a:pt x="335678" y="1401183"/>
                  <a:pt x="320001" y="1384927"/>
                  <a:pt x="300570" y="1384927"/>
                </a:cubicBezTo>
                <a:close/>
                <a:moveTo>
                  <a:pt x="362055" y="583287"/>
                </a:moveTo>
                <a:cubicBezTo>
                  <a:pt x="362055" y="603440"/>
                  <a:pt x="378107" y="619695"/>
                  <a:pt x="397819" y="619695"/>
                </a:cubicBezTo>
                <a:cubicBezTo>
                  <a:pt x="417532" y="619695"/>
                  <a:pt x="433584" y="603345"/>
                  <a:pt x="433584" y="583287"/>
                </a:cubicBezTo>
                <a:lnTo>
                  <a:pt x="433584" y="392692"/>
                </a:lnTo>
                <a:cubicBezTo>
                  <a:pt x="433584" y="372540"/>
                  <a:pt x="417532" y="356284"/>
                  <a:pt x="397819" y="356284"/>
                </a:cubicBezTo>
                <a:cubicBezTo>
                  <a:pt x="378107" y="356284"/>
                  <a:pt x="362055" y="372635"/>
                  <a:pt x="362055" y="392692"/>
                </a:cubicBezTo>
                <a:lnTo>
                  <a:pt x="362055" y="583287"/>
                </a:lnTo>
                <a:close/>
                <a:moveTo>
                  <a:pt x="397819" y="1513734"/>
                </a:moveTo>
                <a:cubicBezTo>
                  <a:pt x="378013" y="1513734"/>
                  <a:pt x="362055" y="1530084"/>
                  <a:pt x="362055" y="1550142"/>
                </a:cubicBezTo>
                <a:lnTo>
                  <a:pt x="362055" y="1583127"/>
                </a:lnTo>
                <a:lnTo>
                  <a:pt x="433677" y="1583127"/>
                </a:lnTo>
                <a:lnTo>
                  <a:pt x="433677" y="1550142"/>
                </a:lnTo>
                <a:cubicBezTo>
                  <a:pt x="433677" y="1529989"/>
                  <a:pt x="417626" y="1513734"/>
                  <a:pt x="397913" y="1513734"/>
                </a:cubicBezTo>
                <a:close/>
                <a:moveTo>
                  <a:pt x="265651" y="1321903"/>
                </a:moveTo>
                <a:cubicBezTo>
                  <a:pt x="265651" y="1342055"/>
                  <a:pt x="281327" y="1358311"/>
                  <a:pt x="300758" y="1358311"/>
                </a:cubicBezTo>
                <a:cubicBezTo>
                  <a:pt x="320189" y="1358311"/>
                  <a:pt x="335865" y="1341960"/>
                  <a:pt x="335865" y="1321903"/>
                </a:cubicBezTo>
                <a:lnTo>
                  <a:pt x="335865" y="1131213"/>
                </a:lnTo>
                <a:cubicBezTo>
                  <a:pt x="335865" y="1111060"/>
                  <a:pt x="320189" y="1094805"/>
                  <a:pt x="300758" y="1094805"/>
                </a:cubicBezTo>
                <a:cubicBezTo>
                  <a:pt x="281327" y="1094805"/>
                  <a:pt x="265651" y="1111060"/>
                  <a:pt x="265651" y="1131213"/>
                </a:cubicBezTo>
                <a:lnTo>
                  <a:pt x="265651" y="1321903"/>
                </a:lnTo>
                <a:close/>
              </a:path>
            </a:pathLst>
          </a:custGeom>
          <a:solidFill>
            <a:schemeClr val="bg2"/>
          </a:solidFill>
          <a:ln w="93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1583299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26D42-DEBD-CFAC-869E-150AEFAED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from Iowa State Hygienic Laboratory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4A8650-C820-9807-DEA6-2001B97C3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403396-16A5-6248-925B-87AF3D1B8193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48BEE94-74D2-924F-753D-350F4A8DD0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696308"/>
              </p:ext>
            </p:extLst>
          </p:nvPr>
        </p:nvGraphicFramePr>
        <p:xfrm>
          <a:off x="176137" y="1046375"/>
          <a:ext cx="8761913" cy="37032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87942">
                  <a:extLst>
                    <a:ext uri="{9D8B030D-6E8A-4147-A177-3AD203B41FA5}">
                      <a16:colId xmlns:a16="http://schemas.microsoft.com/office/drawing/2014/main" val="391315926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3401971377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780425670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1143581194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3029789249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1521145091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3858979197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2830378840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3736509587"/>
                    </a:ext>
                  </a:extLst>
                </a:gridCol>
                <a:gridCol w="1301571">
                  <a:extLst>
                    <a:ext uri="{9D8B030D-6E8A-4147-A177-3AD203B41FA5}">
                      <a16:colId xmlns:a16="http://schemas.microsoft.com/office/drawing/2014/main" val="3181026042"/>
                    </a:ext>
                  </a:extLst>
                </a:gridCol>
              </a:tblGrid>
              <a:tr h="485435"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Organism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# of Contigs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Assembly Length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Mean Q Score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Meet Coverage Requirement?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+mn-lt"/>
                        </a:rPr>
                        <a:t>Meet Other GenomeTrakr Requirements?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9508399"/>
                  </a:ext>
                </a:extLst>
              </a:tr>
              <a:tr h="305228">
                <a:tc vMerge="1"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2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200" b="0" i="1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9974757"/>
                  </a:ext>
                </a:extLst>
              </a:tr>
              <a:tr h="485435"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latin typeface="+mn-lt"/>
                        </a:rPr>
                        <a:t>Campylobacter </a:t>
                      </a:r>
                      <a:r>
                        <a:rPr lang="en-US" sz="1200" i="0" dirty="0">
                          <a:latin typeface="+mn-lt"/>
                        </a:rPr>
                        <a:t>#1</a:t>
                      </a:r>
                      <a:endParaRPr lang="en-US" sz="1200" i="1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28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27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1.64 Mb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1.64 Mb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R1: 36.1</a:t>
                      </a:r>
                    </a:p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R2: 35.8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36.1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35.8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84186200"/>
                  </a:ext>
                </a:extLst>
              </a:tr>
              <a:tr h="48543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Escherichia coli #</a:t>
                      </a:r>
                      <a:r>
                        <a:rPr lang="en-US" sz="1200" i="0" dirty="0">
                          <a:latin typeface="+mn-lt"/>
                        </a:rPr>
                        <a:t>1</a:t>
                      </a:r>
                      <a:endParaRPr lang="en-US" sz="1200" i="1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138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137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5.27 Mb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5.27 Mb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35.9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36.0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35.5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6591077"/>
                  </a:ext>
                </a:extLst>
              </a:tr>
              <a:tr h="48543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Escherichia coli #</a:t>
                      </a:r>
                      <a:r>
                        <a:rPr lang="en-US" sz="1200" i="0" dirty="0">
                          <a:latin typeface="+mn-lt"/>
                        </a:rPr>
                        <a:t>2</a:t>
                      </a:r>
                      <a:endParaRPr lang="en-US" sz="1200" i="1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154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147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5.34 Mb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5.34 Mb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35.7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35.8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35.5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48477155"/>
                  </a:ext>
                </a:extLst>
              </a:tr>
              <a:tr h="48543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Listeria </a:t>
                      </a:r>
                      <a:r>
                        <a:rPr lang="en-US" sz="1200" i="0" dirty="0">
                          <a:latin typeface="+mn-lt"/>
                        </a:rPr>
                        <a:t>#1</a:t>
                      </a:r>
                      <a:endParaRPr lang="en-US" sz="1200" i="1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15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2.87 Mb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2.88 Mb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36.0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36.1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35.7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4315680"/>
                  </a:ext>
                </a:extLst>
              </a:tr>
              <a:tr h="48543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Salmonella </a:t>
                      </a:r>
                      <a:r>
                        <a:rPr lang="en-US" sz="1200" i="0" dirty="0">
                          <a:latin typeface="+mn-lt"/>
                        </a:rPr>
                        <a:t>#1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81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77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4.58 Mb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4.59 Mb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35.9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35.6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35.9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35.6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83111837"/>
                  </a:ext>
                </a:extLst>
              </a:tr>
              <a:tr h="48543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Salmonella </a:t>
                      </a:r>
                      <a:r>
                        <a:rPr lang="en-US" sz="1200" i="0" dirty="0">
                          <a:latin typeface="+mn-lt"/>
                        </a:rPr>
                        <a:t>#2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37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39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4.86 Mb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4.86 Mb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35.9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35.9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35.7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041043"/>
                  </a:ext>
                </a:extLst>
              </a:tr>
            </a:tbl>
          </a:graphicData>
        </a:graphic>
      </p:graphicFrame>
      <p:sp>
        <p:nvSpPr>
          <p:cNvPr id="8" name="Google Shape;459;p48">
            <a:extLst>
              <a:ext uri="{FF2B5EF4-FFF2-40B4-BE49-F238E27FC236}">
                <a16:creationId xmlns:a16="http://schemas.microsoft.com/office/drawing/2014/main" id="{DB08EAE8-C765-7847-EB05-85B5E6A4C177}"/>
              </a:ext>
            </a:extLst>
          </p:cNvPr>
          <p:cNvSpPr txBox="1">
            <a:spLocks/>
          </p:cNvSpPr>
          <p:nvPr/>
        </p:nvSpPr>
        <p:spPr>
          <a:xfrm>
            <a:off x="411480" y="753697"/>
            <a:ext cx="8332500" cy="411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34275" rIns="0" bIns="34275" rtlCol="0" anchor="t" anchorCtr="0">
            <a:normAutofit/>
          </a:bodyPr>
          <a:lstStyle>
            <a:lvl1pPr algn="l" defTabSz="685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2100"/>
              <a:buFont typeface="Helvetica Neue"/>
              <a:buNone/>
            </a:pPr>
            <a:r>
              <a:rPr lang="en-US" sz="1500" dirty="0">
                <a:solidFill>
                  <a:srgbClr val="666666"/>
                </a:solidFill>
              </a:rPr>
              <a:t>Time Taken: ~ 26 hours</a:t>
            </a:r>
          </a:p>
        </p:txBody>
      </p:sp>
      <p:sp>
        <p:nvSpPr>
          <p:cNvPr id="9" name="Google Shape;459;p48">
            <a:extLst>
              <a:ext uri="{FF2B5EF4-FFF2-40B4-BE49-F238E27FC236}">
                <a16:creationId xmlns:a16="http://schemas.microsoft.com/office/drawing/2014/main" id="{18CE9B11-F72D-2AA6-AA98-847F7F8E55E7}"/>
              </a:ext>
            </a:extLst>
          </p:cNvPr>
          <p:cNvSpPr txBox="1">
            <a:spLocks/>
          </p:cNvSpPr>
          <p:nvPr/>
        </p:nvSpPr>
        <p:spPr>
          <a:xfrm>
            <a:off x="2471352" y="4869657"/>
            <a:ext cx="5379308" cy="26021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34275" rIns="0" bIns="34275" rtlCol="0" anchor="t" anchorCtr="0">
            <a:normAutofit/>
          </a:bodyPr>
          <a:lstStyle>
            <a:lvl1pPr algn="l" defTabSz="685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2100"/>
              <a:buFont typeface="Helvetica Neue"/>
              <a:buNone/>
            </a:pPr>
            <a:r>
              <a:rPr lang="en-US" sz="1100" dirty="0">
                <a:solidFill>
                  <a:srgbClr val="666666"/>
                </a:solidFill>
              </a:rPr>
              <a:t>Thanks to Dr Valérie </a:t>
            </a:r>
            <a:r>
              <a:rPr lang="en-US" sz="1100" dirty="0" err="1">
                <a:solidFill>
                  <a:srgbClr val="666666"/>
                </a:solidFill>
              </a:rPr>
              <a:t>Reeb</a:t>
            </a:r>
            <a:r>
              <a:rPr lang="en-US" sz="1100" dirty="0">
                <a:solidFill>
                  <a:srgbClr val="666666"/>
                </a:solidFill>
              </a:rPr>
              <a:t> for performing the sequencing runs and collaboration</a:t>
            </a:r>
          </a:p>
        </p:txBody>
      </p:sp>
    </p:spTree>
    <p:extLst>
      <p:ext uri="{BB962C8B-B14F-4D97-AF65-F5344CB8AC3E}">
        <p14:creationId xmlns:p14="http://schemas.microsoft.com/office/powerpoint/2010/main" val="812029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26D42-DEBD-CFAC-869E-150AEFAED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from Iowa State Hygienic Laboratory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4A8650-C820-9807-DEA6-2001B97C3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403396-16A5-6248-925B-87AF3D1B8193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48BEE94-74D2-924F-753D-350F4A8DD0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499869"/>
              </p:ext>
            </p:extLst>
          </p:nvPr>
        </p:nvGraphicFramePr>
        <p:xfrm>
          <a:off x="176137" y="1046375"/>
          <a:ext cx="8761913" cy="37032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87942">
                  <a:extLst>
                    <a:ext uri="{9D8B030D-6E8A-4147-A177-3AD203B41FA5}">
                      <a16:colId xmlns:a16="http://schemas.microsoft.com/office/drawing/2014/main" val="391315926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3401971377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780425670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1143581194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3029789249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1521145091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3858979197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2830378840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3736509587"/>
                    </a:ext>
                  </a:extLst>
                </a:gridCol>
                <a:gridCol w="1301571">
                  <a:extLst>
                    <a:ext uri="{9D8B030D-6E8A-4147-A177-3AD203B41FA5}">
                      <a16:colId xmlns:a16="http://schemas.microsoft.com/office/drawing/2014/main" val="3181026042"/>
                    </a:ext>
                  </a:extLst>
                </a:gridCol>
              </a:tblGrid>
              <a:tr h="485435"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Organism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# of Contigs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Assembly Length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Mean Q Score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Meet Coverage Requirement?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+mn-lt"/>
                        </a:rPr>
                        <a:t>Meet Other GenomeTrakr Requirements?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9508399"/>
                  </a:ext>
                </a:extLst>
              </a:tr>
              <a:tr h="305228">
                <a:tc vMerge="1"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2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200" b="0" i="1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9974757"/>
                  </a:ext>
                </a:extLst>
              </a:tr>
              <a:tr h="485435"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latin typeface="+mn-lt"/>
                        </a:rPr>
                        <a:t>Campylobacter </a:t>
                      </a:r>
                      <a:r>
                        <a:rPr lang="en-US" sz="1200" i="0" dirty="0">
                          <a:latin typeface="+mn-lt"/>
                        </a:rPr>
                        <a:t>#1</a:t>
                      </a:r>
                      <a:endParaRPr lang="en-US" sz="1200" i="1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28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27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1.64 Mb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1.64 Mb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R1: 36.1</a:t>
                      </a:r>
                    </a:p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R2: 35.8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36.1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35.8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84186200"/>
                  </a:ext>
                </a:extLst>
              </a:tr>
              <a:tr h="48543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Escherichia coli #</a:t>
                      </a:r>
                      <a:r>
                        <a:rPr lang="en-US" sz="1200" i="0" dirty="0">
                          <a:latin typeface="+mn-lt"/>
                        </a:rPr>
                        <a:t>1</a:t>
                      </a:r>
                      <a:endParaRPr lang="en-US" sz="1200" i="1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138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137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5.27 Mb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5.27 Mb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35.9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36.0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35.5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6591077"/>
                  </a:ext>
                </a:extLst>
              </a:tr>
              <a:tr h="48543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Escherichia coli #</a:t>
                      </a:r>
                      <a:r>
                        <a:rPr lang="en-US" sz="1200" i="0" dirty="0">
                          <a:latin typeface="+mn-lt"/>
                        </a:rPr>
                        <a:t>2</a:t>
                      </a:r>
                      <a:endParaRPr lang="en-US" sz="1200" i="1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154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147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5.34 Mb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5.34 Mb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35.7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35.8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35.5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48477155"/>
                  </a:ext>
                </a:extLst>
              </a:tr>
              <a:tr h="48543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Listeria </a:t>
                      </a:r>
                      <a:r>
                        <a:rPr lang="en-US" sz="1200" i="0" dirty="0">
                          <a:latin typeface="+mn-lt"/>
                        </a:rPr>
                        <a:t>#1</a:t>
                      </a:r>
                      <a:endParaRPr lang="en-US" sz="1200" i="1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15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2.87 Mb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2.88 Mb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36.0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36.1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35.7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4315680"/>
                  </a:ext>
                </a:extLst>
              </a:tr>
              <a:tr h="48543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Salmonella </a:t>
                      </a:r>
                      <a:r>
                        <a:rPr lang="en-US" sz="1200" i="0" dirty="0">
                          <a:latin typeface="+mn-lt"/>
                        </a:rPr>
                        <a:t>#1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81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77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4.58 Mb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4.59 Mb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35.9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35.6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35.9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35.6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83111837"/>
                  </a:ext>
                </a:extLst>
              </a:tr>
              <a:tr h="48543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Salmonella </a:t>
                      </a:r>
                      <a:r>
                        <a:rPr lang="en-US" sz="1200" i="0" dirty="0">
                          <a:latin typeface="+mn-lt"/>
                        </a:rPr>
                        <a:t>#2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37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39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4.86 Mb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4.86 Mb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35.9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35.9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35.7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041043"/>
                  </a:ext>
                </a:extLst>
              </a:tr>
            </a:tbl>
          </a:graphicData>
        </a:graphic>
      </p:graphicFrame>
      <p:sp>
        <p:nvSpPr>
          <p:cNvPr id="8" name="Google Shape;459;p48">
            <a:extLst>
              <a:ext uri="{FF2B5EF4-FFF2-40B4-BE49-F238E27FC236}">
                <a16:creationId xmlns:a16="http://schemas.microsoft.com/office/drawing/2014/main" id="{DB08EAE8-C765-7847-EB05-85B5E6A4C177}"/>
              </a:ext>
            </a:extLst>
          </p:cNvPr>
          <p:cNvSpPr txBox="1">
            <a:spLocks/>
          </p:cNvSpPr>
          <p:nvPr/>
        </p:nvSpPr>
        <p:spPr>
          <a:xfrm>
            <a:off x="411480" y="753697"/>
            <a:ext cx="8332500" cy="411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34275" rIns="0" bIns="34275" rtlCol="0" anchor="t" anchorCtr="0">
            <a:normAutofit/>
          </a:bodyPr>
          <a:lstStyle>
            <a:lvl1pPr algn="l" defTabSz="685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2100"/>
              <a:buFont typeface="Helvetica Neue"/>
              <a:buNone/>
            </a:pPr>
            <a:r>
              <a:rPr lang="en-US" sz="1500" dirty="0">
                <a:solidFill>
                  <a:srgbClr val="666666"/>
                </a:solidFill>
              </a:rPr>
              <a:t>Time Taken: ~ 26 hours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A0D6874-B7FF-F8AB-AEF7-7C7FCBB21B48}"/>
              </a:ext>
            </a:extLst>
          </p:cNvPr>
          <p:cNvSpPr/>
          <p:nvPr/>
        </p:nvSpPr>
        <p:spPr>
          <a:xfrm>
            <a:off x="1007456" y="2186685"/>
            <a:ext cx="7129084" cy="112479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</a:rPr>
              <a:t>All samples tested passed GenomeTrakr requirements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</a:rPr>
              <a:t>No inter-run variability observed</a:t>
            </a:r>
          </a:p>
        </p:txBody>
      </p:sp>
      <p:sp>
        <p:nvSpPr>
          <p:cNvPr id="4" name="Google Shape;459;p48">
            <a:extLst>
              <a:ext uri="{FF2B5EF4-FFF2-40B4-BE49-F238E27FC236}">
                <a16:creationId xmlns:a16="http://schemas.microsoft.com/office/drawing/2014/main" id="{61F1CAA2-18E5-340C-B20A-8A0FEF626934}"/>
              </a:ext>
            </a:extLst>
          </p:cNvPr>
          <p:cNvSpPr txBox="1">
            <a:spLocks/>
          </p:cNvSpPr>
          <p:nvPr/>
        </p:nvSpPr>
        <p:spPr>
          <a:xfrm>
            <a:off x="2471352" y="4869657"/>
            <a:ext cx="5379308" cy="26021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34275" rIns="0" bIns="34275" rtlCol="0" anchor="t" anchorCtr="0">
            <a:normAutofit/>
          </a:bodyPr>
          <a:lstStyle>
            <a:lvl1pPr algn="l" defTabSz="685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2100"/>
              <a:buFont typeface="Helvetica Neue"/>
              <a:buNone/>
            </a:pPr>
            <a:r>
              <a:rPr lang="en-US" sz="1100" dirty="0">
                <a:solidFill>
                  <a:srgbClr val="666666"/>
                </a:solidFill>
              </a:rPr>
              <a:t>Thanks to Dr Valérie </a:t>
            </a:r>
            <a:r>
              <a:rPr lang="en-US" sz="1100" dirty="0" err="1">
                <a:solidFill>
                  <a:srgbClr val="666666"/>
                </a:solidFill>
              </a:rPr>
              <a:t>Reeb</a:t>
            </a:r>
            <a:r>
              <a:rPr lang="en-US" sz="1100" dirty="0">
                <a:solidFill>
                  <a:srgbClr val="666666"/>
                </a:solidFill>
              </a:rPr>
              <a:t> for performing the sequencing runs and collaboration</a:t>
            </a:r>
          </a:p>
        </p:txBody>
      </p:sp>
    </p:spTree>
    <p:extLst>
      <p:ext uri="{BB962C8B-B14F-4D97-AF65-F5344CB8AC3E}">
        <p14:creationId xmlns:p14="http://schemas.microsoft.com/office/powerpoint/2010/main" val="1866543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26D42-DEBD-CFAC-869E-150AEFAED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from Nevada State Public Health Laboratory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4A8650-C820-9807-DEA6-2001B97C3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403396-16A5-6248-925B-87AF3D1B8193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48BEE94-74D2-924F-753D-350F4A8DD0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669428"/>
              </p:ext>
            </p:extLst>
          </p:nvPr>
        </p:nvGraphicFramePr>
        <p:xfrm>
          <a:off x="176137" y="1046375"/>
          <a:ext cx="8761913" cy="37032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87942">
                  <a:extLst>
                    <a:ext uri="{9D8B030D-6E8A-4147-A177-3AD203B41FA5}">
                      <a16:colId xmlns:a16="http://schemas.microsoft.com/office/drawing/2014/main" val="391315926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3401971377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780425670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1143581194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3029789249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1521145091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3858979197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2830378840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3736509587"/>
                    </a:ext>
                  </a:extLst>
                </a:gridCol>
                <a:gridCol w="1301571">
                  <a:extLst>
                    <a:ext uri="{9D8B030D-6E8A-4147-A177-3AD203B41FA5}">
                      <a16:colId xmlns:a16="http://schemas.microsoft.com/office/drawing/2014/main" val="3181026042"/>
                    </a:ext>
                  </a:extLst>
                </a:gridCol>
              </a:tblGrid>
              <a:tr h="485435"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Organism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# of Contigs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Assembly Length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Mean Q Score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Meet Coverage Requirement?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+mn-lt"/>
                        </a:rPr>
                        <a:t>Meet Other GenomeTrakr Requirements?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9508399"/>
                  </a:ext>
                </a:extLst>
              </a:tr>
              <a:tr h="305228">
                <a:tc vMerge="1"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2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200" b="0" i="1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9974757"/>
                  </a:ext>
                </a:extLst>
              </a:tr>
              <a:tr h="48543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Escherichia coli #</a:t>
                      </a:r>
                      <a:r>
                        <a:rPr lang="en-US" sz="1200" i="0" dirty="0">
                          <a:latin typeface="+mn-lt"/>
                        </a:rPr>
                        <a:t>1</a:t>
                      </a:r>
                      <a:endParaRPr lang="en-US" sz="1200" i="1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289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288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4.93 Mb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4.93 Mb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36.1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35.6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36.1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35.6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84186200"/>
                  </a:ext>
                </a:extLst>
              </a:tr>
              <a:tr h="48543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Listeria </a:t>
                      </a:r>
                      <a:r>
                        <a:rPr lang="en-US" sz="1200" i="0" dirty="0">
                          <a:latin typeface="+mn-lt"/>
                        </a:rPr>
                        <a:t>#1</a:t>
                      </a:r>
                      <a:endParaRPr lang="en-US" sz="1200" i="1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16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3.01 Mb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2.99 Mb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35.5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36.0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36.5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36.4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6591077"/>
                  </a:ext>
                </a:extLst>
              </a:tr>
              <a:tr h="48543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Listeria </a:t>
                      </a:r>
                      <a:r>
                        <a:rPr lang="en-US" sz="1200" i="0" dirty="0">
                          <a:latin typeface="+mn-lt"/>
                        </a:rPr>
                        <a:t>#2</a:t>
                      </a:r>
                      <a:endParaRPr lang="en-US" sz="1200" i="1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16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19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3.01 Mb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3.01 Mb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35.4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35.9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36.5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36.4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48477155"/>
                  </a:ext>
                </a:extLst>
              </a:tr>
              <a:tr h="48543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Salmonella </a:t>
                      </a:r>
                      <a:r>
                        <a:rPr lang="en-US" sz="1200" i="0" dirty="0">
                          <a:latin typeface="+mn-lt"/>
                        </a:rPr>
                        <a:t>#1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32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35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4.87 Mb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4.87 Mb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35.9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36.1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35.7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4315680"/>
                  </a:ext>
                </a:extLst>
              </a:tr>
              <a:tr h="48543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Salmonella </a:t>
                      </a:r>
                      <a:r>
                        <a:rPr lang="en-US" sz="1200" i="0" dirty="0">
                          <a:latin typeface="+mn-lt"/>
                        </a:rPr>
                        <a:t>#2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27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32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4.61 Mb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4.62 Mb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36.0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36.0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35.6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83111837"/>
                  </a:ext>
                </a:extLst>
              </a:tr>
              <a:tr h="48543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Salmonella </a:t>
                      </a:r>
                      <a:r>
                        <a:rPr lang="en-US" sz="1200" i="0" dirty="0">
                          <a:latin typeface="+mn-lt"/>
                        </a:rPr>
                        <a:t>#3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30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32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4.58 Mb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4.58 Mb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36.0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36.0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35.5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041043"/>
                  </a:ext>
                </a:extLst>
              </a:tr>
            </a:tbl>
          </a:graphicData>
        </a:graphic>
      </p:graphicFrame>
      <p:sp>
        <p:nvSpPr>
          <p:cNvPr id="8" name="Google Shape;459;p48">
            <a:extLst>
              <a:ext uri="{FF2B5EF4-FFF2-40B4-BE49-F238E27FC236}">
                <a16:creationId xmlns:a16="http://schemas.microsoft.com/office/drawing/2014/main" id="{DB08EAE8-C765-7847-EB05-85B5E6A4C177}"/>
              </a:ext>
            </a:extLst>
          </p:cNvPr>
          <p:cNvSpPr txBox="1">
            <a:spLocks/>
          </p:cNvSpPr>
          <p:nvPr/>
        </p:nvSpPr>
        <p:spPr>
          <a:xfrm>
            <a:off x="411480" y="753697"/>
            <a:ext cx="8332500" cy="411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34275" rIns="0" bIns="34275" rtlCol="0" anchor="t" anchorCtr="0">
            <a:normAutofit/>
          </a:bodyPr>
          <a:lstStyle>
            <a:lvl1pPr algn="l" defTabSz="685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2100"/>
              <a:buFont typeface="Helvetica Neue"/>
              <a:buNone/>
            </a:pPr>
            <a:r>
              <a:rPr lang="en-US" sz="1500" dirty="0">
                <a:solidFill>
                  <a:srgbClr val="666666"/>
                </a:solidFill>
              </a:rPr>
              <a:t>Time Taken: ~ 26 hours</a:t>
            </a:r>
          </a:p>
        </p:txBody>
      </p:sp>
      <p:sp>
        <p:nvSpPr>
          <p:cNvPr id="4" name="Google Shape;459;p48">
            <a:extLst>
              <a:ext uri="{FF2B5EF4-FFF2-40B4-BE49-F238E27FC236}">
                <a16:creationId xmlns:a16="http://schemas.microsoft.com/office/drawing/2014/main" id="{3E3CB5F6-9806-6BF8-B0CA-AF5B1E0820C9}"/>
              </a:ext>
            </a:extLst>
          </p:cNvPr>
          <p:cNvSpPr txBox="1">
            <a:spLocks/>
          </p:cNvSpPr>
          <p:nvPr/>
        </p:nvSpPr>
        <p:spPr>
          <a:xfrm>
            <a:off x="2496065" y="4869657"/>
            <a:ext cx="5379308" cy="26021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34275" rIns="0" bIns="34275" rtlCol="0" anchor="t" anchorCtr="0">
            <a:normAutofit/>
          </a:bodyPr>
          <a:lstStyle>
            <a:lvl1pPr algn="l" defTabSz="685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2100"/>
              <a:buFont typeface="Helvetica Neue"/>
              <a:buNone/>
            </a:pPr>
            <a:r>
              <a:rPr lang="en-US" sz="1100" dirty="0">
                <a:solidFill>
                  <a:srgbClr val="666666"/>
                </a:solidFill>
              </a:rPr>
              <a:t>Thanks to Dr Mark Pandori for the collaboration</a:t>
            </a:r>
          </a:p>
        </p:txBody>
      </p:sp>
    </p:spTree>
    <p:extLst>
      <p:ext uri="{BB962C8B-B14F-4D97-AF65-F5344CB8AC3E}">
        <p14:creationId xmlns:p14="http://schemas.microsoft.com/office/powerpoint/2010/main" val="584840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26D42-DEBD-CFAC-869E-150AEFAED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from Nevada State Public Health Laboratory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4A8650-C820-9807-DEA6-2001B97C3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403396-16A5-6248-925B-87AF3D1B8193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48BEE94-74D2-924F-753D-350F4A8DD0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521612"/>
              </p:ext>
            </p:extLst>
          </p:nvPr>
        </p:nvGraphicFramePr>
        <p:xfrm>
          <a:off x="176137" y="1046375"/>
          <a:ext cx="8761913" cy="37032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87942">
                  <a:extLst>
                    <a:ext uri="{9D8B030D-6E8A-4147-A177-3AD203B41FA5}">
                      <a16:colId xmlns:a16="http://schemas.microsoft.com/office/drawing/2014/main" val="391315926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3401971377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780425670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1143581194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3029789249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1521145091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3858979197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2830378840"/>
                    </a:ext>
                  </a:extLst>
                </a:gridCol>
                <a:gridCol w="746550">
                  <a:extLst>
                    <a:ext uri="{9D8B030D-6E8A-4147-A177-3AD203B41FA5}">
                      <a16:colId xmlns:a16="http://schemas.microsoft.com/office/drawing/2014/main" val="3736509587"/>
                    </a:ext>
                  </a:extLst>
                </a:gridCol>
                <a:gridCol w="1301571">
                  <a:extLst>
                    <a:ext uri="{9D8B030D-6E8A-4147-A177-3AD203B41FA5}">
                      <a16:colId xmlns:a16="http://schemas.microsoft.com/office/drawing/2014/main" val="3181026042"/>
                    </a:ext>
                  </a:extLst>
                </a:gridCol>
              </a:tblGrid>
              <a:tr h="485435"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Organism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# of Contigs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Assembly Length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Mean Q Score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Meet Coverage Requirement?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+mn-lt"/>
                        </a:rPr>
                        <a:t>Meet Other GenomeTrakr Requirements?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9508399"/>
                  </a:ext>
                </a:extLst>
              </a:tr>
              <a:tr h="305228">
                <a:tc vMerge="1"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2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200" b="0" i="1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9974757"/>
                  </a:ext>
                </a:extLst>
              </a:tr>
              <a:tr h="48543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Escherichia coli #</a:t>
                      </a:r>
                      <a:r>
                        <a:rPr lang="en-US" sz="1200" i="0" dirty="0">
                          <a:latin typeface="+mn-lt"/>
                        </a:rPr>
                        <a:t>1</a:t>
                      </a:r>
                      <a:endParaRPr lang="en-US" sz="1200" i="1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289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288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4.93 Mb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4.93 Mb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36.1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35.6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36.1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35.6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84186200"/>
                  </a:ext>
                </a:extLst>
              </a:tr>
              <a:tr h="48543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Listeria </a:t>
                      </a:r>
                      <a:r>
                        <a:rPr lang="en-US" sz="1200" i="0" dirty="0">
                          <a:latin typeface="+mn-lt"/>
                        </a:rPr>
                        <a:t>#1</a:t>
                      </a:r>
                      <a:endParaRPr lang="en-US" sz="1200" i="1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16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3.01 Mb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2.99 Mb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35.5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36.0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36.5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36.4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6591077"/>
                  </a:ext>
                </a:extLst>
              </a:tr>
              <a:tr h="48543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Listeria </a:t>
                      </a:r>
                      <a:r>
                        <a:rPr lang="en-US" sz="1200" i="0" dirty="0">
                          <a:latin typeface="+mn-lt"/>
                        </a:rPr>
                        <a:t>#2</a:t>
                      </a:r>
                      <a:endParaRPr lang="en-US" sz="1200" i="1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16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19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3.01 Mb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3.01 Mb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35.4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35.9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36.5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36.4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48477155"/>
                  </a:ext>
                </a:extLst>
              </a:tr>
              <a:tr h="48543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Salmonella </a:t>
                      </a:r>
                      <a:r>
                        <a:rPr lang="en-US" sz="1200" i="0" dirty="0">
                          <a:latin typeface="+mn-lt"/>
                        </a:rPr>
                        <a:t>#1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32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35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4.87 Mb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4.87 Mb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35.9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36.1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35.7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4315680"/>
                  </a:ext>
                </a:extLst>
              </a:tr>
              <a:tr h="48543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Salmonella </a:t>
                      </a:r>
                      <a:r>
                        <a:rPr lang="en-US" sz="1200" i="0" dirty="0">
                          <a:latin typeface="+mn-lt"/>
                        </a:rPr>
                        <a:t>#2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27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32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4.61 Mb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4.62 Mb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36.0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36.0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35.6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83111837"/>
                  </a:ext>
                </a:extLst>
              </a:tr>
              <a:tr h="48543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Salmonella </a:t>
                      </a:r>
                      <a:r>
                        <a:rPr lang="en-US" sz="1200" i="0" dirty="0">
                          <a:latin typeface="+mn-lt"/>
                        </a:rPr>
                        <a:t>#3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30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32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4.58 Mb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4.58 Mb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36.0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36.0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35.5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3BC4D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3BC4D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041043"/>
                  </a:ext>
                </a:extLst>
              </a:tr>
            </a:tbl>
          </a:graphicData>
        </a:graphic>
      </p:graphicFrame>
      <p:sp>
        <p:nvSpPr>
          <p:cNvPr id="8" name="Google Shape;459;p48">
            <a:extLst>
              <a:ext uri="{FF2B5EF4-FFF2-40B4-BE49-F238E27FC236}">
                <a16:creationId xmlns:a16="http://schemas.microsoft.com/office/drawing/2014/main" id="{DB08EAE8-C765-7847-EB05-85B5E6A4C177}"/>
              </a:ext>
            </a:extLst>
          </p:cNvPr>
          <p:cNvSpPr txBox="1">
            <a:spLocks/>
          </p:cNvSpPr>
          <p:nvPr/>
        </p:nvSpPr>
        <p:spPr>
          <a:xfrm>
            <a:off x="411480" y="753697"/>
            <a:ext cx="8332500" cy="411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34275" rIns="0" bIns="34275" rtlCol="0" anchor="t" anchorCtr="0">
            <a:normAutofit/>
          </a:bodyPr>
          <a:lstStyle>
            <a:lvl1pPr algn="l" defTabSz="685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2100"/>
              <a:buFont typeface="Helvetica Neue"/>
              <a:buNone/>
            </a:pPr>
            <a:r>
              <a:rPr lang="en-US" sz="1500" dirty="0">
                <a:solidFill>
                  <a:srgbClr val="666666"/>
                </a:solidFill>
              </a:rPr>
              <a:t>Time Taken: ~ 26 hours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0762822-4BB7-EAFA-2446-F0ED7B07BE38}"/>
              </a:ext>
            </a:extLst>
          </p:cNvPr>
          <p:cNvSpPr/>
          <p:nvPr/>
        </p:nvSpPr>
        <p:spPr>
          <a:xfrm>
            <a:off x="1007456" y="2186685"/>
            <a:ext cx="7129084" cy="112479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</a:rPr>
              <a:t>All samples tested passed GenomeTrakr requirements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</a:rPr>
              <a:t>No inter-run variability observed</a:t>
            </a:r>
          </a:p>
        </p:txBody>
      </p:sp>
      <p:sp>
        <p:nvSpPr>
          <p:cNvPr id="4" name="Google Shape;459;p48">
            <a:extLst>
              <a:ext uri="{FF2B5EF4-FFF2-40B4-BE49-F238E27FC236}">
                <a16:creationId xmlns:a16="http://schemas.microsoft.com/office/drawing/2014/main" id="{C06D1254-876A-4931-2054-24887A1A2D88}"/>
              </a:ext>
            </a:extLst>
          </p:cNvPr>
          <p:cNvSpPr txBox="1">
            <a:spLocks/>
          </p:cNvSpPr>
          <p:nvPr/>
        </p:nvSpPr>
        <p:spPr>
          <a:xfrm>
            <a:off x="2496065" y="4869657"/>
            <a:ext cx="5379308" cy="26021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34275" rIns="0" bIns="34275" rtlCol="0" anchor="t" anchorCtr="0">
            <a:normAutofit/>
          </a:bodyPr>
          <a:lstStyle>
            <a:lvl1pPr algn="l" defTabSz="685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2100"/>
              <a:buFont typeface="Helvetica Neue"/>
              <a:buNone/>
            </a:pPr>
            <a:r>
              <a:rPr lang="en-US" sz="1100" dirty="0">
                <a:solidFill>
                  <a:srgbClr val="666666"/>
                </a:solidFill>
              </a:rPr>
              <a:t>Thanks to Dr Mark Pandori for the collaboration</a:t>
            </a:r>
          </a:p>
        </p:txBody>
      </p:sp>
    </p:spTree>
    <p:extLst>
      <p:ext uri="{BB962C8B-B14F-4D97-AF65-F5344CB8AC3E}">
        <p14:creationId xmlns:p14="http://schemas.microsoft.com/office/powerpoint/2010/main" val="1080467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5"/>
          <p:cNvSpPr txBox="1">
            <a:spLocks noGrp="1"/>
          </p:cNvSpPr>
          <p:nvPr>
            <p:ph type="title"/>
          </p:nvPr>
        </p:nvSpPr>
        <p:spPr>
          <a:xfrm>
            <a:off x="411480" y="273843"/>
            <a:ext cx="8332425" cy="4115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34275" rIns="0" bIns="34275" rtlCol="0" anchor="t" anchorCtr="0">
            <a:normAutofit/>
          </a:bodyPr>
          <a:lstStyle/>
          <a:p>
            <a:r>
              <a:rPr lang="en-US" dirty="0"/>
              <a:t>Time and Motion Study Performed at Nebraska PHL @ UNMC</a:t>
            </a:r>
            <a:endParaRPr dirty="0"/>
          </a:p>
        </p:txBody>
      </p:sp>
      <p:sp>
        <p:nvSpPr>
          <p:cNvPr id="359" name="Google Shape;359;p25"/>
          <p:cNvSpPr txBox="1">
            <a:spLocks noGrp="1"/>
          </p:cNvSpPr>
          <p:nvPr>
            <p:ph type="sldNum" idx="12"/>
          </p:nvPr>
        </p:nvSpPr>
        <p:spPr>
          <a:xfrm>
            <a:off x="8503920" y="4916033"/>
            <a:ext cx="240075" cy="9233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b" anchorCtr="0">
            <a:spAutoFit/>
          </a:bodyPr>
          <a:lstStyle/>
          <a:p>
            <a:fld id="{00000000-1234-1234-1234-123412341234}" type="slidenum">
              <a:rPr lang="en-US"/>
              <a:pPr/>
              <a:t>14</a:t>
            </a:fld>
            <a:endParaRPr/>
          </a:p>
        </p:txBody>
      </p:sp>
      <p:graphicFrame>
        <p:nvGraphicFramePr>
          <p:cNvPr id="360" name="Google Shape;360;p25"/>
          <p:cNvGraphicFramePr/>
          <p:nvPr>
            <p:extLst>
              <p:ext uri="{D42A27DB-BD31-4B8C-83A1-F6EECF244321}">
                <p14:modId xmlns:p14="http://schemas.microsoft.com/office/powerpoint/2010/main" val="4055221596"/>
              </p:ext>
            </p:extLst>
          </p:nvPr>
        </p:nvGraphicFramePr>
        <p:xfrm>
          <a:off x="480359" y="785266"/>
          <a:ext cx="8183281" cy="403086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266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71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98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7608">
                <a:tc>
                  <a:txBody>
                    <a:bodyPr/>
                    <a:lstStyle/>
                    <a:p>
                      <a:pPr marL="635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600" b="1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Comparison Features</a:t>
                      </a:r>
                      <a:endParaRPr sz="1600" b="1" dirty="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68569" marR="68569" marT="68569" marB="68569" anchor="ctr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635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600" b="1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Current Manual </a:t>
                      </a:r>
                      <a:r>
                        <a:rPr lang="en-US" sz="1600" b="1" dirty="0" err="1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iWGS</a:t>
                      </a:r>
                      <a:r>
                        <a:rPr lang="en-US" sz="1600" b="1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Workflow</a:t>
                      </a:r>
                      <a:endParaRPr sz="1600" b="1" dirty="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68569" marR="68569" marT="68569" marB="68569" anchor="ctr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635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600" b="1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Clear Dx™ Microbial Surveillance </a:t>
                      </a:r>
                      <a:r>
                        <a:rPr lang="en-US" sz="1600" b="1" dirty="0" err="1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iWGS</a:t>
                      </a:r>
                      <a:r>
                        <a:rPr lang="en-US" sz="1600" b="1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Workflow </a:t>
                      </a:r>
                      <a:endParaRPr sz="1600" b="1" dirty="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68569" marR="68569" marT="68569" marB="68569" anchor="ctr"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2562">
                <a:tc>
                  <a:txBody>
                    <a:bodyPr/>
                    <a:lstStyle/>
                    <a:p>
                      <a:pPr marL="635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400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# of Disparate Hardware Used</a:t>
                      </a:r>
                      <a:endParaRPr sz="1400" dirty="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68569" marR="68569" marT="68569" marB="68569" anchor="ctr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6350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400" b="1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5</a:t>
                      </a:r>
                      <a:r>
                        <a:rPr lang="en-US" sz="1400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</a:p>
                    <a:p>
                      <a:pPr marL="6350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400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(NA extraction device, Qubit, Thermocycler, Magnet rack &amp; Sequencer)</a:t>
                      </a:r>
                      <a:endParaRPr sz="1400" dirty="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68569" marR="68569" marT="68569" marB="68569" anchor="ctr"/>
                </a:tc>
                <a:tc>
                  <a:txBody>
                    <a:bodyPr/>
                    <a:lstStyle/>
                    <a:p>
                      <a:pPr marL="6350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400" b="1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</a:t>
                      </a:r>
                      <a:r>
                        <a:rPr lang="en-US" sz="1400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integrated platform</a:t>
                      </a:r>
                      <a:endParaRPr sz="1400" dirty="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68569" marR="68569" marT="68569" marB="6856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8006">
                <a:tc>
                  <a:txBody>
                    <a:bodyPr/>
                    <a:lstStyle/>
                    <a:p>
                      <a:pPr marL="635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400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# of Kits Used (from Multiple Vendors)</a:t>
                      </a:r>
                      <a:endParaRPr sz="1400" dirty="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68569" marR="68569" marT="68569" marB="68569" anchor="ctr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6350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400" b="1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3</a:t>
                      </a:r>
                      <a:endParaRPr lang="en-US" sz="1400" dirty="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marL="6350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400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(Extraction kit, Qubit kit &amp; Sequencing kit)</a:t>
                      </a:r>
                      <a:endParaRPr sz="1400" dirty="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68569" marR="68569" marT="68569" marB="68569" anchor="ctr"/>
                </a:tc>
                <a:tc>
                  <a:txBody>
                    <a:bodyPr/>
                    <a:lstStyle/>
                    <a:p>
                      <a:pPr marL="6350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400" b="1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</a:t>
                      </a:r>
                      <a:r>
                        <a:rPr lang="en-US" sz="1400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kit from Clear Labs</a:t>
                      </a:r>
                      <a:endParaRPr sz="1400" dirty="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68569" marR="68569" marT="68569" marB="6856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892">
                <a:tc>
                  <a:txBody>
                    <a:bodyPr/>
                    <a:lstStyle/>
                    <a:p>
                      <a:pPr marL="635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400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Total Run Time</a:t>
                      </a:r>
                      <a:endParaRPr sz="1400" dirty="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68569" marR="68569" marT="68569" marB="68569" anchor="ctr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6350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400" b="1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44</a:t>
                      </a:r>
                      <a:r>
                        <a:rPr lang="en-US" sz="1400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  <a:r>
                        <a:rPr lang="en-US" sz="1400" dirty="0" err="1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hrs</a:t>
                      </a:r>
                      <a:endParaRPr sz="1400" dirty="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68569" marR="68569" marT="68569" marB="68569" anchor="ctr"/>
                </a:tc>
                <a:tc>
                  <a:txBody>
                    <a:bodyPr/>
                    <a:lstStyle/>
                    <a:p>
                      <a:pPr marL="6350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400" b="1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27</a:t>
                      </a:r>
                      <a:r>
                        <a:rPr lang="en-US" sz="1400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  <a:r>
                        <a:rPr lang="en-US" sz="1400" dirty="0" err="1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hrs</a:t>
                      </a:r>
                      <a:endParaRPr sz="1400" dirty="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68569" marR="68569" marT="68569" marB="68569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892">
                <a:tc>
                  <a:txBody>
                    <a:bodyPr/>
                    <a:lstStyle/>
                    <a:p>
                      <a:pPr marL="635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400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Hands-on-Time</a:t>
                      </a:r>
                      <a:endParaRPr sz="1400" dirty="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68569" marR="68569" marT="68569" marB="68569" anchor="ctr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6350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400" b="1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235</a:t>
                      </a:r>
                      <a:r>
                        <a:rPr lang="en-US" sz="1400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mins</a:t>
                      </a:r>
                      <a:endParaRPr sz="1400" dirty="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68569" marR="68569" marT="68569" marB="68569" anchor="ctr"/>
                </a:tc>
                <a:tc>
                  <a:txBody>
                    <a:bodyPr/>
                    <a:lstStyle/>
                    <a:p>
                      <a:pPr marL="6350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400" b="1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40</a:t>
                      </a:r>
                      <a:r>
                        <a:rPr lang="en-US" sz="1400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mins (</a:t>
                      </a:r>
                      <a:r>
                        <a:rPr lang="en-US" sz="1050" b="1" i="1" dirty="0">
                          <a:solidFill>
                            <a:srgbClr val="0000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&gt; 80% reduction</a:t>
                      </a:r>
                      <a:r>
                        <a:rPr lang="en-US" sz="1400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)</a:t>
                      </a:r>
                      <a:endParaRPr sz="1400" dirty="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68569" marR="68569" marT="68569" marB="68569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892">
                <a:tc>
                  <a:txBody>
                    <a:bodyPr/>
                    <a:lstStyle/>
                    <a:p>
                      <a:pPr marL="635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400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# of Discontinuous Human Touch Points</a:t>
                      </a:r>
                      <a:endParaRPr sz="1400" dirty="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68569" marR="68569" marT="68569" marB="68569" anchor="ctr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6350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400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&gt; </a:t>
                      </a:r>
                      <a:r>
                        <a:rPr lang="en-US" sz="1400" b="1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20</a:t>
                      </a:r>
                      <a:endParaRPr sz="1400" b="1" dirty="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68569" marR="68569" marT="68569" marB="68569" anchor="ctr"/>
                </a:tc>
                <a:tc>
                  <a:txBody>
                    <a:bodyPr/>
                    <a:lstStyle/>
                    <a:p>
                      <a:pPr marL="6350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400" b="1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</a:t>
                      </a:r>
                      <a:endParaRPr sz="1400" dirty="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68569" marR="68569" marT="68569" marB="68569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Google Shape;459;p48">
            <a:extLst>
              <a:ext uri="{FF2B5EF4-FFF2-40B4-BE49-F238E27FC236}">
                <a16:creationId xmlns:a16="http://schemas.microsoft.com/office/drawing/2014/main" id="{1F59B884-060E-97F1-FA35-3CF16A41A6EB}"/>
              </a:ext>
            </a:extLst>
          </p:cNvPr>
          <p:cNvSpPr txBox="1">
            <a:spLocks/>
          </p:cNvSpPr>
          <p:nvPr/>
        </p:nvSpPr>
        <p:spPr>
          <a:xfrm>
            <a:off x="2515651" y="4883286"/>
            <a:ext cx="5359722" cy="26021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34275" rIns="0" bIns="34275" rtlCol="0" anchor="t" anchorCtr="0">
            <a:normAutofit/>
          </a:bodyPr>
          <a:lstStyle>
            <a:lvl1pPr algn="l" defTabSz="685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2100"/>
              <a:buFont typeface="Helvetica Neue"/>
              <a:buNone/>
            </a:pPr>
            <a:r>
              <a:rPr lang="en-US" sz="1100" dirty="0">
                <a:solidFill>
                  <a:srgbClr val="666666"/>
                </a:solidFill>
              </a:rPr>
              <a:t>Thanks to Dr Pete </a:t>
            </a:r>
            <a:r>
              <a:rPr lang="en-US" sz="1100" dirty="0" err="1">
                <a:solidFill>
                  <a:srgbClr val="666666"/>
                </a:solidFill>
              </a:rPr>
              <a:t>Iwen</a:t>
            </a:r>
            <a:r>
              <a:rPr lang="en-US" sz="1100" dirty="0">
                <a:solidFill>
                  <a:srgbClr val="666666"/>
                </a:solidFill>
              </a:rPr>
              <a:t> for the collaboration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1696c0d0896_0_164"/>
          <p:cNvSpPr txBox="1">
            <a:spLocks noGrp="1"/>
          </p:cNvSpPr>
          <p:nvPr>
            <p:ph type="title"/>
          </p:nvPr>
        </p:nvSpPr>
        <p:spPr>
          <a:xfrm>
            <a:off x="416061" y="214923"/>
            <a:ext cx="7588160" cy="54877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5694" rIns="91425" bIns="45694" rtlCol="0" anchor="ctr" anchorCtr="0">
            <a:normAutofit/>
          </a:bodyPr>
          <a:lstStyle/>
          <a:p>
            <a:pPr marL="0" indent="0"/>
            <a:r>
              <a:rPr lang="en-US" dirty="0"/>
              <a:t>Multiple Benefits of a Fully Automated Solution</a:t>
            </a:r>
          </a:p>
        </p:txBody>
      </p:sp>
      <p:sp>
        <p:nvSpPr>
          <p:cNvPr id="368" name="Google Shape;368;g1696c0d0896_0_164"/>
          <p:cNvSpPr txBox="1">
            <a:spLocks noGrp="1"/>
          </p:cNvSpPr>
          <p:nvPr>
            <p:ph type="body" idx="1"/>
          </p:nvPr>
        </p:nvSpPr>
        <p:spPr>
          <a:xfrm>
            <a:off x="327362" y="1273890"/>
            <a:ext cx="4087839" cy="337779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5694" rIns="0" bIns="45694" rtlCol="0" anchor="t" anchorCtr="0">
            <a:spAutoFit/>
          </a:bodyPr>
          <a:lstStyle/>
          <a:p>
            <a:pPr marL="257175" indent="-257175">
              <a:spcBef>
                <a:spcPts val="0"/>
              </a:spcBef>
              <a:buClr>
                <a:schemeClr val="dk2"/>
              </a:buClr>
              <a:buSzPts val="2400"/>
              <a:buFont typeface="Courier New"/>
              <a:buChar char="o"/>
            </a:pPr>
            <a:r>
              <a:rPr lang="en-US" sz="1400" dirty="0"/>
              <a:t>Simplified workflow with one human touch point</a:t>
            </a:r>
            <a:endParaRPr sz="1600" dirty="0"/>
          </a:p>
          <a:p>
            <a:pPr marL="257175" indent="-257175">
              <a:spcBef>
                <a:spcPts val="1500"/>
              </a:spcBef>
              <a:buClr>
                <a:schemeClr val="dk2"/>
              </a:buClr>
              <a:buSzPts val="2400"/>
              <a:buFont typeface="Courier New"/>
              <a:buChar char="o"/>
            </a:pPr>
            <a:r>
              <a:rPr lang="en-US" sz="1400" dirty="0"/>
              <a:t>Reduction in labor costs</a:t>
            </a:r>
            <a:endParaRPr sz="1600" dirty="0"/>
          </a:p>
          <a:p>
            <a:pPr marL="257175" indent="-257175">
              <a:spcBef>
                <a:spcPts val="1500"/>
              </a:spcBef>
              <a:buClr>
                <a:schemeClr val="dk2"/>
              </a:buClr>
              <a:buSzPts val="2400"/>
              <a:buFont typeface="Courier New"/>
              <a:buChar char="o"/>
            </a:pPr>
            <a:r>
              <a:rPr lang="en-US" sz="1400" dirty="0"/>
              <a:t>Increased lab productivity</a:t>
            </a:r>
            <a:endParaRPr sz="1600" dirty="0"/>
          </a:p>
          <a:p>
            <a:pPr marL="257175" indent="-257175">
              <a:spcBef>
                <a:spcPts val="1500"/>
              </a:spcBef>
              <a:buClr>
                <a:schemeClr val="dk2"/>
              </a:buClr>
              <a:buSzPts val="2400"/>
              <a:buFont typeface="Courier New"/>
              <a:buChar char="o"/>
            </a:pPr>
            <a:r>
              <a:rPr lang="en-US" sz="1400" dirty="0"/>
              <a:t>Reduction in workflow errors; increased consistency </a:t>
            </a:r>
            <a:endParaRPr sz="1600" dirty="0"/>
          </a:p>
          <a:p>
            <a:pPr marL="257175" indent="-257175">
              <a:spcBef>
                <a:spcPts val="1500"/>
              </a:spcBef>
              <a:buClr>
                <a:schemeClr val="dk2"/>
              </a:buClr>
              <a:buSzPts val="2400"/>
              <a:buFont typeface="Courier New"/>
              <a:buChar char="o"/>
            </a:pPr>
            <a:r>
              <a:rPr lang="en-US" sz="1400" dirty="0"/>
              <a:t>Fast turnaround time</a:t>
            </a:r>
            <a:endParaRPr sz="1600" dirty="0"/>
          </a:p>
          <a:p>
            <a:pPr marL="257175" indent="-257175">
              <a:spcBef>
                <a:spcPts val="1500"/>
              </a:spcBef>
              <a:buClr>
                <a:schemeClr val="dk2"/>
              </a:buClr>
              <a:buSzPts val="2400"/>
              <a:buFont typeface="Courier New"/>
              <a:buChar char="o"/>
            </a:pPr>
            <a:r>
              <a:rPr lang="en-US" sz="1400" dirty="0"/>
              <a:t>Integrated analytics</a:t>
            </a:r>
            <a:endParaRPr sz="1600" dirty="0"/>
          </a:p>
          <a:p>
            <a:pPr marL="257175" indent="-257175">
              <a:spcBef>
                <a:spcPts val="1500"/>
              </a:spcBef>
              <a:buClr>
                <a:schemeClr val="dk2"/>
              </a:buClr>
              <a:buSzPts val="2400"/>
              <a:buFont typeface="Courier New"/>
              <a:buChar char="o"/>
            </a:pPr>
            <a:r>
              <a:rPr lang="en-US" sz="1400" dirty="0"/>
              <a:t>Cost-effective</a:t>
            </a:r>
            <a:endParaRPr sz="1600" dirty="0"/>
          </a:p>
          <a:p>
            <a:pPr marL="257175" indent="-257175">
              <a:spcBef>
                <a:spcPts val="1500"/>
              </a:spcBef>
              <a:buClr>
                <a:schemeClr val="dk2"/>
              </a:buClr>
              <a:buSzPts val="2400"/>
              <a:buFont typeface="Courier New"/>
              <a:buChar char="o"/>
            </a:pPr>
            <a:r>
              <a:rPr lang="en-US" sz="1400" dirty="0"/>
              <a:t>Cloud connectivity</a:t>
            </a:r>
          </a:p>
        </p:txBody>
      </p:sp>
      <p:cxnSp>
        <p:nvCxnSpPr>
          <p:cNvPr id="369" name="Google Shape;369;g1696c0d0896_0_164"/>
          <p:cNvCxnSpPr/>
          <p:nvPr/>
        </p:nvCxnSpPr>
        <p:spPr>
          <a:xfrm>
            <a:off x="4572000" y="1304146"/>
            <a:ext cx="0" cy="3440025"/>
          </a:xfrm>
          <a:prstGeom prst="straightConnector1">
            <a:avLst/>
          </a:prstGeom>
          <a:noFill/>
          <a:ln w="19050" cap="flat" cmpd="sng">
            <a:solidFill>
              <a:srgbClr val="C8D7DE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371" name="Google Shape;371;g1696c0d0896_0_164"/>
          <p:cNvGrpSpPr/>
          <p:nvPr/>
        </p:nvGrpSpPr>
        <p:grpSpPr>
          <a:xfrm>
            <a:off x="4900930" y="4067425"/>
            <a:ext cx="281202" cy="384652"/>
            <a:chOff x="6043606" y="3350984"/>
            <a:chExt cx="109576" cy="153595"/>
          </a:xfrm>
        </p:grpSpPr>
        <p:sp>
          <p:nvSpPr>
            <p:cNvPr id="372" name="Google Shape;372;g1696c0d0896_0_164"/>
            <p:cNvSpPr/>
            <p:nvPr/>
          </p:nvSpPr>
          <p:spPr>
            <a:xfrm>
              <a:off x="6083998" y="3449270"/>
              <a:ext cx="69184" cy="55308"/>
            </a:xfrm>
            <a:custGeom>
              <a:avLst/>
              <a:gdLst/>
              <a:ahLst/>
              <a:cxnLst/>
              <a:rect l="l" t="t" r="r" b="b"/>
              <a:pathLst>
                <a:path w="69184" h="55308" extrusionOk="0">
                  <a:moveTo>
                    <a:pt x="69152" y="0"/>
                  </a:moveTo>
                  <a:lnTo>
                    <a:pt x="69152" y="29810"/>
                  </a:lnTo>
                  <a:cubicBezTo>
                    <a:pt x="69857" y="43104"/>
                    <a:pt x="59326" y="54472"/>
                    <a:pt x="45530" y="55308"/>
                  </a:cubicBezTo>
                  <a:lnTo>
                    <a:pt x="0" y="55308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chemeClr val="dk1"/>
                </a:buClr>
                <a:buSzPts val="2400"/>
              </a:pPr>
              <a:endPara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73" name="Google Shape;373;g1696c0d0896_0_164"/>
            <p:cNvSpPr/>
            <p:nvPr/>
          </p:nvSpPr>
          <p:spPr>
            <a:xfrm>
              <a:off x="6135219" y="3432393"/>
              <a:ext cx="17959" cy="20087"/>
            </a:xfrm>
            <a:custGeom>
              <a:avLst/>
              <a:gdLst/>
              <a:ahLst/>
              <a:cxnLst/>
              <a:rect l="l" t="t" r="r" b="b"/>
              <a:pathLst>
                <a:path w="17959" h="20087" extrusionOk="0">
                  <a:moveTo>
                    <a:pt x="24" y="20087"/>
                  </a:moveTo>
                  <a:lnTo>
                    <a:pt x="24" y="9814"/>
                  </a:lnTo>
                  <a:cubicBezTo>
                    <a:pt x="-344" y="4761"/>
                    <a:pt x="3611" y="377"/>
                    <a:pt x="8859" y="22"/>
                  </a:cubicBezTo>
                  <a:cubicBezTo>
                    <a:pt x="9088" y="7"/>
                    <a:pt x="9319" y="-1"/>
                    <a:pt x="9549" y="0"/>
                  </a:cubicBezTo>
                  <a:lnTo>
                    <a:pt x="9549" y="0"/>
                  </a:lnTo>
                  <a:cubicBezTo>
                    <a:pt x="14625" y="576"/>
                    <a:pt x="18324" y="4907"/>
                    <a:pt x="17931" y="9814"/>
                  </a:cubicBezTo>
                  <a:lnTo>
                    <a:pt x="17931" y="20087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chemeClr val="dk1"/>
                </a:buClr>
                <a:buSzPts val="2400"/>
              </a:pPr>
              <a:endPara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74" name="Google Shape;374;g1696c0d0896_0_164"/>
            <p:cNvSpPr/>
            <p:nvPr/>
          </p:nvSpPr>
          <p:spPr>
            <a:xfrm>
              <a:off x="6117127" y="3426064"/>
              <a:ext cx="18133" cy="20087"/>
            </a:xfrm>
            <a:custGeom>
              <a:avLst/>
              <a:gdLst/>
              <a:ahLst/>
              <a:cxnLst/>
              <a:rect l="l" t="t" r="r" b="b"/>
              <a:pathLst>
                <a:path w="18133" h="20087" extrusionOk="0">
                  <a:moveTo>
                    <a:pt x="18" y="20087"/>
                  </a:moveTo>
                  <a:lnTo>
                    <a:pt x="18" y="9723"/>
                  </a:lnTo>
                  <a:cubicBezTo>
                    <a:pt x="-304" y="4666"/>
                    <a:pt x="3692" y="316"/>
                    <a:pt x="8943" y="7"/>
                  </a:cubicBezTo>
                  <a:cubicBezTo>
                    <a:pt x="8984" y="4"/>
                    <a:pt x="9026" y="2"/>
                    <a:pt x="9067" y="0"/>
                  </a:cubicBezTo>
                  <a:lnTo>
                    <a:pt x="9067" y="0"/>
                  </a:lnTo>
                  <a:cubicBezTo>
                    <a:pt x="14321" y="244"/>
                    <a:pt x="18376" y="4543"/>
                    <a:pt x="18122" y="9603"/>
                  </a:cubicBezTo>
                  <a:cubicBezTo>
                    <a:pt x="18120" y="9643"/>
                    <a:pt x="18118" y="9683"/>
                    <a:pt x="18116" y="9723"/>
                  </a:cubicBezTo>
                  <a:lnTo>
                    <a:pt x="18116" y="20087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chemeClr val="dk1"/>
                </a:buClr>
                <a:buSzPts val="2400"/>
              </a:pPr>
              <a:endPara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75" name="Google Shape;375;g1696c0d0896_0_164"/>
            <p:cNvSpPr/>
            <p:nvPr/>
          </p:nvSpPr>
          <p:spPr>
            <a:xfrm>
              <a:off x="6098940" y="3419827"/>
              <a:ext cx="18698" cy="20087"/>
            </a:xfrm>
            <a:custGeom>
              <a:avLst/>
              <a:gdLst/>
              <a:ahLst/>
              <a:cxnLst/>
              <a:rect l="l" t="t" r="r" b="b"/>
              <a:pathLst>
                <a:path w="18698" h="20087" extrusionOk="0">
                  <a:moveTo>
                    <a:pt x="12" y="19995"/>
                  </a:moveTo>
                  <a:lnTo>
                    <a:pt x="12" y="9631"/>
                  </a:lnTo>
                  <a:cubicBezTo>
                    <a:pt x="-254" y="4572"/>
                    <a:pt x="3788" y="262"/>
                    <a:pt x="9042" y="5"/>
                  </a:cubicBezTo>
                  <a:cubicBezTo>
                    <a:pt x="9080" y="3"/>
                    <a:pt x="9118" y="1"/>
                    <a:pt x="9156" y="0"/>
                  </a:cubicBezTo>
                  <a:lnTo>
                    <a:pt x="9156" y="0"/>
                  </a:lnTo>
                  <a:cubicBezTo>
                    <a:pt x="14417" y="-9"/>
                    <a:pt x="18689" y="4090"/>
                    <a:pt x="18699" y="9156"/>
                  </a:cubicBezTo>
                  <a:cubicBezTo>
                    <a:pt x="18699" y="9345"/>
                    <a:pt x="18693" y="9534"/>
                    <a:pt x="18681" y="9723"/>
                  </a:cubicBezTo>
                  <a:lnTo>
                    <a:pt x="18682" y="20087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chemeClr val="dk1"/>
                </a:buClr>
                <a:buSzPts val="2400"/>
              </a:pPr>
              <a:endPara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76" name="Google Shape;376;g1696c0d0896_0_164"/>
            <p:cNvSpPr/>
            <p:nvPr/>
          </p:nvSpPr>
          <p:spPr>
            <a:xfrm>
              <a:off x="6049091" y="3390018"/>
              <a:ext cx="50069" cy="114561"/>
            </a:xfrm>
            <a:custGeom>
              <a:avLst/>
              <a:gdLst/>
              <a:ahLst/>
              <a:cxnLst/>
              <a:rect l="l" t="t" r="r" b="b"/>
              <a:pathLst>
                <a:path w="50069" h="114561" extrusionOk="0">
                  <a:moveTo>
                    <a:pt x="34907" y="114561"/>
                  </a:moveTo>
                  <a:lnTo>
                    <a:pt x="2712" y="75671"/>
                  </a:lnTo>
                  <a:cubicBezTo>
                    <a:pt x="-904" y="71641"/>
                    <a:pt x="-904" y="65667"/>
                    <a:pt x="2712" y="61637"/>
                  </a:cubicBezTo>
                  <a:lnTo>
                    <a:pt x="2712" y="61637"/>
                  </a:lnTo>
                  <a:cubicBezTo>
                    <a:pt x="6332" y="57877"/>
                    <a:pt x="11285" y="59803"/>
                    <a:pt x="15761" y="61637"/>
                  </a:cubicBezTo>
                  <a:lnTo>
                    <a:pt x="31478" y="71727"/>
                  </a:lnTo>
                  <a:lnTo>
                    <a:pt x="31478" y="9723"/>
                  </a:lnTo>
                  <a:cubicBezTo>
                    <a:pt x="31162" y="4666"/>
                    <a:pt x="35163" y="320"/>
                    <a:pt x="40414" y="17"/>
                  </a:cubicBezTo>
                  <a:cubicBezTo>
                    <a:pt x="40610" y="5"/>
                    <a:pt x="40806" y="0"/>
                    <a:pt x="41003" y="0"/>
                  </a:cubicBezTo>
                  <a:lnTo>
                    <a:pt x="41003" y="0"/>
                  </a:lnTo>
                  <a:cubicBezTo>
                    <a:pt x="46257" y="244"/>
                    <a:pt x="50311" y="4543"/>
                    <a:pt x="50058" y="9603"/>
                  </a:cubicBezTo>
                  <a:cubicBezTo>
                    <a:pt x="50056" y="9643"/>
                    <a:pt x="50054" y="9683"/>
                    <a:pt x="50051" y="9723"/>
                  </a:cubicBezTo>
                  <a:lnTo>
                    <a:pt x="50051" y="49805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chemeClr val="dk1"/>
                </a:buClr>
                <a:buSzPts val="2400"/>
              </a:pPr>
              <a:endPara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77" name="Google Shape;377;g1696c0d0896_0_164"/>
            <p:cNvSpPr/>
            <p:nvPr/>
          </p:nvSpPr>
          <p:spPr>
            <a:xfrm>
              <a:off x="6043606" y="3350984"/>
              <a:ext cx="92210" cy="81959"/>
            </a:xfrm>
            <a:custGeom>
              <a:avLst/>
              <a:gdLst/>
              <a:ahLst/>
              <a:cxnLst/>
              <a:rect l="l" t="t" r="r" b="b"/>
              <a:pathLst>
                <a:path w="92210" h="81959" extrusionOk="0">
                  <a:moveTo>
                    <a:pt x="21532" y="81960"/>
                  </a:moveTo>
                  <a:cubicBezTo>
                    <a:pt x="-9" y="68890"/>
                    <a:pt x="-6470" y="41479"/>
                    <a:pt x="7102" y="20735"/>
                  </a:cubicBezTo>
                  <a:cubicBezTo>
                    <a:pt x="20674" y="-9"/>
                    <a:pt x="49140" y="-6231"/>
                    <a:pt x="70682" y="6839"/>
                  </a:cubicBezTo>
                  <a:cubicBezTo>
                    <a:pt x="84094" y="14976"/>
                    <a:pt x="92224" y="29180"/>
                    <a:pt x="92208" y="44445"/>
                  </a:cubicBezTo>
                  <a:cubicBezTo>
                    <a:pt x="92271" y="50777"/>
                    <a:pt x="90872" y="57043"/>
                    <a:pt x="88112" y="6279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chemeClr val="dk1"/>
                </a:buClr>
                <a:buSzPts val="2400"/>
              </a:pPr>
              <a:endPara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78" name="Google Shape;378;g1696c0d0896_0_164"/>
            <p:cNvSpPr/>
            <p:nvPr/>
          </p:nvSpPr>
          <p:spPr>
            <a:xfrm>
              <a:off x="6060275" y="3367087"/>
              <a:ext cx="58870" cy="48062"/>
            </a:xfrm>
            <a:custGeom>
              <a:avLst/>
              <a:gdLst/>
              <a:ahLst/>
              <a:cxnLst/>
              <a:rect l="l" t="t" r="r" b="b"/>
              <a:pathLst>
                <a:path w="58870" h="48062" extrusionOk="0">
                  <a:moveTo>
                    <a:pt x="8293" y="48062"/>
                  </a:moveTo>
                  <a:cubicBezTo>
                    <a:pt x="-3017" y="36820"/>
                    <a:pt x="-2721" y="18877"/>
                    <a:pt x="8954" y="7986"/>
                  </a:cubicBezTo>
                  <a:cubicBezTo>
                    <a:pt x="14445" y="2862"/>
                    <a:pt x="21792" y="-2"/>
                    <a:pt x="29438" y="0"/>
                  </a:cubicBezTo>
                  <a:cubicBezTo>
                    <a:pt x="45693" y="0"/>
                    <a:pt x="58871" y="12689"/>
                    <a:pt x="58871" y="28342"/>
                  </a:cubicBezTo>
                  <a:cubicBezTo>
                    <a:pt x="58850" y="32837"/>
                    <a:pt x="57742" y="37265"/>
                    <a:pt x="55632" y="41275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chemeClr val="dk1"/>
                </a:buClr>
                <a:buSzPts val="2400"/>
              </a:pPr>
              <a:endPara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379" name="Google Shape;379;g1696c0d0896_0_164"/>
          <p:cNvGrpSpPr/>
          <p:nvPr/>
        </p:nvGrpSpPr>
        <p:grpSpPr>
          <a:xfrm>
            <a:off x="4711006" y="2645447"/>
            <a:ext cx="512672" cy="343386"/>
            <a:chOff x="-704396" y="4212154"/>
            <a:chExt cx="640460" cy="399972"/>
          </a:xfrm>
        </p:grpSpPr>
        <p:grpSp>
          <p:nvGrpSpPr>
            <p:cNvPr id="380" name="Google Shape;380;g1696c0d0896_0_164"/>
            <p:cNvGrpSpPr/>
            <p:nvPr/>
          </p:nvGrpSpPr>
          <p:grpSpPr>
            <a:xfrm>
              <a:off x="-445506" y="4212154"/>
              <a:ext cx="381570" cy="399972"/>
              <a:chOff x="-445506" y="4212154"/>
              <a:chExt cx="381570" cy="399972"/>
            </a:xfrm>
          </p:grpSpPr>
          <p:grpSp>
            <p:nvGrpSpPr>
              <p:cNvPr id="381" name="Google Shape;381;g1696c0d0896_0_164"/>
              <p:cNvGrpSpPr/>
              <p:nvPr/>
            </p:nvGrpSpPr>
            <p:grpSpPr>
              <a:xfrm>
                <a:off x="-414931" y="4293907"/>
                <a:ext cx="290131" cy="287882"/>
                <a:chOff x="6066377" y="3312278"/>
                <a:chExt cx="290131" cy="287882"/>
              </a:xfrm>
            </p:grpSpPr>
            <p:sp>
              <p:nvSpPr>
                <p:cNvPr id="382" name="Google Shape;382;g1696c0d0896_0_164"/>
                <p:cNvSpPr/>
                <p:nvPr/>
              </p:nvSpPr>
              <p:spPr>
                <a:xfrm>
                  <a:off x="6066377" y="3312278"/>
                  <a:ext cx="290131" cy="287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131" h="287882" extrusionOk="0">
                      <a:moveTo>
                        <a:pt x="290132" y="143941"/>
                      </a:moveTo>
                      <a:cubicBezTo>
                        <a:pt x="290132" y="223438"/>
                        <a:pt x="225183" y="287882"/>
                        <a:pt x="145066" y="287882"/>
                      </a:cubicBezTo>
                      <a:cubicBezTo>
                        <a:pt x="64948" y="287882"/>
                        <a:pt x="0" y="223438"/>
                        <a:pt x="0" y="143941"/>
                      </a:cubicBezTo>
                      <a:cubicBezTo>
                        <a:pt x="0" y="64445"/>
                        <a:pt x="64948" y="0"/>
                        <a:pt x="145066" y="0"/>
                      </a:cubicBezTo>
                      <a:cubicBezTo>
                        <a:pt x="225183" y="0"/>
                        <a:pt x="290132" y="64445"/>
                        <a:pt x="290132" y="143941"/>
                      </a:cubicBezTo>
                      <a:close/>
                    </a:path>
                  </a:pathLst>
                </a:custGeom>
                <a:noFill/>
                <a:ln w="19050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694" rIns="91425" bIns="45694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383" name="Google Shape;383;g1696c0d0896_0_164"/>
                <p:cNvSpPr/>
                <p:nvPr/>
              </p:nvSpPr>
              <p:spPr>
                <a:xfrm>
                  <a:off x="6211443" y="3547612"/>
                  <a:ext cx="9525" cy="29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29393" extrusionOk="0">
                      <a:moveTo>
                        <a:pt x="0" y="0"/>
                      </a:moveTo>
                      <a:lnTo>
                        <a:pt x="0" y="29393"/>
                      </a:lnTo>
                    </a:path>
                  </a:pathLst>
                </a:custGeom>
                <a:noFill/>
                <a:ln w="19050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694" rIns="91425" bIns="45694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384" name="Google Shape;384;g1696c0d0896_0_164"/>
                <p:cNvSpPr/>
                <p:nvPr/>
              </p:nvSpPr>
              <p:spPr>
                <a:xfrm>
                  <a:off x="6211443" y="3335244"/>
                  <a:ext cx="9525" cy="29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29298" extrusionOk="0">
                      <a:moveTo>
                        <a:pt x="0" y="0"/>
                      </a:moveTo>
                      <a:lnTo>
                        <a:pt x="0" y="29299"/>
                      </a:lnTo>
                    </a:path>
                  </a:pathLst>
                </a:custGeom>
                <a:noFill/>
                <a:ln w="19050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694" rIns="91425" bIns="45694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385" name="Google Shape;385;g1696c0d0896_0_164"/>
                <p:cNvSpPr/>
                <p:nvPr/>
              </p:nvSpPr>
              <p:spPr>
                <a:xfrm>
                  <a:off x="6089618" y="3456124"/>
                  <a:ext cx="29622" cy="9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22" h="9451" extrusionOk="0">
                      <a:moveTo>
                        <a:pt x="29623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9050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694" rIns="91425" bIns="45694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386" name="Google Shape;386;g1696c0d0896_0_164"/>
                <p:cNvSpPr/>
                <p:nvPr/>
              </p:nvSpPr>
              <p:spPr>
                <a:xfrm>
                  <a:off x="6303645" y="3456124"/>
                  <a:ext cx="29622" cy="9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22" h="9451" extrusionOk="0">
                      <a:moveTo>
                        <a:pt x="29623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9050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694" rIns="91425" bIns="45694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387" name="Google Shape;387;g1696c0d0896_0_164"/>
                <p:cNvSpPr/>
                <p:nvPr/>
              </p:nvSpPr>
              <p:spPr>
                <a:xfrm>
                  <a:off x="6125337" y="3520770"/>
                  <a:ext cx="20955" cy="2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55" h="20792" extrusionOk="0">
                      <a:moveTo>
                        <a:pt x="20955" y="0"/>
                      </a:moveTo>
                      <a:lnTo>
                        <a:pt x="0" y="20793"/>
                      </a:lnTo>
                    </a:path>
                  </a:pathLst>
                </a:custGeom>
                <a:noFill/>
                <a:ln w="19050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694" rIns="91425" bIns="45694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388" name="Google Shape;388;g1696c0d0896_0_164"/>
                <p:cNvSpPr/>
                <p:nvPr/>
              </p:nvSpPr>
              <p:spPr>
                <a:xfrm>
                  <a:off x="6278403" y="3370591"/>
                  <a:ext cx="20955" cy="2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55" h="20792" extrusionOk="0">
                      <a:moveTo>
                        <a:pt x="20955" y="0"/>
                      </a:moveTo>
                      <a:lnTo>
                        <a:pt x="0" y="20793"/>
                      </a:lnTo>
                    </a:path>
                  </a:pathLst>
                </a:custGeom>
                <a:noFill/>
                <a:ln w="19050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694" rIns="91425" bIns="45694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389" name="Google Shape;389;g1696c0d0896_0_164"/>
                <p:cNvSpPr/>
                <p:nvPr/>
              </p:nvSpPr>
              <p:spPr>
                <a:xfrm>
                  <a:off x="6125337" y="3370591"/>
                  <a:ext cx="20955" cy="2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55" h="20792" extrusionOk="0">
                      <a:moveTo>
                        <a:pt x="20955" y="20793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9050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694" rIns="91425" bIns="45694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390" name="Google Shape;390;g1696c0d0896_0_164"/>
                <p:cNvSpPr/>
                <p:nvPr/>
              </p:nvSpPr>
              <p:spPr>
                <a:xfrm>
                  <a:off x="6276689" y="3520770"/>
                  <a:ext cx="20955" cy="20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55" h="20792" extrusionOk="0">
                      <a:moveTo>
                        <a:pt x="20955" y="20793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9050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694" rIns="91425" bIns="45694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</p:grpSp>
          <p:sp>
            <p:nvSpPr>
              <p:cNvPr id="391" name="Google Shape;391;g1696c0d0896_0_164"/>
              <p:cNvSpPr/>
              <p:nvPr/>
            </p:nvSpPr>
            <p:spPr>
              <a:xfrm>
                <a:off x="-445506" y="4263568"/>
                <a:ext cx="351282" cy="348558"/>
              </a:xfrm>
              <a:custGeom>
                <a:avLst/>
                <a:gdLst/>
                <a:ahLst/>
                <a:cxnLst/>
                <a:rect l="l" t="t" r="r" b="b"/>
                <a:pathLst>
                  <a:path w="351282" h="348558" extrusionOk="0">
                    <a:moveTo>
                      <a:pt x="351282" y="174279"/>
                    </a:moveTo>
                    <a:cubicBezTo>
                      <a:pt x="351282" y="270531"/>
                      <a:pt x="272645" y="348559"/>
                      <a:pt x="175641" y="348559"/>
                    </a:cubicBezTo>
                    <a:cubicBezTo>
                      <a:pt x="78637" y="348559"/>
                      <a:pt x="0" y="270531"/>
                      <a:pt x="0" y="174279"/>
                    </a:cubicBezTo>
                    <a:cubicBezTo>
                      <a:pt x="0" y="78028"/>
                      <a:pt x="78637" y="0"/>
                      <a:pt x="175641" y="0"/>
                    </a:cubicBezTo>
                    <a:cubicBezTo>
                      <a:pt x="272645" y="0"/>
                      <a:pt x="351282" y="78028"/>
                      <a:pt x="351282" y="174279"/>
                    </a:cubicBezTo>
                    <a:close/>
                  </a:path>
                </a:pathLst>
              </a:custGeom>
              <a:noFill/>
              <a:ln w="19050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694" rIns="91425" bIns="45694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392" name="Google Shape;392;g1696c0d0896_0_164"/>
              <p:cNvSpPr/>
              <p:nvPr/>
            </p:nvSpPr>
            <p:spPr>
              <a:xfrm>
                <a:off x="-269865" y="4212154"/>
                <a:ext cx="9525" cy="50752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50752" extrusionOk="0">
                    <a:moveTo>
                      <a:pt x="0" y="0"/>
                    </a:moveTo>
                    <a:lnTo>
                      <a:pt x="0" y="50753"/>
                    </a:lnTo>
                  </a:path>
                </a:pathLst>
              </a:custGeom>
              <a:noFill/>
              <a:ln w="19050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694" rIns="91425" bIns="45694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393" name="Google Shape;393;g1696c0d0896_0_164"/>
              <p:cNvSpPr/>
              <p:nvPr/>
            </p:nvSpPr>
            <p:spPr>
              <a:xfrm>
                <a:off x="-315109" y="4325001"/>
                <a:ext cx="45243" cy="113792"/>
              </a:xfrm>
              <a:custGeom>
                <a:avLst/>
                <a:gdLst/>
                <a:ahLst/>
                <a:cxnLst/>
                <a:rect l="l" t="t" r="r" b="b"/>
                <a:pathLst>
                  <a:path w="45243" h="113792" extrusionOk="0">
                    <a:moveTo>
                      <a:pt x="0" y="0"/>
                    </a:moveTo>
                    <a:lnTo>
                      <a:pt x="45244" y="113792"/>
                    </a:lnTo>
                  </a:path>
                </a:pathLst>
              </a:custGeom>
              <a:noFill/>
              <a:ln w="19050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694" rIns="91425" bIns="45694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394" name="Google Shape;394;g1696c0d0896_0_164"/>
              <p:cNvSpPr/>
              <p:nvPr/>
            </p:nvSpPr>
            <p:spPr>
              <a:xfrm>
                <a:off x="-93558" y="4437753"/>
                <a:ext cx="29622" cy="9451"/>
              </a:xfrm>
              <a:custGeom>
                <a:avLst/>
                <a:gdLst/>
                <a:ahLst/>
                <a:cxnLst/>
                <a:rect l="l" t="t" r="r" b="b"/>
                <a:pathLst>
                  <a:path w="29622" h="9451" extrusionOk="0">
                    <a:moveTo>
                      <a:pt x="29623" y="0"/>
                    </a:moveTo>
                    <a:lnTo>
                      <a:pt x="0" y="0"/>
                    </a:lnTo>
                  </a:path>
                </a:pathLst>
              </a:custGeom>
              <a:noFill/>
              <a:ln w="19050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694" rIns="91425" bIns="45694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395" name="Google Shape;395;g1696c0d0896_0_164"/>
              <p:cNvSpPr/>
              <p:nvPr/>
            </p:nvSpPr>
            <p:spPr>
              <a:xfrm>
                <a:off x="-269484" y="4410723"/>
                <a:ext cx="75342" cy="27975"/>
              </a:xfrm>
              <a:custGeom>
                <a:avLst/>
                <a:gdLst/>
                <a:ahLst/>
                <a:cxnLst/>
                <a:rect l="l" t="t" r="r" b="b"/>
                <a:pathLst>
                  <a:path w="75342" h="27975" extrusionOk="0">
                    <a:moveTo>
                      <a:pt x="75343" y="0"/>
                    </a:moveTo>
                    <a:lnTo>
                      <a:pt x="0" y="27975"/>
                    </a:lnTo>
                  </a:path>
                </a:pathLst>
              </a:custGeom>
              <a:noFill/>
              <a:ln w="19050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694" rIns="91425" bIns="45694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396" name="Google Shape;396;g1696c0d0896_0_164"/>
              <p:cNvSpPr/>
              <p:nvPr/>
            </p:nvSpPr>
            <p:spPr>
              <a:xfrm>
                <a:off x="-316919" y="4212154"/>
                <a:ext cx="94202" cy="9451"/>
              </a:xfrm>
              <a:custGeom>
                <a:avLst/>
                <a:gdLst/>
                <a:ahLst/>
                <a:cxnLst/>
                <a:rect l="l" t="t" r="r" b="b"/>
                <a:pathLst>
                  <a:path w="94202" h="9451" extrusionOk="0">
                    <a:moveTo>
                      <a:pt x="94202" y="0"/>
                    </a:moveTo>
                    <a:lnTo>
                      <a:pt x="0" y="0"/>
                    </a:lnTo>
                  </a:path>
                </a:pathLst>
              </a:custGeom>
              <a:noFill/>
              <a:ln w="19050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694" rIns="91425" bIns="45694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</p:grpSp>
        <p:sp>
          <p:nvSpPr>
            <p:cNvPr id="397" name="Google Shape;397;g1696c0d0896_0_164"/>
            <p:cNvSpPr/>
            <p:nvPr/>
          </p:nvSpPr>
          <p:spPr>
            <a:xfrm>
              <a:off x="-521325" y="4301846"/>
              <a:ext cx="61912" cy="9451"/>
            </a:xfrm>
            <a:custGeom>
              <a:avLst/>
              <a:gdLst/>
              <a:ahLst/>
              <a:cxnLst/>
              <a:rect l="l" t="t" r="r" b="b"/>
              <a:pathLst>
                <a:path w="61912" h="9451" extrusionOk="0">
                  <a:moveTo>
                    <a:pt x="6191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98" name="Google Shape;398;g1696c0d0896_0_164"/>
            <p:cNvSpPr/>
            <p:nvPr/>
          </p:nvSpPr>
          <p:spPr>
            <a:xfrm>
              <a:off x="-704396" y="4376699"/>
              <a:ext cx="201930" cy="9451"/>
            </a:xfrm>
            <a:custGeom>
              <a:avLst/>
              <a:gdLst/>
              <a:ahLst/>
              <a:cxnLst/>
              <a:rect l="l" t="t" r="r" b="b"/>
              <a:pathLst>
                <a:path w="201930" h="9451" extrusionOk="0">
                  <a:moveTo>
                    <a:pt x="201930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99" name="Google Shape;399;g1696c0d0896_0_164"/>
            <p:cNvSpPr/>
            <p:nvPr/>
          </p:nvSpPr>
          <p:spPr>
            <a:xfrm>
              <a:off x="-628958" y="4462137"/>
              <a:ext cx="126492" cy="9451"/>
            </a:xfrm>
            <a:custGeom>
              <a:avLst/>
              <a:gdLst/>
              <a:ahLst/>
              <a:cxnLst/>
              <a:rect l="l" t="t" r="r" b="b"/>
              <a:pathLst>
                <a:path w="126492" h="9451" extrusionOk="0">
                  <a:moveTo>
                    <a:pt x="12649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00" name="Google Shape;400;g1696c0d0896_0_164"/>
            <p:cNvSpPr/>
            <p:nvPr/>
          </p:nvSpPr>
          <p:spPr>
            <a:xfrm>
              <a:off x="-532089" y="4547670"/>
              <a:ext cx="61912" cy="9451"/>
            </a:xfrm>
            <a:custGeom>
              <a:avLst/>
              <a:gdLst/>
              <a:ahLst/>
              <a:cxnLst/>
              <a:rect l="l" t="t" r="r" b="b"/>
              <a:pathLst>
                <a:path w="61912" h="9451" extrusionOk="0">
                  <a:moveTo>
                    <a:pt x="61913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401" name="Google Shape;401;g1696c0d0896_0_164"/>
          <p:cNvGrpSpPr/>
          <p:nvPr/>
        </p:nvGrpSpPr>
        <p:grpSpPr>
          <a:xfrm>
            <a:off x="4898446" y="3285036"/>
            <a:ext cx="281225" cy="495947"/>
            <a:chOff x="-972586" y="4075941"/>
            <a:chExt cx="747689" cy="1310987"/>
          </a:xfrm>
        </p:grpSpPr>
        <p:sp>
          <p:nvSpPr>
            <p:cNvPr id="402" name="Google Shape;402;g1696c0d0896_0_164"/>
            <p:cNvSpPr/>
            <p:nvPr/>
          </p:nvSpPr>
          <p:spPr>
            <a:xfrm>
              <a:off x="-972586" y="4179907"/>
              <a:ext cx="688206" cy="665817"/>
            </a:xfrm>
            <a:custGeom>
              <a:avLst/>
              <a:gdLst/>
              <a:ahLst/>
              <a:cxnLst/>
              <a:rect l="l" t="t" r="r" b="b"/>
              <a:pathLst>
                <a:path w="688206" h="665817" extrusionOk="0">
                  <a:moveTo>
                    <a:pt x="185560" y="665817"/>
                  </a:moveTo>
                  <a:cubicBezTo>
                    <a:pt x="75361" y="607033"/>
                    <a:pt x="0" y="488979"/>
                    <a:pt x="0" y="352706"/>
                  </a:cubicBezTo>
                  <a:cubicBezTo>
                    <a:pt x="0" y="157892"/>
                    <a:pt x="154041" y="0"/>
                    <a:pt x="344103" y="0"/>
                  </a:cubicBezTo>
                  <a:cubicBezTo>
                    <a:pt x="534166" y="0"/>
                    <a:pt x="688207" y="157892"/>
                    <a:pt x="688207" y="352706"/>
                  </a:cubicBezTo>
                  <a:cubicBezTo>
                    <a:pt x="688207" y="447684"/>
                    <a:pt x="651711" y="533917"/>
                    <a:pt x="591990" y="597317"/>
                  </a:cubicBezTo>
                </a:path>
              </a:pathLst>
            </a:custGeom>
            <a:noFill/>
            <a:ln w="19050" cap="rnd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03" name="Google Shape;403;g1696c0d0896_0_164"/>
            <p:cNvSpPr/>
            <p:nvPr/>
          </p:nvSpPr>
          <p:spPr>
            <a:xfrm>
              <a:off x="-628483" y="4075941"/>
              <a:ext cx="23698" cy="102751"/>
            </a:xfrm>
            <a:custGeom>
              <a:avLst/>
              <a:gdLst/>
              <a:ahLst/>
              <a:cxnLst/>
              <a:rect l="l" t="t" r="r" b="b"/>
              <a:pathLst>
                <a:path w="23698" h="102751" extrusionOk="0">
                  <a:moveTo>
                    <a:pt x="0" y="0"/>
                  </a:moveTo>
                  <a:lnTo>
                    <a:pt x="0" y="102751"/>
                  </a:lnTo>
                </a:path>
              </a:pathLst>
            </a:custGeom>
            <a:noFill/>
            <a:ln w="19050" cap="rnd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04" name="Google Shape;404;g1696c0d0896_0_164"/>
            <p:cNvSpPr/>
            <p:nvPr/>
          </p:nvSpPr>
          <p:spPr>
            <a:xfrm>
              <a:off x="-717116" y="4304277"/>
              <a:ext cx="88632" cy="230279"/>
            </a:xfrm>
            <a:custGeom>
              <a:avLst/>
              <a:gdLst/>
              <a:ahLst/>
              <a:cxnLst/>
              <a:rect l="l" t="t" r="r" b="b"/>
              <a:pathLst>
                <a:path w="88632" h="230279" extrusionOk="0">
                  <a:moveTo>
                    <a:pt x="0" y="0"/>
                  </a:moveTo>
                  <a:lnTo>
                    <a:pt x="88633" y="230279"/>
                  </a:lnTo>
                </a:path>
              </a:pathLst>
            </a:custGeom>
            <a:noFill/>
            <a:ln w="19050" cap="rnd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05" name="Google Shape;405;g1696c0d0896_0_164"/>
            <p:cNvSpPr/>
            <p:nvPr/>
          </p:nvSpPr>
          <p:spPr>
            <a:xfrm>
              <a:off x="-282958" y="4532370"/>
              <a:ext cx="58061" cy="24291"/>
            </a:xfrm>
            <a:custGeom>
              <a:avLst/>
              <a:gdLst/>
              <a:ahLst/>
              <a:cxnLst/>
              <a:rect l="l" t="t" r="r" b="b"/>
              <a:pathLst>
                <a:path w="58061" h="24291" extrusionOk="0">
                  <a:moveTo>
                    <a:pt x="58061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06" name="Google Shape;406;g1696c0d0896_0_164"/>
            <p:cNvSpPr/>
            <p:nvPr/>
          </p:nvSpPr>
          <p:spPr>
            <a:xfrm>
              <a:off x="-628483" y="4476014"/>
              <a:ext cx="147642" cy="56598"/>
            </a:xfrm>
            <a:custGeom>
              <a:avLst/>
              <a:gdLst/>
              <a:ahLst/>
              <a:cxnLst/>
              <a:rect l="l" t="t" r="r" b="b"/>
              <a:pathLst>
                <a:path w="147642" h="56598" extrusionOk="0">
                  <a:moveTo>
                    <a:pt x="147642" y="0"/>
                  </a:moveTo>
                  <a:lnTo>
                    <a:pt x="0" y="56598"/>
                  </a:lnTo>
                </a:path>
              </a:pathLst>
            </a:custGeom>
            <a:noFill/>
            <a:ln w="19050" cap="rnd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07" name="Google Shape;407;g1696c0d0896_0_164"/>
            <p:cNvSpPr/>
            <p:nvPr/>
          </p:nvSpPr>
          <p:spPr>
            <a:xfrm>
              <a:off x="-912629" y="4241363"/>
              <a:ext cx="568291" cy="547519"/>
            </a:xfrm>
            <a:custGeom>
              <a:avLst/>
              <a:gdLst/>
              <a:ahLst/>
              <a:cxnLst/>
              <a:rect l="l" t="t" r="r" b="b"/>
              <a:pathLst>
                <a:path w="568291" h="547519" extrusionOk="0">
                  <a:moveTo>
                    <a:pt x="148827" y="547520"/>
                  </a:moveTo>
                  <a:cubicBezTo>
                    <a:pt x="60194" y="498209"/>
                    <a:pt x="0" y="402017"/>
                    <a:pt x="0" y="291250"/>
                  </a:cubicBezTo>
                  <a:cubicBezTo>
                    <a:pt x="0" y="130443"/>
                    <a:pt x="127261" y="0"/>
                    <a:pt x="284146" y="0"/>
                  </a:cubicBezTo>
                  <a:cubicBezTo>
                    <a:pt x="441030" y="0"/>
                    <a:pt x="568292" y="130443"/>
                    <a:pt x="568292" y="291250"/>
                  </a:cubicBezTo>
                  <a:cubicBezTo>
                    <a:pt x="568292" y="381855"/>
                    <a:pt x="528004" y="462744"/>
                    <a:pt x="464729" y="516185"/>
                  </a:cubicBezTo>
                </a:path>
              </a:pathLst>
            </a:custGeom>
            <a:noFill/>
            <a:ln w="19050" cap="rnd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08" name="Google Shape;408;g1696c0d0896_0_164"/>
            <p:cNvSpPr/>
            <p:nvPr/>
          </p:nvSpPr>
          <p:spPr>
            <a:xfrm>
              <a:off x="-628483" y="4287759"/>
              <a:ext cx="23698" cy="59513"/>
            </a:xfrm>
            <a:custGeom>
              <a:avLst/>
              <a:gdLst/>
              <a:ahLst/>
              <a:cxnLst/>
              <a:rect l="l" t="t" r="r" b="b"/>
              <a:pathLst>
                <a:path w="23698" h="59513" extrusionOk="0">
                  <a:moveTo>
                    <a:pt x="0" y="0"/>
                  </a:moveTo>
                  <a:lnTo>
                    <a:pt x="0" y="59513"/>
                  </a:lnTo>
                </a:path>
              </a:pathLst>
            </a:custGeom>
            <a:noFill/>
            <a:ln w="19050" cap="rnd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09" name="Google Shape;409;g1696c0d0896_0_164"/>
            <p:cNvSpPr/>
            <p:nvPr/>
          </p:nvSpPr>
          <p:spPr>
            <a:xfrm>
              <a:off x="-867128" y="4532370"/>
              <a:ext cx="58061" cy="24291"/>
            </a:xfrm>
            <a:custGeom>
              <a:avLst/>
              <a:gdLst/>
              <a:ahLst/>
              <a:cxnLst/>
              <a:rect l="l" t="t" r="r" b="b"/>
              <a:pathLst>
                <a:path w="58061" h="24291" extrusionOk="0">
                  <a:moveTo>
                    <a:pt x="5806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10" name="Google Shape;410;g1696c0d0896_0_164"/>
            <p:cNvSpPr/>
            <p:nvPr/>
          </p:nvSpPr>
          <p:spPr>
            <a:xfrm>
              <a:off x="-447663" y="4532370"/>
              <a:ext cx="57824" cy="24291"/>
            </a:xfrm>
            <a:custGeom>
              <a:avLst/>
              <a:gdLst/>
              <a:ahLst/>
              <a:cxnLst/>
              <a:rect l="l" t="t" r="r" b="b"/>
              <a:pathLst>
                <a:path w="57824" h="24291" extrusionOk="0">
                  <a:moveTo>
                    <a:pt x="57825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11" name="Google Shape;411;g1696c0d0896_0_164"/>
            <p:cNvSpPr/>
            <p:nvPr/>
          </p:nvSpPr>
          <p:spPr>
            <a:xfrm>
              <a:off x="-797217" y="4663298"/>
              <a:ext cx="40998" cy="42023"/>
            </a:xfrm>
            <a:custGeom>
              <a:avLst/>
              <a:gdLst/>
              <a:ahLst/>
              <a:cxnLst/>
              <a:rect l="l" t="t" r="r" b="b"/>
              <a:pathLst>
                <a:path w="40998" h="42023" extrusionOk="0">
                  <a:moveTo>
                    <a:pt x="40999" y="0"/>
                  </a:moveTo>
                  <a:lnTo>
                    <a:pt x="0" y="42023"/>
                  </a:lnTo>
                </a:path>
              </a:pathLst>
            </a:custGeom>
            <a:noFill/>
            <a:ln w="19050" cap="rnd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12" name="Google Shape;412;g1696c0d0896_0_164"/>
            <p:cNvSpPr/>
            <p:nvPr/>
          </p:nvSpPr>
          <p:spPr>
            <a:xfrm>
              <a:off x="-497193" y="4359417"/>
              <a:ext cx="40998" cy="42023"/>
            </a:xfrm>
            <a:custGeom>
              <a:avLst/>
              <a:gdLst/>
              <a:ahLst/>
              <a:cxnLst/>
              <a:rect l="l" t="t" r="r" b="b"/>
              <a:pathLst>
                <a:path w="40998" h="42023" extrusionOk="0">
                  <a:moveTo>
                    <a:pt x="40999" y="0"/>
                  </a:moveTo>
                  <a:lnTo>
                    <a:pt x="0" y="42023"/>
                  </a:lnTo>
                </a:path>
              </a:pathLst>
            </a:custGeom>
            <a:noFill/>
            <a:ln w="19050" cap="rnd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13" name="Google Shape;413;g1696c0d0896_0_164"/>
            <p:cNvSpPr/>
            <p:nvPr/>
          </p:nvSpPr>
          <p:spPr>
            <a:xfrm>
              <a:off x="-797217" y="4359417"/>
              <a:ext cx="40998" cy="42023"/>
            </a:xfrm>
            <a:custGeom>
              <a:avLst/>
              <a:gdLst/>
              <a:ahLst/>
              <a:cxnLst/>
              <a:rect l="l" t="t" r="r" b="b"/>
              <a:pathLst>
                <a:path w="40998" h="42023" extrusionOk="0">
                  <a:moveTo>
                    <a:pt x="40999" y="42023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14" name="Google Shape;414;g1696c0d0896_0_164"/>
            <p:cNvSpPr/>
            <p:nvPr/>
          </p:nvSpPr>
          <p:spPr>
            <a:xfrm>
              <a:off x="-500748" y="4663298"/>
              <a:ext cx="40998" cy="42023"/>
            </a:xfrm>
            <a:custGeom>
              <a:avLst/>
              <a:gdLst/>
              <a:ahLst/>
              <a:cxnLst/>
              <a:rect l="l" t="t" r="r" b="b"/>
              <a:pathLst>
                <a:path w="40998" h="42023" extrusionOk="0">
                  <a:moveTo>
                    <a:pt x="40999" y="42023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15" name="Google Shape;415;g1696c0d0896_0_164"/>
            <p:cNvSpPr/>
            <p:nvPr/>
          </p:nvSpPr>
          <p:spPr>
            <a:xfrm>
              <a:off x="-720670" y="4075941"/>
              <a:ext cx="184611" cy="24291"/>
            </a:xfrm>
            <a:custGeom>
              <a:avLst/>
              <a:gdLst/>
              <a:ahLst/>
              <a:cxnLst/>
              <a:rect l="l" t="t" r="r" b="b"/>
              <a:pathLst>
                <a:path w="184611" h="24291" extrusionOk="0">
                  <a:moveTo>
                    <a:pt x="18461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16" name="Google Shape;416;g1696c0d0896_0_164"/>
            <p:cNvSpPr/>
            <p:nvPr/>
          </p:nvSpPr>
          <p:spPr>
            <a:xfrm>
              <a:off x="-668770" y="5019648"/>
              <a:ext cx="432735" cy="367280"/>
            </a:xfrm>
            <a:custGeom>
              <a:avLst/>
              <a:gdLst/>
              <a:ahLst/>
              <a:cxnLst/>
              <a:rect l="l" t="t" r="r" b="b"/>
              <a:pathLst>
                <a:path w="432735" h="367280" extrusionOk="0">
                  <a:moveTo>
                    <a:pt x="432736" y="0"/>
                  </a:moveTo>
                  <a:lnTo>
                    <a:pt x="432736" y="198215"/>
                  </a:lnTo>
                  <a:cubicBezTo>
                    <a:pt x="432736" y="291250"/>
                    <a:pt x="366380" y="367281"/>
                    <a:pt x="285094" y="367281"/>
                  </a:cubicBezTo>
                  <a:lnTo>
                    <a:pt x="0" y="367281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17" name="Google Shape;417;g1696c0d0896_0_164"/>
            <p:cNvSpPr/>
            <p:nvPr/>
          </p:nvSpPr>
          <p:spPr>
            <a:xfrm>
              <a:off x="-349077" y="4907180"/>
              <a:ext cx="113279" cy="133843"/>
            </a:xfrm>
            <a:custGeom>
              <a:avLst/>
              <a:gdLst/>
              <a:ahLst/>
              <a:cxnLst/>
              <a:rect l="l" t="t" r="r" b="b"/>
              <a:pathLst>
                <a:path w="113279" h="133843" extrusionOk="0">
                  <a:moveTo>
                    <a:pt x="0" y="133844"/>
                  </a:moveTo>
                  <a:lnTo>
                    <a:pt x="0" y="64857"/>
                  </a:lnTo>
                  <a:cubicBezTo>
                    <a:pt x="0" y="29149"/>
                    <a:pt x="25357" y="0"/>
                    <a:pt x="56640" y="0"/>
                  </a:cubicBezTo>
                  <a:lnTo>
                    <a:pt x="56640" y="0"/>
                  </a:lnTo>
                  <a:cubicBezTo>
                    <a:pt x="87685" y="0"/>
                    <a:pt x="113279" y="29149"/>
                    <a:pt x="113279" y="64857"/>
                  </a:cubicBezTo>
                  <a:lnTo>
                    <a:pt x="113279" y="133844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18" name="Google Shape;418;g1696c0d0896_0_164"/>
            <p:cNvSpPr/>
            <p:nvPr/>
          </p:nvSpPr>
          <p:spPr>
            <a:xfrm>
              <a:off x="-462119" y="4864914"/>
              <a:ext cx="113279" cy="133843"/>
            </a:xfrm>
            <a:custGeom>
              <a:avLst/>
              <a:gdLst/>
              <a:ahLst/>
              <a:cxnLst/>
              <a:rect l="l" t="t" r="r" b="b"/>
              <a:pathLst>
                <a:path w="113279" h="133843" extrusionOk="0">
                  <a:moveTo>
                    <a:pt x="0" y="133844"/>
                  </a:moveTo>
                  <a:lnTo>
                    <a:pt x="0" y="64857"/>
                  </a:lnTo>
                  <a:cubicBezTo>
                    <a:pt x="0" y="29149"/>
                    <a:pt x="25357" y="0"/>
                    <a:pt x="56640" y="0"/>
                  </a:cubicBezTo>
                  <a:lnTo>
                    <a:pt x="56640" y="0"/>
                  </a:lnTo>
                  <a:cubicBezTo>
                    <a:pt x="87685" y="0"/>
                    <a:pt x="113279" y="29149"/>
                    <a:pt x="113279" y="64857"/>
                  </a:cubicBezTo>
                  <a:lnTo>
                    <a:pt x="113279" y="133844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19" name="Google Shape;419;g1696c0d0896_0_164"/>
            <p:cNvSpPr/>
            <p:nvPr/>
          </p:nvSpPr>
          <p:spPr>
            <a:xfrm>
              <a:off x="-575161" y="4822405"/>
              <a:ext cx="113279" cy="133843"/>
            </a:xfrm>
            <a:custGeom>
              <a:avLst/>
              <a:gdLst/>
              <a:ahLst/>
              <a:cxnLst/>
              <a:rect l="l" t="t" r="r" b="b"/>
              <a:pathLst>
                <a:path w="113279" h="133843" extrusionOk="0">
                  <a:moveTo>
                    <a:pt x="0" y="133844"/>
                  </a:moveTo>
                  <a:lnTo>
                    <a:pt x="0" y="64857"/>
                  </a:lnTo>
                  <a:cubicBezTo>
                    <a:pt x="0" y="29149"/>
                    <a:pt x="25357" y="0"/>
                    <a:pt x="56640" y="0"/>
                  </a:cubicBezTo>
                  <a:lnTo>
                    <a:pt x="56640" y="0"/>
                  </a:lnTo>
                  <a:cubicBezTo>
                    <a:pt x="87685" y="0"/>
                    <a:pt x="113279" y="29149"/>
                    <a:pt x="113279" y="64857"/>
                  </a:cubicBezTo>
                  <a:lnTo>
                    <a:pt x="113279" y="133844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20" name="Google Shape;420;g1696c0d0896_0_164"/>
            <p:cNvSpPr/>
            <p:nvPr/>
          </p:nvSpPr>
          <p:spPr>
            <a:xfrm>
              <a:off x="-886308" y="4625161"/>
              <a:ext cx="311146" cy="761766"/>
            </a:xfrm>
            <a:custGeom>
              <a:avLst/>
              <a:gdLst/>
              <a:ahLst/>
              <a:cxnLst/>
              <a:rect l="l" t="t" r="r" b="b"/>
              <a:pathLst>
                <a:path w="311146" h="761766" extrusionOk="0">
                  <a:moveTo>
                    <a:pt x="217538" y="761767"/>
                  </a:moveTo>
                  <a:lnTo>
                    <a:pt x="15863" y="502824"/>
                  </a:lnTo>
                  <a:cubicBezTo>
                    <a:pt x="-5940" y="476590"/>
                    <a:pt x="-5229" y="434567"/>
                    <a:pt x="17759" y="409547"/>
                  </a:cubicBezTo>
                  <a:lnTo>
                    <a:pt x="17759" y="409547"/>
                  </a:lnTo>
                  <a:cubicBezTo>
                    <a:pt x="40746" y="384527"/>
                    <a:pt x="71317" y="397158"/>
                    <a:pt x="99282" y="411733"/>
                  </a:cubicBezTo>
                  <a:lnTo>
                    <a:pt x="197868" y="478533"/>
                  </a:lnTo>
                  <a:lnTo>
                    <a:pt x="197868" y="64857"/>
                  </a:lnTo>
                  <a:cubicBezTo>
                    <a:pt x="197868" y="29149"/>
                    <a:pt x="223225" y="0"/>
                    <a:pt x="254507" y="0"/>
                  </a:cubicBezTo>
                  <a:lnTo>
                    <a:pt x="254507" y="0"/>
                  </a:lnTo>
                  <a:cubicBezTo>
                    <a:pt x="285552" y="0"/>
                    <a:pt x="311147" y="29149"/>
                    <a:pt x="311147" y="64857"/>
                  </a:cubicBezTo>
                  <a:lnTo>
                    <a:pt x="311147" y="331087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421" name="Google Shape;421;g1696c0d0896_0_164"/>
          <p:cNvSpPr/>
          <p:nvPr/>
        </p:nvSpPr>
        <p:spPr>
          <a:xfrm>
            <a:off x="6447068" y="2634150"/>
            <a:ext cx="1005975" cy="365625"/>
          </a:xfrm>
          <a:prstGeom prst="roundRect">
            <a:avLst>
              <a:gd name="adj" fmla="val 50000"/>
            </a:avLst>
          </a:prstGeom>
          <a:noFill/>
          <a:ln w="25400" cap="flat" cmpd="sng">
            <a:solidFill>
              <a:schemeClr val="dk2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pPr algn="ctr">
              <a:buClr>
                <a:schemeClr val="dk2"/>
              </a:buClr>
              <a:buSzPts val="1600"/>
            </a:pPr>
            <a:r>
              <a:rPr lang="en-US" sz="1200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27 </a:t>
            </a:r>
            <a:r>
              <a:rPr lang="en-US" sz="1200" dirty="0" err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Hrs</a:t>
            </a:r>
            <a:endParaRPr sz="1425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g1696c0d0896_0_164"/>
          <p:cNvSpPr/>
          <p:nvPr/>
        </p:nvSpPr>
        <p:spPr>
          <a:xfrm>
            <a:off x="6447068" y="3350268"/>
            <a:ext cx="1005975" cy="365625"/>
          </a:xfrm>
          <a:prstGeom prst="roundRect">
            <a:avLst>
              <a:gd name="adj" fmla="val 50000"/>
            </a:avLst>
          </a:prstGeom>
          <a:noFill/>
          <a:ln w="25400" cap="flat" cmpd="sng">
            <a:solidFill>
              <a:schemeClr val="dk2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pPr algn="ctr">
              <a:buClr>
                <a:schemeClr val="dk2"/>
              </a:buClr>
              <a:buSzPts val="1600"/>
            </a:pPr>
            <a:r>
              <a:rPr lang="en-US" sz="1200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45 min</a:t>
            </a:r>
            <a:endParaRPr sz="1425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g1696c0d0896_0_164"/>
          <p:cNvSpPr/>
          <p:nvPr/>
        </p:nvSpPr>
        <p:spPr>
          <a:xfrm>
            <a:off x="6428001" y="4076851"/>
            <a:ext cx="1005975" cy="365625"/>
          </a:xfrm>
          <a:prstGeom prst="roundRect">
            <a:avLst>
              <a:gd name="adj" fmla="val 50000"/>
            </a:avLst>
          </a:prstGeom>
          <a:noFill/>
          <a:ln w="25400" cap="flat" cmpd="sng">
            <a:solidFill>
              <a:schemeClr val="dk2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pPr algn="ctr">
              <a:buClr>
                <a:schemeClr val="dk2"/>
              </a:buClr>
              <a:buSzPts val="1600"/>
            </a:pPr>
            <a:r>
              <a:rPr lang="en-US" sz="12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</a:t>
            </a:r>
            <a:endParaRPr sz="14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g1696c0d0896_0_164"/>
          <p:cNvSpPr/>
          <p:nvPr/>
        </p:nvSpPr>
        <p:spPr>
          <a:xfrm>
            <a:off x="7787625" y="2634150"/>
            <a:ext cx="1005975" cy="365625"/>
          </a:xfrm>
          <a:prstGeom prst="roundRect">
            <a:avLst>
              <a:gd name="adj" fmla="val 50000"/>
            </a:avLst>
          </a:prstGeom>
          <a:noFill/>
          <a:ln w="25400" cap="flat" cmpd="sng">
            <a:solidFill>
              <a:srgbClr val="A5A5A5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pPr algn="ctr">
              <a:buClr>
                <a:schemeClr val="accent6"/>
              </a:buClr>
              <a:buSzPts val="1600"/>
            </a:pPr>
            <a:r>
              <a:rPr lang="en-US" sz="1200" dirty="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~44 </a:t>
            </a:r>
            <a:r>
              <a:rPr lang="en-US" sz="1200" dirty="0" err="1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Hrs</a:t>
            </a:r>
            <a:endParaRPr sz="1425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g1696c0d0896_0_164"/>
          <p:cNvSpPr/>
          <p:nvPr/>
        </p:nvSpPr>
        <p:spPr>
          <a:xfrm>
            <a:off x="7787625" y="3350268"/>
            <a:ext cx="1005975" cy="365625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rgbClr val="A5A5A5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pPr algn="ctr">
              <a:buClr>
                <a:schemeClr val="accent6"/>
              </a:buClr>
              <a:buSzPts val="1600"/>
            </a:pPr>
            <a:r>
              <a:rPr lang="en-US" sz="1200" dirty="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~ 235 min</a:t>
            </a:r>
            <a:endParaRPr sz="1425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g1696c0d0896_0_164"/>
          <p:cNvSpPr/>
          <p:nvPr/>
        </p:nvSpPr>
        <p:spPr>
          <a:xfrm>
            <a:off x="7786733" y="4076851"/>
            <a:ext cx="1005975" cy="365625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rgbClr val="A5A5A5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pPr algn="ctr">
              <a:buClr>
                <a:schemeClr val="accent6"/>
              </a:buClr>
              <a:buSzPts val="1600"/>
            </a:pPr>
            <a:r>
              <a:rPr lang="en-US" sz="1200" dirty="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&gt; 20</a:t>
            </a:r>
            <a:endParaRPr sz="1425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g1696c0d0896_0_164"/>
          <p:cNvSpPr txBox="1"/>
          <p:nvPr/>
        </p:nvSpPr>
        <p:spPr>
          <a:xfrm>
            <a:off x="5247410" y="2693922"/>
            <a:ext cx="1095525" cy="24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694" rIns="0" bIns="45694" anchor="ctr" anchorCtr="0">
            <a:spAutoFit/>
          </a:bodyPr>
          <a:lstStyle/>
          <a:p>
            <a:pPr>
              <a:buClr>
                <a:schemeClr val="dk2"/>
              </a:buClr>
              <a:buSzPts val="2000"/>
            </a:pPr>
            <a:r>
              <a:rPr lang="en-US" sz="975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Time to results</a:t>
            </a:r>
            <a:endParaRPr sz="14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g1696c0d0896_0_164"/>
          <p:cNvSpPr txBox="1"/>
          <p:nvPr/>
        </p:nvSpPr>
        <p:spPr>
          <a:xfrm>
            <a:off x="5228581" y="3333112"/>
            <a:ext cx="1095525" cy="392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694" rIns="0" bIns="45694" anchor="ctr" anchorCtr="0">
            <a:spAutoFit/>
          </a:bodyPr>
          <a:lstStyle/>
          <a:p>
            <a:pPr>
              <a:buClr>
                <a:schemeClr val="dk2"/>
              </a:buClr>
              <a:buSzPts val="2000"/>
            </a:pPr>
            <a:r>
              <a:rPr lang="en-US" sz="975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Approximate hands-on time</a:t>
            </a:r>
            <a:endParaRPr sz="14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g1696c0d0896_0_164"/>
          <p:cNvSpPr txBox="1"/>
          <p:nvPr/>
        </p:nvSpPr>
        <p:spPr>
          <a:xfrm>
            <a:off x="5247410" y="4136623"/>
            <a:ext cx="1095525" cy="24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694" rIns="0" bIns="45694" anchor="ctr" anchorCtr="0">
            <a:spAutoFit/>
          </a:bodyPr>
          <a:lstStyle/>
          <a:p>
            <a:pPr>
              <a:buClr>
                <a:schemeClr val="dk2"/>
              </a:buClr>
              <a:buSzPts val="2000"/>
            </a:pPr>
            <a:r>
              <a:rPr lang="en-US" sz="975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Human touchpoints</a:t>
            </a:r>
            <a:endParaRPr sz="14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g1696c0d0896_0_164"/>
          <p:cNvSpPr txBox="1"/>
          <p:nvPr/>
        </p:nvSpPr>
        <p:spPr>
          <a:xfrm>
            <a:off x="6415536" y="2178651"/>
            <a:ext cx="1076400" cy="311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694" rIns="0" bIns="45694" anchor="t" anchorCtr="0">
            <a:spAutoFit/>
          </a:bodyPr>
          <a:lstStyle/>
          <a:p>
            <a:pPr algn="ctr">
              <a:buClr>
                <a:schemeClr val="dk2"/>
              </a:buClr>
              <a:buSzPts val="2800"/>
            </a:pPr>
            <a:r>
              <a:rPr lang="en-US" sz="1425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Clear Dx™</a:t>
            </a:r>
            <a:endParaRPr sz="1425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g1696c0d0896_0_164"/>
          <p:cNvSpPr txBox="1"/>
          <p:nvPr/>
        </p:nvSpPr>
        <p:spPr>
          <a:xfrm>
            <a:off x="7755201" y="2178651"/>
            <a:ext cx="1076400" cy="311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694" rIns="0" bIns="45694" anchor="t" anchorCtr="0">
            <a:spAutoFit/>
          </a:bodyPr>
          <a:lstStyle/>
          <a:p>
            <a:pPr algn="ctr">
              <a:buClr>
                <a:schemeClr val="dk2"/>
              </a:buClr>
              <a:buSzPts val="2800"/>
            </a:pPr>
            <a:r>
              <a:rPr lang="en-US" sz="1425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Manual NGS</a:t>
            </a:r>
            <a:endParaRPr sz="1425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g1696c0d0896_0_164"/>
          <p:cNvSpPr txBox="1">
            <a:spLocks noGrp="1"/>
          </p:cNvSpPr>
          <p:nvPr>
            <p:ph type="sldNum" idx="12"/>
          </p:nvPr>
        </p:nvSpPr>
        <p:spPr>
          <a:xfrm>
            <a:off x="8503920" y="4916036"/>
            <a:ext cx="240075" cy="9233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b" anchorCtr="0">
            <a:sp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-US"/>
              <a:pPr>
                <a:buClr>
                  <a:srgbClr val="000000"/>
                </a:buClr>
              </a:pPr>
              <a:t>15</a:t>
            </a:fld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EE117A-A3DE-43D1-A6D5-64EB1F1555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036352" y="201427"/>
            <a:ext cx="3107648" cy="207176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p177"/>
          <p:cNvSpPr txBox="1">
            <a:spLocks noGrp="1"/>
          </p:cNvSpPr>
          <p:nvPr>
            <p:ph type="title"/>
          </p:nvPr>
        </p:nvSpPr>
        <p:spPr>
          <a:xfrm>
            <a:off x="411480" y="273843"/>
            <a:ext cx="809244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Clear Dx™ Results Consistently Meet GenomeTrakr Requirements</a:t>
            </a:r>
          </a:p>
        </p:txBody>
      </p:sp>
      <p:sp>
        <p:nvSpPr>
          <p:cNvPr id="1391" name="Google Shape;1391;p177"/>
          <p:cNvSpPr txBox="1">
            <a:spLocks noGrp="1"/>
          </p:cNvSpPr>
          <p:nvPr>
            <p:ph type="sldNum" idx="12"/>
          </p:nvPr>
        </p:nvSpPr>
        <p:spPr>
          <a:xfrm>
            <a:off x="8503920" y="4916117"/>
            <a:ext cx="240000" cy="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16</a:t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1392" name="Google Shape;1392;p177"/>
          <p:cNvSpPr/>
          <p:nvPr/>
        </p:nvSpPr>
        <p:spPr>
          <a:xfrm>
            <a:off x="3595715" y="2855325"/>
            <a:ext cx="2115000" cy="1629000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75" tIns="45700" rIns="1827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2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28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~$13 </a:t>
            </a:r>
            <a:r>
              <a:rPr lang="en" sz="2800" dirty="0">
                <a:solidFill>
                  <a:schemeClr val="dk2"/>
                </a:solidFill>
              </a:rPr>
              <a:t>M</a:t>
            </a:r>
            <a:endParaRPr sz="28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dirty="0">
                <a:solidFill>
                  <a:schemeClr val="dk2"/>
                </a:solidFill>
              </a:rPr>
              <a:t>Potential Costs Saved by </a:t>
            </a:r>
            <a:r>
              <a:rPr lang="en" sz="1000" dirty="0" err="1">
                <a:solidFill>
                  <a:schemeClr val="dk2"/>
                </a:solidFill>
              </a:rPr>
              <a:t>GenomeTrakr</a:t>
            </a:r>
            <a:r>
              <a:rPr lang="en" sz="1000" dirty="0">
                <a:solidFill>
                  <a:schemeClr val="dk2"/>
                </a:solidFill>
              </a:rPr>
              <a:t> per Year* </a:t>
            </a:r>
            <a:endParaRPr sz="1000" dirty="0">
              <a:solidFill>
                <a:schemeClr val="dk2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dirty="0">
                <a:solidFill>
                  <a:schemeClr val="dk2"/>
                </a:solidFill>
              </a:rPr>
              <a:t>(USD)</a:t>
            </a:r>
            <a:endParaRPr sz="1000" dirty="0">
              <a:solidFill>
                <a:schemeClr val="dk2"/>
              </a:solidFill>
            </a:endParaRPr>
          </a:p>
        </p:txBody>
      </p:sp>
      <p:sp>
        <p:nvSpPr>
          <p:cNvPr id="1394" name="Google Shape;1394;p177"/>
          <p:cNvSpPr/>
          <p:nvPr/>
        </p:nvSpPr>
        <p:spPr>
          <a:xfrm>
            <a:off x="766548" y="936525"/>
            <a:ext cx="2115000" cy="1629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75" tIns="45700" rIns="1827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2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2800" dirty="0">
                <a:solidFill>
                  <a:schemeClr val="dk2"/>
                </a:solidFill>
              </a:rPr>
              <a:t>100%</a:t>
            </a:r>
            <a:endParaRPr sz="28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dirty="0">
                <a:solidFill>
                  <a:schemeClr val="dk2"/>
                </a:solidFill>
              </a:rPr>
              <a:t>of Sequencing Runs Meet </a:t>
            </a:r>
            <a:r>
              <a:rPr lang="en" sz="1000" dirty="0" err="1">
                <a:solidFill>
                  <a:schemeClr val="dk2"/>
                </a:solidFill>
              </a:rPr>
              <a:t>GenomeTrakr</a:t>
            </a:r>
            <a:r>
              <a:rPr lang="en" sz="1000" dirty="0">
                <a:solidFill>
                  <a:schemeClr val="dk2"/>
                </a:solidFill>
              </a:rPr>
              <a:t> Requirements</a:t>
            </a:r>
            <a:endParaRPr dirty="0"/>
          </a:p>
        </p:txBody>
      </p:sp>
      <p:sp>
        <p:nvSpPr>
          <p:cNvPr id="1396" name="Google Shape;1396;p177"/>
          <p:cNvSpPr/>
          <p:nvPr/>
        </p:nvSpPr>
        <p:spPr>
          <a:xfrm>
            <a:off x="3514491" y="921513"/>
            <a:ext cx="2115000" cy="1629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75" tIns="45700" rIns="1827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lang="en-US" sz="2000" dirty="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sz="2000" dirty="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-US" sz="1800" dirty="0">
                <a:solidFill>
                  <a:schemeClr val="dk2"/>
                </a:solidFill>
              </a:rPr>
              <a:t>Minimal inter- &amp; intra-run variability</a:t>
            </a:r>
          </a:p>
        </p:txBody>
      </p:sp>
      <p:sp>
        <p:nvSpPr>
          <p:cNvPr id="1397" name="Google Shape;1397;p177"/>
          <p:cNvSpPr/>
          <p:nvPr/>
        </p:nvSpPr>
        <p:spPr>
          <a:xfrm>
            <a:off x="6253425" y="921525"/>
            <a:ext cx="2115000" cy="1629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75" tIns="45700" rIns="1827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200" dirty="0">
              <a:solidFill>
                <a:schemeClr val="dk2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2800" dirty="0">
                <a:solidFill>
                  <a:schemeClr val="dk2"/>
                </a:solidFill>
              </a:rPr>
              <a:t>&gt; 4 hours</a:t>
            </a:r>
            <a:endParaRPr sz="2800" dirty="0">
              <a:solidFill>
                <a:schemeClr val="dk2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dirty="0">
                <a:solidFill>
                  <a:schemeClr val="dk2"/>
                </a:solidFill>
              </a:rPr>
              <a:t>Time Saved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(12 samples per sequencing run)</a:t>
            </a:r>
            <a:endParaRPr sz="10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8" name="Google Shape;1398;p177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8362" y="1083624"/>
            <a:ext cx="731388" cy="485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3" name="Google Shape;1403;p1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29200" y="1083625"/>
            <a:ext cx="485625" cy="48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4" name="Google Shape;1404;p17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45230" y="1080970"/>
            <a:ext cx="731400" cy="490943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177"/>
          <p:cNvSpPr txBox="1"/>
          <p:nvPr/>
        </p:nvSpPr>
        <p:spPr>
          <a:xfrm>
            <a:off x="2962761" y="4651088"/>
            <a:ext cx="337213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 1,000,000 samples ÷ 12 samples/run x 4hr x $40/h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** 1,070,000 samples ÷ 12 samples/run x 4hr x $40/h</a:t>
            </a:r>
          </a:p>
        </p:txBody>
      </p:sp>
      <p:pic>
        <p:nvPicPr>
          <p:cNvPr id="3" name="Google Shape;1400;p177" descr="Money outline">
            <a:extLst>
              <a:ext uri="{FF2B5EF4-FFF2-40B4-BE49-F238E27FC236}">
                <a16:creationId xmlns:a16="http://schemas.microsoft.com/office/drawing/2014/main" id="{521D1472-187A-C7D7-C3F7-9BB68EAE758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29200" y="2866127"/>
            <a:ext cx="664800" cy="66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D3E5C67-773E-6BBC-8357-BAACCA34E71D}"/>
              </a:ext>
            </a:extLst>
          </p:cNvPr>
          <p:cNvSpPr txBox="1">
            <a:spLocks/>
          </p:cNvSpPr>
          <p:nvPr/>
        </p:nvSpPr>
        <p:spPr>
          <a:xfrm>
            <a:off x="411480" y="273843"/>
            <a:ext cx="8332470" cy="411480"/>
          </a:xfrm>
          <a:prstGeom prst="rect">
            <a:avLst/>
          </a:prstGeom>
          <a:noFill/>
        </p:spPr>
        <p:txBody>
          <a:bodyPr vert="horz" lIns="0" tIns="45720" rIns="91440" bIns="45720" rtlCol="0" anchor="b" anchorCtr="0">
            <a:normAutofit/>
          </a:bodyPr>
          <a:lstStyle>
            <a:lvl1pPr algn="ctr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algn="l"/>
            <a:r>
              <a:rPr lang="en-US" sz="2100" dirty="0"/>
              <a:t>Synergistic Partnership Between FDA GenomeTrakr &amp; Clear Labs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4B999D9-B858-64EA-0771-898C61F5F911}"/>
              </a:ext>
            </a:extLst>
          </p:cNvPr>
          <p:cNvGrpSpPr/>
          <p:nvPr/>
        </p:nvGrpSpPr>
        <p:grpSpPr>
          <a:xfrm>
            <a:off x="407404" y="1236240"/>
            <a:ext cx="4049332" cy="2554199"/>
            <a:chOff x="5157993" y="1665630"/>
            <a:chExt cx="2936367" cy="1919171"/>
          </a:xfrm>
          <a:solidFill>
            <a:srgbClr val="F2F2F2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97896946-24F8-F9AF-73C6-1C40140D7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9189" y="1665630"/>
              <a:ext cx="365958" cy="271518"/>
            </a:xfrm>
            <a:custGeom>
              <a:avLst/>
              <a:gdLst>
                <a:gd name="T0" fmla="*/ 228 w 257"/>
                <a:gd name="T1" fmla="*/ 167 h 190"/>
                <a:gd name="T2" fmla="*/ 227 w 257"/>
                <a:gd name="T3" fmla="*/ 190 h 190"/>
                <a:gd name="T4" fmla="*/ 150 w 257"/>
                <a:gd name="T5" fmla="*/ 172 h 190"/>
                <a:gd name="T6" fmla="*/ 141 w 257"/>
                <a:gd name="T7" fmla="*/ 172 h 190"/>
                <a:gd name="T8" fmla="*/ 108 w 257"/>
                <a:gd name="T9" fmla="*/ 174 h 190"/>
                <a:gd name="T10" fmla="*/ 102 w 257"/>
                <a:gd name="T11" fmla="*/ 173 h 190"/>
                <a:gd name="T12" fmla="*/ 97 w 257"/>
                <a:gd name="T13" fmla="*/ 174 h 190"/>
                <a:gd name="T14" fmla="*/ 94 w 257"/>
                <a:gd name="T15" fmla="*/ 172 h 190"/>
                <a:gd name="T16" fmla="*/ 86 w 257"/>
                <a:gd name="T17" fmla="*/ 171 h 190"/>
                <a:gd name="T18" fmla="*/ 85 w 257"/>
                <a:gd name="T19" fmla="*/ 168 h 190"/>
                <a:gd name="T20" fmla="*/ 73 w 257"/>
                <a:gd name="T21" fmla="*/ 165 h 190"/>
                <a:gd name="T22" fmla="*/ 66 w 257"/>
                <a:gd name="T23" fmla="*/ 162 h 190"/>
                <a:gd name="T24" fmla="*/ 51 w 257"/>
                <a:gd name="T25" fmla="*/ 165 h 190"/>
                <a:gd name="T26" fmla="*/ 33 w 257"/>
                <a:gd name="T27" fmla="*/ 156 h 190"/>
                <a:gd name="T28" fmla="*/ 29 w 257"/>
                <a:gd name="T29" fmla="*/ 128 h 190"/>
                <a:gd name="T30" fmla="*/ 20 w 257"/>
                <a:gd name="T31" fmla="*/ 126 h 190"/>
                <a:gd name="T32" fmla="*/ 10 w 257"/>
                <a:gd name="T33" fmla="*/ 120 h 190"/>
                <a:gd name="T34" fmla="*/ 0 w 257"/>
                <a:gd name="T35" fmla="*/ 116 h 190"/>
                <a:gd name="T36" fmla="*/ 3 w 257"/>
                <a:gd name="T37" fmla="*/ 103 h 190"/>
                <a:gd name="T38" fmla="*/ 5 w 257"/>
                <a:gd name="T39" fmla="*/ 105 h 190"/>
                <a:gd name="T40" fmla="*/ 7 w 257"/>
                <a:gd name="T41" fmla="*/ 105 h 190"/>
                <a:gd name="T42" fmla="*/ 11 w 257"/>
                <a:gd name="T43" fmla="*/ 99 h 190"/>
                <a:gd name="T44" fmla="*/ 9 w 257"/>
                <a:gd name="T45" fmla="*/ 96 h 190"/>
                <a:gd name="T46" fmla="*/ 7 w 257"/>
                <a:gd name="T47" fmla="*/ 88 h 190"/>
                <a:gd name="T48" fmla="*/ 16 w 257"/>
                <a:gd name="T49" fmla="*/ 85 h 190"/>
                <a:gd name="T50" fmla="*/ 8 w 257"/>
                <a:gd name="T51" fmla="*/ 78 h 190"/>
                <a:gd name="T52" fmla="*/ 6 w 257"/>
                <a:gd name="T53" fmla="*/ 60 h 190"/>
                <a:gd name="T54" fmla="*/ 8 w 257"/>
                <a:gd name="T55" fmla="*/ 41 h 190"/>
                <a:gd name="T56" fmla="*/ 3 w 257"/>
                <a:gd name="T57" fmla="*/ 23 h 190"/>
                <a:gd name="T58" fmla="*/ 10 w 257"/>
                <a:gd name="T59" fmla="*/ 10 h 190"/>
                <a:gd name="T60" fmla="*/ 33 w 257"/>
                <a:gd name="T61" fmla="*/ 30 h 190"/>
                <a:gd name="T62" fmla="*/ 49 w 257"/>
                <a:gd name="T63" fmla="*/ 36 h 190"/>
                <a:gd name="T64" fmla="*/ 55 w 257"/>
                <a:gd name="T65" fmla="*/ 36 h 190"/>
                <a:gd name="T66" fmla="*/ 65 w 257"/>
                <a:gd name="T67" fmla="*/ 42 h 190"/>
                <a:gd name="T68" fmla="*/ 63 w 257"/>
                <a:gd name="T69" fmla="*/ 56 h 190"/>
                <a:gd name="T70" fmla="*/ 48 w 257"/>
                <a:gd name="T71" fmla="*/ 69 h 190"/>
                <a:gd name="T72" fmla="*/ 48 w 257"/>
                <a:gd name="T73" fmla="*/ 74 h 190"/>
                <a:gd name="T74" fmla="*/ 55 w 257"/>
                <a:gd name="T75" fmla="*/ 66 h 190"/>
                <a:gd name="T76" fmla="*/ 70 w 257"/>
                <a:gd name="T77" fmla="*/ 57 h 190"/>
                <a:gd name="T78" fmla="*/ 66 w 257"/>
                <a:gd name="T79" fmla="*/ 64 h 190"/>
                <a:gd name="T80" fmla="*/ 52 w 257"/>
                <a:gd name="T81" fmla="*/ 80 h 190"/>
                <a:gd name="T82" fmla="*/ 46 w 257"/>
                <a:gd name="T83" fmla="*/ 91 h 190"/>
                <a:gd name="T84" fmla="*/ 55 w 257"/>
                <a:gd name="T85" fmla="*/ 87 h 190"/>
                <a:gd name="T86" fmla="*/ 65 w 257"/>
                <a:gd name="T87" fmla="*/ 82 h 190"/>
                <a:gd name="T88" fmla="*/ 71 w 257"/>
                <a:gd name="T89" fmla="*/ 68 h 190"/>
                <a:gd name="T90" fmla="*/ 80 w 257"/>
                <a:gd name="T91" fmla="*/ 54 h 190"/>
                <a:gd name="T92" fmla="*/ 78 w 257"/>
                <a:gd name="T93" fmla="*/ 42 h 190"/>
                <a:gd name="T94" fmla="*/ 75 w 257"/>
                <a:gd name="T95" fmla="*/ 35 h 190"/>
                <a:gd name="T96" fmla="*/ 74 w 257"/>
                <a:gd name="T97" fmla="*/ 46 h 190"/>
                <a:gd name="T98" fmla="*/ 76 w 257"/>
                <a:gd name="T99" fmla="*/ 54 h 190"/>
                <a:gd name="T100" fmla="*/ 72 w 257"/>
                <a:gd name="T101" fmla="*/ 51 h 190"/>
                <a:gd name="T102" fmla="*/ 68 w 257"/>
                <a:gd name="T103" fmla="*/ 41 h 190"/>
                <a:gd name="T104" fmla="*/ 73 w 257"/>
                <a:gd name="T105" fmla="*/ 32 h 190"/>
                <a:gd name="T106" fmla="*/ 74 w 257"/>
                <a:gd name="T107" fmla="*/ 24 h 190"/>
                <a:gd name="T108" fmla="*/ 80 w 257"/>
                <a:gd name="T109" fmla="*/ 30 h 190"/>
                <a:gd name="T110" fmla="*/ 79 w 257"/>
                <a:gd name="T111" fmla="*/ 15 h 190"/>
                <a:gd name="T112" fmla="*/ 77 w 257"/>
                <a:gd name="T113" fmla="*/ 11 h 190"/>
                <a:gd name="T114" fmla="*/ 145 w 257"/>
                <a:gd name="T115" fmla="*/ 19 h 190"/>
                <a:gd name="T116" fmla="*/ 246 w 257"/>
                <a:gd name="T117" fmla="*/ 45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7" h="190">
                  <a:moveTo>
                    <a:pt x="257" y="47"/>
                  </a:moveTo>
                  <a:cubicBezTo>
                    <a:pt x="257" y="47"/>
                    <a:pt x="233" y="161"/>
                    <a:pt x="228" y="167"/>
                  </a:cubicBezTo>
                  <a:cubicBezTo>
                    <a:pt x="224" y="174"/>
                    <a:pt x="229" y="172"/>
                    <a:pt x="229" y="179"/>
                  </a:cubicBezTo>
                  <a:cubicBezTo>
                    <a:pt x="229" y="185"/>
                    <a:pt x="227" y="190"/>
                    <a:pt x="227" y="190"/>
                  </a:cubicBezTo>
                  <a:cubicBezTo>
                    <a:pt x="161" y="173"/>
                    <a:pt x="161" y="173"/>
                    <a:pt x="161" y="173"/>
                  </a:cubicBezTo>
                  <a:cubicBezTo>
                    <a:pt x="150" y="172"/>
                    <a:pt x="150" y="172"/>
                    <a:pt x="150" y="172"/>
                  </a:cubicBezTo>
                  <a:cubicBezTo>
                    <a:pt x="146" y="173"/>
                    <a:pt x="146" y="173"/>
                    <a:pt x="146" y="173"/>
                  </a:cubicBezTo>
                  <a:cubicBezTo>
                    <a:pt x="141" y="172"/>
                    <a:pt x="141" y="172"/>
                    <a:pt x="141" y="172"/>
                  </a:cubicBezTo>
                  <a:cubicBezTo>
                    <a:pt x="137" y="173"/>
                    <a:pt x="137" y="173"/>
                    <a:pt x="137" y="173"/>
                  </a:cubicBezTo>
                  <a:cubicBezTo>
                    <a:pt x="108" y="174"/>
                    <a:pt x="108" y="174"/>
                    <a:pt x="108" y="174"/>
                  </a:cubicBezTo>
                  <a:cubicBezTo>
                    <a:pt x="105" y="172"/>
                    <a:pt x="105" y="172"/>
                    <a:pt x="105" y="172"/>
                  </a:cubicBezTo>
                  <a:cubicBezTo>
                    <a:pt x="102" y="173"/>
                    <a:pt x="102" y="173"/>
                    <a:pt x="102" y="173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4" y="173"/>
                    <a:pt x="94" y="173"/>
                    <a:pt x="94" y="173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89" y="172"/>
                    <a:pt x="89" y="172"/>
                    <a:pt x="89" y="172"/>
                  </a:cubicBezTo>
                  <a:cubicBezTo>
                    <a:pt x="86" y="171"/>
                    <a:pt x="86" y="171"/>
                    <a:pt x="86" y="171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1" y="167"/>
                    <a:pt x="81" y="167"/>
                    <a:pt x="81" y="167"/>
                  </a:cubicBezTo>
                  <a:cubicBezTo>
                    <a:pt x="73" y="165"/>
                    <a:pt x="73" y="165"/>
                    <a:pt x="73" y="165"/>
                  </a:cubicBezTo>
                  <a:cubicBezTo>
                    <a:pt x="68" y="163"/>
                    <a:pt x="68" y="163"/>
                    <a:pt x="68" y="163"/>
                  </a:cubicBezTo>
                  <a:cubicBezTo>
                    <a:pt x="66" y="162"/>
                    <a:pt x="66" y="162"/>
                    <a:pt x="66" y="162"/>
                  </a:cubicBezTo>
                  <a:cubicBezTo>
                    <a:pt x="60" y="163"/>
                    <a:pt x="60" y="163"/>
                    <a:pt x="60" y="163"/>
                  </a:cubicBezTo>
                  <a:cubicBezTo>
                    <a:pt x="51" y="165"/>
                    <a:pt x="51" y="165"/>
                    <a:pt x="51" y="165"/>
                  </a:cubicBezTo>
                  <a:cubicBezTo>
                    <a:pt x="40" y="162"/>
                    <a:pt x="40" y="162"/>
                    <a:pt x="40" y="162"/>
                  </a:cubicBezTo>
                  <a:cubicBezTo>
                    <a:pt x="33" y="156"/>
                    <a:pt x="33" y="156"/>
                    <a:pt x="33" y="156"/>
                  </a:cubicBezTo>
                  <a:cubicBezTo>
                    <a:pt x="33" y="156"/>
                    <a:pt x="36" y="149"/>
                    <a:pt x="35" y="140"/>
                  </a:cubicBezTo>
                  <a:cubicBezTo>
                    <a:pt x="34" y="130"/>
                    <a:pt x="29" y="128"/>
                    <a:pt x="29" y="128"/>
                  </a:cubicBezTo>
                  <a:cubicBezTo>
                    <a:pt x="24" y="128"/>
                    <a:pt x="24" y="128"/>
                    <a:pt x="24" y="128"/>
                  </a:cubicBezTo>
                  <a:cubicBezTo>
                    <a:pt x="20" y="126"/>
                    <a:pt x="20" y="126"/>
                    <a:pt x="20" y="126"/>
                  </a:cubicBezTo>
                  <a:cubicBezTo>
                    <a:pt x="20" y="126"/>
                    <a:pt x="20" y="120"/>
                    <a:pt x="15" y="120"/>
                  </a:cubicBezTo>
                  <a:cubicBezTo>
                    <a:pt x="10" y="120"/>
                    <a:pt x="10" y="120"/>
                    <a:pt x="10" y="120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1" y="109"/>
                    <a:pt x="1" y="109"/>
                    <a:pt x="1" y="109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4" y="102"/>
                    <a:pt x="4" y="102"/>
                    <a:pt x="4" y="102"/>
                  </a:cubicBezTo>
                  <a:cubicBezTo>
                    <a:pt x="5" y="105"/>
                    <a:pt x="5" y="105"/>
                    <a:pt x="5" y="105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7" y="105"/>
                    <a:pt x="7" y="105"/>
                    <a:pt x="7" y="105"/>
                  </a:cubicBezTo>
                  <a:cubicBezTo>
                    <a:pt x="7" y="101"/>
                    <a:pt x="7" y="101"/>
                    <a:pt x="7" y="101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11" y="98"/>
                    <a:pt x="11" y="98"/>
                    <a:pt x="11" y="98"/>
                  </a:cubicBezTo>
                  <a:cubicBezTo>
                    <a:pt x="9" y="96"/>
                    <a:pt x="9" y="96"/>
                    <a:pt x="9" y="96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7" y="88"/>
                    <a:pt x="7" y="88"/>
                    <a:pt x="7" y="88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6" y="85"/>
                    <a:pt x="16" y="85"/>
                    <a:pt x="16" y="85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6" y="52"/>
                    <a:pt x="66" y="52"/>
                    <a:pt x="66" y="52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54" y="61"/>
                    <a:pt x="54" y="61"/>
                    <a:pt x="54" y="61"/>
                  </a:cubicBezTo>
                  <a:cubicBezTo>
                    <a:pt x="48" y="69"/>
                    <a:pt x="48" y="69"/>
                    <a:pt x="48" y="69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70" y="57"/>
                    <a:pt x="70" y="57"/>
                    <a:pt x="70" y="57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66" y="64"/>
                    <a:pt x="66" y="64"/>
                    <a:pt x="66" y="64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46" y="86"/>
                    <a:pt x="46" y="86"/>
                    <a:pt x="46" y="86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5" y="82"/>
                    <a:pt x="65" y="82"/>
                    <a:pt x="65" y="82"/>
                  </a:cubicBezTo>
                  <a:cubicBezTo>
                    <a:pt x="69" y="78"/>
                    <a:pt x="69" y="78"/>
                    <a:pt x="69" y="78"/>
                  </a:cubicBezTo>
                  <a:cubicBezTo>
                    <a:pt x="71" y="68"/>
                    <a:pt x="71" y="68"/>
                    <a:pt x="71" y="68"/>
                  </a:cubicBezTo>
                  <a:cubicBezTo>
                    <a:pt x="75" y="60"/>
                    <a:pt x="75" y="60"/>
                    <a:pt x="75" y="60"/>
                  </a:cubicBezTo>
                  <a:cubicBezTo>
                    <a:pt x="80" y="54"/>
                    <a:pt x="80" y="54"/>
                    <a:pt x="80" y="54"/>
                  </a:cubicBezTo>
                  <a:cubicBezTo>
                    <a:pt x="81" y="50"/>
                    <a:pt x="81" y="50"/>
                    <a:pt x="81" y="50"/>
                  </a:cubicBezTo>
                  <a:cubicBezTo>
                    <a:pt x="78" y="42"/>
                    <a:pt x="78" y="42"/>
                    <a:pt x="78" y="42"/>
                  </a:cubicBezTo>
                  <a:cubicBezTo>
                    <a:pt x="78" y="34"/>
                    <a:pt x="78" y="34"/>
                    <a:pt x="78" y="34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4" y="46"/>
                    <a:pt x="74" y="46"/>
                    <a:pt x="74" y="46"/>
                  </a:cubicBezTo>
                  <a:cubicBezTo>
                    <a:pt x="76" y="52"/>
                    <a:pt x="76" y="52"/>
                    <a:pt x="76" y="52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70" y="46"/>
                    <a:pt x="70" y="46"/>
                    <a:pt x="70" y="46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8" y="37"/>
                    <a:pt x="68" y="37"/>
                    <a:pt x="68" y="37"/>
                  </a:cubicBezTo>
                  <a:cubicBezTo>
                    <a:pt x="73" y="32"/>
                    <a:pt x="73" y="32"/>
                    <a:pt x="73" y="3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4" y="24"/>
                    <a:pt x="74" y="24"/>
                    <a:pt x="74" y="24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79" y="15"/>
                    <a:pt x="79" y="15"/>
                    <a:pt x="79" y="15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77" y="11"/>
                    <a:pt x="77" y="11"/>
                    <a:pt x="77" y="1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133" y="16"/>
                    <a:pt x="145" y="19"/>
                  </a:cubicBezTo>
                  <a:cubicBezTo>
                    <a:pt x="156" y="22"/>
                    <a:pt x="230" y="42"/>
                    <a:pt x="235" y="43"/>
                  </a:cubicBezTo>
                  <a:cubicBezTo>
                    <a:pt x="240" y="45"/>
                    <a:pt x="246" y="45"/>
                    <a:pt x="246" y="45"/>
                  </a:cubicBezTo>
                  <a:lnTo>
                    <a:pt x="257" y="47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D3EA887F-5789-B42A-48BD-53CF2B167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5596" y="2621843"/>
              <a:ext cx="384509" cy="394627"/>
            </a:xfrm>
            <a:custGeom>
              <a:avLst/>
              <a:gdLst>
                <a:gd name="T0" fmla="*/ 34 w 228"/>
                <a:gd name="T1" fmla="*/ 0 h 234"/>
                <a:gd name="T2" fmla="*/ 228 w 228"/>
                <a:gd name="T3" fmla="*/ 23 h 234"/>
                <a:gd name="T4" fmla="*/ 227 w 228"/>
                <a:gd name="T5" fmla="*/ 44 h 234"/>
                <a:gd name="T6" fmla="*/ 224 w 228"/>
                <a:gd name="T7" fmla="*/ 44 h 234"/>
                <a:gd name="T8" fmla="*/ 210 w 228"/>
                <a:gd name="T9" fmla="*/ 226 h 234"/>
                <a:gd name="T10" fmla="*/ 91 w 228"/>
                <a:gd name="T11" fmla="*/ 215 h 234"/>
                <a:gd name="T12" fmla="*/ 90 w 228"/>
                <a:gd name="T13" fmla="*/ 224 h 234"/>
                <a:gd name="T14" fmla="*/ 32 w 228"/>
                <a:gd name="T15" fmla="*/ 218 h 234"/>
                <a:gd name="T16" fmla="*/ 29 w 228"/>
                <a:gd name="T17" fmla="*/ 234 h 234"/>
                <a:gd name="T18" fmla="*/ 0 w 228"/>
                <a:gd name="T19" fmla="*/ 230 h 234"/>
                <a:gd name="T20" fmla="*/ 34 w 228"/>
                <a:gd name="T21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8" h="234">
                  <a:moveTo>
                    <a:pt x="34" y="0"/>
                  </a:moveTo>
                  <a:lnTo>
                    <a:pt x="228" y="23"/>
                  </a:lnTo>
                  <a:lnTo>
                    <a:pt x="227" y="44"/>
                  </a:lnTo>
                  <a:lnTo>
                    <a:pt x="224" y="44"/>
                  </a:lnTo>
                  <a:lnTo>
                    <a:pt x="210" y="226"/>
                  </a:lnTo>
                  <a:lnTo>
                    <a:pt x="91" y="215"/>
                  </a:lnTo>
                  <a:lnTo>
                    <a:pt x="90" y="224"/>
                  </a:lnTo>
                  <a:lnTo>
                    <a:pt x="32" y="218"/>
                  </a:lnTo>
                  <a:lnTo>
                    <a:pt x="29" y="234"/>
                  </a:lnTo>
                  <a:lnTo>
                    <a:pt x="0" y="23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57" name="Freeform 7">
              <a:extLst>
                <a:ext uri="{FF2B5EF4-FFF2-40B4-BE49-F238E27FC236}">
                  <a16:creationId xmlns:a16="http://schemas.microsoft.com/office/drawing/2014/main" id="{7A6CCBDC-D9DC-CD98-6789-FE9308473AF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8942" y="2696047"/>
              <a:ext cx="762272" cy="752154"/>
            </a:xfrm>
            <a:custGeom>
              <a:avLst/>
              <a:gdLst>
                <a:gd name="T0" fmla="*/ 450 w 452"/>
                <a:gd name="T1" fmla="*/ 234 h 446"/>
                <a:gd name="T2" fmla="*/ 446 w 452"/>
                <a:gd name="T3" fmla="*/ 215 h 446"/>
                <a:gd name="T4" fmla="*/ 435 w 452"/>
                <a:gd name="T5" fmla="*/ 131 h 446"/>
                <a:gd name="T6" fmla="*/ 417 w 452"/>
                <a:gd name="T7" fmla="*/ 128 h 446"/>
                <a:gd name="T8" fmla="*/ 398 w 452"/>
                <a:gd name="T9" fmla="*/ 117 h 446"/>
                <a:gd name="T10" fmla="*/ 378 w 452"/>
                <a:gd name="T11" fmla="*/ 116 h 446"/>
                <a:gd name="T12" fmla="*/ 365 w 452"/>
                <a:gd name="T13" fmla="*/ 118 h 446"/>
                <a:gd name="T14" fmla="*/ 352 w 452"/>
                <a:gd name="T15" fmla="*/ 122 h 446"/>
                <a:gd name="T16" fmla="*/ 332 w 452"/>
                <a:gd name="T17" fmla="*/ 118 h 446"/>
                <a:gd name="T18" fmla="*/ 325 w 452"/>
                <a:gd name="T19" fmla="*/ 116 h 446"/>
                <a:gd name="T20" fmla="*/ 310 w 452"/>
                <a:gd name="T21" fmla="*/ 112 h 446"/>
                <a:gd name="T22" fmla="*/ 301 w 452"/>
                <a:gd name="T23" fmla="*/ 111 h 446"/>
                <a:gd name="T24" fmla="*/ 284 w 452"/>
                <a:gd name="T25" fmla="*/ 107 h 446"/>
                <a:gd name="T26" fmla="*/ 269 w 452"/>
                <a:gd name="T27" fmla="*/ 101 h 446"/>
                <a:gd name="T28" fmla="*/ 253 w 452"/>
                <a:gd name="T29" fmla="*/ 93 h 446"/>
                <a:gd name="T30" fmla="*/ 242 w 452"/>
                <a:gd name="T31" fmla="*/ 90 h 446"/>
                <a:gd name="T32" fmla="*/ 125 w 452"/>
                <a:gd name="T33" fmla="*/ 182 h 446"/>
                <a:gd name="T34" fmla="*/ 2 w 452"/>
                <a:gd name="T35" fmla="*/ 183 h 446"/>
                <a:gd name="T36" fmla="*/ 13 w 452"/>
                <a:gd name="T37" fmla="*/ 197 h 446"/>
                <a:gd name="T38" fmla="*/ 22 w 452"/>
                <a:gd name="T39" fmla="*/ 205 h 446"/>
                <a:gd name="T40" fmla="*/ 41 w 452"/>
                <a:gd name="T41" fmla="*/ 224 h 446"/>
                <a:gd name="T42" fmla="*/ 55 w 452"/>
                <a:gd name="T43" fmla="*/ 238 h 446"/>
                <a:gd name="T44" fmla="*/ 59 w 452"/>
                <a:gd name="T45" fmla="*/ 259 h 446"/>
                <a:gd name="T46" fmla="*/ 66 w 452"/>
                <a:gd name="T47" fmla="*/ 278 h 446"/>
                <a:gd name="T48" fmla="*/ 74 w 452"/>
                <a:gd name="T49" fmla="*/ 286 h 446"/>
                <a:gd name="T50" fmla="*/ 88 w 452"/>
                <a:gd name="T51" fmla="*/ 296 h 446"/>
                <a:gd name="T52" fmla="*/ 109 w 452"/>
                <a:gd name="T53" fmla="*/ 307 h 446"/>
                <a:gd name="T54" fmla="*/ 120 w 452"/>
                <a:gd name="T55" fmla="*/ 298 h 446"/>
                <a:gd name="T56" fmla="*/ 127 w 452"/>
                <a:gd name="T57" fmla="*/ 283 h 446"/>
                <a:gd name="T58" fmla="*/ 148 w 452"/>
                <a:gd name="T59" fmla="*/ 275 h 446"/>
                <a:gd name="T60" fmla="*/ 170 w 452"/>
                <a:gd name="T61" fmla="*/ 279 h 446"/>
                <a:gd name="T62" fmla="*/ 183 w 452"/>
                <a:gd name="T63" fmla="*/ 292 h 446"/>
                <a:gd name="T64" fmla="*/ 200 w 452"/>
                <a:gd name="T65" fmla="*/ 320 h 446"/>
                <a:gd name="T66" fmla="*/ 210 w 452"/>
                <a:gd name="T67" fmla="*/ 343 h 446"/>
                <a:gd name="T68" fmla="*/ 235 w 452"/>
                <a:gd name="T69" fmla="*/ 372 h 446"/>
                <a:gd name="T70" fmla="*/ 237 w 452"/>
                <a:gd name="T71" fmla="*/ 388 h 446"/>
                <a:gd name="T72" fmla="*/ 249 w 452"/>
                <a:gd name="T73" fmla="*/ 416 h 446"/>
                <a:gd name="T74" fmla="*/ 273 w 452"/>
                <a:gd name="T75" fmla="*/ 427 h 446"/>
                <a:gd name="T76" fmla="*/ 291 w 452"/>
                <a:gd name="T77" fmla="*/ 438 h 446"/>
                <a:gd name="T78" fmla="*/ 305 w 452"/>
                <a:gd name="T79" fmla="*/ 442 h 446"/>
                <a:gd name="T80" fmla="*/ 321 w 452"/>
                <a:gd name="T81" fmla="*/ 441 h 446"/>
                <a:gd name="T82" fmla="*/ 317 w 452"/>
                <a:gd name="T83" fmla="*/ 425 h 446"/>
                <a:gd name="T84" fmla="*/ 308 w 452"/>
                <a:gd name="T85" fmla="*/ 404 h 446"/>
                <a:gd name="T86" fmla="*/ 318 w 452"/>
                <a:gd name="T87" fmla="*/ 370 h 446"/>
                <a:gd name="T88" fmla="*/ 311 w 452"/>
                <a:gd name="T89" fmla="*/ 361 h 446"/>
                <a:gd name="T90" fmla="*/ 326 w 452"/>
                <a:gd name="T91" fmla="*/ 355 h 446"/>
                <a:gd name="T92" fmla="*/ 324 w 452"/>
                <a:gd name="T93" fmla="*/ 350 h 446"/>
                <a:gd name="T94" fmla="*/ 338 w 452"/>
                <a:gd name="T95" fmla="*/ 350 h 446"/>
                <a:gd name="T96" fmla="*/ 336 w 452"/>
                <a:gd name="T97" fmla="*/ 345 h 446"/>
                <a:gd name="T98" fmla="*/ 347 w 452"/>
                <a:gd name="T99" fmla="*/ 342 h 446"/>
                <a:gd name="T100" fmla="*/ 346 w 452"/>
                <a:gd name="T101" fmla="*/ 331 h 446"/>
                <a:gd name="T102" fmla="*/ 357 w 452"/>
                <a:gd name="T103" fmla="*/ 329 h 446"/>
                <a:gd name="T104" fmla="*/ 367 w 452"/>
                <a:gd name="T105" fmla="*/ 329 h 446"/>
                <a:gd name="T106" fmla="*/ 395 w 452"/>
                <a:gd name="T107" fmla="*/ 314 h 446"/>
                <a:gd name="T108" fmla="*/ 403 w 452"/>
                <a:gd name="T109" fmla="*/ 305 h 446"/>
                <a:gd name="T110" fmla="*/ 403 w 452"/>
                <a:gd name="T111" fmla="*/ 296 h 446"/>
                <a:gd name="T112" fmla="*/ 410 w 452"/>
                <a:gd name="T113" fmla="*/ 286 h 446"/>
                <a:gd name="T114" fmla="*/ 412 w 452"/>
                <a:gd name="T115" fmla="*/ 299 h 446"/>
                <a:gd name="T116" fmla="*/ 439 w 452"/>
                <a:gd name="T117" fmla="*/ 288 h 446"/>
                <a:gd name="T118" fmla="*/ 447 w 452"/>
                <a:gd name="T119" fmla="*/ 268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52" h="446">
                  <a:moveTo>
                    <a:pt x="446" y="253"/>
                  </a:moveTo>
                  <a:lnTo>
                    <a:pt x="448" y="245"/>
                  </a:lnTo>
                  <a:lnTo>
                    <a:pt x="452" y="240"/>
                  </a:lnTo>
                  <a:lnTo>
                    <a:pt x="450" y="234"/>
                  </a:lnTo>
                  <a:lnTo>
                    <a:pt x="448" y="226"/>
                  </a:lnTo>
                  <a:lnTo>
                    <a:pt x="447" y="223"/>
                  </a:lnTo>
                  <a:lnTo>
                    <a:pt x="447" y="217"/>
                  </a:lnTo>
                  <a:lnTo>
                    <a:pt x="446" y="215"/>
                  </a:lnTo>
                  <a:lnTo>
                    <a:pt x="442" y="206"/>
                  </a:lnTo>
                  <a:lnTo>
                    <a:pt x="442" y="204"/>
                  </a:lnTo>
                  <a:lnTo>
                    <a:pt x="435" y="198"/>
                  </a:lnTo>
                  <a:lnTo>
                    <a:pt x="435" y="131"/>
                  </a:lnTo>
                  <a:lnTo>
                    <a:pt x="425" y="130"/>
                  </a:lnTo>
                  <a:lnTo>
                    <a:pt x="423" y="132"/>
                  </a:lnTo>
                  <a:lnTo>
                    <a:pt x="420" y="131"/>
                  </a:lnTo>
                  <a:lnTo>
                    <a:pt x="417" y="128"/>
                  </a:lnTo>
                  <a:lnTo>
                    <a:pt x="413" y="126"/>
                  </a:lnTo>
                  <a:lnTo>
                    <a:pt x="408" y="126"/>
                  </a:lnTo>
                  <a:lnTo>
                    <a:pt x="402" y="122"/>
                  </a:lnTo>
                  <a:lnTo>
                    <a:pt x="398" y="117"/>
                  </a:lnTo>
                  <a:lnTo>
                    <a:pt x="393" y="116"/>
                  </a:lnTo>
                  <a:lnTo>
                    <a:pt x="385" y="118"/>
                  </a:lnTo>
                  <a:lnTo>
                    <a:pt x="383" y="117"/>
                  </a:lnTo>
                  <a:lnTo>
                    <a:pt x="378" y="116"/>
                  </a:lnTo>
                  <a:lnTo>
                    <a:pt x="374" y="119"/>
                  </a:lnTo>
                  <a:lnTo>
                    <a:pt x="372" y="120"/>
                  </a:lnTo>
                  <a:lnTo>
                    <a:pt x="369" y="118"/>
                  </a:lnTo>
                  <a:lnTo>
                    <a:pt x="365" y="118"/>
                  </a:lnTo>
                  <a:lnTo>
                    <a:pt x="363" y="121"/>
                  </a:lnTo>
                  <a:lnTo>
                    <a:pt x="358" y="124"/>
                  </a:lnTo>
                  <a:lnTo>
                    <a:pt x="354" y="125"/>
                  </a:lnTo>
                  <a:lnTo>
                    <a:pt x="352" y="122"/>
                  </a:lnTo>
                  <a:lnTo>
                    <a:pt x="349" y="119"/>
                  </a:lnTo>
                  <a:lnTo>
                    <a:pt x="341" y="120"/>
                  </a:lnTo>
                  <a:lnTo>
                    <a:pt x="336" y="117"/>
                  </a:lnTo>
                  <a:lnTo>
                    <a:pt x="332" y="118"/>
                  </a:lnTo>
                  <a:lnTo>
                    <a:pt x="330" y="122"/>
                  </a:lnTo>
                  <a:lnTo>
                    <a:pt x="328" y="123"/>
                  </a:lnTo>
                  <a:lnTo>
                    <a:pt x="327" y="118"/>
                  </a:lnTo>
                  <a:lnTo>
                    <a:pt x="325" y="116"/>
                  </a:lnTo>
                  <a:lnTo>
                    <a:pt x="319" y="120"/>
                  </a:lnTo>
                  <a:lnTo>
                    <a:pt x="318" y="116"/>
                  </a:lnTo>
                  <a:lnTo>
                    <a:pt x="312" y="112"/>
                  </a:lnTo>
                  <a:lnTo>
                    <a:pt x="310" y="112"/>
                  </a:lnTo>
                  <a:lnTo>
                    <a:pt x="308" y="115"/>
                  </a:lnTo>
                  <a:lnTo>
                    <a:pt x="305" y="117"/>
                  </a:lnTo>
                  <a:lnTo>
                    <a:pt x="302" y="116"/>
                  </a:lnTo>
                  <a:lnTo>
                    <a:pt x="301" y="111"/>
                  </a:lnTo>
                  <a:lnTo>
                    <a:pt x="298" y="111"/>
                  </a:lnTo>
                  <a:lnTo>
                    <a:pt x="295" y="105"/>
                  </a:lnTo>
                  <a:lnTo>
                    <a:pt x="287" y="105"/>
                  </a:lnTo>
                  <a:lnTo>
                    <a:pt x="284" y="107"/>
                  </a:lnTo>
                  <a:lnTo>
                    <a:pt x="281" y="104"/>
                  </a:lnTo>
                  <a:lnTo>
                    <a:pt x="280" y="104"/>
                  </a:lnTo>
                  <a:lnTo>
                    <a:pt x="275" y="105"/>
                  </a:lnTo>
                  <a:lnTo>
                    <a:pt x="269" y="101"/>
                  </a:lnTo>
                  <a:lnTo>
                    <a:pt x="261" y="101"/>
                  </a:lnTo>
                  <a:lnTo>
                    <a:pt x="259" y="94"/>
                  </a:lnTo>
                  <a:lnTo>
                    <a:pt x="255" y="92"/>
                  </a:lnTo>
                  <a:lnTo>
                    <a:pt x="253" y="93"/>
                  </a:lnTo>
                  <a:lnTo>
                    <a:pt x="250" y="92"/>
                  </a:lnTo>
                  <a:lnTo>
                    <a:pt x="247" y="93"/>
                  </a:lnTo>
                  <a:lnTo>
                    <a:pt x="244" y="93"/>
                  </a:lnTo>
                  <a:lnTo>
                    <a:pt x="242" y="90"/>
                  </a:lnTo>
                  <a:lnTo>
                    <a:pt x="235" y="83"/>
                  </a:lnTo>
                  <a:lnTo>
                    <a:pt x="239" y="6"/>
                  </a:lnTo>
                  <a:lnTo>
                    <a:pt x="139" y="0"/>
                  </a:lnTo>
                  <a:lnTo>
                    <a:pt x="125" y="182"/>
                  </a:lnTo>
                  <a:lnTo>
                    <a:pt x="6" y="171"/>
                  </a:lnTo>
                  <a:lnTo>
                    <a:pt x="5" y="180"/>
                  </a:lnTo>
                  <a:lnTo>
                    <a:pt x="0" y="180"/>
                  </a:lnTo>
                  <a:lnTo>
                    <a:pt x="2" y="183"/>
                  </a:lnTo>
                  <a:lnTo>
                    <a:pt x="7" y="186"/>
                  </a:lnTo>
                  <a:lnTo>
                    <a:pt x="10" y="190"/>
                  </a:lnTo>
                  <a:lnTo>
                    <a:pt x="11" y="193"/>
                  </a:lnTo>
                  <a:lnTo>
                    <a:pt x="13" y="197"/>
                  </a:lnTo>
                  <a:lnTo>
                    <a:pt x="15" y="198"/>
                  </a:lnTo>
                  <a:lnTo>
                    <a:pt x="18" y="200"/>
                  </a:lnTo>
                  <a:lnTo>
                    <a:pt x="21" y="202"/>
                  </a:lnTo>
                  <a:lnTo>
                    <a:pt x="22" y="205"/>
                  </a:lnTo>
                  <a:lnTo>
                    <a:pt x="26" y="210"/>
                  </a:lnTo>
                  <a:lnTo>
                    <a:pt x="30" y="213"/>
                  </a:lnTo>
                  <a:lnTo>
                    <a:pt x="38" y="224"/>
                  </a:lnTo>
                  <a:lnTo>
                    <a:pt x="41" y="224"/>
                  </a:lnTo>
                  <a:lnTo>
                    <a:pt x="44" y="227"/>
                  </a:lnTo>
                  <a:lnTo>
                    <a:pt x="48" y="230"/>
                  </a:lnTo>
                  <a:lnTo>
                    <a:pt x="53" y="234"/>
                  </a:lnTo>
                  <a:lnTo>
                    <a:pt x="55" y="238"/>
                  </a:lnTo>
                  <a:lnTo>
                    <a:pt x="55" y="245"/>
                  </a:lnTo>
                  <a:lnTo>
                    <a:pt x="59" y="251"/>
                  </a:lnTo>
                  <a:lnTo>
                    <a:pt x="60" y="255"/>
                  </a:lnTo>
                  <a:lnTo>
                    <a:pt x="59" y="259"/>
                  </a:lnTo>
                  <a:lnTo>
                    <a:pt x="59" y="264"/>
                  </a:lnTo>
                  <a:lnTo>
                    <a:pt x="60" y="270"/>
                  </a:lnTo>
                  <a:lnTo>
                    <a:pt x="65" y="275"/>
                  </a:lnTo>
                  <a:lnTo>
                    <a:pt x="66" y="278"/>
                  </a:lnTo>
                  <a:lnTo>
                    <a:pt x="67" y="279"/>
                  </a:lnTo>
                  <a:lnTo>
                    <a:pt x="69" y="281"/>
                  </a:lnTo>
                  <a:lnTo>
                    <a:pt x="71" y="283"/>
                  </a:lnTo>
                  <a:lnTo>
                    <a:pt x="74" y="286"/>
                  </a:lnTo>
                  <a:lnTo>
                    <a:pt x="78" y="289"/>
                  </a:lnTo>
                  <a:lnTo>
                    <a:pt x="81" y="292"/>
                  </a:lnTo>
                  <a:lnTo>
                    <a:pt x="84" y="293"/>
                  </a:lnTo>
                  <a:lnTo>
                    <a:pt x="88" y="296"/>
                  </a:lnTo>
                  <a:lnTo>
                    <a:pt x="94" y="299"/>
                  </a:lnTo>
                  <a:lnTo>
                    <a:pt x="101" y="304"/>
                  </a:lnTo>
                  <a:lnTo>
                    <a:pt x="104" y="305"/>
                  </a:lnTo>
                  <a:lnTo>
                    <a:pt x="109" y="307"/>
                  </a:lnTo>
                  <a:lnTo>
                    <a:pt x="113" y="307"/>
                  </a:lnTo>
                  <a:lnTo>
                    <a:pt x="115" y="303"/>
                  </a:lnTo>
                  <a:lnTo>
                    <a:pt x="118" y="300"/>
                  </a:lnTo>
                  <a:lnTo>
                    <a:pt x="120" y="298"/>
                  </a:lnTo>
                  <a:lnTo>
                    <a:pt x="123" y="297"/>
                  </a:lnTo>
                  <a:lnTo>
                    <a:pt x="123" y="292"/>
                  </a:lnTo>
                  <a:lnTo>
                    <a:pt x="125" y="288"/>
                  </a:lnTo>
                  <a:lnTo>
                    <a:pt x="127" y="283"/>
                  </a:lnTo>
                  <a:lnTo>
                    <a:pt x="132" y="277"/>
                  </a:lnTo>
                  <a:lnTo>
                    <a:pt x="139" y="276"/>
                  </a:lnTo>
                  <a:lnTo>
                    <a:pt x="143" y="275"/>
                  </a:lnTo>
                  <a:lnTo>
                    <a:pt x="148" y="275"/>
                  </a:lnTo>
                  <a:lnTo>
                    <a:pt x="153" y="277"/>
                  </a:lnTo>
                  <a:lnTo>
                    <a:pt x="159" y="278"/>
                  </a:lnTo>
                  <a:lnTo>
                    <a:pt x="162" y="278"/>
                  </a:lnTo>
                  <a:lnTo>
                    <a:pt x="170" y="279"/>
                  </a:lnTo>
                  <a:lnTo>
                    <a:pt x="173" y="281"/>
                  </a:lnTo>
                  <a:lnTo>
                    <a:pt x="176" y="287"/>
                  </a:lnTo>
                  <a:lnTo>
                    <a:pt x="178" y="287"/>
                  </a:lnTo>
                  <a:lnTo>
                    <a:pt x="183" y="292"/>
                  </a:lnTo>
                  <a:lnTo>
                    <a:pt x="187" y="294"/>
                  </a:lnTo>
                  <a:lnTo>
                    <a:pt x="190" y="300"/>
                  </a:lnTo>
                  <a:lnTo>
                    <a:pt x="196" y="308"/>
                  </a:lnTo>
                  <a:lnTo>
                    <a:pt x="200" y="320"/>
                  </a:lnTo>
                  <a:lnTo>
                    <a:pt x="203" y="324"/>
                  </a:lnTo>
                  <a:lnTo>
                    <a:pt x="207" y="332"/>
                  </a:lnTo>
                  <a:lnTo>
                    <a:pt x="207" y="335"/>
                  </a:lnTo>
                  <a:lnTo>
                    <a:pt x="210" y="343"/>
                  </a:lnTo>
                  <a:lnTo>
                    <a:pt x="218" y="350"/>
                  </a:lnTo>
                  <a:lnTo>
                    <a:pt x="220" y="358"/>
                  </a:lnTo>
                  <a:lnTo>
                    <a:pt x="230" y="370"/>
                  </a:lnTo>
                  <a:lnTo>
                    <a:pt x="235" y="372"/>
                  </a:lnTo>
                  <a:lnTo>
                    <a:pt x="234" y="381"/>
                  </a:lnTo>
                  <a:lnTo>
                    <a:pt x="232" y="383"/>
                  </a:lnTo>
                  <a:lnTo>
                    <a:pt x="234" y="385"/>
                  </a:lnTo>
                  <a:lnTo>
                    <a:pt x="237" y="388"/>
                  </a:lnTo>
                  <a:lnTo>
                    <a:pt x="237" y="394"/>
                  </a:lnTo>
                  <a:lnTo>
                    <a:pt x="243" y="405"/>
                  </a:lnTo>
                  <a:lnTo>
                    <a:pt x="246" y="411"/>
                  </a:lnTo>
                  <a:lnTo>
                    <a:pt x="249" y="416"/>
                  </a:lnTo>
                  <a:lnTo>
                    <a:pt x="251" y="421"/>
                  </a:lnTo>
                  <a:lnTo>
                    <a:pt x="259" y="422"/>
                  </a:lnTo>
                  <a:lnTo>
                    <a:pt x="264" y="427"/>
                  </a:lnTo>
                  <a:lnTo>
                    <a:pt x="273" y="427"/>
                  </a:lnTo>
                  <a:lnTo>
                    <a:pt x="280" y="434"/>
                  </a:lnTo>
                  <a:lnTo>
                    <a:pt x="284" y="434"/>
                  </a:lnTo>
                  <a:lnTo>
                    <a:pt x="286" y="437"/>
                  </a:lnTo>
                  <a:lnTo>
                    <a:pt x="291" y="438"/>
                  </a:lnTo>
                  <a:lnTo>
                    <a:pt x="292" y="436"/>
                  </a:lnTo>
                  <a:lnTo>
                    <a:pt x="302" y="438"/>
                  </a:lnTo>
                  <a:lnTo>
                    <a:pt x="302" y="439"/>
                  </a:lnTo>
                  <a:lnTo>
                    <a:pt x="305" y="442"/>
                  </a:lnTo>
                  <a:lnTo>
                    <a:pt x="310" y="446"/>
                  </a:lnTo>
                  <a:lnTo>
                    <a:pt x="313" y="444"/>
                  </a:lnTo>
                  <a:lnTo>
                    <a:pt x="314" y="442"/>
                  </a:lnTo>
                  <a:lnTo>
                    <a:pt x="321" y="441"/>
                  </a:lnTo>
                  <a:lnTo>
                    <a:pt x="319" y="436"/>
                  </a:lnTo>
                  <a:lnTo>
                    <a:pt x="319" y="433"/>
                  </a:lnTo>
                  <a:lnTo>
                    <a:pt x="318" y="429"/>
                  </a:lnTo>
                  <a:lnTo>
                    <a:pt x="317" y="425"/>
                  </a:lnTo>
                  <a:lnTo>
                    <a:pt x="314" y="423"/>
                  </a:lnTo>
                  <a:lnTo>
                    <a:pt x="312" y="417"/>
                  </a:lnTo>
                  <a:lnTo>
                    <a:pt x="311" y="411"/>
                  </a:lnTo>
                  <a:lnTo>
                    <a:pt x="308" y="404"/>
                  </a:lnTo>
                  <a:lnTo>
                    <a:pt x="308" y="398"/>
                  </a:lnTo>
                  <a:lnTo>
                    <a:pt x="311" y="389"/>
                  </a:lnTo>
                  <a:lnTo>
                    <a:pt x="314" y="380"/>
                  </a:lnTo>
                  <a:lnTo>
                    <a:pt x="318" y="370"/>
                  </a:lnTo>
                  <a:lnTo>
                    <a:pt x="317" y="368"/>
                  </a:lnTo>
                  <a:lnTo>
                    <a:pt x="314" y="366"/>
                  </a:lnTo>
                  <a:lnTo>
                    <a:pt x="311" y="363"/>
                  </a:lnTo>
                  <a:lnTo>
                    <a:pt x="311" y="361"/>
                  </a:lnTo>
                  <a:lnTo>
                    <a:pt x="313" y="362"/>
                  </a:lnTo>
                  <a:lnTo>
                    <a:pt x="322" y="361"/>
                  </a:lnTo>
                  <a:lnTo>
                    <a:pt x="323" y="361"/>
                  </a:lnTo>
                  <a:lnTo>
                    <a:pt x="326" y="355"/>
                  </a:lnTo>
                  <a:lnTo>
                    <a:pt x="323" y="355"/>
                  </a:lnTo>
                  <a:lnTo>
                    <a:pt x="322" y="353"/>
                  </a:lnTo>
                  <a:lnTo>
                    <a:pt x="322" y="351"/>
                  </a:lnTo>
                  <a:lnTo>
                    <a:pt x="324" y="350"/>
                  </a:lnTo>
                  <a:lnTo>
                    <a:pt x="328" y="350"/>
                  </a:lnTo>
                  <a:lnTo>
                    <a:pt x="333" y="350"/>
                  </a:lnTo>
                  <a:lnTo>
                    <a:pt x="335" y="351"/>
                  </a:lnTo>
                  <a:lnTo>
                    <a:pt x="338" y="350"/>
                  </a:lnTo>
                  <a:lnTo>
                    <a:pt x="343" y="346"/>
                  </a:lnTo>
                  <a:lnTo>
                    <a:pt x="341" y="346"/>
                  </a:lnTo>
                  <a:lnTo>
                    <a:pt x="337" y="349"/>
                  </a:lnTo>
                  <a:lnTo>
                    <a:pt x="336" y="345"/>
                  </a:lnTo>
                  <a:lnTo>
                    <a:pt x="338" y="339"/>
                  </a:lnTo>
                  <a:lnTo>
                    <a:pt x="340" y="341"/>
                  </a:lnTo>
                  <a:lnTo>
                    <a:pt x="342" y="342"/>
                  </a:lnTo>
                  <a:lnTo>
                    <a:pt x="347" y="342"/>
                  </a:lnTo>
                  <a:lnTo>
                    <a:pt x="349" y="340"/>
                  </a:lnTo>
                  <a:lnTo>
                    <a:pt x="348" y="336"/>
                  </a:lnTo>
                  <a:lnTo>
                    <a:pt x="345" y="332"/>
                  </a:lnTo>
                  <a:lnTo>
                    <a:pt x="346" y="331"/>
                  </a:lnTo>
                  <a:lnTo>
                    <a:pt x="349" y="331"/>
                  </a:lnTo>
                  <a:lnTo>
                    <a:pt x="352" y="329"/>
                  </a:lnTo>
                  <a:lnTo>
                    <a:pt x="354" y="331"/>
                  </a:lnTo>
                  <a:lnTo>
                    <a:pt x="357" y="329"/>
                  </a:lnTo>
                  <a:lnTo>
                    <a:pt x="358" y="331"/>
                  </a:lnTo>
                  <a:lnTo>
                    <a:pt x="361" y="333"/>
                  </a:lnTo>
                  <a:lnTo>
                    <a:pt x="364" y="331"/>
                  </a:lnTo>
                  <a:lnTo>
                    <a:pt x="367" y="329"/>
                  </a:lnTo>
                  <a:lnTo>
                    <a:pt x="374" y="327"/>
                  </a:lnTo>
                  <a:lnTo>
                    <a:pt x="381" y="326"/>
                  </a:lnTo>
                  <a:lnTo>
                    <a:pt x="392" y="320"/>
                  </a:lnTo>
                  <a:lnTo>
                    <a:pt x="395" y="314"/>
                  </a:lnTo>
                  <a:lnTo>
                    <a:pt x="396" y="309"/>
                  </a:lnTo>
                  <a:lnTo>
                    <a:pt x="399" y="307"/>
                  </a:lnTo>
                  <a:lnTo>
                    <a:pt x="402" y="306"/>
                  </a:lnTo>
                  <a:lnTo>
                    <a:pt x="403" y="305"/>
                  </a:lnTo>
                  <a:lnTo>
                    <a:pt x="406" y="303"/>
                  </a:lnTo>
                  <a:lnTo>
                    <a:pt x="405" y="300"/>
                  </a:lnTo>
                  <a:lnTo>
                    <a:pt x="404" y="297"/>
                  </a:lnTo>
                  <a:lnTo>
                    <a:pt x="403" y="296"/>
                  </a:lnTo>
                  <a:lnTo>
                    <a:pt x="402" y="294"/>
                  </a:lnTo>
                  <a:lnTo>
                    <a:pt x="403" y="291"/>
                  </a:lnTo>
                  <a:lnTo>
                    <a:pt x="407" y="288"/>
                  </a:lnTo>
                  <a:lnTo>
                    <a:pt x="410" y="286"/>
                  </a:lnTo>
                  <a:lnTo>
                    <a:pt x="412" y="286"/>
                  </a:lnTo>
                  <a:lnTo>
                    <a:pt x="412" y="289"/>
                  </a:lnTo>
                  <a:lnTo>
                    <a:pt x="412" y="293"/>
                  </a:lnTo>
                  <a:lnTo>
                    <a:pt x="412" y="299"/>
                  </a:lnTo>
                  <a:lnTo>
                    <a:pt x="413" y="300"/>
                  </a:lnTo>
                  <a:lnTo>
                    <a:pt x="419" y="295"/>
                  </a:lnTo>
                  <a:lnTo>
                    <a:pt x="424" y="294"/>
                  </a:lnTo>
                  <a:lnTo>
                    <a:pt x="439" y="288"/>
                  </a:lnTo>
                  <a:lnTo>
                    <a:pt x="441" y="287"/>
                  </a:lnTo>
                  <a:lnTo>
                    <a:pt x="444" y="282"/>
                  </a:lnTo>
                  <a:lnTo>
                    <a:pt x="447" y="272"/>
                  </a:lnTo>
                  <a:lnTo>
                    <a:pt x="447" y="268"/>
                  </a:lnTo>
                  <a:lnTo>
                    <a:pt x="444" y="261"/>
                  </a:lnTo>
                  <a:lnTo>
                    <a:pt x="446" y="256"/>
                  </a:lnTo>
                  <a:lnTo>
                    <a:pt x="446" y="253"/>
                  </a:ln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90" name="Freeform 8">
              <a:extLst>
                <a:ext uri="{FF2B5EF4-FFF2-40B4-BE49-F238E27FC236}">
                  <a16:creationId xmlns:a16="http://schemas.microsoft.com/office/drawing/2014/main" id="{272E0F52-C5E9-134D-B97F-B37329F97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3603" y="2574622"/>
              <a:ext cx="369330" cy="435102"/>
            </a:xfrm>
            <a:custGeom>
              <a:avLst/>
              <a:gdLst>
                <a:gd name="T0" fmla="*/ 73 w 259"/>
                <a:gd name="T1" fmla="*/ 0 h 304"/>
                <a:gd name="T2" fmla="*/ 68 w 259"/>
                <a:gd name="T3" fmla="*/ 25 h 304"/>
                <a:gd name="T4" fmla="*/ 62 w 259"/>
                <a:gd name="T5" fmla="*/ 43 h 304"/>
                <a:gd name="T6" fmla="*/ 59 w 259"/>
                <a:gd name="T7" fmla="*/ 45 h 304"/>
                <a:gd name="T8" fmla="*/ 56 w 259"/>
                <a:gd name="T9" fmla="*/ 43 h 304"/>
                <a:gd name="T10" fmla="*/ 51 w 259"/>
                <a:gd name="T11" fmla="*/ 39 h 304"/>
                <a:gd name="T12" fmla="*/ 47 w 259"/>
                <a:gd name="T13" fmla="*/ 41 h 304"/>
                <a:gd name="T14" fmla="*/ 45 w 259"/>
                <a:gd name="T15" fmla="*/ 37 h 304"/>
                <a:gd name="T16" fmla="*/ 38 w 259"/>
                <a:gd name="T17" fmla="*/ 39 h 304"/>
                <a:gd name="T18" fmla="*/ 35 w 259"/>
                <a:gd name="T19" fmla="*/ 42 h 304"/>
                <a:gd name="T20" fmla="*/ 35 w 259"/>
                <a:gd name="T21" fmla="*/ 53 h 304"/>
                <a:gd name="T22" fmla="*/ 35 w 259"/>
                <a:gd name="T23" fmla="*/ 67 h 304"/>
                <a:gd name="T24" fmla="*/ 35 w 259"/>
                <a:gd name="T25" fmla="*/ 80 h 304"/>
                <a:gd name="T26" fmla="*/ 34 w 259"/>
                <a:gd name="T27" fmla="*/ 84 h 304"/>
                <a:gd name="T28" fmla="*/ 31 w 259"/>
                <a:gd name="T29" fmla="*/ 89 h 304"/>
                <a:gd name="T30" fmla="*/ 30 w 259"/>
                <a:gd name="T31" fmla="*/ 94 h 304"/>
                <a:gd name="T32" fmla="*/ 30 w 259"/>
                <a:gd name="T33" fmla="*/ 101 h 304"/>
                <a:gd name="T34" fmla="*/ 34 w 259"/>
                <a:gd name="T35" fmla="*/ 110 h 304"/>
                <a:gd name="T36" fmla="*/ 35 w 259"/>
                <a:gd name="T37" fmla="*/ 119 h 304"/>
                <a:gd name="T38" fmla="*/ 37 w 259"/>
                <a:gd name="T39" fmla="*/ 122 h 304"/>
                <a:gd name="T40" fmla="*/ 42 w 259"/>
                <a:gd name="T41" fmla="*/ 128 h 304"/>
                <a:gd name="T42" fmla="*/ 39 w 259"/>
                <a:gd name="T43" fmla="*/ 130 h 304"/>
                <a:gd name="T44" fmla="*/ 34 w 259"/>
                <a:gd name="T45" fmla="*/ 134 h 304"/>
                <a:gd name="T46" fmla="*/ 24 w 259"/>
                <a:gd name="T47" fmla="*/ 141 h 304"/>
                <a:gd name="T48" fmla="*/ 21 w 259"/>
                <a:gd name="T49" fmla="*/ 154 h 304"/>
                <a:gd name="T50" fmla="*/ 17 w 259"/>
                <a:gd name="T51" fmla="*/ 162 h 304"/>
                <a:gd name="T52" fmla="*/ 13 w 259"/>
                <a:gd name="T53" fmla="*/ 166 h 304"/>
                <a:gd name="T54" fmla="*/ 11 w 259"/>
                <a:gd name="T55" fmla="*/ 167 h 304"/>
                <a:gd name="T56" fmla="*/ 9 w 259"/>
                <a:gd name="T57" fmla="*/ 171 h 304"/>
                <a:gd name="T58" fmla="*/ 10 w 259"/>
                <a:gd name="T59" fmla="*/ 178 h 304"/>
                <a:gd name="T60" fmla="*/ 9 w 259"/>
                <a:gd name="T61" fmla="*/ 183 h 304"/>
                <a:gd name="T62" fmla="*/ 15 w 259"/>
                <a:gd name="T63" fmla="*/ 188 h 304"/>
                <a:gd name="T64" fmla="*/ 13 w 259"/>
                <a:gd name="T65" fmla="*/ 192 h 304"/>
                <a:gd name="T66" fmla="*/ 5 w 259"/>
                <a:gd name="T67" fmla="*/ 196 h 304"/>
                <a:gd name="T68" fmla="*/ 3 w 259"/>
                <a:gd name="T69" fmla="*/ 200 h 304"/>
                <a:gd name="T70" fmla="*/ 0 w 259"/>
                <a:gd name="T71" fmla="*/ 206 h 304"/>
                <a:gd name="T72" fmla="*/ 139 w 259"/>
                <a:gd name="T73" fmla="*/ 291 h 304"/>
                <a:gd name="T74" fmla="*/ 182 w 259"/>
                <a:gd name="T75" fmla="*/ 299 h 304"/>
                <a:gd name="T76" fmla="*/ 218 w 259"/>
                <a:gd name="T77" fmla="*/ 304 h 304"/>
                <a:gd name="T78" fmla="*/ 219 w 259"/>
                <a:gd name="T79" fmla="*/ 304 h 304"/>
                <a:gd name="T80" fmla="*/ 259 w 259"/>
                <a:gd name="T81" fmla="*/ 33 h 304"/>
                <a:gd name="T82" fmla="*/ 73 w 259"/>
                <a:gd name="T83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9" h="304">
                  <a:moveTo>
                    <a:pt x="73" y="0"/>
                  </a:moveTo>
                  <a:cubicBezTo>
                    <a:pt x="73" y="0"/>
                    <a:pt x="69" y="19"/>
                    <a:pt x="68" y="25"/>
                  </a:cubicBezTo>
                  <a:cubicBezTo>
                    <a:pt x="66" y="29"/>
                    <a:pt x="62" y="43"/>
                    <a:pt x="62" y="43"/>
                  </a:cubicBezTo>
                  <a:cubicBezTo>
                    <a:pt x="59" y="45"/>
                    <a:pt x="59" y="45"/>
                    <a:pt x="59" y="45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80"/>
                    <a:pt x="35" y="80"/>
                    <a:pt x="35" y="80"/>
                  </a:cubicBezTo>
                  <a:cubicBezTo>
                    <a:pt x="34" y="84"/>
                    <a:pt x="34" y="84"/>
                    <a:pt x="34" y="84"/>
                  </a:cubicBezTo>
                  <a:cubicBezTo>
                    <a:pt x="31" y="89"/>
                    <a:pt x="31" y="89"/>
                    <a:pt x="31" y="89"/>
                  </a:cubicBezTo>
                  <a:cubicBezTo>
                    <a:pt x="30" y="94"/>
                    <a:pt x="30" y="94"/>
                    <a:pt x="30" y="94"/>
                  </a:cubicBezTo>
                  <a:cubicBezTo>
                    <a:pt x="30" y="101"/>
                    <a:pt x="30" y="101"/>
                    <a:pt x="30" y="101"/>
                  </a:cubicBezTo>
                  <a:cubicBezTo>
                    <a:pt x="34" y="110"/>
                    <a:pt x="34" y="110"/>
                    <a:pt x="34" y="110"/>
                  </a:cubicBezTo>
                  <a:cubicBezTo>
                    <a:pt x="35" y="119"/>
                    <a:pt x="35" y="119"/>
                    <a:pt x="35" y="119"/>
                  </a:cubicBezTo>
                  <a:cubicBezTo>
                    <a:pt x="37" y="122"/>
                    <a:pt x="37" y="122"/>
                    <a:pt x="37" y="122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39" y="130"/>
                    <a:pt x="39" y="130"/>
                    <a:pt x="39" y="130"/>
                  </a:cubicBezTo>
                  <a:cubicBezTo>
                    <a:pt x="34" y="134"/>
                    <a:pt x="34" y="134"/>
                    <a:pt x="34" y="134"/>
                  </a:cubicBezTo>
                  <a:cubicBezTo>
                    <a:pt x="24" y="141"/>
                    <a:pt x="24" y="141"/>
                    <a:pt x="24" y="141"/>
                  </a:cubicBezTo>
                  <a:cubicBezTo>
                    <a:pt x="21" y="154"/>
                    <a:pt x="21" y="154"/>
                    <a:pt x="21" y="154"/>
                  </a:cubicBezTo>
                  <a:cubicBezTo>
                    <a:pt x="17" y="162"/>
                    <a:pt x="17" y="162"/>
                    <a:pt x="17" y="162"/>
                  </a:cubicBezTo>
                  <a:cubicBezTo>
                    <a:pt x="13" y="166"/>
                    <a:pt x="13" y="166"/>
                    <a:pt x="13" y="166"/>
                  </a:cubicBezTo>
                  <a:cubicBezTo>
                    <a:pt x="11" y="167"/>
                    <a:pt x="11" y="167"/>
                    <a:pt x="11" y="167"/>
                  </a:cubicBezTo>
                  <a:cubicBezTo>
                    <a:pt x="9" y="171"/>
                    <a:pt x="9" y="171"/>
                    <a:pt x="9" y="171"/>
                  </a:cubicBezTo>
                  <a:cubicBezTo>
                    <a:pt x="10" y="178"/>
                    <a:pt x="10" y="178"/>
                    <a:pt x="10" y="178"/>
                  </a:cubicBezTo>
                  <a:cubicBezTo>
                    <a:pt x="9" y="183"/>
                    <a:pt x="9" y="183"/>
                    <a:pt x="9" y="183"/>
                  </a:cubicBezTo>
                  <a:cubicBezTo>
                    <a:pt x="15" y="188"/>
                    <a:pt x="15" y="188"/>
                    <a:pt x="15" y="188"/>
                  </a:cubicBezTo>
                  <a:cubicBezTo>
                    <a:pt x="13" y="192"/>
                    <a:pt x="13" y="192"/>
                    <a:pt x="13" y="192"/>
                  </a:cubicBezTo>
                  <a:cubicBezTo>
                    <a:pt x="5" y="196"/>
                    <a:pt x="5" y="196"/>
                    <a:pt x="5" y="196"/>
                  </a:cubicBezTo>
                  <a:cubicBezTo>
                    <a:pt x="3" y="200"/>
                    <a:pt x="3" y="200"/>
                    <a:pt x="3" y="200"/>
                  </a:cubicBezTo>
                  <a:cubicBezTo>
                    <a:pt x="0" y="206"/>
                    <a:pt x="0" y="206"/>
                    <a:pt x="0" y="206"/>
                  </a:cubicBezTo>
                  <a:cubicBezTo>
                    <a:pt x="139" y="291"/>
                    <a:pt x="139" y="291"/>
                    <a:pt x="139" y="291"/>
                  </a:cubicBezTo>
                  <a:cubicBezTo>
                    <a:pt x="182" y="299"/>
                    <a:pt x="182" y="299"/>
                    <a:pt x="182" y="299"/>
                  </a:cubicBezTo>
                  <a:cubicBezTo>
                    <a:pt x="218" y="304"/>
                    <a:pt x="218" y="304"/>
                    <a:pt x="218" y="304"/>
                  </a:cubicBezTo>
                  <a:cubicBezTo>
                    <a:pt x="219" y="304"/>
                    <a:pt x="219" y="304"/>
                    <a:pt x="219" y="304"/>
                  </a:cubicBezTo>
                  <a:cubicBezTo>
                    <a:pt x="259" y="33"/>
                    <a:pt x="259" y="33"/>
                    <a:pt x="259" y="33"/>
                  </a:cubicBezTo>
                  <a:lnTo>
                    <a:pt x="73" y="0"/>
                  </a:ln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05" name="Freeform 9">
              <a:extLst>
                <a:ext uri="{FF2B5EF4-FFF2-40B4-BE49-F238E27FC236}">
                  <a16:creationId xmlns:a16="http://schemas.microsoft.com/office/drawing/2014/main" id="{3F6B7193-F350-0B75-4FC8-3099881B0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9213" y="2105792"/>
              <a:ext cx="433415" cy="750468"/>
            </a:xfrm>
            <a:custGeom>
              <a:avLst/>
              <a:gdLst>
                <a:gd name="T0" fmla="*/ 229 w 257"/>
                <a:gd name="T1" fmla="*/ 433 h 445"/>
                <a:gd name="T2" fmla="*/ 231 w 257"/>
                <a:gd name="T3" fmla="*/ 420 h 445"/>
                <a:gd name="T4" fmla="*/ 239 w 257"/>
                <a:gd name="T5" fmla="*/ 409 h 445"/>
                <a:gd name="T6" fmla="*/ 255 w 257"/>
                <a:gd name="T7" fmla="*/ 388 h 445"/>
                <a:gd name="T8" fmla="*/ 251 w 257"/>
                <a:gd name="T9" fmla="*/ 379 h 445"/>
                <a:gd name="T10" fmla="*/ 247 w 257"/>
                <a:gd name="T11" fmla="*/ 358 h 445"/>
                <a:gd name="T12" fmla="*/ 118 w 257"/>
                <a:gd name="T13" fmla="*/ 158 h 445"/>
                <a:gd name="T14" fmla="*/ 113 w 257"/>
                <a:gd name="T15" fmla="*/ 153 h 445"/>
                <a:gd name="T16" fmla="*/ 117 w 257"/>
                <a:gd name="T17" fmla="*/ 146 h 445"/>
                <a:gd name="T18" fmla="*/ 26 w 257"/>
                <a:gd name="T19" fmla="*/ 0 h 445"/>
                <a:gd name="T20" fmla="*/ 23 w 257"/>
                <a:gd name="T21" fmla="*/ 9 h 445"/>
                <a:gd name="T22" fmla="*/ 22 w 257"/>
                <a:gd name="T23" fmla="*/ 25 h 445"/>
                <a:gd name="T24" fmla="*/ 17 w 257"/>
                <a:gd name="T25" fmla="*/ 34 h 445"/>
                <a:gd name="T26" fmla="*/ 7 w 257"/>
                <a:gd name="T27" fmla="*/ 50 h 445"/>
                <a:gd name="T28" fmla="*/ 0 w 257"/>
                <a:gd name="T29" fmla="*/ 62 h 445"/>
                <a:gd name="T30" fmla="*/ 3 w 257"/>
                <a:gd name="T31" fmla="*/ 75 h 445"/>
                <a:gd name="T32" fmla="*/ 9 w 257"/>
                <a:gd name="T33" fmla="*/ 90 h 445"/>
                <a:gd name="T34" fmla="*/ 5 w 257"/>
                <a:gd name="T35" fmla="*/ 110 h 445"/>
                <a:gd name="T36" fmla="*/ 2 w 257"/>
                <a:gd name="T37" fmla="*/ 122 h 445"/>
                <a:gd name="T38" fmla="*/ 11 w 257"/>
                <a:gd name="T39" fmla="*/ 145 h 445"/>
                <a:gd name="T40" fmla="*/ 17 w 257"/>
                <a:gd name="T41" fmla="*/ 161 h 445"/>
                <a:gd name="T42" fmla="*/ 14 w 257"/>
                <a:gd name="T43" fmla="*/ 169 h 445"/>
                <a:gd name="T44" fmla="*/ 23 w 257"/>
                <a:gd name="T45" fmla="*/ 176 h 445"/>
                <a:gd name="T46" fmla="*/ 29 w 257"/>
                <a:gd name="T47" fmla="*/ 175 h 445"/>
                <a:gd name="T48" fmla="*/ 37 w 257"/>
                <a:gd name="T49" fmla="*/ 172 h 445"/>
                <a:gd name="T50" fmla="*/ 51 w 257"/>
                <a:gd name="T51" fmla="*/ 177 h 445"/>
                <a:gd name="T52" fmla="*/ 49 w 257"/>
                <a:gd name="T53" fmla="*/ 179 h 445"/>
                <a:gd name="T54" fmla="*/ 40 w 257"/>
                <a:gd name="T55" fmla="*/ 176 h 445"/>
                <a:gd name="T56" fmla="*/ 33 w 257"/>
                <a:gd name="T57" fmla="*/ 175 h 445"/>
                <a:gd name="T58" fmla="*/ 35 w 257"/>
                <a:gd name="T59" fmla="*/ 187 h 445"/>
                <a:gd name="T60" fmla="*/ 30 w 257"/>
                <a:gd name="T61" fmla="*/ 192 h 445"/>
                <a:gd name="T62" fmla="*/ 29 w 257"/>
                <a:gd name="T63" fmla="*/ 185 h 445"/>
                <a:gd name="T64" fmla="*/ 24 w 257"/>
                <a:gd name="T65" fmla="*/ 187 h 445"/>
                <a:gd name="T66" fmla="*/ 23 w 257"/>
                <a:gd name="T67" fmla="*/ 204 h 445"/>
                <a:gd name="T68" fmla="*/ 30 w 257"/>
                <a:gd name="T69" fmla="*/ 217 h 445"/>
                <a:gd name="T70" fmla="*/ 35 w 257"/>
                <a:gd name="T71" fmla="*/ 229 h 445"/>
                <a:gd name="T72" fmla="*/ 28 w 257"/>
                <a:gd name="T73" fmla="*/ 234 h 445"/>
                <a:gd name="T74" fmla="*/ 34 w 257"/>
                <a:gd name="T75" fmla="*/ 255 h 445"/>
                <a:gd name="T76" fmla="*/ 42 w 257"/>
                <a:gd name="T77" fmla="*/ 275 h 445"/>
                <a:gd name="T78" fmla="*/ 50 w 257"/>
                <a:gd name="T79" fmla="*/ 288 h 445"/>
                <a:gd name="T80" fmla="*/ 50 w 257"/>
                <a:gd name="T81" fmla="*/ 298 h 445"/>
                <a:gd name="T82" fmla="*/ 53 w 257"/>
                <a:gd name="T83" fmla="*/ 307 h 445"/>
                <a:gd name="T84" fmla="*/ 50 w 257"/>
                <a:gd name="T85" fmla="*/ 327 h 445"/>
                <a:gd name="T86" fmla="*/ 73 w 257"/>
                <a:gd name="T87" fmla="*/ 339 h 445"/>
                <a:gd name="T88" fmla="*/ 91 w 257"/>
                <a:gd name="T89" fmla="*/ 355 h 445"/>
                <a:gd name="T90" fmla="*/ 112 w 257"/>
                <a:gd name="T91" fmla="*/ 374 h 445"/>
                <a:gd name="T92" fmla="*/ 128 w 257"/>
                <a:gd name="T93" fmla="*/ 388 h 445"/>
                <a:gd name="T94" fmla="*/ 143 w 257"/>
                <a:gd name="T95" fmla="*/ 414 h 445"/>
                <a:gd name="T96" fmla="*/ 143 w 257"/>
                <a:gd name="T97" fmla="*/ 434 h 445"/>
                <a:gd name="T98" fmla="*/ 226 w 257"/>
                <a:gd name="T99" fmla="*/ 444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7" h="445">
                  <a:moveTo>
                    <a:pt x="233" y="441"/>
                  </a:moveTo>
                  <a:lnTo>
                    <a:pt x="234" y="438"/>
                  </a:lnTo>
                  <a:lnTo>
                    <a:pt x="229" y="433"/>
                  </a:lnTo>
                  <a:lnTo>
                    <a:pt x="230" y="429"/>
                  </a:lnTo>
                  <a:lnTo>
                    <a:pt x="229" y="423"/>
                  </a:lnTo>
                  <a:lnTo>
                    <a:pt x="231" y="420"/>
                  </a:lnTo>
                  <a:lnTo>
                    <a:pt x="233" y="419"/>
                  </a:lnTo>
                  <a:lnTo>
                    <a:pt x="236" y="416"/>
                  </a:lnTo>
                  <a:lnTo>
                    <a:pt x="239" y="409"/>
                  </a:lnTo>
                  <a:lnTo>
                    <a:pt x="242" y="398"/>
                  </a:lnTo>
                  <a:lnTo>
                    <a:pt x="250" y="392"/>
                  </a:lnTo>
                  <a:lnTo>
                    <a:pt x="255" y="388"/>
                  </a:lnTo>
                  <a:lnTo>
                    <a:pt x="257" y="387"/>
                  </a:lnTo>
                  <a:lnTo>
                    <a:pt x="253" y="382"/>
                  </a:lnTo>
                  <a:lnTo>
                    <a:pt x="251" y="379"/>
                  </a:lnTo>
                  <a:lnTo>
                    <a:pt x="250" y="372"/>
                  </a:lnTo>
                  <a:lnTo>
                    <a:pt x="247" y="364"/>
                  </a:lnTo>
                  <a:lnTo>
                    <a:pt x="247" y="358"/>
                  </a:lnTo>
                  <a:lnTo>
                    <a:pt x="248" y="354"/>
                  </a:lnTo>
                  <a:lnTo>
                    <a:pt x="248" y="353"/>
                  </a:lnTo>
                  <a:lnTo>
                    <a:pt x="118" y="158"/>
                  </a:lnTo>
                  <a:lnTo>
                    <a:pt x="115" y="156"/>
                  </a:lnTo>
                  <a:lnTo>
                    <a:pt x="114" y="155"/>
                  </a:lnTo>
                  <a:lnTo>
                    <a:pt x="113" y="153"/>
                  </a:lnTo>
                  <a:lnTo>
                    <a:pt x="112" y="150"/>
                  </a:lnTo>
                  <a:lnTo>
                    <a:pt x="113" y="147"/>
                  </a:lnTo>
                  <a:lnTo>
                    <a:pt x="117" y="146"/>
                  </a:lnTo>
                  <a:lnTo>
                    <a:pt x="119" y="145"/>
                  </a:lnTo>
                  <a:lnTo>
                    <a:pt x="148" y="35"/>
                  </a:lnTo>
                  <a:lnTo>
                    <a:pt x="26" y="0"/>
                  </a:lnTo>
                  <a:lnTo>
                    <a:pt x="25" y="4"/>
                  </a:lnTo>
                  <a:lnTo>
                    <a:pt x="23" y="5"/>
                  </a:lnTo>
                  <a:lnTo>
                    <a:pt x="23" y="9"/>
                  </a:lnTo>
                  <a:lnTo>
                    <a:pt x="23" y="12"/>
                  </a:lnTo>
                  <a:lnTo>
                    <a:pt x="23" y="21"/>
                  </a:lnTo>
                  <a:lnTo>
                    <a:pt x="22" y="25"/>
                  </a:lnTo>
                  <a:lnTo>
                    <a:pt x="19" y="30"/>
                  </a:lnTo>
                  <a:lnTo>
                    <a:pt x="17" y="33"/>
                  </a:lnTo>
                  <a:lnTo>
                    <a:pt x="17" y="34"/>
                  </a:lnTo>
                  <a:lnTo>
                    <a:pt x="17" y="40"/>
                  </a:lnTo>
                  <a:lnTo>
                    <a:pt x="13" y="45"/>
                  </a:lnTo>
                  <a:lnTo>
                    <a:pt x="7" y="50"/>
                  </a:lnTo>
                  <a:lnTo>
                    <a:pt x="2" y="55"/>
                  </a:lnTo>
                  <a:lnTo>
                    <a:pt x="1" y="57"/>
                  </a:lnTo>
                  <a:lnTo>
                    <a:pt x="0" y="62"/>
                  </a:lnTo>
                  <a:lnTo>
                    <a:pt x="0" y="66"/>
                  </a:lnTo>
                  <a:lnTo>
                    <a:pt x="1" y="71"/>
                  </a:lnTo>
                  <a:lnTo>
                    <a:pt x="3" y="75"/>
                  </a:lnTo>
                  <a:lnTo>
                    <a:pt x="7" y="81"/>
                  </a:lnTo>
                  <a:lnTo>
                    <a:pt x="8" y="85"/>
                  </a:lnTo>
                  <a:lnTo>
                    <a:pt x="9" y="90"/>
                  </a:lnTo>
                  <a:lnTo>
                    <a:pt x="9" y="98"/>
                  </a:lnTo>
                  <a:lnTo>
                    <a:pt x="6" y="104"/>
                  </a:lnTo>
                  <a:lnTo>
                    <a:pt x="5" y="110"/>
                  </a:lnTo>
                  <a:lnTo>
                    <a:pt x="5" y="117"/>
                  </a:lnTo>
                  <a:lnTo>
                    <a:pt x="4" y="120"/>
                  </a:lnTo>
                  <a:lnTo>
                    <a:pt x="2" y="122"/>
                  </a:lnTo>
                  <a:lnTo>
                    <a:pt x="3" y="126"/>
                  </a:lnTo>
                  <a:lnTo>
                    <a:pt x="7" y="133"/>
                  </a:lnTo>
                  <a:lnTo>
                    <a:pt x="11" y="145"/>
                  </a:lnTo>
                  <a:lnTo>
                    <a:pt x="15" y="153"/>
                  </a:lnTo>
                  <a:lnTo>
                    <a:pt x="17" y="156"/>
                  </a:lnTo>
                  <a:lnTo>
                    <a:pt x="17" y="161"/>
                  </a:lnTo>
                  <a:lnTo>
                    <a:pt x="16" y="164"/>
                  </a:lnTo>
                  <a:lnTo>
                    <a:pt x="14" y="166"/>
                  </a:lnTo>
                  <a:lnTo>
                    <a:pt x="14" y="169"/>
                  </a:lnTo>
                  <a:lnTo>
                    <a:pt x="18" y="169"/>
                  </a:lnTo>
                  <a:lnTo>
                    <a:pt x="20" y="172"/>
                  </a:lnTo>
                  <a:lnTo>
                    <a:pt x="23" y="176"/>
                  </a:lnTo>
                  <a:lnTo>
                    <a:pt x="24" y="178"/>
                  </a:lnTo>
                  <a:lnTo>
                    <a:pt x="27" y="179"/>
                  </a:lnTo>
                  <a:lnTo>
                    <a:pt x="29" y="175"/>
                  </a:lnTo>
                  <a:lnTo>
                    <a:pt x="29" y="170"/>
                  </a:lnTo>
                  <a:lnTo>
                    <a:pt x="34" y="169"/>
                  </a:lnTo>
                  <a:lnTo>
                    <a:pt x="37" y="172"/>
                  </a:lnTo>
                  <a:lnTo>
                    <a:pt x="44" y="172"/>
                  </a:lnTo>
                  <a:lnTo>
                    <a:pt x="48" y="176"/>
                  </a:lnTo>
                  <a:lnTo>
                    <a:pt x="51" y="177"/>
                  </a:lnTo>
                  <a:lnTo>
                    <a:pt x="53" y="178"/>
                  </a:lnTo>
                  <a:lnTo>
                    <a:pt x="51" y="180"/>
                  </a:lnTo>
                  <a:lnTo>
                    <a:pt x="49" y="179"/>
                  </a:lnTo>
                  <a:lnTo>
                    <a:pt x="45" y="177"/>
                  </a:lnTo>
                  <a:lnTo>
                    <a:pt x="44" y="177"/>
                  </a:lnTo>
                  <a:lnTo>
                    <a:pt x="40" y="176"/>
                  </a:lnTo>
                  <a:lnTo>
                    <a:pt x="38" y="175"/>
                  </a:lnTo>
                  <a:lnTo>
                    <a:pt x="35" y="174"/>
                  </a:lnTo>
                  <a:lnTo>
                    <a:pt x="33" y="175"/>
                  </a:lnTo>
                  <a:lnTo>
                    <a:pt x="33" y="177"/>
                  </a:lnTo>
                  <a:lnTo>
                    <a:pt x="33" y="184"/>
                  </a:lnTo>
                  <a:lnTo>
                    <a:pt x="35" y="187"/>
                  </a:lnTo>
                  <a:lnTo>
                    <a:pt x="34" y="194"/>
                  </a:lnTo>
                  <a:lnTo>
                    <a:pt x="33" y="194"/>
                  </a:lnTo>
                  <a:lnTo>
                    <a:pt x="30" y="192"/>
                  </a:lnTo>
                  <a:lnTo>
                    <a:pt x="29" y="190"/>
                  </a:lnTo>
                  <a:lnTo>
                    <a:pt x="29" y="186"/>
                  </a:lnTo>
                  <a:lnTo>
                    <a:pt x="29" y="185"/>
                  </a:lnTo>
                  <a:lnTo>
                    <a:pt x="28" y="184"/>
                  </a:lnTo>
                  <a:lnTo>
                    <a:pt x="25" y="183"/>
                  </a:lnTo>
                  <a:lnTo>
                    <a:pt x="24" y="187"/>
                  </a:lnTo>
                  <a:lnTo>
                    <a:pt x="23" y="189"/>
                  </a:lnTo>
                  <a:lnTo>
                    <a:pt x="23" y="195"/>
                  </a:lnTo>
                  <a:lnTo>
                    <a:pt x="23" y="204"/>
                  </a:lnTo>
                  <a:lnTo>
                    <a:pt x="23" y="209"/>
                  </a:lnTo>
                  <a:lnTo>
                    <a:pt x="26" y="214"/>
                  </a:lnTo>
                  <a:lnTo>
                    <a:pt x="30" y="217"/>
                  </a:lnTo>
                  <a:lnTo>
                    <a:pt x="34" y="220"/>
                  </a:lnTo>
                  <a:lnTo>
                    <a:pt x="35" y="225"/>
                  </a:lnTo>
                  <a:lnTo>
                    <a:pt x="35" y="229"/>
                  </a:lnTo>
                  <a:lnTo>
                    <a:pt x="34" y="233"/>
                  </a:lnTo>
                  <a:lnTo>
                    <a:pt x="31" y="234"/>
                  </a:lnTo>
                  <a:lnTo>
                    <a:pt x="28" y="234"/>
                  </a:lnTo>
                  <a:lnTo>
                    <a:pt x="28" y="244"/>
                  </a:lnTo>
                  <a:lnTo>
                    <a:pt x="29" y="247"/>
                  </a:lnTo>
                  <a:lnTo>
                    <a:pt x="34" y="255"/>
                  </a:lnTo>
                  <a:lnTo>
                    <a:pt x="35" y="261"/>
                  </a:lnTo>
                  <a:lnTo>
                    <a:pt x="40" y="268"/>
                  </a:lnTo>
                  <a:lnTo>
                    <a:pt x="42" y="275"/>
                  </a:lnTo>
                  <a:lnTo>
                    <a:pt x="45" y="280"/>
                  </a:lnTo>
                  <a:lnTo>
                    <a:pt x="48" y="287"/>
                  </a:lnTo>
                  <a:lnTo>
                    <a:pt x="50" y="288"/>
                  </a:lnTo>
                  <a:lnTo>
                    <a:pt x="50" y="293"/>
                  </a:lnTo>
                  <a:lnTo>
                    <a:pt x="50" y="296"/>
                  </a:lnTo>
                  <a:lnTo>
                    <a:pt x="50" y="298"/>
                  </a:lnTo>
                  <a:lnTo>
                    <a:pt x="52" y="300"/>
                  </a:lnTo>
                  <a:lnTo>
                    <a:pt x="53" y="303"/>
                  </a:lnTo>
                  <a:lnTo>
                    <a:pt x="53" y="307"/>
                  </a:lnTo>
                  <a:lnTo>
                    <a:pt x="52" y="316"/>
                  </a:lnTo>
                  <a:lnTo>
                    <a:pt x="51" y="322"/>
                  </a:lnTo>
                  <a:lnTo>
                    <a:pt x="50" y="327"/>
                  </a:lnTo>
                  <a:lnTo>
                    <a:pt x="59" y="332"/>
                  </a:lnTo>
                  <a:lnTo>
                    <a:pt x="67" y="335"/>
                  </a:lnTo>
                  <a:lnTo>
                    <a:pt x="73" y="339"/>
                  </a:lnTo>
                  <a:lnTo>
                    <a:pt x="82" y="342"/>
                  </a:lnTo>
                  <a:lnTo>
                    <a:pt x="85" y="345"/>
                  </a:lnTo>
                  <a:lnTo>
                    <a:pt x="91" y="355"/>
                  </a:lnTo>
                  <a:lnTo>
                    <a:pt x="99" y="362"/>
                  </a:lnTo>
                  <a:lnTo>
                    <a:pt x="111" y="365"/>
                  </a:lnTo>
                  <a:lnTo>
                    <a:pt x="112" y="374"/>
                  </a:lnTo>
                  <a:lnTo>
                    <a:pt x="114" y="378"/>
                  </a:lnTo>
                  <a:lnTo>
                    <a:pt x="121" y="380"/>
                  </a:lnTo>
                  <a:lnTo>
                    <a:pt x="128" y="388"/>
                  </a:lnTo>
                  <a:lnTo>
                    <a:pt x="136" y="400"/>
                  </a:lnTo>
                  <a:lnTo>
                    <a:pt x="140" y="405"/>
                  </a:lnTo>
                  <a:lnTo>
                    <a:pt x="143" y="414"/>
                  </a:lnTo>
                  <a:lnTo>
                    <a:pt x="140" y="422"/>
                  </a:lnTo>
                  <a:lnTo>
                    <a:pt x="140" y="427"/>
                  </a:lnTo>
                  <a:lnTo>
                    <a:pt x="143" y="434"/>
                  </a:lnTo>
                  <a:lnTo>
                    <a:pt x="147" y="435"/>
                  </a:lnTo>
                  <a:lnTo>
                    <a:pt x="225" y="445"/>
                  </a:lnTo>
                  <a:lnTo>
                    <a:pt x="226" y="444"/>
                  </a:lnTo>
                  <a:lnTo>
                    <a:pt x="233" y="441"/>
                  </a:ln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08" name="Freeform 10">
              <a:extLst>
                <a:ext uri="{FF2B5EF4-FFF2-40B4-BE49-F238E27FC236}">
                  <a16:creationId xmlns:a16="http://schemas.microsoft.com/office/drawing/2014/main" id="{C0479B6A-03F8-1807-9997-D5E9AE9C0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3359" y="2660632"/>
              <a:ext cx="473890" cy="254654"/>
            </a:xfrm>
            <a:custGeom>
              <a:avLst/>
              <a:gdLst>
                <a:gd name="T0" fmla="*/ 0 w 332"/>
                <a:gd name="T1" fmla="*/ 25 h 178"/>
                <a:gd name="T2" fmla="*/ 0 w 332"/>
                <a:gd name="T3" fmla="*/ 28 h 178"/>
                <a:gd name="T4" fmla="*/ 0 w 332"/>
                <a:gd name="T5" fmla="*/ 25 h 178"/>
                <a:gd name="T6" fmla="*/ 118 w 332"/>
                <a:gd name="T7" fmla="*/ 32 h 178"/>
                <a:gd name="T8" fmla="*/ 113 w 332"/>
                <a:gd name="T9" fmla="*/ 123 h 178"/>
                <a:gd name="T10" fmla="*/ 121 w 332"/>
                <a:gd name="T11" fmla="*/ 131 h 178"/>
                <a:gd name="T12" fmla="*/ 124 w 332"/>
                <a:gd name="T13" fmla="*/ 134 h 178"/>
                <a:gd name="T14" fmla="*/ 127 w 332"/>
                <a:gd name="T15" fmla="*/ 134 h 178"/>
                <a:gd name="T16" fmla="*/ 131 w 332"/>
                <a:gd name="T17" fmla="*/ 133 h 178"/>
                <a:gd name="T18" fmla="*/ 134 w 332"/>
                <a:gd name="T19" fmla="*/ 134 h 178"/>
                <a:gd name="T20" fmla="*/ 137 w 332"/>
                <a:gd name="T21" fmla="*/ 133 h 178"/>
                <a:gd name="T22" fmla="*/ 141 w 332"/>
                <a:gd name="T23" fmla="*/ 135 h 178"/>
                <a:gd name="T24" fmla="*/ 144 w 332"/>
                <a:gd name="T25" fmla="*/ 144 h 178"/>
                <a:gd name="T26" fmla="*/ 153 w 332"/>
                <a:gd name="T27" fmla="*/ 144 h 178"/>
                <a:gd name="T28" fmla="*/ 160 w 332"/>
                <a:gd name="T29" fmla="*/ 148 h 178"/>
                <a:gd name="T30" fmla="*/ 166 w 332"/>
                <a:gd name="T31" fmla="*/ 147 h 178"/>
                <a:gd name="T32" fmla="*/ 167 w 332"/>
                <a:gd name="T33" fmla="*/ 147 h 178"/>
                <a:gd name="T34" fmla="*/ 171 w 332"/>
                <a:gd name="T35" fmla="*/ 151 h 178"/>
                <a:gd name="T36" fmla="*/ 175 w 332"/>
                <a:gd name="T37" fmla="*/ 148 h 178"/>
                <a:gd name="T38" fmla="*/ 184 w 332"/>
                <a:gd name="T39" fmla="*/ 149 h 178"/>
                <a:gd name="T40" fmla="*/ 188 w 332"/>
                <a:gd name="T41" fmla="*/ 156 h 178"/>
                <a:gd name="T42" fmla="*/ 191 w 332"/>
                <a:gd name="T43" fmla="*/ 156 h 178"/>
                <a:gd name="T44" fmla="*/ 192 w 332"/>
                <a:gd name="T45" fmla="*/ 162 h 178"/>
                <a:gd name="T46" fmla="*/ 196 w 332"/>
                <a:gd name="T47" fmla="*/ 163 h 178"/>
                <a:gd name="T48" fmla="*/ 200 w 332"/>
                <a:gd name="T49" fmla="*/ 160 h 178"/>
                <a:gd name="T50" fmla="*/ 202 w 332"/>
                <a:gd name="T51" fmla="*/ 157 h 178"/>
                <a:gd name="T52" fmla="*/ 204 w 332"/>
                <a:gd name="T53" fmla="*/ 157 h 178"/>
                <a:gd name="T54" fmla="*/ 211 w 332"/>
                <a:gd name="T55" fmla="*/ 162 h 178"/>
                <a:gd name="T56" fmla="*/ 213 w 332"/>
                <a:gd name="T57" fmla="*/ 166 h 178"/>
                <a:gd name="T58" fmla="*/ 220 w 332"/>
                <a:gd name="T59" fmla="*/ 162 h 178"/>
                <a:gd name="T60" fmla="*/ 222 w 332"/>
                <a:gd name="T61" fmla="*/ 164 h 178"/>
                <a:gd name="T62" fmla="*/ 223 w 332"/>
                <a:gd name="T63" fmla="*/ 170 h 178"/>
                <a:gd name="T64" fmla="*/ 225 w 332"/>
                <a:gd name="T65" fmla="*/ 169 h 178"/>
                <a:gd name="T66" fmla="*/ 228 w 332"/>
                <a:gd name="T67" fmla="*/ 164 h 178"/>
                <a:gd name="T68" fmla="*/ 233 w 332"/>
                <a:gd name="T69" fmla="*/ 163 h 178"/>
                <a:gd name="T70" fmla="*/ 239 w 332"/>
                <a:gd name="T71" fmla="*/ 166 h 178"/>
                <a:gd name="T72" fmla="*/ 248 w 332"/>
                <a:gd name="T73" fmla="*/ 165 h 178"/>
                <a:gd name="T74" fmla="*/ 252 w 332"/>
                <a:gd name="T75" fmla="*/ 169 h 178"/>
                <a:gd name="T76" fmla="*/ 254 w 332"/>
                <a:gd name="T77" fmla="*/ 172 h 178"/>
                <a:gd name="T78" fmla="*/ 259 w 332"/>
                <a:gd name="T79" fmla="*/ 171 h 178"/>
                <a:gd name="T80" fmla="*/ 264 w 332"/>
                <a:gd name="T81" fmla="*/ 167 h 178"/>
                <a:gd name="T82" fmla="*/ 267 w 332"/>
                <a:gd name="T83" fmla="*/ 164 h 178"/>
                <a:gd name="T84" fmla="*/ 271 w 332"/>
                <a:gd name="T85" fmla="*/ 164 h 178"/>
                <a:gd name="T86" fmla="*/ 275 w 332"/>
                <a:gd name="T87" fmla="*/ 166 h 178"/>
                <a:gd name="T88" fmla="*/ 278 w 332"/>
                <a:gd name="T89" fmla="*/ 165 h 178"/>
                <a:gd name="T90" fmla="*/ 282 w 332"/>
                <a:gd name="T91" fmla="*/ 162 h 178"/>
                <a:gd name="T92" fmla="*/ 288 w 332"/>
                <a:gd name="T93" fmla="*/ 163 h 178"/>
                <a:gd name="T94" fmla="*/ 291 w 332"/>
                <a:gd name="T95" fmla="*/ 164 h 178"/>
                <a:gd name="T96" fmla="*/ 300 w 332"/>
                <a:gd name="T97" fmla="*/ 161 h 178"/>
                <a:gd name="T98" fmla="*/ 306 w 332"/>
                <a:gd name="T99" fmla="*/ 163 h 178"/>
                <a:gd name="T100" fmla="*/ 311 w 332"/>
                <a:gd name="T101" fmla="*/ 168 h 178"/>
                <a:gd name="T102" fmla="*/ 318 w 332"/>
                <a:gd name="T103" fmla="*/ 173 h 178"/>
                <a:gd name="T104" fmla="*/ 324 w 332"/>
                <a:gd name="T105" fmla="*/ 173 h 178"/>
                <a:gd name="T106" fmla="*/ 328 w 332"/>
                <a:gd name="T107" fmla="*/ 176 h 178"/>
                <a:gd name="T108" fmla="*/ 331 w 332"/>
                <a:gd name="T109" fmla="*/ 178 h 178"/>
                <a:gd name="T110" fmla="*/ 332 w 332"/>
                <a:gd name="T111" fmla="*/ 88 h 178"/>
                <a:gd name="T112" fmla="*/ 324 w 332"/>
                <a:gd name="T113" fmla="*/ 37 h 178"/>
                <a:gd name="T114" fmla="*/ 324 w 332"/>
                <a:gd name="T115" fmla="*/ 12 h 178"/>
                <a:gd name="T116" fmla="*/ 175 w 332"/>
                <a:gd name="T117" fmla="*/ 9 h 178"/>
                <a:gd name="T118" fmla="*/ 4 w 332"/>
                <a:gd name="T119" fmla="*/ 0 h 178"/>
                <a:gd name="T120" fmla="*/ 3 w 332"/>
                <a:gd name="T121" fmla="*/ 25 h 178"/>
                <a:gd name="T122" fmla="*/ 0 w 332"/>
                <a:gd name="T123" fmla="*/ 25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2" h="178">
                  <a:moveTo>
                    <a:pt x="0" y="25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118" y="32"/>
                    <a:pt x="118" y="32"/>
                    <a:pt x="118" y="32"/>
                  </a:cubicBezTo>
                  <a:cubicBezTo>
                    <a:pt x="113" y="123"/>
                    <a:pt x="113" y="123"/>
                    <a:pt x="113" y="123"/>
                  </a:cubicBezTo>
                  <a:cubicBezTo>
                    <a:pt x="121" y="131"/>
                    <a:pt x="121" y="131"/>
                    <a:pt x="121" y="131"/>
                  </a:cubicBezTo>
                  <a:cubicBezTo>
                    <a:pt x="124" y="134"/>
                    <a:pt x="124" y="134"/>
                    <a:pt x="124" y="134"/>
                  </a:cubicBezTo>
                  <a:cubicBezTo>
                    <a:pt x="127" y="134"/>
                    <a:pt x="127" y="134"/>
                    <a:pt x="127" y="134"/>
                  </a:cubicBezTo>
                  <a:cubicBezTo>
                    <a:pt x="131" y="133"/>
                    <a:pt x="131" y="133"/>
                    <a:pt x="131" y="133"/>
                  </a:cubicBezTo>
                  <a:cubicBezTo>
                    <a:pt x="134" y="134"/>
                    <a:pt x="134" y="134"/>
                    <a:pt x="134" y="134"/>
                  </a:cubicBezTo>
                  <a:cubicBezTo>
                    <a:pt x="137" y="133"/>
                    <a:pt x="137" y="133"/>
                    <a:pt x="137" y="133"/>
                  </a:cubicBezTo>
                  <a:cubicBezTo>
                    <a:pt x="141" y="135"/>
                    <a:pt x="141" y="135"/>
                    <a:pt x="141" y="135"/>
                  </a:cubicBezTo>
                  <a:cubicBezTo>
                    <a:pt x="144" y="144"/>
                    <a:pt x="144" y="144"/>
                    <a:pt x="144" y="144"/>
                  </a:cubicBezTo>
                  <a:cubicBezTo>
                    <a:pt x="153" y="144"/>
                    <a:pt x="153" y="144"/>
                    <a:pt x="153" y="144"/>
                  </a:cubicBezTo>
                  <a:cubicBezTo>
                    <a:pt x="160" y="148"/>
                    <a:pt x="160" y="148"/>
                    <a:pt x="160" y="148"/>
                  </a:cubicBezTo>
                  <a:cubicBezTo>
                    <a:pt x="166" y="147"/>
                    <a:pt x="166" y="147"/>
                    <a:pt x="166" y="147"/>
                  </a:cubicBezTo>
                  <a:cubicBezTo>
                    <a:pt x="167" y="147"/>
                    <a:pt x="167" y="147"/>
                    <a:pt x="167" y="147"/>
                  </a:cubicBezTo>
                  <a:cubicBezTo>
                    <a:pt x="171" y="151"/>
                    <a:pt x="171" y="151"/>
                    <a:pt x="171" y="151"/>
                  </a:cubicBezTo>
                  <a:cubicBezTo>
                    <a:pt x="175" y="148"/>
                    <a:pt x="175" y="148"/>
                    <a:pt x="175" y="148"/>
                  </a:cubicBezTo>
                  <a:cubicBezTo>
                    <a:pt x="184" y="149"/>
                    <a:pt x="184" y="149"/>
                    <a:pt x="184" y="149"/>
                  </a:cubicBezTo>
                  <a:cubicBezTo>
                    <a:pt x="188" y="156"/>
                    <a:pt x="188" y="156"/>
                    <a:pt x="188" y="156"/>
                  </a:cubicBezTo>
                  <a:cubicBezTo>
                    <a:pt x="191" y="156"/>
                    <a:pt x="191" y="156"/>
                    <a:pt x="191" y="156"/>
                  </a:cubicBezTo>
                  <a:cubicBezTo>
                    <a:pt x="192" y="162"/>
                    <a:pt x="192" y="162"/>
                    <a:pt x="192" y="162"/>
                  </a:cubicBezTo>
                  <a:cubicBezTo>
                    <a:pt x="196" y="163"/>
                    <a:pt x="196" y="163"/>
                    <a:pt x="196" y="163"/>
                  </a:cubicBezTo>
                  <a:cubicBezTo>
                    <a:pt x="200" y="160"/>
                    <a:pt x="200" y="160"/>
                    <a:pt x="200" y="160"/>
                  </a:cubicBezTo>
                  <a:cubicBezTo>
                    <a:pt x="202" y="157"/>
                    <a:pt x="202" y="157"/>
                    <a:pt x="202" y="157"/>
                  </a:cubicBezTo>
                  <a:cubicBezTo>
                    <a:pt x="204" y="157"/>
                    <a:pt x="204" y="157"/>
                    <a:pt x="204" y="157"/>
                  </a:cubicBezTo>
                  <a:cubicBezTo>
                    <a:pt x="211" y="162"/>
                    <a:pt x="211" y="162"/>
                    <a:pt x="211" y="162"/>
                  </a:cubicBezTo>
                  <a:cubicBezTo>
                    <a:pt x="213" y="166"/>
                    <a:pt x="213" y="166"/>
                    <a:pt x="213" y="166"/>
                  </a:cubicBezTo>
                  <a:cubicBezTo>
                    <a:pt x="220" y="162"/>
                    <a:pt x="220" y="162"/>
                    <a:pt x="220" y="162"/>
                  </a:cubicBezTo>
                  <a:cubicBezTo>
                    <a:pt x="222" y="164"/>
                    <a:pt x="222" y="164"/>
                    <a:pt x="222" y="164"/>
                  </a:cubicBezTo>
                  <a:cubicBezTo>
                    <a:pt x="223" y="170"/>
                    <a:pt x="223" y="170"/>
                    <a:pt x="223" y="170"/>
                  </a:cubicBezTo>
                  <a:cubicBezTo>
                    <a:pt x="225" y="169"/>
                    <a:pt x="225" y="169"/>
                    <a:pt x="225" y="169"/>
                  </a:cubicBezTo>
                  <a:cubicBezTo>
                    <a:pt x="228" y="164"/>
                    <a:pt x="228" y="164"/>
                    <a:pt x="228" y="164"/>
                  </a:cubicBezTo>
                  <a:cubicBezTo>
                    <a:pt x="233" y="163"/>
                    <a:pt x="233" y="163"/>
                    <a:pt x="233" y="163"/>
                  </a:cubicBezTo>
                  <a:cubicBezTo>
                    <a:pt x="239" y="166"/>
                    <a:pt x="239" y="166"/>
                    <a:pt x="239" y="166"/>
                  </a:cubicBezTo>
                  <a:cubicBezTo>
                    <a:pt x="248" y="165"/>
                    <a:pt x="248" y="165"/>
                    <a:pt x="248" y="165"/>
                  </a:cubicBezTo>
                  <a:cubicBezTo>
                    <a:pt x="252" y="169"/>
                    <a:pt x="252" y="169"/>
                    <a:pt x="252" y="169"/>
                  </a:cubicBezTo>
                  <a:cubicBezTo>
                    <a:pt x="254" y="172"/>
                    <a:pt x="254" y="172"/>
                    <a:pt x="254" y="172"/>
                  </a:cubicBezTo>
                  <a:cubicBezTo>
                    <a:pt x="259" y="171"/>
                    <a:pt x="259" y="171"/>
                    <a:pt x="259" y="171"/>
                  </a:cubicBezTo>
                  <a:cubicBezTo>
                    <a:pt x="264" y="167"/>
                    <a:pt x="264" y="167"/>
                    <a:pt x="264" y="167"/>
                  </a:cubicBezTo>
                  <a:cubicBezTo>
                    <a:pt x="267" y="164"/>
                    <a:pt x="267" y="164"/>
                    <a:pt x="267" y="164"/>
                  </a:cubicBezTo>
                  <a:cubicBezTo>
                    <a:pt x="271" y="164"/>
                    <a:pt x="271" y="164"/>
                    <a:pt x="271" y="164"/>
                  </a:cubicBezTo>
                  <a:cubicBezTo>
                    <a:pt x="275" y="166"/>
                    <a:pt x="275" y="166"/>
                    <a:pt x="275" y="166"/>
                  </a:cubicBezTo>
                  <a:cubicBezTo>
                    <a:pt x="278" y="165"/>
                    <a:pt x="278" y="165"/>
                    <a:pt x="278" y="165"/>
                  </a:cubicBezTo>
                  <a:cubicBezTo>
                    <a:pt x="282" y="162"/>
                    <a:pt x="282" y="162"/>
                    <a:pt x="282" y="162"/>
                  </a:cubicBezTo>
                  <a:cubicBezTo>
                    <a:pt x="288" y="163"/>
                    <a:pt x="288" y="163"/>
                    <a:pt x="288" y="163"/>
                  </a:cubicBezTo>
                  <a:cubicBezTo>
                    <a:pt x="291" y="164"/>
                    <a:pt x="291" y="164"/>
                    <a:pt x="291" y="164"/>
                  </a:cubicBezTo>
                  <a:cubicBezTo>
                    <a:pt x="300" y="161"/>
                    <a:pt x="300" y="161"/>
                    <a:pt x="300" y="161"/>
                  </a:cubicBezTo>
                  <a:cubicBezTo>
                    <a:pt x="306" y="163"/>
                    <a:pt x="306" y="163"/>
                    <a:pt x="306" y="163"/>
                  </a:cubicBezTo>
                  <a:cubicBezTo>
                    <a:pt x="311" y="168"/>
                    <a:pt x="311" y="168"/>
                    <a:pt x="311" y="168"/>
                  </a:cubicBezTo>
                  <a:cubicBezTo>
                    <a:pt x="318" y="173"/>
                    <a:pt x="318" y="173"/>
                    <a:pt x="318" y="173"/>
                  </a:cubicBezTo>
                  <a:cubicBezTo>
                    <a:pt x="324" y="173"/>
                    <a:pt x="324" y="173"/>
                    <a:pt x="324" y="173"/>
                  </a:cubicBezTo>
                  <a:cubicBezTo>
                    <a:pt x="328" y="176"/>
                    <a:pt x="328" y="176"/>
                    <a:pt x="328" y="176"/>
                  </a:cubicBezTo>
                  <a:cubicBezTo>
                    <a:pt x="331" y="178"/>
                    <a:pt x="331" y="178"/>
                    <a:pt x="331" y="178"/>
                  </a:cubicBezTo>
                  <a:cubicBezTo>
                    <a:pt x="332" y="88"/>
                    <a:pt x="332" y="88"/>
                    <a:pt x="332" y="88"/>
                  </a:cubicBezTo>
                  <a:cubicBezTo>
                    <a:pt x="324" y="37"/>
                    <a:pt x="324" y="37"/>
                    <a:pt x="324" y="37"/>
                  </a:cubicBezTo>
                  <a:cubicBezTo>
                    <a:pt x="324" y="12"/>
                    <a:pt x="324" y="12"/>
                    <a:pt x="324" y="12"/>
                  </a:cubicBezTo>
                  <a:cubicBezTo>
                    <a:pt x="324" y="12"/>
                    <a:pt x="211" y="10"/>
                    <a:pt x="175" y="9"/>
                  </a:cubicBezTo>
                  <a:cubicBezTo>
                    <a:pt x="131" y="7"/>
                    <a:pt x="4" y="0"/>
                    <a:pt x="4" y="0"/>
                  </a:cubicBezTo>
                  <a:cubicBezTo>
                    <a:pt x="3" y="25"/>
                    <a:pt x="3" y="25"/>
                    <a:pt x="3" y="25"/>
                  </a:cubicBezTo>
                  <a:lnTo>
                    <a:pt x="0" y="25"/>
                  </a:lnTo>
                  <a:close/>
                </a:path>
              </a:pathLst>
            </a:custGeom>
            <a:pattFill prst="wdDnDiag">
              <a:fgClr>
                <a:srgbClr val="00B2FF"/>
              </a:fgClr>
              <a:bgClr>
                <a:srgbClr val="F2F2F2"/>
              </a:bgClr>
            </a:patt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11" name="Freeform 11">
              <a:extLst>
                <a:ext uri="{FF2B5EF4-FFF2-40B4-BE49-F238E27FC236}">
                  <a16:creationId xmlns:a16="http://schemas.microsoft.com/office/drawing/2014/main" id="{429E3ED5-8467-6719-E74E-7A4A763CA2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4071" y="2454886"/>
              <a:ext cx="401373" cy="222611"/>
            </a:xfrm>
            <a:custGeom>
              <a:avLst/>
              <a:gdLst>
                <a:gd name="T0" fmla="*/ 282 w 282"/>
                <a:gd name="T1" fmla="*/ 156 h 156"/>
                <a:gd name="T2" fmla="*/ 282 w 282"/>
                <a:gd name="T3" fmla="*/ 52 h 156"/>
                <a:gd name="T4" fmla="*/ 276 w 282"/>
                <a:gd name="T5" fmla="*/ 49 h 156"/>
                <a:gd name="T6" fmla="*/ 273 w 282"/>
                <a:gd name="T7" fmla="*/ 47 h 156"/>
                <a:gd name="T8" fmla="*/ 271 w 282"/>
                <a:gd name="T9" fmla="*/ 41 h 156"/>
                <a:gd name="T10" fmla="*/ 265 w 282"/>
                <a:gd name="T11" fmla="*/ 35 h 156"/>
                <a:gd name="T12" fmla="*/ 268 w 282"/>
                <a:gd name="T13" fmla="*/ 30 h 156"/>
                <a:gd name="T14" fmla="*/ 271 w 282"/>
                <a:gd name="T15" fmla="*/ 24 h 156"/>
                <a:gd name="T16" fmla="*/ 271 w 282"/>
                <a:gd name="T17" fmla="*/ 19 h 156"/>
                <a:gd name="T18" fmla="*/ 269 w 282"/>
                <a:gd name="T19" fmla="*/ 19 h 156"/>
                <a:gd name="T20" fmla="*/ 260 w 282"/>
                <a:gd name="T21" fmla="*/ 19 h 156"/>
                <a:gd name="T22" fmla="*/ 258 w 282"/>
                <a:gd name="T23" fmla="*/ 15 h 156"/>
                <a:gd name="T24" fmla="*/ 254 w 282"/>
                <a:gd name="T25" fmla="*/ 9 h 156"/>
                <a:gd name="T26" fmla="*/ 165 w 282"/>
                <a:gd name="T27" fmla="*/ 6 h 156"/>
                <a:gd name="T28" fmla="*/ 10 w 282"/>
                <a:gd name="T29" fmla="*/ 0 h 156"/>
                <a:gd name="T30" fmla="*/ 0 w 282"/>
                <a:gd name="T31" fmla="*/ 146 h 156"/>
                <a:gd name="T32" fmla="*/ 133 w 282"/>
                <a:gd name="T33" fmla="*/ 153 h 156"/>
                <a:gd name="T34" fmla="*/ 282 w 282"/>
                <a:gd name="T35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2" h="156">
                  <a:moveTo>
                    <a:pt x="282" y="156"/>
                  </a:moveTo>
                  <a:cubicBezTo>
                    <a:pt x="282" y="52"/>
                    <a:pt x="282" y="52"/>
                    <a:pt x="282" y="52"/>
                  </a:cubicBezTo>
                  <a:cubicBezTo>
                    <a:pt x="276" y="49"/>
                    <a:pt x="276" y="49"/>
                    <a:pt x="276" y="49"/>
                  </a:cubicBezTo>
                  <a:cubicBezTo>
                    <a:pt x="273" y="47"/>
                    <a:pt x="273" y="47"/>
                    <a:pt x="273" y="47"/>
                  </a:cubicBezTo>
                  <a:cubicBezTo>
                    <a:pt x="271" y="41"/>
                    <a:pt x="271" y="41"/>
                    <a:pt x="271" y="41"/>
                  </a:cubicBezTo>
                  <a:cubicBezTo>
                    <a:pt x="265" y="35"/>
                    <a:pt x="265" y="35"/>
                    <a:pt x="265" y="35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1" y="24"/>
                    <a:pt x="271" y="24"/>
                    <a:pt x="271" y="24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69" y="19"/>
                    <a:pt x="269" y="19"/>
                    <a:pt x="269" y="19"/>
                  </a:cubicBezTo>
                  <a:cubicBezTo>
                    <a:pt x="260" y="19"/>
                    <a:pt x="260" y="19"/>
                    <a:pt x="260" y="19"/>
                  </a:cubicBezTo>
                  <a:cubicBezTo>
                    <a:pt x="258" y="15"/>
                    <a:pt x="258" y="15"/>
                    <a:pt x="258" y="15"/>
                  </a:cubicBezTo>
                  <a:cubicBezTo>
                    <a:pt x="254" y="9"/>
                    <a:pt x="254" y="9"/>
                    <a:pt x="254" y="9"/>
                  </a:cubicBezTo>
                  <a:cubicBezTo>
                    <a:pt x="254" y="9"/>
                    <a:pt x="187" y="7"/>
                    <a:pt x="165" y="6"/>
                  </a:cubicBezTo>
                  <a:cubicBezTo>
                    <a:pt x="126" y="5"/>
                    <a:pt x="10" y="0"/>
                    <a:pt x="10" y="0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41" y="148"/>
                    <a:pt x="104" y="151"/>
                    <a:pt x="133" y="153"/>
                  </a:cubicBezTo>
                  <a:cubicBezTo>
                    <a:pt x="169" y="154"/>
                    <a:pt x="282" y="156"/>
                    <a:pt x="282" y="156"/>
                  </a:cubicBez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17" name="Freeform 12">
              <a:extLst>
                <a:ext uri="{FF2B5EF4-FFF2-40B4-BE49-F238E27FC236}">
                  <a16:creationId xmlns:a16="http://schemas.microsoft.com/office/drawing/2014/main" id="{713B1A6C-E149-0BE7-407A-9D6ABD747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9749" y="2242394"/>
              <a:ext cx="446907" cy="225984"/>
            </a:xfrm>
            <a:custGeom>
              <a:avLst/>
              <a:gdLst>
                <a:gd name="T0" fmla="*/ 313 w 313"/>
                <a:gd name="T1" fmla="*/ 158 h 158"/>
                <a:gd name="T2" fmla="*/ 313 w 313"/>
                <a:gd name="T3" fmla="*/ 158 h 158"/>
                <a:gd name="T4" fmla="*/ 313 w 313"/>
                <a:gd name="T5" fmla="*/ 158 h 158"/>
                <a:gd name="T6" fmla="*/ 311 w 313"/>
                <a:gd name="T7" fmla="*/ 154 h 158"/>
                <a:gd name="T8" fmla="*/ 310 w 313"/>
                <a:gd name="T9" fmla="*/ 148 h 158"/>
                <a:gd name="T10" fmla="*/ 304 w 313"/>
                <a:gd name="T11" fmla="*/ 146 h 158"/>
                <a:gd name="T12" fmla="*/ 304 w 313"/>
                <a:gd name="T13" fmla="*/ 145 h 158"/>
                <a:gd name="T14" fmla="*/ 302 w 313"/>
                <a:gd name="T15" fmla="*/ 142 h 158"/>
                <a:gd name="T16" fmla="*/ 304 w 313"/>
                <a:gd name="T17" fmla="*/ 140 h 158"/>
                <a:gd name="T18" fmla="*/ 303 w 313"/>
                <a:gd name="T19" fmla="*/ 135 h 158"/>
                <a:gd name="T20" fmla="*/ 300 w 313"/>
                <a:gd name="T21" fmla="*/ 133 h 158"/>
                <a:gd name="T22" fmla="*/ 299 w 313"/>
                <a:gd name="T23" fmla="*/ 130 h 158"/>
                <a:gd name="T24" fmla="*/ 297 w 313"/>
                <a:gd name="T25" fmla="*/ 123 h 158"/>
                <a:gd name="T26" fmla="*/ 297 w 313"/>
                <a:gd name="T27" fmla="*/ 113 h 158"/>
                <a:gd name="T28" fmla="*/ 296 w 313"/>
                <a:gd name="T29" fmla="*/ 111 h 158"/>
                <a:gd name="T30" fmla="*/ 294 w 313"/>
                <a:gd name="T31" fmla="*/ 108 h 158"/>
                <a:gd name="T32" fmla="*/ 295 w 313"/>
                <a:gd name="T33" fmla="*/ 104 h 158"/>
                <a:gd name="T34" fmla="*/ 295 w 313"/>
                <a:gd name="T35" fmla="*/ 94 h 158"/>
                <a:gd name="T36" fmla="*/ 293 w 313"/>
                <a:gd name="T37" fmla="*/ 87 h 158"/>
                <a:gd name="T38" fmla="*/ 291 w 313"/>
                <a:gd name="T39" fmla="*/ 85 h 158"/>
                <a:gd name="T40" fmla="*/ 289 w 313"/>
                <a:gd name="T41" fmla="*/ 85 h 158"/>
                <a:gd name="T42" fmla="*/ 288 w 313"/>
                <a:gd name="T43" fmla="*/ 83 h 158"/>
                <a:gd name="T44" fmla="*/ 287 w 313"/>
                <a:gd name="T45" fmla="*/ 78 h 158"/>
                <a:gd name="T46" fmla="*/ 286 w 313"/>
                <a:gd name="T47" fmla="*/ 74 h 158"/>
                <a:gd name="T48" fmla="*/ 289 w 313"/>
                <a:gd name="T49" fmla="*/ 73 h 158"/>
                <a:gd name="T50" fmla="*/ 289 w 313"/>
                <a:gd name="T51" fmla="*/ 72 h 158"/>
                <a:gd name="T52" fmla="*/ 288 w 313"/>
                <a:gd name="T53" fmla="*/ 71 h 158"/>
                <a:gd name="T54" fmla="*/ 287 w 313"/>
                <a:gd name="T55" fmla="*/ 68 h 158"/>
                <a:gd name="T56" fmla="*/ 285 w 313"/>
                <a:gd name="T57" fmla="*/ 65 h 158"/>
                <a:gd name="T58" fmla="*/ 283 w 313"/>
                <a:gd name="T59" fmla="*/ 60 h 158"/>
                <a:gd name="T60" fmla="*/ 281 w 313"/>
                <a:gd name="T61" fmla="*/ 54 h 158"/>
                <a:gd name="T62" fmla="*/ 278 w 313"/>
                <a:gd name="T63" fmla="*/ 49 h 158"/>
                <a:gd name="T64" fmla="*/ 275 w 313"/>
                <a:gd name="T65" fmla="*/ 40 h 158"/>
                <a:gd name="T66" fmla="*/ 272 w 313"/>
                <a:gd name="T67" fmla="*/ 36 h 158"/>
                <a:gd name="T68" fmla="*/ 271 w 313"/>
                <a:gd name="T69" fmla="*/ 35 h 158"/>
                <a:gd name="T70" fmla="*/ 267 w 313"/>
                <a:gd name="T71" fmla="*/ 32 h 158"/>
                <a:gd name="T72" fmla="*/ 260 w 313"/>
                <a:gd name="T73" fmla="*/ 27 h 158"/>
                <a:gd name="T74" fmla="*/ 255 w 313"/>
                <a:gd name="T75" fmla="*/ 25 h 158"/>
                <a:gd name="T76" fmla="*/ 250 w 313"/>
                <a:gd name="T77" fmla="*/ 23 h 158"/>
                <a:gd name="T78" fmla="*/ 246 w 313"/>
                <a:gd name="T79" fmla="*/ 19 h 158"/>
                <a:gd name="T80" fmla="*/ 239 w 313"/>
                <a:gd name="T81" fmla="*/ 18 h 158"/>
                <a:gd name="T82" fmla="*/ 230 w 313"/>
                <a:gd name="T83" fmla="*/ 19 h 158"/>
                <a:gd name="T84" fmla="*/ 227 w 313"/>
                <a:gd name="T85" fmla="*/ 19 h 158"/>
                <a:gd name="T86" fmla="*/ 224 w 313"/>
                <a:gd name="T87" fmla="*/ 20 h 158"/>
                <a:gd name="T88" fmla="*/ 222 w 313"/>
                <a:gd name="T89" fmla="*/ 22 h 158"/>
                <a:gd name="T90" fmla="*/ 219 w 313"/>
                <a:gd name="T91" fmla="*/ 21 h 158"/>
                <a:gd name="T92" fmla="*/ 216 w 313"/>
                <a:gd name="T93" fmla="*/ 19 h 158"/>
                <a:gd name="T94" fmla="*/ 210 w 313"/>
                <a:gd name="T95" fmla="*/ 16 h 158"/>
                <a:gd name="T96" fmla="*/ 202 w 313"/>
                <a:gd name="T97" fmla="*/ 12 h 158"/>
                <a:gd name="T98" fmla="*/ 10 w 313"/>
                <a:gd name="T99" fmla="*/ 0 h 158"/>
                <a:gd name="T100" fmla="*/ 0 w 313"/>
                <a:gd name="T101" fmla="*/ 95 h 158"/>
                <a:gd name="T102" fmla="*/ 73 w 313"/>
                <a:gd name="T103" fmla="*/ 102 h 158"/>
                <a:gd name="T104" fmla="*/ 69 w 313"/>
                <a:gd name="T105" fmla="*/ 149 h 158"/>
                <a:gd name="T106" fmla="*/ 69 w 313"/>
                <a:gd name="T107" fmla="*/ 149 h 158"/>
                <a:gd name="T108" fmla="*/ 224 w 313"/>
                <a:gd name="T109" fmla="*/ 155 h 158"/>
                <a:gd name="T110" fmla="*/ 313 w 313"/>
                <a:gd name="T111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13" h="158">
                  <a:moveTo>
                    <a:pt x="313" y="158"/>
                  </a:moveTo>
                  <a:cubicBezTo>
                    <a:pt x="313" y="158"/>
                    <a:pt x="313" y="158"/>
                    <a:pt x="313" y="158"/>
                  </a:cubicBezTo>
                  <a:cubicBezTo>
                    <a:pt x="313" y="158"/>
                    <a:pt x="313" y="158"/>
                    <a:pt x="313" y="158"/>
                  </a:cubicBezTo>
                  <a:cubicBezTo>
                    <a:pt x="311" y="154"/>
                    <a:pt x="311" y="154"/>
                    <a:pt x="311" y="154"/>
                  </a:cubicBezTo>
                  <a:cubicBezTo>
                    <a:pt x="310" y="148"/>
                    <a:pt x="310" y="148"/>
                    <a:pt x="310" y="148"/>
                  </a:cubicBezTo>
                  <a:cubicBezTo>
                    <a:pt x="310" y="148"/>
                    <a:pt x="305" y="147"/>
                    <a:pt x="304" y="146"/>
                  </a:cubicBezTo>
                  <a:cubicBezTo>
                    <a:pt x="303" y="145"/>
                    <a:pt x="304" y="145"/>
                    <a:pt x="304" y="145"/>
                  </a:cubicBezTo>
                  <a:cubicBezTo>
                    <a:pt x="302" y="142"/>
                    <a:pt x="302" y="142"/>
                    <a:pt x="302" y="142"/>
                  </a:cubicBezTo>
                  <a:cubicBezTo>
                    <a:pt x="304" y="140"/>
                    <a:pt x="304" y="140"/>
                    <a:pt x="304" y="140"/>
                  </a:cubicBezTo>
                  <a:cubicBezTo>
                    <a:pt x="303" y="135"/>
                    <a:pt x="303" y="135"/>
                    <a:pt x="303" y="135"/>
                  </a:cubicBezTo>
                  <a:cubicBezTo>
                    <a:pt x="300" y="133"/>
                    <a:pt x="300" y="133"/>
                    <a:pt x="300" y="133"/>
                  </a:cubicBezTo>
                  <a:cubicBezTo>
                    <a:pt x="299" y="130"/>
                    <a:pt x="299" y="130"/>
                    <a:pt x="299" y="130"/>
                  </a:cubicBezTo>
                  <a:cubicBezTo>
                    <a:pt x="297" y="123"/>
                    <a:pt x="297" y="123"/>
                    <a:pt x="297" y="123"/>
                  </a:cubicBezTo>
                  <a:cubicBezTo>
                    <a:pt x="297" y="113"/>
                    <a:pt x="297" y="113"/>
                    <a:pt x="297" y="113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294" y="108"/>
                    <a:pt x="294" y="108"/>
                    <a:pt x="294" y="108"/>
                  </a:cubicBezTo>
                  <a:cubicBezTo>
                    <a:pt x="295" y="104"/>
                    <a:pt x="295" y="104"/>
                    <a:pt x="295" y="104"/>
                  </a:cubicBezTo>
                  <a:cubicBezTo>
                    <a:pt x="295" y="94"/>
                    <a:pt x="295" y="94"/>
                    <a:pt x="295" y="94"/>
                  </a:cubicBezTo>
                  <a:cubicBezTo>
                    <a:pt x="293" y="87"/>
                    <a:pt x="293" y="87"/>
                    <a:pt x="293" y="87"/>
                  </a:cubicBezTo>
                  <a:cubicBezTo>
                    <a:pt x="291" y="85"/>
                    <a:pt x="291" y="85"/>
                    <a:pt x="291" y="85"/>
                  </a:cubicBezTo>
                  <a:cubicBezTo>
                    <a:pt x="289" y="85"/>
                    <a:pt x="289" y="85"/>
                    <a:pt x="289" y="85"/>
                  </a:cubicBezTo>
                  <a:cubicBezTo>
                    <a:pt x="288" y="83"/>
                    <a:pt x="288" y="83"/>
                    <a:pt x="288" y="83"/>
                  </a:cubicBezTo>
                  <a:cubicBezTo>
                    <a:pt x="287" y="78"/>
                    <a:pt x="287" y="78"/>
                    <a:pt x="287" y="78"/>
                  </a:cubicBezTo>
                  <a:cubicBezTo>
                    <a:pt x="286" y="74"/>
                    <a:pt x="286" y="74"/>
                    <a:pt x="286" y="74"/>
                  </a:cubicBezTo>
                  <a:cubicBezTo>
                    <a:pt x="289" y="73"/>
                    <a:pt x="289" y="73"/>
                    <a:pt x="289" y="73"/>
                  </a:cubicBezTo>
                  <a:cubicBezTo>
                    <a:pt x="289" y="72"/>
                    <a:pt x="289" y="72"/>
                    <a:pt x="289" y="72"/>
                  </a:cubicBezTo>
                  <a:cubicBezTo>
                    <a:pt x="288" y="71"/>
                    <a:pt x="288" y="71"/>
                    <a:pt x="288" y="71"/>
                  </a:cubicBezTo>
                  <a:cubicBezTo>
                    <a:pt x="287" y="68"/>
                    <a:pt x="287" y="68"/>
                    <a:pt x="287" y="68"/>
                  </a:cubicBezTo>
                  <a:cubicBezTo>
                    <a:pt x="285" y="65"/>
                    <a:pt x="285" y="65"/>
                    <a:pt x="285" y="65"/>
                  </a:cubicBezTo>
                  <a:cubicBezTo>
                    <a:pt x="283" y="60"/>
                    <a:pt x="283" y="60"/>
                    <a:pt x="283" y="60"/>
                  </a:cubicBezTo>
                  <a:cubicBezTo>
                    <a:pt x="281" y="54"/>
                    <a:pt x="281" y="54"/>
                    <a:pt x="281" y="54"/>
                  </a:cubicBezTo>
                  <a:cubicBezTo>
                    <a:pt x="278" y="49"/>
                    <a:pt x="278" y="49"/>
                    <a:pt x="278" y="49"/>
                  </a:cubicBezTo>
                  <a:cubicBezTo>
                    <a:pt x="275" y="40"/>
                    <a:pt x="275" y="40"/>
                    <a:pt x="275" y="40"/>
                  </a:cubicBezTo>
                  <a:cubicBezTo>
                    <a:pt x="272" y="36"/>
                    <a:pt x="272" y="36"/>
                    <a:pt x="272" y="36"/>
                  </a:cubicBezTo>
                  <a:cubicBezTo>
                    <a:pt x="271" y="35"/>
                    <a:pt x="271" y="35"/>
                    <a:pt x="271" y="35"/>
                  </a:cubicBezTo>
                  <a:cubicBezTo>
                    <a:pt x="267" y="32"/>
                    <a:pt x="267" y="32"/>
                    <a:pt x="267" y="32"/>
                  </a:cubicBezTo>
                  <a:cubicBezTo>
                    <a:pt x="260" y="27"/>
                    <a:pt x="260" y="27"/>
                    <a:pt x="260" y="27"/>
                  </a:cubicBezTo>
                  <a:cubicBezTo>
                    <a:pt x="255" y="25"/>
                    <a:pt x="255" y="25"/>
                    <a:pt x="255" y="25"/>
                  </a:cubicBezTo>
                  <a:cubicBezTo>
                    <a:pt x="250" y="23"/>
                    <a:pt x="250" y="23"/>
                    <a:pt x="250" y="23"/>
                  </a:cubicBezTo>
                  <a:cubicBezTo>
                    <a:pt x="246" y="19"/>
                    <a:pt x="246" y="19"/>
                    <a:pt x="246" y="19"/>
                  </a:cubicBezTo>
                  <a:cubicBezTo>
                    <a:pt x="239" y="18"/>
                    <a:pt x="239" y="18"/>
                    <a:pt x="239" y="18"/>
                  </a:cubicBezTo>
                  <a:cubicBezTo>
                    <a:pt x="230" y="19"/>
                    <a:pt x="230" y="19"/>
                    <a:pt x="230" y="19"/>
                  </a:cubicBezTo>
                  <a:cubicBezTo>
                    <a:pt x="227" y="19"/>
                    <a:pt x="227" y="19"/>
                    <a:pt x="227" y="19"/>
                  </a:cubicBezTo>
                  <a:cubicBezTo>
                    <a:pt x="224" y="20"/>
                    <a:pt x="224" y="20"/>
                    <a:pt x="224" y="20"/>
                  </a:cubicBezTo>
                  <a:cubicBezTo>
                    <a:pt x="222" y="22"/>
                    <a:pt x="222" y="22"/>
                    <a:pt x="222" y="22"/>
                  </a:cubicBezTo>
                  <a:cubicBezTo>
                    <a:pt x="219" y="21"/>
                    <a:pt x="219" y="21"/>
                    <a:pt x="219" y="21"/>
                  </a:cubicBezTo>
                  <a:cubicBezTo>
                    <a:pt x="216" y="19"/>
                    <a:pt x="216" y="19"/>
                    <a:pt x="216" y="19"/>
                  </a:cubicBezTo>
                  <a:cubicBezTo>
                    <a:pt x="210" y="16"/>
                    <a:pt x="210" y="16"/>
                    <a:pt x="210" y="16"/>
                  </a:cubicBezTo>
                  <a:cubicBezTo>
                    <a:pt x="202" y="12"/>
                    <a:pt x="202" y="12"/>
                    <a:pt x="202" y="1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73" y="102"/>
                    <a:pt x="73" y="102"/>
                    <a:pt x="73" y="102"/>
                  </a:cubicBezTo>
                  <a:cubicBezTo>
                    <a:pt x="69" y="149"/>
                    <a:pt x="69" y="149"/>
                    <a:pt x="69" y="149"/>
                  </a:cubicBezTo>
                  <a:cubicBezTo>
                    <a:pt x="69" y="149"/>
                    <a:pt x="69" y="149"/>
                    <a:pt x="69" y="149"/>
                  </a:cubicBezTo>
                  <a:cubicBezTo>
                    <a:pt x="75" y="149"/>
                    <a:pt x="186" y="154"/>
                    <a:pt x="224" y="155"/>
                  </a:cubicBezTo>
                  <a:cubicBezTo>
                    <a:pt x="246" y="156"/>
                    <a:pt x="313" y="158"/>
                    <a:pt x="313" y="158"/>
                  </a:cubicBez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19" name="Freeform 13">
              <a:extLst>
                <a:ext uri="{FF2B5EF4-FFF2-40B4-BE49-F238E27FC236}">
                  <a16:creationId xmlns:a16="http://schemas.microsoft.com/office/drawing/2014/main" id="{948E3045-1ADF-BAF5-409C-877BD6BC77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3240" y="2040021"/>
              <a:ext cx="384509" cy="256340"/>
            </a:xfrm>
            <a:custGeom>
              <a:avLst/>
              <a:gdLst>
                <a:gd name="T0" fmla="*/ 200 w 269"/>
                <a:gd name="T1" fmla="*/ 158 h 180"/>
                <a:gd name="T2" fmla="*/ 206 w 269"/>
                <a:gd name="T3" fmla="*/ 161 h 180"/>
                <a:gd name="T4" fmla="*/ 209 w 269"/>
                <a:gd name="T5" fmla="*/ 163 h 180"/>
                <a:gd name="T6" fmla="*/ 212 w 269"/>
                <a:gd name="T7" fmla="*/ 164 h 180"/>
                <a:gd name="T8" fmla="*/ 214 w 269"/>
                <a:gd name="T9" fmla="*/ 162 h 180"/>
                <a:gd name="T10" fmla="*/ 217 w 269"/>
                <a:gd name="T11" fmla="*/ 161 h 180"/>
                <a:gd name="T12" fmla="*/ 220 w 269"/>
                <a:gd name="T13" fmla="*/ 161 h 180"/>
                <a:gd name="T14" fmla="*/ 229 w 269"/>
                <a:gd name="T15" fmla="*/ 160 h 180"/>
                <a:gd name="T16" fmla="*/ 236 w 269"/>
                <a:gd name="T17" fmla="*/ 161 h 180"/>
                <a:gd name="T18" fmla="*/ 240 w 269"/>
                <a:gd name="T19" fmla="*/ 165 h 180"/>
                <a:gd name="T20" fmla="*/ 245 w 269"/>
                <a:gd name="T21" fmla="*/ 167 h 180"/>
                <a:gd name="T22" fmla="*/ 250 w 269"/>
                <a:gd name="T23" fmla="*/ 169 h 180"/>
                <a:gd name="T24" fmla="*/ 257 w 269"/>
                <a:gd name="T25" fmla="*/ 174 h 180"/>
                <a:gd name="T26" fmla="*/ 261 w 269"/>
                <a:gd name="T27" fmla="*/ 177 h 180"/>
                <a:gd name="T28" fmla="*/ 262 w 269"/>
                <a:gd name="T29" fmla="*/ 178 h 180"/>
                <a:gd name="T30" fmla="*/ 263 w 269"/>
                <a:gd name="T31" fmla="*/ 180 h 180"/>
                <a:gd name="T32" fmla="*/ 263 w 269"/>
                <a:gd name="T33" fmla="*/ 180 h 180"/>
                <a:gd name="T34" fmla="*/ 263 w 269"/>
                <a:gd name="T35" fmla="*/ 177 h 180"/>
                <a:gd name="T36" fmla="*/ 263 w 269"/>
                <a:gd name="T37" fmla="*/ 173 h 180"/>
                <a:gd name="T38" fmla="*/ 259 w 269"/>
                <a:gd name="T39" fmla="*/ 170 h 180"/>
                <a:gd name="T40" fmla="*/ 259 w 269"/>
                <a:gd name="T41" fmla="*/ 167 h 180"/>
                <a:gd name="T42" fmla="*/ 260 w 269"/>
                <a:gd name="T43" fmla="*/ 164 h 180"/>
                <a:gd name="T44" fmla="*/ 263 w 269"/>
                <a:gd name="T45" fmla="*/ 163 h 180"/>
                <a:gd name="T46" fmla="*/ 263 w 269"/>
                <a:gd name="T47" fmla="*/ 156 h 180"/>
                <a:gd name="T48" fmla="*/ 264 w 269"/>
                <a:gd name="T49" fmla="*/ 153 h 180"/>
                <a:gd name="T50" fmla="*/ 266 w 269"/>
                <a:gd name="T51" fmla="*/ 152 h 180"/>
                <a:gd name="T52" fmla="*/ 266 w 269"/>
                <a:gd name="T53" fmla="*/ 148 h 180"/>
                <a:gd name="T54" fmla="*/ 264 w 269"/>
                <a:gd name="T55" fmla="*/ 143 h 180"/>
                <a:gd name="T56" fmla="*/ 262 w 269"/>
                <a:gd name="T57" fmla="*/ 142 h 180"/>
                <a:gd name="T58" fmla="*/ 263 w 269"/>
                <a:gd name="T59" fmla="*/ 137 h 180"/>
                <a:gd name="T60" fmla="*/ 263 w 269"/>
                <a:gd name="T61" fmla="*/ 134 h 180"/>
                <a:gd name="T62" fmla="*/ 266 w 269"/>
                <a:gd name="T63" fmla="*/ 134 h 180"/>
                <a:gd name="T64" fmla="*/ 269 w 269"/>
                <a:gd name="T65" fmla="*/ 47 h 180"/>
                <a:gd name="T66" fmla="*/ 266 w 269"/>
                <a:gd name="T67" fmla="*/ 44 h 180"/>
                <a:gd name="T68" fmla="*/ 264 w 269"/>
                <a:gd name="T69" fmla="*/ 41 h 180"/>
                <a:gd name="T70" fmla="*/ 259 w 269"/>
                <a:gd name="T71" fmla="*/ 39 h 180"/>
                <a:gd name="T72" fmla="*/ 258 w 269"/>
                <a:gd name="T73" fmla="*/ 36 h 180"/>
                <a:gd name="T74" fmla="*/ 255 w 269"/>
                <a:gd name="T75" fmla="*/ 33 h 180"/>
                <a:gd name="T76" fmla="*/ 254 w 269"/>
                <a:gd name="T77" fmla="*/ 31 h 180"/>
                <a:gd name="T78" fmla="*/ 254 w 269"/>
                <a:gd name="T79" fmla="*/ 29 h 180"/>
                <a:gd name="T80" fmla="*/ 254 w 269"/>
                <a:gd name="T81" fmla="*/ 27 h 180"/>
                <a:gd name="T82" fmla="*/ 257 w 269"/>
                <a:gd name="T83" fmla="*/ 24 h 180"/>
                <a:gd name="T84" fmla="*/ 260 w 269"/>
                <a:gd name="T85" fmla="*/ 21 h 180"/>
                <a:gd name="T86" fmla="*/ 264 w 269"/>
                <a:gd name="T87" fmla="*/ 17 h 180"/>
                <a:gd name="T88" fmla="*/ 263 w 269"/>
                <a:gd name="T89" fmla="*/ 15 h 180"/>
                <a:gd name="T90" fmla="*/ 263 w 269"/>
                <a:gd name="T91" fmla="*/ 14 h 180"/>
                <a:gd name="T92" fmla="*/ 136 w 269"/>
                <a:gd name="T93" fmla="*/ 8 h 180"/>
                <a:gd name="T94" fmla="*/ 14 w 269"/>
                <a:gd name="T95" fmla="*/ 0 h 180"/>
                <a:gd name="T96" fmla="*/ 0 w 269"/>
                <a:gd name="T97" fmla="*/ 142 h 180"/>
                <a:gd name="T98" fmla="*/ 192 w 269"/>
                <a:gd name="T99" fmla="*/ 154 h 180"/>
                <a:gd name="T100" fmla="*/ 200 w 269"/>
                <a:gd name="T101" fmla="*/ 15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9" h="180">
                  <a:moveTo>
                    <a:pt x="200" y="158"/>
                  </a:moveTo>
                  <a:cubicBezTo>
                    <a:pt x="206" y="161"/>
                    <a:pt x="206" y="161"/>
                    <a:pt x="206" y="161"/>
                  </a:cubicBezTo>
                  <a:cubicBezTo>
                    <a:pt x="209" y="163"/>
                    <a:pt x="209" y="163"/>
                    <a:pt x="209" y="163"/>
                  </a:cubicBezTo>
                  <a:cubicBezTo>
                    <a:pt x="212" y="164"/>
                    <a:pt x="212" y="164"/>
                    <a:pt x="212" y="164"/>
                  </a:cubicBezTo>
                  <a:cubicBezTo>
                    <a:pt x="214" y="162"/>
                    <a:pt x="214" y="162"/>
                    <a:pt x="214" y="162"/>
                  </a:cubicBezTo>
                  <a:cubicBezTo>
                    <a:pt x="217" y="161"/>
                    <a:pt x="217" y="161"/>
                    <a:pt x="217" y="161"/>
                  </a:cubicBezTo>
                  <a:cubicBezTo>
                    <a:pt x="220" y="161"/>
                    <a:pt x="220" y="161"/>
                    <a:pt x="220" y="161"/>
                  </a:cubicBezTo>
                  <a:cubicBezTo>
                    <a:pt x="229" y="160"/>
                    <a:pt x="229" y="160"/>
                    <a:pt x="229" y="160"/>
                  </a:cubicBezTo>
                  <a:cubicBezTo>
                    <a:pt x="236" y="161"/>
                    <a:pt x="236" y="161"/>
                    <a:pt x="236" y="161"/>
                  </a:cubicBezTo>
                  <a:cubicBezTo>
                    <a:pt x="240" y="165"/>
                    <a:pt x="240" y="165"/>
                    <a:pt x="240" y="165"/>
                  </a:cubicBezTo>
                  <a:cubicBezTo>
                    <a:pt x="245" y="167"/>
                    <a:pt x="245" y="167"/>
                    <a:pt x="245" y="167"/>
                  </a:cubicBezTo>
                  <a:cubicBezTo>
                    <a:pt x="250" y="169"/>
                    <a:pt x="250" y="169"/>
                    <a:pt x="250" y="169"/>
                  </a:cubicBezTo>
                  <a:cubicBezTo>
                    <a:pt x="257" y="174"/>
                    <a:pt x="257" y="174"/>
                    <a:pt x="257" y="174"/>
                  </a:cubicBezTo>
                  <a:cubicBezTo>
                    <a:pt x="261" y="177"/>
                    <a:pt x="261" y="177"/>
                    <a:pt x="261" y="177"/>
                  </a:cubicBezTo>
                  <a:cubicBezTo>
                    <a:pt x="262" y="178"/>
                    <a:pt x="262" y="178"/>
                    <a:pt x="262" y="178"/>
                  </a:cubicBezTo>
                  <a:cubicBezTo>
                    <a:pt x="263" y="180"/>
                    <a:pt x="263" y="180"/>
                    <a:pt x="263" y="180"/>
                  </a:cubicBezTo>
                  <a:cubicBezTo>
                    <a:pt x="263" y="180"/>
                    <a:pt x="263" y="180"/>
                    <a:pt x="263" y="180"/>
                  </a:cubicBezTo>
                  <a:cubicBezTo>
                    <a:pt x="263" y="177"/>
                    <a:pt x="263" y="177"/>
                    <a:pt x="263" y="177"/>
                  </a:cubicBezTo>
                  <a:cubicBezTo>
                    <a:pt x="263" y="173"/>
                    <a:pt x="263" y="173"/>
                    <a:pt x="263" y="173"/>
                  </a:cubicBezTo>
                  <a:cubicBezTo>
                    <a:pt x="259" y="170"/>
                    <a:pt x="259" y="170"/>
                    <a:pt x="259" y="170"/>
                  </a:cubicBezTo>
                  <a:cubicBezTo>
                    <a:pt x="259" y="167"/>
                    <a:pt x="259" y="167"/>
                    <a:pt x="259" y="167"/>
                  </a:cubicBezTo>
                  <a:cubicBezTo>
                    <a:pt x="260" y="164"/>
                    <a:pt x="260" y="164"/>
                    <a:pt x="260" y="164"/>
                  </a:cubicBezTo>
                  <a:cubicBezTo>
                    <a:pt x="263" y="163"/>
                    <a:pt x="263" y="163"/>
                    <a:pt x="263" y="163"/>
                  </a:cubicBezTo>
                  <a:cubicBezTo>
                    <a:pt x="263" y="156"/>
                    <a:pt x="263" y="156"/>
                    <a:pt x="263" y="156"/>
                  </a:cubicBezTo>
                  <a:cubicBezTo>
                    <a:pt x="264" y="153"/>
                    <a:pt x="264" y="153"/>
                    <a:pt x="264" y="153"/>
                  </a:cubicBezTo>
                  <a:cubicBezTo>
                    <a:pt x="266" y="152"/>
                    <a:pt x="266" y="152"/>
                    <a:pt x="266" y="152"/>
                  </a:cubicBezTo>
                  <a:cubicBezTo>
                    <a:pt x="266" y="148"/>
                    <a:pt x="266" y="148"/>
                    <a:pt x="266" y="148"/>
                  </a:cubicBezTo>
                  <a:cubicBezTo>
                    <a:pt x="264" y="143"/>
                    <a:pt x="264" y="143"/>
                    <a:pt x="264" y="143"/>
                  </a:cubicBezTo>
                  <a:cubicBezTo>
                    <a:pt x="262" y="142"/>
                    <a:pt x="262" y="142"/>
                    <a:pt x="262" y="142"/>
                  </a:cubicBezTo>
                  <a:cubicBezTo>
                    <a:pt x="263" y="137"/>
                    <a:pt x="263" y="137"/>
                    <a:pt x="263" y="137"/>
                  </a:cubicBezTo>
                  <a:cubicBezTo>
                    <a:pt x="263" y="134"/>
                    <a:pt x="263" y="134"/>
                    <a:pt x="263" y="134"/>
                  </a:cubicBezTo>
                  <a:cubicBezTo>
                    <a:pt x="266" y="134"/>
                    <a:pt x="266" y="134"/>
                    <a:pt x="266" y="134"/>
                  </a:cubicBezTo>
                  <a:cubicBezTo>
                    <a:pt x="269" y="47"/>
                    <a:pt x="269" y="47"/>
                    <a:pt x="269" y="47"/>
                  </a:cubicBezTo>
                  <a:cubicBezTo>
                    <a:pt x="266" y="44"/>
                    <a:pt x="266" y="44"/>
                    <a:pt x="266" y="44"/>
                  </a:cubicBezTo>
                  <a:cubicBezTo>
                    <a:pt x="264" y="41"/>
                    <a:pt x="264" y="41"/>
                    <a:pt x="264" y="41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6"/>
                    <a:pt x="258" y="36"/>
                    <a:pt x="258" y="36"/>
                  </a:cubicBezTo>
                  <a:cubicBezTo>
                    <a:pt x="255" y="33"/>
                    <a:pt x="255" y="33"/>
                    <a:pt x="255" y="33"/>
                  </a:cubicBezTo>
                  <a:cubicBezTo>
                    <a:pt x="254" y="31"/>
                    <a:pt x="254" y="31"/>
                    <a:pt x="254" y="31"/>
                  </a:cubicBezTo>
                  <a:cubicBezTo>
                    <a:pt x="254" y="29"/>
                    <a:pt x="254" y="29"/>
                    <a:pt x="254" y="29"/>
                  </a:cubicBezTo>
                  <a:cubicBezTo>
                    <a:pt x="254" y="27"/>
                    <a:pt x="254" y="27"/>
                    <a:pt x="254" y="27"/>
                  </a:cubicBezTo>
                  <a:cubicBezTo>
                    <a:pt x="257" y="24"/>
                    <a:pt x="257" y="24"/>
                    <a:pt x="257" y="24"/>
                  </a:cubicBezTo>
                  <a:cubicBezTo>
                    <a:pt x="260" y="21"/>
                    <a:pt x="260" y="21"/>
                    <a:pt x="260" y="21"/>
                  </a:cubicBezTo>
                  <a:cubicBezTo>
                    <a:pt x="264" y="17"/>
                    <a:pt x="264" y="17"/>
                    <a:pt x="264" y="17"/>
                  </a:cubicBezTo>
                  <a:cubicBezTo>
                    <a:pt x="263" y="15"/>
                    <a:pt x="263" y="15"/>
                    <a:pt x="263" y="15"/>
                  </a:cubicBezTo>
                  <a:cubicBezTo>
                    <a:pt x="263" y="14"/>
                    <a:pt x="263" y="14"/>
                    <a:pt x="263" y="14"/>
                  </a:cubicBezTo>
                  <a:cubicBezTo>
                    <a:pt x="263" y="14"/>
                    <a:pt x="167" y="10"/>
                    <a:pt x="136" y="8"/>
                  </a:cubicBezTo>
                  <a:cubicBezTo>
                    <a:pt x="105" y="6"/>
                    <a:pt x="14" y="0"/>
                    <a:pt x="14" y="0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192" y="154"/>
                    <a:pt x="192" y="154"/>
                    <a:pt x="192" y="154"/>
                  </a:cubicBezTo>
                  <a:lnTo>
                    <a:pt x="200" y="158"/>
                  </a:lnTo>
                  <a:close/>
                </a:path>
              </a:pathLst>
            </a:custGeom>
            <a:pattFill prst="wdDnDiag">
              <a:fgClr>
                <a:srgbClr val="00B2FF"/>
              </a:fgClr>
              <a:bgClr>
                <a:srgbClr val="F2F2F2"/>
              </a:bgClr>
            </a:patt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20" name="Freeform 14">
              <a:extLst>
                <a:ext uri="{FF2B5EF4-FFF2-40B4-BE49-F238E27FC236}">
                  <a16:creationId xmlns:a16="http://schemas.microsoft.com/office/drawing/2014/main" id="{3CB0F7D0-B497-6C14-5397-1FFC695B2A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2223" y="2058571"/>
              <a:ext cx="386195" cy="318738"/>
            </a:xfrm>
            <a:custGeom>
              <a:avLst/>
              <a:gdLst>
                <a:gd name="T0" fmla="*/ 229 w 229"/>
                <a:gd name="T1" fmla="*/ 27 h 189"/>
                <a:gd name="T2" fmla="*/ 228 w 229"/>
                <a:gd name="T3" fmla="*/ 27 h 189"/>
                <a:gd name="T4" fmla="*/ 28 w 229"/>
                <a:gd name="T5" fmla="*/ 0 h 189"/>
                <a:gd name="T6" fmla="*/ 24 w 229"/>
                <a:gd name="T7" fmla="*/ 23 h 189"/>
                <a:gd name="T8" fmla="*/ 7 w 229"/>
                <a:gd name="T9" fmla="*/ 122 h 189"/>
                <a:gd name="T10" fmla="*/ 0 w 229"/>
                <a:gd name="T11" fmla="*/ 162 h 189"/>
                <a:gd name="T12" fmla="*/ 61 w 229"/>
                <a:gd name="T13" fmla="*/ 172 h 189"/>
                <a:gd name="T14" fmla="*/ 212 w 229"/>
                <a:gd name="T15" fmla="*/ 189 h 189"/>
                <a:gd name="T16" fmla="*/ 220 w 229"/>
                <a:gd name="T17" fmla="*/ 109 h 189"/>
                <a:gd name="T18" fmla="*/ 229 w 229"/>
                <a:gd name="T19" fmla="*/ 27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" h="189">
                  <a:moveTo>
                    <a:pt x="229" y="27"/>
                  </a:moveTo>
                  <a:lnTo>
                    <a:pt x="228" y="27"/>
                  </a:lnTo>
                  <a:lnTo>
                    <a:pt x="28" y="0"/>
                  </a:lnTo>
                  <a:lnTo>
                    <a:pt x="24" y="23"/>
                  </a:lnTo>
                  <a:lnTo>
                    <a:pt x="7" y="122"/>
                  </a:lnTo>
                  <a:lnTo>
                    <a:pt x="0" y="162"/>
                  </a:lnTo>
                  <a:lnTo>
                    <a:pt x="61" y="172"/>
                  </a:lnTo>
                  <a:lnTo>
                    <a:pt x="212" y="189"/>
                  </a:lnTo>
                  <a:lnTo>
                    <a:pt x="220" y="109"/>
                  </a:lnTo>
                  <a:lnTo>
                    <a:pt x="229" y="27"/>
                  </a:ln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22" name="Freeform 15">
              <a:extLst>
                <a:ext uri="{FF2B5EF4-FFF2-40B4-BE49-F238E27FC236}">
                  <a16:creationId xmlns:a16="http://schemas.microsoft.com/office/drawing/2014/main" id="{302385E6-2EEA-78C1-17A0-110A9CF46A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3478" y="1829214"/>
              <a:ext cx="359212" cy="231044"/>
            </a:xfrm>
            <a:custGeom>
              <a:avLst/>
              <a:gdLst>
                <a:gd name="T0" fmla="*/ 249 w 251"/>
                <a:gd name="T1" fmla="*/ 161 h 162"/>
                <a:gd name="T2" fmla="*/ 249 w 251"/>
                <a:gd name="T3" fmla="*/ 162 h 162"/>
                <a:gd name="T4" fmla="*/ 249 w 251"/>
                <a:gd name="T5" fmla="*/ 162 h 162"/>
                <a:gd name="T6" fmla="*/ 251 w 251"/>
                <a:gd name="T7" fmla="*/ 160 h 162"/>
                <a:gd name="T8" fmla="*/ 251 w 251"/>
                <a:gd name="T9" fmla="*/ 155 h 162"/>
                <a:gd name="T10" fmla="*/ 251 w 251"/>
                <a:gd name="T11" fmla="*/ 150 h 162"/>
                <a:gd name="T12" fmla="*/ 250 w 251"/>
                <a:gd name="T13" fmla="*/ 144 h 162"/>
                <a:gd name="T14" fmla="*/ 248 w 251"/>
                <a:gd name="T15" fmla="*/ 141 h 162"/>
                <a:gd name="T16" fmla="*/ 245 w 251"/>
                <a:gd name="T17" fmla="*/ 138 h 162"/>
                <a:gd name="T18" fmla="*/ 245 w 251"/>
                <a:gd name="T19" fmla="*/ 131 h 162"/>
                <a:gd name="T20" fmla="*/ 244 w 251"/>
                <a:gd name="T21" fmla="*/ 129 h 162"/>
                <a:gd name="T22" fmla="*/ 242 w 251"/>
                <a:gd name="T23" fmla="*/ 126 h 162"/>
                <a:gd name="T24" fmla="*/ 242 w 251"/>
                <a:gd name="T25" fmla="*/ 117 h 162"/>
                <a:gd name="T26" fmla="*/ 242 w 251"/>
                <a:gd name="T27" fmla="*/ 103 h 162"/>
                <a:gd name="T28" fmla="*/ 241 w 251"/>
                <a:gd name="T29" fmla="*/ 86 h 162"/>
                <a:gd name="T30" fmla="*/ 241 w 251"/>
                <a:gd name="T31" fmla="*/ 77 h 162"/>
                <a:gd name="T32" fmla="*/ 237 w 251"/>
                <a:gd name="T33" fmla="*/ 70 h 162"/>
                <a:gd name="T34" fmla="*/ 234 w 251"/>
                <a:gd name="T35" fmla="*/ 60 h 162"/>
                <a:gd name="T36" fmla="*/ 232 w 251"/>
                <a:gd name="T37" fmla="*/ 54 h 162"/>
                <a:gd name="T38" fmla="*/ 234 w 251"/>
                <a:gd name="T39" fmla="*/ 47 h 162"/>
                <a:gd name="T40" fmla="*/ 233 w 251"/>
                <a:gd name="T41" fmla="*/ 41 h 162"/>
                <a:gd name="T42" fmla="*/ 232 w 251"/>
                <a:gd name="T43" fmla="*/ 39 h 162"/>
                <a:gd name="T44" fmla="*/ 232 w 251"/>
                <a:gd name="T45" fmla="*/ 34 h 162"/>
                <a:gd name="T46" fmla="*/ 232 w 251"/>
                <a:gd name="T47" fmla="*/ 33 h 162"/>
                <a:gd name="T48" fmla="*/ 234 w 251"/>
                <a:gd name="T49" fmla="*/ 31 h 162"/>
                <a:gd name="T50" fmla="*/ 235 w 251"/>
                <a:gd name="T51" fmla="*/ 29 h 162"/>
                <a:gd name="T52" fmla="*/ 235 w 251"/>
                <a:gd name="T53" fmla="*/ 25 h 162"/>
                <a:gd name="T54" fmla="*/ 232 w 251"/>
                <a:gd name="T55" fmla="*/ 22 h 162"/>
                <a:gd name="T56" fmla="*/ 232 w 251"/>
                <a:gd name="T57" fmla="*/ 21 h 162"/>
                <a:gd name="T58" fmla="*/ 231 w 251"/>
                <a:gd name="T59" fmla="*/ 18 h 162"/>
                <a:gd name="T60" fmla="*/ 230 w 251"/>
                <a:gd name="T61" fmla="*/ 13 h 162"/>
                <a:gd name="T62" fmla="*/ 97 w 251"/>
                <a:gd name="T63" fmla="*/ 7 h 162"/>
                <a:gd name="T64" fmla="*/ 14 w 251"/>
                <a:gd name="T65" fmla="*/ 0 h 162"/>
                <a:gd name="T66" fmla="*/ 0 w 251"/>
                <a:gd name="T67" fmla="*/ 147 h 162"/>
                <a:gd name="T68" fmla="*/ 122 w 251"/>
                <a:gd name="T69" fmla="*/ 155 h 162"/>
                <a:gd name="T70" fmla="*/ 249 w 251"/>
                <a:gd name="T71" fmla="*/ 161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1" h="162">
                  <a:moveTo>
                    <a:pt x="249" y="161"/>
                  </a:moveTo>
                  <a:cubicBezTo>
                    <a:pt x="249" y="162"/>
                    <a:pt x="249" y="162"/>
                    <a:pt x="249" y="162"/>
                  </a:cubicBezTo>
                  <a:cubicBezTo>
                    <a:pt x="249" y="162"/>
                    <a:pt x="249" y="162"/>
                    <a:pt x="249" y="162"/>
                  </a:cubicBezTo>
                  <a:cubicBezTo>
                    <a:pt x="251" y="160"/>
                    <a:pt x="251" y="160"/>
                    <a:pt x="251" y="160"/>
                  </a:cubicBezTo>
                  <a:cubicBezTo>
                    <a:pt x="251" y="155"/>
                    <a:pt x="251" y="155"/>
                    <a:pt x="251" y="155"/>
                  </a:cubicBezTo>
                  <a:cubicBezTo>
                    <a:pt x="251" y="150"/>
                    <a:pt x="251" y="150"/>
                    <a:pt x="251" y="150"/>
                  </a:cubicBezTo>
                  <a:cubicBezTo>
                    <a:pt x="250" y="144"/>
                    <a:pt x="250" y="144"/>
                    <a:pt x="250" y="144"/>
                  </a:cubicBezTo>
                  <a:cubicBezTo>
                    <a:pt x="248" y="141"/>
                    <a:pt x="248" y="141"/>
                    <a:pt x="248" y="141"/>
                  </a:cubicBezTo>
                  <a:cubicBezTo>
                    <a:pt x="245" y="138"/>
                    <a:pt x="245" y="138"/>
                    <a:pt x="245" y="138"/>
                  </a:cubicBezTo>
                  <a:cubicBezTo>
                    <a:pt x="245" y="131"/>
                    <a:pt x="245" y="131"/>
                    <a:pt x="245" y="131"/>
                  </a:cubicBezTo>
                  <a:cubicBezTo>
                    <a:pt x="244" y="129"/>
                    <a:pt x="244" y="129"/>
                    <a:pt x="244" y="129"/>
                  </a:cubicBezTo>
                  <a:cubicBezTo>
                    <a:pt x="242" y="126"/>
                    <a:pt x="242" y="126"/>
                    <a:pt x="242" y="126"/>
                  </a:cubicBezTo>
                  <a:cubicBezTo>
                    <a:pt x="242" y="117"/>
                    <a:pt x="242" y="117"/>
                    <a:pt x="242" y="117"/>
                  </a:cubicBezTo>
                  <a:cubicBezTo>
                    <a:pt x="242" y="103"/>
                    <a:pt x="242" y="103"/>
                    <a:pt x="242" y="103"/>
                  </a:cubicBezTo>
                  <a:cubicBezTo>
                    <a:pt x="241" y="86"/>
                    <a:pt x="241" y="86"/>
                    <a:pt x="241" y="86"/>
                  </a:cubicBezTo>
                  <a:cubicBezTo>
                    <a:pt x="241" y="77"/>
                    <a:pt x="241" y="77"/>
                    <a:pt x="241" y="77"/>
                  </a:cubicBezTo>
                  <a:cubicBezTo>
                    <a:pt x="237" y="70"/>
                    <a:pt x="237" y="70"/>
                    <a:pt x="237" y="70"/>
                  </a:cubicBezTo>
                  <a:cubicBezTo>
                    <a:pt x="234" y="60"/>
                    <a:pt x="234" y="60"/>
                    <a:pt x="234" y="60"/>
                  </a:cubicBezTo>
                  <a:cubicBezTo>
                    <a:pt x="232" y="54"/>
                    <a:pt x="232" y="54"/>
                    <a:pt x="232" y="54"/>
                  </a:cubicBezTo>
                  <a:cubicBezTo>
                    <a:pt x="234" y="47"/>
                    <a:pt x="234" y="47"/>
                    <a:pt x="234" y="47"/>
                  </a:cubicBezTo>
                  <a:cubicBezTo>
                    <a:pt x="233" y="41"/>
                    <a:pt x="233" y="41"/>
                    <a:pt x="233" y="41"/>
                  </a:cubicBezTo>
                  <a:cubicBezTo>
                    <a:pt x="232" y="39"/>
                    <a:pt x="232" y="39"/>
                    <a:pt x="232" y="39"/>
                  </a:cubicBezTo>
                  <a:cubicBezTo>
                    <a:pt x="232" y="34"/>
                    <a:pt x="232" y="34"/>
                    <a:pt x="232" y="34"/>
                  </a:cubicBezTo>
                  <a:cubicBezTo>
                    <a:pt x="232" y="33"/>
                    <a:pt x="232" y="33"/>
                    <a:pt x="232" y="33"/>
                  </a:cubicBezTo>
                  <a:cubicBezTo>
                    <a:pt x="234" y="31"/>
                    <a:pt x="234" y="31"/>
                    <a:pt x="234" y="31"/>
                  </a:cubicBezTo>
                  <a:cubicBezTo>
                    <a:pt x="235" y="29"/>
                    <a:pt x="235" y="29"/>
                    <a:pt x="235" y="29"/>
                  </a:cubicBezTo>
                  <a:cubicBezTo>
                    <a:pt x="235" y="25"/>
                    <a:pt x="235" y="25"/>
                    <a:pt x="235" y="25"/>
                  </a:cubicBezTo>
                  <a:cubicBezTo>
                    <a:pt x="232" y="22"/>
                    <a:pt x="232" y="22"/>
                    <a:pt x="232" y="22"/>
                  </a:cubicBezTo>
                  <a:cubicBezTo>
                    <a:pt x="232" y="21"/>
                    <a:pt x="232" y="21"/>
                    <a:pt x="232" y="21"/>
                  </a:cubicBezTo>
                  <a:cubicBezTo>
                    <a:pt x="231" y="18"/>
                    <a:pt x="231" y="18"/>
                    <a:pt x="231" y="18"/>
                  </a:cubicBezTo>
                  <a:cubicBezTo>
                    <a:pt x="230" y="13"/>
                    <a:pt x="230" y="13"/>
                    <a:pt x="230" y="13"/>
                  </a:cubicBezTo>
                  <a:cubicBezTo>
                    <a:pt x="230" y="13"/>
                    <a:pt x="130" y="9"/>
                    <a:pt x="97" y="7"/>
                  </a:cubicBezTo>
                  <a:cubicBezTo>
                    <a:pt x="76" y="6"/>
                    <a:pt x="14" y="0"/>
                    <a:pt x="14" y="0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47"/>
                    <a:pt x="91" y="153"/>
                    <a:pt x="122" y="155"/>
                  </a:cubicBezTo>
                  <a:cubicBezTo>
                    <a:pt x="153" y="157"/>
                    <a:pt x="249" y="161"/>
                    <a:pt x="249" y="161"/>
                  </a:cubicBez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25" name="Freeform 16">
              <a:extLst>
                <a:ext uri="{FF2B5EF4-FFF2-40B4-BE49-F238E27FC236}">
                  <a16:creationId xmlns:a16="http://schemas.microsoft.com/office/drawing/2014/main" id="{2645EC94-43F8-E403-5BE4-67E910053F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2935" y="2348640"/>
              <a:ext cx="401373" cy="315365"/>
            </a:xfrm>
            <a:custGeom>
              <a:avLst/>
              <a:gdLst>
                <a:gd name="T0" fmla="*/ 267 w 281"/>
                <a:gd name="T1" fmla="*/ 221 h 221"/>
                <a:gd name="T2" fmla="*/ 277 w 281"/>
                <a:gd name="T3" fmla="*/ 75 h 221"/>
                <a:gd name="T4" fmla="*/ 277 w 281"/>
                <a:gd name="T5" fmla="*/ 75 h 221"/>
                <a:gd name="T6" fmla="*/ 277 w 281"/>
                <a:gd name="T7" fmla="*/ 75 h 221"/>
                <a:gd name="T8" fmla="*/ 281 w 281"/>
                <a:gd name="T9" fmla="*/ 28 h 221"/>
                <a:gd name="T10" fmla="*/ 208 w 281"/>
                <a:gd name="T11" fmla="*/ 21 h 221"/>
                <a:gd name="T12" fmla="*/ 30 w 281"/>
                <a:gd name="T13" fmla="*/ 0 h 221"/>
                <a:gd name="T14" fmla="*/ 0 w 281"/>
                <a:gd name="T15" fmla="*/ 192 h 221"/>
                <a:gd name="T16" fmla="*/ 229 w 281"/>
                <a:gd name="T17" fmla="*/ 219 h 221"/>
                <a:gd name="T18" fmla="*/ 267 w 281"/>
                <a:gd name="T19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1" h="221">
                  <a:moveTo>
                    <a:pt x="267" y="221"/>
                  </a:moveTo>
                  <a:cubicBezTo>
                    <a:pt x="277" y="75"/>
                    <a:pt x="277" y="75"/>
                    <a:pt x="277" y="75"/>
                  </a:cubicBezTo>
                  <a:cubicBezTo>
                    <a:pt x="277" y="75"/>
                    <a:pt x="277" y="75"/>
                    <a:pt x="277" y="75"/>
                  </a:cubicBezTo>
                  <a:cubicBezTo>
                    <a:pt x="277" y="75"/>
                    <a:pt x="277" y="75"/>
                    <a:pt x="277" y="75"/>
                  </a:cubicBezTo>
                  <a:cubicBezTo>
                    <a:pt x="281" y="28"/>
                    <a:pt x="281" y="28"/>
                    <a:pt x="281" y="28"/>
                  </a:cubicBezTo>
                  <a:cubicBezTo>
                    <a:pt x="208" y="21"/>
                    <a:pt x="208" y="21"/>
                    <a:pt x="208" y="21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29" y="219"/>
                    <a:pt x="229" y="219"/>
                    <a:pt x="229" y="219"/>
                  </a:cubicBezTo>
                  <a:cubicBezTo>
                    <a:pt x="229" y="219"/>
                    <a:pt x="245" y="220"/>
                    <a:pt x="267" y="221"/>
                  </a:cubicBezTo>
                  <a:close/>
                </a:path>
              </a:pathLst>
            </a:custGeom>
            <a:pattFill prst="wdDnDiag">
              <a:fgClr>
                <a:srgbClr val="00B2FF"/>
              </a:fgClr>
              <a:bgClr>
                <a:srgbClr val="F2F2F2"/>
              </a:bgClr>
            </a:patt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28" name="Freeform 17">
              <a:extLst>
                <a:ext uri="{FF2B5EF4-FFF2-40B4-BE49-F238E27FC236}">
                  <a16:creationId xmlns:a16="http://schemas.microsoft.com/office/drawing/2014/main" id="{4CB46B0F-FEC5-C2F0-663C-073B7E1FEE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6477" y="2235648"/>
              <a:ext cx="308619" cy="386196"/>
            </a:xfrm>
            <a:custGeom>
              <a:avLst/>
              <a:gdLst>
                <a:gd name="T0" fmla="*/ 183 w 183"/>
                <a:gd name="T1" fmla="*/ 67 h 229"/>
                <a:gd name="T2" fmla="*/ 122 w 183"/>
                <a:gd name="T3" fmla="*/ 57 h 229"/>
                <a:gd name="T4" fmla="*/ 129 w 183"/>
                <a:gd name="T5" fmla="*/ 17 h 229"/>
                <a:gd name="T6" fmla="*/ 39 w 183"/>
                <a:gd name="T7" fmla="*/ 0 h 229"/>
                <a:gd name="T8" fmla="*/ 0 w 183"/>
                <a:gd name="T9" fmla="*/ 201 h 229"/>
                <a:gd name="T10" fmla="*/ 158 w 183"/>
                <a:gd name="T11" fmla="*/ 229 h 229"/>
                <a:gd name="T12" fmla="*/ 183 w 183"/>
                <a:gd name="T13" fmla="*/ 67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229">
                  <a:moveTo>
                    <a:pt x="183" y="67"/>
                  </a:moveTo>
                  <a:lnTo>
                    <a:pt x="122" y="57"/>
                  </a:lnTo>
                  <a:lnTo>
                    <a:pt x="129" y="17"/>
                  </a:lnTo>
                  <a:lnTo>
                    <a:pt x="39" y="0"/>
                  </a:lnTo>
                  <a:lnTo>
                    <a:pt x="0" y="201"/>
                  </a:lnTo>
                  <a:lnTo>
                    <a:pt x="158" y="229"/>
                  </a:lnTo>
                  <a:lnTo>
                    <a:pt x="183" y="67"/>
                  </a:lnTo>
                  <a:close/>
                </a:path>
              </a:pathLst>
            </a:custGeom>
            <a:pattFill prst="wdDnDiag">
              <a:fgClr>
                <a:srgbClr val="00B2FF"/>
              </a:fgClr>
              <a:bgClr>
                <a:srgbClr val="F2F2F2"/>
              </a:bgClr>
            </a:patt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29" name="Freeform 18">
              <a:extLst>
                <a:ext uri="{FF2B5EF4-FFF2-40B4-BE49-F238E27FC236}">
                  <a16:creationId xmlns:a16="http://schemas.microsoft.com/office/drawing/2014/main" id="{1A77FD2B-D96E-3CD1-D050-98E48FA162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095" y="2164818"/>
              <a:ext cx="354153" cy="536288"/>
            </a:xfrm>
            <a:custGeom>
              <a:avLst/>
              <a:gdLst>
                <a:gd name="T0" fmla="*/ 5 w 248"/>
                <a:gd name="T1" fmla="*/ 131 h 375"/>
                <a:gd name="T2" fmla="*/ 1 w 248"/>
                <a:gd name="T3" fmla="*/ 132 h 375"/>
                <a:gd name="T4" fmla="*/ 0 w 248"/>
                <a:gd name="T5" fmla="*/ 135 h 375"/>
                <a:gd name="T6" fmla="*/ 1 w 248"/>
                <a:gd name="T7" fmla="*/ 139 h 375"/>
                <a:gd name="T8" fmla="*/ 2 w 248"/>
                <a:gd name="T9" fmla="*/ 142 h 375"/>
                <a:gd name="T10" fmla="*/ 3 w 248"/>
                <a:gd name="T11" fmla="*/ 143 h 375"/>
                <a:gd name="T12" fmla="*/ 7 w 248"/>
                <a:gd name="T13" fmla="*/ 145 h 375"/>
                <a:gd name="T14" fmla="*/ 160 w 248"/>
                <a:gd name="T15" fmla="*/ 375 h 375"/>
                <a:gd name="T16" fmla="*/ 163 w 248"/>
                <a:gd name="T17" fmla="*/ 371 h 375"/>
                <a:gd name="T18" fmla="*/ 164 w 248"/>
                <a:gd name="T19" fmla="*/ 367 h 375"/>
                <a:gd name="T20" fmla="*/ 164 w 248"/>
                <a:gd name="T21" fmla="*/ 354 h 375"/>
                <a:gd name="T22" fmla="*/ 164 w 248"/>
                <a:gd name="T23" fmla="*/ 340 h 375"/>
                <a:gd name="T24" fmla="*/ 164 w 248"/>
                <a:gd name="T25" fmla="*/ 329 h 375"/>
                <a:gd name="T26" fmla="*/ 167 w 248"/>
                <a:gd name="T27" fmla="*/ 326 h 375"/>
                <a:gd name="T28" fmla="*/ 174 w 248"/>
                <a:gd name="T29" fmla="*/ 324 h 375"/>
                <a:gd name="T30" fmla="*/ 176 w 248"/>
                <a:gd name="T31" fmla="*/ 328 h 375"/>
                <a:gd name="T32" fmla="*/ 180 w 248"/>
                <a:gd name="T33" fmla="*/ 326 h 375"/>
                <a:gd name="T34" fmla="*/ 185 w 248"/>
                <a:gd name="T35" fmla="*/ 330 h 375"/>
                <a:gd name="T36" fmla="*/ 188 w 248"/>
                <a:gd name="T37" fmla="*/ 332 h 375"/>
                <a:gd name="T38" fmla="*/ 191 w 248"/>
                <a:gd name="T39" fmla="*/ 330 h 375"/>
                <a:gd name="T40" fmla="*/ 197 w 248"/>
                <a:gd name="T41" fmla="*/ 312 h 375"/>
                <a:gd name="T42" fmla="*/ 202 w 248"/>
                <a:gd name="T43" fmla="*/ 287 h 375"/>
                <a:gd name="T44" fmla="*/ 248 w 248"/>
                <a:gd name="T45" fmla="*/ 49 h 375"/>
                <a:gd name="T46" fmla="*/ 134 w 248"/>
                <a:gd name="T47" fmla="*/ 24 h 375"/>
                <a:gd name="T48" fmla="*/ 42 w 248"/>
                <a:gd name="T49" fmla="*/ 0 h 375"/>
                <a:gd name="T50" fmla="*/ 8 w 248"/>
                <a:gd name="T51" fmla="*/ 130 h 375"/>
                <a:gd name="T52" fmla="*/ 5 w 248"/>
                <a:gd name="T53" fmla="*/ 13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48" h="375">
                  <a:moveTo>
                    <a:pt x="5" y="131"/>
                  </a:moveTo>
                  <a:cubicBezTo>
                    <a:pt x="1" y="132"/>
                    <a:pt x="1" y="132"/>
                    <a:pt x="1" y="132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1" y="139"/>
                    <a:pt x="1" y="139"/>
                    <a:pt x="1" y="139"/>
                  </a:cubicBezTo>
                  <a:cubicBezTo>
                    <a:pt x="2" y="142"/>
                    <a:pt x="2" y="142"/>
                    <a:pt x="2" y="142"/>
                  </a:cubicBezTo>
                  <a:cubicBezTo>
                    <a:pt x="3" y="143"/>
                    <a:pt x="3" y="143"/>
                    <a:pt x="3" y="143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160" y="375"/>
                    <a:pt x="160" y="375"/>
                    <a:pt x="160" y="375"/>
                  </a:cubicBezTo>
                  <a:cubicBezTo>
                    <a:pt x="163" y="371"/>
                    <a:pt x="163" y="371"/>
                    <a:pt x="163" y="371"/>
                  </a:cubicBezTo>
                  <a:cubicBezTo>
                    <a:pt x="164" y="367"/>
                    <a:pt x="164" y="367"/>
                    <a:pt x="164" y="367"/>
                  </a:cubicBezTo>
                  <a:cubicBezTo>
                    <a:pt x="164" y="354"/>
                    <a:pt x="164" y="354"/>
                    <a:pt x="164" y="354"/>
                  </a:cubicBezTo>
                  <a:cubicBezTo>
                    <a:pt x="164" y="340"/>
                    <a:pt x="164" y="340"/>
                    <a:pt x="164" y="340"/>
                  </a:cubicBezTo>
                  <a:cubicBezTo>
                    <a:pt x="164" y="329"/>
                    <a:pt x="164" y="329"/>
                    <a:pt x="164" y="329"/>
                  </a:cubicBezTo>
                  <a:cubicBezTo>
                    <a:pt x="167" y="326"/>
                    <a:pt x="167" y="326"/>
                    <a:pt x="167" y="326"/>
                  </a:cubicBezTo>
                  <a:cubicBezTo>
                    <a:pt x="174" y="324"/>
                    <a:pt x="174" y="324"/>
                    <a:pt x="174" y="324"/>
                  </a:cubicBezTo>
                  <a:cubicBezTo>
                    <a:pt x="176" y="328"/>
                    <a:pt x="176" y="328"/>
                    <a:pt x="176" y="328"/>
                  </a:cubicBezTo>
                  <a:cubicBezTo>
                    <a:pt x="180" y="326"/>
                    <a:pt x="180" y="326"/>
                    <a:pt x="180" y="326"/>
                  </a:cubicBezTo>
                  <a:cubicBezTo>
                    <a:pt x="185" y="330"/>
                    <a:pt x="185" y="330"/>
                    <a:pt x="185" y="330"/>
                  </a:cubicBezTo>
                  <a:cubicBezTo>
                    <a:pt x="188" y="332"/>
                    <a:pt x="188" y="332"/>
                    <a:pt x="188" y="332"/>
                  </a:cubicBezTo>
                  <a:cubicBezTo>
                    <a:pt x="191" y="330"/>
                    <a:pt x="191" y="330"/>
                    <a:pt x="191" y="330"/>
                  </a:cubicBezTo>
                  <a:cubicBezTo>
                    <a:pt x="191" y="330"/>
                    <a:pt x="195" y="316"/>
                    <a:pt x="197" y="312"/>
                  </a:cubicBezTo>
                  <a:cubicBezTo>
                    <a:pt x="198" y="306"/>
                    <a:pt x="202" y="287"/>
                    <a:pt x="202" y="287"/>
                  </a:cubicBezTo>
                  <a:cubicBezTo>
                    <a:pt x="248" y="49"/>
                    <a:pt x="248" y="49"/>
                    <a:pt x="248" y="49"/>
                  </a:cubicBezTo>
                  <a:cubicBezTo>
                    <a:pt x="248" y="49"/>
                    <a:pt x="163" y="31"/>
                    <a:pt x="134" y="24"/>
                  </a:cubicBezTo>
                  <a:cubicBezTo>
                    <a:pt x="111" y="19"/>
                    <a:pt x="42" y="0"/>
                    <a:pt x="42" y="0"/>
                  </a:cubicBezTo>
                  <a:cubicBezTo>
                    <a:pt x="8" y="130"/>
                    <a:pt x="8" y="130"/>
                    <a:pt x="8" y="130"/>
                  </a:cubicBezTo>
                  <a:lnTo>
                    <a:pt x="5" y="131"/>
                  </a:ln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38" name="Freeform 19">
              <a:extLst>
                <a:ext uri="{FF2B5EF4-FFF2-40B4-BE49-F238E27FC236}">
                  <a16:creationId xmlns:a16="http://schemas.microsoft.com/office/drawing/2014/main" id="{C599E9A6-F75F-FDBC-55B1-EAE8C4F8B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8002" y="1830902"/>
              <a:ext cx="440161" cy="372704"/>
            </a:xfrm>
            <a:custGeom>
              <a:avLst/>
              <a:gdLst>
                <a:gd name="T0" fmla="*/ 269 w 308"/>
                <a:gd name="T1" fmla="*/ 182 h 261"/>
                <a:gd name="T2" fmla="*/ 270 w 308"/>
                <a:gd name="T3" fmla="*/ 175 h 261"/>
                <a:gd name="T4" fmla="*/ 275 w 308"/>
                <a:gd name="T5" fmla="*/ 171 h 261"/>
                <a:gd name="T6" fmla="*/ 276 w 308"/>
                <a:gd name="T7" fmla="*/ 159 h 261"/>
                <a:gd name="T8" fmla="*/ 274 w 308"/>
                <a:gd name="T9" fmla="*/ 154 h 261"/>
                <a:gd name="T10" fmla="*/ 271 w 308"/>
                <a:gd name="T11" fmla="*/ 153 h 261"/>
                <a:gd name="T12" fmla="*/ 270 w 308"/>
                <a:gd name="T13" fmla="*/ 145 h 261"/>
                <a:gd name="T14" fmla="*/ 277 w 308"/>
                <a:gd name="T15" fmla="*/ 137 h 261"/>
                <a:gd name="T16" fmla="*/ 288 w 308"/>
                <a:gd name="T17" fmla="*/ 125 h 261"/>
                <a:gd name="T18" fmla="*/ 291 w 308"/>
                <a:gd name="T19" fmla="*/ 120 h 261"/>
                <a:gd name="T20" fmla="*/ 297 w 308"/>
                <a:gd name="T21" fmla="*/ 111 h 261"/>
                <a:gd name="T22" fmla="*/ 304 w 308"/>
                <a:gd name="T23" fmla="*/ 104 h 261"/>
                <a:gd name="T24" fmla="*/ 308 w 308"/>
                <a:gd name="T25" fmla="*/ 98 h 261"/>
                <a:gd name="T26" fmla="*/ 307 w 308"/>
                <a:gd name="T27" fmla="*/ 90 h 261"/>
                <a:gd name="T28" fmla="*/ 300 w 308"/>
                <a:gd name="T29" fmla="*/ 83 h 261"/>
                <a:gd name="T30" fmla="*/ 297 w 308"/>
                <a:gd name="T31" fmla="*/ 74 h 261"/>
                <a:gd name="T32" fmla="*/ 220 w 308"/>
                <a:gd name="T33" fmla="*/ 56 h 261"/>
                <a:gd name="T34" fmla="*/ 211 w 308"/>
                <a:gd name="T35" fmla="*/ 56 h 261"/>
                <a:gd name="T36" fmla="*/ 178 w 308"/>
                <a:gd name="T37" fmla="*/ 58 h 261"/>
                <a:gd name="T38" fmla="*/ 172 w 308"/>
                <a:gd name="T39" fmla="*/ 57 h 261"/>
                <a:gd name="T40" fmla="*/ 167 w 308"/>
                <a:gd name="T41" fmla="*/ 58 h 261"/>
                <a:gd name="T42" fmla="*/ 164 w 308"/>
                <a:gd name="T43" fmla="*/ 56 h 261"/>
                <a:gd name="T44" fmla="*/ 156 w 308"/>
                <a:gd name="T45" fmla="*/ 55 h 261"/>
                <a:gd name="T46" fmla="*/ 155 w 308"/>
                <a:gd name="T47" fmla="*/ 52 h 261"/>
                <a:gd name="T48" fmla="*/ 143 w 308"/>
                <a:gd name="T49" fmla="*/ 49 h 261"/>
                <a:gd name="T50" fmla="*/ 136 w 308"/>
                <a:gd name="T51" fmla="*/ 46 h 261"/>
                <a:gd name="T52" fmla="*/ 121 w 308"/>
                <a:gd name="T53" fmla="*/ 49 h 261"/>
                <a:gd name="T54" fmla="*/ 103 w 308"/>
                <a:gd name="T55" fmla="*/ 40 h 261"/>
                <a:gd name="T56" fmla="*/ 99 w 308"/>
                <a:gd name="T57" fmla="*/ 12 h 261"/>
                <a:gd name="T58" fmla="*/ 90 w 308"/>
                <a:gd name="T59" fmla="*/ 10 h 261"/>
                <a:gd name="T60" fmla="*/ 80 w 308"/>
                <a:gd name="T61" fmla="*/ 4 h 261"/>
                <a:gd name="T62" fmla="*/ 70 w 308"/>
                <a:gd name="T63" fmla="*/ 0 h 261"/>
                <a:gd name="T64" fmla="*/ 68 w 308"/>
                <a:gd name="T65" fmla="*/ 13 h 261"/>
                <a:gd name="T66" fmla="*/ 64 w 308"/>
                <a:gd name="T67" fmla="*/ 28 h 261"/>
                <a:gd name="T68" fmla="*/ 60 w 308"/>
                <a:gd name="T69" fmla="*/ 38 h 261"/>
                <a:gd name="T70" fmla="*/ 55 w 308"/>
                <a:gd name="T71" fmla="*/ 50 h 261"/>
                <a:gd name="T72" fmla="*/ 47 w 308"/>
                <a:gd name="T73" fmla="*/ 67 h 261"/>
                <a:gd name="T74" fmla="*/ 35 w 308"/>
                <a:gd name="T75" fmla="*/ 98 h 261"/>
                <a:gd name="T76" fmla="*/ 24 w 308"/>
                <a:gd name="T77" fmla="*/ 120 h 261"/>
                <a:gd name="T78" fmla="*/ 18 w 308"/>
                <a:gd name="T79" fmla="*/ 130 h 261"/>
                <a:gd name="T80" fmla="*/ 14 w 308"/>
                <a:gd name="T81" fmla="*/ 136 h 261"/>
                <a:gd name="T82" fmla="*/ 5 w 308"/>
                <a:gd name="T83" fmla="*/ 148 h 261"/>
                <a:gd name="T84" fmla="*/ 5 w 308"/>
                <a:gd name="T85" fmla="*/ 160 h 261"/>
                <a:gd name="T86" fmla="*/ 5 w 308"/>
                <a:gd name="T87" fmla="*/ 164 h 261"/>
                <a:gd name="T88" fmla="*/ 3 w 308"/>
                <a:gd name="T89" fmla="*/ 169 h 261"/>
                <a:gd name="T90" fmla="*/ 1 w 308"/>
                <a:gd name="T91" fmla="*/ 174 h 261"/>
                <a:gd name="T92" fmla="*/ 0 w 308"/>
                <a:gd name="T93" fmla="*/ 187 h 261"/>
                <a:gd name="T94" fmla="*/ 3 w 308"/>
                <a:gd name="T95" fmla="*/ 193 h 261"/>
                <a:gd name="T96" fmla="*/ 239 w 308"/>
                <a:gd name="T97" fmla="*/ 258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8" h="261">
                  <a:moveTo>
                    <a:pt x="251" y="261"/>
                  </a:moveTo>
                  <a:cubicBezTo>
                    <a:pt x="269" y="182"/>
                    <a:pt x="269" y="182"/>
                    <a:pt x="269" y="182"/>
                  </a:cubicBezTo>
                  <a:cubicBezTo>
                    <a:pt x="269" y="177"/>
                    <a:pt x="269" y="177"/>
                    <a:pt x="269" y="177"/>
                  </a:cubicBezTo>
                  <a:cubicBezTo>
                    <a:pt x="270" y="175"/>
                    <a:pt x="270" y="175"/>
                    <a:pt x="270" y="175"/>
                  </a:cubicBezTo>
                  <a:cubicBezTo>
                    <a:pt x="275" y="173"/>
                    <a:pt x="275" y="173"/>
                    <a:pt x="275" y="173"/>
                  </a:cubicBezTo>
                  <a:cubicBezTo>
                    <a:pt x="275" y="171"/>
                    <a:pt x="275" y="171"/>
                    <a:pt x="275" y="171"/>
                  </a:cubicBezTo>
                  <a:cubicBezTo>
                    <a:pt x="276" y="167"/>
                    <a:pt x="276" y="167"/>
                    <a:pt x="276" y="167"/>
                  </a:cubicBezTo>
                  <a:cubicBezTo>
                    <a:pt x="276" y="159"/>
                    <a:pt x="276" y="159"/>
                    <a:pt x="276" y="159"/>
                  </a:cubicBezTo>
                  <a:cubicBezTo>
                    <a:pt x="277" y="157"/>
                    <a:pt x="277" y="157"/>
                    <a:pt x="277" y="157"/>
                  </a:cubicBezTo>
                  <a:cubicBezTo>
                    <a:pt x="274" y="154"/>
                    <a:pt x="274" y="154"/>
                    <a:pt x="274" y="154"/>
                  </a:cubicBezTo>
                  <a:cubicBezTo>
                    <a:pt x="273" y="154"/>
                    <a:pt x="273" y="154"/>
                    <a:pt x="273" y="154"/>
                  </a:cubicBezTo>
                  <a:cubicBezTo>
                    <a:pt x="271" y="153"/>
                    <a:pt x="271" y="153"/>
                    <a:pt x="271" y="153"/>
                  </a:cubicBezTo>
                  <a:cubicBezTo>
                    <a:pt x="269" y="150"/>
                    <a:pt x="269" y="150"/>
                    <a:pt x="269" y="150"/>
                  </a:cubicBezTo>
                  <a:cubicBezTo>
                    <a:pt x="270" y="145"/>
                    <a:pt x="270" y="145"/>
                    <a:pt x="270" y="145"/>
                  </a:cubicBezTo>
                  <a:cubicBezTo>
                    <a:pt x="271" y="142"/>
                    <a:pt x="271" y="142"/>
                    <a:pt x="271" y="142"/>
                  </a:cubicBezTo>
                  <a:cubicBezTo>
                    <a:pt x="277" y="137"/>
                    <a:pt x="277" y="137"/>
                    <a:pt x="277" y="137"/>
                  </a:cubicBezTo>
                  <a:cubicBezTo>
                    <a:pt x="285" y="129"/>
                    <a:pt x="285" y="129"/>
                    <a:pt x="285" y="129"/>
                  </a:cubicBezTo>
                  <a:cubicBezTo>
                    <a:pt x="288" y="125"/>
                    <a:pt x="288" y="125"/>
                    <a:pt x="288" y="125"/>
                  </a:cubicBezTo>
                  <a:cubicBezTo>
                    <a:pt x="289" y="121"/>
                    <a:pt x="289" y="121"/>
                    <a:pt x="289" y="121"/>
                  </a:cubicBezTo>
                  <a:cubicBezTo>
                    <a:pt x="291" y="120"/>
                    <a:pt x="291" y="120"/>
                    <a:pt x="291" y="120"/>
                  </a:cubicBezTo>
                  <a:cubicBezTo>
                    <a:pt x="293" y="115"/>
                    <a:pt x="293" y="115"/>
                    <a:pt x="293" y="115"/>
                  </a:cubicBezTo>
                  <a:cubicBezTo>
                    <a:pt x="297" y="111"/>
                    <a:pt x="297" y="111"/>
                    <a:pt x="297" y="111"/>
                  </a:cubicBezTo>
                  <a:cubicBezTo>
                    <a:pt x="300" y="107"/>
                    <a:pt x="300" y="107"/>
                    <a:pt x="300" y="107"/>
                  </a:cubicBezTo>
                  <a:cubicBezTo>
                    <a:pt x="304" y="104"/>
                    <a:pt x="304" y="104"/>
                    <a:pt x="304" y="104"/>
                  </a:cubicBezTo>
                  <a:cubicBezTo>
                    <a:pt x="305" y="99"/>
                    <a:pt x="305" y="99"/>
                    <a:pt x="305" y="99"/>
                  </a:cubicBezTo>
                  <a:cubicBezTo>
                    <a:pt x="308" y="98"/>
                    <a:pt x="308" y="98"/>
                    <a:pt x="308" y="98"/>
                  </a:cubicBezTo>
                  <a:cubicBezTo>
                    <a:pt x="308" y="94"/>
                    <a:pt x="308" y="94"/>
                    <a:pt x="308" y="94"/>
                  </a:cubicBezTo>
                  <a:cubicBezTo>
                    <a:pt x="307" y="90"/>
                    <a:pt x="307" y="90"/>
                    <a:pt x="307" y="90"/>
                  </a:cubicBezTo>
                  <a:cubicBezTo>
                    <a:pt x="305" y="87"/>
                    <a:pt x="305" y="87"/>
                    <a:pt x="305" y="87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297" y="78"/>
                    <a:pt x="297" y="78"/>
                    <a:pt x="297" y="78"/>
                  </a:cubicBezTo>
                  <a:cubicBezTo>
                    <a:pt x="297" y="74"/>
                    <a:pt x="297" y="74"/>
                    <a:pt x="297" y="74"/>
                  </a:cubicBezTo>
                  <a:cubicBezTo>
                    <a:pt x="231" y="57"/>
                    <a:pt x="231" y="57"/>
                    <a:pt x="231" y="57"/>
                  </a:cubicBezTo>
                  <a:cubicBezTo>
                    <a:pt x="220" y="56"/>
                    <a:pt x="220" y="56"/>
                    <a:pt x="220" y="56"/>
                  </a:cubicBezTo>
                  <a:cubicBezTo>
                    <a:pt x="216" y="57"/>
                    <a:pt x="216" y="57"/>
                    <a:pt x="216" y="57"/>
                  </a:cubicBezTo>
                  <a:cubicBezTo>
                    <a:pt x="211" y="56"/>
                    <a:pt x="211" y="56"/>
                    <a:pt x="211" y="56"/>
                  </a:cubicBezTo>
                  <a:cubicBezTo>
                    <a:pt x="207" y="57"/>
                    <a:pt x="207" y="57"/>
                    <a:pt x="207" y="57"/>
                  </a:cubicBezTo>
                  <a:cubicBezTo>
                    <a:pt x="178" y="58"/>
                    <a:pt x="178" y="58"/>
                    <a:pt x="178" y="58"/>
                  </a:cubicBezTo>
                  <a:cubicBezTo>
                    <a:pt x="175" y="56"/>
                    <a:pt x="175" y="56"/>
                    <a:pt x="175" y="56"/>
                  </a:cubicBezTo>
                  <a:cubicBezTo>
                    <a:pt x="172" y="57"/>
                    <a:pt x="172" y="57"/>
                    <a:pt x="172" y="57"/>
                  </a:cubicBezTo>
                  <a:cubicBezTo>
                    <a:pt x="169" y="58"/>
                    <a:pt x="169" y="58"/>
                    <a:pt x="169" y="58"/>
                  </a:cubicBezTo>
                  <a:cubicBezTo>
                    <a:pt x="167" y="58"/>
                    <a:pt x="167" y="58"/>
                    <a:pt x="167" y="58"/>
                  </a:cubicBezTo>
                  <a:cubicBezTo>
                    <a:pt x="164" y="57"/>
                    <a:pt x="164" y="57"/>
                    <a:pt x="164" y="57"/>
                  </a:cubicBezTo>
                  <a:cubicBezTo>
                    <a:pt x="164" y="56"/>
                    <a:pt x="164" y="56"/>
                    <a:pt x="164" y="56"/>
                  </a:cubicBezTo>
                  <a:cubicBezTo>
                    <a:pt x="159" y="56"/>
                    <a:pt x="159" y="56"/>
                    <a:pt x="159" y="56"/>
                  </a:cubicBezTo>
                  <a:cubicBezTo>
                    <a:pt x="156" y="55"/>
                    <a:pt x="156" y="55"/>
                    <a:pt x="156" y="55"/>
                  </a:cubicBezTo>
                  <a:cubicBezTo>
                    <a:pt x="155" y="53"/>
                    <a:pt x="155" y="53"/>
                    <a:pt x="155" y="53"/>
                  </a:cubicBezTo>
                  <a:cubicBezTo>
                    <a:pt x="155" y="52"/>
                    <a:pt x="155" y="52"/>
                    <a:pt x="155" y="52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6" y="46"/>
                    <a:pt x="136" y="46"/>
                    <a:pt x="136" y="46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21" y="49"/>
                    <a:pt x="121" y="49"/>
                    <a:pt x="121" y="49"/>
                  </a:cubicBezTo>
                  <a:cubicBezTo>
                    <a:pt x="110" y="46"/>
                    <a:pt x="110" y="46"/>
                    <a:pt x="110" y="46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6" y="33"/>
                    <a:pt x="105" y="24"/>
                  </a:cubicBezTo>
                  <a:cubicBezTo>
                    <a:pt x="104" y="14"/>
                    <a:pt x="99" y="12"/>
                    <a:pt x="99" y="12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90" y="10"/>
                    <a:pt x="90" y="4"/>
                    <a:pt x="85" y="4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3" y="33"/>
                    <a:pt x="63" y="33"/>
                    <a:pt x="63" y="33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47" y="67"/>
                    <a:pt x="47" y="67"/>
                    <a:pt x="47" y="67"/>
                  </a:cubicBezTo>
                  <a:cubicBezTo>
                    <a:pt x="40" y="85"/>
                    <a:pt x="40" y="85"/>
                    <a:pt x="40" y="85"/>
                  </a:cubicBezTo>
                  <a:cubicBezTo>
                    <a:pt x="35" y="98"/>
                    <a:pt x="35" y="98"/>
                    <a:pt x="35" y="98"/>
                  </a:cubicBezTo>
                  <a:cubicBezTo>
                    <a:pt x="30" y="111"/>
                    <a:pt x="30" y="111"/>
                    <a:pt x="30" y="111"/>
                  </a:cubicBezTo>
                  <a:cubicBezTo>
                    <a:pt x="24" y="120"/>
                    <a:pt x="24" y="120"/>
                    <a:pt x="24" y="120"/>
                  </a:cubicBezTo>
                  <a:cubicBezTo>
                    <a:pt x="22" y="124"/>
                    <a:pt x="22" y="124"/>
                    <a:pt x="22" y="124"/>
                  </a:cubicBezTo>
                  <a:cubicBezTo>
                    <a:pt x="18" y="130"/>
                    <a:pt x="18" y="130"/>
                    <a:pt x="18" y="130"/>
                  </a:cubicBezTo>
                  <a:cubicBezTo>
                    <a:pt x="15" y="133"/>
                    <a:pt x="15" y="133"/>
                    <a:pt x="15" y="133"/>
                  </a:cubicBezTo>
                  <a:cubicBezTo>
                    <a:pt x="14" y="136"/>
                    <a:pt x="14" y="136"/>
                    <a:pt x="14" y="136"/>
                  </a:cubicBezTo>
                  <a:cubicBezTo>
                    <a:pt x="11" y="141"/>
                    <a:pt x="11" y="141"/>
                    <a:pt x="11" y="141"/>
                  </a:cubicBezTo>
                  <a:cubicBezTo>
                    <a:pt x="5" y="148"/>
                    <a:pt x="5" y="148"/>
                    <a:pt x="5" y="148"/>
                  </a:cubicBezTo>
                  <a:cubicBezTo>
                    <a:pt x="3" y="152"/>
                    <a:pt x="3" y="152"/>
                    <a:pt x="3" y="152"/>
                  </a:cubicBezTo>
                  <a:cubicBezTo>
                    <a:pt x="5" y="160"/>
                    <a:pt x="5" y="160"/>
                    <a:pt x="5" y="160"/>
                  </a:cubicBezTo>
                  <a:cubicBezTo>
                    <a:pt x="5" y="162"/>
                    <a:pt x="5" y="162"/>
                    <a:pt x="5" y="162"/>
                  </a:cubicBezTo>
                  <a:cubicBezTo>
                    <a:pt x="5" y="164"/>
                    <a:pt x="5" y="164"/>
                    <a:pt x="5" y="164"/>
                  </a:cubicBezTo>
                  <a:cubicBezTo>
                    <a:pt x="4" y="165"/>
                    <a:pt x="4" y="165"/>
                    <a:pt x="4" y="165"/>
                  </a:cubicBezTo>
                  <a:cubicBezTo>
                    <a:pt x="3" y="169"/>
                    <a:pt x="3" y="169"/>
                    <a:pt x="3" y="169"/>
                  </a:cubicBezTo>
                  <a:cubicBezTo>
                    <a:pt x="1" y="170"/>
                    <a:pt x="1" y="170"/>
                    <a:pt x="1" y="170"/>
                  </a:cubicBezTo>
                  <a:cubicBezTo>
                    <a:pt x="1" y="174"/>
                    <a:pt x="1" y="174"/>
                    <a:pt x="1" y="174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87"/>
                    <a:pt x="0" y="187"/>
                    <a:pt x="0" y="187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3" y="193"/>
                    <a:pt x="3" y="193"/>
                    <a:pt x="3" y="193"/>
                  </a:cubicBezTo>
                  <a:cubicBezTo>
                    <a:pt x="147" y="234"/>
                    <a:pt x="147" y="234"/>
                    <a:pt x="147" y="234"/>
                  </a:cubicBezTo>
                  <a:cubicBezTo>
                    <a:pt x="147" y="234"/>
                    <a:pt x="216" y="253"/>
                    <a:pt x="239" y="258"/>
                  </a:cubicBezTo>
                  <a:cubicBezTo>
                    <a:pt x="242" y="259"/>
                    <a:pt x="246" y="260"/>
                    <a:pt x="251" y="261"/>
                  </a:cubicBez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40" name="Freeform 20">
              <a:extLst>
                <a:ext uri="{FF2B5EF4-FFF2-40B4-BE49-F238E27FC236}">
                  <a16:creationId xmlns:a16="http://schemas.microsoft.com/office/drawing/2014/main" id="{5AFAC03A-9535-7D50-29D4-B0A16C246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7213" y="1731401"/>
              <a:ext cx="325483" cy="532916"/>
            </a:xfrm>
            <a:custGeom>
              <a:avLst/>
              <a:gdLst>
                <a:gd name="T0" fmla="*/ 46 w 228"/>
                <a:gd name="T1" fmla="*/ 143 h 373"/>
                <a:gd name="T2" fmla="*/ 49 w 228"/>
                <a:gd name="T3" fmla="*/ 152 h 373"/>
                <a:gd name="T4" fmla="*/ 56 w 228"/>
                <a:gd name="T5" fmla="*/ 159 h 373"/>
                <a:gd name="T6" fmla="*/ 57 w 228"/>
                <a:gd name="T7" fmla="*/ 167 h 373"/>
                <a:gd name="T8" fmla="*/ 53 w 228"/>
                <a:gd name="T9" fmla="*/ 173 h 373"/>
                <a:gd name="T10" fmla="*/ 46 w 228"/>
                <a:gd name="T11" fmla="*/ 180 h 373"/>
                <a:gd name="T12" fmla="*/ 40 w 228"/>
                <a:gd name="T13" fmla="*/ 189 h 373"/>
                <a:gd name="T14" fmla="*/ 37 w 228"/>
                <a:gd name="T15" fmla="*/ 194 h 373"/>
                <a:gd name="T16" fmla="*/ 26 w 228"/>
                <a:gd name="T17" fmla="*/ 206 h 373"/>
                <a:gd name="T18" fmla="*/ 19 w 228"/>
                <a:gd name="T19" fmla="*/ 214 h 373"/>
                <a:gd name="T20" fmla="*/ 20 w 228"/>
                <a:gd name="T21" fmla="*/ 222 h 373"/>
                <a:gd name="T22" fmla="*/ 23 w 228"/>
                <a:gd name="T23" fmla="*/ 223 h 373"/>
                <a:gd name="T24" fmla="*/ 25 w 228"/>
                <a:gd name="T25" fmla="*/ 228 h 373"/>
                <a:gd name="T26" fmla="*/ 24 w 228"/>
                <a:gd name="T27" fmla="*/ 240 h 373"/>
                <a:gd name="T28" fmla="*/ 19 w 228"/>
                <a:gd name="T29" fmla="*/ 244 h 373"/>
                <a:gd name="T30" fmla="*/ 18 w 228"/>
                <a:gd name="T31" fmla="*/ 251 h 373"/>
                <a:gd name="T32" fmla="*/ 102 w 228"/>
                <a:gd name="T33" fmla="*/ 352 h 373"/>
                <a:gd name="T34" fmla="*/ 228 w 228"/>
                <a:gd name="T35" fmla="*/ 256 h 373"/>
                <a:gd name="T36" fmla="*/ 224 w 228"/>
                <a:gd name="T37" fmla="*/ 252 h 373"/>
                <a:gd name="T38" fmla="*/ 223 w 228"/>
                <a:gd name="T39" fmla="*/ 247 h 373"/>
                <a:gd name="T40" fmla="*/ 218 w 228"/>
                <a:gd name="T41" fmla="*/ 241 h 373"/>
                <a:gd name="T42" fmla="*/ 213 w 228"/>
                <a:gd name="T43" fmla="*/ 246 h 373"/>
                <a:gd name="T44" fmla="*/ 202 w 228"/>
                <a:gd name="T45" fmla="*/ 248 h 373"/>
                <a:gd name="T46" fmla="*/ 189 w 228"/>
                <a:gd name="T47" fmla="*/ 245 h 373"/>
                <a:gd name="T48" fmla="*/ 184 w 228"/>
                <a:gd name="T49" fmla="*/ 247 h 373"/>
                <a:gd name="T50" fmla="*/ 179 w 228"/>
                <a:gd name="T51" fmla="*/ 247 h 373"/>
                <a:gd name="T52" fmla="*/ 171 w 228"/>
                <a:gd name="T53" fmla="*/ 244 h 373"/>
                <a:gd name="T54" fmla="*/ 168 w 228"/>
                <a:gd name="T55" fmla="*/ 247 h 373"/>
                <a:gd name="T56" fmla="*/ 164 w 228"/>
                <a:gd name="T57" fmla="*/ 249 h 373"/>
                <a:gd name="T58" fmla="*/ 162 w 228"/>
                <a:gd name="T59" fmla="*/ 242 h 373"/>
                <a:gd name="T60" fmla="*/ 160 w 228"/>
                <a:gd name="T61" fmla="*/ 232 h 373"/>
                <a:gd name="T62" fmla="*/ 156 w 228"/>
                <a:gd name="T63" fmla="*/ 226 h 373"/>
                <a:gd name="T64" fmla="*/ 149 w 228"/>
                <a:gd name="T65" fmla="*/ 220 h 373"/>
                <a:gd name="T66" fmla="*/ 149 w 228"/>
                <a:gd name="T67" fmla="*/ 213 h 373"/>
                <a:gd name="T68" fmla="*/ 145 w 228"/>
                <a:gd name="T69" fmla="*/ 204 h 373"/>
                <a:gd name="T70" fmla="*/ 145 w 228"/>
                <a:gd name="T71" fmla="*/ 195 h 373"/>
                <a:gd name="T72" fmla="*/ 142 w 228"/>
                <a:gd name="T73" fmla="*/ 183 h 373"/>
                <a:gd name="T74" fmla="*/ 139 w 228"/>
                <a:gd name="T75" fmla="*/ 179 h 373"/>
                <a:gd name="T76" fmla="*/ 133 w 228"/>
                <a:gd name="T77" fmla="*/ 182 h 373"/>
                <a:gd name="T78" fmla="*/ 127 w 228"/>
                <a:gd name="T79" fmla="*/ 186 h 373"/>
                <a:gd name="T80" fmla="*/ 125 w 228"/>
                <a:gd name="T81" fmla="*/ 183 h 373"/>
                <a:gd name="T82" fmla="*/ 119 w 228"/>
                <a:gd name="T83" fmla="*/ 179 h 373"/>
                <a:gd name="T84" fmla="*/ 125 w 228"/>
                <a:gd name="T85" fmla="*/ 168 h 373"/>
                <a:gd name="T86" fmla="*/ 129 w 228"/>
                <a:gd name="T87" fmla="*/ 166 h 373"/>
                <a:gd name="T88" fmla="*/ 128 w 228"/>
                <a:gd name="T89" fmla="*/ 154 h 373"/>
                <a:gd name="T90" fmla="*/ 134 w 228"/>
                <a:gd name="T91" fmla="*/ 141 h 373"/>
                <a:gd name="T92" fmla="*/ 137 w 228"/>
                <a:gd name="T93" fmla="*/ 131 h 373"/>
                <a:gd name="T94" fmla="*/ 128 w 228"/>
                <a:gd name="T95" fmla="*/ 128 h 373"/>
                <a:gd name="T96" fmla="*/ 123 w 228"/>
                <a:gd name="T97" fmla="*/ 118 h 373"/>
                <a:gd name="T98" fmla="*/ 119 w 228"/>
                <a:gd name="T99" fmla="*/ 106 h 373"/>
                <a:gd name="T100" fmla="*/ 109 w 228"/>
                <a:gd name="T101" fmla="*/ 93 h 373"/>
                <a:gd name="T102" fmla="*/ 104 w 228"/>
                <a:gd name="T103" fmla="*/ 82 h 373"/>
                <a:gd name="T104" fmla="*/ 101 w 228"/>
                <a:gd name="T105" fmla="*/ 76 h 373"/>
                <a:gd name="T106" fmla="*/ 101 w 228"/>
                <a:gd name="T107" fmla="*/ 69 h 373"/>
                <a:gd name="T108" fmla="*/ 97 w 228"/>
                <a:gd name="T109" fmla="*/ 62 h 373"/>
                <a:gd name="T110" fmla="*/ 98 w 228"/>
                <a:gd name="T111" fmla="*/ 48 h 373"/>
                <a:gd name="T112" fmla="*/ 104 w 228"/>
                <a:gd name="T113" fmla="*/ 25 h 373"/>
                <a:gd name="T114" fmla="*/ 108 w 228"/>
                <a:gd name="T115" fmla="*/ 8 h 373"/>
                <a:gd name="T116" fmla="*/ 47 w 228"/>
                <a:gd name="T117" fmla="*/ 12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28" h="373">
                  <a:moveTo>
                    <a:pt x="48" y="132"/>
                  </a:moveTo>
                  <a:cubicBezTo>
                    <a:pt x="48" y="138"/>
                    <a:pt x="46" y="143"/>
                    <a:pt x="46" y="143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9" y="152"/>
                    <a:pt x="49" y="152"/>
                    <a:pt x="49" y="152"/>
                  </a:cubicBezTo>
                  <a:cubicBezTo>
                    <a:pt x="54" y="156"/>
                    <a:pt x="54" y="156"/>
                    <a:pt x="54" y="156"/>
                  </a:cubicBezTo>
                  <a:cubicBezTo>
                    <a:pt x="56" y="159"/>
                    <a:pt x="56" y="159"/>
                    <a:pt x="56" y="159"/>
                  </a:cubicBezTo>
                  <a:cubicBezTo>
                    <a:pt x="57" y="163"/>
                    <a:pt x="57" y="163"/>
                    <a:pt x="57" y="163"/>
                  </a:cubicBezTo>
                  <a:cubicBezTo>
                    <a:pt x="57" y="167"/>
                    <a:pt x="57" y="167"/>
                    <a:pt x="57" y="167"/>
                  </a:cubicBezTo>
                  <a:cubicBezTo>
                    <a:pt x="54" y="168"/>
                    <a:pt x="54" y="168"/>
                    <a:pt x="54" y="168"/>
                  </a:cubicBezTo>
                  <a:cubicBezTo>
                    <a:pt x="53" y="173"/>
                    <a:pt x="53" y="173"/>
                    <a:pt x="53" y="173"/>
                  </a:cubicBezTo>
                  <a:cubicBezTo>
                    <a:pt x="49" y="176"/>
                    <a:pt x="49" y="176"/>
                    <a:pt x="49" y="176"/>
                  </a:cubicBezTo>
                  <a:cubicBezTo>
                    <a:pt x="46" y="180"/>
                    <a:pt x="46" y="180"/>
                    <a:pt x="46" y="180"/>
                  </a:cubicBezTo>
                  <a:cubicBezTo>
                    <a:pt x="42" y="184"/>
                    <a:pt x="42" y="184"/>
                    <a:pt x="42" y="184"/>
                  </a:cubicBezTo>
                  <a:cubicBezTo>
                    <a:pt x="40" y="189"/>
                    <a:pt x="40" y="189"/>
                    <a:pt x="40" y="189"/>
                  </a:cubicBezTo>
                  <a:cubicBezTo>
                    <a:pt x="38" y="190"/>
                    <a:pt x="38" y="190"/>
                    <a:pt x="38" y="190"/>
                  </a:cubicBezTo>
                  <a:cubicBezTo>
                    <a:pt x="37" y="194"/>
                    <a:pt x="37" y="194"/>
                    <a:pt x="37" y="194"/>
                  </a:cubicBezTo>
                  <a:cubicBezTo>
                    <a:pt x="34" y="198"/>
                    <a:pt x="34" y="198"/>
                    <a:pt x="34" y="198"/>
                  </a:cubicBezTo>
                  <a:cubicBezTo>
                    <a:pt x="26" y="206"/>
                    <a:pt x="26" y="206"/>
                    <a:pt x="26" y="206"/>
                  </a:cubicBezTo>
                  <a:cubicBezTo>
                    <a:pt x="20" y="211"/>
                    <a:pt x="20" y="211"/>
                    <a:pt x="20" y="211"/>
                  </a:cubicBezTo>
                  <a:cubicBezTo>
                    <a:pt x="19" y="214"/>
                    <a:pt x="19" y="214"/>
                    <a:pt x="19" y="214"/>
                  </a:cubicBezTo>
                  <a:cubicBezTo>
                    <a:pt x="18" y="219"/>
                    <a:pt x="18" y="219"/>
                    <a:pt x="18" y="219"/>
                  </a:cubicBezTo>
                  <a:cubicBezTo>
                    <a:pt x="20" y="222"/>
                    <a:pt x="20" y="222"/>
                    <a:pt x="20" y="222"/>
                  </a:cubicBezTo>
                  <a:cubicBezTo>
                    <a:pt x="22" y="223"/>
                    <a:pt x="22" y="223"/>
                    <a:pt x="22" y="223"/>
                  </a:cubicBezTo>
                  <a:cubicBezTo>
                    <a:pt x="23" y="223"/>
                    <a:pt x="23" y="223"/>
                    <a:pt x="23" y="223"/>
                  </a:cubicBezTo>
                  <a:cubicBezTo>
                    <a:pt x="26" y="226"/>
                    <a:pt x="26" y="226"/>
                    <a:pt x="26" y="226"/>
                  </a:cubicBezTo>
                  <a:cubicBezTo>
                    <a:pt x="25" y="228"/>
                    <a:pt x="25" y="228"/>
                    <a:pt x="25" y="228"/>
                  </a:cubicBezTo>
                  <a:cubicBezTo>
                    <a:pt x="25" y="236"/>
                    <a:pt x="25" y="236"/>
                    <a:pt x="25" y="236"/>
                  </a:cubicBezTo>
                  <a:cubicBezTo>
                    <a:pt x="24" y="240"/>
                    <a:pt x="24" y="240"/>
                    <a:pt x="24" y="240"/>
                  </a:cubicBezTo>
                  <a:cubicBezTo>
                    <a:pt x="24" y="242"/>
                    <a:pt x="24" y="242"/>
                    <a:pt x="24" y="242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8" y="246"/>
                    <a:pt x="18" y="246"/>
                    <a:pt x="18" y="246"/>
                  </a:cubicBezTo>
                  <a:cubicBezTo>
                    <a:pt x="18" y="251"/>
                    <a:pt x="18" y="251"/>
                    <a:pt x="18" y="251"/>
                  </a:cubicBezTo>
                  <a:cubicBezTo>
                    <a:pt x="0" y="330"/>
                    <a:pt x="0" y="330"/>
                    <a:pt x="0" y="330"/>
                  </a:cubicBezTo>
                  <a:cubicBezTo>
                    <a:pt x="35" y="338"/>
                    <a:pt x="102" y="352"/>
                    <a:pt x="102" y="352"/>
                  </a:cubicBezTo>
                  <a:cubicBezTo>
                    <a:pt x="208" y="373"/>
                    <a:pt x="208" y="373"/>
                    <a:pt x="208" y="373"/>
                  </a:cubicBezTo>
                  <a:cubicBezTo>
                    <a:pt x="228" y="256"/>
                    <a:pt x="228" y="256"/>
                    <a:pt x="228" y="256"/>
                  </a:cubicBezTo>
                  <a:cubicBezTo>
                    <a:pt x="226" y="254"/>
                    <a:pt x="226" y="254"/>
                    <a:pt x="226" y="254"/>
                  </a:cubicBezTo>
                  <a:cubicBezTo>
                    <a:pt x="224" y="252"/>
                    <a:pt x="224" y="252"/>
                    <a:pt x="224" y="252"/>
                  </a:cubicBezTo>
                  <a:cubicBezTo>
                    <a:pt x="224" y="251"/>
                    <a:pt x="224" y="251"/>
                    <a:pt x="224" y="251"/>
                  </a:cubicBezTo>
                  <a:cubicBezTo>
                    <a:pt x="223" y="247"/>
                    <a:pt x="223" y="247"/>
                    <a:pt x="223" y="247"/>
                  </a:cubicBezTo>
                  <a:cubicBezTo>
                    <a:pt x="221" y="244"/>
                    <a:pt x="221" y="244"/>
                    <a:pt x="221" y="244"/>
                  </a:cubicBezTo>
                  <a:cubicBezTo>
                    <a:pt x="218" y="241"/>
                    <a:pt x="218" y="241"/>
                    <a:pt x="218" y="241"/>
                  </a:cubicBezTo>
                  <a:cubicBezTo>
                    <a:pt x="214" y="241"/>
                    <a:pt x="214" y="241"/>
                    <a:pt x="214" y="241"/>
                  </a:cubicBezTo>
                  <a:cubicBezTo>
                    <a:pt x="213" y="246"/>
                    <a:pt x="213" y="246"/>
                    <a:pt x="213" y="246"/>
                  </a:cubicBezTo>
                  <a:cubicBezTo>
                    <a:pt x="212" y="249"/>
                    <a:pt x="212" y="249"/>
                    <a:pt x="212" y="249"/>
                  </a:cubicBezTo>
                  <a:cubicBezTo>
                    <a:pt x="202" y="248"/>
                    <a:pt x="202" y="248"/>
                    <a:pt x="202" y="248"/>
                  </a:cubicBezTo>
                  <a:cubicBezTo>
                    <a:pt x="197" y="246"/>
                    <a:pt x="197" y="246"/>
                    <a:pt x="197" y="246"/>
                  </a:cubicBezTo>
                  <a:cubicBezTo>
                    <a:pt x="189" y="245"/>
                    <a:pt x="189" y="245"/>
                    <a:pt x="189" y="245"/>
                  </a:cubicBezTo>
                  <a:cubicBezTo>
                    <a:pt x="185" y="245"/>
                    <a:pt x="185" y="245"/>
                    <a:pt x="185" y="245"/>
                  </a:cubicBezTo>
                  <a:cubicBezTo>
                    <a:pt x="184" y="247"/>
                    <a:pt x="184" y="247"/>
                    <a:pt x="184" y="247"/>
                  </a:cubicBezTo>
                  <a:cubicBezTo>
                    <a:pt x="184" y="249"/>
                    <a:pt x="184" y="249"/>
                    <a:pt x="184" y="249"/>
                  </a:cubicBezTo>
                  <a:cubicBezTo>
                    <a:pt x="179" y="247"/>
                    <a:pt x="179" y="247"/>
                    <a:pt x="179" y="247"/>
                  </a:cubicBezTo>
                  <a:cubicBezTo>
                    <a:pt x="174" y="244"/>
                    <a:pt x="174" y="244"/>
                    <a:pt x="174" y="244"/>
                  </a:cubicBezTo>
                  <a:cubicBezTo>
                    <a:pt x="171" y="244"/>
                    <a:pt x="171" y="244"/>
                    <a:pt x="171" y="244"/>
                  </a:cubicBezTo>
                  <a:cubicBezTo>
                    <a:pt x="169" y="244"/>
                    <a:pt x="169" y="244"/>
                    <a:pt x="169" y="244"/>
                  </a:cubicBezTo>
                  <a:cubicBezTo>
                    <a:pt x="168" y="247"/>
                    <a:pt x="168" y="247"/>
                    <a:pt x="168" y="247"/>
                  </a:cubicBezTo>
                  <a:cubicBezTo>
                    <a:pt x="168" y="249"/>
                    <a:pt x="168" y="249"/>
                    <a:pt x="168" y="249"/>
                  </a:cubicBezTo>
                  <a:cubicBezTo>
                    <a:pt x="164" y="249"/>
                    <a:pt x="164" y="249"/>
                    <a:pt x="164" y="249"/>
                  </a:cubicBezTo>
                  <a:cubicBezTo>
                    <a:pt x="162" y="245"/>
                    <a:pt x="162" y="245"/>
                    <a:pt x="162" y="245"/>
                  </a:cubicBezTo>
                  <a:cubicBezTo>
                    <a:pt x="162" y="242"/>
                    <a:pt x="162" y="242"/>
                    <a:pt x="162" y="242"/>
                  </a:cubicBezTo>
                  <a:cubicBezTo>
                    <a:pt x="162" y="238"/>
                    <a:pt x="162" y="238"/>
                    <a:pt x="162" y="238"/>
                  </a:cubicBezTo>
                  <a:cubicBezTo>
                    <a:pt x="160" y="232"/>
                    <a:pt x="160" y="232"/>
                    <a:pt x="160" y="232"/>
                  </a:cubicBezTo>
                  <a:cubicBezTo>
                    <a:pt x="160" y="226"/>
                    <a:pt x="160" y="226"/>
                    <a:pt x="160" y="226"/>
                  </a:cubicBezTo>
                  <a:cubicBezTo>
                    <a:pt x="156" y="226"/>
                    <a:pt x="156" y="226"/>
                    <a:pt x="156" y="226"/>
                  </a:cubicBezTo>
                  <a:cubicBezTo>
                    <a:pt x="151" y="223"/>
                    <a:pt x="151" y="223"/>
                    <a:pt x="151" y="223"/>
                  </a:cubicBezTo>
                  <a:cubicBezTo>
                    <a:pt x="149" y="220"/>
                    <a:pt x="149" y="220"/>
                    <a:pt x="149" y="220"/>
                  </a:cubicBezTo>
                  <a:cubicBezTo>
                    <a:pt x="149" y="218"/>
                    <a:pt x="149" y="218"/>
                    <a:pt x="149" y="218"/>
                  </a:cubicBezTo>
                  <a:cubicBezTo>
                    <a:pt x="149" y="213"/>
                    <a:pt x="149" y="213"/>
                    <a:pt x="149" y="213"/>
                  </a:cubicBezTo>
                  <a:cubicBezTo>
                    <a:pt x="149" y="208"/>
                    <a:pt x="149" y="208"/>
                    <a:pt x="149" y="208"/>
                  </a:cubicBezTo>
                  <a:cubicBezTo>
                    <a:pt x="145" y="204"/>
                    <a:pt x="145" y="204"/>
                    <a:pt x="145" y="204"/>
                  </a:cubicBezTo>
                  <a:cubicBezTo>
                    <a:pt x="145" y="201"/>
                    <a:pt x="145" y="201"/>
                    <a:pt x="145" y="201"/>
                  </a:cubicBezTo>
                  <a:cubicBezTo>
                    <a:pt x="145" y="195"/>
                    <a:pt x="145" y="195"/>
                    <a:pt x="145" y="195"/>
                  </a:cubicBezTo>
                  <a:cubicBezTo>
                    <a:pt x="144" y="187"/>
                    <a:pt x="144" y="187"/>
                    <a:pt x="144" y="187"/>
                  </a:cubicBezTo>
                  <a:cubicBezTo>
                    <a:pt x="142" y="183"/>
                    <a:pt x="142" y="183"/>
                    <a:pt x="142" y="183"/>
                  </a:cubicBezTo>
                  <a:cubicBezTo>
                    <a:pt x="141" y="179"/>
                    <a:pt x="141" y="179"/>
                    <a:pt x="141" y="179"/>
                  </a:cubicBezTo>
                  <a:cubicBezTo>
                    <a:pt x="139" y="179"/>
                    <a:pt x="139" y="179"/>
                    <a:pt x="139" y="179"/>
                  </a:cubicBezTo>
                  <a:cubicBezTo>
                    <a:pt x="135" y="182"/>
                    <a:pt x="135" y="182"/>
                    <a:pt x="135" y="182"/>
                  </a:cubicBezTo>
                  <a:cubicBezTo>
                    <a:pt x="133" y="182"/>
                    <a:pt x="133" y="182"/>
                    <a:pt x="133" y="182"/>
                  </a:cubicBezTo>
                  <a:cubicBezTo>
                    <a:pt x="130" y="183"/>
                    <a:pt x="130" y="183"/>
                    <a:pt x="130" y="183"/>
                  </a:cubicBezTo>
                  <a:cubicBezTo>
                    <a:pt x="127" y="186"/>
                    <a:pt x="127" y="186"/>
                    <a:pt x="127" y="186"/>
                  </a:cubicBezTo>
                  <a:cubicBezTo>
                    <a:pt x="125" y="186"/>
                    <a:pt x="125" y="186"/>
                    <a:pt x="125" y="186"/>
                  </a:cubicBezTo>
                  <a:cubicBezTo>
                    <a:pt x="125" y="183"/>
                    <a:pt x="125" y="183"/>
                    <a:pt x="125" y="183"/>
                  </a:cubicBezTo>
                  <a:cubicBezTo>
                    <a:pt x="121" y="181"/>
                    <a:pt x="121" y="181"/>
                    <a:pt x="121" y="181"/>
                  </a:cubicBezTo>
                  <a:cubicBezTo>
                    <a:pt x="119" y="179"/>
                    <a:pt x="119" y="179"/>
                    <a:pt x="119" y="179"/>
                  </a:cubicBezTo>
                  <a:cubicBezTo>
                    <a:pt x="122" y="172"/>
                    <a:pt x="122" y="172"/>
                    <a:pt x="122" y="172"/>
                  </a:cubicBezTo>
                  <a:cubicBezTo>
                    <a:pt x="125" y="168"/>
                    <a:pt x="125" y="168"/>
                    <a:pt x="125" y="168"/>
                  </a:cubicBezTo>
                  <a:cubicBezTo>
                    <a:pt x="128" y="168"/>
                    <a:pt x="128" y="168"/>
                    <a:pt x="128" y="168"/>
                  </a:cubicBezTo>
                  <a:cubicBezTo>
                    <a:pt x="129" y="166"/>
                    <a:pt x="129" y="166"/>
                    <a:pt x="129" y="166"/>
                  </a:cubicBezTo>
                  <a:cubicBezTo>
                    <a:pt x="127" y="160"/>
                    <a:pt x="127" y="160"/>
                    <a:pt x="127" y="160"/>
                  </a:cubicBezTo>
                  <a:cubicBezTo>
                    <a:pt x="128" y="154"/>
                    <a:pt x="128" y="154"/>
                    <a:pt x="128" y="154"/>
                  </a:cubicBezTo>
                  <a:cubicBezTo>
                    <a:pt x="131" y="147"/>
                    <a:pt x="131" y="147"/>
                    <a:pt x="131" y="147"/>
                  </a:cubicBezTo>
                  <a:cubicBezTo>
                    <a:pt x="134" y="141"/>
                    <a:pt x="134" y="141"/>
                    <a:pt x="134" y="141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1"/>
                    <a:pt x="137" y="131"/>
                    <a:pt x="137" y="131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3" y="118"/>
                    <a:pt x="123" y="118"/>
                    <a:pt x="123" y="118"/>
                  </a:cubicBezTo>
                  <a:cubicBezTo>
                    <a:pt x="122" y="111"/>
                    <a:pt x="122" y="111"/>
                    <a:pt x="122" y="111"/>
                  </a:cubicBezTo>
                  <a:cubicBezTo>
                    <a:pt x="119" y="106"/>
                    <a:pt x="119" y="106"/>
                    <a:pt x="119" y="106"/>
                  </a:cubicBezTo>
                  <a:cubicBezTo>
                    <a:pt x="114" y="101"/>
                    <a:pt x="114" y="101"/>
                    <a:pt x="114" y="101"/>
                  </a:cubicBezTo>
                  <a:cubicBezTo>
                    <a:pt x="109" y="93"/>
                    <a:pt x="109" y="93"/>
                    <a:pt x="109" y="93"/>
                  </a:cubicBezTo>
                  <a:cubicBezTo>
                    <a:pt x="108" y="88"/>
                    <a:pt x="108" y="88"/>
                    <a:pt x="108" y="88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4" y="79"/>
                    <a:pt x="104" y="79"/>
                    <a:pt x="104" y="79"/>
                  </a:cubicBezTo>
                  <a:cubicBezTo>
                    <a:pt x="101" y="76"/>
                    <a:pt x="101" y="76"/>
                    <a:pt x="101" y="76"/>
                  </a:cubicBezTo>
                  <a:cubicBezTo>
                    <a:pt x="101" y="72"/>
                    <a:pt x="101" y="72"/>
                    <a:pt x="101" y="72"/>
                  </a:cubicBezTo>
                  <a:cubicBezTo>
                    <a:pt x="101" y="69"/>
                    <a:pt x="101" y="69"/>
                    <a:pt x="101" y="69"/>
                  </a:cubicBezTo>
                  <a:cubicBezTo>
                    <a:pt x="99" y="64"/>
                    <a:pt x="99" y="64"/>
                    <a:pt x="99" y="64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7" y="59"/>
                    <a:pt x="97" y="59"/>
                    <a:pt x="97" y="59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06" y="18"/>
                    <a:pt x="106" y="18"/>
                    <a:pt x="106" y="1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52" y="114"/>
                    <a:pt x="47" y="120"/>
                  </a:cubicBezTo>
                  <a:cubicBezTo>
                    <a:pt x="43" y="127"/>
                    <a:pt x="48" y="125"/>
                    <a:pt x="48" y="132"/>
                  </a:cubicBezTo>
                  <a:close/>
                </a:path>
              </a:pathLst>
            </a:custGeom>
            <a:pattFill prst="wdDnDiag">
              <a:fgClr>
                <a:schemeClr val="accent1"/>
              </a:fgClr>
              <a:bgClr>
                <a:srgbClr val="F2F2F2"/>
              </a:bgClr>
            </a:patt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43" name="Freeform 21">
              <a:extLst>
                <a:ext uri="{FF2B5EF4-FFF2-40B4-BE49-F238E27FC236}">
                  <a16:creationId xmlns:a16="http://schemas.microsoft.com/office/drawing/2014/main" id="{EA6672E4-CEEA-C927-37EA-69DB857E6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5502" y="1743206"/>
              <a:ext cx="558212" cy="360899"/>
            </a:xfrm>
            <a:custGeom>
              <a:avLst/>
              <a:gdLst>
                <a:gd name="T0" fmla="*/ 184 w 391"/>
                <a:gd name="T1" fmla="*/ 33 h 252"/>
                <a:gd name="T2" fmla="*/ 9 w 391"/>
                <a:gd name="T3" fmla="*/ 10 h 252"/>
                <a:gd name="T4" fmla="*/ 4 w 391"/>
                <a:gd name="T5" fmla="*/ 28 h 252"/>
                <a:gd name="T6" fmla="*/ 0 w 391"/>
                <a:gd name="T7" fmla="*/ 51 h 252"/>
                <a:gd name="T8" fmla="*/ 2 w 391"/>
                <a:gd name="T9" fmla="*/ 56 h 252"/>
                <a:gd name="T10" fmla="*/ 4 w 391"/>
                <a:gd name="T11" fmla="*/ 64 h 252"/>
                <a:gd name="T12" fmla="*/ 7 w 391"/>
                <a:gd name="T13" fmla="*/ 71 h 252"/>
                <a:gd name="T14" fmla="*/ 11 w 391"/>
                <a:gd name="T15" fmla="*/ 80 h 252"/>
                <a:gd name="T16" fmla="*/ 17 w 391"/>
                <a:gd name="T17" fmla="*/ 93 h 252"/>
                <a:gd name="T18" fmla="*/ 25 w 391"/>
                <a:gd name="T19" fmla="*/ 103 h 252"/>
                <a:gd name="T20" fmla="*/ 28 w 391"/>
                <a:gd name="T21" fmla="*/ 116 h 252"/>
                <a:gd name="T22" fmla="*/ 31 w 391"/>
                <a:gd name="T23" fmla="*/ 121 h 252"/>
                <a:gd name="T24" fmla="*/ 40 w 391"/>
                <a:gd name="T25" fmla="*/ 127 h 252"/>
                <a:gd name="T26" fmla="*/ 34 w 391"/>
                <a:gd name="T27" fmla="*/ 139 h 252"/>
                <a:gd name="T28" fmla="*/ 30 w 391"/>
                <a:gd name="T29" fmla="*/ 152 h 252"/>
                <a:gd name="T30" fmla="*/ 31 w 391"/>
                <a:gd name="T31" fmla="*/ 160 h 252"/>
                <a:gd name="T32" fmla="*/ 25 w 391"/>
                <a:gd name="T33" fmla="*/ 164 h 252"/>
                <a:gd name="T34" fmla="*/ 24 w 391"/>
                <a:gd name="T35" fmla="*/ 173 h 252"/>
                <a:gd name="T36" fmla="*/ 28 w 391"/>
                <a:gd name="T37" fmla="*/ 178 h 252"/>
                <a:gd name="T38" fmla="*/ 33 w 391"/>
                <a:gd name="T39" fmla="*/ 175 h 252"/>
                <a:gd name="T40" fmla="*/ 38 w 391"/>
                <a:gd name="T41" fmla="*/ 174 h 252"/>
                <a:gd name="T42" fmla="*/ 44 w 391"/>
                <a:gd name="T43" fmla="*/ 171 h 252"/>
                <a:gd name="T44" fmla="*/ 47 w 391"/>
                <a:gd name="T45" fmla="*/ 179 h 252"/>
                <a:gd name="T46" fmla="*/ 48 w 391"/>
                <a:gd name="T47" fmla="*/ 193 h 252"/>
                <a:gd name="T48" fmla="*/ 52 w 391"/>
                <a:gd name="T49" fmla="*/ 200 h 252"/>
                <a:gd name="T50" fmla="*/ 52 w 391"/>
                <a:gd name="T51" fmla="*/ 210 h 252"/>
                <a:gd name="T52" fmla="*/ 54 w 391"/>
                <a:gd name="T53" fmla="*/ 215 h 252"/>
                <a:gd name="T54" fmla="*/ 63 w 391"/>
                <a:gd name="T55" fmla="*/ 218 h 252"/>
                <a:gd name="T56" fmla="*/ 65 w 391"/>
                <a:gd name="T57" fmla="*/ 230 h 252"/>
                <a:gd name="T58" fmla="*/ 65 w 391"/>
                <a:gd name="T59" fmla="*/ 237 h 252"/>
                <a:gd name="T60" fmla="*/ 71 w 391"/>
                <a:gd name="T61" fmla="*/ 241 h 252"/>
                <a:gd name="T62" fmla="*/ 72 w 391"/>
                <a:gd name="T63" fmla="*/ 236 h 252"/>
                <a:gd name="T64" fmla="*/ 77 w 391"/>
                <a:gd name="T65" fmla="*/ 236 h 252"/>
                <a:gd name="T66" fmla="*/ 87 w 391"/>
                <a:gd name="T67" fmla="*/ 241 h 252"/>
                <a:gd name="T68" fmla="*/ 88 w 391"/>
                <a:gd name="T69" fmla="*/ 237 h 252"/>
                <a:gd name="T70" fmla="*/ 100 w 391"/>
                <a:gd name="T71" fmla="*/ 238 h 252"/>
                <a:gd name="T72" fmla="*/ 115 w 391"/>
                <a:gd name="T73" fmla="*/ 241 h 252"/>
                <a:gd name="T74" fmla="*/ 117 w 391"/>
                <a:gd name="T75" fmla="*/ 233 h 252"/>
                <a:gd name="T76" fmla="*/ 124 w 391"/>
                <a:gd name="T77" fmla="*/ 236 h 252"/>
                <a:gd name="T78" fmla="*/ 127 w 391"/>
                <a:gd name="T79" fmla="*/ 243 h 252"/>
                <a:gd name="T80" fmla="*/ 129 w 391"/>
                <a:gd name="T81" fmla="*/ 246 h 252"/>
                <a:gd name="T82" fmla="*/ 136 w 391"/>
                <a:gd name="T83" fmla="*/ 221 h 252"/>
                <a:gd name="T84" fmla="*/ 373 w 391"/>
                <a:gd name="T85" fmla="*/ 252 h 252"/>
                <a:gd name="T86" fmla="*/ 391 w 391"/>
                <a:gd name="T87" fmla="*/ 6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91" h="252">
                  <a:moveTo>
                    <a:pt x="391" y="60"/>
                  </a:moveTo>
                  <a:cubicBezTo>
                    <a:pt x="391" y="60"/>
                    <a:pt x="243" y="42"/>
                    <a:pt x="184" y="33"/>
                  </a:cubicBezTo>
                  <a:cubicBezTo>
                    <a:pt x="112" y="22"/>
                    <a:pt x="11" y="0"/>
                    <a:pt x="11" y="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4" y="61"/>
                    <a:pt x="4" y="61"/>
                    <a:pt x="4" y="61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7" y="71"/>
                    <a:pt x="7" y="71"/>
                    <a:pt x="7" y="71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11" y="80"/>
                    <a:pt x="11" y="80"/>
                    <a:pt x="11" y="80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7" y="93"/>
                    <a:pt x="17" y="93"/>
                    <a:pt x="17" y="93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5" y="103"/>
                    <a:pt x="25" y="103"/>
                    <a:pt x="25" y="103"/>
                  </a:cubicBezTo>
                  <a:cubicBezTo>
                    <a:pt x="26" y="110"/>
                    <a:pt x="26" y="110"/>
                    <a:pt x="26" y="110"/>
                  </a:cubicBezTo>
                  <a:cubicBezTo>
                    <a:pt x="28" y="116"/>
                    <a:pt x="28" y="116"/>
                    <a:pt x="28" y="116"/>
                  </a:cubicBezTo>
                  <a:cubicBezTo>
                    <a:pt x="31" y="120"/>
                    <a:pt x="31" y="120"/>
                    <a:pt x="31" y="120"/>
                  </a:cubicBezTo>
                  <a:cubicBezTo>
                    <a:pt x="31" y="121"/>
                    <a:pt x="31" y="121"/>
                    <a:pt x="31" y="121"/>
                  </a:cubicBezTo>
                  <a:cubicBezTo>
                    <a:pt x="40" y="123"/>
                    <a:pt x="40" y="123"/>
                    <a:pt x="40" y="123"/>
                  </a:cubicBezTo>
                  <a:cubicBezTo>
                    <a:pt x="40" y="127"/>
                    <a:pt x="40" y="127"/>
                    <a:pt x="40" y="127"/>
                  </a:cubicBezTo>
                  <a:cubicBezTo>
                    <a:pt x="37" y="133"/>
                    <a:pt x="37" y="133"/>
                    <a:pt x="37" y="133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1" y="146"/>
                    <a:pt x="31" y="146"/>
                    <a:pt x="31" y="146"/>
                  </a:cubicBezTo>
                  <a:cubicBezTo>
                    <a:pt x="30" y="152"/>
                    <a:pt x="30" y="152"/>
                    <a:pt x="30" y="152"/>
                  </a:cubicBezTo>
                  <a:cubicBezTo>
                    <a:pt x="32" y="158"/>
                    <a:pt x="32" y="158"/>
                    <a:pt x="32" y="158"/>
                  </a:cubicBezTo>
                  <a:cubicBezTo>
                    <a:pt x="31" y="160"/>
                    <a:pt x="31" y="160"/>
                    <a:pt x="31" y="160"/>
                  </a:cubicBezTo>
                  <a:cubicBezTo>
                    <a:pt x="28" y="160"/>
                    <a:pt x="28" y="160"/>
                    <a:pt x="28" y="160"/>
                  </a:cubicBezTo>
                  <a:cubicBezTo>
                    <a:pt x="25" y="164"/>
                    <a:pt x="25" y="164"/>
                    <a:pt x="25" y="164"/>
                  </a:cubicBezTo>
                  <a:cubicBezTo>
                    <a:pt x="22" y="171"/>
                    <a:pt x="22" y="171"/>
                    <a:pt x="22" y="171"/>
                  </a:cubicBezTo>
                  <a:cubicBezTo>
                    <a:pt x="24" y="173"/>
                    <a:pt x="24" y="173"/>
                    <a:pt x="24" y="173"/>
                  </a:cubicBezTo>
                  <a:cubicBezTo>
                    <a:pt x="28" y="175"/>
                    <a:pt x="28" y="175"/>
                    <a:pt x="28" y="175"/>
                  </a:cubicBezTo>
                  <a:cubicBezTo>
                    <a:pt x="28" y="178"/>
                    <a:pt x="28" y="178"/>
                    <a:pt x="28" y="178"/>
                  </a:cubicBezTo>
                  <a:cubicBezTo>
                    <a:pt x="30" y="178"/>
                    <a:pt x="30" y="178"/>
                    <a:pt x="30" y="178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6" y="174"/>
                    <a:pt x="36" y="174"/>
                    <a:pt x="36" y="174"/>
                  </a:cubicBezTo>
                  <a:cubicBezTo>
                    <a:pt x="38" y="174"/>
                    <a:pt x="38" y="174"/>
                    <a:pt x="38" y="174"/>
                  </a:cubicBezTo>
                  <a:cubicBezTo>
                    <a:pt x="42" y="171"/>
                    <a:pt x="42" y="171"/>
                    <a:pt x="42" y="171"/>
                  </a:cubicBezTo>
                  <a:cubicBezTo>
                    <a:pt x="44" y="171"/>
                    <a:pt x="44" y="171"/>
                    <a:pt x="44" y="171"/>
                  </a:cubicBezTo>
                  <a:cubicBezTo>
                    <a:pt x="45" y="175"/>
                    <a:pt x="45" y="175"/>
                    <a:pt x="45" y="175"/>
                  </a:cubicBezTo>
                  <a:cubicBezTo>
                    <a:pt x="47" y="179"/>
                    <a:pt x="47" y="179"/>
                    <a:pt x="47" y="179"/>
                  </a:cubicBezTo>
                  <a:cubicBezTo>
                    <a:pt x="48" y="187"/>
                    <a:pt x="48" y="187"/>
                    <a:pt x="48" y="187"/>
                  </a:cubicBezTo>
                  <a:cubicBezTo>
                    <a:pt x="48" y="193"/>
                    <a:pt x="48" y="193"/>
                    <a:pt x="48" y="193"/>
                  </a:cubicBezTo>
                  <a:cubicBezTo>
                    <a:pt x="48" y="196"/>
                    <a:pt x="48" y="196"/>
                    <a:pt x="48" y="196"/>
                  </a:cubicBezTo>
                  <a:cubicBezTo>
                    <a:pt x="52" y="200"/>
                    <a:pt x="52" y="200"/>
                    <a:pt x="52" y="200"/>
                  </a:cubicBezTo>
                  <a:cubicBezTo>
                    <a:pt x="52" y="205"/>
                    <a:pt x="52" y="205"/>
                    <a:pt x="52" y="205"/>
                  </a:cubicBezTo>
                  <a:cubicBezTo>
                    <a:pt x="52" y="210"/>
                    <a:pt x="52" y="210"/>
                    <a:pt x="52" y="210"/>
                  </a:cubicBezTo>
                  <a:cubicBezTo>
                    <a:pt x="52" y="212"/>
                    <a:pt x="52" y="212"/>
                    <a:pt x="52" y="212"/>
                  </a:cubicBezTo>
                  <a:cubicBezTo>
                    <a:pt x="54" y="215"/>
                    <a:pt x="54" y="215"/>
                    <a:pt x="54" y="215"/>
                  </a:cubicBezTo>
                  <a:cubicBezTo>
                    <a:pt x="59" y="218"/>
                    <a:pt x="59" y="218"/>
                    <a:pt x="59" y="218"/>
                  </a:cubicBezTo>
                  <a:cubicBezTo>
                    <a:pt x="63" y="218"/>
                    <a:pt x="63" y="218"/>
                    <a:pt x="63" y="218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5" y="230"/>
                    <a:pt x="65" y="230"/>
                    <a:pt x="65" y="230"/>
                  </a:cubicBezTo>
                  <a:cubicBezTo>
                    <a:pt x="65" y="234"/>
                    <a:pt x="65" y="234"/>
                    <a:pt x="65" y="234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7" y="241"/>
                    <a:pt x="67" y="241"/>
                    <a:pt x="67" y="241"/>
                  </a:cubicBezTo>
                  <a:cubicBezTo>
                    <a:pt x="71" y="241"/>
                    <a:pt x="71" y="241"/>
                    <a:pt x="71" y="241"/>
                  </a:cubicBezTo>
                  <a:cubicBezTo>
                    <a:pt x="71" y="239"/>
                    <a:pt x="71" y="239"/>
                    <a:pt x="71" y="239"/>
                  </a:cubicBezTo>
                  <a:cubicBezTo>
                    <a:pt x="72" y="236"/>
                    <a:pt x="72" y="236"/>
                    <a:pt x="72" y="236"/>
                  </a:cubicBezTo>
                  <a:cubicBezTo>
                    <a:pt x="74" y="236"/>
                    <a:pt x="74" y="236"/>
                    <a:pt x="74" y="236"/>
                  </a:cubicBezTo>
                  <a:cubicBezTo>
                    <a:pt x="77" y="236"/>
                    <a:pt x="77" y="236"/>
                    <a:pt x="77" y="236"/>
                  </a:cubicBezTo>
                  <a:cubicBezTo>
                    <a:pt x="82" y="239"/>
                    <a:pt x="82" y="239"/>
                    <a:pt x="82" y="239"/>
                  </a:cubicBezTo>
                  <a:cubicBezTo>
                    <a:pt x="87" y="241"/>
                    <a:pt x="87" y="241"/>
                    <a:pt x="87" y="241"/>
                  </a:cubicBezTo>
                  <a:cubicBezTo>
                    <a:pt x="87" y="239"/>
                    <a:pt x="87" y="239"/>
                    <a:pt x="87" y="239"/>
                  </a:cubicBezTo>
                  <a:cubicBezTo>
                    <a:pt x="88" y="237"/>
                    <a:pt x="88" y="237"/>
                    <a:pt x="88" y="237"/>
                  </a:cubicBezTo>
                  <a:cubicBezTo>
                    <a:pt x="92" y="237"/>
                    <a:pt x="92" y="237"/>
                    <a:pt x="92" y="237"/>
                  </a:cubicBezTo>
                  <a:cubicBezTo>
                    <a:pt x="100" y="238"/>
                    <a:pt x="100" y="238"/>
                    <a:pt x="100" y="238"/>
                  </a:cubicBezTo>
                  <a:cubicBezTo>
                    <a:pt x="105" y="240"/>
                    <a:pt x="105" y="240"/>
                    <a:pt x="105" y="240"/>
                  </a:cubicBezTo>
                  <a:cubicBezTo>
                    <a:pt x="115" y="241"/>
                    <a:pt x="115" y="241"/>
                    <a:pt x="115" y="241"/>
                  </a:cubicBezTo>
                  <a:cubicBezTo>
                    <a:pt x="116" y="238"/>
                    <a:pt x="116" y="238"/>
                    <a:pt x="116" y="238"/>
                  </a:cubicBezTo>
                  <a:cubicBezTo>
                    <a:pt x="117" y="233"/>
                    <a:pt x="117" y="233"/>
                    <a:pt x="117" y="233"/>
                  </a:cubicBezTo>
                  <a:cubicBezTo>
                    <a:pt x="121" y="233"/>
                    <a:pt x="121" y="233"/>
                    <a:pt x="121" y="233"/>
                  </a:cubicBezTo>
                  <a:cubicBezTo>
                    <a:pt x="124" y="236"/>
                    <a:pt x="124" y="236"/>
                    <a:pt x="124" y="236"/>
                  </a:cubicBezTo>
                  <a:cubicBezTo>
                    <a:pt x="126" y="239"/>
                    <a:pt x="126" y="239"/>
                    <a:pt x="126" y="239"/>
                  </a:cubicBezTo>
                  <a:cubicBezTo>
                    <a:pt x="127" y="243"/>
                    <a:pt x="127" y="243"/>
                    <a:pt x="127" y="243"/>
                  </a:cubicBezTo>
                  <a:cubicBezTo>
                    <a:pt x="127" y="244"/>
                    <a:pt x="127" y="244"/>
                    <a:pt x="127" y="244"/>
                  </a:cubicBezTo>
                  <a:cubicBezTo>
                    <a:pt x="129" y="246"/>
                    <a:pt x="129" y="246"/>
                    <a:pt x="129" y="246"/>
                  </a:cubicBezTo>
                  <a:cubicBezTo>
                    <a:pt x="131" y="248"/>
                    <a:pt x="131" y="248"/>
                    <a:pt x="131" y="248"/>
                  </a:cubicBezTo>
                  <a:cubicBezTo>
                    <a:pt x="136" y="221"/>
                    <a:pt x="136" y="221"/>
                    <a:pt x="136" y="221"/>
                  </a:cubicBezTo>
                  <a:cubicBezTo>
                    <a:pt x="372" y="252"/>
                    <a:pt x="372" y="252"/>
                    <a:pt x="372" y="252"/>
                  </a:cubicBezTo>
                  <a:cubicBezTo>
                    <a:pt x="373" y="252"/>
                    <a:pt x="373" y="252"/>
                    <a:pt x="373" y="252"/>
                  </a:cubicBezTo>
                  <a:cubicBezTo>
                    <a:pt x="377" y="207"/>
                    <a:pt x="377" y="207"/>
                    <a:pt x="377" y="207"/>
                  </a:cubicBezTo>
                  <a:lnTo>
                    <a:pt x="391" y="60"/>
                  </a:ln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45" name="Freeform 22">
              <a:extLst>
                <a:ext uri="{FF2B5EF4-FFF2-40B4-BE49-F238E27FC236}">
                  <a16:creationId xmlns:a16="http://schemas.microsoft.com/office/drawing/2014/main" id="{048ABACE-642F-DE8E-B4D6-B6BC0645BB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7046" y="1787054"/>
              <a:ext cx="197314" cy="315365"/>
            </a:xfrm>
            <a:custGeom>
              <a:avLst/>
              <a:gdLst>
                <a:gd name="T0" fmla="*/ 34 w 117"/>
                <a:gd name="T1" fmla="*/ 182 h 187"/>
                <a:gd name="T2" fmla="*/ 34 w 117"/>
                <a:gd name="T3" fmla="*/ 176 h 187"/>
                <a:gd name="T4" fmla="*/ 37 w 117"/>
                <a:gd name="T5" fmla="*/ 171 h 187"/>
                <a:gd name="T6" fmla="*/ 40 w 117"/>
                <a:gd name="T7" fmla="*/ 166 h 187"/>
                <a:gd name="T8" fmla="*/ 44 w 117"/>
                <a:gd name="T9" fmla="*/ 161 h 187"/>
                <a:gd name="T10" fmla="*/ 40 w 117"/>
                <a:gd name="T11" fmla="*/ 159 h 187"/>
                <a:gd name="T12" fmla="*/ 42 w 117"/>
                <a:gd name="T13" fmla="*/ 155 h 187"/>
                <a:gd name="T14" fmla="*/ 45 w 117"/>
                <a:gd name="T15" fmla="*/ 155 h 187"/>
                <a:gd name="T16" fmla="*/ 48 w 117"/>
                <a:gd name="T17" fmla="*/ 150 h 187"/>
                <a:gd name="T18" fmla="*/ 52 w 117"/>
                <a:gd name="T19" fmla="*/ 153 h 187"/>
                <a:gd name="T20" fmla="*/ 51 w 117"/>
                <a:gd name="T21" fmla="*/ 149 h 187"/>
                <a:gd name="T22" fmla="*/ 56 w 117"/>
                <a:gd name="T23" fmla="*/ 148 h 187"/>
                <a:gd name="T24" fmla="*/ 59 w 117"/>
                <a:gd name="T25" fmla="*/ 139 h 187"/>
                <a:gd name="T26" fmla="*/ 67 w 117"/>
                <a:gd name="T27" fmla="*/ 141 h 187"/>
                <a:gd name="T28" fmla="*/ 68 w 117"/>
                <a:gd name="T29" fmla="*/ 132 h 187"/>
                <a:gd name="T30" fmla="*/ 68 w 117"/>
                <a:gd name="T31" fmla="*/ 123 h 187"/>
                <a:gd name="T32" fmla="*/ 69 w 117"/>
                <a:gd name="T33" fmla="*/ 116 h 187"/>
                <a:gd name="T34" fmla="*/ 79 w 117"/>
                <a:gd name="T35" fmla="*/ 122 h 187"/>
                <a:gd name="T36" fmla="*/ 81 w 117"/>
                <a:gd name="T37" fmla="*/ 115 h 187"/>
                <a:gd name="T38" fmla="*/ 84 w 117"/>
                <a:gd name="T39" fmla="*/ 122 h 187"/>
                <a:gd name="T40" fmla="*/ 88 w 117"/>
                <a:gd name="T41" fmla="*/ 116 h 187"/>
                <a:gd name="T42" fmla="*/ 87 w 117"/>
                <a:gd name="T43" fmla="*/ 111 h 187"/>
                <a:gd name="T44" fmla="*/ 95 w 117"/>
                <a:gd name="T45" fmla="*/ 115 h 187"/>
                <a:gd name="T46" fmla="*/ 97 w 117"/>
                <a:gd name="T47" fmla="*/ 111 h 187"/>
                <a:gd name="T48" fmla="*/ 103 w 117"/>
                <a:gd name="T49" fmla="*/ 105 h 187"/>
                <a:gd name="T50" fmla="*/ 106 w 117"/>
                <a:gd name="T51" fmla="*/ 101 h 187"/>
                <a:gd name="T52" fmla="*/ 114 w 117"/>
                <a:gd name="T53" fmla="*/ 97 h 187"/>
                <a:gd name="T54" fmla="*/ 116 w 117"/>
                <a:gd name="T55" fmla="*/ 88 h 187"/>
                <a:gd name="T56" fmla="*/ 112 w 117"/>
                <a:gd name="T57" fmla="*/ 86 h 187"/>
                <a:gd name="T58" fmla="*/ 112 w 117"/>
                <a:gd name="T59" fmla="*/ 82 h 187"/>
                <a:gd name="T60" fmla="*/ 104 w 117"/>
                <a:gd name="T61" fmla="*/ 77 h 187"/>
                <a:gd name="T62" fmla="*/ 101 w 117"/>
                <a:gd name="T63" fmla="*/ 64 h 187"/>
                <a:gd name="T64" fmla="*/ 95 w 117"/>
                <a:gd name="T65" fmla="*/ 63 h 187"/>
                <a:gd name="T66" fmla="*/ 84 w 117"/>
                <a:gd name="T67" fmla="*/ 56 h 187"/>
                <a:gd name="T68" fmla="*/ 77 w 117"/>
                <a:gd name="T69" fmla="*/ 31 h 187"/>
                <a:gd name="T70" fmla="*/ 71 w 117"/>
                <a:gd name="T71" fmla="*/ 11 h 187"/>
                <a:gd name="T72" fmla="*/ 53 w 117"/>
                <a:gd name="T73" fmla="*/ 3 h 187"/>
                <a:gd name="T74" fmla="*/ 42 w 117"/>
                <a:gd name="T75" fmla="*/ 11 h 187"/>
                <a:gd name="T76" fmla="*/ 30 w 117"/>
                <a:gd name="T77" fmla="*/ 5 h 187"/>
                <a:gd name="T78" fmla="*/ 22 w 117"/>
                <a:gd name="T79" fmla="*/ 22 h 187"/>
                <a:gd name="T80" fmla="*/ 13 w 117"/>
                <a:gd name="T81" fmla="*/ 54 h 187"/>
                <a:gd name="T82" fmla="*/ 15 w 117"/>
                <a:gd name="T83" fmla="*/ 71 h 187"/>
                <a:gd name="T84" fmla="*/ 12 w 117"/>
                <a:gd name="T85" fmla="*/ 82 h 187"/>
                <a:gd name="T86" fmla="*/ 7 w 117"/>
                <a:gd name="T87" fmla="*/ 95 h 187"/>
                <a:gd name="T88" fmla="*/ 0 w 117"/>
                <a:gd name="T89" fmla="*/ 103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7" h="187">
                  <a:moveTo>
                    <a:pt x="33" y="187"/>
                  </a:moveTo>
                  <a:lnTo>
                    <a:pt x="33" y="185"/>
                  </a:lnTo>
                  <a:lnTo>
                    <a:pt x="34" y="182"/>
                  </a:lnTo>
                  <a:lnTo>
                    <a:pt x="34" y="181"/>
                  </a:lnTo>
                  <a:lnTo>
                    <a:pt x="34" y="178"/>
                  </a:lnTo>
                  <a:lnTo>
                    <a:pt x="34" y="176"/>
                  </a:lnTo>
                  <a:lnTo>
                    <a:pt x="35" y="174"/>
                  </a:lnTo>
                  <a:lnTo>
                    <a:pt x="37" y="174"/>
                  </a:lnTo>
                  <a:lnTo>
                    <a:pt x="37" y="171"/>
                  </a:lnTo>
                  <a:lnTo>
                    <a:pt x="38" y="169"/>
                  </a:lnTo>
                  <a:lnTo>
                    <a:pt x="38" y="166"/>
                  </a:lnTo>
                  <a:lnTo>
                    <a:pt x="40" y="166"/>
                  </a:lnTo>
                  <a:lnTo>
                    <a:pt x="41" y="166"/>
                  </a:lnTo>
                  <a:lnTo>
                    <a:pt x="44" y="166"/>
                  </a:lnTo>
                  <a:lnTo>
                    <a:pt x="44" y="161"/>
                  </a:lnTo>
                  <a:lnTo>
                    <a:pt x="41" y="161"/>
                  </a:lnTo>
                  <a:lnTo>
                    <a:pt x="40" y="161"/>
                  </a:lnTo>
                  <a:lnTo>
                    <a:pt x="40" y="159"/>
                  </a:lnTo>
                  <a:lnTo>
                    <a:pt x="40" y="158"/>
                  </a:lnTo>
                  <a:lnTo>
                    <a:pt x="42" y="156"/>
                  </a:lnTo>
                  <a:lnTo>
                    <a:pt x="42" y="155"/>
                  </a:lnTo>
                  <a:lnTo>
                    <a:pt x="44" y="153"/>
                  </a:lnTo>
                  <a:lnTo>
                    <a:pt x="45" y="154"/>
                  </a:lnTo>
                  <a:lnTo>
                    <a:pt x="45" y="155"/>
                  </a:lnTo>
                  <a:lnTo>
                    <a:pt x="47" y="154"/>
                  </a:lnTo>
                  <a:lnTo>
                    <a:pt x="48" y="153"/>
                  </a:lnTo>
                  <a:lnTo>
                    <a:pt x="48" y="150"/>
                  </a:lnTo>
                  <a:lnTo>
                    <a:pt x="50" y="152"/>
                  </a:lnTo>
                  <a:lnTo>
                    <a:pt x="51" y="153"/>
                  </a:lnTo>
                  <a:lnTo>
                    <a:pt x="52" y="153"/>
                  </a:lnTo>
                  <a:lnTo>
                    <a:pt x="52" y="150"/>
                  </a:lnTo>
                  <a:lnTo>
                    <a:pt x="52" y="149"/>
                  </a:lnTo>
                  <a:lnTo>
                    <a:pt x="51" y="149"/>
                  </a:lnTo>
                  <a:lnTo>
                    <a:pt x="50" y="147"/>
                  </a:lnTo>
                  <a:lnTo>
                    <a:pt x="54" y="147"/>
                  </a:lnTo>
                  <a:lnTo>
                    <a:pt x="56" y="148"/>
                  </a:lnTo>
                  <a:lnTo>
                    <a:pt x="59" y="147"/>
                  </a:lnTo>
                  <a:lnTo>
                    <a:pt x="60" y="144"/>
                  </a:lnTo>
                  <a:lnTo>
                    <a:pt x="59" y="139"/>
                  </a:lnTo>
                  <a:lnTo>
                    <a:pt x="61" y="139"/>
                  </a:lnTo>
                  <a:lnTo>
                    <a:pt x="64" y="142"/>
                  </a:lnTo>
                  <a:lnTo>
                    <a:pt x="67" y="141"/>
                  </a:lnTo>
                  <a:lnTo>
                    <a:pt x="68" y="139"/>
                  </a:lnTo>
                  <a:lnTo>
                    <a:pt x="69" y="135"/>
                  </a:lnTo>
                  <a:lnTo>
                    <a:pt x="68" y="132"/>
                  </a:lnTo>
                  <a:lnTo>
                    <a:pt x="69" y="128"/>
                  </a:lnTo>
                  <a:lnTo>
                    <a:pt x="69" y="126"/>
                  </a:lnTo>
                  <a:lnTo>
                    <a:pt x="68" y="123"/>
                  </a:lnTo>
                  <a:lnTo>
                    <a:pt x="68" y="121"/>
                  </a:lnTo>
                  <a:lnTo>
                    <a:pt x="69" y="118"/>
                  </a:lnTo>
                  <a:lnTo>
                    <a:pt x="69" y="116"/>
                  </a:lnTo>
                  <a:lnTo>
                    <a:pt x="73" y="120"/>
                  </a:lnTo>
                  <a:lnTo>
                    <a:pt x="74" y="122"/>
                  </a:lnTo>
                  <a:lnTo>
                    <a:pt x="79" y="122"/>
                  </a:lnTo>
                  <a:lnTo>
                    <a:pt x="79" y="120"/>
                  </a:lnTo>
                  <a:lnTo>
                    <a:pt x="79" y="116"/>
                  </a:lnTo>
                  <a:lnTo>
                    <a:pt x="81" y="115"/>
                  </a:lnTo>
                  <a:lnTo>
                    <a:pt x="84" y="116"/>
                  </a:lnTo>
                  <a:lnTo>
                    <a:pt x="84" y="118"/>
                  </a:lnTo>
                  <a:lnTo>
                    <a:pt x="84" y="122"/>
                  </a:lnTo>
                  <a:lnTo>
                    <a:pt x="87" y="121"/>
                  </a:lnTo>
                  <a:lnTo>
                    <a:pt x="90" y="118"/>
                  </a:lnTo>
                  <a:lnTo>
                    <a:pt x="88" y="116"/>
                  </a:lnTo>
                  <a:lnTo>
                    <a:pt x="86" y="114"/>
                  </a:lnTo>
                  <a:lnTo>
                    <a:pt x="86" y="112"/>
                  </a:lnTo>
                  <a:lnTo>
                    <a:pt x="87" y="111"/>
                  </a:lnTo>
                  <a:lnTo>
                    <a:pt x="90" y="114"/>
                  </a:lnTo>
                  <a:lnTo>
                    <a:pt x="93" y="116"/>
                  </a:lnTo>
                  <a:lnTo>
                    <a:pt x="95" y="115"/>
                  </a:lnTo>
                  <a:lnTo>
                    <a:pt x="94" y="111"/>
                  </a:lnTo>
                  <a:lnTo>
                    <a:pt x="95" y="111"/>
                  </a:lnTo>
                  <a:lnTo>
                    <a:pt x="97" y="111"/>
                  </a:lnTo>
                  <a:lnTo>
                    <a:pt x="97" y="105"/>
                  </a:lnTo>
                  <a:lnTo>
                    <a:pt x="101" y="105"/>
                  </a:lnTo>
                  <a:lnTo>
                    <a:pt x="103" y="105"/>
                  </a:lnTo>
                  <a:lnTo>
                    <a:pt x="104" y="104"/>
                  </a:lnTo>
                  <a:lnTo>
                    <a:pt x="104" y="101"/>
                  </a:lnTo>
                  <a:lnTo>
                    <a:pt x="106" y="101"/>
                  </a:lnTo>
                  <a:lnTo>
                    <a:pt x="107" y="100"/>
                  </a:lnTo>
                  <a:lnTo>
                    <a:pt x="110" y="97"/>
                  </a:lnTo>
                  <a:lnTo>
                    <a:pt x="114" y="97"/>
                  </a:lnTo>
                  <a:lnTo>
                    <a:pt x="116" y="95"/>
                  </a:lnTo>
                  <a:lnTo>
                    <a:pt x="117" y="89"/>
                  </a:lnTo>
                  <a:lnTo>
                    <a:pt x="116" y="88"/>
                  </a:lnTo>
                  <a:lnTo>
                    <a:pt x="115" y="88"/>
                  </a:lnTo>
                  <a:lnTo>
                    <a:pt x="113" y="88"/>
                  </a:lnTo>
                  <a:lnTo>
                    <a:pt x="112" y="86"/>
                  </a:lnTo>
                  <a:lnTo>
                    <a:pt x="114" y="84"/>
                  </a:lnTo>
                  <a:lnTo>
                    <a:pt x="114" y="83"/>
                  </a:lnTo>
                  <a:lnTo>
                    <a:pt x="112" y="82"/>
                  </a:lnTo>
                  <a:lnTo>
                    <a:pt x="110" y="77"/>
                  </a:lnTo>
                  <a:lnTo>
                    <a:pt x="106" y="77"/>
                  </a:lnTo>
                  <a:lnTo>
                    <a:pt x="104" y="77"/>
                  </a:lnTo>
                  <a:lnTo>
                    <a:pt x="102" y="73"/>
                  </a:lnTo>
                  <a:lnTo>
                    <a:pt x="101" y="68"/>
                  </a:lnTo>
                  <a:lnTo>
                    <a:pt x="101" y="64"/>
                  </a:lnTo>
                  <a:lnTo>
                    <a:pt x="100" y="61"/>
                  </a:lnTo>
                  <a:lnTo>
                    <a:pt x="97" y="62"/>
                  </a:lnTo>
                  <a:lnTo>
                    <a:pt x="95" y="63"/>
                  </a:lnTo>
                  <a:lnTo>
                    <a:pt x="91" y="63"/>
                  </a:lnTo>
                  <a:lnTo>
                    <a:pt x="87" y="61"/>
                  </a:lnTo>
                  <a:lnTo>
                    <a:pt x="84" y="56"/>
                  </a:lnTo>
                  <a:lnTo>
                    <a:pt x="83" y="49"/>
                  </a:lnTo>
                  <a:lnTo>
                    <a:pt x="79" y="40"/>
                  </a:lnTo>
                  <a:lnTo>
                    <a:pt x="77" y="31"/>
                  </a:lnTo>
                  <a:lnTo>
                    <a:pt x="75" y="26"/>
                  </a:lnTo>
                  <a:lnTo>
                    <a:pt x="73" y="18"/>
                  </a:lnTo>
                  <a:lnTo>
                    <a:pt x="71" y="11"/>
                  </a:lnTo>
                  <a:lnTo>
                    <a:pt x="69" y="8"/>
                  </a:lnTo>
                  <a:lnTo>
                    <a:pt x="56" y="0"/>
                  </a:lnTo>
                  <a:lnTo>
                    <a:pt x="53" y="3"/>
                  </a:lnTo>
                  <a:lnTo>
                    <a:pt x="50" y="7"/>
                  </a:lnTo>
                  <a:lnTo>
                    <a:pt x="45" y="11"/>
                  </a:lnTo>
                  <a:lnTo>
                    <a:pt x="42" y="11"/>
                  </a:lnTo>
                  <a:lnTo>
                    <a:pt x="39" y="9"/>
                  </a:lnTo>
                  <a:lnTo>
                    <a:pt x="34" y="6"/>
                  </a:lnTo>
                  <a:lnTo>
                    <a:pt x="30" y="5"/>
                  </a:lnTo>
                  <a:lnTo>
                    <a:pt x="29" y="5"/>
                  </a:lnTo>
                  <a:lnTo>
                    <a:pt x="27" y="7"/>
                  </a:lnTo>
                  <a:lnTo>
                    <a:pt x="22" y="22"/>
                  </a:lnTo>
                  <a:lnTo>
                    <a:pt x="20" y="33"/>
                  </a:lnTo>
                  <a:lnTo>
                    <a:pt x="15" y="45"/>
                  </a:lnTo>
                  <a:lnTo>
                    <a:pt x="13" y="54"/>
                  </a:lnTo>
                  <a:lnTo>
                    <a:pt x="12" y="64"/>
                  </a:lnTo>
                  <a:lnTo>
                    <a:pt x="13" y="69"/>
                  </a:lnTo>
                  <a:lnTo>
                    <a:pt x="15" y="71"/>
                  </a:lnTo>
                  <a:lnTo>
                    <a:pt x="14" y="73"/>
                  </a:lnTo>
                  <a:lnTo>
                    <a:pt x="12" y="76"/>
                  </a:lnTo>
                  <a:lnTo>
                    <a:pt x="12" y="82"/>
                  </a:lnTo>
                  <a:lnTo>
                    <a:pt x="10" y="87"/>
                  </a:lnTo>
                  <a:lnTo>
                    <a:pt x="10" y="94"/>
                  </a:lnTo>
                  <a:lnTo>
                    <a:pt x="7" y="95"/>
                  </a:lnTo>
                  <a:lnTo>
                    <a:pt x="7" y="100"/>
                  </a:lnTo>
                  <a:lnTo>
                    <a:pt x="1" y="100"/>
                  </a:lnTo>
                  <a:lnTo>
                    <a:pt x="0" y="103"/>
                  </a:lnTo>
                  <a:lnTo>
                    <a:pt x="23" y="178"/>
                  </a:lnTo>
                  <a:lnTo>
                    <a:pt x="33" y="187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47" name="Freeform 23">
              <a:extLst>
                <a:ext uri="{FF2B5EF4-FFF2-40B4-BE49-F238E27FC236}">
                  <a16:creationId xmlns:a16="http://schemas.microsoft.com/office/drawing/2014/main" id="{327D37E0-8999-98B1-7788-3DB191FA71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7598" y="2002920"/>
              <a:ext cx="408119" cy="300187"/>
            </a:xfrm>
            <a:custGeom>
              <a:avLst/>
              <a:gdLst>
                <a:gd name="T0" fmla="*/ 10 w 242"/>
                <a:gd name="T1" fmla="*/ 136 h 178"/>
                <a:gd name="T2" fmla="*/ 16 w 242"/>
                <a:gd name="T3" fmla="*/ 129 h 178"/>
                <a:gd name="T4" fmla="*/ 22 w 242"/>
                <a:gd name="T5" fmla="*/ 124 h 178"/>
                <a:gd name="T6" fmla="*/ 22 w 242"/>
                <a:gd name="T7" fmla="*/ 119 h 178"/>
                <a:gd name="T8" fmla="*/ 14 w 242"/>
                <a:gd name="T9" fmla="*/ 102 h 178"/>
                <a:gd name="T10" fmla="*/ 31 w 242"/>
                <a:gd name="T11" fmla="*/ 96 h 178"/>
                <a:gd name="T12" fmla="*/ 47 w 242"/>
                <a:gd name="T13" fmla="*/ 96 h 178"/>
                <a:gd name="T14" fmla="*/ 56 w 242"/>
                <a:gd name="T15" fmla="*/ 96 h 178"/>
                <a:gd name="T16" fmla="*/ 67 w 242"/>
                <a:gd name="T17" fmla="*/ 93 h 178"/>
                <a:gd name="T18" fmla="*/ 83 w 242"/>
                <a:gd name="T19" fmla="*/ 83 h 178"/>
                <a:gd name="T20" fmla="*/ 93 w 242"/>
                <a:gd name="T21" fmla="*/ 77 h 178"/>
                <a:gd name="T22" fmla="*/ 93 w 242"/>
                <a:gd name="T23" fmla="*/ 71 h 178"/>
                <a:gd name="T24" fmla="*/ 93 w 242"/>
                <a:gd name="T25" fmla="*/ 63 h 178"/>
                <a:gd name="T26" fmla="*/ 89 w 242"/>
                <a:gd name="T27" fmla="*/ 61 h 178"/>
                <a:gd name="T28" fmla="*/ 85 w 242"/>
                <a:gd name="T29" fmla="*/ 55 h 178"/>
                <a:gd name="T30" fmla="*/ 98 w 242"/>
                <a:gd name="T31" fmla="*/ 44 h 178"/>
                <a:gd name="T32" fmla="*/ 102 w 242"/>
                <a:gd name="T33" fmla="*/ 33 h 178"/>
                <a:gd name="T34" fmla="*/ 116 w 242"/>
                <a:gd name="T35" fmla="*/ 15 h 178"/>
                <a:gd name="T36" fmla="*/ 130 w 242"/>
                <a:gd name="T37" fmla="*/ 8 h 178"/>
                <a:gd name="T38" fmla="*/ 147 w 242"/>
                <a:gd name="T39" fmla="*/ 2 h 178"/>
                <a:gd name="T40" fmla="*/ 163 w 242"/>
                <a:gd name="T41" fmla="*/ 5 h 178"/>
                <a:gd name="T42" fmla="*/ 165 w 242"/>
                <a:gd name="T43" fmla="*/ 16 h 178"/>
                <a:gd name="T44" fmla="*/ 171 w 242"/>
                <a:gd name="T45" fmla="*/ 24 h 178"/>
                <a:gd name="T46" fmla="*/ 171 w 242"/>
                <a:gd name="T47" fmla="*/ 34 h 178"/>
                <a:gd name="T48" fmla="*/ 174 w 242"/>
                <a:gd name="T49" fmla="*/ 48 h 178"/>
                <a:gd name="T50" fmla="*/ 181 w 242"/>
                <a:gd name="T51" fmla="*/ 59 h 178"/>
                <a:gd name="T52" fmla="*/ 184 w 242"/>
                <a:gd name="T53" fmla="*/ 79 h 178"/>
                <a:gd name="T54" fmla="*/ 188 w 242"/>
                <a:gd name="T55" fmla="*/ 89 h 178"/>
                <a:gd name="T56" fmla="*/ 188 w 242"/>
                <a:gd name="T57" fmla="*/ 120 h 178"/>
                <a:gd name="T58" fmla="*/ 192 w 242"/>
                <a:gd name="T59" fmla="*/ 146 h 178"/>
                <a:gd name="T60" fmla="*/ 192 w 242"/>
                <a:gd name="T61" fmla="*/ 158 h 178"/>
                <a:gd name="T62" fmla="*/ 186 w 242"/>
                <a:gd name="T63" fmla="*/ 171 h 178"/>
                <a:gd name="T64" fmla="*/ 198 w 242"/>
                <a:gd name="T65" fmla="*/ 166 h 178"/>
                <a:gd name="T66" fmla="*/ 206 w 242"/>
                <a:gd name="T67" fmla="*/ 160 h 178"/>
                <a:gd name="T68" fmla="*/ 217 w 242"/>
                <a:gd name="T69" fmla="*/ 158 h 178"/>
                <a:gd name="T70" fmla="*/ 225 w 242"/>
                <a:gd name="T71" fmla="*/ 153 h 178"/>
                <a:gd name="T72" fmla="*/ 225 w 242"/>
                <a:gd name="T73" fmla="*/ 157 h 178"/>
                <a:gd name="T74" fmla="*/ 233 w 242"/>
                <a:gd name="T75" fmla="*/ 151 h 178"/>
                <a:gd name="T76" fmla="*/ 240 w 242"/>
                <a:gd name="T77" fmla="*/ 149 h 178"/>
                <a:gd name="T78" fmla="*/ 233 w 242"/>
                <a:gd name="T79" fmla="*/ 157 h 178"/>
                <a:gd name="T80" fmla="*/ 219 w 242"/>
                <a:gd name="T81" fmla="*/ 166 h 178"/>
                <a:gd name="T82" fmla="*/ 206 w 242"/>
                <a:gd name="T83" fmla="*/ 173 h 178"/>
                <a:gd name="T84" fmla="*/ 189 w 242"/>
                <a:gd name="T85" fmla="*/ 178 h 178"/>
                <a:gd name="T86" fmla="*/ 182 w 242"/>
                <a:gd name="T87" fmla="*/ 171 h 178"/>
                <a:gd name="T88" fmla="*/ 180 w 242"/>
                <a:gd name="T89" fmla="*/ 165 h 178"/>
                <a:gd name="T90" fmla="*/ 155 w 242"/>
                <a:gd name="T91" fmla="*/ 158 h 178"/>
                <a:gd name="T92" fmla="*/ 154 w 242"/>
                <a:gd name="T93" fmla="*/ 151 h 178"/>
                <a:gd name="T94" fmla="*/ 148 w 242"/>
                <a:gd name="T95" fmla="*/ 150 h 178"/>
                <a:gd name="T96" fmla="*/ 140 w 242"/>
                <a:gd name="T97" fmla="*/ 138 h 178"/>
                <a:gd name="T98" fmla="*/ 2 w 242"/>
                <a:gd name="T99" fmla="*/ 15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42" h="178">
                  <a:moveTo>
                    <a:pt x="0" y="146"/>
                  </a:moveTo>
                  <a:lnTo>
                    <a:pt x="10" y="136"/>
                  </a:lnTo>
                  <a:lnTo>
                    <a:pt x="12" y="133"/>
                  </a:lnTo>
                  <a:lnTo>
                    <a:pt x="16" y="129"/>
                  </a:lnTo>
                  <a:lnTo>
                    <a:pt x="18" y="127"/>
                  </a:lnTo>
                  <a:lnTo>
                    <a:pt x="22" y="124"/>
                  </a:lnTo>
                  <a:lnTo>
                    <a:pt x="22" y="121"/>
                  </a:lnTo>
                  <a:lnTo>
                    <a:pt x="22" y="119"/>
                  </a:lnTo>
                  <a:lnTo>
                    <a:pt x="17" y="109"/>
                  </a:lnTo>
                  <a:lnTo>
                    <a:pt x="14" y="102"/>
                  </a:lnTo>
                  <a:lnTo>
                    <a:pt x="18" y="99"/>
                  </a:lnTo>
                  <a:lnTo>
                    <a:pt x="31" y="96"/>
                  </a:lnTo>
                  <a:lnTo>
                    <a:pt x="38" y="96"/>
                  </a:lnTo>
                  <a:lnTo>
                    <a:pt x="47" y="96"/>
                  </a:lnTo>
                  <a:lnTo>
                    <a:pt x="53" y="96"/>
                  </a:lnTo>
                  <a:lnTo>
                    <a:pt x="56" y="96"/>
                  </a:lnTo>
                  <a:lnTo>
                    <a:pt x="63" y="93"/>
                  </a:lnTo>
                  <a:lnTo>
                    <a:pt x="67" y="93"/>
                  </a:lnTo>
                  <a:lnTo>
                    <a:pt x="77" y="90"/>
                  </a:lnTo>
                  <a:lnTo>
                    <a:pt x="83" y="83"/>
                  </a:lnTo>
                  <a:lnTo>
                    <a:pt x="89" y="80"/>
                  </a:lnTo>
                  <a:lnTo>
                    <a:pt x="93" y="77"/>
                  </a:lnTo>
                  <a:lnTo>
                    <a:pt x="93" y="75"/>
                  </a:lnTo>
                  <a:lnTo>
                    <a:pt x="93" y="71"/>
                  </a:lnTo>
                  <a:lnTo>
                    <a:pt x="89" y="66"/>
                  </a:lnTo>
                  <a:lnTo>
                    <a:pt x="93" y="63"/>
                  </a:lnTo>
                  <a:lnTo>
                    <a:pt x="94" y="59"/>
                  </a:lnTo>
                  <a:lnTo>
                    <a:pt x="89" y="61"/>
                  </a:lnTo>
                  <a:lnTo>
                    <a:pt x="87" y="59"/>
                  </a:lnTo>
                  <a:lnTo>
                    <a:pt x="85" y="55"/>
                  </a:lnTo>
                  <a:lnTo>
                    <a:pt x="90" y="51"/>
                  </a:lnTo>
                  <a:lnTo>
                    <a:pt x="98" y="44"/>
                  </a:lnTo>
                  <a:lnTo>
                    <a:pt x="101" y="38"/>
                  </a:lnTo>
                  <a:lnTo>
                    <a:pt x="102" y="33"/>
                  </a:lnTo>
                  <a:lnTo>
                    <a:pt x="110" y="23"/>
                  </a:lnTo>
                  <a:lnTo>
                    <a:pt x="116" y="15"/>
                  </a:lnTo>
                  <a:lnTo>
                    <a:pt x="123" y="10"/>
                  </a:lnTo>
                  <a:lnTo>
                    <a:pt x="130" y="8"/>
                  </a:lnTo>
                  <a:lnTo>
                    <a:pt x="141" y="5"/>
                  </a:lnTo>
                  <a:lnTo>
                    <a:pt x="147" y="2"/>
                  </a:lnTo>
                  <a:lnTo>
                    <a:pt x="163" y="0"/>
                  </a:lnTo>
                  <a:lnTo>
                    <a:pt x="163" y="5"/>
                  </a:lnTo>
                  <a:lnTo>
                    <a:pt x="163" y="11"/>
                  </a:lnTo>
                  <a:lnTo>
                    <a:pt x="165" y="16"/>
                  </a:lnTo>
                  <a:lnTo>
                    <a:pt x="168" y="23"/>
                  </a:lnTo>
                  <a:lnTo>
                    <a:pt x="171" y="24"/>
                  </a:lnTo>
                  <a:lnTo>
                    <a:pt x="174" y="32"/>
                  </a:lnTo>
                  <a:lnTo>
                    <a:pt x="171" y="34"/>
                  </a:lnTo>
                  <a:lnTo>
                    <a:pt x="170" y="41"/>
                  </a:lnTo>
                  <a:lnTo>
                    <a:pt x="174" y="48"/>
                  </a:lnTo>
                  <a:lnTo>
                    <a:pt x="177" y="56"/>
                  </a:lnTo>
                  <a:lnTo>
                    <a:pt x="181" y="59"/>
                  </a:lnTo>
                  <a:lnTo>
                    <a:pt x="182" y="70"/>
                  </a:lnTo>
                  <a:lnTo>
                    <a:pt x="184" y="79"/>
                  </a:lnTo>
                  <a:lnTo>
                    <a:pt x="188" y="88"/>
                  </a:lnTo>
                  <a:lnTo>
                    <a:pt x="188" y="89"/>
                  </a:lnTo>
                  <a:lnTo>
                    <a:pt x="188" y="102"/>
                  </a:lnTo>
                  <a:lnTo>
                    <a:pt x="188" y="120"/>
                  </a:lnTo>
                  <a:lnTo>
                    <a:pt x="192" y="139"/>
                  </a:lnTo>
                  <a:lnTo>
                    <a:pt x="192" y="146"/>
                  </a:lnTo>
                  <a:lnTo>
                    <a:pt x="196" y="152"/>
                  </a:lnTo>
                  <a:lnTo>
                    <a:pt x="192" y="158"/>
                  </a:lnTo>
                  <a:lnTo>
                    <a:pt x="193" y="161"/>
                  </a:lnTo>
                  <a:lnTo>
                    <a:pt x="186" y="171"/>
                  </a:lnTo>
                  <a:lnTo>
                    <a:pt x="193" y="168"/>
                  </a:lnTo>
                  <a:lnTo>
                    <a:pt x="198" y="166"/>
                  </a:lnTo>
                  <a:lnTo>
                    <a:pt x="204" y="162"/>
                  </a:lnTo>
                  <a:lnTo>
                    <a:pt x="206" y="160"/>
                  </a:lnTo>
                  <a:lnTo>
                    <a:pt x="212" y="159"/>
                  </a:lnTo>
                  <a:lnTo>
                    <a:pt x="217" y="158"/>
                  </a:lnTo>
                  <a:lnTo>
                    <a:pt x="219" y="156"/>
                  </a:lnTo>
                  <a:lnTo>
                    <a:pt x="225" y="153"/>
                  </a:lnTo>
                  <a:lnTo>
                    <a:pt x="230" y="147"/>
                  </a:lnTo>
                  <a:lnTo>
                    <a:pt x="225" y="157"/>
                  </a:lnTo>
                  <a:lnTo>
                    <a:pt x="230" y="155"/>
                  </a:lnTo>
                  <a:lnTo>
                    <a:pt x="233" y="151"/>
                  </a:lnTo>
                  <a:lnTo>
                    <a:pt x="236" y="150"/>
                  </a:lnTo>
                  <a:lnTo>
                    <a:pt x="240" y="149"/>
                  </a:lnTo>
                  <a:lnTo>
                    <a:pt x="242" y="149"/>
                  </a:lnTo>
                  <a:lnTo>
                    <a:pt x="233" y="157"/>
                  </a:lnTo>
                  <a:lnTo>
                    <a:pt x="225" y="163"/>
                  </a:lnTo>
                  <a:lnTo>
                    <a:pt x="219" y="166"/>
                  </a:lnTo>
                  <a:lnTo>
                    <a:pt x="214" y="171"/>
                  </a:lnTo>
                  <a:lnTo>
                    <a:pt x="206" y="173"/>
                  </a:lnTo>
                  <a:lnTo>
                    <a:pt x="197" y="176"/>
                  </a:lnTo>
                  <a:lnTo>
                    <a:pt x="189" y="178"/>
                  </a:lnTo>
                  <a:lnTo>
                    <a:pt x="184" y="175"/>
                  </a:lnTo>
                  <a:lnTo>
                    <a:pt x="182" y="171"/>
                  </a:lnTo>
                  <a:lnTo>
                    <a:pt x="182" y="167"/>
                  </a:lnTo>
                  <a:lnTo>
                    <a:pt x="180" y="165"/>
                  </a:lnTo>
                  <a:lnTo>
                    <a:pt x="167" y="161"/>
                  </a:lnTo>
                  <a:lnTo>
                    <a:pt x="155" y="158"/>
                  </a:lnTo>
                  <a:lnTo>
                    <a:pt x="157" y="153"/>
                  </a:lnTo>
                  <a:lnTo>
                    <a:pt x="154" y="151"/>
                  </a:lnTo>
                  <a:lnTo>
                    <a:pt x="151" y="151"/>
                  </a:lnTo>
                  <a:lnTo>
                    <a:pt x="148" y="150"/>
                  </a:lnTo>
                  <a:lnTo>
                    <a:pt x="144" y="143"/>
                  </a:lnTo>
                  <a:lnTo>
                    <a:pt x="140" y="138"/>
                  </a:lnTo>
                  <a:lnTo>
                    <a:pt x="132" y="133"/>
                  </a:lnTo>
                  <a:lnTo>
                    <a:pt x="2" y="156"/>
                  </a:lnTo>
                  <a:lnTo>
                    <a:pt x="0" y="146"/>
                  </a:ln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50" name="Freeform 24">
              <a:extLst>
                <a:ext uri="{FF2B5EF4-FFF2-40B4-BE49-F238E27FC236}">
                  <a16:creationId xmlns:a16="http://schemas.microsoft.com/office/drawing/2014/main" id="{5FB87DB7-6B54-4A47-D687-B22623C883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2488" y="1982681"/>
              <a:ext cx="94441" cy="170331"/>
            </a:xfrm>
            <a:custGeom>
              <a:avLst/>
              <a:gdLst>
                <a:gd name="T0" fmla="*/ 0 w 56"/>
                <a:gd name="T1" fmla="*/ 23 h 101"/>
                <a:gd name="T2" fmla="*/ 2 w 56"/>
                <a:gd name="T3" fmla="*/ 28 h 101"/>
                <a:gd name="T4" fmla="*/ 5 w 56"/>
                <a:gd name="T5" fmla="*/ 35 h 101"/>
                <a:gd name="T6" fmla="*/ 8 w 56"/>
                <a:gd name="T7" fmla="*/ 36 h 101"/>
                <a:gd name="T8" fmla="*/ 11 w 56"/>
                <a:gd name="T9" fmla="*/ 44 h 101"/>
                <a:gd name="T10" fmla="*/ 8 w 56"/>
                <a:gd name="T11" fmla="*/ 46 h 101"/>
                <a:gd name="T12" fmla="*/ 7 w 56"/>
                <a:gd name="T13" fmla="*/ 53 h 101"/>
                <a:gd name="T14" fmla="*/ 11 w 56"/>
                <a:gd name="T15" fmla="*/ 60 h 101"/>
                <a:gd name="T16" fmla="*/ 14 w 56"/>
                <a:gd name="T17" fmla="*/ 68 h 101"/>
                <a:gd name="T18" fmla="*/ 18 w 56"/>
                <a:gd name="T19" fmla="*/ 71 h 101"/>
                <a:gd name="T20" fmla="*/ 19 w 56"/>
                <a:gd name="T21" fmla="*/ 82 h 101"/>
                <a:gd name="T22" fmla="*/ 21 w 56"/>
                <a:gd name="T23" fmla="*/ 91 h 101"/>
                <a:gd name="T24" fmla="*/ 25 w 56"/>
                <a:gd name="T25" fmla="*/ 100 h 101"/>
                <a:gd name="T26" fmla="*/ 25 w 56"/>
                <a:gd name="T27" fmla="*/ 101 h 101"/>
                <a:gd name="T28" fmla="*/ 47 w 56"/>
                <a:gd name="T29" fmla="*/ 98 h 101"/>
                <a:gd name="T30" fmla="*/ 45 w 56"/>
                <a:gd name="T31" fmla="*/ 91 h 101"/>
                <a:gd name="T32" fmla="*/ 46 w 56"/>
                <a:gd name="T33" fmla="*/ 82 h 101"/>
                <a:gd name="T34" fmla="*/ 45 w 56"/>
                <a:gd name="T35" fmla="*/ 71 h 101"/>
                <a:gd name="T36" fmla="*/ 44 w 56"/>
                <a:gd name="T37" fmla="*/ 60 h 101"/>
                <a:gd name="T38" fmla="*/ 47 w 56"/>
                <a:gd name="T39" fmla="*/ 45 h 101"/>
                <a:gd name="T40" fmla="*/ 47 w 56"/>
                <a:gd name="T41" fmla="*/ 32 h 101"/>
                <a:gd name="T42" fmla="*/ 56 w 56"/>
                <a:gd name="T43" fmla="*/ 25 h 101"/>
                <a:gd name="T44" fmla="*/ 56 w 56"/>
                <a:gd name="T45" fmla="*/ 21 h 101"/>
                <a:gd name="T46" fmla="*/ 53 w 56"/>
                <a:gd name="T47" fmla="*/ 17 h 101"/>
                <a:gd name="T48" fmla="*/ 53 w 56"/>
                <a:gd name="T49" fmla="*/ 12 h 101"/>
                <a:gd name="T50" fmla="*/ 53 w 56"/>
                <a:gd name="T51" fmla="*/ 4 h 101"/>
                <a:gd name="T52" fmla="*/ 50 w 56"/>
                <a:gd name="T53" fmla="*/ 0 h 101"/>
                <a:gd name="T54" fmla="*/ 43 w 56"/>
                <a:gd name="T55" fmla="*/ 2 h 101"/>
                <a:gd name="T56" fmla="*/ 36 w 56"/>
                <a:gd name="T57" fmla="*/ 4 h 101"/>
                <a:gd name="T58" fmla="*/ 22 w 56"/>
                <a:gd name="T59" fmla="*/ 6 h 101"/>
                <a:gd name="T60" fmla="*/ 15 w 56"/>
                <a:gd name="T61" fmla="*/ 8 h 101"/>
                <a:gd name="T62" fmla="*/ 5 w 56"/>
                <a:gd name="T63" fmla="*/ 12 h 101"/>
                <a:gd name="T64" fmla="*/ 0 w 56"/>
                <a:gd name="T65" fmla="*/ 12 h 101"/>
                <a:gd name="T66" fmla="*/ 0 w 56"/>
                <a:gd name="T67" fmla="*/ 17 h 101"/>
                <a:gd name="T68" fmla="*/ 0 w 56"/>
                <a:gd name="T69" fmla="*/ 23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" h="101">
                  <a:moveTo>
                    <a:pt x="0" y="23"/>
                  </a:moveTo>
                  <a:lnTo>
                    <a:pt x="2" y="28"/>
                  </a:lnTo>
                  <a:lnTo>
                    <a:pt x="5" y="35"/>
                  </a:lnTo>
                  <a:lnTo>
                    <a:pt x="8" y="36"/>
                  </a:lnTo>
                  <a:lnTo>
                    <a:pt x="11" y="44"/>
                  </a:lnTo>
                  <a:lnTo>
                    <a:pt x="8" y="46"/>
                  </a:lnTo>
                  <a:lnTo>
                    <a:pt x="7" y="53"/>
                  </a:lnTo>
                  <a:lnTo>
                    <a:pt x="11" y="60"/>
                  </a:lnTo>
                  <a:lnTo>
                    <a:pt x="14" y="68"/>
                  </a:lnTo>
                  <a:lnTo>
                    <a:pt x="18" y="71"/>
                  </a:lnTo>
                  <a:lnTo>
                    <a:pt x="19" y="82"/>
                  </a:lnTo>
                  <a:lnTo>
                    <a:pt x="21" y="91"/>
                  </a:lnTo>
                  <a:lnTo>
                    <a:pt x="25" y="100"/>
                  </a:lnTo>
                  <a:lnTo>
                    <a:pt x="25" y="101"/>
                  </a:lnTo>
                  <a:lnTo>
                    <a:pt x="47" y="98"/>
                  </a:lnTo>
                  <a:lnTo>
                    <a:pt x="45" y="91"/>
                  </a:lnTo>
                  <a:lnTo>
                    <a:pt x="46" y="82"/>
                  </a:lnTo>
                  <a:lnTo>
                    <a:pt x="45" y="71"/>
                  </a:lnTo>
                  <a:lnTo>
                    <a:pt x="44" y="60"/>
                  </a:lnTo>
                  <a:lnTo>
                    <a:pt x="47" y="45"/>
                  </a:lnTo>
                  <a:lnTo>
                    <a:pt x="47" y="32"/>
                  </a:lnTo>
                  <a:lnTo>
                    <a:pt x="56" y="25"/>
                  </a:lnTo>
                  <a:lnTo>
                    <a:pt x="56" y="21"/>
                  </a:lnTo>
                  <a:lnTo>
                    <a:pt x="53" y="17"/>
                  </a:lnTo>
                  <a:lnTo>
                    <a:pt x="53" y="12"/>
                  </a:lnTo>
                  <a:lnTo>
                    <a:pt x="53" y="4"/>
                  </a:lnTo>
                  <a:lnTo>
                    <a:pt x="50" y="0"/>
                  </a:lnTo>
                  <a:lnTo>
                    <a:pt x="43" y="2"/>
                  </a:lnTo>
                  <a:lnTo>
                    <a:pt x="36" y="4"/>
                  </a:lnTo>
                  <a:lnTo>
                    <a:pt x="22" y="6"/>
                  </a:lnTo>
                  <a:lnTo>
                    <a:pt x="15" y="8"/>
                  </a:lnTo>
                  <a:lnTo>
                    <a:pt x="5" y="12"/>
                  </a:lnTo>
                  <a:lnTo>
                    <a:pt x="0" y="12"/>
                  </a:lnTo>
                  <a:lnTo>
                    <a:pt x="0" y="17"/>
                  </a:lnTo>
                  <a:lnTo>
                    <a:pt x="0" y="23"/>
                  </a:lnTo>
                  <a:close/>
                </a:path>
              </a:pathLst>
            </a:custGeom>
            <a:pattFill prst="wdDnDiag">
              <a:fgClr>
                <a:srgbClr val="00B2FF"/>
              </a:fgClr>
              <a:bgClr>
                <a:srgbClr val="F2F2F2"/>
              </a:bgClr>
            </a:patt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52" name="Freeform 25">
              <a:extLst>
                <a:ext uri="{FF2B5EF4-FFF2-40B4-BE49-F238E27FC236}">
                  <a16:creationId xmlns:a16="http://schemas.microsoft.com/office/drawing/2014/main" id="{F78D41C8-BC60-840D-9537-A65B9C747DD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6691" y="1960757"/>
              <a:ext cx="84322" cy="187195"/>
            </a:xfrm>
            <a:custGeom>
              <a:avLst/>
              <a:gdLst>
                <a:gd name="T0" fmla="*/ 18 w 50"/>
                <a:gd name="T1" fmla="*/ 0 h 111"/>
                <a:gd name="T2" fmla="*/ 14 w 50"/>
                <a:gd name="T3" fmla="*/ 1 h 111"/>
                <a:gd name="T4" fmla="*/ 9 w 50"/>
                <a:gd name="T5" fmla="*/ 1 h 111"/>
                <a:gd name="T6" fmla="*/ 9 w 50"/>
                <a:gd name="T7" fmla="*/ 6 h 111"/>
                <a:gd name="T8" fmla="*/ 8 w 50"/>
                <a:gd name="T9" fmla="*/ 9 h 111"/>
                <a:gd name="T10" fmla="*/ 6 w 50"/>
                <a:gd name="T11" fmla="*/ 13 h 111"/>
                <a:gd name="T12" fmla="*/ 9 w 50"/>
                <a:gd name="T13" fmla="*/ 17 h 111"/>
                <a:gd name="T14" fmla="*/ 9 w 50"/>
                <a:gd name="T15" fmla="*/ 25 h 111"/>
                <a:gd name="T16" fmla="*/ 9 w 50"/>
                <a:gd name="T17" fmla="*/ 30 h 111"/>
                <a:gd name="T18" fmla="*/ 12 w 50"/>
                <a:gd name="T19" fmla="*/ 34 h 111"/>
                <a:gd name="T20" fmla="*/ 12 w 50"/>
                <a:gd name="T21" fmla="*/ 38 h 111"/>
                <a:gd name="T22" fmla="*/ 3 w 50"/>
                <a:gd name="T23" fmla="*/ 45 h 111"/>
                <a:gd name="T24" fmla="*/ 3 w 50"/>
                <a:gd name="T25" fmla="*/ 58 h 111"/>
                <a:gd name="T26" fmla="*/ 0 w 50"/>
                <a:gd name="T27" fmla="*/ 73 h 111"/>
                <a:gd name="T28" fmla="*/ 1 w 50"/>
                <a:gd name="T29" fmla="*/ 84 h 111"/>
                <a:gd name="T30" fmla="*/ 2 w 50"/>
                <a:gd name="T31" fmla="*/ 95 h 111"/>
                <a:gd name="T32" fmla="*/ 1 w 50"/>
                <a:gd name="T33" fmla="*/ 104 h 111"/>
                <a:gd name="T34" fmla="*/ 3 w 50"/>
                <a:gd name="T35" fmla="*/ 111 h 111"/>
                <a:gd name="T36" fmla="*/ 40 w 50"/>
                <a:gd name="T37" fmla="*/ 102 h 111"/>
                <a:gd name="T38" fmla="*/ 41 w 50"/>
                <a:gd name="T39" fmla="*/ 97 h 111"/>
                <a:gd name="T40" fmla="*/ 49 w 50"/>
                <a:gd name="T41" fmla="*/ 94 h 111"/>
                <a:gd name="T42" fmla="*/ 48 w 50"/>
                <a:gd name="T43" fmla="*/ 91 h 111"/>
                <a:gd name="T44" fmla="*/ 50 w 50"/>
                <a:gd name="T45" fmla="*/ 83 h 111"/>
                <a:gd name="T46" fmla="*/ 50 w 50"/>
                <a:gd name="T47" fmla="*/ 83 h 111"/>
                <a:gd name="T48" fmla="*/ 41 w 50"/>
                <a:gd name="T49" fmla="*/ 75 h 111"/>
                <a:gd name="T50" fmla="*/ 18 w 50"/>
                <a:gd name="T51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0" h="111">
                  <a:moveTo>
                    <a:pt x="18" y="0"/>
                  </a:moveTo>
                  <a:lnTo>
                    <a:pt x="14" y="1"/>
                  </a:lnTo>
                  <a:lnTo>
                    <a:pt x="9" y="1"/>
                  </a:lnTo>
                  <a:lnTo>
                    <a:pt x="9" y="6"/>
                  </a:lnTo>
                  <a:lnTo>
                    <a:pt x="8" y="9"/>
                  </a:lnTo>
                  <a:lnTo>
                    <a:pt x="6" y="13"/>
                  </a:lnTo>
                  <a:lnTo>
                    <a:pt x="9" y="17"/>
                  </a:lnTo>
                  <a:lnTo>
                    <a:pt x="9" y="25"/>
                  </a:lnTo>
                  <a:lnTo>
                    <a:pt x="9" y="30"/>
                  </a:lnTo>
                  <a:lnTo>
                    <a:pt x="12" y="34"/>
                  </a:lnTo>
                  <a:lnTo>
                    <a:pt x="12" y="38"/>
                  </a:lnTo>
                  <a:lnTo>
                    <a:pt x="3" y="45"/>
                  </a:lnTo>
                  <a:lnTo>
                    <a:pt x="3" y="58"/>
                  </a:lnTo>
                  <a:lnTo>
                    <a:pt x="0" y="73"/>
                  </a:lnTo>
                  <a:lnTo>
                    <a:pt x="1" y="84"/>
                  </a:lnTo>
                  <a:lnTo>
                    <a:pt x="2" y="95"/>
                  </a:lnTo>
                  <a:lnTo>
                    <a:pt x="1" y="104"/>
                  </a:lnTo>
                  <a:lnTo>
                    <a:pt x="3" y="111"/>
                  </a:lnTo>
                  <a:lnTo>
                    <a:pt x="40" y="102"/>
                  </a:lnTo>
                  <a:lnTo>
                    <a:pt x="41" y="97"/>
                  </a:lnTo>
                  <a:lnTo>
                    <a:pt x="49" y="94"/>
                  </a:lnTo>
                  <a:lnTo>
                    <a:pt x="48" y="91"/>
                  </a:lnTo>
                  <a:lnTo>
                    <a:pt x="50" y="83"/>
                  </a:lnTo>
                  <a:lnTo>
                    <a:pt x="50" y="83"/>
                  </a:lnTo>
                  <a:lnTo>
                    <a:pt x="41" y="75"/>
                  </a:lnTo>
                  <a:lnTo>
                    <a:pt x="18" y="0"/>
                  </a:lnTo>
                  <a:close/>
                </a:path>
              </a:pathLst>
            </a:custGeom>
            <a:pattFill prst="wdDnDiag">
              <a:fgClr>
                <a:srgbClr val="00B2FF"/>
              </a:fgClr>
              <a:bgClr>
                <a:srgbClr val="F2F2F2"/>
              </a:bgClr>
            </a:patt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54" name="Freeform 26">
              <a:extLst>
                <a:ext uri="{FF2B5EF4-FFF2-40B4-BE49-F238E27FC236}">
                  <a16:creationId xmlns:a16="http://schemas.microsoft.com/office/drawing/2014/main" id="{7D54843C-B347-000C-4076-610F2A698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4650" y="2188428"/>
              <a:ext cx="94441" cy="86009"/>
            </a:xfrm>
            <a:custGeom>
              <a:avLst/>
              <a:gdLst>
                <a:gd name="T0" fmla="*/ 4 w 56"/>
                <a:gd name="T1" fmla="*/ 29 h 51"/>
                <a:gd name="T2" fmla="*/ 4 w 56"/>
                <a:gd name="T3" fmla="*/ 36 h 51"/>
                <a:gd name="T4" fmla="*/ 8 w 56"/>
                <a:gd name="T5" fmla="*/ 42 h 51"/>
                <a:gd name="T6" fmla="*/ 4 w 56"/>
                <a:gd name="T7" fmla="*/ 48 h 51"/>
                <a:gd name="T8" fmla="*/ 5 w 56"/>
                <a:gd name="T9" fmla="*/ 51 h 51"/>
                <a:gd name="T10" fmla="*/ 9 w 56"/>
                <a:gd name="T11" fmla="*/ 50 h 51"/>
                <a:gd name="T12" fmla="*/ 13 w 56"/>
                <a:gd name="T13" fmla="*/ 45 h 51"/>
                <a:gd name="T14" fmla="*/ 15 w 56"/>
                <a:gd name="T15" fmla="*/ 44 h 51"/>
                <a:gd name="T16" fmla="*/ 20 w 56"/>
                <a:gd name="T17" fmla="*/ 39 h 51"/>
                <a:gd name="T18" fmla="*/ 25 w 56"/>
                <a:gd name="T19" fmla="*/ 36 h 51"/>
                <a:gd name="T20" fmla="*/ 33 w 56"/>
                <a:gd name="T21" fmla="*/ 36 h 51"/>
                <a:gd name="T22" fmla="*/ 37 w 56"/>
                <a:gd name="T23" fmla="*/ 34 h 51"/>
                <a:gd name="T24" fmla="*/ 39 w 56"/>
                <a:gd name="T25" fmla="*/ 32 h 51"/>
                <a:gd name="T26" fmla="*/ 44 w 56"/>
                <a:gd name="T27" fmla="*/ 30 h 51"/>
                <a:gd name="T28" fmla="*/ 49 w 56"/>
                <a:gd name="T29" fmla="*/ 28 h 51"/>
                <a:gd name="T30" fmla="*/ 55 w 56"/>
                <a:gd name="T31" fmla="*/ 28 h 51"/>
                <a:gd name="T32" fmla="*/ 56 w 56"/>
                <a:gd name="T33" fmla="*/ 26 h 51"/>
                <a:gd name="T34" fmla="*/ 50 w 56"/>
                <a:gd name="T35" fmla="*/ 0 h 51"/>
                <a:gd name="T36" fmla="*/ 24 w 56"/>
                <a:gd name="T37" fmla="*/ 5 h 51"/>
                <a:gd name="T38" fmla="*/ 0 w 56"/>
                <a:gd name="T39" fmla="*/ 9 h 51"/>
                <a:gd name="T40" fmla="*/ 0 w 56"/>
                <a:gd name="T41" fmla="*/ 10 h 51"/>
                <a:gd name="T42" fmla="*/ 4 w 56"/>
                <a:gd name="T43" fmla="*/ 2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6" h="51">
                  <a:moveTo>
                    <a:pt x="4" y="29"/>
                  </a:moveTo>
                  <a:lnTo>
                    <a:pt x="4" y="36"/>
                  </a:lnTo>
                  <a:lnTo>
                    <a:pt x="8" y="42"/>
                  </a:lnTo>
                  <a:lnTo>
                    <a:pt x="4" y="48"/>
                  </a:lnTo>
                  <a:lnTo>
                    <a:pt x="5" y="51"/>
                  </a:lnTo>
                  <a:lnTo>
                    <a:pt x="9" y="50"/>
                  </a:lnTo>
                  <a:lnTo>
                    <a:pt x="13" y="45"/>
                  </a:lnTo>
                  <a:lnTo>
                    <a:pt x="15" y="44"/>
                  </a:lnTo>
                  <a:lnTo>
                    <a:pt x="20" y="39"/>
                  </a:lnTo>
                  <a:lnTo>
                    <a:pt x="25" y="36"/>
                  </a:lnTo>
                  <a:lnTo>
                    <a:pt x="33" y="36"/>
                  </a:lnTo>
                  <a:lnTo>
                    <a:pt x="37" y="34"/>
                  </a:lnTo>
                  <a:lnTo>
                    <a:pt x="39" y="32"/>
                  </a:lnTo>
                  <a:lnTo>
                    <a:pt x="44" y="30"/>
                  </a:lnTo>
                  <a:lnTo>
                    <a:pt x="49" y="28"/>
                  </a:lnTo>
                  <a:lnTo>
                    <a:pt x="55" y="28"/>
                  </a:lnTo>
                  <a:lnTo>
                    <a:pt x="56" y="26"/>
                  </a:lnTo>
                  <a:lnTo>
                    <a:pt x="50" y="0"/>
                  </a:lnTo>
                  <a:lnTo>
                    <a:pt x="24" y="5"/>
                  </a:lnTo>
                  <a:lnTo>
                    <a:pt x="0" y="9"/>
                  </a:lnTo>
                  <a:lnTo>
                    <a:pt x="0" y="10"/>
                  </a:lnTo>
                  <a:lnTo>
                    <a:pt x="4" y="29"/>
                  </a:ln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56" name="Freeform 27">
              <a:extLst>
                <a:ext uri="{FF2B5EF4-FFF2-40B4-BE49-F238E27FC236}">
                  <a16:creationId xmlns:a16="http://schemas.microsoft.com/office/drawing/2014/main" id="{44201AE5-C91E-8313-699F-0A54D2BF1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8972" y="2179995"/>
              <a:ext cx="40475" cy="52280"/>
            </a:xfrm>
            <a:custGeom>
              <a:avLst/>
              <a:gdLst>
                <a:gd name="T0" fmla="*/ 23 w 24"/>
                <a:gd name="T1" fmla="*/ 15 h 31"/>
                <a:gd name="T2" fmla="*/ 21 w 24"/>
                <a:gd name="T3" fmla="*/ 13 h 31"/>
                <a:gd name="T4" fmla="*/ 21 w 24"/>
                <a:gd name="T5" fmla="*/ 12 h 31"/>
                <a:gd name="T6" fmla="*/ 18 w 24"/>
                <a:gd name="T7" fmla="*/ 11 h 31"/>
                <a:gd name="T8" fmla="*/ 16 w 24"/>
                <a:gd name="T9" fmla="*/ 10 h 31"/>
                <a:gd name="T10" fmla="*/ 16 w 24"/>
                <a:gd name="T11" fmla="*/ 7 h 31"/>
                <a:gd name="T12" fmla="*/ 13 w 24"/>
                <a:gd name="T13" fmla="*/ 5 h 31"/>
                <a:gd name="T14" fmla="*/ 10 w 24"/>
                <a:gd name="T15" fmla="*/ 0 h 31"/>
                <a:gd name="T16" fmla="*/ 0 w 24"/>
                <a:gd name="T17" fmla="*/ 5 h 31"/>
                <a:gd name="T18" fmla="*/ 6 w 24"/>
                <a:gd name="T19" fmla="*/ 31 h 31"/>
                <a:gd name="T20" fmla="*/ 8 w 24"/>
                <a:gd name="T21" fmla="*/ 29 h 31"/>
                <a:gd name="T22" fmla="*/ 10 w 24"/>
                <a:gd name="T23" fmla="*/ 28 h 31"/>
                <a:gd name="T24" fmla="*/ 14 w 24"/>
                <a:gd name="T25" fmla="*/ 26 h 31"/>
                <a:gd name="T26" fmla="*/ 14 w 24"/>
                <a:gd name="T27" fmla="*/ 23 h 31"/>
                <a:gd name="T28" fmla="*/ 14 w 24"/>
                <a:gd name="T29" fmla="*/ 22 h 31"/>
                <a:gd name="T30" fmla="*/ 14 w 24"/>
                <a:gd name="T31" fmla="*/ 20 h 31"/>
                <a:gd name="T32" fmla="*/ 14 w 24"/>
                <a:gd name="T33" fmla="*/ 17 h 31"/>
                <a:gd name="T34" fmla="*/ 14 w 24"/>
                <a:gd name="T35" fmla="*/ 15 h 31"/>
                <a:gd name="T36" fmla="*/ 14 w 24"/>
                <a:gd name="T37" fmla="*/ 14 h 31"/>
                <a:gd name="T38" fmla="*/ 15 w 24"/>
                <a:gd name="T39" fmla="*/ 13 h 31"/>
                <a:gd name="T40" fmla="*/ 16 w 24"/>
                <a:gd name="T41" fmla="*/ 13 h 31"/>
                <a:gd name="T42" fmla="*/ 19 w 24"/>
                <a:gd name="T43" fmla="*/ 14 h 31"/>
                <a:gd name="T44" fmla="*/ 19 w 24"/>
                <a:gd name="T45" fmla="*/ 16 h 31"/>
                <a:gd name="T46" fmla="*/ 21 w 24"/>
                <a:gd name="T47" fmla="*/ 20 h 31"/>
                <a:gd name="T48" fmla="*/ 21 w 24"/>
                <a:gd name="T49" fmla="*/ 21 h 31"/>
                <a:gd name="T50" fmla="*/ 22 w 24"/>
                <a:gd name="T51" fmla="*/ 22 h 31"/>
                <a:gd name="T52" fmla="*/ 24 w 24"/>
                <a:gd name="T53" fmla="*/ 21 h 31"/>
                <a:gd name="T54" fmla="*/ 24 w 24"/>
                <a:gd name="T55" fmla="*/ 20 h 31"/>
                <a:gd name="T56" fmla="*/ 24 w 24"/>
                <a:gd name="T57" fmla="*/ 19 h 31"/>
                <a:gd name="T58" fmla="*/ 23 w 24"/>
                <a:gd name="T59" fmla="*/ 1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" h="31">
                  <a:moveTo>
                    <a:pt x="23" y="15"/>
                  </a:moveTo>
                  <a:lnTo>
                    <a:pt x="21" y="13"/>
                  </a:lnTo>
                  <a:lnTo>
                    <a:pt x="21" y="12"/>
                  </a:lnTo>
                  <a:lnTo>
                    <a:pt x="18" y="11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3" y="5"/>
                  </a:lnTo>
                  <a:lnTo>
                    <a:pt x="10" y="0"/>
                  </a:lnTo>
                  <a:lnTo>
                    <a:pt x="0" y="5"/>
                  </a:lnTo>
                  <a:lnTo>
                    <a:pt x="6" y="31"/>
                  </a:lnTo>
                  <a:lnTo>
                    <a:pt x="8" y="29"/>
                  </a:lnTo>
                  <a:lnTo>
                    <a:pt x="10" y="28"/>
                  </a:lnTo>
                  <a:lnTo>
                    <a:pt x="14" y="26"/>
                  </a:lnTo>
                  <a:lnTo>
                    <a:pt x="14" y="23"/>
                  </a:lnTo>
                  <a:lnTo>
                    <a:pt x="14" y="22"/>
                  </a:lnTo>
                  <a:lnTo>
                    <a:pt x="14" y="20"/>
                  </a:lnTo>
                  <a:lnTo>
                    <a:pt x="14" y="17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5" y="13"/>
                  </a:lnTo>
                  <a:lnTo>
                    <a:pt x="16" y="13"/>
                  </a:lnTo>
                  <a:lnTo>
                    <a:pt x="19" y="14"/>
                  </a:lnTo>
                  <a:lnTo>
                    <a:pt x="19" y="16"/>
                  </a:lnTo>
                  <a:lnTo>
                    <a:pt x="21" y="20"/>
                  </a:lnTo>
                  <a:lnTo>
                    <a:pt x="21" y="21"/>
                  </a:lnTo>
                  <a:lnTo>
                    <a:pt x="22" y="22"/>
                  </a:lnTo>
                  <a:lnTo>
                    <a:pt x="24" y="21"/>
                  </a:lnTo>
                  <a:lnTo>
                    <a:pt x="24" y="20"/>
                  </a:lnTo>
                  <a:lnTo>
                    <a:pt x="24" y="19"/>
                  </a:lnTo>
                  <a:lnTo>
                    <a:pt x="23" y="15"/>
                  </a:lnTo>
                  <a:close/>
                </a:path>
              </a:pathLst>
            </a:custGeom>
            <a:pattFill prst="wdDnDiag">
              <a:fgClr>
                <a:srgbClr val="00B2FF"/>
              </a:fgClr>
              <a:bgClr>
                <a:srgbClr val="F2F2F2"/>
              </a:bgClr>
            </a:patt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58" name="Freeform 28">
              <a:extLst>
                <a:ext uri="{FF2B5EF4-FFF2-40B4-BE49-F238E27FC236}">
                  <a16:creationId xmlns:a16="http://schemas.microsoft.com/office/drawing/2014/main" id="{80292541-2E51-D2FF-F50D-3FFDE1C97E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4650" y="2119282"/>
              <a:ext cx="183822" cy="92755"/>
            </a:xfrm>
            <a:custGeom>
              <a:avLst/>
              <a:gdLst>
                <a:gd name="T0" fmla="*/ 105 w 109"/>
                <a:gd name="T1" fmla="*/ 32 h 55"/>
                <a:gd name="T2" fmla="*/ 101 w 109"/>
                <a:gd name="T3" fmla="*/ 29 h 55"/>
                <a:gd name="T4" fmla="*/ 97 w 109"/>
                <a:gd name="T5" fmla="*/ 25 h 55"/>
                <a:gd name="T6" fmla="*/ 97 w 109"/>
                <a:gd name="T7" fmla="*/ 29 h 55"/>
                <a:gd name="T8" fmla="*/ 102 w 109"/>
                <a:gd name="T9" fmla="*/ 35 h 55"/>
                <a:gd name="T10" fmla="*/ 95 w 109"/>
                <a:gd name="T11" fmla="*/ 36 h 55"/>
                <a:gd name="T12" fmla="*/ 88 w 109"/>
                <a:gd name="T13" fmla="*/ 37 h 55"/>
                <a:gd name="T14" fmla="*/ 85 w 109"/>
                <a:gd name="T15" fmla="*/ 35 h 55"/>
                <a:gd name="T16" fmla="*/ 81 w 109"/>
                <a:gd name="T17" fmla="*/ 32 h 55"/>
                <a:gd name="T18" fmla="*/ 81 w 109"/>
                <a:gd name="T19" fmla="*/ 27 h 55"/>
                <a:gd name="T20" fmla="*/ 73 w 109"/>
                <a:gd name="T21" fmla="*/ 22 h 55"/>
                <a:gd name="T22" fmla="*/ 69 w 109"/>
                <a:gd name="T23" fmla="*/ 22 h 55"/>
                <a:gd name="T24" fmla="*/ 68 w 109"/>
                <a:gd name="T25" fmla="*/ 16 h 55"/>
                <a:gd name="T26" fmla="*/ 71 w 109"/>
                <a:gd name="T27" fmla="*/ 13 h 55"/>
                <a:gd name="T28" fmla="*/ 77 w 109"/>
                <a:gd name="T29" fmla="*/ 9 h 55"/>
                <a:gd name="T30" fmla="*/ 76 w 109"/>
                <a:gd name="T31" fmla="*/ 6 h 55"/>
                <a:gd name="T32" fmla="*/ 71 w 109"/>
                <a:gd name="T33" fmla="*/ 6 h 55"/>
                <a:gd name="T34" fmla="*/ 68 w 109"/>
                <a:gd name="T35" fmla="*/ 0 h 55"/>
                <a:gd name="T36" fmla="*/ 59 w 109"/>
                <a:gd name="T37" fmla="*/ 8 h 55"/>
                <a:gd name="T38" fmla="*/ 0 w 109"/>
                <a:gd name="T39" fmla="*/ 20 h 55"/>
                <a:gd name="T40" fmla="*/ 0 w 109"/>
                <a:gd name="T41" fmla="*/ 50 h 55"/>
                <a:gd name="T42" fmla="*/ 50 w 109"/>
                <a:gd name="T43" fmla="*/ 41 h 55"/>
                <a:gd name="T44" fmla="*/ 63 w 109"/>
                <a:gd name="T45" fmla="*/ 41 h 55"/>
                <a:gd name="T46" fmla="*/ 66 w 109"/>
                <a:gd name="T47" fmla="*/ 46 h 55"/>
                <a:gd name="T48" fmla="*/ 71 w 109"/>
                <a:gd name="T49" fmla="*/ 48 h 55"/>
                <a:gd name="T50" fmla="*/ 73 w 109"/>
                <a:gd name="T51" fmla="*/ 51 h 55"/>
                <a:gd name="T52" fmla="*/ 74 w 109"/>
                <a:gd name="T53" fmla="*/ 55 h 55"/>
                <a:gd name="T54" fmla="*/ 77 w 109"/>
                <a:gd name="T55" fmla="*/ 55 h 55"/>
                <a:gd name="T56" fmla="*/ 79 w 109"/>
                <a:gd name="T57" fmla="*/ 49 h 55"/>
                <a:gd name="T58" fmla="*/ 82 w 109"/>
                <a:gd name="T59" fmla="*/ 45 h 55"/>
                <a:gd name="T60" fmla="*/ 86 w 109"/>
                <a:gd name="T61" fmla="*/ 46 h 55"/>
                <a:gd name="T62" fmla="*/ 87 w 109"/>
                <a:gd name="T63" fmla="*/ 51 h 55"/>
                <a:gd name="T64" fmla="*/ 92 w 109"/>
                <a:gd name="T65" fmla="*/ 47 h 55"/>
                <a:gd name="T66" fmla="*/ 94 w 109"/>
                <a:gd name="T67" fmla="*/ 45 h 55"/>
                <a:gd name="T68" fmla="*/ 101 w 109"/>
                <a:gd name="T69" fmla="*/ 43 h 55"/>
                <a:gd name="T70" fmla="*/ 106 w 109"/>
                <a:gd name="T71" fmla="*/ 40 h 55"/>
                <a:gd name="T72" fmla="*/ 109 w 109"/>
                <a:gd name="T73" fmla="*/ 36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9" h="55">
                  <a:moveTo>
                    <a:pt x="107" y="35"/>
                  </a:moveTo>
                  <a:lnTo>
                    <a:pt x="105" y="32"/>
                  </a:lnTo>
                  <a:lnTo>
                    <a:pt x="104" y="31"/>
                  </a:lnTo>
                  <a:lnTo>
                    <a:pt x="101" y="29"/>
                  </a:lnTo>
                  <a:lnTo>
                    <a:pt x="98" y="27"/>
                  </a:lnTo>
                  <a:lnTo>
                    <a:pt x="97" y="25"/>
                  </a:lnTo>
                  <a:lnTo>
                    <a:pt x="96" y="27"/>
                  </a:lnTo>
                  <a:lnTo>
                    <a:pt x="97" y="29"/>
                  </a:lnTo>
                  <a:lnTo>
                    <a:pt x="100" y="32"/>
                  </a:lnTo>
                  <a:lnTo>
                    <a:pt x="102" y="35"/>
                  </a:lnTo>
                  <a:lnTo>
                    <a:pt x="99" y="36"/>
                  </a:lnTo>
                  <a:lnTo>
                    <a:pt x="95" y="36"/>
                  </a:lnTo>
                  <a:lnTo>
                    <a:pt x="89" y="39"/>
                  </a:lnTo>
                  <a:lnTo>
                    <a:pt x="88" y="37"/>
                  </a:lnTo>
                  <a:lnTo>
                    <a:pt x="87" y="36"/>
                  </a:lnTo>
                  <a:lnTo>
                    <a:pt x="85" y="35"/>
                  </a:lnTo>
                  <a:lnTo>
                    <a:pt x="82" y="33"/>
                  </a:lnTo>
                  <a:lnTo>
                    <a:pt x="81" y="32"/>
                  </a:lnTo>
                  <a:lnTo>
                    <a:pt x="82" y="30"/>
                  </a:lnTo>
                  <a:lnTo>
                    <a:pt x="81" y="27"/>
                  </a:lnTo>
                  <a:lnTo>
                    <a:pt x="77" y="24"/>
                  </a:lnTo>
                  <a:lnTo>
                    <a:pt x="73" y="22"/>
                  </a:lnTo>
                  <a:lnTo>
                    <a:pt x="71" y="22"/>
                  </a:lnTo>
                  <a:lnTo>
                    <a:pt x="69" y="22"/>
                  </a:lnTo>
                  <a:lnTo>
                    <a:pt x="68" y="20"/>
                  </a:lnTo>
                  <a:lnTo>
                    <a:pt x="68" y="16"/>
                  </a:lnTo>
                  <a:lnTo>
                    <a:pt x="70" y="14"/>
                  </a:lnTo>
                  <a:lnTo>
                    <a:pt x="71" y="13"/>
                  </a:lnTo>
                  <a:lnTo>
                    <a:pt x="73" y="11"/>
                  </a:lnTo>
                  <a:lnTo>
                    <a:pt x="77" y="9"/>
                  </a:lnTo>
                  <a:lnTo>
                    <a:pt x="77" y="8"/>
                  </a:lnTo>
                  <a:lnTo>
                    <a:pt x="76" y="6"/>
                  </a:lnTo>
                  <a:lnTo>
                    <a:pt x="73" y="6"/>
                  </a:lnTo>
                  <a:lnTo>
                    <a:pt x="71" y="6"/>
                  </a:lnTo>
                  <a:lnTo>
                    <a:pt x="70" y="3"/>
                  </a:lnTo>
                  <a:lnTo>
                    <a:pt x="68" y="0"/>
                  </a:lnTo>
                  <a:lnTo>
                    <a:pt x="60" y="3"/>
                  </a:lnTo>
                  <a:lnTo>
                    <a:pt x="59" y="8"/>
                  </a:lnTo>
                  <a:lnTo>
                    <a:pt x="22" y="17"/>
                  </a:lnTo>
                  <a:lnTo>
                    <a:pt x="0" y="20"/>
                  </a:lnTo>
                  <a:lnTo>
                    <a:pt x="0" y="33"/>
                  </a:lnTo>
                  <a:lnTo>
                    <a:pt x="0" y="50"/>
                  </a:lnTo>
                  <a:lnTo>
                    <a:pt x="24" y="46"/>
                  </a:lnTo>
                  <a:lnTo>
                    <a:pt x="50" y="41"/>
                  </a:lnTo>
                  <a:lnTo>
                    <a:pt x="60" y="36"/>
                  </a:lnTo>
                  <a:lnTo>
                    <a:pt x="63" y="41"/>
                  </a:lnTo>
                  <a:lnTo>
                    <a:pt x="66" y="43"/>
                  </a:lnTo>
                  <a:lnTo>
                    <a:pt x="66" y="46"/>
                  </a:lnTo>
                  <a:lnTo>
                    <a:pt x="68" y="47"/>
                  </a:lnTo>
                  <a:lnTo>
                    <a:pt x="71" y="48"/>
                  </a:lnTo>
                  <a:lnTo>
                    <a:pt x="71" y="49"/>
                  </a:lnTo>
                  <a:lnTo>
                    <a:pt x="73" y="51"/>
                  </a:lnTo>
                  <a:lnTo>
                    <a:pt x="74" y="55"/>
                  </a:lnTo>
                  <a:lnTo>
                    <a:pt x="74" y="55"/>
                  </a:lnTo>
                  <a:lnTo>
                    <a:pt x="76" y="55"/>
                  </a:lnTo>
                  <a:lnTo>
                    <a:pt x="77" y="55"/>
                  </a:lnTo>
                  <a:lnTo>
                    <a:pt x="79" y="53"/>
                  </a:lnTo>
                  <a:lnTo>
                    <a:pt x="79" y="49"/>
                  </a:lnTo>
                  <a:lnTo>
                    <a:pt x="82" y="47"/>
                  </a:lnTo>
                  <a:lnTo>
                    <a:pt x="82" y="45"/>
                  </a:lnTo>
                  <a:lnTo>
                    <a:pt x="85" y="43"/>
                  </a:lnTo>
                  <a:lnTo>
                    <a:pt x="86" y="46"/>
                  </a:lnTo>
                  <a:lnTo>
                    <a:pt x="87" y="49"/>
                  </a:lnTo>
                  <a:lnTo>
                    <a:pt x="87" y="51"/>
                  </a:lnTo>
                  <a:lnTo>
                    <a:pt x="90" y="49"/>
                  </a:lnTo>
                  <a:lnTo>
                    <a:pt x="92" y="47"/>
                  </a:lnTo>
                  <a:lnTo>
                    <a:pt x="92" y="45"/>
                  </a:lnTo>
                  <a:lnTo>
                    <a:pt x="94" y="45"/>
                  </a:lnTo>
                  <a:lnTo>
                    <a:pt x="97" y="43"/>
                  </a:lnTo>
                  <a:lnTo>
                    <a:pt x="101" y="43"/>
                  </a:lnTo>
                  <a:lnTo>
                    <a:pt x="103" y="41"/>
                  </a:lnTo>
                  <a:lnTo>
                    <a:pt x="106" y="40"/>
                  </a:lnTo>
                  <a:lnTo>
                    <a:pt x="108" y="38"/>
                  </a:lnTo>
                  <a:lnTo>
                    <a:pt x="109" y="36"/>
                  </a:lnTo>
                  <a:lnTo>
                    <a:pt x="107" y="35"/>
                  </a:ln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60" name="Freeform 29">
              <a:extLst>
                <a:ext uri="{FF2B5EF4-FFF2-40B4-BE49-F238E27FC236}">
                  <a16:creationId xmlns:a16="http://schemas.microsoft.com/office/drawing/2014/main" id="{63D1082E-BBBF-9869-B32F-D3E5FE531C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6311" y="2205292"/>
              <a:ext cx="16864" cy="11806"/>
            </a:xfrm>
            <a:custGeom>
              <a:avLst/>
              <a:gdLst>
                <a:gd name="T0" fmla="*/ 3 w 12"/>
                <a:gd name="T1" fmla="*/ 9 h 9"/>
                <a:gd name="T2" fmla="*/ 7 w 12"/>
                <a:gd name="T3" fmla="*/ 9 h 9"/>
                <a:gd name="T4" fmla="*/ 10 w 12"/>
                <a:gd name="T5" fmla="*/ 6 h 9"/>
                <a:gd name="T6" fmla="*/ 12 w 12"/>
                <a:gd name="T7" fmla="*/ 4 h 9"/>
                <a:gd name="T8" fmla="*/ 8 w 12"/>
                <a:gd name="T9" fmla="*/ 2 h 9"/>
                <a:gd name="T10" fmla="*/ 4 w 12"/>
                <a:gd name="T11" fmla="*/ 1 h 9"/>
                <a:gd name="T12" fmla="*/ 0 w 12"/>
                <a:gd name="T13" fmla="*/ 7 h 9"/>
                <a:gd name="T14" fmla="*/ 3 w 12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cubicBezTo>
                    <a:pt x="7" y="9"/>
                    <a:pt x="7" y="9"/>
                    <a:pt x="7" y="9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5" y="0"/>
                    <a:pt x="4" y="1"/>
                  </a:cubicBezTo>
                  <a:cubicBezTo>
                    <a:pt x="4" y="2"/>
                    <a:pt x="0" y="7"/>
                    <a:pt x="0" y="7"/>
                  </a:cubicBezTo>
                  <a:lnTo>
                    <a:pt x="3" y="9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62" name="Freeform 30">
              <a:extLst>
                <a:ext uri="{FF2B5EF4-FFF2-40B4-BE49-F238E27FC236}">
                  <a16:creationId xmlns:a16="http://schemas.microsoft.com/office/drawing/2014/main" id="{86AA0F1E-9363-CFF1-2BFF-881AC1E1CD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3818" y="2269378"/>
              <a:ext cx="70830" cy="158525"/>
            </a:xfrm>
            <a:custGeom>
              <a:avLst/>
              <a:gdLst>
                <a:gd name="T0" fmla="*/ 36 w 42"/>
                <a:gd name="T1" fmla="*/ 13 h 94"/>
                <a:gd name="T2" fmla="*/ 36 w 42"/>
                <a:gd name="T3" fmla="*/ 9 h 94"/>
                <a:gd name="T4" fmla="*/ 34 w 42"/>
                <a:gd name="T5" fmla="*/ 7 h 94"/>
                <a:gd name="T6" fmla="*/ 21 w 42"/>
                <a:gd name="T7" fmla="*/ 3 h 94"/>
                <a:gd name="T8" fmla="*/ 9 w 42"/>
                <a:gd name="T9" fmla="*/ 0 h 94"/>
                <a:gd name="T10" fmla="*/ 8 w 42"/>
                <a:gd name="T11" fmla="*/ 3 h 94"/>
                <a:gd name="T12" fmla="*/ 6 w 42"/>
                <a:gd name="T13" fmla="*/ 7 h 94"/>
                <a:gd name="T14" fmla="*/ 3 w 42"/>
                <a:gd name="T15" fmla="*/ 9 h 94"/>
                <a:gd name="T16" fmla="*/ 2 w 42"/>
                <a:gd name="T17" fmla="*/ 14 h 94"/>
                <a:gd name="T18" fmla="*/ 3 w 42"/>
                <a:gd name="T19" fmla="*/ 20 h 94"/>
                <a:gd name="T20" fmla="*/ 3 w 42"/>
                <a:gd name="T21" fmla="*/ 25 h 94"/>
                <a:gd name="T22" fmla="*/ 2 w 42"/>
                <a:gd name="T23" fmla="*/ 30 h 94"/>
                <a:gd name="T24" fmla="*/ 5 w 42"/>
                <a:gd name="T25" fmla="*/ 32 h 94"/>
                <a:gd name="T26" fmla="*/ 9 w 42"/>
                <a:gd name="T27" fmla="*/ 34 h 94"/>
                <a:gd name="T28" fmla="*/ 11 w 42"/>
                <a:gd name="T29" fmla="*/ 38 h 94"/>
                <a:gd name="T30" fmla="*/ 15 w 42"/>
                <a:gd name="T31" fmla="*/ 42 h 94"/>
                <a:gd name="T32" fmla="*/ 20 w 42"/>
                <a:gd name="T33" fmla="*/ 46 h 94"/>
                <a:gd name="T34" fmla="*/ 20 w 42"/>
                <a:gd name="T35" fmla="*/ 47 h 94"/>
                <a:gd name="T36" fmla="*/ 18 w 42"/>
                <a:gd name="T37" fmla="*/ 53 h 94"/>
                <a:gd name="T38" fmla="*/ 10 w 42"/>
                <a:gd name="T39" fmla="*/ 58 h 94"/>
                <a:gd name="T40" fmla="*/ 3 w 42"/>
                <a:gd name="T41" fmla="*/ 64 h 94"/>
                <a:gd name="T42" fmla="*/ 2 w 42"/>
                <a:gd name="T43" fmla="*/ 67 h 94"/>
                <a:gd name="T44" fmla="*/ 0 w 42"/>
                <a:gd name="T45" fmla="*/ 72 h 94"/>
                <a:gd name="T46" fmla="*/ 1 w 42"/>
                <a:gd name="T47" fmla="*/ 75 h 94"/>
                <a:gd name="T48" fmla="*/ 3 w 42"/>
                <a:gd name="T49" fmla="*/ 79 h 94"/>
                <a:gd name="T50" fmla="*/ 8 w 42"/>
                <a:gd name="T51" fmla="*/ 83 h 94"/>
                <a:gd name="T52" fmla="*/ 12 w 42"/>
                <a:gd name="T53" fmla="*/ 85 h 94"/>
                <a:gd name="T54" fmla="*/ 15 w 42"/>
                <a:gd name="T55" fmla="*/ 86 h 94"/>
                <a:gd name="T56" fmla="*/ 20 w 42"/>
                <a:gd name="T57" fmla="*/ 86 h 94"/>
                <a:gd name="T58" fmla="*/ 24 w 42"/>
                <a:gd name="T59" fmla="*/ 86 h 94"/>
                <a:gd name="T60" fmla="*/ 25 w 42"/>
                <a:gd name="T61" fmla="*/ 86 h 94"/>
                <a:gd name="T62" fmla="*/ 24 w 42"/>
                <a:gd name="T63" fmla="*/ 90 h 94"/>
                <a:gd name="T64" fmla="*/ 24 w 42"/>
                <a:gd name="T65" fmla="*/ 93 h 94"/>
                <a:gd name="T66" fmla="*/ 25 w 42"/>
                <a:gd name="T67" fmla="*/ 94 h 94"/>
                <a:gd name="T68" fmla="*/ 26 w 42"/>
                <a:gd name="T69" fmla="*/ 94 h 94"/>
                <a:gd name="T70" fmla="*/ 27 w 42"/>
                <a:gd name="T71" fmla="*/ 87 h 94"/>
                <a:gd name="T72" fmla="*/ 28 w 42"/>
                <a:gd name="T73" fmla="*/ 86 h 94"/>
                <a:gd name="T74" fmla="*/ 31 w 42"/>
                <a:gd name="T75" fmla="*/ 82 h 94"/>
                <a:gd name="T76" fmla="*/ 36 w 42"/>
                <a:gd name="T77" fmla="*/ 78 h 94"/>
                <a:gd name="T78" fmla="*/ 36 w 42"/>
                <a:gd name="T79" fmla="*/ 69 h 94"/>
                <a:gd name="T80" fmla="*/ 36 w 42"/>
                <a:gd name="T81" fmla="*/ 65 h 94"/>
                <a:gd name="T82" fmla="*/ 40 w 42"/>
                <a:gd name="T83" fmla="*/ 61 h 94"/>
                <a:gd name="T84" fmla="*/ 41 w 42"/>
                <a:gd name="T85" fmla="*/ 53 h 94"/>
                <a:gd name="T86" fmla="*/ 42 w 42"/>
                <a:gd name="T87" fmla="*/ 48 h 94"/>
                <a:gd name="T88" fmla="*/ 42 w 42"/>
                <a:gd name="T89" fmla="*/ 40 h 94"/>
                <a:gd name="T90" fmla="*/ 42 w 42"/>
                <a:gd name="T91" fmla="*/ 36 h 94"/>
                <a:gd name="T92" fmla="*/ 40 w 42"/>
                <a:gd name="T93" fmla="*/ 30 h 94"/>
                <a:gd name="T94" fmla="*/ 36 w 42"/>
                <a:gd name="T95" fmla="*/ 30 h 94"/>
                <a:gd name="T96" fmla="*/ 34 w 42"/>
                <a:gd name="T97" fmla="*/ 30 h 94"/>
                <a:gd name="T98" fmla="*/ 35 w 42"/>
                <a:gd name="T99" fmla="*/ 25 h 94"/>
                <a:gd name="T100" fmla="*/ 37 w 42"/>
                <a:gd name="T101" fmla="*/ 20 h 94"/>
                <a:gd name="T102" fmla="*/ 39 w 42"/>
                <a:gd name="T103" fmla="*/ 18 h 94"/>
                <a:gd name="T104" fmla="*/ 38 w 42"/>
                <a:gd name="T105" fmla="*/ 17 h 94"/>
                <a:gd name="T106" fmla="*/ 36 w 42"/>
                <a:gd name="T107" fmla="*/ 1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" h="94">
                  <a:moveTo>
                    <a:pt x="36" y="13"/>
                  </a:moveTo>
                  <a:lnTo>
                    <a:pt x="36" y="9"/>
                  </a:lnTo>
                  <a:lnTo>
                    <a:pt x="34" y="7"/>
                  </a:lnTo>
                  <a:lnTo>
                    <a:pt x="21" y="3"/>
                  </a:lnTo>
                  <a:lnTo>
                    <a:pt x="9" y="0"/>
                  </a:lnTo>
                  <a:lnTo>
                    <a:pt x="8" y="3"/>
                  </a:lnTo>
                  <a:lnTo>
                    <a:pt x="6" y="7"/>
                  </a:lnTo>
                  <a:lnTo>
                    <a:pt x="3" y="9"/>
                  </a:lnTo>
                  <a:lnTo>
                    <a:pt x="2" y="14"/>
                  </a:lnTo>
                  <a:lnTo>
                    <a:pt x="3" y="20"/>
                  </a:lnTo>
                  <a:lnTo>
                    <a:pt x="3" y="25"/>
                  </a:lnTo>
                  <a:lnTo>
                    <a:pt x="2" y="30"/>
                  </a:lnTo>
                  <a:lnTo>
                    <a:pt x="5" y="32"/>
                  </a:lnTo>
                  <a:lnTo>
                    <a:pt x="9" y="34"/>
                  </a:lnTo>
                  <a:lnTo>
                    <a:pt x="11" y="38"/>
                  </a:lnTo>
                  <a:lnTo>
                    <a:pt x="15" y="42"/>
                  </a:lnTo>
                  <a:lnTo>
                    <a:pt x="20" y="46"/>
                  </a:lnTo>
                  <a:lnTo>
                    <a:pt x="20" y="47"/>
                  </a:lnTo>
                  <a:lnTo>
                    <a:pt x="18" y="53"/>
                  </a:lnTo>
                  <a:lnTo>
                    <a:pt x="10" y="58"/>
                  </a:lnTo>
                  <a:lnTo>
                    <a:pt x="3" y="64"/>
                  </a:lnTo>
                  <a:lnTo>
                    <a:pt x="2" y="67"/>
                  </a:lnTo>
                  <a:lnTo>
                    <a:pt x="0" y="72"/>
                  </a:lnTo>
                  <a:lnTo>
                    <a:pt x="1" y="75"/>
                  </a:lnTo>
                  <a:lnTo>
                    <a:pt x="3" y="79"/>
                  </a:lnTo>
                  <a:lnTo>
                    <a:pt x="8" y="83"/>
                  </a:lnTo>
                  <a:lnTo>
                    <a:pt x="12" y="85"/>
                  </a:lnTo>
                  <a:lnTo>
                    <a:pt x="15" y="86"/>
                  </a:lnTo>
                  <a:lnTo>
                    <a:pt x="20" y="86"/>
                  </a:lnTo>
                  <a:lnTo>
                    <a:pt x="24" y="86"/>
                  </a:lnTo>
                  <a:lnTo>
                    <a:pt x="25" y="86"/>
                  </a:lnTo>
                  <a:lnTo>
                    <a:pt x="24" y="90"/>
                  </a:lnTo>
                  <a:lnTo>
                    <a:pt x="24" y="93"/>
                  </a:lnTo>
                  <a:lnTo>
                    <a:pt x="25" y="94"/>
                  </a:lnTo>
                  <a:lnTo>
                    <a:pt x="26" y="94"/>
                  </a:lnTo>
                  <a:lnTo>
                    <a:pt x="27" y="87"/>
                  </a:lnTo>
                  <a:lnTo>
                    <a:pt x="28" y="86"/>
                  </a:lnTo>
                  <a:lnTo>
                    <a:pt x="31" y="82"/>
                  </a:lnTo>
                  <a:lnTo>
                    <a:pt x="36" y="78"/>
                  </a:lnTo>
                  <a:lnTo>
                    <a:pt x="36" y="69"/>
                  </a:lnTo>
                  <a:lnTo>
                    <a:pt x="36" y="65"/>
                  </a:lnTo>
                  <a:lnTo>
                    <a:pt x="40" y="61"/>
                  </a:lnTo>
                  <a:lnTo>
                    <a:pt x="41" y="53"/>
                  </a:lnTo>
                  <a:lnTo>
                    <a:pt x="42" y="48"/>
                  </a:lnTo>
                  <a:lnTo>
                    <a:pt x="42" y="40"/>
                  </a:lnTo>
                  <a:lnTo>
                    <a:pt x="42" y="36"/>
                  </a:lnTo>
                  <a:lnTo>
                    <a:pt x="40" y="30"/>
                  </a:lnTo>
                  <a:lnTo>
                    <a:pt x="36" y="30"/>
                  </a:lnTo>
                  <a:lnTo>
                    <a:pt x="34" y="30"/>
                  </a:lnTo>
                  <a:lnTo>
                    <a:pt x="35" y="25"/>
                  </a:lnTo>
                  <a:lnTo>
                    <a:pt x="37" y="20"/>
                  </a:lnTo>
                  <a:lnTo>
                    <a:pt x="39" y="18"/>
                  </a:lnTo>
                  <a:lnTo>
                    <a:pt x="38" y="17"/>
                  </a:lnTo>
                  <a:lnTo>
                    <a:pt x="36" y="13"/>
                  </a:ln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64" name="Freeform 31">
              <a:extLst>
                <a:ext uri="{FF2B5EF4-FFF2-40B4-BE49-F238E27FC236}">
                  <a16:creationId xmlns:a16="http://schemas.microsoft.com/office/drawing/2014/main" id="{658BB949-9A17-0A9A-2293-D43B968402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0327" y="2378996"/>
              <a:ext cx="55652" cy="91068"/>
            </a:xfrm>
            <a:custGeom>
              <a:avLst/>
              <a:gdLst>
                <a:gd name="T0" fmla="*/ 9 w 33"/>
                <a:gd name="T1" fmla="*/ 10 h 54"/>
                <a:gd name="T2" fmla="*/ 8 w 33"/>
                <a:gd name="T3" fmla="*/ 7 h 54"/>
                <a:gd name="T4" fmla="*/ 10 w 33"/>
                <a:gd name="T5" fmla="*/ 2 h 54"/>
                <a:gd name="T6" fmla="*/ 11 w 33"/>
                <a:gd name="T7" fmla="*/ 1 h 54"/>
                <a:gd name="T8" fmla="*/ 9 w 33"/>
                <a:gd name="T9" fmla="*/ 0 h 54"/>
                <a:gd name="T10" fmla="*/ 6 w 33"/>
                <a:gd name="T11" fmla="*/ 0 h 54"/>
                <a:gd name="T12" fmla="*/ 5 w 33"/>
                <a:gd name="T13" fmla="*/ 0 h 54"/>
                <a:gd name="T14" fmla="*/ 2 w 33"/>
                <a:gd name="T15" fmla="*/ 2 h 54"/>
                <a:gd name="T16" fmla="*/ 0 w 33"/>
                <a:gd name="T17" fmla="*/ 5 h 54"/>
                <a:gd name="T18" fmla="*/ 12 w 33"/>
                <a:gd name="T19" fmla="*/ 54 h 54"/>
                <a:gd name="T20" fmla="*/ 33 w 33"/>
                <a:gd name="T21" fmla="*/ 51 h 54"/>
                <a:gd name="T22" fmla="*/ 32 w 33"/>
                <a:gd name="T23" fmla="*/ 43 h 54"/>
                <a:gd name="T24" fmla="*/ 29 w 33"/>
                <a:gd name="T25" fmla="*/ 40 h 54"/>
                <a:gd name="T26" fmla="*/ 28 w 33"/>
                <a:gd name="T27" fmla="*/ 38 h 54"/>
                <a:gd name="T28" fmla="*/ 26 w 33"/>
                <a:gd name="T29" fmla="*/ 37 h 54"/>
                <a:gd name="T30" fmla="*/ 23 w 33"/>
                <a:gd name="T31" fmla="*/ 34 h 54"/>
                <a:gd name="T32" fmla="*/ 20 w 33"/>
                <a:gd name="T33" fmla="*/ 32 h 54"/>
                <a:gd name="T34" fmla="*/ 18 w 33"/>
                <a:gd name="T35" fmla="*/ 28 h 54"/>
                <a:gd name="T36" fmla="*/ 16 w 33"/>
                <a:gd name="T37" fmla="*/ 24 h 54"/>
                <a:gd name="T38" fmla="*/ 14 w 33"/>
                <a:gd name="T39" fmla="*/ 20 h 54"/>
                <a:gd name="T40" fmla="*/ 16 w 33"/>
                <a:gd name="T41" fmla="*/ 17 h 54"/>
                <a:gd name="T42" fmla="*/ 11 w 33"/>
                <a:gd name="T43" fmla="*/ 14 h 54"/>
                <a:gd name="T44" fmla="*/ 9 w 33"/>
                <a:gd name="T45" fmla="*/ 1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3" h="54">
                  <a:moveTo>
                    <a:pt x="9" y="10"/>
                  </a:moveTo>
                  <a:lnTo>
                    <a:pt x="8" y="7"/>
                  </a:lnTo>
                  <a:lnTo>
                    <a:pt x="10" y="2"/>
                  </a:lnTo>
                  <a:lnTo>
                    <a:pt x="11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12" y="54"/>
                  </a:lnTo>
                  <a:lnTo>
                    <a:pt x="33" y="51"/>
                  </a:lnTo>
                  <a:lnTo>
                    <a:pt x="32" y="43"/>
                  </a:lnTo>
                  <a:lnTo>
                    <a:pt x="29" y="40"/>
                  </a:lnTo>
                  <a:lnTo>
                    <a:pt x="28" y="38"/>
                  </a:lnTo>
                  <a:lnTo>
                    <a:pt x="26" y="37"/>
                  </a:lnTo>
                  <a:lnTo>
                    <a:pt x="23" y="34"/>
                  </a:lnTo>
                  <a:lnTo>
                    <a:pt x="20" y="32"/>
                  </a:lnTo>
                  <a:lnTo>
                    <a:pt x="18" y="28"/>
                  </a:lnTo>
                  <a:lnTo>
                    <a:pt x="16" y="24"/>
                  </a:lnTo>
                  <a:lnTo>
                    <a:pt x="14" y="20"/>
                  </a:lnTo>
                  <a:lnTo>
                    <a:pt x="16" y="17"/>
                  </a:lnTo>
                  <a:lnTo>
                    <a:pt x="11" y="14"/>
                  </a:lnTo>
                  <a:lnTo>
                    <a:pt x="9" y="10"/>
                  </a:ln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66" name="Freeform 32">
              <a:extLst>
                <a:ext uri="{FF2B5EF4-FFF2-40B4-BE49-F238E27FC236}">
                  <a16:creationId xmlns:a16="http://schemas.microsoft.com/office/drawing/2014/main" id="{240984EB-0506-8006-F5DD-DE62F7DDD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0496" y="2227215"/>
              <a:ext cx="317051" cy="205746"/>
            </a:xfrm>
            <a:custGeom>
              <a:avLst/>
              <a:gdLst>
                <a:gd name="T0" fmla="*/ 165 w 188"/>
                <a:gd name="T1" fmla="*/ 90 h 122"/>
                <a:gd name="T2" fmla="*/ 166 w 188"/>
                <a:gd name="T3" fmla="*/ 90 h 122"/>
                <a:gd name="T4" fmla="*/ 169 w 188"/>
                <a:gd name="T5" fmla="*/ 90 h 122"/>
                <a:gd name="T6" fmla="*/ 171 w 188"/>
                <a:gd name="T7" fmla="*/ 91 h 122"/>
                <a:gd name="T8" fmla="*/ 171 w 188"/>
                <a:gd name="T9" fmla="*/ 89 h 122"/>
                <a:gd name="T10" fmla="*/ 178 w 188"/>
                <a:gd name="T11" fmla="*/ 83 h 122"/>
                <a:gd name="T12" fmla="*/ 186 w 188"/>
                <a:gd name="T13" fmla="*/ 78 h 122"/>
                <a:gd name="T14" fmla="*/ 188 w 188"/>
                <a:gd name="T15" fmla="*/ 72 h 122"/>
                <a:gd name="T16" fmla="*/ 188 w 188"/>
                <a:gd name="T17" fmla="*/ 71 h 122"/>
                <a:gd name="T18" fmla="*/ 183 w 188"/>
                <a:gd name="T19" fmla="*/ 67 h 122"/>
                <a:gd name="T20" fmla="*/ 179 w 188"/>
                <a:gd name="T21" fmla="*/ 63 h 122"/>
                <a:gd name="T22" fmla="*/ 177 w 188"/>
                <a:gd name="T23" fmla="*/ 59 h 122"/>
                <a:gd name="T24" fmla="*/ 173 w 188"/>
                <a:gd name="T25" fmla="*/ 57 h 122"/>
                <a:gd name="T26" fmla="*/ 170 w 188"/>
                <a:gd name="T27" fmla="*/ 55 h 122"/>
                <a:gd name="T28" fmla="*/ 171 w 188"/>
                <a:gd name="T29" fmla="*/ 50 h 122"/>
                <a:gd name="T30" fmla="*/ 171 w 188"/>
                <a:gd name="T31" fmla="*/ 45 h 122"/>
                <a:gd name="T32" fmla="*/ 170 w 188"/>
                <a:gd name="T33" fmla="*/ 39 h 122"/>
                <a:gd name="T34" fmla="*/ 171 w 188"/>
                <a:gd name="T35" fmla="*/ 34 h 122"/>
                <a:gd name="T36" fmla="*/ 174 w 188"/>
                <a:gd name="T37" fmla="*/ 32 h 122"/>
                <a:gd name="T38" fmla="*/ 176 w 188"/>
                <a:gd name="T39" fmla="*/ 28 h 122"/>
                <a:gd name="T40" fmla="*/ 177 w 188"/>
                <a:gd name="T41" fmla="*/ 25 h 122"/>
                <a:gd name="T42" fmla="*/ 179 w 188"/>
                <a:gd name="T43" fmla="*/ 20 h 122"/>
                <a:gd name="T44" fmla="*/ 176 w 188"/>
                <a:gd name="T45" fmla="*/ 18 h 122"/>
                <a:gd name="T46" fmla="*/ 173 w 188"/>
                <a:gd name="T47" fmla="*/ 18 h 122"/>
                <a:gd name="T48" fmla="*/ 170 w 188"/>
                <a:gd name="T49" fmla="*/ 17 h 122"/>
                <a:gd name="T50" fmla="*/ 166 w 188"/>
                <a:gd name="T51" fmla="*/ 10 h 122"/>
                <a:gd name="T52" fmla="*/ 162 w 188"/>
                <a:gd name="T53" fmla="*/ 5 h 122"/>
                <a:gd name="T54" fmla="*/ 154 w 188"/>
                <a:gd name="T55" fmla="*/ 0 h 122"/>
                <a:gd name="T56" fmla="*/ 24 w 188"/>
                <a:gd name="T57" fmla="*/ 23 h 122"/>
                <a:gd name="T58" fmla="*/ 22 w 188"/>
                <a:gd name="T59" fmla="*/ 13 h 122"/>
                <a:gd name="T60" fmla="*/ 16 w 188"/>
                <a:gd name="T61" fmla="*/ 17 h 122"/>
                <a:gd name="T62" fmla="*/ 11 w 188"/>
                <a:gd name="T63" fmla="*/ 21 h 122"/>
                <a:gd name="T64" fmla="*/ 6 w 188"/>
                <a:gd name="T65" fmla="*/ 24 h 122"/>
                <a:gd name="T66" fmla="*/ 0 w 188"/>
                <a:gd name="T67" fmla="*/ 28 h 122"/>
                <a:gd name="T68" fmla="*/ 16 w 188"/>
                <a:gd name="T69" fmla="*/ 122 h 122"/>
                <a:gd name="T70" fmla="*/ 160 w 188"/>
                <a:gd name="T71" fmla="*/ 95 h 122"/>
                <a:gd name="T72" fmla="*/ 162 w 188"/>
                <a:gd name="T73" fmla="*/ 92 h 122"/>
                <a:gd name="T74" fmla="*/ 165 w 188"/>
                <a:gd name="T75" fmla="*/ 9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8" h="122">
                  <a:moveTo>
                    <a:pt x="165" y="90"/>
                  </a:moveTo>
                  <a:lnTo>
                    <a:pt x="166" y="90"/>
                  </a:lnTo>
                  <a:lnTo>
                    <a:pt x="169" y="90"/>
                  </a:lnTo>
                  <a:lnTo>
                    <a:pt x="171" y="91"/>
                  </a:lnTo>
                  <a:lnTo>
                    <a:pt x="171" y="89"/>
                  </a:lnTo>
                  <a:lnTo>
                    <a:pt x="178" y="83"/>
                  </a:lnTo>
                  <a:lnTo>
                    <a:pt x="186" y="78"/>
                  </a:lnTo>
                  <a:lnTo>
                    <a:pt x="188" y="72"/>
                  </a:lnTo>
                  <a:lnTo>
                    <a:pt x="188" y="71"/>
                  </a:lnTo>
                  <a:lnTo>
                    <a:pt x="183" y="67"/>
                  </a:lnTo>
                  <a:lnTo>
                    <a:pt x="179" y="63"/>
                  </a:lnTo>
                  <a:lnTo>
                    <a:pt x="177" y="59"/>
                  </a:lnTo>
                  <a:lnTo>
                    <a:pt x="173" y="57"/>
                  </a:lnTo>
                  <a:lnTo>
                    <a:pt x="170" y="55"/>
                  </a:lnTo>
                  <a:lnTo>
                    <a:pt x="171" y="50"/>
                  </a:lnTo>
                  <a:lnTo>
                    <a:pt x="171" y="45"/>
                  </a:lnTo>
                  <a:lnTo>
                    <a:pt x="170" y="39"/>
                  </a:lnTo>
                  <a:lnTo>
                    <a:pt x="171" y="34"/>
                  </a:lnTo>
                  <a:lnTo>
                    <a:pt x="174" y="32"/>
                  </a:lnTo>
                  <a:lnTo>
                    <a:pt x="176" y="28"/>
                  </a:lnTo>
                  <a:lnTo>
                    <a:pt x="177" y="25"/>
                  </a:lnTo>
                  <a:lnTo>
                    <a:pt x="179" y="20"/>
                  </a:lnTo>
                  <a:lnTo>
                    <a:pt x="176" y="18"/>
                  </a:lnTo>
                  <a:lnTo>
                    <a:pt x="173" y="18"/>
                  </a:lnTo>
                  <a:lnTo>
                    <a:pt x="170" y="17"/>
                  </a:lnTo>
                  <a:lnTo>
                    <a:pt x="166" y="10"/>
                  </a:lnTo>
                  <a:lnTo>
                    <a:pt x="162" y="5"/>
                  </a:lnTo>
                  <a:lnTo>
                    <a:pt x="154" y="0"/>
                  </a:lnTo>
                  <a:lnTo>
                    <a:pt x="24" y="23"/>
                  </a:lnTo>
                  <a:lnTo>
                    <a:pt x="22" y="13"/>
                  </a:lnTo>
                  <a:lnTo>
                    <a:pt x="16" y="17"/>
                  </a:lnTo>
                  <a:lnTo>
                    <a:pt x="11" y="21"/>
                  </a:lnTo>
                  <a:lnTo>
                    <a:pt x="6" y="24"/>
                  </a:lnTo>
                  <a:lnTo>
                    <a:pt x="0" y="28"/>
                  </a:lnTo>
                  <a:lnTo>
                    <a:pt x="16" y="122"/>
                  </a:lnTo>
                  <a:lnTo>
                    <a:pt x="160" y="95"/>
                  </a:lnTo>
                  <a:lnTo>
                    <a:pt x="162" y="92"/>
                  </a:lnTo>
                  <a:lnTo>
                    <a:pt x="165" y="90"/>
                  </a:ln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68" name="Freeform 33">
              <a:extLst>
                <a:ext uri="{FF2B5EF4-FFF2-40B4-BE49-F238E27FC236}">
                  <a16:creationId xmlns:a16="http://schemas.microsoft.com/office/drawing/2014/main" id="{6793FFED-08B9-03C7-8F8F-643A12ADC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3682" y="3051887"/>
              <a:ext cx="490754" cy="384509"/>
            </a:xfrm>
            <a:custGeom>
              <a:avLst/>
              <a:gdLst>
                <a:gd name="T0" fmla="*/ 200 w 291"/>
                <a:gd name="T1" fmla="*/ 0 h 228"/>
                <a:gd name="T2" fmla="*/ 211 w 291"/>
                <a:gd name="T3" fmla="*/ 10 h 228"/>
                <a:gd name="T4" fmla="*/ 223 w 291"/>
                <a:gd name="T5" fmla="*/ 30 h 228"/>
                <a:gd name="T6" fmla="*/ 241 w 291"/>
                <a:gd name="T7" fmla="*/ 62 h 228"/>
                <a:gd name="T8" fmla="*/ 259 w 291"/>
                <a:gd name="T9" fmla="*/ 84 h 228"/>
                <a:gd name="T10" fmla="*/ 256 w 291"/>
                <a:gd name="T11" fmla="*/ 86 h 228"/>
                <a:gd name="T12" fmla="*/ 268 w 291"/>
                <a:gd name="T13" fmla="*/ 116 h 228"/>
                <a:gd name="T14" fmla="*/ 286 w 291"/>
                <a:gd name="T15" fmla="*/ 144 h 228"/>
                <a:gd name="T16" fmla="*/ 291 w 291"/>
                <a:gd name="T17" fmla="*/ 176 h 228"/>
                <a:gd name="T18" fmla="*/ 288 w 291"/>
                <a:gd name="T19" fmla="*/ 196 h 228"/>
                <a:gd name="T20" fmla="*/ 287 w 291"/>
                <a:gd name="T21" fmla="*/ 211 h 228"/>
                <a:gd name="T22" fmla="*/ 280 w 291"/>
                <a:gd name="T23" fmla="*/ 227 h 228"/>
                <a:gd name="T24" fmla="*/ 281 w 291"/>
                <a:gd name="T25" fmla="*/ 222 h 228"/>
                <a:gd name="T26" fmla="*/ 274 w 291"/>
                <a:gd name="T27" fmla="*/ 221 h 228"/>
                <a:gd name="T28" fmla="*/ 264 w 291"/>
                <a:gd name="T29" fmla="*/ 222 h 228"/>
                <a:gd name="T30" fmla="*/ 255 w 291"/>
                <a:gd name="T31" fmla="*/ 222 h 228"/>
                <a:gd name="T32" fmla="*/ 255 w 291"/>
                <a:gd name="T33" fmla="*/ 217 h 228"/>
                <a:gd name="T34" fmla="*/ 263 w 291"/>
                <a:gd name="T35" fmla="*/ 216 h 228"/>
                <a:gd name="T36" fmla="*/ 253 w 291"/>
                <a:gd name="T37" fmla="*/ 212 h 228"/>
                <a:gd name="T38" fmla="*/ 245 w 291"/>
                <a:gd name="T39" fmla="*/ 200 h 228"/>
                <a:gd name="T40" fmla="*/ 233 w 291"/>
                <a:gd name="T41" fmla="*/ 193 h 228"/>
                <a:gd name="T42" fmla="*/ 223 w 291"/>
                <a:gd name="T43" fmla="*/ 177 h 228"/>
                <a:gd name="T44" fmla="*/ 216 w 291"/>
                <a:gd name="T45" fmla="*/ 169 h 228"/>
                <a:gd name="T46" fmla="*/ 215 w 291"/>
                <a:gd name="T47" fmla="*/ 161 h 228"/>
                <a:gd name="T48" fmla="*/ 209 w 291"/>
                <a:gd name="T49" fmla="*/ 158 h 228"/>
                <a:gd name="T50" fmla="*/ 205 w 291"/>
                <a:gd name="T51" fmla="*/ 161 h 228"/>
                <a:gd name="T52" fmla="*/ 194 w 291"/>
                <a:gd name="T53" fmla="*/ 147 h 228"/>
                <a:gd name="T54" fmla="*/ 192 w 291"/>
                <a:gd name="T55" fmla="*/ 140 h 228"/>
                <a:gd name="T56" fmla="*/ 194 w 291"/>
                <a:gd name="T57" fmla="*/ 130 h 228"/>
                <a:gd name="T58" fmla="*/ 194 w 291"/>
                <a:gd name="T59" fmla="*/ 121 h 228"/>
                <a:gd name="T60" fmla="*/ 191 w 291"/>
                <a:gd name="T61" fmla="*/ 122 h 228"/>
                <a:gd name="T62" fmla="*/ 187 w 291"/>
                <a:gd name="T63" fmla="*/ 119 h 228"/>
                <a:gd name="T64" fmla="*/ 189 w 291"/>
                <a:gd name="T65" fmla="*/ 127 h 228"/>
                <a:gd name="T66" fmla="*/ 186 w 291"/>
                <a:gd name="T67" fmla="*/ 129 h 228"/>
                <a:gd name="T68" fmla="*/ 180 w 291"/>
                <a:gd name="T69" fmla="*/ 120 h 228"/>
                <a:gd name="T70" fmla="*/ 182 w 291"/>
                <a:gd name="T71" fmla="*/ 106 h 228"/>
                <a:gd name="T72" fmla="*/ 182 w 291"/>
                <a:gd name="T73" fmla="*/ 86 h 228"/>
                <a:gd name="T74" fmla="*/ 174 w 291"/>
                <a:gd name="T75" fmla="*/ 72 h 228"/>
                <a:gd name="T76" fmla="*/ 163 w 291"/>
                <a:gd name="T77" fmla="*/ 67 h 228"/>
                <a:gd name="T78" fmla="*/ 152 w 291"/>
                <a:gd name="T79" fmla="*/ 60 h 228"/>
                <a:gd name="T80" fmla="*/ 143 w 291"/>
                <a:gd name="T81" fmla="*/ 48 h 228"/>
                <a:gd name="T82" fmla="*/ 130 w 291"/>
                <a:gd name="T83" fmla="*/ 39 h 228"/>
                <a:gd name="T84" fmla="*/ 117 w 291"/>
                <a:gd name="T85" fmla="*/ 39 h 228"/>
                <a:gd name="T86" fmla="*/ 116 w 291"/>
                <a:gd name="T87" fmla="*/ 47 h 228"/>
                <a:gd name="T88" fmla="*/ 107 w 291"/>
                <a:gd name="T89" fmla="*/ 49 h 228"/>
                <a:gd name="T90" fmla="*/ 83 w 291"/>
                <a:gd name="T91" fmla="*/ 59 h 228"/>
                <a:gd name="T92" fmla="*/ 77 w 291"/>
                <a:gd name="T93" fmla="*/ 49 h 228"/>
                <a:gd name="T94" fmla="*/ 77 w 291"/>
                <a:gd name="T95" fmla="*/ 43 h 228"/>
                <a:gd name="T96" fmla="*/ 72 w 291"/>
                <a:gd name="T97" fmla="*/ 39 h 228"/>
                <a:gd name="T98" fmla="*/ 72 w 291"/>
                <a:gd name="T99" fmla="*/ 35 h 228"/>
                <a:gd name="T100" fmla="*/ 69 w 291"/>
                <a:gd name="T101" fmla="*/ 38 h 228"/>
                <a:gd name="T102" fmla="*/ 64 w 291"/>
                <a:gd name="T103" fmla="*/ 39 h 228"/>
                <a:gd name="T104" fmla="*/ 65 w 291"/>
                <a:gd name="T105" fmla="*/ 43 h 228"/>
                <a:gd name="T106" fmla="*/ 53 w 291"/>
                <a:gd name="T107" fmla="*/ 37 h 228"/>
                <a:gd name="T108" fmla="*/ 39 w 291"/>
                <a:gd name="T109" fmla="*/ 33 h 228"/>
                <a:gd name="T110" fmla="*/ 19 w 291"/>
                <a:gd name="T111" fmla="*/ 35 h 228"/>
                <a:gd name="T112" fmla="*/ 7 w 291"/>
                <a:gd name="T113" fmla="*/ 32 h 228"/>
                <a:gd name="T114" fmla="*/ 0 w 291"/>
                <a:gd name="T115" fmla="*/ 20 h 228"/>
                <a:gd name="T116" fmla="*/ 10 w 291"/>
                <a:gd name="T117" fmla="*/ 14 h 228"/>
                <a:gd name="T118" fmla="*/ 98 w 291"/>
                <a:gd name="T119" fmla="*/ 16 h 228"/>
                <a:gd name="T120" fmla="*/ 197 w 291"/>
                <a:gd name="T121" fmla="*/ 1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1" h="228">
                  <a:moveTo>
                    <a:pt x="194" y="0"/>
                  </a:moveTo>
                  <a:lnTo>
                    <a:pt x="194" y="0"/>
                  </a:lnTo>
                  <a:lnTo>
                    <a:pt x="200" y="0"/>
                  </a:lnTo>
                  <a:lnTo>
                    <a:pt x="209" y="2"/>
                  </a:lnTo>
                  <a:lnTo>
                    <a:pt x="210" y="7"/>
                  </a:lnTo>
                  <a:lnTo>
                    <a:pt x="211" y="10"/>
                  </a:lnTo>
                  <a:lnTo>
                    <a:pt x="215" y="12"/>
                  </a:lnTo>
                  <a:lnTo>
                    <a:pt x="218" y="17"/>
                  </a:lnTo>
                  <a:lnTo>
                    <a:pt x="223" y="30"/>
                  </a:lnTo>
                  <a:lnTo>
                    <a:pt x="229" y="40"/>
                  </a:lnTo>
                  <a:lnTo>
                    <a:pt x="237" y="55"/>
                  </a:lnTo>
                  <a:lnTo>
                    <a:pt x="241" y="62"/>
                  </a:lnTo>
                  <a:lnTo>
                    <a:pt x="251" y="77"/>
                  </a:lnTo>
                  <a:lnTo>
                    <a:pt x="256" y="81"/>
                  </a:lnTo>
                  <a:lnTo>
                    <a:pt x="259" y="84"/>
                  </a:lnTo>
                  <a:lnTo>
                    <a:pt x="259" y="87"/>
                  </a:lnTo>
                  <a:lnTo>
                    <a:pt x="259" y="96"/>
                  </a:lnTo>
                  <a:lnTo>
                    <a:pt x="256" y="86"/>
                  </a:lnTo>
                  <a:lnTo>
                    <a:pt x="255" y="96"/>
                  </a:lnTo>
                  <a:lnTo>
                    <a:pt x="261" y="106"/>
                  </a:lnTo>
                  <a:lnTo>
                    <a:pt x="268" y="116"/>
                  </a:lnTo>
                  <a:lnTo>
                    <a:pt x="275" y="129"/>
                  </a:lnTo>
                  <a:lnTo>
                    <a:pt x="280" y="137"/>
                  </a:lnTo>
                  <a:lnTo>
                    <a:pt x="286" y="144"/>
                  </a:lnTo>
                  <a:lnTo>
                    <a:pt x="289" y="153"/>
                  </a:lnTo>
                  <a:lnTo>
                    <a:pt x="291" y="168"/>
                  </a:lnTo>
                  <a:lnTo>
                    <a:pt x="291" y="176"/>
                  </a:lnTo>
                  <a:lnTo>
                    <a:pt x="291" y="185"/>
                  </a:lnTo>
                  <a:lnTo>
                    <a:pt x="291" y="193"/>
                  </a:lnTo>
                  <a:lnTo>
                    <a:pt x="288" y="196"/>
                  </a:lnTo>
                  <a:lnTo>
                    <a:pt x="286" y="200"/>
                  </a:lnTo>
                  <a:lnTo>
                    <a:pt x="286" y="205"/>
                  </a:lnTo>
                  <a:lnTo>
                    <a:pt x="287" y="211"/>
                  </a:lnTo>
                  <a:lnTo>
                    <a:pt x="286" y="218"/>
                  </a:lnTo>
                  <a:lnTo>
                    <a:pt x="283" y="225"/>
                  </a:lnTo>
                  <a:lnTo>
                    <a:pt x="280" y="227"/>
                  </a:lnTo>
                  <a:lnTo>
                    <a:pt x="277" y="228"/>
                  </a:lnTo>
                  <a:lnTo>
                    <a:pt x="279" y="224"/>
                  </a:lnTo>
                  <a:lnTo>
                    <a:pt x="281" y="222"/>
                  </a:lnTo>
                  <a:lnTo>
                    <a:pt x="281" y="217"/>
                  </a:lnTo>
                  <a:lnTo>
                    <a:pt x="280" y="217"/>
                  </a:lnTo>
                  <a:lnTo>
                    <a:pt x="274" y="221"/>
                  </a:lnTo>
                  <a:lnTo>
                    <a:pt x="270" y="222"/>
                  </a:lnTo>
                  <a:lnTo>
                    <a:pt x="267" y="221"/>
                  </a:lnTo>
                  <a:lnTo>
                    <a:pt x="264" y="222"/>
                  </a:lnTo>
                  <a:lnTo>
                    <a:pt x="261" y="224"/>
                  </a:lnTo>
                  <a:lnTo>
                    <a:pt x="259" y="223"/>
                  </a:lnTo>
                  <a:lnTo>
                    <a:pt x="255" y="222"/>
                  </a:lnTo>
                  <a:lnTo>
                    <a:pt x="253" y="219"/>
                  </a:lnTo>
                  <a:lnTo>
                    <a:pt x="254" y="217"/>
                  </a:lnTo>
                  <a:lnTo>
                    <a:pt x="255" y="217"/>
                  </a:lnTo>
                  <a:lnTo>
                    <a:pt x="262" y="218"/>
                  </a:lnTo>
                  <a:lnTo>
                    <a:pt x="264" y="217"/>
                  </a:lnTo>
                  <a:lnTo>
                    <a:pt x="263" y="216"/>
                  </a:lnTo>
                  <a:lnTo>
                    <a:pt x="260" y="214"/>
                  </a:lnTo>
                  <a:lnTo>
                    <a:pt x="256" y="215"/>
                  </a:lnTo>
                  <a:lnTo>
                    <a:pt x="253" y="212"/>
                  </a:lnTo>
                  <a:lnTo>
                    <a:pt x="250" y="207"/>
                  </a:lnTo>
                  <a:lnTo>
                    <a:pt x="246" y="203"/>
                  </a:lnTo>
                  <a:lnTo>
                    <a:pt x="245" y="200"/>
                  </a:lnTo>
                  <a:lnTo>
                    <a:pt x="242" y="196"/>
                  </a:lnTo>
                  <a:lnTo>
                    <a:pt x="237" y="195"/>
                  </a:lnTo>
                  <a:lnTo>
                    <a:pt x="233" y="193"/>
                  </a:lnTo>
                  <a:lnTo>
                    <a:pt x="229" y="192"/>
                  </a:lnTo>
                  <a:lnTo>
                    <a:pt x="225" y="181"/>
                  </a:lnTo>
                  <a:lnTo>
                    <a:pt x="223" y="177"/>
                  </a:lnTo>
                  <a:lnTo>
                    <a:pt x="220" y="174"/>
                  </a:lnTo>
                  <a:lnTo>
                    <a:pt x="219" y="172"/>
                  </a:lnTo>
                  <a:lnTo>
                    <a:pt x="216" y="169"/>
                  </a:lnTo>
                  <a:lnTo>
                    <a:pt x="213" y="167"/>
                  </a:lnTo>
                  <a:lnTo>
                    <a:pt x="214" y="163"/>
                  </a:lnTo>
                  <a:lnTo>
                    <a:pt x="215" y="161"/>
                  </a:lnTo>
                  <a:lnTo>
                    <a:pt x="212" y="155"/>
                  </a:lnTo>
                  <a:lnTo>
                    <a:pt x="209" y="156"/>
                  </a:lnTo>
                  <a:lnTo>
                    <a:pt x="209" y="158"/>
                  </a:lnTo>
                  <a:lnTo>
                    <a:pt x="209" y="163"/>
                  </a:lnTo>
                  <a:lnTo>
                    <a:pt x="207" y="163"/>
                  </a:lnTo>
                  <a:lnTo>
                    <a:pt x="205" y="161"/>
                  </a:lnTo>
                  <a:lnTo>
                    <a:pt x="202" y="158"/>
                  </a:lnTo>
                  <a:lnTo>
                    <a:pt x="197" y="150"/>
                  </a:lnTo>
                  <a:lnTo>
                    <a:pt x="194" y="147"/>
                  </a:lnTo>
                  <a:lnTo>
                    <a:pt x="193" y="146"/>
                  </a:lnTo>
                  <a:lnTo>
                    <a:pt x="194" y="144"/>
                  </a:lnTo>
                  <a:lnTo>
                    <a:pt x="192" y="140"/>
                  </a:lnTo>
                  <a:lnTo>
                    <a:pt x="189" y="139"/>
                  </a:lnTo>
                  <a:lnTo>
                    <a:pt x="192" y="133"/>
                  </a:lnTo>
                  <a:lnTo>
                    <a:pt x="194" y="130"/>
                  </a:lnTo>
                  <a:lnTo>
                    <a:pt x="195" y="127"/>
                  </a:lnTo>
                  <a:lnTo>
                    <a:pt x="196" y="124"/>
                  </a:lnTo>
                  <a:lnTo>
                    <a:pt x="194" y="121"/>
                  </a:lnTo>
                  <a:lnTo>
                    <a:pt x="193" y="125"/>
                  </a:lnTo>
                  <a:lnTo>
                    <a:pt x="191" y="124"/>
                  </a:lnTo>
                  <a:lnTo>
                    <a:pt x="191" y="122"/>
                  </a:lnTo>
                  <a:lnTo>
                    <a:pt x="188" y="118"/>
                  </a:lnTo>
                  <a:lnTo>
                    <a:pt x="187" y="118"/>
                  </a:lnTo>
                  <a:lnTo>
                    <a:pt x="187" y="119"/>
                  </a:lnTo>
                  <a:lnTo>
                    <a:pt x="188" y="121"/>
                  </a:lnTo>
                  <a:lnTo>
                    <a:pt x="189" y="124"/>
                  </a:lnTo>
                  <a:lnTo>
                    <a:pt x="189" y="127"/>
                  </a:lnTo>
                  <a:lnTo>
                    <a:pt x="189" y="128"/>
                  </a:lnTo>
                  <a:lnTo>
                    <a:pt x="187" y="130"/>
                  </a:lnTo>
                  <a:lnTo>
                    <a:pt x="186" y="129"/>
                  </a:lnTo>
                  <a:lnTo>
                    <a:pt x="184" y="127"/>
                  </a:lnTo>
                  <a:lnTo>
                    <a:pt x="181" y="122"/>
                  </a:lnTo>
                  <a:lnTo>
                    <a:pt x="180" y="120"/>
                  </a:lnTo>
                  <a:lnTo>
                    <a:pt x="180" y="116"/>
                  </a:lnTo>
                  <a:lnTo>
                    <a:pt x="180" y="110"/>
                  </a:lnTo>
                  <a:lnTo>
                    <a:pt x="182" y="106"/>
                  </a:lnTo>
                  <a:lnTo>
                    <a:pt x="183" y="98"/>
                  </a:lnTo>
                  <a:lnTo>
                    <a:pt x="183" y="93"/>
                  </a:lnTo>
                  <a:lnTo>
                    <a:pt x="182" y="86"/>
                  </a:lnTo>
                  <a:lnTo>
                    <a:pt x="180" y="79"/>
                  </a:lnTo>
                  <a:lnTo>
                    <a:pt x="177" y="77"/>
                  </a:lnTo>
                  <a:lnTo>
                    <a:pt x="174" y="72"/>
                  </a:lnTo>
                  <a:lnTo>
                    <a:pt x="168" y="71"/>
                  </a:lnTo>
                  <a:lnTo>
                    <a:pt x="165" y="71"/>
                  </a:lnTo>
                  <a:lnTo>
                    <a:pt x="163" y="67"/>
                  </a:lnTo>
                  <a:lnTo>
                    <a:pt x="160" y="66"/>
                  </a:lnTo>
                  <a:lnTo>
                    <a:pt x="156" y="61"/>
                  </a:lnTo>
                  <a:lnTo>
                    <a:pt x="152" y="60"/>
                  </a:lnTo>
                  <a:lnTo>
                    <a:pt x="151" y="55"/>
                  </a:lnTo>
                  <a:lnTo>
                    <a:pt x="149" y="53"/>
                  </a:lnTo>
                  <a:lnTo>
                    <a:pt x="143" y="48"/>
                  </a:lnTo>
                  <a:lnTo>
                    <a:pt x="138" y="44"/>
                  </a:lnTo>
                  <a:lnTo>
                    <a:pt x="134" y="42"/>
                  </a:lnTo>
                  <a:lnTo>
                    <a:pt x="130" y="39"/>
                  </a:lnTo>
                  <a:lnTo>
                    <a:pt x="127" y="38"/>
                  </a:lnTo>
                  <a:lnTo>
                    <a:pt x="122" y="38"/>
                  </a:lnTo>
                  <a:lnTo>
                    <a:pt x="117" y="39"/>
                  </a:lnTo>
                  <a:lnTo>
                    <a:pt x="116" y="42"/>
                  </a:lnTo>
                  <a:lnTo>
                    <a:pt x="117" y="45"/>
                  </a:lnTo>
                  <a:lnTo>
                    <a:pt x="116" y="47"/>
                  </a:lnTo>
                  <a:lnTo>
                    <a:pt x="114" y="47"/>
                  </a:lnTo>
                  <a:lnTo>
                    <a:pt x="112" y="45"/>
                  </a:lnTo>
                  <a:lnTo>
                    <a:pt x="107" y="49"/>
                  </a:lnTo>
                  <a:lnTo>
                    <a:pt x="101" y="54"/>
                  </a:lnTo>
                  <a:lnTo>
                    <a:pt x="94" y="56"/>
                  </a:lnTo>
                  <a:lnTo>
                    <a:pt x="83" y="59"/>
                  </a:lnTo>
                  <a:lnTo>
                    <a:pt x="83" y="53"/>
                  </a:lnTo>
                  <a:lnTo>
                    <a:pt x="80" y="50"/>
                  </a:lnTo>
                  <a:lnTo>
                    <a:pt x="77" y="49"/>
                  </a:lnTo>
                  <a:lnTo>
                    <a:pt x="72" y="46"/>
                  </a:lnTo>
                  <a:lnTo>
                    <a:pt x="76" y="44"/>
                  </a:lnTo>
                  <a:lnTo>
                    <a:pt x="77" y="43"/>
                  </a:lnTo>
                  <a:lnTo>
                    <a:pt x="70" y="42"/>
                  </a:lnTo>
                  <a:lnTo>
                    <a:pt x="70" y="39"/>
                  </a:lnTo>
                  <a:lnTo>
                    <a:pt x="72" y="39"/>
                  </a:lnTo>
                  <a:lnTo>
                    <a:pt x="73" y="37"/>
                  </a:lnTo>
                  <a:lnTo>
                    <a:pt x="73" y="35"/>
                  </a:lnTo>
                  <a:lnTo>
                    <a:pt x="72" y="35"/>
                  </a:lnTo>
                  <a:lnTo>
                    <a:pt x="70" y="36"/>
                  </a:lnTo>
                  <a:lnTo>
                    <a:pt x="70" y="37"/>
                  </a:lnTo>
                  <a:lnTo>
                    <a:pt x="69" y="38"/>
                  </a:lnTo>
                  <a:lnTo>
                    <a:pt x="67" y="36"/>
                  </a:lnTo>
                  <a:lnTo>
                    <a:pt x="62" y="36"/>
                  </a:lnTo>
                  <a:lnTo>
                    <a:pt x="64" y="39"/>
                  </a:lnTo>
                  <a:lnTo>
                    <a:pt x="65" y="39"/>
                  </a:lnTo>
                  <a:lnTo>
                    <a:pt x="66" y="43"/>
                  </a:lnTo>
                  <a:lnTo>
                    <a:pt x="65" y="43"/>
                  </a:lnTo>
                  <a:lnTo>
                    <a:pt x="61" y="41"/>
                  </a:lnTo>
                  <a:lnTo>
                    <a:pt x="57" y="38"/>
                  </a:lnTo>
                  <a:lnTo>
                    <a:pt x="53" y="37"/>
                  </a:lnTo>
                  <a:lnTo>
                    <a:pt x="44" y="37"/>
                  </a:lnTo>
                  <a:lnTo>
                    <a:pt x="41" y="35"/>
                  </a:lnTo>
                  <a:lnTo>
                    <a:pt x="39" y="33"/>
                  </a:lnTo>
                  <a:lnTo>
                    <a:pt x="36" y="33"/>
                  </a:lnTo>
                  <a:lnTo>
                    <a:pt x="26" y="35"/>
                  </a:lnTo>
                  <a:lnTo>
                    <a:pt x="19" y="35"/>
                  </a:lnTo>
                  <a:lnTo>
                    <a:pt x="14" y="38"/>
                  </a:lnTo>
                  <a:lnTo>
                    <a:pt x="11" y="39"/>
                  </a:lnTo>
                  <a:lnTo>
                    <a:pt x="7" y="32"/>
                  </a:lnTo>
                  <a:lnTo>
                    <a:pt x="6" y="27"/>
                  </a:lnTo>
                  <a:lnTo>
                    <a:pt x="2" y="22"/>
                  </a:lnTo>
                  <a:lnTo>
                    <a:pt x="0" y="20"/>
                  </a:lnTo>
                  <a:lnTo>
                    <a:pt x="0" y="17"/>
                  </a:lnTo>
                  <a:lnTo>
                    <a:pt x="3" y="16"/>
                  </a:lnTo>
                  <a:lnTo>
                    <a:pt x="10" y="14"/>
                  </a:lnTo>
                  <a:lnTo>
                    <a:pt x="18" y="12"/>
                  </a:lnTo>
                  <a:lnTo>
                    <a:pt x="93" y="6"/>
                  </a:lnTo>
                  <a:lnTo>
                    <a:pt x="98" y="16"/>
                  </a:lnTo>
                  <a:lnTo>
                    <a:pt x="189" y="11"/>
                  </a:lnTo>
                  <a:lnTo>
                    <a:pt x="190" y="19"/>
                  </a:lnTo>
                  <a:lnTo>
                    <a:pt x="197" y="19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70" name="Freeform 34">
              <a:extLst>
                <a:ext uri="{FF2B5EF4-FFF2-40B4-BE49-F238E27FC236}">
                  <a16:creationId xmlns:a16="http://schemas.microsoft.com/office/drawing/2014/main" id="{1187357F-E7A3-1F0A-C3CE-69B228007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2546" y="2950699"/>
              <a:ext cx="306933" cy="271518"/>
            </a:xfrm>
            <a:custGeom>
              <a:avLst/>
              <a:gdLst>
                <a:gd name="T0" fmla="*/ 176 w 182"/>
                <a:gd name="T1" fmla="*/ 147 h 161"/>
                <a:gd name="T2" fmla="*/ 171 w 182"/>
                <a:gd name="T3" fmla="*/ 146 h 161"/>
                <a:gd name="T4" fmla="*/ 160 w 182"/>
                <a:gd name="T5" fmla="*/ 139 h 161"/>
                <a:gd name="T6" fmla="*/ 152 w 182"/>
                <a:gd name="T7" fmla="*/ 134 h 161"/>
                <a:gd name="T8" fmla="*/ 155 w 182"/>
                <a:gd name="T9" fmla="*/ 130 h 161"/>
                <a:gd name="T10" fmla="*/ 166 w 182"/>
                <a:gd name="T11" fmla="*/ 128 h 161"/>
                <a:gd name="T12" fmla="*/ 162 w 182"/>
                <a:gd name="T13" fmla="*/ 118 h 161"/>
                <a:gd name="T14" fmla="*/ 148 w 182"/>
                <a:gd name="T15" fmla="*/ 122 h 161"/>
                <a:gd name="T16" fmla="*/ 148 w 182"/>
                <a:gd name="T17" fmla="*/ 119 h 161"/>
                <a:gd name="T18" fmla="*/ 154 w 182"/>
                <a:gd name="T19" fmla="*/ 114 h 161"/>
                <a:gd name="T20" fmla="*/ 150 w 182"/>
                <a:gd name="T21" fmla="*/ 99 h 161"/>
                <a:gd name="T22" fmla="*/ 84 w 182"/>
                <a:gd name="T23" fmla="*/ 82 h 161"/>
                <a:gd name="T24" fmla="*/ 84 w 182"/>
                <a:gd name="T25" fmla="*/ 73 h 161"/>
                <a:gd name="T26" fmla="*/ 87 w 182"/>
                <a:gd name="T27" fmla="*/ 64 h 161"/>
                <a:gd name="T28" fmla="*/ 90 w 182"/>
                <a:gd name="T29" fmla="*/ 58 h 161"/>
                <a:gd name="T30" fmla="*/ 97 w 182"/>
                <a:gd name="T31" fmla="*/ 43 h 161"/>
                <a:gd name="T32" fmla="*/ 99 w 182"/>
                <a:gd name="T33" fmla="*/ 37 h 161"/>
                <a:gd name="T34" fmla="*/ 102 w 182"/>
                <a:gd name="T35" fmla="*/ 23 h 161"/>
                <a:gd name="T36" fmla="*/ 98 w 182"/>
                <a:gd name="T37" fmla="*/ 14 h 161"/>
                <a:gd name="T38" fmla="*/ 94 w 182"/>
                <a:gd name="T39" fmla="*/ 9 h 161"/>
                <a:gd name="T40" fmla="*/ 97 w 182"/>
                <a:gd name="T41" fmla="*/ 2 h 161"/>
                <a:gd name="T42" fmla="*/ 0 w 182"/>
                <a:gd name="T43" fmla="*/ 47 h 161"/>
                <a:gd name="T44" fmla="*/ 11 w 182"/>
                <a:gd name="T45" fmla="*/ 64 h 161"/>
                <a:gd name="T46" fmla="*/ 13 w 182"/>
                <a:gd name="T47" fmla="*/ 75 h 161"/>
                <a:gd name="T48" fmla="*/ 13 w 182"/>
                <a:gd name="T49" fmla="*/ 94 h 161"/>
                <a:gd name="T50" fmla="*/ 9 w 182"/>
                <a:gd name="T51" fmla="*/ 110 h 161"/>
                <a:gd name="T52" fmla="*/ 9 w 182"/>
                <a:gd name="T53" fmla="*/ 131 h 161"/>
                <a:gd name="T54" fmla="*/ 15 w 182"/>
                <a:gd name="T55" fmla="*/ 136 h 161"/>
                <a:gd name="T56" fmla="*/ 25 w 182"/>
                <a:gd name="T57" fmla="*/ 134 h 161"/>
                <a:gd name="T58" fmla="*/ 44 w 182"/>
                <a:gd name="T59" fmla="*/ 139 h 161"/>
                <a:gd name="T60" fmla="*/ 72 w 182"/>
                <a:gd name="T61" fmla="*/ 142 h 161"/>
                <a:gd name="T62" fmla="*/ 78 w 182"/>
                <a:gd name="T63" fmla="*/ 138 h 161"/>
                <a:gd name="T64" fmla="*/ 70 w 182"/>
                <a:gd name="T65" fmla="*/ 137 h 161"/>
                <a:gd name="T66" fmla="*/ 77 w 182"/>
                <a:gd name="T67" fmla="*/ 132 h 161"/>
                <a:gd name="T68" fmla="*/ 97 w 182"/>
                <a:gd name="T69" fmla="*/ 142 h 161"/>
                <a:gd name="T70" fmla="*/ 98 w 182"/>
                <a:gd name="T71" fmla="*/ 150 h 161"/>
                <a:gd name="T72" fmla="*/ 111 w 182"/>
                <a:gd name="T73" fmla="*/ 155 h 161"/>
                <a:gd name="T74" fmla="*/ 121 w 182"/>
                <a:gd name="T75" fmla="*/ 154 h 161"/>
                <a:gd name="T76" fmla="*/ 132 w 182"/>
                <a:gd name="T77" fmla="*/ 150 h 161"/>
                <a:gd name="T78" fmla="*/ 142 w 182"/>
                <a:gd name="T79" fmla="*/ 153 h 161"/>
                <a:gd name="T80" fmla="*/ 142 w 182"/>
                <a:gd name="T81" fmla="*/ 141 h 161"/>
                <a:gd name="T82" fmla="*/ 150 w 182"/>
                <a:gd name="T83" fmla="*/ 147 h 161"/>
                <a:gd name="T84" fmla="*/ 168 w 182"/>
                <a:gd name="T85" fmla="*/ 154 h 161"/>
                <a:gd name="T86" fmla="*/ 169 w 182"/>
                <a:gd name="T87" fmla="*/ 161 h 161"/>
                <a:gd name="T88" fmla="*/ 176 w 182"/>
                <a:gd name="T89" fmla="*/ 158 h 161"/>
                <a:gd name="T90" fmla="*/ 181 w 182"/>
                <a:gd name="T91" fmla="*/ 154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2" h="161">
                  <a:moveTo>
                    <a:pt x="181" y="149"/>
                  </a:moveTo>
                  <a:lnTo>
                    <a:pt x="179" y="149"/>
                  </a:lnTo>
                  <a:lnTo>
                    <a:pt x="176" y="147"/>
                  </a:lnTo>
                  <a:lnTo>
                    <a:pt x="175" y="147"/>
                  </a:lnTo>
                  <a:lnTo>
                    <a:pt x="173" y="147"/>
                  </a:lnTo>
                  <a:lnTo>
                    <a:pt x="171" y="146"/>
                  </a:lnTo>
                  <a:lnTo>
                    <a:pt x="166" y="143"/>
                  </a:lnTo>
                  <a:lnTo>
                    <a:pt x="165" y="143"/>
                  </a:lnTo>
                  <a:lnTo>
                    <a:pt x="160" y="139"/>
                  </a:lnTo>
                  <a:lnTo>
                    <a:pt x="158" y="137"/>
                  </a:lnTo>
                  <a:lnTo>
                    <a:pt x="155" y="136"/>
                  </a:lnTo>
                  <a:lnTo>
                    <a:pt x="152" y="134"/>
                  </a:lnTo>
                  <a:lnTo>
                    <a:pt x="150" y="132"/>
                  </a:lnTo>
                  <a:lnTo>
                    <a:pt x="153" y="132"/>
                  </a:lnTo>
                  <a:lnTo>
                    <a:pt x="155" y="130"/>
                  </a:lnTo>
                  <a:lnTo>
                    <a:pt x="160" y="130"/>
                  </a:lnTo>
                  <a:lnTo>
                    <a:pt x="161" y="128"/>
                  </a:lnTo>
                  <a:lnTo>
                    <a:pt x="166" y="128"/>
                  </a:lnTo>
                  <a:lnTo>
                    <a:pt x="168" y="126"/>
                  </a:lnTo>
                  <a:lnTo>
                    <a:pt x="165" y="121"/>
                  </a:lnTo>
                  <a:lnTo>
                    <a:pt x="162" y="118"/>
                  </a:lnTo>
                  <a:lnTo>
                    <a:pt x="161" y="118"/>
                  </a:lnTo>
                  <a:lnTo>
                    <a:pt x="151" y="121"/>
                  </a:lnTo>
                  <a:lnTo>
                    <a:pt x="148" y="122"/>
                  </a:lnTo>
                  <a:lnTo>
                    <a:pt x="145" y="122"/>
                  </a:lnTo>
                  <a:lnTo>
                    <a:pt x="145" y="121"/>
                  </a:lnTo>
                  <a:lnTo>
                    <a:pt x="148" y="119"/>
                  </a:lnTo>
                  <a:lnTo>
                    <a:pt x="151" y="118"/>
                  </a:lnTo>
                  <a:lnTo>
                    <a:pt x="154" y="116"/>
                  </a:lnTo>
                  <a:lnTo>
                    <a:pt x="154" y="114"/>
                  </a:lnTo>
                  <a:lnTo>
                    <a:pt x="154" y="110"/>
                  </a:lnTo>
                  <a:lnTo>
                    <a:pt x="153" y="103"/>
                  </a:lnTo>
                  <a:lnTo>
                    <a:pt x="150" y="99"/>
                  </a:lnTo>
                  <a:lnTo>
                    <a:pt x="148" y="95"/>
                  </a:lnTo>
                  <a:lnTo>
                    <a:pt x="149" y="79"/>
                  </a:lnTo>
                  <a:lnTo>
                    <a:pt x="84" y="82"/>
                  </a:lnTo>
                  <a:lnTo>
                    <a:pt x="83" y="78"/>
                  </a:lnTo>
                  <a:lnTo>
                    <a:pt x="83" y="75"/>
                  </a:lnTo>
                  <a:lnTo>
                    <a:pt x="84" y="73"/>
                  </a:lnTo>
                  <a:lnTo>
                    <a:pt x="87" y="71"/>
                  </a:lnTo>
                  <a:lnTo>
                    <a:pt x="87" y="66"/>
                  </a:lnTo>
                  <a:lnTo>
                    <a:pt x="87" y="64"/>
                  </a:lnTo>
                  <a:lnTo>
                    <a:pt x="88" y="61"/>
                  </a:lnTo>
                  <a:lnTo>
                    <a:pt x="89" y="60"/>
                  </a:lnTo>
                  <a:lnTo>
                    <a:pt x="90" y="58"/>
                  </a:lnTo>
                  <a:lnTo>
                    <a:pt x="91" y="51"/>
                  </a:lnTo>
                  <a:lnTo>
                    <a:pt x="93" y="49"/>
                  </a:lnTo>
                  <a:lnTo>
                    <a:pt x="97" y="43"/>
                  </a:lnTo>
                  <a:lnTo>
                    <a:pt x="98" y="41"/>
                  </a:lnTo>
                  <a:lnTo>
                    <a:pt x="98" y="37"/>
                  </a:lnTo>
                  <a:lnTo>
                    <a:pt x="99" y="37"/>
                  </a:lnTo>
                  <a:lnTo>
                    <a:pt x="102" y="34"/>
                  </a:lnTo>
                  <a:lnTo>
                    <a:pt x="103" y="26"/>
                  </a:lnTo>
                  <a:lnTo>
                    <a:pt x="102" y="23"/>
                  </a:lnTo>
                  <a:lnTo>
                    <a:pt x="99" y="21"/>
                  </a:lnTo>
                  <a:lnTo>
                    <a:pt x="99" y="19"/>
                  </a:lnTo>
                  <a:lnTo>
                    <a:pt x="98" y="14"/>
                  </a:lnTo>
                  <a:lnTo>
                    <a:pt x="98" y="13"/>
                  </a:lnTo>
                  <a:lnTo>
                    <a:pt x="97" y="11"/>
                  </a:lnTo>
                  <a:lnTo>
                    <a:pt x="94" y="9"/>
                  </a:lnTo>
                  <a:lnTo>
                    <a:pt x="98" y="7"/>
                  </a:lnTo>
                  <a:lnTo>
                    <a:pt x="98" y="5"/>
                  </a:lnTo>
                  <a:lnTo>
                    <a:pt x="97" y="2"/>
                  </a:lnTo>
                  <a:lnTo>
                    <a:pt x="94" y="0"/>
                  </a:lnTo>
                  <a:lnTo>
                    <a:pt x="0" y="3"/>
                  </a:lnTo>
                  <a:lnTo>
                    <a:pt x="0" y="47"/>
                  </a:lnTo>
                  <a:lnTo>
                    <a:pt x="7" y="53"/>
                  </a:lnTo>
                  <a:lnTo>
                    <a:pt x="7" y="55"/>
                  </a:lnTo>
                  <a:lnTo>
                    <a:pt x="11" y="64"/>
                  </a:lnTo>
                  <a:lnTo>
                    <a:pt x="12" y="66"/>
                  </a:lnTo>
                  <a:lnTo>
                    <a:pt x="12" y="72"/>
                  </a:lnTo>
                  <a:lnTo>
                    <a:pt x="13" y="75"/>
                  </a:lnTo>
                  <a:lnTo>
                    <a:pt x="15" y="83"/>
                  </a:lnTo>
                  <a:lnTo>
                    <a:pt x="17" y="89"/>
                  </a:lnTo>
                  <a:lnTo>
                    <a:pt x="13" y="94"/>
                  </a:lnTo>
                  <a:lnTo>
                    <a:pt x="11" y="102"/>
                  </a:lnTo>
                  <a:lnTo>
                    <a:pt x="11" y="105"/>
                  </a:lnTo>
                  <a:lnTo>
                    <a:pt x="9" y="110"/>
                  </a:lnTo>
                  <a:lnTo>
                    <a:pt x="12" y="117"/>
                  </a:lnTo>
                  <a:lnTo>
                    <a:pt x="12" y="121"/>
                  </a:lnTo>
                  <a:lnTo>
                    <a:pt x="9" y="131"/>
                  </a:lnTo>
                  <a:lnTo>
                    <a:pt x="6" y="136"/>
                  </a:lnTo>
                  <a:lnTo>
                    <a:pt x="10" y="136"/>
                  </a:lnTo>
                  <a:lnTo>
                    <a:pt x="15" y="136"/>
                  </a:lnTo>
                  <a:lnTo>
                    <a:pt x="18" y="134"/>
                  </a:lnTo>
                  <a:lnTo>
                    <a:pt x="22" y="134"/>
                  </a:lnTo>
                  <a:lnTo>
                    <a:pt x="25" y="134"/>
                  </a:lnTo>
                  <a:lnTo>
                    <a:pt x="34" y="136"/>
                  </a:lnTo>
                  <a:lnTo>
                    <a:pt x="39" y="137"/>
                  </a:lnTo>
                  <a:lnTo>
                    <a:pt x="44" y="139"/>
                  </a:lnTo>
                  <a:lnTo>
                    <a:pt x="51" y="142"/>
                  </a:lnTo>
                  <a:lnTo>
                    <a:pt x="64" y="142"/>
                  </a:lnTo>
                  <a:lnTo>
                    <a:pt x="72" y="142"/>
                  </a:lnTo>
                  <a:lnTo>
                    <a:pt x="79" y="142"/>
                  </a:lnTo>
                  <a:lnTo>
                    <a:pt x="80" y="141"/>
                  </a:lnTo>
                  <a:lnTo>
                    <a:pt x="78" y="138"/>
                  </a:lnTo>
                  <a:lnTo>
                    <a:pt x="73" y="138"/>
                  </a:lnTo>
                  <a:lnTo>
                    <a:pt x="72" y="138"/>
                  </a:lnTo>
                  <a:lnTo>
                    <a:pt x="70" y="137"/>
                  </a:lnTo>
                  <a:lnTo>
                    <a:pt x="71" y="134"/>
                  </a:lnTo>
                  <a:lnTo>
                    <a:pt x="72" y="132"/>
                  </a:lnTo>
                  <a:lnTo>
                    <a:pt x="77" y="132"/>
                  </a:lnTo>
                  <a:lnTo>
                    <a:pt x="84" y="135"/>
                  </a:lnTo>
                  <a:lnTo>
                    <a:pt x="91" y="141"/>
                  </a:lnTo>
                  <a:lnTo>
                    <a:pt x="97" y="142"/>
                  </a:lnTo>
                  <a:lnTo>
                    <a:pt x="101" y="140"/>
                  </a:lnTo>
                  <a:lnTo>
                    <a:pt x="100" y="144"/>
                  </a:lnTo>
                  <a:lnTo>
                    <a:pt x="98" y="150"/>
                  </a:lnTo>
                  <a:lnTo>
                    <a:pt x="100" y="153"/>
                  </a:lnTo>
                  <a:lnTo>
                    <a:pt x="106" y="155"/>
                  </a:lnTo>
                  <a:lnTo>
                    <a:pt x="111" y="155"/>
                  </a:lnTo>
                  <a:lnTo>
                    <a:pt x="115" y="158"/>
                  </a:lnTo>
                  <a:lnTo>
                    <a:pt x="119" y="158"/>
                  </a:lnTo>
                  <a:lnTo>
                    <a:pt x="121" y="154"/>
                  </a:lnTo>
                  <a:lnTo>
                    <a:pt x="125" y="150"/>
                  </a:lnTo>
                  <a:lnTo>
                    <a:pt x="128" y="149"/>
                  </a:lnTo>
                  <a:lnTo>
                    <a:pt x="132" y="150"/>
                  </a:lnTo>
                  <a:lnTo>
                    <a:pt x="136" y="155"/>
                  </a:lnTo>
                  <a:lnTo>
                    <a:pt x="140" y="155"/>
                  </a:lnTo>
                  <a:lnTo>
                    <a:pt x="142" y="153"/>
                  </a:lnTo>
                  <a:lnTo>
                    <a:pt x="140" y="145"/>
                  </a:lnTo>
                  <a:lnTo>
                    <a:pt x="140" y="143"/>
                  </a:lnTo>
                  <a:lnTo>
                    <a:pt x="142" y="141"/>
                  </a:lnTo>
                  <a:lnTo>
                    <a:pt x="146" y="141"/>
                  </a:lnTo>
                  <a:lnTo>
                    <a:pt x="150" y="143"/>
                  </a:lnTo>
                  <a:lnTo>
                    <a:pt x="150" y="147"/>
                  </a:lnTo>
                  <a:lnTo>
                    <a:pt x="158" y="148"/>
                  </a:lnTo>
                  <a:lnTo>
                    <a:pt x="165" y="151"/>
                  </a:lnTo>
                  <a:lnTo>
                    <a:pt x="168" y="154"/>
                  </a:lnTo>
                  <a:lnTo>
                    <a:pt x="166" y="157"/>
                  </a:lnTo>
                  <a:lnTo>
                    <a:pt x="165" y="161"/>
                  </a:lnTo>
                  <a:lnTo>
                    <a:pt x="169" y="161"/>
                  </a:lnTo>
                  <a:lnTo>
                    <a:pt x="171" y="158"/>
                  </a:lnTo>
                  <a:lnTo>
                    <a:pt x="173" y="156"/>
                  </a:lnTo>
                  <a:lnTo>
                    <a:pt x="176" y="158"/>
                  </a:lnTo>
                  <a:lnTo>
                    <a:pt x="176" y="160"/>
                  </a:lnTo>
                  <a:lnTo>
                    <a:pt x="178" y="157"/>
                  </a:lnTo>
                  <a:lnTo>
                    <a:pt x="181" y="154"/>
                  </a:lnTo>
                  <a:lnTo>
                    <a:pt x="182" y="153"/>
                  </a:lnTo>
                  <a:lnTo>
                    <a:pt x="181" y="149"/>
                  </a:lnTo>
                  <a:close/>
                </a:path>
              </a:pathLst>
            </a:custGeom>
            <a:pattFill prst="wdDnDiag">
              <a:fgClr>
                <a:srgbClr val="00B2FF"/>
              </a:fgClr>
              <a:bgClr>
                <a:srgbClr val="F2F2F2"/>
              </a:bgClr>
            </a:patt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72" name="Freeform 35">
              <a:extLst>
                <a:ext uri="{FF2B5EF4-FFF2-40B4-BE49-F238E27FC236}">
                  <a16:creationId xmlns:a16="http://schemas.microsoft.com/office/drawing/2014/main" id="{03DCD304-6B55-1A10-3806-DE69829457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444" y="2707852"/>
              <a:ext cx="274890" cy="247908"/>
            </a:xfrm>
            <a:custGeom>
              <a:avLst/>
              <a:gdLst>
                <a:gd name="T0" fmla="*/ 6 w 163"/>
                <a:gd name="T1" fmla="*/ 123 h 147"/>
                <a:gd name="T2" fmla="*/ 4 w 163"/>
                <a:gd name="T3" fmla="*/ 121 h 147"/>
                <a:gd name="T4" fmla="*/ 7 w 163"/>
                <a:gd name="T5" fmla="*/ 124 h 147"/>
                <a:gd name="T6" fmla="*/ 10 w 163"/>
                <a:gd name="T7" fmla="*/ 125 h 147"/>
                <a:gd name="T8" fmla="*/ 12 w 163"/>
                <a:gd name="T9" fmla="*/ 123 h 147"/>
                <a:gd name="T10" fmla="*/ 22 w 163"/>
                <a:gd name="T11" fmla="*/ 124 h 147"/>
                <a:gd name="T12" fmla="*/ 22 w 163"/>
                <a:gd name="T13" fmla="*/ 147 h 147"/>
                <a:gd name="T14" fmla="*/ 116 w 163"/>
                <a:gd name="T15" fmla="*/ 144 h 147"/>
                <a:gd name="T16" fmla="*/ 117 w 163"/>
                <a:gd name="T17" fmla="*/ 144 h 147"/>
                <a:gd name="T18" fmla="*/ 119 w 163"/>
                <a:gd name="T19" fmla="*/ 139 h 147"/>
                <a:gd name="T20" fmla="*/ 120 w 163"/>
                <a:gd name="T21" fmla="*/ 136 h 147"/>
                <a:gd name="T22" fmla="*/ 119 w 163"/>
                <a:gd name="T23" fmla="*/ 133 h 147"/>
                <a:gd name="T24" fmla="*/ 119 w 163"/>
                <a:gd name="T25" fmla="*/ 127 h 147"/>
                <a:gd name="T26" fmla="*/ 119 w 163"/>
                <a:gd name="T27" fmla="*/ 125 h 147"/>
                <a:gd name="T28" fmla="*/ 117 w 163"/>
                <a:gd name="T29" fmla="*/ 122 h 147"/>
                <a:gd name="T30" fmla="*/ 116 w 163"/>
                <a:gd name="T31" fmla="*/ 121 h 147"/>
                <a:gd name="T32" fmla="*/ 116 w 163"/>
                <a:gd name="T33" fmla="*/ 119 h 147"/>
                <a:gd name="T34" fmla="*/ 117 w 163"/>
                <a:gd name="T35" fmla="*/ 117 h 147"/>
                <a:gd name="T36" fmla="*/ 116 w 163"/>
                <a:gd name="T37" fmla="*/ 116 h 147"/>
                <a:gd name="T38" fmla="*/ 118 w 163"/>
                <a:gd name="T39" fmla="*/ 113 h 147"/>
                <a:gd name="T40" fmla="*/ 121 w 163"/>
                <a:gd name="T41" fmla="*/ 109 h 147"/>
                <a:gd name="T42" fmla="*/ 122 w 163"/>
                <a:gd name="T43" fmla="*/ 109 h 147"/>
                <a:gd name="T44" fmla="*/ 121 w 163"/>
                <a:gd name="T45" fmla="*/ 107 h 147"/>
                <a:gd name="T46" fmla="*/ 123 w 163"/>
                <a:gd name="T47" fmla="*/ 103 h 147"/>
                <a:gd name="T48" fmla="*/ 125 w 163"/>
                <a:gd name="T49" fmla="*/ 100 h 147"/>
                <a:gd name="T50" fmla="*/ 123 w 163"/>
                <a:gd name="T51" fmla="*/ 99 h 147"/>
                <a:gd name="T52" fmla="*/ 124 w 163"/>
                <a:gd name="T53" fmla="*/ 95 h 147"/>
                <a:gd name="T54" fmla="*/ 127 w 163"/>
                <a:gd name="T55" fmla="*/ 92 h 147"/>
                <a:gd name="T56" fmla="*/ 132 w 163"/>
                <a:gd name="T57" fmla="*/ 86 h 147"/>
                <a:gd name="T58" fmla="*/ 135 w 163"/>
                <a:gd name="T59" fmla="*/ 81 h 147"/>
                <a:gd name="T60" fmla="*/ 135 w 163"/>
                <a:gd name="T61" fmla="*/ 77 h 147"/>
                <a:gd name="T62" fmla="*/ 137 w 163"/>
                <a:gd name="T63" fmla="*/ 72 h 147"/>
                <a:gd name="T64" fmla="*/ 138 w 163"/>
                <a:gd name="T65" fmla="*/ 72 h 147"/>
                <a:gd name="T66" fmla="*/ 140 w 163"/>
                <a:gd name="T67" fmla="*/ 70 h 147"/>
                <a:gd name="T68" fmla="*/ 141 w 163"/>
                <a:gd name="T69" fmla="*/ 67 h 147"/>
                <a:gd name="T70" fmla="*/ 143 w 163"/>
                <a:gd name="T71" fmla="*/ 65 h 147"/>
                <a:gd name="T72" fmla="*/ 147 w 163"/>
                <a:gd name="T73" fmla="*/ 63 h 147"/>
                <a:gd name="T74" fmla="*/ 146 w 163"/>
                <a:gd name="T75" fmla="*/ 60 h 147"/>
                <a:gd name="T76" fmla="*/ 148 w 163"/>
                <a:gd name="T77" fmla="*/ 58 h 147"/>
                <a:gd name="T78" fmla="*/ 150 w 163"/>
                <a:gd name="T79" fmla="*/ 54 h 147"/>
                <a:gd name="T80" fmla="*/ 150 w 163"/>
                <a:gd name="T81" fmla="*/ 48 h 147"/>
                <a:gd name="T82" fmla="*/ 150 w 163"/>
                <a:gd name="T83" fmla="*/ 43 h 147"/>
                <a:gd name="T84" fmla="*/ 153 w 163"/>
                <a:gd name="T85" fmla="*/ 39 h 147"/>
                <a:gd name="T86" fmla="*/ 156 w 163"/>
                <a:gd name="T87" fmla="*/ 37 h 147"/>
                <a:gd name="T88" fmla="*/ 156 w 163"/>
                <a:gd name="T89" fmla="*/ 35 h 147"/>
                <a:gd name="T90" fmla="*/ 157 w 163"/>
                <a:gd name="T91" fmla="*/ 33 h 147"/>
                <a:gd name="T92" fmla="*/ 157 w 163"/>
                <a:gd name="T93" fmla="*/ 29 h 147"/>
                <a:gd name="T94" fmla="*/ 160 w 163"/>
                <a:gd name="T95" fmla="*/ 28 h 147"/>
                <a:gd name="T96" fmla="*/ 161 w 163"/>
                <a:gd name="T97" fmla="*/ 26 h 147"/>
                <a:gd name="T98" fmla="*/ 162 w 163"/>
                <a:gd name="T99" fmla="*/ 24 h 147"/>
                <a:gd name="T100" fmla="*/ 163 w 163"/>
                <a:gd name="T101" fmla="*/ 22 h 147"/>
                <a:gd name="T102" fmla="*/ 163 w 163"/>
                <a:gd name="T103" fmla="*/ 19 h 147"/>
                <a:gd name="T104" fmla="*/ 138 w 163"/>
                <a:gd name="T105" fmla="*/ 20 h 147"/>
                <a:gd name="T106" fmla="*/ 148 w 163"/>
                <a:gd name="T107" fmla="*/ 5 h 147"/>
                <a:gd name="T108" fmla="*/ 147 w 163"/>
                <a:gd name="T109" fmla="*/ 0 h 147"/>
                <a:gd name="T110" fmla="*/ 0 w 163"/>
                <a:gd name="T111" fmla="*/ 4 h 147"/>
                <a:gd name="T112" fmla="*/ 7 w 163"/>
                <a:gd name="T113" fmla="*/ 47 h 147"/>
                <a:gd name="T114" fmla="*/ 6 w 163"/>
                <a:gd name="T115" fmla="*/ 123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63" h="147">
                  <a:moveTo>
                    <a:pt x="6" y="123"/>
                  </a:moveTo>
                  <a:lnTo>
                    <a:pt x="4" y="121"/>
                  </a:lnTo>
                  <a:lnTo>
                    <a:pt x="7" y="124"/>
                  </a:lnTo>
                  <a:lnTo>
                    <a:pt x="10" y="125"/>
                  </a:lnTo>
                  <a:lnTo>
                    <a:pt x="12" y="123"/>
                  </a:lnTo>
                  <a:lnTo>
                    <a:pt x="22" y="124"/>
                  </a:lnTo>
                  <a:lnTo>
                    <a:pt x="22" y="147"/>
                  </a:lnTo>
                  <a:lnTo>
                    <a:pt x="116" y="144"/>
                  </a:lnTo>
                  <a:lnTo>
                    <a:pt x="117" y="144"/>
                  </a:lnTo>
                  <a:lnTo>
                    <a:pt x="119" y="139"/>
                  </a:lnTo>
                  <a:lnTo>
                    <a:pt x="120" y="136"/>
                  </a:lnTo>
                  <a:lnTo>
                    <a:pt x="119" y="133"/>
                  </a:lnTo>
                  <a:lnTo>
                    <a:pt x="119" y="127"/>
                  </a:lnTo>
                  <a:lnTo>
                    <a:pt x="119" y="125"/>
                  </a:lnTo>
                  <a:lnTo>
                    <a:pt x="117" y="122"/>
                  </a:lnTo>
                  <a:lnTo>
                    <a:pt x="116" y="121"/>
                  </a:lnTo>
                  <a:lnTo>
                    <a:pt x="116" y="119"/>
                  </a:lnTo>
                  <a:lnTo>
                    <a:pt x="117" y="117"/>
                  </a:lnTo>
                  <a:lnTo>
                    <a:pt x="116" y="116"/>
                  </a:lnTo>
                  <a:lnTo>
                    <a:pt x="118" y="113"/>
                  </a:lnTo>
                  <a:lnTo>
                    <a:pt x="121" y="109"/>
                  </a:lnTo>
                  <a:lnTo>
                    <a:pt x="122" y="109"/>
                  </a:lnTo>
                  <a:lnTo>
                    <a:pt x="121" y="107"/>
                  </a:lnTo>
                  <a:lnTo>
                    <a:pt x="123" y="103"/>
                  </a:lnTo>
                  <a:lnTo>
                    <a:pt x="125" y="100"/>
                  </a:lnTo>
                  <a:lnTo>
                    <a:pt x="123" y="99"/>
                  </a:lnTo>
                  <a:lnTo>
                    <a:pt x="124" y="95"/>
                  </a:lnTo>
                  <a:lnTo>
                    <a:pt x="127" y="92"/>
                  </a:lnTo>
                  <a:lnTo>
                    <a:pt x="132" y="86"/>
                  </a:lnTo>
                  <a:lnTo>
                    <a:pt x="135" y="81"/>
                  </a:lnTo>
                  <a:lnTo>
                    <a:pt x="135" y="77"/>
                  </a:lnTo>
                  <a:lnTo>
                    <a:pt x="137" y="72"/>
                  </a:lnTo>
                  <a:lnTo>
                    <a:pt x="138" y="72"/>
                  </a:lnTo>
                  <a:lnTo>
                    <a:pt x="140" y="70"/>
                  </a:lnTo>
                  <a:lnTo>
                    <a:pt x="141" y="67"/>
                  </a:lnTo>
                  <a:lnTo>
                    <a:pt x="143" y="65"/>
                  </a:lnTo>
                  <a:lnTo>
                    <a:pt x="147" y="63"/>
                  </a:lnTo>
                  <a:lnTo>
                    <a:pt x="146" y="60"/>
                  </a:lnTo>
                  <a:lnTo>
                    <a:pt x="148" y="58"/>
                  </a:lnTo>
                  <a:lnTo>
                    <a:pt x="150" y="54"/>
                  </a:lnTo>
                  <a:lnTo>
                    <a:pt x="150" y="48"/>
                  </a:lnTo>
                  <a:lnTo>
                    <a:pt x="150" y="43"/>
                  </a:lnTo>
                  <a:lnTo>
                    <a:pt x="153" y="39"/>
                  </a:lnTo>
                  <a:lnTo>
                    <a:pt x="156" y="37"/>
                  </a:lnTo>
                  <a:lnTo>
                    <a:pt x="156" y="35"/>
                  </a:lnTo>
                  <a:lnTo>
                    <a:pt x="157" y="33"/>
                  </a:lnTo>
                  <a:lnTo>
                    <a:pt x="157" y="29"/>
                  </a:lnTo>
                  <a:lnTo>
                    <a:pt x="160" y="28"/>
                  </a:lnTo>
                  <a:lnTo>
                    <a:pt x="161" y="26"/>
                  </a:lnTo>
                  <a:lnTo>
                    <a:pt x="162" y="24"/>
                  </a:lnTo>
                  <a:lnTo>
                    <a:pt x="163" y="22"/>
                  </a:lnTo>
                  <a:lnTo>
                    <a:pt x="163" y="19"/>
                  </a:lnTo>
                  <a:lnTo>
                    <a:pt x="138" y="20"/>
                  </a:lnTo>
                  <a:lnTo>
                    <a:pt x="148" y="5"/>
                  </a:lnTo>
                  <a:lnTo>
                    <a:pt x="147" y="0"/>
                  </a:lnTo>
                  <a:lnTo>
                    <a:pt x="0" y="4"/>
                  </a:lnTo>
                  <a:lnTo>
                    <a:pt x="7" y="47"/>
                  </a:lnTo>
                  <a:lnTo>
                    <a:pt x="6" y="123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74" name="Freeform 36">
              <a:extLst>
                <a:ext uri="{FF2B5EF4-FFF2-40B4-BE49-F238E27FC236}">
                  <a16:creationId xmlns:a16="http://schemas.microsoft.com/office/drawing/2014/main" id="{7C6F6839-FAE3-6912-90A2-1AC1A5B19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1665" y="2657259"/>
              <a:ext cx="465458" cy="151779"/>
            </a:xfrm>
            <a:custGeom>
              <a:avLst/>
              <a:gdLst>
                <a:gd name="T0" fmla="*/ 193 w 326"/>
                <a:gd name="T1" fmla="*/ 14 h 107"/>
                <a:gd name="T2" fmla="*/ 83 w 326"/>
                <a:gd name="T3" fmla="*/ 21 h 107"/>
                <a:gd name="T4" fmla="*/ 85 w 326"/>
                <a:gd name="T5" fmla="*/ 31 h 107"/>
                <a:gd name="T6" fmla="*/ 26 w 326"/>
                <a:gd name="T7" fmla="*/ 32 h 107"/>
                <a:gd name="T8" fmla="*/ 24 w 326"/>
                <a:gd name="T9" fmla="*/ 33 h 107"/>
                <a:gd name="T10" fmla="*/ 24 w 326"/>
                <a:gd name="T11" fmla="*/ 36 h 107"/>
                <a:gd name="T12" fmla="*/ 24 w 326"/>
                <a:gd name="T13" fmla="*/ 39 h 107"/>
                <a:gd name="T14" fmla="*/ 23 w 326"/>
                <a:gd name="T15" fmla="*/ 42 h 107"/>
                <a:gd name="T16" fmla="*/ 21 w 326"/>
                <a:gd name="T17" fmla="*/ 43 h 107"/>
                <a:gd name="T18" fmla="*/ 20 w 326"/>
                <a:gd name="T19" fmla="*/ 45 h 107"/>
                <a:gd name="T20" fmla="*/ 21 w 326"/>
                <a:gd name="T21" fmla="*/ 46 h 107"/>
                <a:gd name="T22" fmla="*/ 23 w 326"/>
                <a:gd name="T23" fmla="*/ 50 h 107"/>
                <a:gd name="T24" fmla="*/ 22 w 326"/>
                <a:gd name="T25" fmla="*/ 52 h 107"/>
                <a:gd name="T26" fmla="*/ 20 w 326"/>
                <a:gd name="T27" fmla="*/ 55 h 107"/>
                <a:gd name="T28" fmla="*/ 19 w 326"/>
                <a:gd name="T29" fmla="*/ 58 h 107"/>
                <a:gd name="T30" fmla="*/ 20 w 326"/>
                <a:gd name="T31" fmla="*/ 58 h 107"/>
                <a:gd name="T32" fmla="*/ 20 w 326"/>
                <a:gd name="T33" fmla="*/ 62 h 107"/>
                <a:gd name="T34" fmla="*/ 19 w 326"/>
                <a:gd name="T35" fmla="*/ 64 h 107"/>
                <a:gd name="T36" fmla="*/ 18 w 326"/>
                <a:gd name="T37" fmla="*/ 66 h 107"/>
                <a:gd name="T38" fmla="*/ 16 w 326"/>
                <a:gd name="T39" fmla="*/ 69 h 107"/>
                <a:gd name="T40" fmla="*/ 13 w 326"/>
                <a:gd name="T41" fmla="*/ 70 h 107"/>
                <a:gd name="T42" fmla="*/ 13 w 326"/>
                <a:gd name="T43" fmla="*/ 75 h 107"/>
                <a:gd name="T44" fmla="*/ 12 w 326"/>
                <a:gd name="T45" fmla="*/ 77 h 107"/>
                <a:gd name="T46" fmla="*/ 12 w 326"/>
                <a:gd name="T47" fmla="*/ 79 h 107"/>
                <a:gd name="T48" fmla="*/ 8 w 326"/>
                <a:gd name="T49" fmla="*/ 82 h 107"/>
                <a:gd name="T50" fmla="*/ 5 w 326"/>
                <a:gd name="T51" fmla="*/ 87 h 107"/>
                <a:gd name="T52" fmla="*/ 5 w 326"/>
                <a:gd name="T53" fmla="*/ 92 h 107"/>
                <a:gd name="T54" fmla="*/ 5 w 326"/>
                <a:gd name="T55" fmla="*/ 99 h 107"/>
                <a:gd name="T56" fmla="*/ 2 w 326"/>
                <a:gd name="T57" fmla="*/ 104 h 107"/>
                <a:gd name="T58" fmla="*/ 0 w 326"/>
                <a:gd name="T59" fmla="*/ 107 h 107"/>
                <a:gd name="T60" fmla="*/ 0 w 326"/>
                <a:gd name="T61" fmla="*/ 107 h 107"/>
                <a:gd name="T62" fmla="*/ 232 w 326"/>
                <a:gd name="T63" fmla="*/ 89 h 107"/>
                <a:gd name="T64" fmla="*/ 232 w 326"/>
                <a:gd name="T65" fmla="*/ 89 h 107"/>
                <a:gd name="T66" fmla="*/ 232 w 326"/>
                <a:gd name="T67" fmla="*/ 88 h 107"/>
                <a:gd name="T68" fmla="*/ 233 w 326"/>
                <a:gd name="T69" fmla="*/ 82 h 107"/>
                <a:gd name="T70" fmla="*/ 233 w 326"/>
                <a:gd name="T71" fmla="*/ 79 h 107"/>
                <a:gd name="T72" fmla="*/ 237 w 326"/>
                <a:gd name="T73" fmla="*/ 75 h 107"/>
                <a:gd name="T74" fmla="*/ 240 w 326"/>
                <a:gd name="T75" fmla="*/ 75 h 107"/>
                <a:gd name="T76" fmla="*/ 244 w 326"/>
                <a:gd name="T77" fmla="*/ 72 h 107"/>
                <a:gd name="T78" fmla="*/ 243 w 326"/>
                <a:gd name="T79" fmla="*/ 68 h 107"/>
                <a:gd name="T80" fmla="*/ 246 w 326"/>
                <a:gd name="T81" fmla="*/ 64 h 107"/>
                <a:gd name="T82" fmla="*/ 280 w 326"/>
                <a:gd name="T83" fmla="*/ 44 h 107"/>
                <a:gd name="T84" fmla="*/ 285 w 326"/>
                <a:gd name="T85" fmla="*/ 41 h 107"/>
                <a:gd name="T86" fmla="*/ 287 w 326"/>
                <a:gd name="T87" fmla="*/ 37 h 107"/>
                <a:gd name="T88" fmla="*/ 291 w 326"/>
                <a:gd name="T89" fmla="*/ 31 h 107"/>
                <a:gd name="T90" fmla="*/ 294 w 326"/>
                <a:gd name="T91" fmla="*/ 31 h 107"/>
                <a:gd name="T92" fmla="*/ 297 w 326"/>
                <a:gd name="T93" fmla="*/ 35 h 107"/>
                <a:gd name="T94" fmla="*/ 301 w 326"/>
                <a:gd name="T95" fmla="*/ 31 h 107"/>
                <a:gd name="T96" fmla="*/ 306 w 326"/>
                <a:gd name="T97" fmla="*/ 25 h 107"/>
                <a:gd name="T98" fmla="*/ 317 w 326"/>
                <a:gd name="T99" fmla="*/ 23 h 107"/>
                <a:gd name="T100" fmla="*/ 318 w 326"/>
                <a:gd name="T101" fmla="*/ 19 h 107"/>
                <a:gd name="T102" fmla="*/ 321 w 326"/>
                <a:gd name="T103" fmla="*/ 14 h 107"/>
                <a:gd name="T104" fmla="*/ 325 w 326"/>
                <a:gd name="T105" fmla="*/ 12 h 107"/>
                <a:gd name="T106" fmla="*/ 326 w 326"/>
                <a:gd name="T107" fmla="*/ 12 h 107"/>
                <a:gd name="T108" fmla="*/ 326 w 326"/>
                <a:gd name="T109" fmla="*/ 0 h 107"/>
                <a:gd name="T110" fmla="*/ 193 w 326"/>
                <a:gd name="T111" fmla="*/ 1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6" h="107">
                  <a:moveTo>
                    <a:pt x="193" y="14"/>
                  </a:moveTo>
                  <a:cubicBezTo>
                    <a:pt x="83" y="21"/>
                    <a:pt x="83" y="21"/>
                    <a:pt x="83" y="21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6"/>
                    <a:pt x="23" y="49"/>
                    <a:pt x="23" y="50"/>
                  </a:cubicBezTo>
                  <a:cubicBezTo>
                    <a:pt x="24" y="51"/>
                    <a:pt x="22" y="52"/>
                    <a:pt x="22" y="52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3" y="70"/>
                    <a:pt x="13" y="70"/>
                    <a:pt x="13" y="70"/>
                  </a:cubicBezTo>
                  <a:cubicBezTo>
                    <a:pt x="13" y="75"/>
                    <a:pt x="13" y="75"/>
                    <a:pt x="13" y="75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5" y="87"/>
                    <a:pt x="5" y="87"/>
                    <a:pt x="5" y="87"/>
                  </a:cubicBezTo>
                  <a:cubicBezTo>
                    <a:pt x="5" y="92"/>
                    <a:pt x="5" y="92"/>
                    <a:pt x="5" y="92"/>
                  </a:cubicBezTo>
                  <a:cubicBezTo>
                    <a:pt x="5" y="99"/>
                    <a:pt x="5" y="99"/>
                    <a:pt x="5" y="99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32" y="89"/>
                    <a:pt x="232" y="89"/>
                    <a:pt x="232" y="89"/>
                  </a:cubicBezTo>
                  <a:cubicBezTo>
                    <a:pt x="232" y="89"/>
                    <a:pt x="232" y="89"/>
                    <a:pt x="232" y="89"/>
                  </a:cubicBezTo>
                  <a:cubicBezTo>
                    <a:pt x="232" y="88"/>
                    <a:pt x="232" y="88"/>
                    <a:pt x="232" y="88"/>
                  </a:cubicBezTo>
                  <a:cubicBezTo>
                    <a:pt x="233" y="82"/>
                    <a:pt x="233" y="82"/>
                    <a:pt x="233" y="82"/>
                  </a:cubicBezTo>
                  <a:cubicBezTo>
                    <a:pt x="233" y="79"/>
                    <a:pt x="233" y="79"/>
                    <a:pt x="233" y="79"/>
                  </a:cubicBezTo>
                  <a:cubicBezTo>
                    <a:pt x="237" y="75"/>
                    <a:pt x="237" y="75"/>
                    <a:pt x="237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4" y="72"/>
                    <a:pt x="244" y="72"/>
                    <a:pt x="244" y="72"/>
                  </a:cubicBezTo>
                  <a:cubicBezTo>
                    <a:pt x="243" y="68"/>
                    <a:pt x="243" y="68"/>
                    <a:pt x="243" y="68"/>
                  </a:cubicBezTo>
                  <a:cubicBezTo>
                    <a:pt x="246" y="64"/>
                    <a:pt x="246" y="64"/>
                    <a:pt x="246" y="64"/>
                  </a:cubicBezTo>
                  <a:cubicBezTo>
                    <a:pt x="280" y="44"/>
                    <a:pt x="280" y="44"/>
                    <a:pt x="280" y="44"/>
                  </a:cubicBezTo>
                  <a:cubicBezTo>
                    <a:pt x="285" y="41"/>
                    <a:pt x="285" y="41"/>
                    <a:pt x="285" y="41"/>
                  </a:cubicBezTo>
                  <a:cubicBezTo>
                    <a:pt x="287" y="37"/>
                    <a:pt x="287" y="37"/>
                    <a:pt x="287" y="37"/>
                  </a:cubicBezTo>
                  <a:cubicBezTo>
                    <a:pt x="291" y="31"/>
                    <a:pt x="291" y="31"/>
                    <a:pt x="291" y="31"/>
                  </a:cubicBezTo>
                  <a:cubicBezTo>
                    <a:pt x="294" y="31"/>
                    <a:pt x="294" y="31"/>
                    <a:pt x="294" y="31"/>
                  </a:cubicBezTo>
                  <a:cubicBezTo>
                    <a:pt x="297" y="35"/>
                    <a:pt x="297" y="35"/>
                    <a:pt x="297" y="35"/>
                  </a:cubicBezTo>
                  <a:cubicBezTo>
                    <a:pt x="301" y="31"/>
                    <a:pt x="301" y="31"/>
                    <a:pt x="301" y="31"/>
                  </a:cubicBezTo>
                  <a:cubicBezTo>
                    <a:pt x="306" y="25"/>
                    <a:pt x="306" y="25"/>
                    <a:pt x="306" y="25"/>
                  </a:cubicBezTo>
                  <a:cubicBezTo>
                    <a:pt x="317" y="23"/>
                    <a:pt x="317" y="23"/>
                    <a:pt x="317" y="23"/>
                  </a:cubicBezTo>
                  <a:cubicBezTo>
                    <a:pt x="318" y="19"/>
                    <a:pt x="318" y="19"/>
                    <a:pt x="318" y="19"/>
                  </a:cubicBezTo>
                  <a:cubicBezTo>
                    <a:pt x="321" y="14"/>
                    <a:pt x="321" y="14"/>
                    <a:pt x="321" y="14"/>
                  </a:cubicBezTo>
                  <a:cubicBezTo>
                    <a:pt x="325" y="12"/>
                    <a:pt x="325" y="12"/>
                    <a:pt x="325" y="12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26" y="0"/>
                    <a:pt x="326" y="0"/>
                    <a:pt x="326" y="0"/>
                  </a:cubicBezTo>
                  <a:lnTo>
                    <a:pt x="193" y="14"/>
                  </a:ln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76" name="Freeform 37">
              <a:extLst>
                <a:ext uri="{FF2B5EF4-FFF2-40B4-BE49-F238E27FC236}">
                  <a16:creationId xmlns:a16="http://schemas.microsoft.com/office/drawing/2014/main" id="{D203457A-AE62-F724-97E2-048D7A7A2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2208" y="2606665"/>
              <a:ext cx="465458" cy="205746"/>
            </a:xfrm>
            <a:custGeom>
              <a:avLst/>
              <a:gdLst>
                <a:gd name="T0" fmla="*/ 320 w 326"/>
                <a:gd name="T1" fmla="*/ 28 h 144"/>
                <a:gd name="T2" fmla="*/ 315 w 326"/>
                <a:gd name="T3" fmla="*/ 38 h 144"/>
                <a:gd name="T4" fmla="*/ 311 w 326"/>
                <a:gd name="T5" fmla="*/ 32 h 144"/>
                <a:gd name="T6" fmla="*/ 300 w 326"/>
                <a:gd name="T7" fmla="*/ 30 h 144"/>
                <a:gd name="T8" fmla="*/ 289 w 326"/>
                <a:gd name="T9" fmla="*/ 35 h 144"/>
                <a:gd name="T10" fmla="*/ 285 w 326"/>
                <a:gd name="T11" fmla="*/ 32 h 144"/>
                <a:gd name="T12" fmla="*/ 282 w 326"/>
                <a:gd name="T13" fmla="*/ 25 h 144"/>
                <a:gd name="T14" fmla="*/ 281 w 326"/>
                <a:gd name="T15" fmla="*/ 18 h 144"/>
                <a:gd name="T16" fmla="*/ 284 w 326"/>
                <a:gd name="T17" fmla="*/ 20 h 144"/>
                <a:gd name="T18" fmla="*/ 290 w 326"/>
                <a:gd name="T19" fmla="*/ 29 h 144"/>
                <a:gd name="T20" fmla="*/ 295 w 326"/>
                <a:gd name="T21" fmla="*/ 26 h 144"/>
                <a:gd name="T22" fmla="*/ 305 w 326"/>
                <a:gd name="T23" fmla="*/ 22 h 144"/>
                <a:gd name="T24" fmla="*/ 306 w 326"/>
                <a:gd name="T25" fmla="*/ 16 h 144"/>
                <a:gd name="T26" fmla="*/ 303 w 326"/>
                <a:gd name="T27" fmla="*/ 12 h 144"/>
                <a:gd name="T28" fmla="*/ 312 w 326"/>
                <a:gd name="T29" fmla="*/ 14 h 144"/>
                <a:gd name="T30" fmla="*/ 308 w 326"/>
                <a:gd name="T31" fmla="*/ 4 h 144"/>
                <a:gd name="T32" fmla="*/ 155 w 326"/>
                <a:gd name="T33" fmla="*/ 28 h 144"/>
                <a:gd name="T34" fmla="*/ 93 w 326"/>
                <a:gd name="T35" fmla="*/ 47 h 144"/>
                <a:gd name="T36" fmla="*/ 85 w 326"/>
                <a:gd name="T37" fmla="*/ 58 h 144"/>
                <a:gd name="T38" fmla="*/ 65 w 326"/>
                <a:gd name="T39" fmla="*/ 70 h 144"/>
                <a:gd name="T40" fmla="*/ 55 w 326"/>
                <a:gd name="T41" fmla="*/ 72 h 144"/>
                <a:gd name="T42" fmla="*/ 14 w 326"/>
                <a:gd name="T43" fmla="*/ 99 h 144"/>
                <a:gd name="T44" fmla="*/ 8 w 326"/>
                <a:gd name="T45" fmla="*/ 110 h 144"/>
                <a:gd name="T46" fmla="*/ 1 w 326"/>
                <a:gd name="T47" fmla="*/ 117 h 144"/>
                <a:gd name="T48" fmla="*/ 0 w 326"/>
                <a:gd name="T49" fmla="*/ 124 h 144"/>
                <a:gd name="T50" fmla="*/ 83 w 326"/>
                <a:gd name="T51" fmla="*/ 104 h 144"/>
                <a:gd name="T52" fmla="*/ 108 w 326"/>
                <a:gd name="T53" fmla="*/ 105 h 144"/>
                <a:gd name="T54" fmla="*/ 123 w 326"/>
                <a:gd name="T55" fmla="*/ 100 h 144"/>
                <a:gd name="T56" fmla="*/ 142 w 326"/>
                <a:gd name="T57" fmla="*/ 114 h 144"/>
                <a:gd name="T58" fmla="*/ 243 w 326"/>
                <a:gd name="T59" fmla="*/ 140 h 144"/>
                <a:gd name="T60" fmla="*/ 256 w 326"/>
                <a:gd name="T61" fmla="*/ 136 h 144"/>
                <a:gd name="T62" fmla="*/ 263 w 326"/>
                <a:gd name="T63" fmla="*/ 117 h 144"/>
                <a:gd name="T64" fmla="*/ 271 w 326"/>
                <a:gd name="T65" fmla="*/ 106 h 144"/>
                <a:gd name="T66" fmla="*/ 270 w 326"/>
                <a:gd name="T67" fmla="*/ 100 h 144"/>
                <a:gd name="T68" fmla="*/ 272 w 326"/>
                <a:gd name="T69" fmla="*/ 97 h 144"/>
                <a:gd name="T70" fmla="*/ 278 w 326"/>
                <a:gd name="T71" fmla="*/ 100 h 144"/>
                <a:gd name="T72" fmla="*/ 281 w 326"/>
                <a:gd name="T73" fmla="*/ 95 h 144"/>
                <a:gd name="T74" fmla="*/ 285 w 326"/>
                <a:gd name="T75" fmla="*/ 95 h 144"/>
                <a:gd name="T76" fmla="*/ 296 w 326"/>
                <a:gd name="T77" fmla="*/ 91 h 144"/>
                <a:gd name="T78" fmla="*/ 301 w 326"/>
                <a:gd name="T79" fmla="*/ 87 h 144"/>
                <a:gd name="T80" fmla="*/ 308 w 326"/>
                <a:gd name="T81" fmla="*/ 81 h 144"/>
                <a:gd name="T82" fmla="*/ 308 w 326"/>
                <a:gd name="T83" fmla="*/ 75 h 144"/>
                <a:gd name="T84" fmla="*/ 301 w 326"/>
                <a:gd name="T85" fmla="*/ 78 h 144"/>
                <a:gd name="T86" fmla="*/ 291 w 326"/>
                <a:gd name="T87" fmla="*/ 83 h 144"/>
                <a:gd name="T88" fmla="*/ 283 w 326"/>
                <a:gd name="T89" fmla="*/ 77 h 144"/>
                <a:gd name="T90" fmla="*/ 288 w 326"/>
                <a:gd name="T91" fmla="*/ 77 h 144"/>
                <a:gd name="T92" fmla="*/ 296 w 326"/>
                <a:gd name="T93" fmla="*/ 73 h 144"/>
                <a:gd name="T94" fmla="*/ 297 w 326"/>
                <a:gd name="T95" fmla="*/ 68 h 144"/>
                <a:gd name="T96" fmla="*/ 296 w 326"/>
                <a:gd name="T97" fmla="*/ 64 h 144"/>
                <a:gd name="T98" fmla="*/ 280 w 326"/>
                <a:gd name="T99" fmla="*/ 58 h 144"/>
                <a:gd name="T100" fmla="*/ 290 w 326"/>
                <a:gd name="T101" fmla="*/ 57 h 144"/>
                <a:gd name="T102" fmla="*/ 294 w 326"/>
                <a:gd name="T103" fmla="*/ 55 h 144"/>
                <a:gd name="T104" fmla="*/ 294 w 326"/>
                <a:gd name="T105" fmla="*/ 51 h 144"/>
                <a:gd name="T106" fmla="*/ 300 w 326"/>
                <a:gd name="T107" fmla="*/ 58 h 144"/>
                <a:gd name="T108" fmla="*/ 306 w 326"/>
                <a:gd name="T109" fmla="*/ 58 h 144"/>
                <a:gd name="T110" fmla="*/ 317 w 326"/>
                <a:gd name="T111" fmla="*/ 57 h 144"/>
                <a:gd name="T112" fmla="*/ 319 w 326"/>
                <a:gd name="T113" fmla="*/ 48 h 144"/>
                <a:gd name="T114" fmla="*/ 322 w 326"/>
                <a:gd name="T115" fmla="*/ 42 h 144"/>
                <a:gd name="T116" fmla="*/ 325 w 326"/>
                <a:gd name="T117" fmla="*/ 3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26" h="144">
                  <a:moveTo>
                    <a:pt x="324" y="34"/>
                  </a:moveTo>
                  <a:cubicBezTo>
                    <a:pt x="322" y="31"/>
                    <a:pt x="322" y="31"/>
                    <a:pt x="322" y="31"/>
                  </a:cubicBezTo>
                  <a:cubicBezTo>
                    <a:pt x="320" y="28"/>
                    <a:pt x="320" y="28"/>
                    <a:pt x="320" y="28"/>
                  </a:cubicBezTo>
                  <a:cubicBezTo>
                    <a:pt x="317" y="28"/>
                    <a:pt x="317" y="28"/>
                    <a:pt x="317" y="28"/>
                  </a:cubicBezTo>
                  <a:cubicBezTo>
                    <a:pt x="316" y="29"/>
                    <a:pt x="316" y="29"/>
                    <a:pt x="316" y="29"/>
                  </a:cubicBezTo>
                  <a:cubicBezTo>
                    <a:pt x="315" y="38"/>
                    <a:pt x="315" y="38"/>
                    <a:pt x="315" y="38"/>
                  </a:cubicBezTo>
                  <a:cubicBezTo>
                    <a:pt x="315" y="40"/>
                    <a:pt x="315" y="40"/>
                    <a:pt x="315" y="40"/>
                  </a:cubicBezTo>
                  <a:cubicBezTo>
                    <a:pt x="312" y="38"/>
                    <a:pt x="312" y="38"/>
                    <a:pt x="312" y="38"/>
                  </a:cubicBezTo>
                  <a:cubicBezTo>
                    <a:pt x="311" y="32"/>
                    <a:pt x="311" y="32"/>
                    <a:pt x="311" y="32"/>
                  </a:cubicBezTo>
                  <a:cubicBezTo>
                    <a:pt x="309" y="28"/>
                    <a:pt x="309" y="28"/>
                    <a:pt x="309" y="28"/>
                  </a:cubicBezTo>
                  <a:cubicBezTo>
                    <a:pt x="306" y="27"/>
                    <a:pt x="306" y="27"/>
                    <a:pt x="306" y="27"/>
                  </a:cubicBezTo>
                  <a:cubicBezTo>
                    <a:pt x="300" y="30"/>
                    <a:pt x="300" y="30"/>
                    <a:pt x="300" y="30"/>
                  </a:cubicBezTo>
                  <a:cubicBezTo>
                    <a:pt x="298" y="30"/>
                    <a:pt x="298" y="30"/>
                    <a:pt x="298" y="30"/>
                  </a:cubicBezTo>
                  <a:cubicBezTo>
                    <a:pt x="292" y="32"/>
                    <a:pt x="292" y="32"/>
                    <a:pt x="292" y="32"/>
                  </a:cubicBezTo>
                  <a:cubicBezTo>
                    <a:pt x="289" y="35"/>
                    <a:pt x="289" y="35"/>
                    <a:pt x="289" y="35"/>
                  </a:cubicBezTo>
                  <a:cubicBezTo>
                    <a:pt x="286" y="39"/>
                    <a:pt x="286" y="39"/>
                    <a:pt x="286" y="39"/>
                  </a:cubicBezTo>
                  <a:cubicBezTo>
                    <a:pt x="285" y="37"/>
                    <a:pt x="285" y="37"/>
                    <a:pt x="285" y="37"/>
                  </a:cubicBezTo>
                  <a:cubicBezTo>
                    <a:pt x="285" y="32"/>
                    <a:pt x="285" y="32"/>
                    <a:pt x="285" y="32"/>
                  </a:cubicBezTo>
                  <a:cubicBezTo>
                    <a:pt x="285" y="30"/>
                    <a:pt x="285" y="30"/>
                    <a:pt x="285" y="30"/>
                  </a:cubicBezTo>
                  <a:cubicBezTo>
                    <a:pt x="283" y="27"/>
                    <a:pt x="283" y="27"/>
                    <a:pt x="283" y="27"/>
                  </a:cubicBezTo>
                  <a:cubicBezTo>
                    <a:pt x="282" y="25"/>
                    <a:pt x="282" y="25"/>
                    <a:pt x="282" y="25"/>
                  </a:cubicBezTo>
                  <a:cubicBezTo>
                    <a:pt x="281" y="23"/>
                    <a:pt x="281" y="23"/>
                    <a:pt x="281" y="23"/>
                  </a:cubicBezTo>
                  <a:cubicBezTo>
                    <a:pt x="281" y="20"/>
                    <a:pt x="281" y="20"/>
                    <a:pt x="281" y="20"/>
                  </a:cubicBezTo>
                  <a:cubicBezTo>
                    <a:pt x="281" y="18"/>
                    <a:pt x="281" y="18"/>
                    <a:pt x="281" y="18"/>
                  </a:cubicBezTo>
                  <a:cubicBezTo>
                    <a:pt x="283" y="16"/>
                    <a:pt x="283" y="16"/>
                    <a:pt x="283" y="16"/>
                  </a:cubicBezTo>
                  <a:cubicBezTo>
                    <a:pt x="283" y="16"/>
                    <a:pt x="283" y="16"/>
                    <a:pt x="283" y="16"/>
                  </a:cubicBezTo>
                  <a:cubicBezTo>
                    <a:pt x="284" y="20"/>
                    <a:pt x="284" y="20"/>
                    <a:pt x="284" y="20"/>
                  </a:cubicBezTo>
                  <a:cubicBezTo>
                    <a:pt x="285" y="26"/>
                    <a:pt x="285" y="26"/>
                    <a:pt x="285" y="26"/>
                  </a:cubicBezTo>
                  <a:cubicBezTo>
                    <a:pt x="287" y="31"/>
                    <a:pt x="287" y="31"/>
                    <a:pt x="287" y="31"/>
                  </a:cubicBezTo>
                  <a:cubicBezTo>
                    <a:pt x="290" y="29"/>
                    <a:pt x="290" y="29"/>
                    <a:pt x="290" y="29"/>
                  </a:cubicBezTo>
                  <a:cubicBezTo>
                    <a:pt x="291" y="28"/>
                    <a:pt x="291" y="28"/>
                    <a:pt x="291" y="28"/>
                  </a:cubicBezTo>
                  <a:cubicBezTo>
                    <a:pt x="294" y="26"/>
                    <a:pt x="294" y="26"/>
                    <a:pt x="294" y="26"/>
                  </a:cubicBezTo>
                  <a:cubicBezTo>
                    <a:pt x="295" y="26"/>
                    <a:pt x="295" y="26"/>
                    <a:pt x="295" y="26"/>
                  </a:cubicBezTo>
                  <a:cubicBezTo>
                    <a:pt x="299" y="24"/>
                    <a:pt x="299" y="24"/>
                    <a:pt x="299" y="24"/>
                  </a:cubicBezTo>
                  <a:cubicBezTo>
                    <a:pt x="300" y="22"/>
                    <a:pt x="300" y="22"/>
                    <a:pt x="300" y="22"/>
                  </a:cubicBezTo>
                  <a:cubicBezTo>
                    <a:pt x="305" y="22"/>
                    <a:pt x="305" y="22"/>
                    <a:pt x="305" y="22"/>
                  </a:cubicBezTo>
                  <a:cubicBezTo>
                    <a:pt x="306" y="19"/>
                    <a:pt x="306" y="19"/>
                    <a:pt x="306" y="19"/>
                  </a:cubicBezTo>
                  <a:cubicBezTo>
                    <a:pt x="307" y="18"/>
                    <a:pt x="307" y="18"/>
                    <a:pt x="307" y="18"/>
                  </a:cubicBezTo>
                  <a:cubicBezTo>
                    <a:pt x="307" y="18"/>
                    <a:pt x="306" y="17"/>
                    <a:pt x="306" y="16"/>
                  </a:cubicBezTo>
                  <a:cubicBezTo>
                    <a:pt x="305" y="16"/>
                    <a:pt x="305" y="16"/>
                    <a:pt x="305" y="16"/>
                  </a:cubicBezTo>
                  <a:cubicBezTo>
                    <a:pt x="303" y="13"/>
                    <a:pt x="303" y="13"/>
                    <a:pt x="303" y="13"/>
                  </a:cubicBezTo>
                  <a:cubicBezTo>
                    <a:pt x="303" y="12"/>
                    <a:pt x="303" y="12"/>
                    <a:pt x="303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9" y="14"/>
                    <a:pt x="309" y="14"/>
                    <a:pt x="309" y="14"/>
                  </a:cubicBezTo>
                  <a:cubicBezTo>
                    <a:pt x="312" y="14"/>
                    <a:pt x="312" y="14"/>
                    <a:pt x="312" y="14"/>
                  </a:cubicBezTo>
                  <a:cubicBezTo>
                    <a:pt x="312" y="11"/>
                    <a:pt x="312" y="11"/>
                    <a:pt x="312" y="11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8" y="4"/>
                    <a:pt x="308" y="4"/>
                    <a:pt x="308" y="4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218" y="18"/>
                    <a:pt x="218" y="18"/>
                    <a:pt x="218" y="18"/>
                  </a:cubicBezTo>
                  <a:cubicBezTo>
                    <a:pt x="155" y="28"/>
                    <a:pt x="155" y="28"/>
                    <a:pt x="155" y="28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89" y="49"/>
                    <a:pt x="89" y="49"/>
                    <a:pt x="89" y="49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85" y="58"/>
                    <a:pt x="85" y="58"/>
                    <a:pt x="85" y="58"/>
                  </a:cubicBezTo>
                  <a:cubicBezTo>
                    <a:pt x="74" y="60"/>
                    <a:pt x="74" y="60"/>
                    <a:pt x="74" y="60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2" y="66"/>
                    <a:pt x="62" y="66"/>
                    <a:pt x="62" y="66"/>
                  </a:cubicBezTo>
                  <a:cubicBezTo>
                    <a:pt x="59" y="66"/>
                    <a:pt x="59" y="66"/>
                    <a:pt x="59" y="66"/>
                  </a:cubicBezTo>
                  <a:cubicBezTo>
                    <a:pt x="55" y="72"/>
                    <a:pt x="55" y="72"/>
                    <a:pt x="55" y="72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14" y="99"/>
                    <a:pt x="14" y="99"/>
                    <a:pt x="14" y="99"/>
                  </a:cubicBezTo>
                  <a:cubicBezTo>
                    <a:pt x="11" y="103"/>
                    <a:pt x="11" y="103"/>
                    <a:pt x="11" y="103"/>
                  </a:cubicBezTo>
                  <a:cubicBezTo>
                    <a:pt x="12" y="107"/>
                    <a:pt x="12" y="107"/>
                    <a:pt x="12" y="107"/>
                  </a:cubicBezTo>
                  <a:cubicBezTo>
                    <a:pt x="8" y="110"/>
                    <a:pt x="8" y="110"/>
                    <a:pt x="8" y="11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7"/>
                    <a:pt x="1" y="117"/>
                    <a:pt x="1" y="117"/>
                  </a:cubicBezTo>
                  <a:cubicBezTo>
                    <a:pt x="0" y="123"/>
                    <a:pt x="0" y="123"/>
                    <a:pt x="0" y="123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56" y="118"/>
                    <a:pt x="56" y="118"/>
                    <a:pt x="56" y="118"/>
                  </a:cubicBezTo>
                  <a:cubicBezTo>
                    <a:pt x="73" y="105"/>
                    <a:pt x="73" y="105"/>
                    <a:pt x="73" y="105"/>
                  </a:cubicBezTo>
                  <a:cubicBezTo>
                    <a:pt x="83" y="104"/>
                    <a:pt x="83" y="104"/>
                    <a:pt x="83" y="104"/>
                  </a:cubicBezTo>
                  <a:cubicBezTo>
                    <a:pt x="90" y="104"/>
                    <a:pt x="90" y="104"/>
                    <a:pt x="90" y="104"/>
                  </a:cubicBezTo>
                  <a:cubicBezTo>
                    <a:pt x="102" y="106"/>
                    <a:pt x="102" y="106"/>
                    <a:pt x="102" y="106"/>
                  </a:cubicBezTo>
                  <a:cubicBezTo>
                    <a:pt x="108" y="105"/>
                    <a:pt x="108" y="105"/>
                    <a:pt x="108" y="105"/>
                  </a:cubicBezTo>
                  <a:cubicBezTo>
                    <a:pt x="111" y="104"/>
                    <a:pt x="111" y="104"/>
                    <a:pt x="111" y="104"/>
                  </a:cubicBezTo>
                  <a:cubicBezTo>
                    <a:pt x="116" y="101"/>
                    <a:pt x="116" y="101"/>
                    <a:pt x="116" y="101"/>
                  </a:cubicBezTo>
                  <a:cubicBezTo>
                    <a:pt x="123" y="100"/>
                    <a:pt x="123" y="100"/>
                    <a:pt x="123" y="100"/>
                  </a:cubicBezTo>
                  <a:cubicBezTo>
                    <a:pt x="132" y="101"/>
                    <a:pt x="132" y="101"/>
                    <a:pt x="132" y="101"/>
                  </a:cubicBezTo>
                  <a:cubicBezTo>
                    <a:pt x="138" y="104"/>
                    <a:pt x="138" y="104"/>
                    <a:pt x="138" y="104"/>
                  </a:cubicBezTo>
                  <a:cubicBezTo>
                    <a:pt x="142" y="114"/>
                    <a:pt x="142" y="114"/>
                    <a:pt x="142" y="114"/>
                  </a:cubicBezTo>
                  <a:cubicBezTo>
                    <a:pt x="182" y="106"/>
                    <a:pt x="182" y="106"/>
                    <a:pt x="182" y="106"/>
                  </a:cubicBezTo>
                  <a:cubicBezTo>
                    <a:pt x="234" y="144"/>
                    <a:pt x="234" y="144"/>
                    <a:pt x="234" y="144"/>
                  </a:cubicBezTo>
                  <a:cubicBezTo>
                    <a:pt x="243" y="140"/>
                    <a:pt x="243" y="140"/>
                    <a:pt x="243" y="140"/>
                  </a:cubicBezTo>
                  <a:cubicBezTo>
                    <a:pt x="245" y="140"/>
                    <a:pt x="245" y="140"/>
                    <a:pt x="245" y="140"/>
                  </a:cubicBezTo>
                  <a:cubicBezTo>
                    <a:pt x="254" y="139"/>
                    <a:pt x="254" y="139"/>
                    <a:pt x="254" y="139"/>
                  </a:cubicBezTo>
                  <a:cubicBezTo>
                    <a:pt x="256" y="136"/>
                    <a:pt x="256" y="136"/>
                    <a:pt x="256" y="136"/>
                  </a:cubicBezTo>
                  <a:cubicBezTo>
                    <a:pt x="259" y="133"/>
                    <a:pt x="259" y="133"/>
                    <a:pt x="259" y="133"/>
                  </a:cubicBezTo>
                  <a:cubicBezTo>
                    <a:pt x="260" y="124"/>
                    <a:pt x="260" y="124"/>
                    <a:pt x="260" y="124"/>
                  </a:cubicBezTo>
                  <a:cubicBezTo>
                    <a:pt x="263" y="117"/>
                    <a:pt x="263" y="117"/>
                    <a:pt x="263" y="117"/>
                  </a:cubicBezTo>
                  <a:cubicBezTo>
                    <a:pt x="267" y="111"/>
                    <a:pt x="267" y="111"/>
                    <a:pt x="267" y="111"/>
                  </a:cubicBezTo>
                  <a:cubicBezTo>
                    <a:pt x="271" y="108"/>
                    <a:pt x="271" y="108"/>
                    <a:pt x="271" y="108"/>
                  </a:cubicBezTo>
                  <a:cubicBezTo>
                    <a:pt x="271" y="106"/>
                    <a:pt x="271" y="106"/>
                    <a:pt x="271" y="106"/>
                  </a:cubicBezTo>
                  <a:cubicBezTo>
                    <a:pt x="270" y="103"/>
                    <a:pt x="270" y="103"/>
                    <a:pt x="270" y="103"/>
                  </a:cubicBezTo>
                  <a:cubicBezTo>
                    <a:pt x="269" y="101"/>
                    <a:pt x="269" y="101"/>
                    <a:pt x="269" y="101"/>
                  </a:cubicBezTo>
                  <a:cubicBezTo>
                    <a:pt x="270" y="100"/>
                    <a:pt x="270" y="100"/>
                    <a:pt x="270" y="100"/>
                  </a:cubicBezTo>
                  <a:cubicBezTo>
                    <a:pt x="270" y="98"/>
                    <a:pt x="270" y="98"/>
                    <a:pt x="270" y="98"/>
                  </a:cubicBezTo>
                  <a:cubicBezTo>
                    <a:pt x="271" y="97"/>
                    <a:pt x="271" y="97"/>
                    <a:pt x="271" y="97"/>
                  </a:cubicBezTo>
                  <a:cubicBezTo>
                    <a:pt x="272" y="97"/>
                    <a:pt x="272" y="97"/>
                    <a:pt x="272" y="97"/>
                  </a:cubicBezTo>
                  <a:cubicBezTo>
                    <a:pt x="273" y="98"/>
                    <a:pt x="273" y="98"/>
                    <a:pt x="273" y="98"/>
                  </a:cubicBezTo>
                  <a:cubicBezTo>
                    <a:pt x="274" y="102"/>
                    <a:pt x="274" y="102"/>
                    <a:pt x="274" y="102"/>
                  </a:cubicBezTo>
                  <a:cubicBezTo>
                    <a:pt x="278" y="100"/>
                    <a:pt x="278" y="100"/>
                    <a:pt x="278" y="100"/>
                  </a:cubicBezTo>
                  <a:cubicBezTo>
                    <a:pt x="281" y="99"/>
                    <a:pt x="281" y="99"/>
                    <a:pt x="281" y="99"/>
                  </a:cubicBezTo>
                  <a:cubicBezTo>
                    <a:pt x="281" y="97"/>
                    <a:pt x="281" y="97"/>
                    <a:pt x="281" y="97"/>
                  </a:cubicBezTo>
                  <a:cubicBezTo>
                    <a:pt x="281" y="95"/>
                    <a:pt x="281" y="95"/>
                    <a:pt x="281" y="95"/>
                  </a:cubicBezTo>
                  <a:cubicBezTo>
                    <a:pt x="283" y="94"/>
                    <a:pt x="283" y="94"/>
                    <a:pt x="283" y="94"/>
                  </a:cubicBezTo>
                  <a:cubicBezTo>
                    <a:pt x="283" y="93"/>
                    <a:pt x="283" y="93"/>
                    <a:pt x="283" y="93"/>
                  </a:cubicBezTo>
                  <a:cubicBezTo>
                    <a:pt x="285" y="95"/>
                    <a:pt x="285" y="95"/>
                    <a:pt x="285" y="95"/>
                  </a:cubicBezTo>
                  <a:cubicBezTo>
                    <a:pt x="290" y="93"/>
                    <a:pt x="290" y="93"/>
                    <a:pt x="290" y="93"/>
                  </a:cubicBezTo>
                  <a:cubicBezTo>
                    <a:pt x="294" y="91"/>
                    <a:pt x="294" y="91"/>
                    <a:pt x="294" y="91"/>
                  </a:cubicBezTo>
                  <a:cubicBezTo>
                    <a:pt x="296" y="91"/>
                    <a:pt x="296" y="91"/>
                    <a:pt x="296" y="91"/>
                  </a:cubicBezTo>
                  <a:cubicBezTo>
                    <a:pt x="299" y="89"/>
                    <a:pt x="299" y="89"/>
                    <a:pt x="299" y="89"/>
                  </a:cubicBezTo>
                  <a:cubicBezTo>
                    <a:pt x="301" y="88"/>
                    <a:pt x="301" y="88"/>
                    <a:pt x="301" y="88"/>
                  </a:cubicBezTo>
                  <a:cubicBezTo>
                    <a:pt x="301" y="87"/>
                    <a:pt x="301" y="87"/>
                    <a:pt x="301" y="87"/>
                  </a:cubicBezTo>
                  <a:cubicBezTo>
                    <a:pt x="305" y="90"/>
                    <a:pt x="305" y="90"/>
                    <a:pt x="305" y="90"/>
                  </a:cubicBezTo>
                  <a:cubicBezTo>
                    <a:pt x="307" y="86"/>
                    <a:pt x="307" y="86"/>
                    <a:pt x="307" y="86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79"/>
                    <a:pt x="309" y="79"/>
                    <a:pt x="309" y="79"/>
                  </a:cubicBezTo>
                  <a:cubicBezTo>
                    <a:pt x="310" y="77"/>
                    <a:pt x="310" y="77"/>
                    <a:pt x="310" y="77"/>
                  </a:cubicBezTo>
                  <a:cubicBezTo>
                    <a:pt x="310" y="77"/>
                    <a:pt x="309" y="74"/>
                    <a:pt x="308" y="75"/>
                  </a:cubicBezTo>
                  <a:cubicBezTo>
                    <a:pt x="307" y="75"/>
                    <a:pt x="304" y="76"/>
                    <a:pt x="304" y="76"/>
                  </a:cubicBezTo>
                  <a:cubicBezTo>
                    <a:pt x="303" y="78"/>
                    <a:pt x="303" y="78"/>
                    <a:pt x="303" y="78"/>
                  </a:cubicBezTo>
                  <a:cubicBezTo>
                    <a:pt x="301" y="78"/>
                    <a:pt x="301" y="78"/>
                    <a:pt x="301" y="78"/>
                  </a:cubicBezTo>
                  <a:cubicBezTo>
                    <a:pt x="299" y="80"/>
                    <a:pt x="299" y="80"/>
                    <a:pt x="299" y="80"/>
                  </a:cubicBezTo>
                  <a:cubicBezTo>
                    <a:pt x="294" y="83"/>
                    <a:pt x="294" y="83"/>
                    <a:pt x="294" y="83"/>
                  </a:cubicBezTo>
                  <a:cubicBezTo>
                    <a:pt x="291" y="83"/>
                    <a:pt x="291" y="83"/>
                    <a:pt x="291" y="83"/>
                  </a:cubicBezTo>
                  <a:cubicBezTo>
                    <a:pt x="283" y="81"/>
                    <a:pt x="283" y="81"/>
                    <a:pt x="283" y="81"/>
                  </a:cubicBezTo>
                  <a:cubicBezTo>
                    <a:pt x="283" y="79"/>
                    <a:pt x="283" y="79"/>
                    <a:pt x="283" y="79"/>
                  </a:cubicBezTo>
                  <a:cubicBezTo>
                    <a:pt x="283" y="77"/>
                    <a:pt x="283" y="77"/>
                    <a:pt x="283" y="77"/>
                  </a:cubicBezTo>
                  <a:cubicBezTo>
                    <a:pt x="284" y="76"/>
                    <a:pt x="284" y="76"/>
                    <a:pt x="284" y="76"/>
                  </a:cubicBezTo>
                  <a:cubicBezTo>
                    <a:pt x="286" y="76"/>
                    <a:pt x="286" y="76"/>
                    <a:pt x="286" y="76"/>
                  </a:cubicBezTo>
                  <a:cubicBezTo>
                    <a:pt x="288" y="77"/>
                    <a:pt x="288" y="77"/>
                    <a:pt x="288" y="77"/>
                  </a:cubicBezTo>
                  <a:cubicBezTo>
                    <a:pt x="293" y="77"/>
                    <a:pt x="293" y="77"/>
                    <a:pt x="293" y="77"/>
                  </a:cubicBezTo>
                  <a:cubicBezTo>
                    <a:pt x="296" y="75"/>
                    <a:pt x="296" y="75"/>
                    <a:pt x="296" y="75"/>
                  </a:cubicBezTo>
                  <a:cubicBezTo>
                    <a:pt x="296" y="73"/>
                    <a:pt x="296" y="73"/>
                    <a:pt x="296" y="73"/>
                  </a:cubicBezTo>
                  <a:cubicBezTo>
                    <a:pt x="295" y="71"/>
                    <a:pt x="295" y="71"/>
                    <a:pt x="295" y="71"/>
                  </a:cubicBezTo>
                  <a:cubicBezTo>
                    <a:pt x="296" y="68"/>
                    <a:pt x="296" y="68"/>
                    <a:pt x="296" y="68"/>
                  </a:cubicBezTo>
                  <a:cubicBezTo>
                    <a:pt x="297" y="68"/>
                    <a:pt x="297" y="68"/>
                    <a:pt x="297" y="68"/>
                  </a:cubicBezTo>
                  <a:cubicBezTo>
                    <a:pt x="299" y="66"/>
                    <a:pt x="299" y="66"/>
                    <a:pt x="299" y="66"/>
                  </a:cubicBezTo>
                  <a:cubicBezTo>
                    <a:pt x="299" y="64"/>
                    <a:pt x="299" y="64"/>
                    <a:pt x="299" y="64"/>
                  </a:cubicBezTo>
                  <a:cubicBezTo>
                    <a:pt x="296" y="64"/>
                    <a:pt x="296" y="64"/>
                    <a:pt x="296" y="64"/>
                  </a:cubicBezTo>
                  <a:cubicBezTo>
                    <a:pt x="290" y="61"/>
                    <a:pt x="290" y="61"/>
                    <a:pt x="290" y="61"/>
                  </a:cubicBezTo>
                  <a:cubicBezTo>
                    <a:pt x="283" y="60"/>
                    <a:pt x="283" y="60"/>
                    <a:pt x="283" y="60"/>
                  </a:cubicBezTo>
                  <a:cubicBezTo>
                    <a:pt x="280" y="58"/>
                    <a:pt x="280" y="58"/>
                    <a:pt x="280" y="58"/>
                  </a:cubicBezTo>
                  <a:cubicBezTo>
                    <a:pt x="280" y="57"/>
                    <a:pt x="280" y="57"/>
                    <a:pt x="280" y="57"/>
                  </a:cubicBezTo>
                  <a:cubicBezTo>
                    <a:pt x="284" y="57"/>
                    <a:pt x="284" y="57"/>
                    <a:pt x="284" y="57"/>
                  </a:cubicBezTo>
                  <a:cubicBezTo>
                    <a:pt x="290" y="57"/>
                    <a:pt x="290" y="57"/>
                    <a:pt x="290" y="57"/>
                  </a:cubicBezTo>
                  <a:cubicBezTo>
                    <a:pt x="294" y="59"/>
                    <a:pt x="294" y="59"/>
                    <a:pt x="294" y="59"/>
                  </a:cubicBezTo>
                  <a:cubicBezTo>
                    <a:pt x="295" y="57"/>
                    <a:pt x="295" y="57"/>
                    <a:pt x="295" y="57"/>
                  </a:cubicBezTo>
                  <a:cubicBezTo>
                    <a:pt x="294" y="55"/>
                    <a:pt x="294" y="55"/>
                    <a:pt x="294" y="55"/>
                  </a:cubicBezTo>
                  <a:cubicBezTo>
                    <a:pt x="293" y="54"/>
                    <a:pt x="293" y="54"/>
                    <a:pt x="293" y="54"/>
                  </a:cubicBezTo>
                  <a:cubicBezTo>
                    <a:pt x="292" y="52"/>
                    <a:pt x="292" y="52"/>
                    <a:pt x="292" y="52"/>
                  </a:cubicBezTo>
                  <a:cubicBezTo>
                    <a:pt x="294" y="51"/>
                    <a:pt x="294" y="51"/>
                    <a:pt x="294" y="51"/>
                  </a:cubicBezTo>
                  <a:cubicBezTo>
                    <a:pt x="297" y="51"/>
                    <a:pt x="297" y="51"/>
                    <a:pt x="297" y="51"/>
                  </a:cubicBezTo>
                  <a:cubicBezTo>
                    <a:pt x="298" y="56"/>
                    <a:pt x="298" y="56"/>
                    <a:pt x="298" y="56"/>
                  </a:cubicBezTo>
                  <a:cubicBezTo>
                    <a:pt x="300" y="58"/>
                    <a:pt x="300" y="58"/>
                    <a:pt x="300" y="58"/>
                  </a:cubicBezTo>
                  <a:cubicBezTo>
                    <a:pt x="303" y="58"/>
                    <a:pt x="303" y="58"/>
                    <a:pt x="303" y="58"/>
                  </a:cubicBezTo>
                  <a:cubicBezTo>
                    <a:pt x="304" y="57"/>
                    <a:pt x="304" y="57"/>
                    <a:pt x="304" y="57"/>
                  </a:cubicBezTo>
                  <a:cubicBezTo>
                    <a:pt x="306" y="58"/>
                    <a:pt x="306" y="58"/>
                    <a:pt x="306" y="58"/>
                  </a:cubicBezTo>
                  <a:cubicBezTo>
                    <a:pt x="310" y="58"/>
                    <a:pt x="310" y="58"/>
                    <a:pt x="310" y="58"/>
                  </a:cubicBezTo>
                  <a:cubicBezTo>
                    <a:pt x="316" y="58"/>
                    <a:pt x="316" y="58"/>
                    <a:pt x="316" y="58"/>
                  </a:cubicBezTo>
                  <a:cubicBezTo>
                    <a:pt x="317" y="57"/>
                    <a:pt x="317" y="57"/>
                    <a:pt x="317" y="57"/>
                  </a:cubicBezTo>
                  <a:cubicBezTo>
                    <a:pt x="317" y="53"/>
                    <a:pt x="317" y="53"/>
                    <a:pt x="317" y="53"/>
                  </a:cubicBezTo>
                  <a:cubicBezTo>
                    <a:pt x="318" y="51"/>
                    <a:pt x="318" y="51"/>
                    <a:pt x="318" y="51"/>
                  </a:cubicBezTo>
                  <a:cubicBezTo>
                    <a:pt x="319" y="48"/>
                    <a:pt x="319" y="48"/>
                    <a:pt x="319" y="48"/>
                  </a:cubicBezTo>
                  <a:cubicBezTo>
                    <a:pt x="319" y="46"/>
                    <a:pt x="319" y="46"/>
                    <a:pt x="319" y="46"/>
                  </a:cubicBezTo>
                  <a:cubicBezTo>
                    <a:pt x="320" y="42"/>
                    <a:pt x="320" y="42"/>
                    <a:pt x="320" y="42"/>
                  </a:cubicBezTo>
                  <a:cubicBezTo>
                    <a:pt x="322" y="42"/>
                    <a:pt x="322" y="42"/>
                    <a:pt x="322" y="42"/>
                  </a:cubicBezTo>
                  <a:cubicBezTo>
                    <a:pt x="323" y="44"/>
                    <a:pt x="323" y="44"/>
                    <a:pt x="323" y="44"/>
                  </a:cubicBezTo>
                  <a:cubicBezTo>
                    <a:pt x="325" y="42"/>
                    <a:pt x="325" y="42"/>
                    <a:pt x="325" y="42"/>
                  </a:cubicBezTo>
                  <a:cubicBezTo>
                    <a:pt x="325" y="39"/>
                    <a:pt x="325" y="39"/>
                    <a:pt x="325" y="39"/>
                  </a:cubicBezTo>
                  <a:cubicBezTo>
                    <a:pt x="326" y="37"/>
                    <a:pt x="326" y="37"/>
                    <a:pt x="326" y="37"/>
                  </a:cubicBezTo>
                  <a:lnTo>
                    <a:pt x="324" y="34"/>
                  </a:ln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78" name="Freeform 38">
              <a:extLst>
                <a:ext uri="{FF2B5EF4-FFF2-40B4-BE49-F238E27FC236}">
                  <a16:creationId xmlns:a16="http://schemas.microsoft.com/office/drawing/2014/main" id="{465F5448-5AEB-E946-6BA2-20CC7A963D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4750" y="2775310"/>
              <a:ext cx="286695" cy="308620"/>
            </a:xfrm>
            <a:custGeom>
              <a:avLst/>
              <a:gdLst>
                <a:gd name="T0" fmla="*/ 196 w 201"/>
                <a:gd name="T1" fmla="*/ 127 h 216"/>
                <a:gd name="T2" fmla="*/ 195 w 201"/>
                <a:gd name="T3" fmla="*/ 120 h 216"/>
                <a:gd name="T4" fmla="*/ 191 w 201"/>
                <a:gd name="T5" fmla="*/ 115 h 216"/>
                <a:gd name="T6" fmla="*/ 190 w 201"/>
                <a:gd name="T7" fmla="*/ 110 h 216"/>
                <a:gd name="T8" fmla="*/ 187 w 201"/>
                <a:gd name="T9" fmla="*/ 107 h 216"/>
                <a:gd name="T10" fmla="*/ 183 w 201"/>
                <a:gd name="T11" fmla="*/ 106 h 216"/>
                <a:gd name="T12" fmla="*/ 181 w 201"/>
                <a:gd name="T13" fmla="*/ 101 h 216"/>
                <a:gd name="T14" fmla="*/ 179 w 201"/>
                <a:gd name="T15" fmla="*/ 96 h 216"/>
                <a:gd name="T16" fmla="*/ 174 w 201"/>
                <a:gd name="T17" fmla="*/ 89 h 216"/>
                <a:gd name="T18" fmla="*/ 168 w 201"/>
                <a:gd name="T19" fmla="*/ 84 h 216"/>
                <a:gd name="T20" fmla="*/ 158 w 201"/>
                <a:gd name="T21" fmla="*/ 78 h 216"/>
                <a:gd name="T22" fmla="*/ 147 w 201"/>
                <a:gd name="T23" fmla="*/ 63 h 216"/>
                <a:gd name="T24" fmla="*/ 126 w 201"/>
                <a:gd name="T25" fmla="*/ 46 h 216"/>
                <a:gd name="T26" fmla="*/ 116 w 201"/>
                <a:gd name="T27" fmla="*/ 35 h 216"/>
                <a:gd name="T28" fmla="*/ 111 w 201"/>
                <a:gd name="T29" fmla="*/ 27 h 216"/>
                <a:gd name="T30" fmla="*/ 96 w 201"/>
                <a:gd name="T31" fmla="*/ 19 h 216"/>
                <a:gd name="T32" fmla="*/ 92 w 201"/>
                <a:gd name="T33" fmla="*/ 14 h 216"/>
                <a:gd name="T34" fmla="*/ 97 w 201"/>
                <a:gd name="T35" fmla="*/ 8 h 216"/>
                <a:gd name="T36" fmla="*/ 103 w 201"/>
                <a:gd name="T37" fmla="*/ 4 h 216"/>
                <a:gd name="T38" fmla="*/ 104 w 201"/>
                <a:gd name="T39" fmla="*/ 0 h 216"/>
                <a:gd name="T40" fmla="*/ 48 w 201"/>
                <a:gd name="T41" fmla="*/ 6 h 216"/>
                <a:gd name="T42" fmla="*/ 0 w 201"/>
                <a:gd name="T43" fmla="*/ 10 h 216"/>
                <a:gd name="T44" fmla="*/ 11 w 201"/>
                <a:gd name="T45" fmla="*/ 58 h 216"/>
                <a:gd name="T46" fmla="*/ 25 w 201"/>
                <a:gd name="T47" fmla="*/ 107 h 216"/>
                <a:gd name="T48" fmla="*/ 38 w 201"/>
                <a:gd name="T49" fmla="*/ 128 h 216"/>
                <a:gd name="T50" fmla="*/ 39 w 201"/>
                <a:gd name="T51" fmla="*/ 137 h 216"/>
                <a:gd name="T52" fmla="*/ 40 w 201"/>
                <a:gd name="T53" fmla="*/ 144 h 216"/>
                <a:gd name="T54" fmla="*/ 39 w 201"/>
                <a:gd name="T55" fmla="*/ 150 h 216"/>
                <a:gd name="T56" fmla="*/ 35 w 201"/>
                <a:gd name="T57" fmla="*/ 157 h 216"/>
                <a:gd name="T58" fmla="*/ 37 w 201"/>
                <a:gd name="T59" fmla="*/ 172 h 216"/>
                <a:gd name="T60" fmla="*/ 40 w 201"/>
                <a:gd name="T61" fmla="*/ 182 h 216"/>
                <a:gd name="T62" fmla="*/ 37 w 201"/>
                <a:gd name="T63" fmla="*/ 186 h 216"/>
                <a:gd name="T64" fmla="*/ 41 w 201"/>
                <a:gd name="T65" fmla="*/ 193 h 216"/>
                <a:gd name="T66" fmla="*/ 46 w 201"/>
                <a:gd name="T67" fmla="*/ 201 h 216"/>
                <a:gd name="T68" fmla="*/ 160 w 201"/>
                <a:gd name="T69" fmla="*/ 207 h 216"/>
                <a:gd name="T70" fmla="*/ 169 w 201"/>
                <a:gd name="T71" fmla="*/ 216 h 216"/>
                <a:gd name="T72" fmla="*/ 166 w 201"/>
                <a:gd name="T73" fmla="*/ 193 h 216"/>
                <a:gd name="T74" fmla="*/ 183 w 201"/>
                <a:gd name="T75" fmla="*/ 196 h 216"/>
                <a:gd name="T76" fmla="*/ 185 w 201"/>
                <a:gd name="T77" fmla="*/ 189 h 216"/>
                <a:gd name="T78" fmla="*/ 182 w 201"/>
                <a:gd name="T79" fmla="*/ 187 h 216"/>
                <a:gd name="T80" fmla="*/ 180 w 201"/>
                <a:gd name="T81" fmla="*/ 183 h 216"/>
                <a:gd name="T82" fmla="*/ 185 w 201"/>
                <a:gd name="T83" fmla="*/ 183 h 216"/>
                <a:gd name="T84" fmla="*/ 183 w 201"/>
                <a:gd name="T85" fmla="*/ 177 h 216"/>
                <a:gd name="T86" fmla="*/ 188 w 201"/>
                <a:gd name="T87" fmla="*/ 174 h 216"/>
                <a:gd name="T88" fmla="*/ 187 w 201"/>
                <a:gd name="T89" fmla="*/ 168 h 216"/>
                <a:gd name="T90" fmla="*/ 188 w 201"/>
                <a:gd name="T91" fmla="*/ 165 h 216"/>
                <a:gd name="T92" fmla="*/ 189 w 201"/>
                <a:gd name="T93" fmla="*/ 161 h 216"/>
                <a:gd name="T94" fmla="*/ 189 w 201"/>
                <a:gd name="T95" fmla="*/ 151 h 216"/>
                <a:gd name="T96" fmla="*/ 194 w 201"/>
                <a:gd name="T97" fmla="*/ 152 h 216"/>
                <a:gd name="T98" fmla="*/ 193 w 201"/>
                <a:gd name="T99" fmla="*/ 149 h 216"/>
                <a:gd name="T100" fmla="*/ 189 w 201"/>
                <a:gd name="T101" fmla="*/ 144 h 216"/>
                <a:gd name="T102" fmla="*/ 196 w 201"/>
                <a:gd name="T103" fmla="*/ 144 h 216"/>
                <a:gd name="T104" fmla="*/ 193 w 201"/>
                <a:gd name="T105" fmla="*/ 141 h 216"/>
                <a:gd name="T106" fmla="*/ 192 w 201"/>
                <a:gd name="T107" fmla="*/ 137 h 216"/>
                <a:gd name="T108" fmla="*/ 197 w 201"/>
                <a:gd name="T109" fmla="*/ 138 h 216"/>
                <a:gd name="T110" fmla="*/ 199 w 201"/>
                <a:gd name="T111" fmla="*/ 134 h 216"/>
                <a:gd name="T112" fmla="*/ 201 w 201"/>
                <a:gd name="T113" fmla="*/ 130 h 216"/>
                <a:gd name="T114" fmla="*/ 198 w 201"/>
                <a:gd name="T115" fmla="*/ 128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1" h="216">
                  <a:moveTo>
                    <a:pt x="198" y="128"/>
                  </a:moveTo>
                  <a:cubicBezTo>
                    <a:pt x="196" y="127"/>
                    <a:pt x="196" y="127"/>
                    <a:pt x="196" y="127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0"/>
                    <a:pt x="195" y="120"/>
                    <a:pt x="195" y="120"/>
                  </a:cubicBezTo>
                  <a:cubicBezTo>
                    <a:pt x="195" y="119"/>
                    <a:pt x="195" y="119"/>
                    <a:pt x="195" y="119"/>
                  </a:cubicBezTo>
                  <a:cubicBezTo>
                    <a:pt x="191" y="115"/>
                    <a:pt x="191" y="115"/>
                    <a:pt x="191" y="115"/>
                  </a:cubicBezTo>
                  <a:cubicBezTo>
                    <a:pt x="190" y="112"/>
                    <a:pt x="190" y="112"/>
                    <a:pt x="190" y="112"/>
                  </a:cubicBezTo>
                  <a:cubicBezTo>
                    <a:pt x="190" y="110"/>
                    <a:pt x="190" y="110"/>
                    <a:pt x="190" y="110"/>
                  </a:cubicBezTo>
                  <a:cubicBezTo>
                    <a:pt x="190" y="109"/>
                    <a:pt x="190" y="109"/>
                    <a:pt x="190" y="109"/>
                  </a:cubicBezTo>
                  <a:cubicBezTo>
                    <a:pt x="187" y="107"/>
                    <a:pt x="187" y="107"/>
                    <a:pt x="187" y="107"/>
                  </a:cubicBezTo>
                  <a:cubicBezTo>
                    <a:pt x="184" y="106"/>
                    <a:pt x="184" y="106"/>
                    <a:pt x="184" y="106"/>
                  </a:cubicBezTo>
                  <a:cubicBezTo>
                    <a:pt x="183" y="106"/>
                    <a:pt x="183" y="106"/>
                    <a:pt x="183" y="106"/>
                  </a:cubicBezTo>
                  <a:cubicBezTo>
                    <a:pt x="182" y="104"/>
                    <a:pt x="182" y="104"/>
                    <a:pt x="182" y="104"/>
                  </a:cubicBezTo>
                  <a:cubicBezTo>
                    <a:pt x="181" y="101"/>
                    <a:pt x="181" y="101"/>
                    <a:pt x="181" y="101"/>
                  </a:cubicBezTo>
                  <a:cubicBezTo>
                    <a:pt x="181" y="99"/>
                    <a:pt x="181" y="99"/>
                    <a:pt x="181" y="99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76" y="91"/>
                    <a:pt x="176" y="91"/>
                    <a:pt x="176" y="91"/>
                  </a:cubicBezTo>
                  <a:cubicBezTo>
                    <a:pt x="174" y="89"/>
                    <a:pt x="174" y="89"/>
                    <a:pt x="174" y="89"/>
                  </a:cubicBezTo>
                  <a:cubicBezTo>
                    <a:pt x="171" y="87"/>
                    <a:pt x="171" y="87"/>
                    <a:pt x="171" y="87"/>
                  </a:cubicBezTo>
                  <a:cubicBezTo>
                    <a:pt x="168" y="84"/>
                    <a:pt x="168" y="84"/>
                    <a:pt x="168" y="84"/>
                  </a:cubicBezTo>
                  <a:cubicBezTo>
                    <a:pt x="165" y="81"/>
                    <a:pt x="165" y="81"/>
                    <a:pt x="165" y="81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53" y="71"/>
                    <a:pt x="153" y="71"/>
                    <a:pt x="153" y="71"/>
                  </a:cubicBezTo>
                  <a:cubicBezTo>
                    <a:pt x="147" y="63"/>
                    <a:pt x="147" y="63"/>
                    <a:pt x="147" y="63"/>
                  </a:cubicBezTo>
                  <a:cubicBezTo>
                    <a:pt x="142" y="59"/>
                    <a:pt x="142" y="59"/>
                    <a:pt x="142" y="59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14" y="31"/>
                    <a:pt x="114" y="31"/>
                    <a:pt x="114" y="31"/>
                  </a:cubicBezTo>
                  <a:cubicBezTo>
                    <a:pt x="111" y="27"/>
                    <a:pt x="111" y="27"/>
                    <a:pt x="111" y="27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4" y="16"/>
                    <a:pt x="94" y="16"/>
                    <a:pt x="94" y="16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2" y="11"/>
                    <a:pt x="92" y="11"/>
                    <a:pt x="92" y="11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101" y="5"/>
                    <a:pt x="101" y="5"/>
                    <a:pt x="101" y="5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3" y="2"/>
                    <a:pt x="103" y="2"/>
                    <a:pt x="103" y="2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23" y="98"/>
                    <a:pt x="23" y="98"/>
                    <a:pt x="23" y="98"/>
                  </a:cubicBezTo>
                  <a:cubicBezTo>
                    <a:pt x="25" y="107"/>
                    <a:pt x="25" y="107"/>
                    <a:pt x="25" y="107"/>
                  </a:cubicBezTo>
                  <a:cubicBezTo>
                    <a:pt x="33" y="122"/>
                    <a:pt x="33" y="122"/>
                    <a:pt x="33" y="122"/>
                  </a:cubicBezTo>
                  <a:cubicBezTo>
                    <a:pt x="38" y="128"/>
                    <a:pt x="38" y="128"/>
                    <a:pt x="38" y="128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9" y="137"/>
                    <a:pt x="39" y="137"/>
                    <a:pt x="39" y="137"/>
                  </a:cubicBezTo>
                  <a:cubicBezTo>
                    <a:pt x="42" y="139"/>
                    <a:pt x="42" y="139"/>
                    <a:pt x="42" y="139"/>
                  </a:cubicBezTo>
                  <a:cubicBezTo>
                    <a:pt x="40" y="144"/>
                    <a:pt x="40" y="144"/>
                    <a:pt x="40" y="144"/>
                  </a:cubicBezTo>
                  <a:cubicBezTo>
                    <a:pt x="35" y="147"/>
                    <a:pt x="35" y="147"/>
                    <a:pt x="35" y="147"/>
                  </a:cubicBezTo>
                  <a:cubicBezTo>
                    <a:pt x="39" y="150"/>
                    <a:pt x="39" y="150"/>
                    <a:pt x="39" y="150"/>
                  </a:cubicBezTo>
                  <a:cubicBezTo>
                    <a:pt x="38" y="155"/>
                    <a:pt x="38" y="155"/>
                    <a:pt x="38" y="155"/>
                  </a:cubicBezTo>
                  <a:cubicBezTo>
                    <a:pt x="35" y="157"/>
                    <a:pt x="35" y="157"/>
                    <a:pt x="35" y="157"/>
                  </a:cubicBezTo>
                  <a:cubicBezTo>
                    <a:pt x="35" y="163"/>
                    <a:pt x="35" y="163"/>
                    <a:pt x="35" y="163"/>
                  </a:cubicBezTo>
                  <a:cubicBezTo>
                    <a:pt x="37" y="172"/>
                    <a:pt x="37" y="172"/>
                    <a:pt x="37" y="172"/>
                  </a:cubicBezTo>
                  <a:cubicBezTo>
                    <a:pt x="39" y="176"/>
                    <a:pt x="39" y="176"/>
                    <a:pt x="39" y="176"/>
                  </a:cubicBezTo>
                  <a:cubicBezTo>
                    <a:pt x="40" y="182"/>
                    <a:pt x="40" y="182"/>
                    <a:pt x="40" y="182"/>
                  </a:cubicBezTo>
                  <a:cubicBezTo>
                    <a:pt x="38" y="184"/>
                    <a:pt x="38" y="184"/>
                    <a:pt x="38" y="184"/>
                  </a:cubicBezTo>
                  <a:cubicBezTo>
                    <a:pt x="37" y="186"/>
                    <a:pt x="37" y="186"/>
                    <a:pt x="37" y="186"/>
                  </a:cubicBezTo>
                  <a:cubicBezTo>
                    <a:pt x="39" y="190"/>
                    <a:pt x="39" y="190"/>
                    <a:pt x="39" y="190"/>
                  </a:cubicBezTo>
                  <a:cubicBezTo>
                    <a:pt x="41" y="193"/>
                    <a:pt x="41" y="193"/>
                    <a:pt x="41" y="193"/>
                  </a:cubicBezTo>
                  <a:cubicBezTo>
                    <a:pt x="45" y="199"/>
                    <a:pt x="45" y="199"/>
                    <a:pt x="45" y="199"/>
                  </a:cubicBezTo>
                  <a:cubicBezTo>
                    <a:pt x="46" y="201"/>
                    <a:pt x="46" y="201"/>
                    <a:pt x="46" y="201"/>
                  </a:cubicBezTo>
                  <a:cubicBezTo>
                    <a:pt x="52" y="213"/>
                    <a:pt x="52" y="213"/>
                    <a:pt x="52" y="213"/>
                  </a:cubicBezTo>
                  <a:cubicBezTo>
                    <a:pt x="160" y="207"/>
                    <a:pt x="160" y="207"/>
                    <a:pt x="160" y="207"/>
                  </a:cubicBezTo>
                  <a:cubicBezTo>
                    <a:pt x="161" y="216"/>
                    <a:pt x="161" y="216"/>
                    <a:pt x="161" y="216"/>
                  </a:cubicBezTo>
                  <a:cubicBezTo>
                    <a:pt x="169" y="216"/>
                    <a:pt x="169" y="216"/>
                    <a:pt x="169" y="216"/>
                  </a:cubicBezTo>
                  <a:cubicBezTo>
                    <a:pt x="166" y="193"/>
                    <a:pt x="166" y="193"/>
                    <a:pt x="166" y="193"/>
                  </a:cubicBezTo>
                  <a:cubicBezTo>
                    <a:pt x="166" y="193"/>
                    <a:pt x="166" y="193"/>
                    <a:pt x="166" y="193"/>
                  </a:cubicBezTo>
                  <a:cubicBezTo>
                    <a:pt x="173" y="194"/>
                    <a:pt x="173" y="194"/>
                    <a:pt x="173" y="194"/>
                  </a:cubicBezTo>
                  <a:cubicBezTo>
                    <a:pt x="183" y="196"/>
                    <a:pt x="183" y="196"/>
                    <a:pt x="183" y="196"/>
                  </a:cubicBezTo>
                  <a:cubicBezTo>
                    <a:pt x="184" y="193"/>
                    <a:pt x="184" y="193"/>
                    <a:pt x="184" y="193"/>
                  </a:cubicBezTo>
                  <a:cubicBezTo>
                    <a:pt x="184" y="193"/>
                    <a:pt x="185" y="189"/>
                    <a:pt x="185" y="189"/>
                  </a:cubicBezTo>
                  <a:cubicBezTo>
                    <a:pt x="185" y="188"/>
                    <a:pt x="184" y="188"/>
                    <a:pt x="184" y="188"/>
                  </a:cubicBezTo>
                  <a:cubicBezTo>
                    <a:pt x="184" y="188"/>
                    <a:pt x="183" y="187"/>
                    <a:pt x="182" y="187"/>
                  </a:cubicBezTo>
                  <a:cubicBezTo>
                    <a:pt x="181" y="186"/>
                    <a:pt x="181" y="185"/>
                    <a:pt x="180" y="184"/>
                  </a:cubicBezTo>
                  <a:cubicBezTo>
                    <a:pt x="179" y="183"/>
                    <a:pt x="180" y="183"/>
                    <a:pt x="180" y="183"/>
                  </a:cubicBezTo>
                  <a:cubicBezTo>
                    <a:pt x="182" y="183"/>
                    <a:pt x="182" y="183"/>
                    <a:pt x="182" y="183"/>
                  </a:cubicBezTo>
                  <a:cubicBezTo>
                    <a:pt x="185" y="183"/>
                    <a:pt x="185" y="183"/>
                    <a:pt x="185" y="183"/>
                  </a:cubicBezTo>
                  <a:cubicBezTo>
                    <a:pt x="185" y="183"/>
                    <a:pt x="184" y="181"/>
                    <a:pt x="184" y="179"/>
                  </a:cubicBezTo>
                  <a:cubicBezTo>
                    <a:pt x="183" y="177"/>
                    <a:pt x="183" y="177"/>
                    <a:pt x="183" y="177"/>
                  </a:cubicBezTo>
                  <a:cubicBezTo>
                    <a:pt x="186" y="176"/>
                    <a:pt x="186" y="176"/>
                    <a:pt x="186" y="176"/>
                  </a:cubicBezTo>
                  <a:cubicBezTo>
                    <a:pt x="188" y="174"/>
                    <a:pt x="188" y="174"/>
                    <a:pt x="188" y="174"/>
                  </a:cubicBezTo>
                  <a:cubicBezTo>
                    <a:pt x="190" y="169"/>
                    <a:pt x="190" y="169"/>
                    <a:pt x="190" y="169"/>
                  </a:cubicBezTo>
                  <a:cubicBezTo>
                    <a:pt x="187" y="168"/>
                    <a:pt x="187" y="168"/>
                    <a:pt x="187" y="168"/>
                  </a:cubicBezTo>
                  <a:cubicBezTo>
                    <a:pt x="187" y="168"/>
                    <a:pt x="187" y="167"/>
                    <a:pt x="187" y="167"/>
                  </a:cubicBezTo>
                  <a:cubicBezTo>
                    <a:pt x="187" y="166"/>
                    <a:pt x="188" y="166"/>
                    <a:pt x="188" y="165"/>
                  </a:cubicBezTo>
                  <a:cubicBezTo>
                    <a:pt x="188" y="165"/>
                    <a:pt x="189" y="164"/>
                    <a:pt x="189" y="164"/>
                  </a:cubicBezTo>
                  <a:cubicBezTo>
                    <a:pt x="189" y="161"/>
                    <a:pt x="189" y="161"/>
                    <a:pt x="189" y="161"/>
                  </a:cubicBezTo>
                  <a:cubicBezTo>
                    <a:pt x="189" y="154"/>
                    <a:pt x="189" y="154"/>
                    <a:pt x="189" y="154"/>
                  </a:cubicBezTo>
                  <a:cubicBezTo>
                    <a:pt x="189" y="151"/>
                    <a:pt x="189" y="151"/>
                    <a:pt x="189" y="151"/>
                  </a:cubicBezTo>
                  <a:cubicBezTo>
                    <a:pt x="189" y="151"/>
                    <a:pt x="191" y="151"/>
                    <a:pt x="192" y="151"/>
                  </a:cubicBezTo>
                  <a:cubicBezTo>
                    <a:pt x="192" y="151"/>
                    <a:pt x="194" y="152"/>
                    <a:pt x="194" y="152"/>
                  </a:cubicBezTo>
                  <a:cubicBezTo>
                    <a:pt x="194" y="152"/>
                    <a:pt x="195" y="151"/>
                    <a:pt x="195" y="150"/>
                  </a:cubicBezTo>
                  <a:cubicBezTo>
                    <a:pt x="195" y="150"/>
                    <a:pt x="195" y="150"/>
                    <a:pt x="193" y="149"/>
                  </a:cubicBezTo>
                  <a:cubicBezTo>
                    <a:pt x="192" y="148"/>
                    <a:pt x="190" y="147"/>
                    <a:pt x="190" y="147"/>
                  </a:cubicBezTo>
                  <a:cubicBezTo>
                    <a:pt x="190" y="146"/>
                    <a:pt x="189" y="144"/>
                    <a:pt x="189" y="144"/>
                  </a:cubicBezTo>
                  <a:cubicBezTo>
                    <a:pt x="191" y="144"/>
                    <a:pt x="191" y="144"/>
                    <a:pt x="191" y="144"/>
                  </a:cubicBezTo>
                  <a:cubicBezTo>
                    <a:pt x="196" y="144"/>
                    <a:pt x="196" y="144"/>
                    <a:pt x="196" y="144"/>
                  </a:cubicBezTo>
                  <a:cubicBezTo>
                    <a:pt x="197" y="141"/>
                    <a:pt x="197" y="141"/>
                    <a:pt x="197" y="141"/>
                  </a:cubicBezTo>
                  <a:cubicBezTo>
                    <a:pt x="197" y="141"/>
                    <a:pt x="193" y="141"/>
                    <a:pt x="193" y="141"/>
                  </a:cubicBezTo>
                  <a:cubicBezTo>
                    <a:pt x="193" y="141"/>
                    <a:pt x="191" y="139"/>
                    <a:pt x="191" y="139"/>
                  </a:cubicBezTo>
                  <a:cubicBezTo>
                    <a:pt x="192" y="137"/>
                    <a:pt x="192" y="137"/>
                    <a:pt x="192" y="137"/>
                  </a:cubicBezTo>
                  <a:cubicBezTo>
                    <a:pt x="193" y="138"/>
                    <a:pt x="193" y="138"/>
                    <a:pt x="193" y="138"/>
                  </a:cubicBezTo>
                  <a:cubicBezTo>
                    <a:pt x="197" y="138"/>
                    <a:pt x="197" y="138"/>
                    <a:pt x="197" y="138"/>
                  </a:cubicBezTo>
                  <a:cubicBezTo>
                    <a:pt x="199" y="137"/>
                    <a:pt x="199" y="137"/>
                    <a:pt x="199" y="137"/>
                  </a:cubicBezTo>
                  <a:cubicBezTo>
                    <a:pt x="199" y="134"/>
                    <a:pt x="199" y="134"/>
                    <a:pt x="199" y="134"/>
                  </a:cubicBezTo>
                  <a:cubicBezTo>
                    <a:pt x="199" y="132"/>
                    <a:pt x="199" y="132"/>
                    <a:pt x="199" y="132"/>
                  </a:cubicBezTo>
                  <a:cubicBezTo>
                    <a:pt x="201" y="130"/>
                    <a:pt x="201" y="130"/>
                    <a:pt x="201" y="130"/>
                  </a:cubicBezTo>
                  <a:cubicBezTo>
                    <a:pt x="200" y="129"/>
                    <a:pt x="200" y="129"/>
                    <a:pt x="200" y="129"/>
                  </a:cubicBezTo>
                  <a:lnTo>
                    <a:pt x="198" y="128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accent6"/>
                </a:solidFill>
                <a:latin typeface="Montserrat" charset="0"/>
              </a:endParaRPr>
            </a:p>
          </p:txBody>
        </p:sp>
        <p:sp>
          <p:nvSpPr>
            <p:cNvPr id="182" name="Freeform 39">
              <a:extLst>
                <a:ext uri="{FF2B5EF4-FFF2-40B4-BE49-F238E27FC236}">
                  <a16:creationId xmlns:a16="http://schemas.microsoft.com/office/drawing/2014/main" id="{98EB688A-4CBC-83E5-41EA-2620E298D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9191" y="2432962"/>
              <a:ext cx="418238" cy="234416"/>
            </a:xfrm>
            <a:custGeom>
              <a:avLst/>
              <a:gdLst>
                <a:gd name="T0" fmla="*/ 169 w 248"/>
                <a:gd name="T1" fmla="*/ 118 h 139"/>
                <a:gd name="T2" fmla="*/ 248 w 248"/>
                <a:gd name="T3" fmla="*/ 101 h 139"/>
                <a:gd name="T4" fmla="*/ 246 w 248"/>
                <a:gd name="T5" fmla="*/ 93 h 139"/>
                <a:gd name="T6" fmla="*/ 239 w 248"/>
                <a:gd name="T7" fmla="*/ 86 h 139"/>
                <a:gd name="T8" fmla="*/ 232 w 248"/>
                <a:gd name="T9" fmla="*/ 83 h 139"/>
                <a:gd name="T10" fmla="*/ 228 w 248"/>
                <a:gd name="T11" fmla="*/ 78 h 139"/>
                <a:gd name="T12" fmla="*/ 224 w 248"/>
                <a:gd name="T13" fmla="*/ 72 h 139"/>
                <a:gd name="T14" fmla="*/ 226 w 248"/>
                <a:gd name="T15" fmla="*/ 68 h 139"/>
                <a:gd name="T16" fmla="*/ 228 w 248"/>
                <a:gd name="T17" fmla="*/ 67 h 139"/>
                <a:gd name="T18" fmla="*/ 224 w 248"/>
                <a:gd name="T19" fmla="*/ 63 h 139"/>
                <a:gd name="T20" fmla="*/ 211 w 248"/>
                <a:gd name="T21" fmla="*/ 54 h 139"/>
                <a:gd name="T22" fmla="*/ 215 w 248"/>
                <a:gd name="T23" fmla="*/ 55 h 139"/>
                <a:gd name="T24" fmla="*/ 221 w 248"/>
                <a:gd name="T25" fmla="*/ 59 h 139"/>
                <a:gd name="T26" fmla="*/ 225 w 248"/>
                <a:gd name="T27" fmla="*/ 56 h 139"/>
                <a:gd name="T28" fmla="*/ 225 w 248"/>
                <a:gd name="T29" fmla="*/ 48 h 139"/>
                <a:gd name="T30" fmla="*/ 215 w 248"/>
                <a:gd name="T31" fmla="*/ 45 h 139"/>
                <a:gd name="T32" fmla="*/ 211 w 248"/>
                <a:gd name="T33" fmla="*/ 41 h 139"/>
                <a:gd name="T34" fmla="*/ 207 w 248"/>
                <a:gd name="T35" fmla="*/ 43 h 139"/>
                <a:gd name="T36" fmla="*/ 199 w 248"/>
                <a:gd name="T37" fmla="*/ 37 h 139"/>
                <a:gd name="T38" fmla="*/ 193 w 248"/>
                <a:gd name="T39" fmla="*/ 37 h 139"/>
                <a:gd name="T40" fmla="*/ 188 w 248"/>
                <a:gd name="T41" fmla="*/ 36 h 139"/>
                <a:gd name="T42" fmla="*/ 191 w 248"/>
                <a:gd name="T43" fmla="*/ 24 h 139"/>
                <a:gd name="T44" fmla="*/ 192 w 248"/>
                <a:gd name="T45" fmla="*/ 17 h 139"/>
                <a:gd name="T46" fmla="*/ 183 w 248"/>
                <a:gd name="T47" fmla="*/ 10 h 139"/>
                <a:gd name="T48" fmla="*/ 171 w 248"/>
                <a:gd name="T49" fmla="*/ 5 h 139"/>
                <a:gd name="T50" fmla="*/ 166 w 248"/>
                <a:gd name="T51" fmla="*/ 8 h 139"/>
                <a:gd name="T52" fmla="*/ 151 w 248"/>
                <a:gd name="T53" fmla="*/ 0 h 139"/>
                <a:gd name="T54" fmla="*/ 149 w 248"/>
                <a:gd name="T55" fmla="*/ 15 h 139"/>
                <a:gd name="T56" fmla="*/ 144 w 248"/>
                <a:gd name="T57" fmla="*/ 21 h 139"/>
                <a:gd name="T58" fmla="*/ 138 w 248"/>
                <a:gd name="T59" fmla="*/ 28 h 139"/>
                <a:gd name="T60" fmla="*/ 134 w 248"/>
                <a:gd name="T61" fmla="*/ 28 h 139"/>
                <a:gd name="T62" fmla="*/ 131 w 248"/>
                <a:gd name="T63" fmla="*/ 36 h 139"/>
                <a:gd name="T64" fmla="*/ 127 w 248"/>
                <a:gd name="T65" fmla="*/ 46 h 139"/>
                <a:gd name="T66" fmla="*/ 120 w 248"/>
                <a:gd name="T67" fmla="*/ 43 h 139"/>
                <a:gd name="T68" fmla="*/ 115 w 248"/>
                <a:gd name="T69" fmla="*/ 48 h 139"/>
                <a:gd name="T70" fmla="*/ 109 w 248"/>
                <a:gd name="T71" fmla="*/ 68 h 139"/>
                <a:gd name="T72" fmla="*/ 103 w 248"/>
                <a:gd name="T73" fmla="*/ 78 h 139"/>
                <a:gd name="T74" fmla="*/ 100 w 248"/>
                <a:gd name="T75" fmla="*/ 89 h 139"/>
                <a:gd name="T76" fmla="*/ 82 w 248"/>
                <a:gd name="T77" fmla="*/ 101 h 139"/>
                <a:gd name="T78" fmla="*/ 69 w 248"/>
                <a:gd name="T79" fmla="*/ 100 h 139"/>
                <a:gd name="T80" fmla="*/ 61 w 248"/>
                <a:gd name="T81" fmla="*/ 107 h 139"/>
                <a:gd name="T82" fmla="*/ 50 w 248"/>
                <a:gd name="T83" fmla="*/ 100 h 139"/>
                <a:gd name="T84" fmla="*/ 46 w 248"/>
                <a:gd name="T85" fmla="*/ 97 h 139"/>
                <a:gd name="T86" fmla="*/ 43 w 248"/>
                <a:gd name="T87" fmla="*/ 103 h 139"/>
                <a:gd name="T88" fmla="*/ 28 w 248"/>
                <a:gd name="T89" fmla="*/ 113 h 139"/>
                <a:gd name="T90" fmla="*/ 22 w 248"/>
                <a:gd name="T91" fmla="*/ 127 h 139"/>
                <a:gd name="T92" fmla="*/ 15 w 248"/>
                <a:gd name="T93" fmla="*/ 130 h 139"/>
                <a:gd name="T94" fmla="*/ 6 w 248"/>
                <a:gd name="T95" fmla="*/ 136 h 139"/>
                <a:gd name="T96" fmla="*/ 64 w 248"/>
                <a:gd name="T97" fmla="*/ 133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8" h="139">
                  <a:moveTo>
                    <a:pt x="116" y="127"/>
                  </a:moveTo>
                  <a:lnTo>
                    <a:pt x="169" y="118"/>
                  </a:lnTo>
                  <a:lnTo>
                    <a:pt x="243" y="103"/>
                  </a:lnTo>
                  <a:lnTo>
                    <a:pt x="248" y="101"/>
                  </a:lnTo>
                  <a:lnTo>
                    <a:pt x="248" y="98"/>
                  </a:lnTo>
                  <a:lnTo>
                    <a:pt x="246" y="93"/>
                  </a:lnTo>
                  <a:lnTo>
                    <a:pt x="243" y="89"/>
                  </a:lnTo>
                  <a:lnTo>
                    <a:pt x="239" y="86"/>
                  </a:lnTo>
                  <a:lnTo>
                    <a:pt x="237" y="86"/>
                  </a:lnTo>
                  <a:lnTo>
                    <a:pt x="232" y="83"/>
                  </a:lnTo>
                  <a:lnTo>
                    <a:pt x="231" y="80"/>
                  </a:lnTo>
                  <a:lnTo>
                    <a:pt x="228" y="78"/>
                  </a:lnTo>
                  <a:lnTo>
                    <a:pt x="226" y="74"/>
                  </a:lnTo>
                  <a:lnTo>
                    <a:pt x="224" y="72"/>
                  </a:lnTo>
                  <a:lnTo>
                    <a:pt x="224" y="70"/>
                  </a:lnTo>
                  <a:lnTo>
                    <a:pt x="226" y="68"/>
                  </a:lnTo>
                  <a:lnTo>
                    <a:pt x="230" y="70"/>
                  </a:lnTo>
                  <a:lnTo>
                    <a:pt x="228" y="67"/>
                  </a:lnTo>
                  <a:lnTo>
                    <a:pt x="226" y="64"/>
                  </a:lnTo>
                  <a:lnTo>
                    <a:pt x="224" y="63"/>
                  </a:lnTo>
                  <a:lnTo>
                    <a:pt x="215" y="60"/>
                  </a:lnTo>
                  <a:lnTo>
                    <a:pt x="211" y="54"/>
                  </a:lnTo>
                  <a:lnTo>
                    <a:pt x="211" y="53"/>
                  </a:lnTo>
                  <a:lnTo>
                    <a:pt x="215" y="55"/>
                  </a:lnTo>
                  <a:lnTo>
                    <a:pt x="220" y="56"/>
                  </a:lnTo>
                  <a:lnTo>
                    <a:pt x="221" y="59"/>
                  </a:lnTo>
                  <a:lnTo>
                    <a:pt x="227" y="60"/>
                  </a:lnTo>
                  <a:lnTo>
                    <a:pt x="225" y="56"/>
                  </a:lnTo>
                  <a:lnTo>
                    <a:pt x="225" y="51"/>
                  </a:lnTo>
                  <a:lnTo>
                    <a:pt x="225" y="48"/>
                  </a:lnTo>
                  <a:lnTo>
                    <a:pt x="221" y="49"/>
                  </a:lnTo>
                  <a:lnTo>
                    <a:pt x="215" y="45"/>
                  </a:lnTo>
                  <a:lnTo>
                    <a:pt x="212" y="41"/>
                  </a:lnTo>
                  <a:lnTo>
                    <a:pt x="211" y="41"/>
                  </a:lnTo>
                  <a:lnTo>
                    <a:pt x="210" y="43"/>
                  </a:lnTo>
                  <a:lnTo>
                    <a:pt x="207" y="43"/>
                  </a:lnTo>
                  <a:lnTo>
                    <a:pt x="203" y="39"/>
                  </a:lnTo>
                  <a:lnTo>
                    <a:pt x="199" y="37"/>
                  </a:lnTo>
                  <a:lnTo>
                    <a:pt x="195" y="36"/>
                  </a:lnTo>
                  <a:lnTo>
                    <a:pt x="193" y="37"/>
                  </a:lnTo>
                  <a:lnTo>
                    <a:pt x="190" y="38"/>
                  </a:lnTo>
                  <a:lnTo>
                    <a:pt x="188" y="36"/>
                  </a:lnTo>
                  <a:lnTo>
                    <a:pt x="188" y="25"/>
                  </a:lnTo>
                  <a:lnTo>
                    <a:pt x="191" y="24"/>
                  </a:lnTo>
                  <a:lnTo>
                    <a:pt x="193" y="21"/>
                  </a:lnTo>
                  <a:lnTo>
                    <a:pt x="192" y="17"/>
                  </a:lnTo>
                  <a:lnTo>
                    <a:pt x="188" y="14"/>
                  </a:lnTo>
                  <a:lnTo>
                    <a:pt x="183" y="10"/>
                  </a:lnTo>
                  <a:lnTo>
                    <a:pt x="173" y="4"/>
                  </a:lnTo>
                  <a:lnTo>
                    <a:pt x="171" y="5"/>
                  </a:lnTo>
                  <a:lnTo>
                    <a:pt x="168" y="8"/>
                  </a:lnTo>
                  <a:lnTo>
                    <a:pt x="166" y="8"/>
                  </a:lnTo>
                  <a:lnTo>
                    <a:pt x="160" y="5"/>
                  </a:lnTo>
                  <a:lnTo>
                    <a:pt x="151" y="0"/>
                  </a:lnTo>
                  <a:lnTo>
                    <a:pt x="151" y="8"/>
                  </a:lnTo>
                  <a:lnTo>
                    <a:pt x="149" y="15"/>
                  </a:lnTo>
                  <a:lnTo>
                    <a:pt x="147" y="18"/>
                  </a:lnTo>
                  <a:lnTo>
                    <a:pt x="144" y="21"/>
                  </a:lnTo>
                  <a:lnTo>
                    <a:pt x="139" y="30"/>
                  </a:lnTo>
                  <a:lnTo>
                    <a:pt x="138" y="28"/>
                  </a:lnTo>
                  <a:lnTo>
                    <a:pt x="135" y="28"/>
                  </a:lnTo>
                  <a:lnTo>
                    <a:pt x="134" y="28"/>
                  </a:lnTo>
                  <a:lnTo>
                    <a:pt x="133" y="32"/>
                  </a:lnTo>
                  <a:lnTo>
                    <a:pt x="131" y="36"/>
                  </a:lnTo>
                  <a:lnTo>
                    <a:pt x="128" y="44"/>
                  </a:lnTo>
                  <a:lnTo>
                    <a:pt x="127" y="46"/>
                  </a:lnTo>
                  <a:lnTo>
                    <a:pt x="125" y="45"/>
                  </a:lnTo>
                  <a:lnTo>
                    <a:pt x="120" y="43"/>
                  </a:lnTo>
                  <a:lnTo>
                    <a:pt x="116" y="41"/>
                  </a:lnTo>
                  <a:lnTo>
                    <a:pt x="115" y="48"/>
                  </a:lnTo>
                  <a:lnTo>
                    <a:pt x="112" y="60"/>
                  </a:lnTo>
                  <a:lnTo>
                    <a:pt x="109" y="68"/>
                  </a:lnTo>
                  <a:lnTo>
                    <a:pt x="104" y="73"/>
                  </a:lnTo>
                  <a:lnTo>
                    <a:pt x="103" y="78"/>
                  </a:lnTo>
                  <a:lnTo>
                    <a:pt x="104" y="86"/>
                  </a:lnTo>
                  <a:lnTo>
                    <a:pt x="100" y="89"/>
                  </a:lnTo>
                  <a:lnTo>
                    <a:pt x="89" y="95"/>
                  </a:lnTo>
                  <a:lnTo>
                    <a:pt x="82" y="101"/>
                  </a:lnTo>
                  <a:lnTo>
                    <a:pt x="73" y="103"/>
                  </a:lnTo>
                  <a:lnTo>
                    <a:pt x="69" y="100"/>
                  </a:lnTo>
                  <a:lnTo>
                    <a:pt x="63" y="107"/>
                  </a:lnTo>
                  <a:lnTo>
                    <a:pt x="61" y="107"/>
                  </a:lnTo>
                  <a:lnTo>
                    <a:pt x="56" y="105"/>
                  </a:lnTo>
                  <a:lnTo>
                    <a:pt x="50" y="100"/>
                  </a:lnTo>
                  <a:lnTo>
                    <a:pt x="49" y="97"/>
                  </a:lnTo>
                  <a:lnTo>
                    <a:pt x="46" y="97"/>
                  </a:lnTo>
                  <a:lnTo>
                    <a:pt x="45" y="99"/>
                  </a:lnTo>
                  <a:lnTo>
                    <a:pt x="43" y="103"/>
                  </a:lnTo>
                  <a:lnTo>
                    <a:pt x="39" y="109"/>
                  </a:lnTo>
                  <a:lnTo>
                    <a:pt x="28" y="113"/>
                  </a:lnTo>
                  <a:lnTo>
                    <a:pt x="25" y="118"/>
                  </a:lnTo>
                  <a:lnTo>
                    <a:pt x="22" y="127"/>
                  </a:lnTo>
                  <a:lnTo>
                    <a:pt x="18" y="128"/>
                  </a:lnTo>
                  <a:lnTo>
                    <a:pt x="15" y="130"/>
                  </a:lnTo>
                  <a:lnTo>
                    <a:pt x="10" y="133"/>
                  </a:lnTo>
                  <a:lnTo>
                    <a:pt x="6" y="136"/>
                  </a:lnTo>
                  <a:lnTo>
                    <a:pt x="0" y="139"/>
                  </a:lnTo>
                  <a:lnTo>
                    <a:pt x="64" y="133"/>
                  </a:lnTo>
                  <a:lnTo>
                    <a:pt x="116" y="127"/>
                  </a:ln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08" name="Freeform 40">
              <a:extLst>
                <a:ext uri="{FF2B5EF4-FFF2-40B4-BE49-F238E27FC236}">
                  <a16:creationId xmlns:a16="http://schemas.microsoft.com/office/drawing/2014/main" id="{B7463320-FFA4-4424-EACA-E6CFB4750D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6292" y="2750013"/>
              <a:ext cx="269831" cy="209119"/>
            </a:xfrm>
            <a:custGeom>
              <a:avLst/>
              <a:gdLst>
                <a:gd name="T0" fmla="*/ 94 w 189"/>
                <a:gd name="T1" fmla="*/ 4 h 147"/>
                <a:gd name="T2" fmla="*/ 79 w 189"/>
                <a:gd name="T3" fmla="*/ 0 h 147"/>
                <a:gd name="T4" fmla="*/ 67 w 189"/>
                <a:gd name="T5" fmla="*/ 4 h 147"/>
                <a:gd name="T6" fmla="*/ 58 w 189"/>
                <a:gd name="T7" fmla="*/ 6 h 147"/>
                <a:gd name="T8" fmla="*/ 39 w 189"/>
                <a:gd name="T9" fmla="*/ 4 h 147"/>
                <a:gd name="T10" fmla="*/ 26 w 189"/>
                <a:gd name="T11" fmla="*/ 7 h 147"/>
                <a:gd name="T12" fmla="*/ 12 w 189"/>
                <a:gd name="T13" fmla="*/ 18 h 147"/>
                <a:gd name="T14" fmla="*/ 11 w 189"/>
                <a:gd name="T15" fmla="*/ 22 h 147"/>
                <a:gd name="T16" fmla="*/ 5 w 189"/>
                <a:gd name="T17" fmla="*/ 26 h 147"/>
                <a:gd name="T18" fmla="*/ 0 w 189"/>
                <a:gd name="T19" fmla="*/ 32 h 147"/>
                <a:gd name="T20" fmla="*/ 4 w 189"/>
                <a:gd name="T21" fmla="*/ 37 h 147"/>
                <a:gd name="T22" fmla="*/ 19 w 189"/>
                <a:gd name="T23" fmla="*/ 45 h 147"/>
                <a:gd name="T24" fmla="*/ 24 w 189"/>
                <a:gd name="T25" fmla="*/ 53 h 147"/>
                <a:gd name="T26" fmla="*/ 34 w 189"/>
                <a:gd name="T27" fmla="*/ 64 h 147"/>
                <a:gd name="T28" fmla="*/ 55 w 189"/>
                <a:gd name="T29" fmla="*/ 81 h 147"/>
                <a:gd name="T30" fmla="*/ 66 w 189"/>
                <a:gd name="T31" fmla="*/ 96 h 147"/>
                <a:gd name="T32" fmla="*/ 76 w 189"/>
                <a:gd name="T33" fmla="*/ 102 h 147"/>
                <a:gd name="T34" fmla="*/ 82 w 189"/>
                <a:gd name="T35" fmla="*/ 107 h 147"/>
                <a:gd name="T36" fmla="*/ 87 w 189"/>
                <a:gd name="T37" fmla="*/ 114 h 147"/>
                <a:gd name="T38" fmla="*/ 89 w 189"/>
                <a:gd name="T39" fmla="*/ 119 h 147"/>
                <a:gd name="T40" fmla="*/ 91 w 189"/>
                <a:gd name="T41" fmla="*/ 124 h 147"/>
                <a:gd name="T42" fmla="*/ 95 w 189"/>
                <a:gd name="T43" fmla="*/ 125 h 147"/>
                <a:gd name="T44" fmla="*/ 98 w 189"/>
                <a:gd name="T45" fmla="*/ 128 h 147"/>
                <a:gd name="T46" fmla="*/ 99 w 189"/>
                <a:gd name="T47" fmla="*/ 133 h 147"/>
                <a:gd name="T48" fmla="*/ 103 w 189"/>
                <a:gd name="T49" fmla="*/ 138 h 147"/>
                <a:gd name="T50" fmla="*/ 104 w 189"/>
                <a:gd name="T51" fmla="*/ 145 h 147"/>
                <a:gd name="T52" fmla="*/ 108 w 189"/>
                <a:gd name="T53" fmla="*/ 147 h 147"/>
                <a:gd name="T54" fmla="*/ 110 w 189"/>
                <a:gd name="T55" fmla="*/ 140 h 147"/>
                <a:gd name="T56" fmla="*/ 116 w 189"/>
                <a:gd name="T57" fmla="*/ 140 h 147"/>
                <a:gd name="T58" fmla="*/ 117 w 189"/>
                <a:gd name="T59" fmla="*/ 137 h 147"/>
                <a:gd name="T60" fmla="*/ 112 w 189"/>
                <a:gd name="T61" fmla="*/ 136 h 147"/>
                <a:gd name="T62" fmla="*/ 110 w 189"/>
                <a:gd name="T63" fmla="*/ 133 h 147"/>
                <a:gd name="T64" fmla="*/ 115 w 189"/>
                <a:gd name="T65" fmla="*/ 132 h 147"/>
                <a:gd name="T66" fmla="*/ 119 w 189"/>
                <a:gd name="T67" fmla="*/ 135 h 147"/>
                <a:gd name="T68" fmla="*/ 124 w 189"/>
                <a:gd name="T69" fmla="*/ 128 h 147"/>
                <a:gd name="T70" fmla="*/ 123 w 189"/>
                <a:gd name="T71" fmla="*/ 123 h 147"/>
                <a:gd name="T72" fmla="*/ 130 w 189"/>
                <a:gd name="T73" fmla="*/ 123 h 147"/>
                <a:gd name="T74" fmla="*/ 135 w 189"/>
                <a:gd name="T75" fmla="*/ 119 h 147"/>
                <a:gd name="T76" fmla="*/ 131 w 189"/>
                <a:gd name="T77" fmla="*/ 118 h 147"/>
                <a:gd name="T78" fmla="*/ 129 w 189"/>
                <a:gd name="T79" fmla="*/ 115 h 147"/>
                <a:gd name="T80" fmla="*/ 133 w 189"/>
                <a:gd name="T81" fmla="*/ 115 h 147"/>
                <a:gd name="T82" fmla="*/ 138 w 189"/>
                <a:gd name="T83" fmla="*/ 117 h 147"/>
                <a:gd name="T84" fmla="*/ 145 w 189"/>
                <a:gd name="T85" fmla="*/ 110 h 147"/>
                <a:gd name="T86" fmla="*/ 141 w 189"/>
                <a:gd name="T87" fmla="*/ 105 h 147"/>
                <a:gd name="T88" fmla="*/ 143 w 189"/>
                <a:gd name="T89" fmla="*/ 103 h 147"/>
                <a:gd name="T90" fmla="*/ 149 w 189"/>
                <a:gd name="T91" fmla="*/ 103 h 147"/>
                <a:gd name="T92" fmla="*/ 155 w 189"/>
                <a:gd name="T93" fmla="*/ 93 h 147"/>
                <a:gd name="T94" fmla="*/ 164 w 189"/>
                <a:gd name="T95" fmla="*/ 89 h 147"/>
                <a:gd name="T96" fmla="*/ 169 w 189"/>
                <a:gd name="T97" fmla="*/ 81 h 147"/>
                <a:gd name="T98" fmla="*/ 165 w 189"/>
                <a:gd name="T99" fmla="*/ 75 h 147"/>
                <a:gd name="T100" fmla="*/ 169 w 189"/>
                <a:gd name="T101" fmla="*/ 75 h 147"/>
                <a:gd name="T102" fmla="*/ 170 w 189"/>
                <a:gd name="T103" fmla="*/ 70 h 147"/>
                <a:gd name="T104" fmla="*/ 175 w 189"/>
                <a:gd name="T105" fmla="*/ 60 h 147"/>
                <a:gd name="T106" fmla="*/ 178 w 189"/>
                <a:gd name="T107" fmla="*/ 54 h 147"/>
                <a:gd name="T108" fmla="*/ 187 w 189"/>
                <a:gd name="T109" fmla="*/ 46 h 147"/>
                <a:gd name="T110" fmla="*/ 138 w 189"/>
                <a:gd name="T111" fmla="*/ 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9" h="147">
                  <a:moveTo>
                    <a:pt x="98" y="14"/>
                  </a:moveTo>
                  <a:cubicBezTo>
                    <a:pt x="94" y="4"/>
                    <a:pt x="94" y="4"/>
                    <a:pt x="94" y="4"/>
                  </a:cubicBezTo>
                  <a:cubicBezTo>
                    <a:pt x="88" y="1"/>
                    <a:pt x="88" y="1"/>
                    <a:pt x="88" y="1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9" y="58"/>
                    <a:pt x="29" y="58"/>
                    <a:pt x="29" y="58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50" y="77"/>
                    <a:pt x="50" y="77"/>
                    <a:pt x="50" y="77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61" y="89"/>
                    <a:pt x="61" y="89"/>
                    <a:pt x="61" y="89"/>
                  </a:cubicBezTo>
                  <a:cubicBezTo>
                    <a:pt x="66" y="96"/>
                    <a:pt x="66" y="96"/>
                    <a:pt x="66" y="96"/>
                  </a:cubicBezTo>
                  <a:cubicBezTo>
                    <a:pt x="73" y="99"/>
                    <a:pt x="73" y="99"/>
                    <a:pt x="73" y="99"/>
                  </a:cubicBezTo>
                  <a:cubicBezTo>
                    <a:pt x="76" y="102"/>
                    <a:pt x="76" y="102"/>
                    <a:pt x="76" y="102"/>
                  </a:cubicBezTo>
                  <a:cubicBezTo>
                    <a:pt x="79" y="105"/>
                    <a:pt x="79" y="105"/>
                    <a:pt x="79" y="105"/>
                  </a:cubicBezTo>
                  <a:cubicBezTo>
                    <a:pt x="82" y="107"/>
                    <a:pt x="82" y="107"/>
                    <a:pt x="82" y="107"/>
                  </a:cubicBezTo>
                  <a:cubicBezTo>
                    <a:pt x="84" y="109"/>
                    <a:pt x="84" y="109"/>
                    <a:pt x="84" y="109"/>
                  </a:cubicBezTo>
                  <a:cubicBezTo>
                    <a:pt x="87" y="114"/>
                    <a:pt x="87" y="114"/>
                    <a:pt x="87" y="114"/>
                  </a:cubicBezTo>
                  <a:cubicBezTo>
                    <a:pt x="89" y="117"/>
                    <a:pt x="89" y="117"/>
                    <a:pt x="89" y="117"/>
                  </a:cubicBezTo>
                  <a:cubicBezTo>
                    <a:pt x="89" y="119"/>
                    <a:pt x="89" y="119"/>
                    <a:pt x="89" y="119"/>
                  </a:cubicBezTo>
                  <a:cubicBezTo>
                    <a:pt x="90" y="122"/>
                    <a:pt x="90" y="122"/>
                    <a:pt x="90" y="122"/>
                  </a:cubicBezTo>
                  <a:cubicBezTo>
                    <a:pt x="91" y="124"/>
                    <a:pt x="91" y="124"/>
                    <a:pt x="91" y="124"/>
                  </a:cubicBezTo>
                  <a:cubicBezTo>
                    <a:pt x="92" y="124"/>
                    <a:pt x="92" y="124"/>
                    <a:pt x="92" y="124"/>
                  </a:cubicBezTo>
                  <a:cubicBezTo>
                    <a:pt x="95" y="125"/>
                    <a:pt x="95" y="125"/>
                    <a:pt x="95" y="125"/>
                  </a:cubicBezTo>
                  <a:cubicBezTo>
                    <a:pt x="98" y="127"/>
                    <a:pt x="98" y="127"/>
                    <a:pt x="98" y="127"/>
                  </a:cubicBezTo>
                  <a:cubicBezTo>
                    <a:pt x="98" y="128"/>
                    <a:pt x="98" y="128"/>
                    <a:pt x="98" y="128"/>
                  </a:cubicBezTo>
                  <a:cubicBezTo>
                    <a:pt x="98" y="130"/>
                    <a:pt x="98" y="130"/>
                    <a:pt x="98" y="130"/>
                  </a:cubicBezTo>
                  <a:cubicBezTo>
                    <a:pt x="99" y="133"/>
                    <a:pt x="99" y="133"/>
                    <a:pt x="99" y="133"/>
                  </a:cubicBezTo>
                  <a:cubicBezTo>
                    <a:pt x="103" y="137"/>
                    <a:pt x="103" y="137"/>
                    <a:pt x="103" y="137"/>
                  </a:cubicBezTo>
                  <a:cubicBezTo>
                    <a:pt x="103" y="138"/>
                    <a:pt x="103" y="138"/>
                    <a:pt x="103" y="138"/>
                  </a:cubicBezTo>
                  <a:cubicBezTo>
                    <a:pt x="103" y="142"/>
                    <a:pt x="103" y="142"/>
                    <a:pt x="103" y="142"/>
                  </a:cubicBezTo>
                  <a:cubicBezTo>
                    <a:pt x="104" y="145"/>
                    <a:pt x="104" y="145"/>
                    <a:pt x="104" y="145"/>
                  </a:cubicBezTo>
                  <a:cubicBezTo>
                    <a:pt x="106" y="146"/>
                    <a:pt x="106" y="146"/>
                    <a:pt x="106" y="146"/>
                  </a:cubicBezTo>
                  <a:cubicBezTo>
                    <a:pt x="108" y="147"/>
                    <a:pt x="108" y="147"/>
                    <a:pt x="108" y="147"/>
                  </a:cubicBezTo>
                  <a:cubicBezTo>
                    <a:pt x="108" y="141"/>
                    <a:pt x="108" y="141"/>
                    <a:pt x="108" y="141"/>
                  </a:cubicBezTo>
                  <a:cubicBezTo>
                    <a:pt x="110" y="140"/>
                    <a:pt x="110" y="140"/>
                    <a:pt x="110" y="140"/>
                  </a:cubicBezTo>
                  <a:cubicBezTo>
                    <a:pt x="115" y="140"/>
                    <a:pt x="115" y="140"/>
                    <a:pt x="115" y="140"/>
                  </a:cubicBezTo>
                  <a:cubicBezTo>
                    <a:pt x="116" y="140"/>
                    <a:pt x="116" y="140"/>
                    <a:pt x="116" y="140"/>
                  </a:cubicBezTo>
                  <a:cubicBezTo>
                    <a:pt x="116" y="140"/>
                    <a:pt x="118" y="139"/>
                    <a:pt x="118" y="139"/>
                  </a:cubicBezTo>
                  <a:cubicBezTo>
                    <a:pt x="118" y="138"/>
                    <a:pt x="117" y="137"/>
                    <a:pt x="117" y="137"/>
                  </a:cubicBezTo>
                  <a:cubicBezTo>
                    <a:pt x="116" y="137"/>
                    <a:pt x="116" y="137"/>
                    <a:pt x="116" y="137"/>
                  </a:cubicBezTo>
                  <a:cubicBezTo>
                    <a:pt x="116" y="137"/>
                    <a:pt x="112" y="136"/>
                    <a:pt x="112" y="136"/>
                  </a:cubicBezTo>
                  <a:cubicBezTo>
                    <a:pt x="111" y="136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11" y="129"/>
                    <a:pt x="111" y="129"/>
                    <a:pt x="111" y="129"/>
                  </a:cubicBezTo>
                  <a:cubicBezTo>
                    <a:pt x="115" y="132"/>
                    <a:pt x="115" y="132"/>
                    <a:pt x="115" y="132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119" y="135"/>
                    <a:pt x="119" y="135"/>
                    <a:pt x="119" y="135"/>
                  </a:cubicBezTo>
                  <a:cubicBezTo>
                    <a:pt x="123" y="134"/>
                    <a:pt x="123" y="134"/>
                    <a:pt x="123" y="134"/>
                  </a:cubicBezTo>
                  <a:cubicBezTo>
                    <a:pt x="124" y="128"/>
                    <a:pt x="124" y="128"/>
                    <a:pt x="124" y="128"/>
                  </a:cubicBezTo>
                  <a:cubicBezTo>
                    <a:pt x="124" y="127"/>
                    <a:pt x="124" y="127"/>
                    <a:pt x="124" y="127"/>
                  </a:cubicBezTo>
                  <a:cubicBezTo>
                    <a:pt x="123" y="123"/>
                    <a:pt x="123" y="123"/>
                    <a:pt x="123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30" y="123"/>
                    <a:pt x="130" y="123"/>
                    <a:pt x="130" y="123"/>
                  </a:cubicBezTo>
                  <a:cubicBezTo>
                    <a:pt x="135" y="120"/>
                    <a:pt x="135" y="120"/>
                    <a:pt x="135" y="120"/>
                  </a:cubicBezTo>
                  <a:cubicBezTo>
                    <a:pt x="135" y="119"/>
                    <a:pt x="135" y="119"/>
                    <a:pt x="135" y="119"/>
                  </a:cubicBezTo>
                  <a:cubicBezTo>
                    <a:pt x="133" y="118"/>
                    <a:pt x="133" y="118"/>
                    <a:pt x="133" y="118"/>
                  </a:cubicBezTo>
                  <a:cubicBezTo>
                    <a:pt x="131" y="118"/>
                    <a:pt x="131" y="118"/>
                    <a:pt x="131" y="118"/>
                  </a:cubicBezTo>
                  <a:cubicBezTo>
                    <a:pt x="129" y="117"/>
                    <a:pt x="129" y="117"/>
                    <a:pt x="129" y="117"/>
                  </a:cubicBezTo>
                  <a:cubicBezTo>
                    <a:pt x="129" y="115"/>
                    <a:pt x="129" y="115"/>
                    <a:pt x="129" y="115"/>
                  </a:cubicBezTo>
                  <a:cubicBezTo>
                    <a:pt x="132" y="114"/>
                    <a:pt x="132" y="114"/>
                    <a:pt x="132" y="114"/>
                  </a:cubicBezTo>
                  <a:cubicBezTo>
                    <a:pt x="133" y="115"/>
                    <a:pt x="133" y="115"/>
                    <a:pt x="133" y="115"/>
                  </a:cubicBezTo>
                  <a:cubicBezTo>
                    <a:pt x="136" y="117"/>
                    <a:pt x="136" y="117"/>
                    <a:pt x="136" y="117"/>
                  </a:cubicBezTo>
                  <a:cubicBezTo>
                    <a:pt x="138" y="117"/>
                    <a:pt x="138" y="117"/>
                    <a:pt x="138" y="117"/>
                  </a:cubicBezTo>
                  <a:cubicBezTo>
                    <a:pt x="142" y="114"/>
                    <a:pt x="142" y="114"/>
                    <a:pt x="142" y="114"/>
                  </a:cubicBezTo>
                  <a:cubicBezTo>
                    <a:pt x="145" y="110"/>
                    <a:pt x="145" y="110"/>
                    <a:pt x="145" y="110"/>
                  </a:cubicBezTo>
                  <a:cubicBezTo>
                    <a:pt x="144" y="107"/>
                    <a:pt x="144" y="107"/>
                    <a:pt x="144" y="107"/>
                  </a:cubicBezTo>
                  <a:cubicBezTo>
                    <a:pt x="141" y="105"/>
                    <a:pt x="141" y="105"/>
                    <a:pt x="141" y="105"/>
                  </a:cubicBezTo>
                  <a:cubicBezTo>
                    <a:pt x="141" y="104"/>
                    <a:pt x="141" y="104"/>
                    <a:pt x="141" y="104"/>
                  </a:cubicBezTo>
                  <a:cubicBezTo>
                    <a:pt x="143" y="103"/>
                    <a:pt x="143" y="103"/>
                    <a:pt x="143" y="103"/>
                  </a:cubicBezTo>
                  <a:cubicBezTo>
                    <a:pt x="147" y="105"/>
                    <a:pt x="147" y="105"/>
                    <a:pt x="147" y="105"/>
                  </a:cubicBezTo>
                  <a:cubicBezTo>
                    <a:pt x="149" y="103"/>
                    <a:pt x="149" y="103"/>
                    <a:pt x="149" y="103"/>
                  </a:cubicBezTo>
                  <a:cubicBezTo>
                    <a:pt x="151" y="100"/>
                    <a:pt x="151" y="100"/>
                    <a:pt x="151" y="100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9" y="90"/>
                    <a:pt x="159" y="90"/>
                    <a:pt x="159" y="90"/>
                  </a:cubicBezTo>
                  <a:cubicBezTo>
                    <a:pt x="164" y="89"/>
                    <a:pt x="164" y="89"/>
                    <a:pt x="164" y="89"/>
                  </a:cubicBezTo>
                  <a:cubicBezTo>
                    <a:pt x="167" y="84"/>
                    <a:pt x="167" y="84"/>
                    <a:pt x="167" y="84"/>
                  </a:cubicBezTo>
                  <a:cubicBezTo>
                    <a:pt x="169" y="81"/>
                    <a:pt x="169" y="81"/>
                    <a:pt x="169" y="81"/>
                  </a:cubicBezTo>
                  <a:cubicBezTo>
                    <a:pt x="167" y="79"/>
                    <a:pt x="167" y="79"/>
                    <a:pt x="167" y="79"/>
                  </a:cubicBezTo>
                  <a:cubicBezTo>
                    <a:pt x="165" y="75"/>
                    <a:pt x="165" y="75"/>
                    <a:pt x="165" y="75"/>
                  </a:cubicBezTo>
                  <a:cubicBezTo>
                    <a:pt x="167" y="75"/>
                    <a:pt x="167" y="75"/>
                    <a:pt x="167" y="75"/>
                  </a:cubicBezTo>
                  <a:cubicBezTo>
                    <a:pt x="169" y="75"/>
                    <a:pt x="169" y="75"/>
                    <a:pt x="169" y="75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70" y="70"/>
                    <a:pt x="170" y="70"/>
                    <a:pt x="170" y="70"/>
                  </a:cubicBezTo>
                  <a:cubicBezTo>
                    <a:pt x="173" y="66"/>
                    <a:pt x="173" y="66"/>
                    <a:pt x="173" y="66"/>
                  </a:cubicBezTo>
                  <a:cubicBezTo>
                    <a:pt x="175" y="60"/>
                    <a:pt x="175" y="60"/>
                    <a:pt x="175" y="60"/>
                  </a:cubicBezTo>
                  <a:cubicBezTo>
                    <a:pt x="177" y="56"/>
                    <a:pt x="177" y="56"/>
                    <a:pt x="177" y="56"/>
                  </a:cubicBezTo>
                  <a:cubicBezTo>
                    <a:pt x="178" y="54"/>
                    <a:pt x="178" y="54"/>
                    <a:pt x="178" y="54"/>
                  </a:cubicBezTo>
                  <a:cubicBezTo>
                    <a:pt x="180" y="52"/>
                    <a:pt x="180" y="52"/>
                    <a:pt x="180" y="52"/>
                  </a:cubicBezTo>
                  <a:cubicBezTo>
                    <a:pt x="187" y="46"/>
                    <a:pt x="187" y="46"/>
                    <a:pt x="187" y="46"/>
                  </a:cubicBezTo>
                  <a:cubicBezTo>
                    <a:pt x="189" y="44"/>
                    <a:pt x="189" y="44"/>
                    <a:pt x="189" y="44"/>
                  </a:cubicBezTo>
                  <a:cubicBezTo>
                    <a:pt x="138" y="6"/>
                    <a:pt x="138" y="6"/>
                    <a:pt x="138" y="6"/>
                  </a:cubicBezTo>
                  <a:lnTo>
                    <a:pt x="98" y="14"/>
                  </a:ln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09" name="Freeform 41">
              <a:extLst>
                <a:ext uri="{FF2B5EF4-FFF2-40B4-BE49-F238E27FC236}">
                  <a16:creationId xmlns:a16="http://schemas.microsoft.com/office/drawing/2014/main" id="{45EAE23B-0E5C-48D4-40A5-65EDD64B2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8029" y="2788801"/>
              <a:ext cx="212492" cy="340661"/>
            </a:xfrm>
            <a:custGeom>
              <a:avLst/>
              <a:gdLst>
                <a:gd name="T0" fmla="*/ 39 w 126"/>
                <a:gd name="T1" fmla="*/ 183 h 202"/>
                <a:gd name="T2" fmla="*/ 33 w 126"/>
                <a:gd name="T3" fmla="*/ 176 h 202"/>
                <a:gd name="T4" fmla="*/ 36 w 126"/>
                <a:gd name="T5" fmla="*/ 172 h 202"/>
                <a:gd name="T6" fmla="*/ 51 w 126"/>
                <a:gd name="T7" fmla="*/ 168 h 202"/>
                <a:gd name="T8" fmla="*/ 125 w 126"/>
                <a:gd name="T9" fmla="*/ 161 h 202"/>
                <a:gd name="T10" fmla="*/ 120 w 126"/>
                <a:gd name="T11" fmla="*/ 153 h 202"/>
                <a:gd name="T12" fmla="*/ 119 w 126"/>
                <a:gd name="T13" fmla="*/ 148 h 202"/>
                <a:gd name="T14" fmla="*/ 120 w 126"/>
                <a:gd name="T15" fmla="*/ 141 h 202"/>
                <a:gd name="T16" fmla="*/ 116 w 126"/>
                <a:gd name="T17" fmla="*/ 130 h 202"/>
                <a:gd name="T18" fmla="*/ 119 w 126"/>
                <a:gd name="T19" fmla="*/ 123 h 202"/>
                <a:gd name="T20" fmla="*/ 116 w 126"/>
                <a:gd name="T21" fmla="*/ 117 h 202"/>
                <a:gd name="T22" fmla="*/ 122 w 126"/>
                <a:gd name="T23" fmla="*/ 110 h 202"/>
                <a:gd name="T24" fmla="*/ 119 w 126"/>
                <a:gd name="T25" fmla="*/ 104 h 202"/>
                <a:gd name="T26" fmla="*/ 115 w 126"/>
                <a:gd name="T27" fmla="*/ 95 h 202"/>
                <a:gd name="T28" fmla="*/ 106 w 126"/>
                <a:gd name="T29" fmla="*/ 75 h 202"/>
                <a:gd name="T30" fmla="*/ 89 w 126"/>
                <a:gd name="T31" fmla="*/ 12 h 202"/>
                <a:gd name="T32" fmla="*/ 94 w 126"/>
                <a:gd name="T33" fmla="*/ 0 h 202"/>
                <a:gd name="T34" fmla="*/ 1 w 126"/>
                <a:gd name="T35" fmla="*/ 7 h 202"/>
                <a:gd name="T36" fmla="*/ 0 w 126"/>
                <a:gd name="T37" fmla="*/ 106 h 202"/>
                <a:gd name="T38" fmla="*/ 6 w 126"/>
                <a:gd name="T39" fmla="*/ 196 h 202"/>
                <a:gd name="T40" fmla="*/ 11 w 126"/>
                <a:gd name="T41" fmla="*/ 197 h 202"/>
                <a:gd name="T42" fmla="*/ 16 w 126"/>
                <a:gd name="T43" fmla="*/ 195 h 202"/>
                <a:gd name="T44" fmla="*/ 16 w 126"/>
                <a:gd name="T45" fmla="*/ 187 h 202"/>
                <a:gd name="T46" fmla="*/ 21 w 126"/>
                <a:gd name="T47" fmla="*/ 184 h 202"/>
                <a:gd name="T48" fmla="*/ 22 w 126"/>
                <a:gd name="T49" fmla="*/ 189 h 202"/>
                <a:gd name="T50" fmla="*/ 22 w 126"/>
                <a:gd name="T51" fmla="*/ 193 h 202"/>
                <a:gd name="T52" fmla="*/ 25 w 126"/>
                <a:gd name="T53" fmla="*/ 195 h 202"/>
                <a:gd name="T54" fmla="*/ 27 w 126"/>
                <a:gd name="T55" fmla="*/ 199 h 202"/>
                <a:gd name="T56" fmla="*/ 25 w 126"/>
                <a:gd name="T57" fmla="*/ 202 h 202"/>
                <a:gd name="T58" fmla="*/ 31 w 126"/>
                <a:gd name="T59" fmla="*/ 200 h 202"/>
                <a:gd name="T60" fmla="*/ 38 w 126"/>
                <a:gd name="T61" fmla="*/ 197 h 202"/>
                <a:gd name="T62" fmla="*/ 43 w 126"/>
                <a:gd name="T63" fmla="*/ 196 h 202"/>
                <a:gd name="T64" fmla="*/ 44 w 126"/>
                <a:gd name="T65" fmla="*/ 195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6" h="202">
                  <a:moveTo>
                    <a:pt x="40" y="188"/>
                  </a:moveTo>
                  <a:lnTo>
                    <a:pt x="39" y="183"/>
                  </a:lnTo>
                  <a:lnTo>
                    <a:pt x="35" y="178"/>
                  </a:lnTo>
                  <a:lnTo>
                    <a:pt x="33" y="176"/>
                  </a:lnTo>
                  <a:lnTo>
                    <a:pt x="33" y="173"/>
                  </a:lnTo>
                  <a:lnTo>
                    <a:pt x="36" y="172"/>
                  </a:lnTo>
                  <a:lnTo>
                    <a:pt x="43" y="170"/>
                  </a:lnTo>
                  <a:lnTo>
                    <a:pt x="51" y="168"/>
                  </a:lnTo>
                  <a:lnTo>
                    <a:pt x="126" y="162"/>
                  </a:lnTo>
                  <a:lnTo>
                    <a:pt x="125" y="161"/>
                  </a:lnTo>
                  <a:lnTo>
                    <a:pt x="121" y="156"/>
                  </a:lnTo>
                  <a:lnTo>
                    <a:pt x="120" y="153"/>
                  </a:lnTo>
                  <a:lnTo>
                    <a:pt x="118" y="150"/>
                  </a:lnTo>
                  <a:lnTo>
                    <a:pt x="119" y="148"/>
                  </a:lnTo>
                  <a:lnTo>
                    <a:pt x="121" y="146"/>
                  </a:lnTo>
                  <a:lnTo>
                    <a:pt x="120" y="141"/>
                  </a:lnTo>
                  <a:lnTo>
                    <a:pt x="118" y="138"/>
                  </a:lnTo>
                  <a:lnTo>
                    <a:pt x="116" y="130"/>
                  </a:lnTo>
                  <a:lnTo>
                    <a:pt x="116" y="125"/>
                  </a:lnTo>
                  <a:lnTo>
                    <a:pt x="119" y="123"/>
                  </a:lnTo>
                  <a:lnTo>
                    <a:pt x="120" y="119"/>
                  </a:lnTo>
                  <a:lnTo>
                    <a:pt x="116" y="117"/>
                  </a:lnTo>
                  <a:lnTo>
                    <a:pt x="121" y="114"/>
                  </a:lnTo>
                  <a:lnTo>
                    <a:pt x="122" y="110"/>
                  </a:lnTo>
                  <a:lnTo>
                    <a:pt x="120" y="108"/>
                  </a:lnTo>
                  <a:lnTo>
                    <a:pt x="119" y="104"/>
                  </a:lnTo>
                  <a:lnTo>
                    <a:pt x="119" y="100"/>
                  </a:lnTo>
                  <a:lnTo>
                    <a:pt x="115" y="95"/>
                  </a:lnTo>
                  <a:lnTo>
                    <a:pt x="108" y="83"/>
                  </a:lnTo>
                  <a:lnTo>
                    <a:pt x="106" y="75"/>
                  </a:lnTo>
                  <a:lnTo>
                    <a:pt x="96" y="41"/>
                  </a:lnTo>
                  <a:lnTo>
                    <a:pt x="89" y="12"/>
                  </a:lnTo>
                  <a:lnTo>
                    <a:pt x="87" y="0"/>
                  </a:lnTo>
                  <a:lnTo>
                    <a:pt x="94" y="0"/>
                  </a:lnTo>
                  <a:lnTo>
                    <a:pt x="94" y="0"/>
                  </a:lnTo>
                  <a:lnTo>
                    <a:pt x="1" y="7"/>
                  </a:lnTo>
                  <a:lnTo>
                    <a:pt x="1" y="14"/>
                  </a:lnTo>
                  <a:lnTo>
                    <a:pt x="0" y="106"/>
                  </a:lnTo>
                  <a:lnTo>
                    <a:pt x="0" y="155"/>
                  </a:lnTo>
                  <a:lnTo>
                    <a:pt x="6" y="196"/>
                  </a:lnTo>
                  <a:lnTo>
                    <a:pt x="8" y="196"/>
                  </a:lnTo>
                  <a:lnTo>
                    <a:pt x="11" y="197"/>
                  </a:lnTo>
                  <a:lnTo>
                    <a:pt x="15" y="198"/>
                  </a:lnTo>
                  <a:lnTo>
                    <a:pt x="16" y="195"/>
                  </a:lnTo>
                  <a:lnTo>
                    <a:pt x="15" y="191"/>
                  </a:lnTo>
                  <a:lnTo>
                    <a:pt x="16" y="187"/>
                  </a:lnTo>
                  <a:lnTo>
                    <a:pt x="18" y="185"/>
                  </a:lnTo>
                  <a:lnTo>
                    <a:pt x="21" y="184"/>
                  </a:lnTo>
                  <a:lnTo>
                    <a:pt x="22" y="186"/>
                  </a:lnTo>
                  <a:lnTo>
                    <a:pt x="22" y="189"/>
                  </a:lnTo>
                  <a:lnTo>
                    <a:pt x="21" y="191"/>
                  </a:lnTo>
                  <a:lnTo>
                    <a:pt x="22" y="193"/>
                  </a:lnTo>
                  <a:lnTo>
                    <a:pt x="23" y="194"/>
                  </a:lnTo>
                  <a:lnTo>
                    <a:pt x="25" y="195"/>
                  </a:lnTo>
                  <a:lnTo>
                    <a:pt x="27" y="197"/>
                  </a:lnTo>
                  <a:lnTo>
                    <a:pt x="27" y="199"/>
                  </a:lnTo>
                  <a:lnTo>
                    <a:pt x="27" y="200"/>
                  </a:lnTo>
                  <a:lnTo>
                    <a:pt x="25" y="202"/>
                  </a:lnTo>
                  <a:lnTo>
                    <a:pt x="27" y="201"/>
                  </a:lnTo>
                  <a:lnTo>
                    <a:pt x="31" y="200"/>
                  </a:lnTo>
                  <a:lnTo>
                    <a:pt x="36" y="199"/>
                  </a:lnTo>
                  <a:lnTo>
                    <a:pt x="38" y="197"/>
                  </a:lnTo>
                  <a:lnTo>
                    <a:pt x="39" y="197"/>
                  </a:lnTo>
                  <a:lnTo>
                    <a:pt x="43" y="196"/>
                  </a:lnTo>
                  <a:lnTo>
                    <a:pt x="44" y="195"/>
                  </a:lnTo>
                  <a:lnTo>
                    <a:pt x="44" y="195"/>
                  </a:lnTo>
                  <a:lnTo>
                    <a:pt x="40" y="188"/>
                  </a:lnTo>
                  <a:close/>
                </a:path>
              </a:pathLst>
            </a:custGeom>
            <a:pattFill prst="wdDnDiag">
              <a:fgClr>
                <a:srgbClr val="00B2FF"/>
              </a:fgClr>
              <a:bgClr>
                <a:srgbClr val="F2F2F2"/>
              </a:bgClr>
            </a:patt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10" name="Freeform 42">
              <a:extLst>
                <a:ext uri="{FF2B5EF4-FFF2-40B4-BE49-F238E27FC236}">
                  <a16:creationId xmlns:a16="http://schemas.microsoft.com/office/drawing/2014/main" id="{F60D12FA-E5CD-4EAC-0444-6CBC791652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2520" y="2800606"/>
              <a:ext cx="195628" cy="342348"/>
            </a:xfrm>
            <a:custGeom>
              <a:avLst/>
              <a:gdLst>
                <a:gd name="T0" fmla="*/ 110 w 116"/>
                <a:gd name="T1" fmla="*/ 99 h 203"/>
                <a:gd name="T2" fmla="*/ 111 w 116"/>
                <a:gd name="T3" fmla="*/ 0 h 203"/>
                <a:gd name="T4" fmla="*/ 41 w 116"/>
                <a:gd name="T5" fmla="*/ 5 h 203"/>
                <a:gd name="T6" fmla="*/ 38 w 116"/>
                <a:gd name="T7" fmla="*/ 10 h 203"/>
                <a:gd name="T8" fmla="*/ 35 w 116"/>
                <a:gd name="T9" fmla="*/ 15 h 203"/>
                <a:gd name="T10" fmla="*/ 32 w 116"/>
                <a:gd name="T11" fmla="*/ 17 h 203"/>
                <a:gd name="T12" fmla="*/ 30 w 116"/>
                <a:gd name="T13" fmla="*/ 26 h 203"/>
                <a:gd name="T14" fmla="*/ 22 w 116"/>
                <a:gd name="T15" fmla="*/ 37 h 203"/>
                <a:gd name="T16" fmla="*/ 18 w 116"/>
                <a:gd name="T17" fmla="*/ 44 h 203"/>
                <a:gd name="T18" fmla="*/ 18 w 116"/>
                <a:gd name="T19" fmla="*/ 48 h 203"/>
                <a:gd name="T20" fmla="*/ 17 w 116"/>
                <a:gd name="T21" fmla="*/ 54 h 203"/>
                <a:gd name="T22" fmla="*/ 13 w 116"/>
                <a:gd name="T23" fmla="*/ 58 h 203"/>
                <a:gd name="T24" fmla="*/ 12 w 116"/>
                <a:gd name="T25" fmla="*/ 62 h 203"/>
                <a:gd name="T26" fmla="*/ 11 w 116"/>
                <a:gd name="T27" fmla="*/ 66 h 203"/>
                <a:gd name="T28" fmla="*/ 14 w 116"/>
                <a:gd name="T29" fmla="*/ 70 h 203"/>
                <a:gd name="T30" fmla="*/ 14 w 116"/>
                <a:gd name="T31" fmla="*/ 78 h 203"/>
                <a:gd name="T32" fmla="*/ 14 w 116"/>
                <a:gd name="T33" fmla="*/ 84 h 203"/>
                <a:gd name="T34" fmla="*/ 11 w 116"/>
                <a:gd name="T35" fmla="*/ 89 h 203"/>
                <a:gd name="T36" fmla="*/ 15 w 116"/>
                <a:gd name="T37" fmla="*/ 94 h 203"/>
                <a:gd name="T38" fmla="*/ 11 w 116"/>
                <a:gd name="T39" fmla="*/ 98 h 203"/>
                <a:gd name="T40" fmla="*/ 15 w 116"/>
                <a:gd name="T41" fmla="*/ 102 h 203"/>
                <a:gd name="T42" fmla="*/ 16 w 116"/>
                <a:gd name="T43" fmla="*/ 108 h 203"/>
                <a:gd name="T44" fmla="*/ 19 w 116"/>
                <a:gd name="T45" fmla="*/ 112 h 203"/>
                <a:gd name="T46" fmla="*/ 19 w 116"/>
                <a:gd name="T47" fmla="*/ 123 h 203"/>
                <a:gd name="T48" fmla="*/ 15 w 116"/>
                <a:gd name="T49" fmla="*/ 126 h 203"/>
                <a:gd name="T50" fmla="*/ 14 w 116"/>
                <a:gd name="T51" fmla="*/ 132 h 203"/>
                <a:gd name="T52" fmla="*/ 8 w 116"/>
                <a:gd name="T53" fmla="*/ 140 h 203"/>
                <a:gd name="T54" fmla="*/ 6 w 116"/>
                <a:gd name="T55" fmla="*/ 149 h 203"/>
                <a:gd name="T56" fmla="*/ 4 w 116"/>
                <a:gd name="T57" fmla="*/ 153 h 203"/>
                <a:gd name="T58" fmla="*/ 4 w 116"/>
                <a:gd name="T59" fmla="*/ 160 h 203"/>
                <a:gd name="T60" fmla="*/ 0 w 116"/>
                <a:gd name="T61" fmla="*/ 164 h 203"/>
                <a:gd name="T62" fmla="*/ 1 w 116"/>
                <a:gd name="T63" fmla="*/ 171 h 203"/>
                <a:gd name="T64" fmla="*/ 65 w 116"/>
                <a:gd name="T65" fmla="*/ 184 h 203"/>
                <a:gd name="T66" fmla="*/ 70 w 116"/>
                <a:gd name="T67" fmla="*/ 192 h 203"/>
                <a:gd name="T68" fmla="*/ 71 w 116"/>
                <a:gd name="T69" fmla="*/ 203 h 203"/>
                <a:gd name="T70" fmla="*/ 72 w 116"/>
                <a:gd name="T71" fmla="*/ 203 h 203"/>
                <a:gd name="T72" fmla="*/ 79 w 116"/>
                <a:gd name="T73" fmla="*/ 199 h 203"/>
                <a:gd name="T74" fmla="*/ 82 w 116"/>
                <a:gd name="T75" fmla="*/ 193 h 203"/>
                <a:gd name="T76" fmla="*/ 89 w 116"/>
                <a:gd name="T77" fmla="*/ 193 h 203"/>
                <a:gd name="T78" fmla="*/ 98 w 116"/>
                <a:gd name="T79" fmla="*/ 190 h 203"/>
                <a:gd name="T80" fmla="*/ 104 w 116"/>
                <a:gd name="T81" fmla="*/ 190 h 203"/>
                <a:gd name="T82" fmla="*/ 109 w 116"/>
                <a:gd name="T83" fmla="*/ 190 h 203"/>
                <a:gd name="T84" fmla="*/ 115 w 116"/>
                <a:gd name="T85" fmla="*/ 190 h 203"/>
                <a:gd name="T86" fmla="*/ 116 w 116"/>
                <a:gd name="T87" fmla="*/ 189 h 203"/>
                <a:gd name="T88" fmla="*/ 110 w 116"/>
                <a:gd name="T89" fmla="*/ 148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6" h="203">
                  <a:moveTo>
                    <a:pt x="110" y="148"/>
                  </a:moveTo>
                  <a:lnTo>
                    <a:pt x="110" y="99"/>
                  </a:lnTo>
                  <a:lnTo>
                    <a:pt x="111" y="7"/>
                  </a:lnTo>
                  <a:lnTo>
                    <a:pt x="111" y="0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2" y="8"/>
                  </a:lnTo>
                  <a:lnTo>
                    <a:pt x="38" y="10"/>
                  </a:lnTo>
                  <a:lnTo>
                    <a:pt x="36" y="12"/>
                  </a:lnTo>
                  <a:lnTo>
                    <a:pt x="35" y="15"/>
                  </a:lnTo>
                  <a:lnTo>
                    <a:pt x="33" y="17"/>
                  </a:lnTo>
                  <a:lnTo>
                    <a:pt x="32" y="17"/>
                  </a:lnTo>
                  <a:lnTo>
                    <a:pt x="30" y="22"/>
                  </a:lnTo>
                  <a:lnTo>
                    <a:pt x="30" y="26"/>
                  </a:lnTo>
                  <a:lnTo>
                    <a:pt x="27" y="31"/>
                  </a:lnTo>
                  <a:lnTo>
                    <a:pt x="22" y="37"/>
                  </a:lnTo>
                  <a:lnTo>
                    <a:pt x="19" y="40"/>
                  </a:lnTo>
                  <a:lnTo>
                    <a:pt x="18" y="44"/>
                  </a:lnTo>
                  <a:lnTo>
                    <a:pt x="20" y="45"/>
                  </a:lnTo>
                  <a:lnTo>
                    <a:pt x="18" y="48"/>
                  </a:lnTo>
                  <a:lnTo>
                    <a:pt x="16" y="52"/>
                  </a:lnTo>
                  <a:lnTo>
                    <a:pt x="17" y="54"/>
                  </a:lnTo>
                  <a:lnTo>
                    <a:pt x="16" y="54"/>
                  </a:lnTo>
                  <a:lnTo>
                    <a:pt x="13" y="58"/>
                  </a:lnTo>
                  <a:lnTo>
                    <a:pt x="11" y="61"/>
                  </a:lnTo>
                  <a:lnTo>
                    <a:pt x="12" y="62"/>
                  </a:lnTo>
                  <a:lnTo>
                    <a:pt x="11" y="64"/>
                  </a:lnTo>
                  <a:lnTo>
                    <a:pt x="11" y="66"/>
                  </a:lnTo>
                  <a:lnTo>
                    <a:pt x="12" y="67"/>
                  </a:lnTo>
                  <a:lnTo>
                    <a:pt x="14" y="70"/>
                  </a:lnTo>
                  <a:lnTo>
                    <a:pt x="14" y="72"/>
                  </a:lnTo>
                  <a:lnTo>
                    <a:pt x="14" y="78"/>
                  </a:lnTo>
                  <a:lnTo>
                    <a:pt x="15" y="81"/>
                  </a:lnTo>
                  <a:lnTo>
                    <a:pt x="14" y="84"/>
                  </a:lnTo>
                  <a:lnTo>
                    <a:pt x="12" y="89"/>
                  </a:lnTo>
                  <a:lnTo>
                    <a:pt x="11" y="89"/>
                  </a:lnTo>
                  <a:lnTo>
                    <a:pt x="14" y="91"/>
                  </a:lnTo>
                  <a:lnTo>
                    <a:pt x="15" y="94"/>
                  </a:lnTo>
                  <a:lnTo>
                    <a:pt x="15" y="96"/>
                  </a:lnTo>
                  <a:lnTo>
                    <a:pt x="11" y="98"/>
                  </a:lnTo>
                  <a:lnTo>
                    <a:pt x="14" y="100"/>
                  </a:lnTo>
                  <a:lnTo>
                    <a:pt x="15" y="102"/>
                  </a:lnTo>
                  <a:lnTo>
                    <a:pt x="15" y="103"/>
                  </a:lnTo>
                  <a:lnTo>
                    <a:pt x="16" y="108"/>
                  </a:lnTo>
                  <a:lnTo>
                    <a:pt x="16" y="110"/>
                  </a:lnTo>
                  <a:lnTo>
                    <a:pt x="19" y="112"/>
                  </a:lnTo>
                  <a:lnTo>
                    <a:pt x="20" y="115"/>
                  </a:lnTo>
                  <a:lnTo>
                    <a:pt x="19" y="123"/>
                  </a:lnTo>
                  <a:lnTo>
                    <a:pt x="16" y="126"/>
                  </a:lnTo>
                  <a:lnTo>
                    <a:pt x="15" y="126"/>
                  </a:lnTo>
                  <a:lnTo>
                    <a:pt x="15" y="130"/>
                  </a:lnTo>
                  <a:lnTo>
                    <a:pt x="14" y="132"/>
                  </a:lnTo>
                  <a:lnTo>
                    <a:pt x="10" y="138"/>
                  </a:lnTo>
                  <a:lnTo>
                    <a:pt x="8" y="140"/>
                  </a:lnTo>
                  <a:lnTo>
                    <a:pt x="7" y="147"/>
                  </a:lnTo>
                  <a:lnTo>
                    <a:pt x="6" y="149"/>
                  </a:lnTo>
                  <a:lnTo>
                    <a:pt x="5" y="150"/>
                  </a:lnTo>
                  <a:lnTo>
                    <a:pt x="4" y="153"/>
                  </a:lnTo>
                  <a:lnTo>
                    <a:pt x="4" y="155"/>
                  </a:lnTo>
                  <a:lnTo>
                    <a:pt x="4" y="160"/>
                  </a:lnTo>
                  <a:lnTo>
                    <a:pt x="1" y="162"/>
                  </a:lnTo>
                  <a:lnTo>
                    <a:pt x="0" y="164"/>
                  </a:lnTo>
                  <a:lnTo>
                    <a:pt x="0" y="167"/>
                  </a:lnTo>
                  <a:lnTo>
                    <a:pt x="1" y="171"/>
                  </a:lnTo>
                  <a:lnTo>
                    <a:pt x="66" y="168"/>
                  </a:lnTo>
                  <a:lnTo>
                    <a:pt x="65" y="184"/>
                  </a:lnTo>
                  <a:lnTo>
                    <a:pt x="67" y="188"/>
                  </a:lnTo>
                  <a:lnTo>
                    <a:pt x="70" y="192"/>
                  </a:lnTo>
                  <a:lnTo>
                    <a:pt x="71" y="199"/>
                  </a:lnTo>
                  <a:lnTo>
                    <a:pt x="71" y="203"/>
                  </a:lnTo>
                  <a:lnTo>
                    <a:pt x="71" y="203"/>
                  </a:lnTo>
                  <a:lnTo>
                    <a:pt x="72" y="203"/>
                  </a:lnTo>
                  <a:lnTo>
                    <a:pt x="77" y="200"/>
                  </a:lnTo>
                  <a:lnTo>
                    <a:pt x="79" y="199"/>
                  </a:lnTo>
                  <a:lnTo>
                    <a:pt x="82" y="197"/>
                  </a:lnTo>
                  <a:lnTo>
                    <a:pt x="82" y="193"/>
                  </a:lnTo>
                  <a:lnTo>
                    <a:pt x="86" y="193"/>
                  </a:lnTo>
                  <a:lnTo>
                    <a:pt x="89" y="193"/>
                  </a:lnTo>
                  <a:lnTo>
                    <a:pt x="93" y="192"/>
                  </a:lnTo>
                  <a:lnTo>
                    <a:pt x="98" y="190"/>
                  </a:lnTo>
                  <a:lnTo>
                    <a:pt x="102" y="190"/>
                  </a:lnTo>
                  <a:lnTo>
                    <a:pt x="104" y="190"/>
                  </a:lnTo>
                  <a:lnTo>
                    <a:pt x="107" y="190"/>
                  </a:lnTo>
                  <a:lnTo>
                    <a:pt x="109" y="190"/>
                  </a:lnTo>
                  <a:lnTo>
                    <a:pt x="113" y="192"/>
                  </a:lnTo>
                  <a:lnTo>
                    <a:pt x="115" y="190"/>
                  </a:lnTo>
                  <a:lnTo>
                    <a:pt x="116" y="189"/>
                  </a:lnTo>
                  <a:lnTo>
                    <a:pt x="116" y="189"/>
                  </a:lnTo>
                  <a:lnTo>
                    <a:pt x="116" y="189"/>
                  </a:lnTo>
                  <a:lnTo>
                    <a:pt x="110" y="148"/>
                  </a:lnTo>
                  <a:close/>
                </a:path>
              </a:pathLst>
            </a:custGeom>
            <a:pattFill prst="wdDnDiag">
              <a:fgClr>
                <a:srgbClr val="00B2FF"/>
              </a:fgClr>
              <a:bgClr>
                <a:srgbClr val="F2F2F2"/>
              </a:bgClr>
            </a:patt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11" name="Freeform 43">
              <a:extLst>
                <a:ext uri="{FF2B5EF4-FFF2-40B4-BE49-F238E27FC236}">
                  <a16:creationId xmlns:a16="http://schemas.microsoft.com/office/drawing/2014/main" id="{D0A1BA18-08C5-6CEC-F035-098466C63A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9760" y="2387428"/>
              <a:ext cx="242848" cy="177077"/>
            </a:xfrm>
            <a:custGeom>
              <a:avLst/>
              <a:gdLst>
                <a:gd name="T0" fmla="*/ 0 w 170"/>
                <a:gd name="T1" fmla="*/ 24 h 123"/>
                <a:gd name="T2" fmla="*/ 3 w 170"/>
                <a:gd name="T3" fmla="*/ 44 h 123"/>
                <a:gd name="T4" fmla="*/ 16 w 170"/>
                <a:gd name="T5" fmla="*/ 33 h 123"/>
                <a:gd name="T6" fmla="*/ 28 w 170"/>
                <a:gd name="T7" fmla="*/ 25 h 123"/>
                <a:gd name="T8" fmla="*/ 31 w 170"/>
                <a:gd name="T9" fmla="*/ 27 h 123"/>
                <a:gd name="T10" fmla="*/ 41 w 170"/>
                <a:gd name="T11" fmla="*/ 22 h 123"/>
                <a:gd name="T12" fmla="*/ 63 w 170"/>
                <a:gd name="T13" fmla="*/ 22 h 123"/>
                <a:gd name="T14" fmla="*/ 70 w 170"/>
                <a:gd name="T15" fmla="*/ 36 h 123"/>
                <a:gd name="T16" fmla="*/ 83 w 170"/>
                <a:gd name="T17" fmla="*/ 43 h 123"/>
                <a:gd name="T18" fmla="*/ 93 w 170"/>
                <a:gd name="T19" fmla="*/ 51 h 123"/>
                <a:gd name="T20" fmla="*/ 92 w 170"/>
                <a:gd name="T21" fmla="*/ 60 h 123"/>
                <a:gd name="T22" fmla="*/ 89 w 170"/>
                <a:gd name="T23" fmla="*/ 74 h 123"/>
                <a:gd name="T24" fmla="*/ 94 w 170"/>
                <a:gd name="T25" fmla="*/ 75 h 123"/>
                <a:gd name="T26" fmla="*/ 101 w 170"/>
                <a:gd name="T27" fmla="*/ 75 h 123"/>
                <a:gd name="T28" fmla="*/ 106 w 170"/>
                <a:gd name="T29" fmla="*/ 75 h 123"/>
                <a:gd name="T30" fmla="*/ 122 w 170"/>
                <a:gd name="T31" fmla="*/ 78 h 123"/>
                <a:gd name="T32" fmla="*/ 129 w 170"/>
                <a:gd name="T33" fmla="*/ 79 h 123"/>
                <a:gd name="T34" fmla="*/ 124 w 170"/>
                <a:gd name="T35" fmla="*/ 72 h 123"/>
                <a:gd name="T36" fmla="*/ 124 w 170"/>
                <a:gd name="T37" fmla="*/ 68 h 123"/>
                <a:gd name="T38" fmla="*/ 116 w 170"/>
                <a:gd name="T39" fmla="*/ 57 h 123"/>
                <a:gd name="T40" fmla="*/ 115 w 170"/>
                <a:gd name="T41" fmla="*/ 43 h 123"/>
                <a:gd name="T42" fmla="*/ 113 w 170"/>
                <a:gd name="T43" fmla="*/ 31 h 123"/>
                <a:gd name="T44" fmla="*/ 115 w 170"/>
                <a:gd name="T45" fmla="*/ 28 h 123"/>
                <a:gd name="T46" fmla="*/ 124 w 170"/>
                <a:gd name="T47" fmla="*/ 18 h 123"/>
                <a:gd name="T48" fmla="*/ 129 w 170"/>
                <a:gd name="T49" fmla="*/ 13 h 123"/>
                <a:gd name="T50" fmla="*/ 125 w 170"/>
                <a:gd name="T51" fmla="*/ 21 h 123"/>
                <a:gd name="T52" fmla="*/ 123 w 170"/>
                <a:gd name="T53" fmla="*/ 31 h 123"/>
                <a:gd name="T54" fmla="*/ 122 w 170"/>
                <a:gd name="T55" fmla="*/ 36 h 123"/>
                <a:gd name="T56" fmla="*/ 126 w 170"/>
                <a:gd name="T57" fmla="*/ 41 h 123"/>
                <a:gd name="T58" fmla="*/ 131 w 170"/>
                <a:gd name="T59" fmla="*/ 46 h 123"/>
                <a:gd name="T60" fmla="*/ 134 w 170"/>
                <a:gd name="T61" fmla="*/ 51 h 123"/>
                <a:gd name="T62" fmla="*/ 130 w 170"/>
                <a:gd name="T63" fmla="*/ 57 h 123"/>
                <a:gd name="T64" fmla="*/ 128 w 170"/>
                <a:gd name="T65" fmla="*/ 61 h 123"/>
                <a:gd name="T66" fmla="*/ 129 w 170"/>
                <a:gd name="T67" fmla="*/ 65 h 123"/>
                <a:gd name="T68" fmla="*/ 139 w 170"/>
                <a:gd name="T69" fmla="*/ 66 h 123"/>
                <a:gd name="T70" fmla="*/ 146 w 170"/>
                <a:gd name="T71" fmla="*/ 75 h 123"/>
                <a:gd name="T72" fmla="*/ 147 w 170"/>
                <a:gd name="T73" fmla="*/ 81 h 123"/>
                <a:gd name="T74" fmla="*/ 152 w 170"/>
                <a:gd name="T75" fmla="*/ 89 h 123"/>
                <a:gd name="T76" fmla="*/ 148 w 170"/>
                <a:gd name="T77" fmla="*/ 104 h 123"/>
                <a:gd name="T78" fmla="*/ 149 w 170"/>
                <a:gd name="T79" fmla="*/ 120 h 123"/>
                <a:gd name="T80" fmla="*/ 153 w 170"/>
                <a:gd name="T81" fmla="*/ 116 h 123"/>
                <a:gd name="T82" fmla="*/ 157 w 170"/>
                <a:gd name="T83" fmla="*/ 102 h 123"/>
                <a:gd name="T84" fmla="*/ 157 w 170"/>
                <a:gd name="T85" fmla="*/ 97 h 123"/>
                <a:gd name="T86" fmla="*/ 163 w 170"/>
                <a:gd name="T87" fmla="*/ 91 h 123"/>
                <a:gd name="T88" fmla="*/ 163 w 170"/>
                <a:gd name="T89" fmla="*/ 79 h 123"/>
                <a:gd name="T90" fmla="*/ 167 w 170"/>
                <a:gd name="T91" fmla="*/ 71 h 123"/>
                <a:gd name="T92" fmla="*/ 167 w 170"/>
                <a:gd name="T93" fmla="*/ 77 h 123"/>
                <a:gd name="T94" fmla="*/ 168 w 170"/>
                <a:gd name="T95" fmla="*/ 82 h 123"/>
                <a:gd name="T96" fmla="*/ 170 w 170"/>
                <a:gd name="T97" fmla="*/ 68 h 123"/>
                <a:gd name="T98" fmla="*/ 169 w 170"/>
                <a:gd name="T99" fmla="*/ 54 h 123"/>
                <a:gd name="T100" fmla="*/ 134 w 170"/>
                <a:gd name="T101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0" h="123">
                  <a:moveTo>
                    <a:pt x="134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71" y="36"/>
                    <a:pt x="71" y="36"/>
                    <a:pt x="71" y="36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8" y="48"/>
                    <a:pt x="88" y="48"/>
                    <a:pt x="88" y="48"/>
                  </a:cubicBezTo>
                  <a:cubicBezTo>
                    <a:pt x="93" y="51"/>
                    <a:pt x="93" y="51"/>
                    <a:pt x="93" y="51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2" y="60"/>
                    <a:pt x="92" y="60"/>
                    <a:pt x="92" y="60"/>
                  </a:cubicBezTo>
                  <a:cubicBezTo>
                    <a:pt x="88" y="61"/>
                    <a:pt x="88" y="61"/>
                    <a:pt x="88" y="61"/>
                  </a:cubicBezTo>
                  <a:cubicBezTo>
                    <a:pt x="89" y="74"/>
                    <a:pt x="89" y="74"/>
                    <a:pt x="89" y="74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7" y="74"/>
                    <a:pt x="97" y="74"/>
                    <a:pt x="97" y="74"/>
                  </a:cubicBezTo>
                  <a:cubicBezTo>
                    <a:pt x="101" y="75"/>
                    <a:pt x="101" y="75"/>
                    <a:pt x="101" y="75"/>
                  </a:cubicBezTo>
                  <a:cubicBezTo>
                    <a:pt x="102" y="76"/>
                    <a:pt x="102" y="76"/>
                    <a:pt x="102" y="76"/>
                  </a:cubicBezTo>
                  <a:cubicBezTo>
                    <a:pt x="106" y="75"/>
                    <a:pt x="106" y="75"/>
                    <a:pt x="106" y="75"/>
                  </a:cubicBezTo>
                  <a:cubicBezTo>
                    <a:pt x="119" y="76"/>
                    <a:pt x="119" y="76"/>
                    <a:pt x="119" y="76"/>
                  </a:cubicBezTo>
                  <a:cubicBezTo>
                    <a:pt x="122" y="78"/>
                    <a:pt x="122" y="78"/>
                    <a:pt x="122" y="78"/>
                  </a:cubicBezTo>
                  <a:cubicBezTo>
                    <a:pt x="126" y="80"/>
                    <a:pt x="126" y="80"/>
                    <a:pt x="126" y="80"/>
                  </a:cubicBezTo>
                  <a:cubicBezTo>
                    <a:pt x="129" y="79"/>
                    <a:pt x="129" y="79"/>
                    <a:pt x="129" y="79"/>
                  </a:cubicBezTo>
                  <a:cubicBezTo>
                    <a:pt x="127" y="75"/>
                    <a:pt x="127" y="75"/>
                    <a:pt x="127" y="75"/>
                  </a:cubicBezTo>
                  <a:cubicBezTo>
                    <a:pt x="124" y="72"/>
                    <a:pt x="124" y="72"/>
                    <a:pt x="124" y="72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68"/>
                    <a:pt x="124" y="68"/>
                    <a:pt x="124" y="68"/>
                  </a:cubicBezTo>
                  <a:cubicBezTo>
                    <a:pt x="118" y="60"/>
                    <a:pt x="118" y="60"/>
                    <a:pt x="118" y="60"/>
                  </a:cubicBezTo>
                  <a:cubicBezTo>
                    <a:pt x="116" y="57"/>
                    <a:pt x="116" y="57"/>
                    <a:pt x="116" y="57"/>
                  </a:cubicBezTo>
                  <a:cubicBezTo>
                    <a:pt x="116" y="50"/>
                    <a:pt x="116" y="50"/>
                    <a:pt x="116" y="50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3" y="31"/>
                    <a:pt x="113" y="31"/>
                    <a:pt x="113" y="31"/>
                  </a:cubicBezTo>
                  <a:cubicBezTo>
                    <a:pt x="111" y="28"/>
                    <a:pt x="111" y="28"/>
                    <a:pt x="111" y="28"/>
                  </a:cubicBezTo>
                  <a:cubicBezTo>
                    <a:pt x="115" y="28"/>
                    <a:pt x="115" y="28"/>
                    <a:pt x="115" y="28"/>
                  </a:cubicBezTo>
                  <a:cubicBezTo>
                    <a:pt x="118" y="22"/>
                    <a:pt x="118" y="22"/>
                    <a:pt x="118" y="22"/>
                  </a:cubicBezTo>
                  <a:cubicBezTo>
                    <a:pt x="124" y="18"/>
                    <a:pt x="124" y="18"/>
                    <a:pt x="124" y="18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29" y="13"/>
                    <a:pt x="129" y="13"/>
                    <a:pt x="129" y="13"/>
                  </a:cubicBezTo>
                  <a:cubicBezTo>
                    <a:pt x="128" y="20"/>
                    <a:pt x="128" y="20"/>
                    <a:pt x="128" y="20"/>
                  </a:cubicBezTo>
                  <a:cubicBezTo>
                    <a:pt x="125" y="21"/>
                    <a:pt x="125" y="21"/>
                    <a:pt x="125" y="21"/>
                  </a:cubicBezTo>
                  <a:cubicBezTo>
                    <a:pt x="123" y="27"/>
                    <a:pt x="123" y="27"/>
                    <a:pt x="123" y="27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22" y="36"/>
                    <a:pt x="122" y="36"/>
                    <a:pt x="122" y="36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6" y="41"/>
                    <a:pt x="126" y="41"/>
                    <a:pt x="126" y="41"/>
                  </a:cubicBezTo>
                  <a:cubicBezTo>
                    <a:pt x="128" y="42"/>
                    <a:pt x="128" y="42"/>
                    <a:pt x="128" y="42"/>
                  </a:cubicBezTo>
                  <a:cubicBezTo>
                    <a:pt x="131" y="46"/>
                    <a:pt x="131" y="46"/>
                    <a:pt x="131" y="46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34" y="53"/>
                    <a:pt x="134" y="53"/>
                    <a:pt x="134" y="53"/>
                  </a:cubicBezTo>
                  <a:cubicBezTo>
                    <a:pt x="130" y="57"/>
                    <a:pt x="130" y="57"/>
                    <a:pt x="130" y="57"/>
                  </a:cubicBezTo>
                  <a:cubicBezTo>
                    <a:pt x="127" y="57"/>
                    <a:pt x="127" y="57"/>
                    <a:pt x="127" y="57"/>
                  </a:cubicBezTo>
                  <a:cubicBezTo>
                    <a:pt x="128" y="61"/>
                    <a:pt x="128" y="61"/>
                    <a:pt x="128" y="61"/>
                  </a:cubicBezTo>
                  <a:cubicBezTo>
                    <a:pt x="127" y="63"/>
                    <a:pt x="127" y="63"/>
                    <a:pt x="127" y="63"/>
                  </a:cubicBezTo>
                  <a:cubicBezTo>
                    <a:pt x="129" y="65"/>
                    <a:pt x="129" y="65"/>
                    <a:pt x="129" y="65"/>
                  </a:cubicBezTo>
                  <a:cubicBezTo>
                    <a:pt x="133" y="66"/>
                    <a:pt x="133" y="66"/>
                    <a:pt x="133" y="66"/>
                  </a:cubicBezTo>
                  <a:cubicBezTo>
                    <a:pt x="139" y="66"/>
                    <a:pt x="139" y="66"/>
                    <a:pt x="139" y="66"/>
                  </a:cubicBezTo>
                  <a:cubicBezTo>
                    <a:pt x="143" y="69"/>
                    <a:pt x="143" y="69"/>
                    <a:pt x="143" y="69"/>
                  </a:cubicBezTo>
                  <a:cubicBezTo>
                    <a:pt x="146" y="75"/>
                    <a:pt x="146" y="75"/>
                    <a:pt x="146" y="75"/>
                  </a:cubicBezTo>
                  <a:cubicBezTo>
                    <a:pt x="148" y="80"/>
                    <a:pt x="148" y="80"/>
                    <a:pt x="148" y="80"/>
                  </a:cubicBezTo>
                  <a:cubicBezTo>
                    <a:pt x="147" y="81"/>
                    <a:pt x="147" y="81"/>
                    <a:pt x="147" y="81"/>
                  </a:cubicBezTo>
                  <a:cubicBezTo>
                    <a:pt x="150" y="84"/>
                    <a:pt x="150" y="84"/>
                    <a:pt x="150" y="84"/>
                  </a:cubicBezTo>
                  <a:cubicBezTo>
                    <a:pt x="152" y="89"/>
                    <a:pt x="152" y="89"/>
                    <a:pt x="152" y="89"/>
                  </a:cubicBezTo>
                  <a:cubicBezTo>
                    <a:pt x="149" y="98"/>
                    <a:pt x="149" y="98"/>
                    <a:pt x="149" y="98"/>
                  </a:cubicBezTo>
                  <a:cubicBezTo>
                    <a:pt x="148" y="104"/>
                    <a:pt x="148" y="104"/>
                    <a:pt x="148" y="104"/>
                  </a:cubicBezTo>
                  <a:cubicBezTo>
                    <a:pt x="148" y="114"/>
                    <a:pt x="148" y="114"/>
                    <a:pt x="148" y="114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1" y="123"/>
                    <a:pt x="151" y="123"/>
                    <a:pt x="151" y="123"/>
                  </a:cubicBezTo>
                  <a:cubicBezTo>
                    <a:pt x="153" y="116"/>
                    <a:pt x="153" y="116"/>
                    <a:pt x="153" y="116"/>
                  </a:cubicBezTo>
                  <a:cubicBezTo>
                    <a:pt x="154" y="105"/>
                    <a:pt x="154" y="105"/>
                    <a:pt x="154" y="105"/>
                  </a:cubicBezTo>
                  <a:cubicBezTo>
                    <a:pt x="157" y="102"/>
                    <a:pt x="157" y="102"/>
                    <a:pt x="157" y="102"/>
                  </a:cubicBezTo>
                  <a:cubicBezTo>
                    <a:pt x="157" y="99"/>
                    <a:pt x="157" y="99"/>
                    <a:pt x="157" y="99"/>
                  </a:cubicBezTo>
                  <a:cubicBezTo>
                    <a:pt x="157" y="97"/>
                    <a:pt x="157" y="97"/>
                    <a:pt x="157" y="97"/>
                  </a:cubicBezTo>
                  <a:cubicBezTo>
                    <a:pt x="160" y="95"/>
                    <a:pt x="160" y="95"/>
                    <a:pt x="160" y="95"/>
                  </a:cubicBezTo>
                  <a:cubicBezTo>
                    <a:pt x="163" y="91"/>
                    <a:pt x="163" y="91"/>
                    <a:pt x="163" y="91"/>
                  </a:cubicBezTo>
                  <a:cubicBezTo>
                    <a:pt x="163" y="82"/>
                    <a:pt x="163" y="82"/>
                    <a:pt x="163" y="82"/>
                  </a:cubicBezTo>
                  <a:cubicBezTo>
                    <a:pt x="163" y="79"/>
                    <a:pt x="163" y="79"/>
                    <a:pt x="163" y="79"/>
                  </a:cubicBezTo>
                  <a:cubicBezTo>
                    <a:pt x="163" y="75"/>
                    <a:pt x="163" y="75"/>
                    <a:pt x="163" y="75"/>
                  </a:cubicBezTo>
                  <a:cubicBezTo>
                    <a:pt x="167" y="71"/>
                    <a:pt x="167" y="71"/>
                    <a:pt x="167" y="71"/>
                  </a:cubicBezTo>
                  <a:cubicBezTo>
                    <a:pt x="168" y="74"/>
                    <a:pt x="168" y="74"/>
                    <a:pt x="168" y="74"/>
                  </a:cubicBezTo>
                  <a:cubicBezTo>
                    <a:pt x="167" y="77"/>
                    <a:pt x="167" y="77"/>
                    <a:pt x="167" y="77"/>
                  </a:cubicBezTo>
                  <a:cubicBezTo>
                    <a:pt x="167" y="77"/>
                    <a:pt x="165" y="80"/>
                    <a:pt x="165" y="80"/>
                  </a:cubicBezTo>
                  <a:cubicBezTo>
                    <a:pt x="166" y="81"/>
                    <a:pt x="168" y="82"/>
                    <a:pt x="168" y="82"/>
                  </a:cubicBezTo>
                  <a:cubicBezTo>
                    <a:pt x="170" y="77"/>
                    <a:pt x="170" y="77"/>
                    <a:pt x="170" y="77"/>
                  </a:cubicBezTo>
                  <a:cubicBezTo>
                    <a:pt x="170" y="68"/>
                    <a:pt x="170" y="68"/>
                    <a:pt x="170" y="68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48" y="57"/>
                    <a:pt x="148" y="57"/>
                    <a:pt x="148" y="57"/>
                  </a:cubicBezTo>
                  <a:lnTo>
                    <a:pt x="134" y="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12" name="Freeform 44">
              <a:extLst>
                <a:ext uri="{FF2B5EF4-FFF2-40B4-BE49-F238E27FC236}">
                  <a16:creationId xmlns:a16="http://schemas.microsoft.com/office/drawing/2014/main" id="{D2523D9F-2D1B-9D2E-075F-3C1288E6A5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1352" y="2367191"/>
              <a:ext cx="249594" cy="246221"/>
            </a:xfrm>
            <a:custGeom>
              <a:avLst/>
              <a:gdLst>
                <a:gd name="T0" fmla="*/ 24 w 148"/>
                <a:gd name="T1" fmla="*/ 136 h 146"/>
                <a:gd name="T2" fmla="*/ 31 w 148"/>
                <a:gd name="T3" fmla="*/ 144 h 146"/>
                <a:gd name="T4" fmla="*/ 38 w 148"/>
                <a:gd name="T5" fmla="*/ 146 h 146"/>
                <a:gd name="T6" fmla="*/ 48 w 148"/>
                <a:gd name="T7" fmla="*/ 142 h 146"/>
                <a:gd name="T8" fmla="*/ 64 w 148"/>
                <a:gd name="T9" fmla="*/ 134 h 146"/>
                <a:gd name="T10" fmla="*/ 79 w 148"/>
                <a:gd name="T11" fmla="*/ 125 h 146"/>
                <a:gd name="T12" fmla="*/ 79 w 148"/>
                <a:gd name="T13" fmla="*/ 112 h 146"/>
                <a:gd name="T14" fmla="*/ 87 w 148"/>
                <a:gd name="T15" fmla="*/ 99 h 146"/>
                <a:gd name="T16" fmla="*/ 91 w 148"/>
                <a:gd name="T17" fmla="*/ 80 h 146"/>
                <a:gd name="T18" fmla="*/ 100 w 148"/>
                <a:gd name="T19" fmla="*/ 84 h 146"/>
                <a:gd name="T20" fmla="*/ 103 w 148"/>
                <a:gd name="T21" fmla="*/ 83 h 146"/>
                <a:gd name="T22" fmla="*/ 108 w 148"/>
                <a:gd name="T23" fmla="*/ 71 h 146"/>
                <a:gd name="T24" fmla="*/ 110 w 148"/>
                <a:gd name="T25" fmla="*/ 67 h 146"/>
                <a:gd name="T26" fmla="*/ 114 w 148"/>
                <a:gd name="T27" fmla="*/ 69 h 146"/>
                <a:gd name="T28" fmla="*/ 122 w 148"/>
                <a:gd name="T29" fmla="*/ 57 h 146"/>
                <a:gd name="T30" fmla="*/ 126 w 148"/>
                <a:gd name="T31" fmla="*/ 47 h 146"/>
                <a:gd name="T32" fmla="*/ 135 w 148"/>
                <a:gd name="T33" fmla="*/ 44 h 146"/>
                <a:gd name="T34" fmla="*/ 143 w 148"/>
                <a:gd name="T35" fmla="*/ 47 h 146"/>
                <a:gd name="T36" fmla="*/ 148 w 148"/>
                <a:gd name="T37" fmla="*/ 43 h 146"/>
                <a:gd name="T38" fmla="*/ 145 w 148"/>
                <a:gd name="T39" fmla="*/ 36 h 146"/>
                <a:gd name="T40" fmla="*/ 130 w 148"/>
                <a:gd name="T41" fmla="*/ 28 h 146"/>
                <a:gd name="T42" fmla="*/ 120 w 148"/>
                <a:gd name="T43" fmla="*/ 31 h 146"/>
                <a:gd name="T44" fmla="*/ 113 w 148"/>
                <a:gd name="T45" fmla="*/ 34 h 146"/>
                <a:gd name="T46" fmla="*/ 107 w 148"/>
                <a:gd name="T47" fmla="*/ 40 h 146"/>
                <a:gd name="T48" fmla="*/ 94 w 148"/>
                <a:gd name="T49" fmla="*/ 50 h 146"/>
                <a:gd name="T50" fmla="*/ 88 w 148"/>
                <a:gd name="T51" fmla="*/ 33 h 146"/>
                <a:gd name="T52" fmla="*/ 51 w 148"/>
                <a:gd name="T53" fmla="*/ 0 h 146"/>
                <a:gd name="T54" fmla="*/ 47 w 148"/>
                <a:gd name="T55" fmla="*/ 3 h 146"/>
                <a:gd name="T56" fmla="*/ 48 w 148"/>
                <a:gd name="T57" fmla="*/ 7 h 146"/>
                <a:gd name="T58" fmla="*/ 48 w 148"/>
                <a:gd name="T59" fmla="*/ 19 h 146"/>
                <a:gd name="T60" fmla="*/ 47 w 148"/>
                <a:gd name="T61" fmla="*/ 28 h 146"/>
                <a:gd name="T62" fmla="*/ 46 w 148"/>
                <a:gd name="T63" fmla="*/ 39 h 146"/>
                <a:gd name="T64" fmla="*/ 36 w 148"/>
                <a:gd name="T65" fmla="*/ 51 h 146"/>
                <a:gd name="T66" fmla="*/ 28 w 148"/>
                <a:gd name="T67" fmla="*/ 55 h 146"/>
                <a:gd name="T68" fmla="*/ 21 w 148"/>
                <a:gd name="T69" fmla="*/ 65 h 146"/>
                <a:gd name="T70" fmla="*/ 19 w 148"/>
                <a:gd name="T71" fmla="*/ 76 h 146"/>
                <a:gd name="T72" fmla="*/ 12 w 148"/>
                <a:gd name="T73" fmla="*/ 76 h 146"/>
                <a:gd name="T74" fmla="*/ 9 w 148"/>
                <a:gd name="T75" fmla="*/ 91 h 146"/>
                <a:gd name="T76" fmla="*/ 3 w 148"/>
                <a:gd name="T77" fmla="*/ 98 h 146"/>
                <a:gd name="T78" fmla="*/ 3 w 148"/>
                <a:gd name="T79" fmla="*/ 114 h 146"/>
                <a:gd name="T80" fmla="*/ 10 w 148"/>
                <a:gd name="T81" fmla="*/ 127 h 146"/>
                <a:gd name="T82" fmla="*/ 19 w 148"/>
                <a:gd name="T83" fmla="*/ 138 h 146"/>
                <a:gd name="T84" fmla="*/ 21 w 148"/>
                <a:gd name="T85" fmla="*/ 13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8" h="146">
                  <a:moveTo>
                    <a:pt x="21" y="136"/>
                  </a:moveTo>
                  <a:lnTo>
                    <a:pt x="24" y="136"/>
                  </a:lnTo>
                  <a:lnTo>
                    <a:pt x="25" y="139"/>
                  </a:lnTo>
                  <a:lnTo>
                    <a:pt x="31" y="144"/>
                  </a:lnTo>
                  <a:lnTo>
                    <a:pt x="36" y="146"/>
                  </a:lnTo>
                  <a:lnTo>
                    <a:pt x="38" y="146"/>
                  </a:lnTo>
                  <a:lnTo>
                    <a:pt x="44" y="139"/>
                  </a:lnTo>
                  <a:lnTo>
                    <a:pt x="48" y="142"/>
                  </a:lnTo>
                  <a:lnTo>
                    <a:pt x="57" y="140"/>
                  </a:lnTo>
                  <a:lnTo>
                    <a:pt x="64" y="134"/>
                  </a:lnTo>
                  <a:lnTo>
                    <a:pt x="75" y="128"/>
                  </a:lnTo>
                  <a:lnTo>
                    <a:pt x="79" y="125"/>
                  </a:lnTo>
                  <a:lnTo>
                    <a:pt x="78" y="117"/>
                  </a:lnTo>
                  <a:lnTo>
                    <a:pt x="79" y="112"/>
                  </a:lnTo>
                  <a:lnTo>
                    <a:pt x="84" y="107"/>
                  </a:lnTo>
                  <a:lnTo>
                    <a:pt x="87" y="99"/>
                  </a:lnTo>
                  <a:lnTo>
                    <a:pt x="90" y="87"/>
                  </a:lnTo>
                  <a:lnTo>
                    <a:pt x="91" y="80"/>
                  </a:lnTo>
                  <a:lnTo>
                    <a:pt x="95" y="82"/>
                  </a:lnTo>
                  <a:lnTo>
                    <a:pt x="100" y="84"/>
                  </a:lnTo>
                  <a:lnTo>
                    <a:pt x="102" y="85"/>
                  </a:lnTo>
                  <a:lnTo>
                    <a:pt x="103" y="83"/>
                  </a:lnTo>
                  <a:lnTo>
                    <a:pt x="106" y="75"/>
                  </a:lnTo>
                  <a:lnTo>
                    <a:pt x="108" y="71"/>
                  </a:lnTo>
                  <a:lnTo>
                    <a:pt x="109" y="67"/>
                  </a:lnTo>
                  <a:lnTo>
                    <a:pt x="110" y="67"/>
                  </a:lnTo>
                  <a:lnTo>
                    <a:pt x="113" y="67"/>
                  </a:lnTo>
                  <a:lnTo>
                    <a:pt x="114" y="69"/>
                  </a:lnTo>
                  <a:lnTo>
                    <a:pt x="119" y="60"/>
                  </a:lnTo>
                  <a:lnTo>
                    <a:pt x="122" y="57"/>
                  </a:lnTo>
                  <a:lnTo>
                    <a:pt x="124" y="54"/>
                  </a:lnTo>
                  <a:lnTo>
                    <a:pt x="126" y="47"/>
                  </a:lnTo>
                  <a:lnTo>
                    <a:pt x="126" y="39"/>
                  </a:lnTo>
                  <a:lnTo>
                    <a:pt x="135" y="44"/>
                  </a:lnTo>
                  <a:lnTo>
                    <a:pt x="141" y="47"/>
                  </a:lnTo>
                  <a:lnTo>
                    <a:pt x="143" y="47"/>
                  </a:lnTo>
                  <a:lnTo>
                    <a:pt x="146" y="44"/>
                  </a:lnTo>
                  <a:lnTo>
                    <a:pt x="148" y="43"/>
                  </a:lnTo>
                  <a:lnTo>
                    <a:pt x="147" y="43"/>
                  </a:lnTo>
                  <a:lnTo>
                    <a:pt x="145" y="36"/>
                  </a:lnTo>
                  <a:lnTo>
                    <a:pt x="141" y="31"/>
                  </a:lnTo>
                  <a:lnTo>
                    <a:pt x="130" y="28"/>
                  </a:lnTo>
                  <a:lnTo>
                    <a:pt x="123" y="31"/>
                  </a:lnTo>
                  <a:lnTo>
                    <a:pt x="120" y="31"/>
                  </a:lnTo>
                  <a:lnTo>
                    <a:pt x="114" y="35"/>
                  </a:lnTo>
                  <a:lnTo>
                    <a:pt x="113" y="34"/>
                  </a:lnTo>
                  <a:lnTo>
                    <a:pt x="112" y="34"/>
                  </a:lnTo>
                  <a:lnTo>
                    <a:pt x="107" y="40"/>
                  </a:lnTo>
                  <a:lnTo>
                    <a:pt x="102" y="40"/>
                  </a:lnTo>
                  <a:lnTo>
                    <a:pt x="94" y="50"/>
                  </a:lnTo>
                  <a:lnTo>
                    <a:pt x="91" y="50"/>
                  </a:lnTo>
                  <a:lnTo>
                    <a:pt x="88" y="33"/>
                  </a:lnTo>
                  <a:lnTo>
                    <a:pt x="57" y="39"/>
                  </a:lnTo>
                  <a:lnTo>
                    <a:pt x="51" y="0"/>
                  </a:lnTo>
                  <a:lnTo>
                    <a:pt x="48" y="0"/>
                  </a:lnTo>
                  <a:lnTo>
                    <a:pt x="47" y="3"/>
                  </a:lnTo>
                  <a:lnTo>
                    <a:pt x="48" y="6"/>
                  </a:lnTo>
                  <a:lnTo>
                    <a:pt x="48" y="7"/>
                  </a:lnTo>
                  <a:lnTo>
                    <a:pt x="48" y="15"/>
                  </a:lnTo>
                  <a:lnTo>
                    <a:pt x="48" y="19"/>
                  </a:lnTo>
                  <a:lnTo>
                    <a:pt x="47" y="22"/>
                  </a:lnTo>
                  <a:lnTo>
                    <a:pt x="47" y="28"/>
                  </a:lnTo>
                  <a:lnTo>
                    <a:pt x="46" y="36"/>
                  </a:lnTo>
                  <a:lnTo>
                    <a:pt x="46" y="39"/>
                  </a:lnTo>
                  <a:lnTo>
                    <a:pt x="44" y="44"/>
                  </a:lnTo>
                  <a:lnTo>
                    <a:pt x="36" y="51"/>
                  </a:lnTo>
                  <a:lnTo>
                    <a:pt x="33" y="55"/>
                  </a:lnTo>
                  <a:lnTo>
                    <a:pt x="28" y="55"/>
                  </a:lnTo>
                  <a:lnTo>
                    <a:pt x="24" y="61"/>
                  </a:lnTo>
                  <a:lnTo>
                    <a:pt x="21" y="65"/>
                  </a:lnTo>
                  <a:lnTo>
                    <a:pt x="20" y="75"/>
                  </a:lnTo>
                  <a:lnTo>
                    <a:pt x="19" y="76"/>
                  </a:lnTo>
                  <a:lnTo>
                    <a:pt x="15" y="73"/>
                  </a:lnTo>
                  <a:lnTo>
                    <a:pt x="12" y="76"/>
                  </a:lnTo>
                  <a:lnTo>
                    <a:pt x="9" y="87"/>
                  </a:lnTo>
                  <a:lnTo>
                    <a:pt x="9" y="91"/>
                  </a:lnTo>
                  <a:lnTo>
                    <a:pt x="7" y="94"/>
                  </a:lnTo>
                  <a:lnTo>
                    <a:pt x="3" y="98"/>
                  </a:lnTo>
                  <a:lnTo>
                    <a:pt x="0" y="101"/>
                  </a:lnTo>
                  <a:lnTo>
                    <a:pt x="3" y="114"/>
                  </a:lnTo>
                  <a:lnTo>
                    <a:pt x="5" y="120"/>
                  </a:lnTo>
                  <a:lnTo>
                    <a:pt x="10" y="127"/>
                  </a:lnTo>
                  <a:lnTo>
                    <a:pt x="15" y="132"/>
                  </a:lnTo>
                  <a:lnTo>
                    <a:pt x="19" y="138"/>
                  </a:lnTo>
                  <a:lnTo>
                    <a:pt x="20" y="138"/>
                  </a:lnTo>
                  <a:lnTo>
                    <a:pt x="21" y="136"/>
                  </a:ln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13" name="Freeform 45">
              <a:extLst>
                <a:ext uri="{FF2B5EF4-FFF2-40B4-BE49-F238E27FC236}">
                  <a16:creationId xmlns:a16="http://schemas.microsoft.com/office/drawing/2014/main" id="{E31F471B-8E0B-63BF-82C1-3892AE4FDD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5395" y="2498733"/>
              <a:ext cx="398000" cy="205746"/>
            </a:xfrm>
            <a:custGeom>
              <a:avLst/>
              <a:gdLst>
                <a:gd name="T0" fmla="*/ 207 w 236"/>
                <a:gd name="T1" fmla="*/ 91 h 122"/>
                <a:gd name="T2" fmla="*/ 214 w 236"/>
                <a:gd name="T3" fmla="*/ 88 h 122"/>
                <a:gd name="T4" fmla="*/ 220 w 236"/>
                <a:gd name="T5" fmla="*/ 74 h 122"/>
                <a:gd name="T6" fmla="*/ 235 w 236"/>
                <a:gd name="T7" fmla="*/ 64 h 122"/>
                <a:gd name="T8" fmla="*/ 232 w 236"/>
                <a:gd name="T9" fmla="*/ 54 h 122"/>
                <a:gd name="T10" fmla="*/ 222 w 236"/>
                <a:gd name="T11" fmla="*/ 42 h 122"/>
                <a:gd name="T12" fmla="*/ 217 w 236"/>
                <a:gd name="T13" fmla="*/ 23 h 122"/>
                <a:gd name="T14" fmla="*/ 215 w 236"/>
                <a:gd name="T15" fmla="*/ 22 h 122"/>
                <a:gd name="T16" fmla="*/ 207 w 236"/>
                <a:gd name="T17" fmla="*/ 13 h 122"/>
                <a:gd name="T18" fmla="*/ 203 w 236"/>
                <a:gd name="T19" fmla="*/ 11 h 122"/>
                <a:gd name="T20" fmla="*/ 199 w 236"/>
                <a:gd name="T21" fmla="*/ 15 h 122"/>
                <a:gd name="T22" fmla="*/ 192 w 236"/>
                <a:gd name="T23" fmla="*/ 17 h 122"/>
                <a:gd name="T24" fmla="*/ 184 w 236"/>
                <a:gd name="T25" fmla="*/ 13 h 122"/>
                <a:gd name="T26" fmla="*/ 181 w 236"/>
                <a:gd name="T27" fmla="*/ 16 h 122"/>
                <a:gd name="T28" fmla="*/ 178 w 236"/>
                <a:gd name="T29" fmla="*/ 18 h 122"/>
                <a:gd name="T30" fmla="*/ 174 w 236"/>
                <a:gd name="T31" fmla="*/ 15 h 122"/>
                <a:gd name="T32" fmla="*/ 166 w 236"/>
                <a:gd name="T33" fmla="*/ 13 h 122"/>
                <a:gd name="T34" fmla="*/ 163 w 236"/>
                <a:gd name="T35" fmla="*/ 7 h 122"/>
                <a:gd name="T36" fmla="*/ 154 w 236"/>
                <a:gd name="T37" fmla="*/ 0 h 122"/>
                <a:gd name="T38" fmla="*/ 148 w 236"/>
                <a:gd name="T39" fmla="*/ 3 h 122"/>
                <a:gd name="T40" fmla="*/ 141 w 236"/>
                <a:gd name="T41" fmla="*/ 2 h 122"/>
                <a:gd name="T42" fmla="*/ 144 w 236"/>
                <a:gd name="T43" fmla="*/ 7 h 122"/>
                <a:gd name="T44" fmla="*/ 144 w 236"/>
                <a:gd name="T45" fmla="*/ 15 h 122"/>
                <a:gd name="T46" fmla="*/ 138 w 236"/>
                <a:gd name="T47" fmla="*/ 17 h 122"/>
                <a:gd name="T48" fmla="*/ 126 w 236"/>
                <a:gd name="T49" fmla="*/ 20 h 122"/>
                <a:gd name="T50" fmla="*/ 125 w 236"/>
                <a:gd name="T51" fmla="*/ 23 h 122"/>
                <a:gd name="T52" fmla="*/ 124 w 236"/>
                <a:gd name="T53" fmla="*/ 29 h 122"/>
                <a:gd name="T54" fmla="*/ 120 w 236"/>
                <a:gd name="T55" fmla="*/ 37 h 122"/>
                <a:gd name="T56" fmla="*/ 115 w 236"/>
                <a:gd name="T57" fmla="*/ 39 h 122"/>
                <a:gd name="T58" fmla="*/ 112 w 236"/>
                <a:gd name="T59" fmla="*/ 47 h 122"/>
                <a:gd name="T60" fmla="*/ 104 w 236"/>
                <a:gd name="T61" fmla="*/ 52 h 122"/>
                <a:gd name="T62" fmla="*/ 100 w 236"/>
                <a:gd name="T63" fmla="*/ 48 h 122"/>
                <a:gd name="T64" fmla="*/ 97 w 236"/>
                <a:gd name="T65" fmla="*/ 44 h 122"/>
                <a:gd name="T66" fmla="*/ 93 w 236"/>
                <a:gd name="T67" fmla="*/ 51 h 122"/>
                <a:gd name="T68" fmla="*/ 92 w 236"/>
                <a:gd name="T69" fmla="*/ 58 h 122"/>
                <a:gd name="T70" fmla="*/ 86 w 236"/>
                <a:gd name="T71" fmla="*/ 55 h 122"/>
                <a:gd name="T72" fmla="*/ 80 w 236"/>
                <a:gd name="T73" fmla="*/ 56 h 122"/>
                <a:gd name="T74" fmla="*/ 76 w 236"/>
                <a:gd name="T75" fmla="*/ 61 h 122"/>
                <a:gd name="T76" fmla="*/ 71 w 236"/>
                <a:gd name="T77" fmla="*/ 60 h 122"/>
                <a:gd name="T78" fmla="*/ 63 w 236"/>
                <a:gd name="T79" fmla="*/ 57 h 122"/>
                <a:gd name="T80" fmla="*/ 57 w 236"/>
                <a:gd name="T81" fmla="*/ 61 h 122"/>
                <a:gd name="T82" fmla="*/ 49 w 236"/>
                <a:gd name="T83" fmla="*/ 66 h 122"/>
                <a:gd name="T84" fmla="*/ 43 w 236"/>
                <a:gd name="T85" fmla="*/ 67 h 122"/>
                <a:gd name="T86" fmla="*/ 43 w 236"/>
                <a:gd name="T87" fmla="*/ 72 h 122"/>
                <a:gd name="T88" fmla="*/ 44 w 236"/>
                <a:gd name="T89" fmla="*/ 78 h 122"/>
                <a:gd name="T90" fmla="*/ 36 w 236"/>
                <a:gd name="T91" fmla="*/ 81 h 122"/>
                <a:gd name="T92" fmla="*/ 33 w 236"/>
                <a:gd name="T93" fmla="*/ 88 h 122"/>
                <a:gd name="T94" fmla="*/ 33 w 236"/>
                <a:gd name="T95" fmla="*/ 94 h 122"/>
                <a:gd name="T96" fmla="*/ 27 w 236"/>
                <a:gd name="T97" fmla="*/ 94 h 122"/>
                <a:gd name="T98" fmla="*/ 19 w 236"/>
                <a:gd name="T99" fmla="*/ 89 h 122"/>
                <a:gd name="T100" fmla="*/ 14 w 236"/>
                <a:gd name="T101" fmla="*/ 93 h 122"/>
                <a:gd name="T102" fmla="*/ 10 w 236"/>
                <a:gd name="T103" fmla="*/ 97 h 122"/>
                <a:gd name="T104" fmla="*/ 14 w 236"/>
                <a:gd name="T105" fmla="*/ 102 h 122"/>
                <a:gd name="T106" fmla="*/ 14 w 236"/>
                <a:gd name="T107" fmla="*/ 107 h 122"/>
                <a:gd name="T108" fmla="*/ 12 w 236"/>
                <a:gd name="T109" fmla="*/ 115 h 122"/>
                <a:gd name="T110" fmla="*/ 7 w 236"/>
                <a:gd name="T111" fmla="*/ 116 h 122"/>
                <a:gd name="T112" fmla="*/ 5 w 236"/>
                <a:gd name="T113" fmla="*/ 117 h 122"/>
                <a:gd name="T114" fmla="*/ 0 w 236"/>
                <a:gd name="T115" fmla="*/ 117 h 122"/>
                <a:gd name="T116" fmla="*/ 0 w 236"/>
                <a:gd name="T117" fmla="*/ 121 h 122"/>
                <a:gd name="T118" fmla="*/ 2 w 236"/>
                <a:gd name="T119" fmla="*/ 121 h 122"/>
                <a:gd name="T120" fmla="*/ 50 w 236"/>
                <a:gd name="T121" fmla="*/ 111 h 122"/>
                <a:gd name="T122" fmla="*/ 192 w 236"/>
                <a:gd name="T123" fmla="*/ 100 h 122"/>
                <a:gd name="T124" fmla="*/ 202 w 236"/>
                <a:gd name="T125" fmla="*/ 9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6" h="122">
                  <a:moveTo>
                    <a:pt x="202" y="94"/>
                  </a:moveTo>
                  <a:lnTo>
                    <a:pt x="207" y="91"/>
                  </a:lnTo>
                  <a:lnTo>
                    <a:pt x="210" y="89"/>
                  </a:lnTo>
                  <a:lnTo>
                    <a:pt x="214" y="88"/>
                  </a:lnTo>
                  <a:lnTo>
                    <a:pt x="217" y="79"/>
                  </a:lnTo>
                  <a:lnTo>
                    <a:pt x="220" y="74"/>
                  </a:lnTo>
                  <a:lnTo>
                    <a:pt x="231" y="70"/>
                  </a:lnTo>
                  <a:lnTo>
                    <a:pt x="235" y="64"/>
                  </a:lnTo>
                  <a:lnTo>
                    <a:pt x="236" y="60"/>
                  </a:lnTo>
                  <a:lnTo>
                    <a:pt x="232" y="54"/>
                  </a:lnTo>
                  <a:lnTo>
                    <a:pt x="227" y="49"/>
                  </a:lnTo>
                  <a:lnTo>
                    <a:pt x="222" y="42"/>
                  </a:lnTo>
                  <a:lnTo>
                    <a:pt x="220" y="36"/>
                  </a:lnTo>
                  <a:lnTo>
                    <a:pt x="217" y="23"/>
                  </a:lnTo>
                  <a:lnTo>
                    <a:pt x="218" y="22"/>
                  </a:lnTo>
                  <a:lnTo>
                    <a:pt x="215" y="22"/>
                  </a:lnTo>
                  <a:lnTo>
                    <a:pt x="211" y="18"/>
                  </a:lnTo>
                  <a:lnTo>
                    <a:pt x="207" y="13"/>
                  </a:lnTo>
                  <a:lnTo>
                    <a:pt x="204" y="10"/>
                  </a:lnTo>
                  <a:lnTo>
                    <a:pt x="203" y="11"/>
                  </a:lnTo>
                  <a:lnTo>
                    <a:pt x="201" y="12"/>
                  </a:lnTo>
                  <a:lnTo>
                    <a:pt x="199" y="15"/>
                  </a:lnTo>
                  <a:lnTo>
                    <a:pt x="198" y="16"/>
                  </a:lnTo>
                  <a:lnTo>
                    <a:pt x="192" y="17"/>
                  </a:lnTo>
                  <a:lnTo>
                    <a:pt x="187" y="15"/>
                  </a:lnTo>
                  <a:lnTo>
                    <a:pt x="184" y="13"/>
                  </a:lnTo>
                  <a:lnTo>
                    <a:pt x="183" y="14"/>
                  </a:lnTo>
                  <a:lnTo>
                    <a:pt x="181" y="16"/>
                  </a:lnTo>
                  <a:lnTo>
                    <a:pt x="181" y="17"/>
                  </a:lnTo>
                  <a:lnTo>
                    <a:pt x="178" y="18"/>
                  </a:lnTo>
                  <a:lnTo>
                    <a:pt x="176" y="16"/>
                  </a:lnTo>
                  <a:lnTo>
                    <a:pt x="174" y="15"/>
                  </a:lnTo>
                  <a:lnTo>
                    <a:pt x="171" y="14"/>
                  </a:lnTo>
                  <a:lnTo>
                    <a:pt x="166" y="13"/>
                  </a:lnTo>
                  <a:lnTo>
                    <a:pt x="165" y="11"/>
                  </a:lnTo>
                  <a:lnTo>
                    <a:pt x="163" y="7"/>
                  </a:lnTo>
                  <a:lnTo>
                    <a:pt x="159" y="4"/>
                  </a:lnTo>
                  <a:lnTo>
                    <a:pt x="154" y="0"/>
                  </a:lnTo>
                  <a:lnTo>
                    <a:pt x="153" y="1"/>
                  </a:lnTo>
                  <a:lnTo>
                    <a:pt x="148" y="3"/>
                  </a:lnTo>
                  <a:lnTo>
                    <a:pt x="143" y="1"/>
                  </a:lnTo>
                  <a:lnTo>
                    <a:pt x="141" y="2"/>
                  </a:lnTo>
                  <a:lnTo>
                    <a:pt x="142" y="6"/>
                  </a:lnTo>
                  <a:lnTo>
                    <a:pt x="144" y="7"/>
                  </a:lnTo>
                  <a:lnTo>
                    <a:pt x="143" y="9"/>
                  </a:lnTo>
                  <a:lnTo>
                    <a:pt x="144" y="15"/>
                  </a:lnTo>
                  <a:lnTo>
                    <a:pt x="142" y="17"/>
                  </a:lnTo>
                  <a:lnTo>
                    <a:pt x="138" y="17"/>
                  </a:lnTo>
                  <a:lnTo>
                    <a:pt x="134" y="19"/>
                  </a:lnTo>
                  <a:lnTo>
                    <a:pt x="126" y="20"/>
                  </a:lnTo>
                  <a:lnTo>
                    <a:pt x="125" y="21"/>
                  </a:lnTo>
                  <a:lnTo>
                    <a:pt x="125" y="23"/>
                  </a:lnTo>
                  <a:lnTo>
                    <a:pt x="124" y="25"/>
                  </a:lnTo>
                  <a:lnTo>
                    <a:pt x="124" y="29"/>
                  </a:lnTo>
                  <a:lnTo>
                    <a:pt x="122" y="33"/>
                  </a:lnTo>
                  <a:lnTo>
                    <a:pt x="120" y="37"/>
                  </a:lnTo>
                  <a:lnTo>
                    <a:pt x="118" y="39"/>
                  </a:lnTo>
                  <a:lnTo>
                    <a:pt x="115" y="39"/>
                  </a:lnTo>
                  <a:lnTo>
                    <a:pt x="112" y="44"/>
                  </a:lnTo>
                  <a:lnTo>
                    <a:pt x="112" y="47"/>
                  </a:lnTo>
                  <a:lnTo>
                    <a:pt x="110" y="51"/>
                  </a:lnTo>
                  <a:lnTo>
                    <a:pt x="104" y="52"/>
                  </a:lnTo>
                  <a:lnTo>
                    <a:pt x="103" y="51"/>
                  </a:lnTo>
                  <a:lnTo>
                    <a:pt x="100" y="48"/>
                  </a:lnTo>
                  <a:lnTo>
                    <a:pt x="99" y="44"/>
                  </a:lnTo>
                  <a:lnTo>
                    <a:pt x="97" y="44"/>
                  </a:lnTo>
                  <a:lnTo>
                    <a:pt x="96" y="48"/>
                  </a:lnTo>
                  <a:lnTo>
                    <a:pt x="93" y="51"/>
                  </a:lnTo>
                  <a:lnTo>
                    <a:pt x="93" y="55"/>
                  </a:lnTo>
                  <a:lnTo>
                    <a:pt x="92" y="58"/>
                  </a:lnTo>
                  <a:lnTo>
                    <a:pt x="88" y="57"/>
                  </a:lnTo>
                  <a:lnTo>
                    <a:pt x="86" y="55"/>
                  </a:lnTo>
                  <a:lnTo>
                    <a:pt x="82" y="55"/>
                  </a:lnTo>
                  <a:lnTo>
                    <a:pt x="80" y="56"/>
                  </a:lnTo>
                  <a:lnTo>
                    <a:pt x="76" y="57"/>
                  </a:lnTo>
                  <a:lnTo>
                    <a:pt x="76" y="61"/>
                  </a:lnTo>
                  <a:lnTo>
                    <a:pt x="75" y="62"/>
                  </a:lnTo>
                  <a:lnTo>
                    <a:pt x="71" y="60"/>
                  </a:lnTo>
                  <a:lnTo>
                    <a:pt x="68" y="57"/>
                  </a:lnTo>
                  <a:lnTo>
                    <a:pt x="63" y="57"/>
                  </a:lnTo>
                  <a:lnTo>
                    <a:pt x="60" y="57"/>
                  </a:lnTo>
                  <a:lnTo>
                    <a:pt x="57" y="61"/>
                  </a:lnTo>
                  <a:lnTo>
                    <a:pt x="49" y="61"/>
                  </a:lnTo>
                  <a:lnTo>
                    <a:pt x="49" y="66"/>
                  </a:lnTo>
                  <a:lnTo>
                    <a:pt x="46" y="66"/>
                  </a:lnTo>
                  <a:lnTo>
                    <a:pt x="43" y="67"/>
                  </a:lnTo>
                  <a:lnTo>
                    <a:pt x="43" y="71"/>
                  </a:lnTo>
                  <a:lnTo>
                    <a:pt x="43" y="72"/>
                  </a:lnTo>
                  <a:lnTo>
                    <a:pt x="43" y="75"/>
                  </a:lnTo>
                  <a:lnTo>
                    <a:pt x="44" y="78"/>
                  </a:lnTo>
                  <a:lnTo>
                    <a:pt x="42" y="79"/>
                  </a:lnTo>
                  <a:lnTo>
                    <a:pt x="36" y="81"/>
                  </a:lnTo>
                  <a:lnTo>
                    <a:pt x="33" y="83"/>
                  </a:lnTo>
                  <a:lnTo>
                    <a:pt x="33" y="88"/>
                  </a:lnTo>
                  <a:lnTo>
                    <a:pt x="35" y="93"/>
                  </a:lnTo>
                  <a:lnTo>
                    <a:pt x="33" y="94"/>
                  </a:lnTo>
                  <a:lnTo>
                    <a:pt x="30" y="94"/>
                  </a:lnTo>
                  <a:lnTo>
                    <a:pt x="27" y="94"/>
                  </a:lnTo>
                  <a:lnTo>
                    <a:pt x="23" y="91"/>
                  </a:lnTo>
                  <a:lnTo>
                    <a:pt x="19" y="89"/>
                  </a:lnTo>
                  <a:lnTo>
                    <a:pt x="17" y="90"/>
                  </a:lnTo>
                  <a:lnTo>
                    <a:pt x="14" y="93"/>
                  </a:lnTo>
                  <a:lnTo>
                    <a:pt x="11" y="94"/>
                  </a:lnTo>
                  <a:lnTo>
                    <a:pt x="10" y="97"/>
                  </a:lnTo>
                  <a:lnTo>
                    <a:pt x="10" y="100"/>
                  </a:lnTo>
                  <a:lnTo>
                    <a:pt x="14" y="102"/>
                  </a:lnTo>
                  <a:lnTo>
                    <a:pt x="14" y="104"/>
                  </a:lnTo>
                  <a:lnTo>
                    <a:pt x="14" y="107"/>
                  </a:lnTo>
                  <a:lnTo>
                    <a:pt x="14" y="112"/>
                  </a:lnTo>
                  <a:lnTo>
                    <a:pt x="12" y="115"/>
                  </a:lnTo>
                  <a:lnTo>
                    <a:pt x="10" y="116"/>
                  </a:lnTo>
                  <a:lnTo>
                    <a:pt x="7" y="116"/>
                  </a:lnTo>
                  <a:lnTo>
                    <a:pt x="5" y="117"/>
                  </a:lnTo>
                  <a:lnTo>
                    <a:pt x="5" y="117"/>
                  </a:lnTo>
                  <a:lnTo>
                    <a:pt x="4" y="117"/>
                  </a:lnTo>
                  <a:lnTo>
                    <a:pt x="0" y="117"/>
                  </a:lnTo>
                  <a:lnTo>
                    <a:pt x="0" y="118"/>
                  </a:lnTo>
                  <a:lnTo>
                    <a:pt x="0" y="121"/>
                  </a:lnTo>
                  <a:lnTo>
                    <a:pt x="0" y="122"/>
                  </a:lnTo>
                  <a:lnTo>
                    <a:pt x="2" y="121"/>
                  </a:lnTo>
                  <a:lnTo>
                    <a:pt x="52" y="120"/>
                  </a:lnTo>
                  <a:lnTo>
                    <a:pt x="50" y="111"/>
                  </a:lnTo>
                  <a:lnTo>
                    <a:pt x="143" y="105"/>
                  </a:lnTo>
                  <a:lnTo>
                    <a:pt x="192" y="100"/>
                  </a:lnTo>
                  <a:lnTo>
                    <a:pt x="198" y="97"/>
                  </a:lnTo>
                  <a:lnTo>
                    <a:pt x="202" y="94"/>
                  </a:ln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14" name="Freeform 46">
              <a:extLst>
                <a:ext uri="{FF2B5EF4-FFF2-40B4-BE49-F238E27FC236}">
                  <a16:creationId xmlns:a16="http://schemas.microsoft.com/office/drawing/2014/main" id="{B042A280-9F99-C82B-59C9-56F5332CBE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6419" y="2426216"/>
              <a:ext cx="362585" cy="315365"/>
            </a:xfrm>
            <a:custGeom>
              <a:avLst/>
              <a:gdLst>
                <a:gd name="T0" fmla="*/ 238 w 254"/>
                <a:gd name="T1" fmla="*/ 190 h 221"/>
                <a:gd name="T2" fmla="*/ 242 w 254"/>
                <a:gd name="T3" fmla="*/ 189 h 221"/>
                <a:gd name="T4" fmla="*/ 244 w 254"/>
                <a:gd name="T5" fmla="*/ 188 h 221"/>
                <a:gd name="T6" fmla="*/ 249 w 254"/>
                <a:gd name="T7" fmla="*/ 187 h 221"/>
                <a:gd name="T8" fmla="*/ 254 w 254"/>
                <a:gd name="T9" fmla="*/ 183 h 221"/>
                <a:gd name="T10" fmla="*/ 254 w 254"/>
                <a:gd name="T11" fmla="*/ 173 h 221"/>
                <a:gd name="T12" fmla="*/ 250 w 254"/>
                <a:gd name="T13" fmla="*/ 168 h 221"/>
                <a:gd name="T14" fmla="*/ 251 w 254"/>
                <a:gd name="T15" fmla="*/ 161 h 221"/>
                <a:gd name="T16" fmla="*/ 243 w 254"/>
                <a:gd name="T17" fmla="*/ 166 h 221"/>
                <a:gd name="T18" fmla="*/ 238 w 254"/>
                <a:gd name="T19" fmla="*/ 156 h 221"/>
                <a:gd name="T20" fmla="*/ 240 w 254"/>
                <a:gd name="T21" fmla="*/ 146 h 221"/>
                <a:gd name="T22" fmla="*/ 232 w 254"/>
                <a:gd name="T23" fmla="*/ 131 h 221"/>
                <a:gd name="T24" fmla="*/ 216 w 254"/>
                <a:gd name="T25" fmla="*/ 124 h 221"/>
                <a:gd name="T26" fmla="*/ 202 w 254"/>
                <a:gd name="T27" fmla="*/ 112 h 221"/>
                <a:gd name="T28" fmla="*/ 204 w 254"/>
                <a:gd name="T29" fmla="*/ 100 h 221"/>
                <a:gd name="T30" fmla="*/ 206 w 254"/>
                <a:gd name="T31" fmla="*/ 91 h 221"/>
                <a:gd name="T32" fmla="*/ 206 w 254"/>
                <a:gd name="T33" fmla="*/ 80 h 221"/>
                <a:gd name="T34" fmla="*/ 196 w 254"/>
                <a:gd name="T35" fmla="*/ 76 h 221"/>
                <a:gd name="T36" fmla="*/ 191 w 254"/>
                <a:gd name="T37" fmla="*/ 81 h 221"/>
                <a:gd name="T38" fmla="*/ 186 w 254"/>
                <a:gd name="T39" fmla="*/ 67 h 221"/>
                <a:gd name="T40" fmla="*/ 163 w 254"/>
                <a:gd name="T41" fmla="*/ 45 h 221"/>
                <a:gd name="T42" fmla="*/ 156 w 254"/>
                <a:gd name="T43" fmla="*/ 22 h 221"/>
                <a:gd name="T44" fmla="*/ 158 w 254"/>
                <a:gd name="T45" fmla="*/ 10 h 221"/>
                <a:gd name="T46" fmla="*/ 0 w 254"/>
                <a:gd name="T47" fmla="*/ 2 h 221"/>
                <a:gd name="T48" fmla="*/ 4 w 254"/>
                <a:gd name="T49" fmla="*/ 6 h 221"/>
                <a:gd name="T50" fmla="*/ 3 w 254"/>
                <a:gd name="T51" fmla="*/ 13 h 221"/>
                <a:gd name="T52" fmla="*/ 5 w 254"/>
                <a:gd name="T53" fmla="*/ 17 h 221"/>
                <a:gd name="T54" fmla="*/ 12 w 254"/>
                <a:gd name="T55" fmla="*/ 25 h 221"/>
                <a:gd name="T56" fmla="*/ 14 w 254"/>
                <a:gd name="T57" fmla="*/ 29 h 221"/>
                <a:gd name="T58" fmla="*/ 20 w 254"/>
                <a:gd name="T59" fmla="*/ 39 h 221"/>
                <a:gd name="T60" fmla="*/ 31 w 254"/>
                <a:gd name="T61" fmla="*/ 39 h 221"/>
                <a:gd name="T62" fmla="*/ 28 w 254"/>
                <a:gd name="T63" fmla="*/ 50 h 221"/>
                <a:gd name="T64" fmla="*/ 31 w 254"/>
                <a:gd name="T65" fmla="*/ 61 h 221"/>
                <a:gd name="T66" fmla="*/ 36 w 254"/>
                <a:gd name="T67" fmla="*/ 69 h 221"/>
                <a:gd name="T68" fmla="*/ 42 w 254"/>
                <a:gd name="T69" fmla="*/ 176 h 221"/>
                <a:gd name="T70" fmla="*/ 215 w 254"/>
                <a:gd name="T71" fmla="*/ 197 h 221"/>
                <a:gd name="T72" fmla="*/ 205 w 254"/>
                <a:gd name="T73" fmla="*/ 221 h 221"/>
                <a:gd name="T74" fmla="*/ 234 w 254"/>
                <a:gd name="T75" fmla="*/ 216 h 221"/>
                <a:gd name="T76" fmla="*/ 237 w 254"/>
                <a:gd name="T77" fmla="*/ 211 h 221"/>
                <a:gd name="T78" fmla="*/ 234 w 254"/>
                <a:gd name="T79" fmla="*/ 206 h 221"/>
                <a:gd name="T80" fmla="*/ 237 w 254"/>
                <a:gd name="T81" fmla="*/ 203 h 221"/>
                <a:gd name="T82" fmla="*/ 238 w 254"/>
                <a:gd name="T83" fmla="*/ 197 h 221"/>
                <a:gd name="T84" fmla="*/ 238 w 254"/>
                <a:gd name="T85" fmla="*/ 193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4" h="221">
                  <a:moveTo>
                    <a:pt x="238" y="193"/>
                  </a:moveTo>
                  <a:cubicBezTo>
                    <a:pt x="238" y="190"/>
                    <a:pt x="238" y="190"/>
                    <a:pt x="238" y="190"/>
                  </a:cubicBezTo>
                  <a:cubicBezTo>
                    <a:pt x="238" y="189"/>
                    <a:pt x="238" y="189"/>
                    <a:pt x="238" y="189"/>
                  </a:cubicBezTo>
                  <a:cubicBezTo>
                    <a:pt x="242" y="189"/>
                    <a:pt x="242" y="189"/>
                    <a:pt x="242" y="189"/>
                  </a:cubicBezTo>
                  <a:cubicBezTo>
                    <a:pt x="243" y="189"/>
                    <a:pt x="243" y="189"/>
                    <a:pt x="243" y="189"/>
                  </a:cubicBezTo>
                  <a:cubicBezTo>
                    <a:pt x="244" y="188"/>
                    <a:pt x="244" y="188"/>
                    <a:pt x="244" y="188"/>
                  </a:cubicBezTo>
                  <a:cubicBezTo>
                    <a:pt x="246" y="187"/>
                    <a:pt x="246" y="187"/>
                    <a:pt x="246" y="187"/>
                  </a:cubicBezTo>
                  <a:cubicBezTo>
                    <a:pt x="249" y="187"/>
                    <a:pt x="249" y="187"/>
                    <a:pt x="249" y="187"/>
                  </a:cubicBezTo>
                  <a:cubicBezTo>
                    <a:pt x="252" y="186"/>
                    <a:pt x="252" y="186"/>
                    <a:pt x="252" y="186"/>
                  </a:cubicBezTo>
                  <a:cubicBezTo>
                    <a:pt x="254" y="183"/>
                    <a:pt x="254" y="183"/>
                    <a:pt x="254" y="183"/>
                  </a:cubicBezTo>
                  <a:cubicBezTo>
                    <a:pt x="254" y="177"/>
                    <a:pt x="254" y="177"/>
                    <a:pt x="254" y="177"/>
                  </a:cubicBezTo>
                  <a:cubicBezTo>
                    <a:pt x="254" y="173"/>
                    <a:pt x="254" y="173"/>
                    <a:pt x="254" y="173"/>
                  </a:cubicBezTo>
                  <a:cubicBezTo>
                    <a:pt x="254" y="171"/>
                    <a:pt x="254" y="171"/>
                    <a:pt x="254" y="171"/>
                  </a:cubicBezTo>
                  <a:cubicBezTo>
                    <a:pt x="250" y="168"/>
                    <a:pt x="250" y="168"/>
                    <a:pt x="250" y="168"/>
                  </a:cubicBezTo>
                  <a:cubicBezTo>
                    <a:pt x="250" y="165"/>
                    <a:pt x="250" y="165"/>
                    <a:pt x="250" y="165"/>
                  </a:cubicBezTo>
                  <a:cubicBezTo>
                    <a:pt x="251" y="161"/>
                    <a:pt x="251" y="161"/>
                    <a:pt x="251" y="161"/>
                  </a:cubicBezTo>
                  <a:cubicBezTo>
                    <a:pt x="246" y="161"/>
                    <a:pt x="246" y="161"/>
                    <a:pt x="246" y="161"/>
                  </a:cubicBezTo>
                  <a:cubicBezTo>
                    <a:pt x="243" y="166"/>
                    <a:pt x="243" y="166"/>
                    <a:pt x="243" y="166"/>
                  </a:cubicBezTo>
                  <a:cubicBezTo>
                    <a:pt x="243" y="161"/>
                    <a:pt x="243" y="161"/>
                    <a:pt x="243" y="161"/>
                  </a:cubicBezTo>
                  <a:cubicBezTo>
                    <a:pt x="238" y="156"/>
                    <a:pt x="238" y="156"/>
                    <a:pt x="238" y="156"/>
                  </a:cubicBezTo>
                  <a:cubicBezTo>
                    <a:pt x="239" y="152"/>
                    <a:pt x="239" y="152"/>
                    <a:pt x="239" y="152"/>
                  </a:cubicBezTo>
                  <a:cubicBezTo>
                    <a:pt x="240" y="146"/>
                    <a:pt x="240" y="146"/>
                    <a:pt x="240" y="146"/>
                  </a:cubicBezTo>
                  <a:cubicBezTo>
                    <a:pt x="236" y="135"/>
                    <a:pt x="236" y="135"/>
                    <a:pt x="236" y="135"/>
                  </a:cubicBezTo>
                  <a:cubicBezTo>
                    <a:pt x="232" y="131"/>
                    <a:pt x="232" y="131"/>
                    <a:pt x="232" y="131"/>
                  </a:cubicBezTo>
                  <a:cubicBezTo>
                    <a:pt x="219" y="122"/>
                    <a:pt x="219" y="122"/>
                    <a:pt x="219" y="122"/>
                  </a:cubicBezTo>
                  <a:cubicBezTo>
                    <a:pt x="216" y="124"/>
                    <a:pt x="216" y="124"/>
                    <a:pt x="216" y="124"/>
                  </a:cubicBezTo>
                  <a:cubicBezTo>
                    <a:pt x="208" y="118"/>
                    <a:pt x="208" y="118"/>
                    <a:pt x="208" y="118"/>
                  </a:cubicBezTo>
                  <a:cubicBezTo>
                    <a:pt x="202" y="112"/>
                    <a:pt x="202" y="112"/>
                    <a:pt x="202" y="112"/>
                  </a:cubicBezTo>
                  <a:cubicBezTo>
                    <a:pt x="202" y="106"/>
                    <a:pt x="202" y="106"/>
                    <a:pt x="202" y="106"/>
                  </a:cubicBezTo>
                  <a:cubicBezTo>
                    <a:pt x="204" y="100"/>
                    <a:pt x="204" y="100"/>
                    <a:pt x="204" y="100"/>
                  </a:cubicBezTo>
                  <a:cubicBezTo>
                    <a:pt x="205" y="96"/>
                    <a:pt x="205" y="96"/>
                    <a:pt x="205" y="96"/>
                  </a:cubicBezTo>
                  <a:cubicBezTo>
                    <a:pt x="206" y="91"/>
                    <a:pt x="206" y="91"/>
                    <a:pt x="206" y="91"/>
                  </a:cubicBezTo>
                  <a:cubicBezTo>
                    <a:pt x="209" y="84"/>
                    <a:pt x="209" y="84"/>
                    <a:pt x="209" y="84"/>
                  </a:cubicBezTo>
                  <a:cubicBezTo>
                    <a:pt x="206" y="80"/>
                    <a:pt x="206" y="80"/>
                    <a:pt x="206" y="80"/>
                  </a:cubicBezTo>
                  <a:cubicBezTo>
                    <a:pt x="202" y="76"/>
                    <a:pt x="202" y="76"/>
                    <a:pt x="202" y="76"/>
                  </a:cubicBezTo>
                  <a:cubicBezTo>
                    <a:pt x="196" y="76"/>
                    <a:pt x="196" y="76"/>
                    <a:pt x="196" y="76"/>
                  </a:cubicBezTo>
                  <a:cubicBezTo>
                    <a:pt x="193" y="78"/>
                    <a:pt x="193" y="78"/>
                    <a:pt x="193" y="78"/>
                  </a:cubicBezTo>
                  <a:cubicBezTo>
                    <a:pt x="191" y="81"/>
                    <a:pt x="191" y="81"/>
                    <a:pt x="191" y="81"/>
                  </a:cubicBezTo>
                  <a:cubicBezTo>
                    <a:pt x="186" y="76"/>
                    <a:pt x="186" y="76"/>
                    <a:pt x="186" y="76"/>
                  </a:cubicBezTo>
                  <a:cubicBezTo>
                    <a:pt x="186" y="67"/>
                    <a:pt x="186" y="67"/>
                    <a:pt x="186" y="67"/>
                  </a:cubicBezTo>
                  <a:cubicBezTo>
                    <a:pt x="181" y="60"/>
                    <a:pt x="181" y="60"/>
                    <a:pt x="181" y="60"/>
                  </a:cubicBezTo>
                  <a:cubicBezTo>
                    <a:pt x="163" y="45"/>
                    <a:pt x="163" y="45"/>
                    <a:pt x="163" y="45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6" y="22"/>
                    <a:pt x="156" y="22"/>
                    <a:pt x="156" y="22"/>
                  </a:cubicBezTo>
                  <a:cubicBezTo>
                    <a:pt x="156" y="11"/>
                    <a:pt x="156" y="11"/>
                    <a:pt x="156" y="11"/>
                  </a:cubicBezTo>
                  <a:cubicBezTo>
                    <a:pt x="158" y="10"/>
                    <a:pt x="158" y="10"/>
                    <a:pt x="158" y="10"/>
                  </a:cubicBezTo>
                  <a:cubicBezTo>
                    <a:pt x="146" y="0"/>
                    <a:pt x="146" y="0"/>
                    <a:pt x="146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4" y="16"/>
                    <a:pt x="5" y="17"/>
                  </a:cubicBezTo>
                  <a:cubicBezTo>
                    <a:pt x="6" y="18"/>
                    <a:pt x="11" y="19"/>
                    <a:pt x="11" y="19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31" y="39"/>
                    <a:pt x="31" y="39"/>
                    <a:pt x="31" y="39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42" y="72"/>
                    <a:pt x="42" y="72"/>
                    <a:pt x="42" y="72"/>
                  </a:cubicBezTo>
                  <a:cubicBezTo>
                    <a:pt x="42" y="176"/>
                    <a:pt x="42" y="176"/>
                    <a:pt x="42" y="176"/>
                  </a:cubicBezTo>
                  <a:cubicBezTo>
                    <a:pt x="42" y="201"/>
                    <a:pt x="42" y="201"/>
                    <a:pt x="42" y="201"/>
                  </a:cubicBezTo>
                  <a:cubicBezTo>
                    <a:pt x="215" y="197"/>
                    <a:pt x="215" y="197"/>
                    <a:pt x="215" y="197"/>
                  </a:cubicBezTo>
                  <a:cubicBezTo>
                    <a:pt x="216" y="203"/>
                    <a:pt x="216" y="203"/>
                    <a:pt x="216" y="203"/>
                  </a:cubicBezTo>
                  <a:cubicBezTo>
                    <a:pt x="205" y="221"/>
                    <a:pt x="205" y="221"/>
                    <a:pt x="205" y="221"/>
                  </a:cubicBezTo>
                  <a:cubicBezTo>
                    <a:pt x="233" y="219"/>
                    <a:pt x="233" y="219"/>
                    <a:pt x="233" y="219"/>
                  </a:cubicBezTo>
                  <a:cubicBezTo>
                    <a:pt x="234" y="216"/>
                    <a:pt x="234" y="216"/>
                    <a:pt x="234" y="216"/>
                  </a:cubicBezTo>
                  <a:cubicBezTo>
                    <a:pt x="236" y="213"/>
                    <a:pt x="236" y="213"/>
                    <a:pt x="236" y="213"/>
                  </a:cubicBezTo>
                  <a:cubicBezTo>
                    <a:pt x="236" y="213"/>
                    <a:pt x="238" y="212"/>
                    <a:pt x="237" y="211"/>
                  </a:cubicBezTo>
                  <a:cubicBezTo>
                    <a:pt x="237" y="210"/>
                    <a:pt x="235" y="207"/>
                    <a:pt x="235" y="207"/>
                  </a:cubicBezTo>
                  <a:cubicBezTo>
                    <a:pt x="234" y="206"/>
                    <a:pt x="234" y="206"/>
                    <a:pt x="234" y="206"/>
                  </a:cubicBezTo>
                  <a:cubicBezTo>
                    <a:pt x="235" y="204"/>
                    <a:pt x="235" y="204"/>
                    <a:pt x="235" y="204"/>
                  </a:cubicBezTo>
                  <a:cubicBezTo>
                    <a:pt x="237" y="203"/>
                    <a:pt x="237" y="203"/>
                    <a:pt x="237" y="203"/>
                  </a:cubicBezTo>
                  <a:cubicBezTo>
                    <a:pt x="238" y="200"/>
                    <a:pt x="238" y="200"/>
                    <a:pt x="238" y="200"/>
                  </a:cubicBezTo>
                  <a:cubicBezTo>
                    <a:pt x="238" y="197"/>
                    <a:pt x="238" y="197"/>
                    <a:pt x="238" y="197"/>
                  </a:cubicBezTo>
                  <a:cubicBezTo>
                    <a:pt x="238" y="194"/>
                    <a:pt x="238" y="194"/>
                    <a:pt x="238" y="194"/>
                  </a:cubicBezTo>
                  <a:lnTo>
                    <a:pt x="238" y="193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15" name="Freeform 47">
              <a:extLst>
                <a:ext uri="{FF2B5EF4-FFF2-40B4-BE49-F238E27FC236}">
                  <a16:creationId xmlns:a16="http://schemas.microsoft.com/office/drawing/2014/main" id="{372AF927-A604-14BD-4095-1746AB6112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2333" y="1820782"/>
              <a:ext cx="350780" cy="408119"/>
            </a:xfrm>
            <a:custGeom>
              <a:avLst/>
              <a:gdLst>
                <a:gd name="T0" fmla="*/ 139 w 208"/>
                <a:gd name="T1" fmla="*/ 135 h 242"/>
                <a:gd name="T2" fmla="*/ 144 w 208"/>
                <a:gd name="T3" fmla="*/ 107 h 242"/>
                <a:gd name="T4" fmla="*/ 169 w 208"/>
                <a:gd name="T5" fmla="*/ 80 h 242"/>
                <a:gd name="T6" fmla="*/ 208 w 208"/>
                <a:gd name="T7" fmla="*/ 55 h 242"/>
                <a:gd name="T8" fmla="*/ 183 w 208"/>
                <a:gd name="T9" fmla="*/ 52 h 242"/>
                <a:gd name="T10" fmla="*/ 166 w 208"/>
                <a:gd name="T11" fmla="*/ 52 h 242"/>
                <a:gd name="T12" fmla="*/ 154 w 208"/>
                <a:gd name="T13" fmla="*/ 55 h 242"/>
                <a:gd name="T14" fmla="*/ 147 w 208"/>
                <a:gd name="T15" fmla="*/ 48 h 242"/>
                <a:gd name="T16" fmla="*/ 133 w 208"/>
                <a:gd name="T17" fmla="*/ 45 h 242"/>
                <a:gd name="T18" fmla="*/ 128 w 208"/>
                <a:gd name="T19" fmla="*/ 42 h 242"/>
                <a:gd name="T20" fmla="*/ 114 w 208"/>
                <a:gd name="T21" fmla="*/ 36 h 242"/>
                <a:gd name="T22" fmla="*/ 123 w 208"/>
                <a:gd name="T23" fmla="*/ 36 h 242"/>
                <a:gd name="T24" fmla="*/ 114 w 208"/>
                <a:gd name="T25" fmla="*/ 35 h 242"/>
                <a:gd name="T26" fmla="*/ 105 w 208"/>
                <a:gd name="T27" fmla="*/ 35 h 242"/>
                <a:gd name="T28" fmla="*/ 97 w 208"/>
                <a:gd name="T29" fmla="*/ 39 h 242"/>
                <a:gd name="T30" fmla="*/ 87 w 208"/>
                <a:gd name="T31" fmla="*/ 34 h 242"/>
                <a:gd name="T32" fmla="*/ 80 w 208"/>
                <a:gd name="T33" fmla="*/ 34 h 242"/>
                <a:gd name="T34" fmla="*/ 68 w 208"/>
                <a:gd name="T35" fmla="*/ 24 h 242"/>
                <a:gd name="T36" fmla="*/ 66 w 208"/>
                <a:gd name="T37" fmla="*/ 20 h 242"/>
                <a:gd name="T38" fmla="*/ 58 w 208"/>
                <a:gd name="T39" fmla="*/ 20 h 242"/>
                <a:gd name="T40" fmla="*/ 54 w 208"/>
                <a:gd name="T41" fmla="*/ 16 h 242"/>
                <a:gd name="T42" fmla="*/ 58 w 208"/>
                <a:gd name="T43" fmla="*/ 8 h 242"/>
                <a:gd name="T44" fmla="*/ 60 w 208"/>
                <a:gd name="T45" fmla="*/ 2 h 242"/>
                <a:gd name="T46" fmla="*/ 56 w 208"/>
                <a:gd name="T47" fmla="*/ 0 h 242"/>
                <a:gd name="T48" fmla="*/ 54 w 208"/>
                <a:gd name="T49" fmla="*/ 12 h 242"/>
                <a:gd name="T50" fmla="*/ 0 w 208"/>
                <a:gd name="T51" fmla="*/ 16 h 242"/>
                <a:gd name="T52" fmla="*/ 1 w 208"/>
                <a:gd name="T53" fmla="*/ 23 h 242"/>
                <a:gd name="T54" fmla="*/ 4 w 208"/>
                <a:gd name="T55" fmla="*/ 26 h 242"/>
                <a:gd name="T56" fmla="*/ 3 w 208"/>
                <a:gd name="T57" fmla="*/ 31 h 242"/>
                <a:gd name="T58" fmla="*/ 1 w 208"/>
                <a:gd name="T59" fmla="*/ 34 h 242"/>
                <a:gd name="T60" fmla="*/ 2 w 208"/>
                <a:gd name="T61" fmla="*/ 40 h 242"/>
                <a:gd name="T62" fmla="*/ 1 w 208"/>
                <a:gd name="T63" fmla="*/ 51 h 242"/>
                <a:gd name="T64" fmla="*/ 6 w 208"/>
                <a:gd name="T65" fmla="*/ 64 h 242"/>
                <a:gd name="T66" fmla="*/ 9 w 208"/>
                <a:gd name="T67" fmla="*/ 78 h 242"/>
                <a:gd name="T68" fmla="*/ 10 w 208"/>
                <a:gd name="T69" fmla="*/ 104 h 242"/>
                <a:gd name="T70" fmla="*/ 12 w 208"/>
                <a:gd name="T71" fmla="*/ 114 h 242"/>
                <a:gd name="T72" fmla="*/ 12 w 208"/>
                <a:gd name="T73" fmla="*/ 122 h 242"/>
                <a:gd name="T74" fmla="*/ 17 w 208"/>
                <a:gd name="T75" fmla="*/ 127 h 242"/>
                <a:gd name="T76" fmla="*/ 18 w 208"/>
                <a:gd name="T77" fmla="*/ 136 h 242"/>
                <a:gd name="T78" fmla="*/ 16 w 208"/>
                <a:gd name="T79" fmla="*/ 142 h 242"/>
                <a:gd name="T80" fmla="*/ 17 w 208"/>
                <a:gd name="T81" fmla="*/ 144 h 242"/>
                <a:gd name="T82" fmla="*/ 11 w 208"/>
                <a:gd name="T83" fmla="*/ 150 h 242"/>
                <a:gd name="T84" fmla="*/ 8 w 208"/>
                <a:gd name="T85" fmla="*/ 154 h 242"/>
                <a:gd name="T86" fmla="*/ 9 w 208"/>
                <a:gd name="T87" fmla="*/ 158 h 242"/>
                <a:gd name="T88" fmla="*/ 12 w 208"/>
                <a:gd name="T89" fmla="*/ 163 h 242"/>
                <a:gd name="T90" fmla="*/ 18 w 208"/>
                <a:gd name="T91" fmla="*/ 167 h 242"/>
                <a:gd name="T92" fmla="*/ 18 w 208"/>
                <a:gd name="T93" fmla="*/ 242 h 242"/>
                <a:gd name="T94" fmla="*/ 173 w 208"/>
                <a:gd name="T95" fmla="*/ 233 h 242"/>
                <a:gd name="T96" fmla="*/ 166 w 208"/>
                <a:gd name="T97" fmla="*/ 220 h 242"/>
                <a:gd name="T98" fmla="*/ 157 w 208"/>
                <a:gd name="T99" fmla="*/ 213 h 242"/>
                <a:gd name="T100" fmla="*/ 138 w 208"/>
                <a:gd name="T101" fmla="*/ 197 h 242"/>
                <a:gd name="T102" fmla="*/ 125 w 208"/>
                <a:gd name="T103" fmla="*/ 189 h 242"/>
                <a:gd name="T104" fmla="*/ 128 w 208"/>
                <a:gd name="T105" fmla="*/ 159 h 242"/>
                <a:gd name="T106" fmla="*/ 122 w 208"/>
                <a:gd name="T107" fmla="*/ 154 h 242"/>
                <a:gd name="T108" fmla="*/ 128 w 208"/>
                <a:gd name="T109" fmla="*/ 141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8" h="242">
                  <a:moveTo>
                    <a:pt x="128" y="141"/>
                  </a:moveTo>
                  <a:lnTo>
                    <a:pt x="139" y="135"/>
                  </a:lnTo>
                  <a:lnTo>
                    <a:pt x="139" y="111"/>
                  </a:lnTo>
                  <a:lnTo>
                    <a:pt x="144" y="107"/>
                  </a:lnTo>
                  <a:lnTo>
                    <a:pt x="161" y="91"/>
                  </a:lnTo>
                  <a:lnTo>
                    <a:pt x="169" y="80"/>
                  </a:lnTo>
                  <a:lnTo>
                    <a:pt x="185" y="69"/>
                  </a:lnTo>
                  <a:lnTo>
                    <a:pt x="208" y="55"/>
                  </a:lnTo>
                  <a:lnTo>
                    <a:pt x="200" y="53"/>
                  </a:lnTo>
                  <a:lnTo>
                    <a:pt x="183" y="52"/>
                  </a:lnTo>
                  <a:lnTo>
                    <a:pt x="169" y="49"/>
                  </a:lnTo>
                  <a:lnTo>
                    <a:pt x="166" y="52"/>
                  </a:lnTo>
                  <a:lnTo>
                    <a:pt x="162" y="55"/>
                  </a:lnTo>
                  <a:lnTo>
                    <a:pt x="154" y="55"/>
                  </a:lnTo>
                  <a:lnTo>
                    <a:pt x="151" y="51"/>
                  </a:lnTo>
                  <a:lnTo>
                    <a:pt x="147" y="48"/>
                  </a:lnTo>
                  <a:lnTo>
                    <a:pt x="136" y="45"/>
                  </a:lnTo>
                  <a:lnTo>
                    <a:pt x="133" y="45"/>
                  </a:lnTo>
                  <a:lnTo>
                    <a:pt x="129" y="43"/>
                  </a:lnTo>
                  <a:lnTo>
                    <a:pt x="128" y="42"/>
                  </a:lnTo>
                  <a:lnTo>
                    <a:pt x="119" y="41"/>
                  </a:lnTo>
                  <a:lnTo>
                    <a:pt x="114" y="36"/>
                  </a:lnTo>
                  <a:lnTo>
                    <a:pt x="120" y="39"/>
                  </a:lnTo>
                  <a:lnTo>
                    <a:pt x="123" y="36"/>
                  </a:lnTo>
                  <a:lnTo>
                    <a:pt x="119" y="35"/>
                  </a:lnTo>
                  <a:lnTo>
                    <a:pt x="114" y="35"/>
                  </a:lnTo>
                  <a:lnTo>
                    <a:pt x="109" y="35"/>
                  </a:lnTo>
                  <a:lnTo>
                    <a:pt x="105" y="35"/>
                  </a:lnTo>
                  <a:lnTo>
                    <a:pt x="100" y="35"/>
                  </a:lnTo>
                  <a:lnTo>
                    <a:pt x="97" y="39"/>
                  </a:lnTo>
                  <a:lnTo>
                    <a:pt x="93" y="39"/>
                  </a:lnTo>
                  <a:lnTo>
                    <a:pt x="87" y="34"/>
                  </a:lnTo>
                  <a:lnTo>
                    <a:pt x="84" y="34"/>
                  </a:lnTo>
                  <a:lnTo>
                    <a:pt x="80" y="34"/>
                  </a:lnTo>
                  <a:lnTo>
                    <a:pt x="73" y="32"/>
                  </a:lnTo>
                  <a:lnTo>
                    <a:pt x="68" y="24"/>
                  </a:lnTo>
                  <a:lnTo>
                    <a:pt x="68" y="24"/>
                  </a:lnTo>
                  <a:lnTo>
                    <a:pt x="66" y="20"/>
                  </a:lnTo>
                  <a:lnTo>
                    <a:pt x="62" y="20"/>
                  </a:lnTo>
                  <a:lnTo>
                    <a:pt x="58" y="20"/>
                  </a:lnTo>
                  <a:lnTo>
                    <a:pt x="55" y="20"/>
                  </a:lnTo>
                  <a:lnTo>
                    <a:pt x="54" y="16"/>
                  </a:lnTo>
                  <a:lnTo>
                    <a:pt x="57" y="12"/>
                  </a:lnTo>
                  <a:lnTo>
                    <a:pt x="58" y="8"/>
                  </a:lnTo>
                  <a:lnTo>
                    <a:pt x="62" y="5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56" y="0"/>
                  </a:lnTo>
                  <a:lnTo>
                    <a:pt x="56" y="10"/>
                  </a:lnTo>
                  <a:lnTo>
                    <a:pt x="54" y="12"/>
                  </a:lnTo>
                  <a:lnTo>
                    <a:pt x="52" y="16"/>
                  </a:lnTo>
                  <a:lnTo>
                    <a:pt x="0" y="16"/>
                  </a:lnTo>
                  <a:lnTo>
                    <a:pt x="1" y="20"/>
                  </a:lnTo>
                  <a:lnTo>
                    <a:pt x="1" y="23"/>
                  </a:lnTo>
                  <a:lnTo>
                    <a:pt x="1" y="24"/>
                  </a:lnTo>
                  <a:lnTo>
                    <a:pt x="4" y="26"/>
                  </a:lnTo>
                  <a:lnTo>
                    <a:pt x="4" y="30"/>
                  </a:lnTo>
                  <a:lnTo>
                    <a:pt x="3" y="31"/>
                  </a:lnTo>
                  <a:lnTo>
                    <a:pt x="1" y="33"/>
                  </a:lnTo>
                  <a:lnTo>
                    <a:pt x="1" y="34"/>
                  </a:lnTo>
                  <a:lnTo>
                    <a:pt x="1" y="38"/>
                  </a:lnTo>
                  <a:lnTo>
                    <a:pt x="2" y="40"/>
                  </a:lnTo>
                  <a:lnTo>
                    <a:pt x="3" y="45"/>
                  </a:lnTo>
                  <a:lnTo>
                    <a:pt x="1" y="51"/>
                  </a:lnTo>
                  <a:lnTo>
                    <a:pt x="3" y="56"/>
                  </a:lnTo>
                  <a:lnTo>
                    <a:pt x="6" y="64"/>
                  </a:lnTo>
                  <a:lnTo>
                    <a:pt x="9" y="70"/>
                  </a:lnTo>
                  <a:lnTo>
                    <a:pt x="9" y="78"/>
                  </a:lnTo>
                  <a:lnTo>
                    <a:pt x="10" y="92"/>
                  </a:lnTo>
                  <a:lnTo>
                    <a:pt x="10" y="104"/>
                  </a:lnTo>
                  <a:lnTo>
                    <a:pt x="10" y="112"/>
                  </a:lnTo>
                  <a:lnTo>
                    <a:pt x="12" y="114"/>
                  </a:lnTo>
                  <a:lnTo>
                    <a:pt x="12" y="116"/>
                  </a:lnTo>
                  <a:lnTo>
                    <a:pt x="12" y="122"/>
                  </a:lnTo>
                  <a:lnTo>
                    <a:pt x="15" y="124"/>
                  </a:lnTo>
                  <a:lnTo>
                    <a:pt x="17" y="127"/>
                  </a:lnTo>
                  <a:lnTo>
                    <a:pt x="18" y="132"/>
                  </a:lnTo>
                  <a:lnTo>
                    <a:pt x="18" y="136"/>
                  </a:lnTo>
                  <a:lnTo>
                    <a:pt x="18" y="141"/>
                  </a:lnTo>
                  <a:lnTo>
                    <a:pt x="16" y="142"/>
                  </a:lnTo>
                  <a:lnTo>
                    <a:pt x="16" y="142"/>
                  </a:lnTo>
                  <a:lnTo>
                    <a:pt x="17" y="144"/>
                  </a:lnTo>
                  <a:lnTo>
                    <a:pt x="13" y="147"/>
                  </a:lnTo>
                  <a:lnTo>
                    <a:pt x="11" y="150"/>
                  </a:lnTo>
                  <a:lnTo>
                    <a:pt x="8" y="152"/>
                  </a:lnTo>
                  <a:lnTo>
                    <a:pt x="8" y="154"/>
                  </a:lnTo>
                  <a:lnTo>
                    <a:pt x="8" y="156"/>
                  </a:lnTo>
                  <a:lnTo>
                    <a:pt x="9" y="158"/>
                  </a:lnTo>
                  <a:lnTo>
                    <a:pt x="12" y="160"/>
                  </a:lnTo>
                  <a:lnTo>
                    <a:pt x="12" y="163"/>
                  </a:lnTo>
                  <a:lnTo>
                    <a:pt x="17" y="164"/>
                  </a:lnTo>
                  <a:lnTo>
                    <a:pt x="18" y="167"/>
                  </a:lnTo>
                  <a:lnTo>
                    <a:pt x="21" y="169"/>
                  </a:lnTo>
                  <a:lnTo>
                    <a:pt x="18" y="242"/>
                  </a:lnTo>
                  <a:lnTo>
                    <a:pt x="172" y="239"/>
                  </a:lnTo>
                  <a:lnTo>
                    <a:pt x="173" y="233"/>
                  </a:lnTo>
                  <a:lnTo>
                    <a:pt x="172" y="227"/>
                  </a:lnTo>
                  <a:lnTo>
                    <a:pt x="166" y="220"/>
                  </a:lnTo>
                  <a:lnTo>
                    <a:pt x="160" y="216"/>
                  </a:lnTo>
                  <a:lnTo>
                    <a:pt x="157" y="213"/>
                  </a:lnTo>
                  <a:lnTo>
                    <a:pt x="150" y="204"/>
                  </a:lnTo>
                  <a:lnTo>
                    <a:pt x="138" y="197"/>
                  </a:lnTo>
                  <a:lnTo>
                    <a:pt x="130" y="193"/>
                  </a:lnTo>
                  <a:lnTo>
                    <a:pt x="125" y="189"/>
                  </a:lnTo>
                  <a:lnTo>
                    <a:pt x="126" y="174"/>
                  </a:lnTo>
                  <a:lnTo>
                    <a:pt x="128" y="159"/>
                  </a:lnTo>
                  <a:lnTo>
                    <a:pt x="126" y="159"/>
                  </a:lnTo>
                  <a:lnTo>
                    <a:pt x="122" y="154"/>
                  </a:lnTo>
                  <a:lnTo>
                    <a:pt x="126" y="145"/>
                  </a:lnTo>
                  <a:lnTo>
                    <a:pt x="128" y="141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16" name="Line 48">
              <a:extLst>
                <a:ext uri="{FF2B5EF4-FFF2-40B4-BE49-F238E27FC236}">
                  <a16:creationId xmlns:a16="http://schemas.microsoft.com/office/drawing/2014/main" id="{7C664794-EEC0-1E23-FDC3-A6A7A21FA5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81810" y="2014724"/>
              <a:ext cx="0" cy="0"/>
            </a:xfrm>
            <a:prstGeom prst="line">
              <a:avLst/>
            </a:prstGeom>
            <a:grp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17" name="Line 49">
              <a:extLst>
                <a:ext uri="{FF2B5EF4-FFF2-40B4-BE49-F238E27FC236}">
                  <a16:creationId xmlns:a16="http://schemas.microsoft.com/office/drawing/2014/main" id="{8600BCB9-D44C-1B8F-CFFD-DBBCF1B9E0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81810" y="2014724"/>
              <a:ext cx="0" cy="0"/>
            </a:xfrm>
            <a:prstGeom prst="line">
              <a:avLst/>
            </a:pr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18" name="Freeform 50">
              <a:extLst>
                <a:ext uri="{FF2B5EF4-FFF2-40B4-BE49-F238E27FC236}">
                  <a16:creationId xmlns:a16="http://schemas.microsoft.com/office/drawing/2014/main" id="{F4D3F02D-26C6-4582-E044-12CD43A43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4446" y="1940520"/>
              <a:ext cx="409805" cy="386196"/>
            </a:xfrm>
            <a:custGeom>
              <a:avLst/>
              <a:gdLst>
                <a:gd name="T0" fmla="*/ 12 w 287"/>
                <a:gd name="T1" fmla="*/ 44 h 270"/>
                <a:gd name="T2" fmla="*/ 29 w 287"/>
                <a:gd name="T3" fmla="*/ 36 h 270"/>
                <a:gd name="T4" fmla="*/ 52 w 287"/>
                <a:gd name="T5" fmla="*/ 17 h 270"/>
                <a:gd name="T6" fmla="*/ 77 w 287"/>
                <a:gd name="T7" fmla="*/ 0 h 270"/>
                <a:gd name="T8" fmla="*/ 75 w 287"/>
                <a:gd name="T9" fmla="*/ 6 h 270"/>
                <a:gd name="T10" fmla="*/ 65 w 287"/>
                <a:gd name="T11" fmla="*/ 19 h 270"/>
                <a:gd name="T12" fmla="*/ 67 w 287"/>
                <a:gd name="T13" fmla="*/ 29 h 270"/>
                <a:gd name="T14" fmla="*/ 77 w 287"/>
                <a:gd name="T15" fmla="*/ 28 h 270"/>
                <a:gd name="T16" fmla="*/ 111 w 287"/>
                <a:gd name="T17" fmla="*/ 45 h 270"/>
                <a:gd name="T18" fmla="*/ 135 w 287"/>
                <a:gd name="T19" fmla="*/ 39 h 270"/>
                <a:gd name="T20" fmla="*/ 169 w 287"/>
                <a:gd name="T21" fmla="*/ 28 h 270"/>
                <a:gd name="T22" fmla="*/ 198 w 287"/>
                <a:gd name="T23" fmla="*/ 38 h 270"/>
                <a:gd name="T24" fmla="*/ 217 w 287"/>
                <a:gd name="T25" fmla="*/ 55 h 270"/>
                <a:gd name="T26" fmla="*/ 232 w 287"/>
                <a:gd name="T27" fmla="*/ 56 h 270"/>
                <a:gd name="T28" fmla="*/ 219 w 287"/>
                <a:gd name="T29" fmla="*/ 62 h 270"/>
                <a:gd name="T30" fmla="*/ 193 w 287"/>
                <a:gd name="T31" fmla="*/ 64 h 270"/>
                <a:gd name="T32" fmla="*/ 201 w 287"/>
                <a:gd name="T33" fmla="*/ 74 h 270"/>
                <a:gd name="T34" fmla="*/ 204 w 287"/>
                <a:gd name="T35" fmla="*/ 75 h 270"/>
                <a:gd name="T36" fmla="*/ 234 w 287"/>
                <a:gd name="T37" fmla="*/ 88 h 270"/>
                <a:gd name="T38" fmla="*/ 246 w 287"/>
                <a:gd name="T39" fmla="*/ 109 h 270"/>
                <a:gd name="T40" fmla="*/ 245 w 287"/>
                <a:gd name="T41" fmla="*/ 141 h 270"/>
                <a:gd name="T42" fmla="*/ 233 w 287"/>
                <a:gd name="T43" fmla="*/ 168 h 270"/>
                <a:gd name="T44" fmla="*/ 246 w 287"/>
                <a:gd name="T45" fmla="*/ 166 h 270"/>
                <a:gd name="T46" fmla="*/ 255 w 287"/>
                <a:gd name="T47" fmla="*/ 153 h 270"/>
                <a:gd name="T48" fmla="*/ 275 w 287"/>
                <a:gd name="T49" fmla="*/ 154 h 270"/>
                <a:gd name="T50" fmla="*/ 287 w 287"/>
                <a:gd name="T51" fmla="*/ 197 h 270"/>
                <a:gd name="T52" fmla="*/ 275 w 287"/>
                <a:gd name="T53" fmla="*/ 220 h 270"/>
                <a:gd name="T54" fmla="*/ 266 w 287"/>
                <a:gd name="T55" fmla="*/ 249 h 270"/>
                <a:gd name="T56" fmla="*/ 141 w 287"/>
                <a:gd name="T57" fmla="*/ 270 h 270"/>
                <a:gd name="T58" fmla="*/ 158 w 287"/>
                <a:gd name="T59" fmla="*/ 235 h 270"/>
                <a:gd name="T60" fmla="*/ 145 w 287"/>
                <a:gd name="T61" fmla="*/ 191 h 270"/>
                <a:gd name="T62" fmla="*/ 144 w 287"/>
                <a:gd name="T63" fmla="*/ 165 h 270"/>
                <a:gd name="T64" fmla="*/ 148 w 287"/>
                <a:gd name="T65" fmla="*/ 147 h 270"/>
                <a:gd name="T66" fmla="*/ 153 w 287"/>
                <a:gd name="T67" fmla="*/ 122 h 270"/>
                <a:gd name="T68" fmla="*/ 166 w 287"/>
                <a:gd name="T69" fmla="*/ 106 h 270"/>
                <a:gd name="T70" fmla="*/ 169 w 287"/>
                <a:gd name="T71" fmla="*/ 122 h 270"/>
                <a:gd name="T72" fmla="*/ 175 w 287"/>
                <a:gd name="T73" fmla="*/ 111 h 270"/>
                <a:gd name="T74" fmla="*/ 180 w 287"/>
                <a:gd name="T75" fmla="*/ 94 h 270"/>
                <a:gd name="T76" fmla="*/ 184 w 287"/>
                <a:gd name="T77" fmla="*/ 81 h 270"/>
                <a:gd name="T78" fmla="*/ 189 w 287"/>
                <a:gd name="T79" fmla="*/ 74 h 270"/>
                <a:gd name="T80" fmla="*/ 187 w 287"/>
                <a:gd name="T81" fmla="*/ 65 h 270"/>
                <a:gd name="T82" fmla="*/ 159 w 287"/>
                <a:gd name="T83" fmla="*/ 68 h 270"/>
                <a:gd name="T84" fmla="*/ 129 w 287"/>
                <a:gd name="T85" fmla="*/ 85 h 270"/>
                <a:gd name="T86" fmla="*/ 127 w 287"/>
                <a:gd name="T87" fmla="*/ 76 h 270"/>
                <a:gd name="T88" fmla="*/ 118 w 287"/>
                <a:gd name="T89" fmla="*/ 75 h 270"/>
                <a:gd name="T90" fmla="*/ 107 w 287"/>
                <a:gd name="T91" fmla="*/ 101 h 270"/>
                <a:gd name="T92" fmla="*/ 95 w 287"/>
                <a:gd name="T93" fmla="*/ 100 h 270"/>
                <a:gd name="T94" fmla="*/ 84 w 287"/>
                <a:gd name="T95" fmla="*/ 81 h 270"/>
                <a:gd name="T96" fmla="*/ 58 w 287"/>
                <a:gd name="T97" fmla="*/ 74 h 270"/>
                <a:gd name="T98" fmla="*/ 29 w 287"/>
                <a:gd name="T99" fmla="*/ 65 h 270"/>
                <a:gd name="T100" fmla="*/ 9 w 287"/>
                <a:gd name="T101" fmla="*/ 57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7" h="270">
                  <a:moveTo>
                    <a:pt x="0" y="51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6" y="49"/>
                    <a:pt x="6" y="49"/>
                    <a:pt x="6" y="49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5" y="2"/>
                    <a:pt x="85" y="2"/>
                    <a:pt x="85" y="2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79" y="5"/>
                    <a:pt x="79" y="5"/>
                    <a:pt x="79" y="5"/>
                  </a:cubicBezTo>
                  <a:cubicBezTo>
                    <a:pt x="75" y="6"/>
                    <a:pt x="75" y="6"/>
                    <a:pt x="75" y="6"/>
                  </a:cubicBezTo>
                  <a:cubicBezTo>
                    <a:pt x="76" y="8"/>
                    <a:pt x="76" y="8"/>
                    <a:pt x="76" y="8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68" y="14"/>
                    <a:pt x="68" y="15"/>
                  </a:cubicBezTo>
                  <a:cubicBezTo>
                    <a:pt x="68" y="16"/>
                    <a:pt x="65" y="23"/>
                    <a:pt x="65" y="23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63" y="17"/>
                    <a:pt x="63" y="17"/>
                    <a:pt x="63" y="17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2" y="33"/>
                    <a:pt x="62" y="33"/>
                    <a:pt x="62" y="33"/>
                  </a:cubicBezTo>
                  <a:cubicBezTo>
                    <a:pt x="65" y="31"/>
                    <a:pt x="65" y="31"/>
                    <a:pt x="65" y="31"/>
                  </a:cubicBezTo>
                  <a:cubicBezTo>
                    <a:pt x="67" y="29"/>
                    <a:pt x="67" y="29"/>
                    <a:pt x="67" y="29"/>
                  </a:cubicBezTo>
                  <a:cubicBezTo>
                    <a:pt x="68" y="29"/>
                    <a:pt x="68" y="29"/>
                    <a:pt x="68" y="29"/>
                  </a:cubicBezTo>
                  <a:cubicBezTo>
                    <a:pt x="69" y="31"/>
                    <a:pt x="69" y="31"/>
                    <a:pt x="69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92" y="34"/>
                    <a:pt x="92" y="34"/>
                    <a:pt x="92" y="34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102" y="44"/>
                    <a:pt x="102" y="44"/>
                    <a:pt x="102" y="44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14" y="44"/>
                    <a:pt x="114" y="44"/>
                    <a:pt x="114" y="44"/>
                  </a:cubicBezTo>
                  <a:cubicBezTo>
                    <a:pt x="121" y="46"/>
                    <a:pt x="121" y="46"/>
                    <a:pt x="121" y="46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5" y="39"/>
                    <a:pt x="135" y="39"/>
                    <a:pt x="135" y="39"/>
                  </a:cubicBezTo>
                  <a:cubicBezTo>
                    <a:pt x="139" y="35"/>
                    <a:pt x="139" y="35"/>
                    <a:pt x="139" y="35"/>
                  </a:cubicBezTo>
                  <a:cubicBezTo>
                    <a:pt x="148" y="33"/>
                    <a:pt x="148" y="33"/>
                    <a:pt x="148" y="33"/>
                  </a:cubicBezTo>
                  <a:cubicBezTo>
                    <a:pt x="154" y="31"/>
                    <a:pt x="154" y="31"/>
                    <a:pt x="154" y="31"/>
                  </a:cubicBezTo>
                  <a:cubicBezTo>
                    <a:pt x="160" y="31"/>
                    <a:pt x="160" y="31"/>
                    <a:pt x="160" y="31"/>
                  </a:cubicBezTo>
                  <a:cubicBezTo>
                    <a:pt x="169" y="28"/>
                    <a:pt x="169" y="28"/>
                    <a:pt x="169" y="28"/>
                  </a:cubicBezTo>
                  <a:cubicBezTo>
                    <a:pt x="175" y="26"/>
                    <a:pt x="175" y="26"/>
                    <a:pt x="175" y="26"/>
                  </a:cubicBezTo>
                  <a:cubicBezTo>
                    <a:pt x="178" y="28"/>
                    <a:pt x="178" y="28"/>
                    <a:pt x="178" y="28"/>
                  </a:cubicBezTo>
                  <a:cubicBezTo>
                    <a:pt x="180" y="36"/>
                    <a:pt x="180" y="36"/>
                    <a:pt x="180" y="36"/>
                  </a:cubicBezTo>
                  <a:cubicBezTo>
                    <a:pt x="191" y="38"/>
                    <a:pt x="191" y="38"/>
                    <a:pt x="191" y="38"/>
                  </a:cubicBezTo>
                  <a:cubicBezTo>
                    <a:pt x="198" y="38"/>
                    <a:pt x="198" y="38"/>
                    <a:pt x="198" y="38"/>
                  </a:cubicBezTo>
                  <a:cubicBezTo>
                    <a:pt x="203" y="39"/>
                    <a:pt x="203" y="39"/>
                    <a:pt x="203" y="39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213" y="51"/>
                    <a:pt x="213" y="51"/>
                    <a:pt x="213" y="51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215" y="53"/>
                    <a:pt x="216" y="54"/>
                    <a:pt x="217" y="55"/>
                  </a:cubicBezTo>
                  <a:cubicBezTo>
                    <a:pt x="218" y="56"/>
                    <a:pt x="219" y="58"/>
                    <a:pt x="219" y="58"/>
                  </a:cubicBezTo>
                  <a:cubicBezTo>
                    <a:pt x="224" y="59"/>
                    <a:pt x="224" y="59"/>
                    <a:pt x="224" y="59"/>
                  </a:cubicBezTo>
                  <a:cubicBezTo>
                    <a:pt x="224" y="59"/>
                    <a:pt x="226" y="57"/>
                    <a:pt x="226" y="57"/>
                  </a:cubicBezTo>
                  <a:cubicBezTo>
                    <a:pt x="226" y="56"/>
                    <a:pt x="230" y="54"/>
                    <a:pt x="230" y="54"/>
                  </a:cubicBezTo>
                  <a:cubicBezTo>
                    <a:pt x="232" y="56"/>
                    <a:pt x="232" y="56"/>
                    <a:pt x="232" y="56"/>
                  </a:cubicBezTo>
                  <a:cubicBezTo>
                    <a:pt x="232" y="56"/>
                    <a:pt x="234" y="57"/>
                    <a:pt x="232" y="58"/>
                  </a:cubicBezTo>
                  <a:cubicBezTo>
                    <a:pt x="231" y="58"/>
                    <a:pt x="230" y="60"/>
                    <a:pt x="229" y="60"/>
                  </a:cubicBezTo>
                  <a:cubicBezTo>
                    <a:pt x="227" y="60"/>
                    <a:pt x="225" y="60"/>
                    <a:pt x="225" y="60"/>
                  </a:cubicBezTo>
                  <a:cubicBezTo>
                    <a:pt x="221" y="60"/>
                    <a:pt x="221" y="60"/>
                    <a:pt x="221" y="60"/>
                  </a:cubicBezTo>
                  <a:cubicBezTo>
                    <a:pt x="219" y="62"/>
                    <a:pt x="219" y="62"/>
                    <a:pt x="219" y="62"/>
                  </a:cubicBezTo>
                  <a:cubicBezTo>
                    <a:pt x="208" y="62"/>
                    <a:pt x="208" y="62"/>
                    <a:pt x="208" y="62"/>
                  </a:cubicBezTo>
                  <a:cubicBezTo>
                    <a:pt x="205" y="63"/>
                    <a:pt x="205" y="63"/>
                    <a:pt x="205" y="63"/>
                  </a:cubicBezTo>
                  <a:cubicBezTo>
                    <a:pt x="201" y="61"/>
                    <a:pt x="201" y="61"/>
                    <a:pt x="201" y="61"/>
                  </a:cubicBezTo>
                  <a:cubicBezTo>
                    <a:pt x="197" y="59"/>
                    <a:pt x="197" y="59"/>
                    <a:pt x="197" y="59"/>
                  </a:cubicBezTo>
                  <a:cubicBezTo>
                    <a:pt x="193" y="64"/>
                    <a:pt x="193" y="64"/>
                    <a:pt x="193" y="64"/>
                  </a:cubicBezTo>
                  <a:cubicBezTo>
                    <a:pt x="194" y="67"/>
                    <a:pt x="194" y="67"/>
                    <a:pt x="194" y="67"/>
                  </a:cubicBezTo>
                  <a:cubicBezTo>
                    <a:pt x="194" y="69"/>
                    <a:pt x="194" y="69"/>
                    <a:pt x="194" y="69"/>
                  </a:cubicBezTo>
                  <a:cubicBezTo>
                    <a:pt x="194" y="69"/>
                    <a:pt x="194" y="71"/>
                    <a:pt x="195" y="71"/>
                  </a:cubicBezTo>
                  <a:cubicBezTo>
                    <a:pt x="195" y="71"/>
                    <a:pt x="196" y="72"/>
                    <a:pt x="196" y="72"/>
                  </a:cubicBezTo>
                  <a:cubicBezTo>
                    <a:pt x="201" y="74"/>
                    <a:pt x="201" y="74"/>
                    <a:pt x="201" y="74"/>
                  </a:cubicBezTo>
                  <a:cubicBezTo>
                    <a:pt x="203" y="72"/>
                    <a:pt x="203" y="72"/>
                    <a:pt x="203" y="72"/>
                  </a:cubicBezTo>
                  <a:cubicBezTo>
                    <a:pt x="203" y="72"/>
                    <a:pt x="200" y="70"/>
                    <a:pt x="201" y="70"/>
                  </a:cubicBezTo>
                  <a:cubicBezTo>
                    <a:pt x="202" y="70"/>
                    <a:pt x="206" y="72"/>
                    <a:pt x="206" y="72"/>
                  </a:cubicBezTo>
                  <a:cubicBezTo>
                    <a:pt x="206" y="72"/>
                    <a:pt x="205" y="74"/>
                    <a:pt x="205" y="74"/>
                  </a:cubicBezTo>
                  <a:cubicBezTo>
                    <a:pt x="204" y="75"/>
                    <a:pt x="204" y="75"/>
                    <a:pt x="204" y="75"/>
                  </a:cubicBezTo>
                  <a:cubicBezTo>
                    <a:pt x="205" y="76"/>
                    <a:pt x="210" y="77"/>
                    <a:pt x="210" y="77"/>
                  </a:cubicBezTo>
                  <a:cubicBezTo>
                    <a:pt x="211" y="77"/>
                    <a:pt x="214" y="79"/>
                    <a:pt x="214" y="79"/>
                  </a:cubicBezTo>
                  <a:cubicBezTo>
                    <a:pt x="219" y="82"/>
                    <a:pt x="219" y="82"/>
                    <a:pt x="219" y="82"/>
                  </a:cubicBezTo>
                  <a:cubicBezTo>
                    <a:pt x="226" y="85"/>
                    <a:pt x="226" y="85"/>
                    <a:pt x="226" y="85"/>
                  </a:cubicBezTo>
                  <a:cubicBezTo>
                    <a:pt x="234" y="88"/>
                    <a:pt x="234" y="88"/>
                    <a:pt x="234" y="88"/>
                  </a:cubicBezTo>
                  <a:cubicBezTo>
                    <a:pt x="242" y="96"/>
                    <a:pt x="242" y="96"/>
                    <a:pt x="242" y="96"/>
                  </a:cubicBezTo>
                  <a:cubicBezTo>
                    <a:pt x="246" y="101"/>
                    <a:pt x="246" y="101"/>
                    <a:pt x="246" y="101"/>
                  </a:cubicBezTo>
                  <a:cubicBezTo>
                    <a:pt x="244" y="103"/>
                    <a:pt x="244" y="103"/>
                    <a:pt x="244" y="103"/>
                  </a:cubicBezTo>
                  <a:cubicBezTo>
                    <a:pt x="244" y="103"/>
                    <a:pt x="243" y="103"/>
                    <a:pt x="243" y="104"/>
                  </a:cubicBezTo>
                  <a:cubicBezTo>
                    <a:pt x="244" y="105"/>
                    <a:pt x="246" y="109"/>
                    <a:pt x="246" y="109"/>
                  </a:cubicBezTo>
                  <a:cubicBezTo>
                    <a:pt x="245" y="110"/>
                    <a:pt x="247" y="113"/>
                    <a:pt x="247" y="113"/>
                  </a:cubicBezTo>
                  <a:cubicBezTo>
                    <a:pt x="249" y="124"/>
                    <a:pt x="249" y="124"/>
                    <a:pt x="249" y="124"/>
                  </a:cubicBezTo>
                  <a:cubicBezTo>
                    <a:pt x="250" y="130"/>
                    <a:pt x="250" y="130"/>
                    <a:pt x="250" y="130"/>
                  </a:cubicBezTo>
                  <a:cubicBezTo>
                    <a:pt x="249" y="136"/>
                    <a:pt x="249" y="136"/>
                    <a:pt x="249" y="136"/>
                  </a:cubicBezTo>
                  <a:cubicBezTo>
                    <a:pt x="245" y="141"/>
                    <a:pt x="245" y="141"/>
                    <a:pt x="245" y="141"/>
                  </a:cubicBezTo>
                  <a:cubicBezTo>
                    <a:pt x="242" y="147"/>
                    <a:pt x="242" y="147"/>
                    <a:pt x="242" y="147"/>
                  </a:cubicBezTo>
                  <a:cubicBezTo>
                    <a:pt x="242" y="147"/>
                    <a:pt x="240" y="151"/>
                    <a:pt x="239" y="152"/>
                  </a:cubicBezTo>
                  <a:cubicBezTo>
                    <a:pt x="239" y="152"/>
                    <a:pt x="235" y="155"/>
                    <a:pt x="235" y="156"/>
                  </a:cubicBezTo>
                  <a:cubicBezTo>
                    <a:pt x="235" y="156"/>
                    <a:pt x="233" y="160"/>
                    <a:pt x="233" y="160"/>
                  </a:cubicBezTo>
                  <a:cubicBezTo>
                    <a:pt x="233" y="168"/>
                    <a:pt x="233" y="168"/>
                    <a:pt x="233" y="168"/>
                  </a:cubicBezTo>
                  <a:cubicBezTo>
                    <a:pt x="235" y="170"/>
                    <a:pt x="235" y="170"/>
                    <a:pt x="235" y="170"/>
                  </a:cubicBezTo>
                  <a:cubicBezTo>
                    <a:pt x="240" y="172"/>
                    <a:pt x="240" y="172"/>
                    <a:pt x="240" y="172"/>
                  </a:cubicBezTo>
                  <a:cubicBezTo>
                    <a:pt x="242" y="170"/>
                    <a:pt x="242" y="170"/>
                    <a:pt x="242" y="170"/>
                  </a:cubicBezTo>
                  <a:cubicBezTo>
                    <a:pt x="242" y="170"/>
                    <a:pt x="244" y="169"/>
                    <a:pt x="244" y="168"/>
                  </a:cubicBezTo>
                  <a:cubicBezTo>
                    <a:pt x="245" y="168"/>
                    <a:pt x="246" y="166"/>
                    <a:pt x="246" y="166"/>
                  </a:cubicBezTo>
                  <a:cubicBezTo>
                    <a:pt x="246" y="166"/>
                    <a:pt x="249" y="164"/>
                    <a:pt x="249" y="164"/>
                  </a:cubicBezTo>
                  <a:cubicBezTo>
                    <a:pt x="249" y="164"/>
                    <a:pt x="249" y="161"/>
                    <a:pt x="249" y="161"/>
                  </a:cubicBezTo>
                  <a:cubicBezTo>
                    <a:pt x="249" y="161"/>
                    <a:pt x="250" y="157"/>
                    <a:pt x="250" y="157"/>
                  </a:cubicBezTo>
                  <a:cubicBezTo>
                    <a:pt x="250" y="157"/>
                    <a:pt x="252" y="156"/>
                    <a:pt x="252" y="156"/>
                  </a:cubicBezTo>
                  <a:cubicBezTo>
                    <a:pt x="252" y="155"/>
                    <a:pt x="255" y="153"/>
                    <a:pt x="255" y="153"/>
                  </a:cubicBezTo>
                  <a:cubicBezTo>
                    <a:pt x="255" y="153"/>
                    <a:pt x="259" y="150"/>
                    <a:pt x="259" y="150"/>
                  </a:cubicBezTo>
                  <a:cubicBezTo>
                    <a:pt x="260" y="150"/>
                    <a:pt x="262" y="147"/>
                    <a:pt x="262" y="147"/>
                  </a:cubicBezTo>
                  <a:cubicBezTo>
                    <a:pt x="265" y="147"/>
                    <a:pt x="265" y="147"/>
                    <a:pt x="265" y="147"/>
                  </a:cubicBezTo>
                  <a:cubicBezTo>
                    <a:pt x="269" y="148"/>
                    <a:pt x="269" y="148"/>
                    <a:pt x="269" y="148"/>
                  </a:cubicBezTo>
                  <a:cubicBezTo>
                    <a:pt x="275" y="154"/>
                    <a:pt x="275" y="154"/>
                    <a:pt x="275" y="154"/>
                  </a:cubicBezTo>
                  <a:cubicBezTo>
                    <a:pt x="279" y="162"/>
                    <a:pt x="279" y="162"/>
                    <a:pt x="279" y="162"/>
                  </a:cubicBezTo>
                  <a:cubicBezTo>
                    <a:pt x="283" y="184"/>
                    <a:pt x="283" y="184"/>
                    <a:pt x="283" y="184"/>
                  </a:cubicBezTo>
                  <a:cubicBezTo>
                    <a:pt x="286" y="189"/>
                    <a:pt x="286" y="189"/>
                    <a:pt x="286" y="189"/>
                  </a:cubicBezTo>
                  <a:cubicBezTo>
                    <a:pt x="286" y="193"/>
                    <a:pt x="286" y="193"/>
                    <a:pt x="286" y="193"/>
                  </a:cubicBezTo>
                  <a:cubicBezTo>
                    <a:pt x="286" y="193"/>
                    <a:pt x="287" y="196"/>
                    <a:pt x="287" y="197"/>
                  </a:cubicBezTo>
                  <a:cubicBezTo>
                    <a:pt x="287" y="198"/>
                    <a:pt x="287" y="213"/>
                    <a:pt x="287" y="213"/>
                  </a:cubicBezTo>
                  <a:cubicBezTo>
                    <a:pt x="280" y="213"/>
                    <a:pt x="280" y="213"/>
                    <a:pt x="280" y="213"/>
                  </a:cubicBezTo>
                  <a:cubicBezTo>
                    <a:pt x="278" y="213"/>
                    <a:pt x="278" y="213"/>
                    <a:pt x="278" y="213"/>
                  </a:cubicBezTo>
                  <a:cubicBezTo>
                    <a:pt x="278" y="216"/>
                    <a:pt x="278" y="216"/>
                    <a:pt x="278" y="216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4" y="225"/>
                    <a:pt x="274" y="225"/>
                    <a:pt x="274" y="225"/>
                  </a:cubicBezTo>
                  <a:cubicBezTo>
                    <a:pt x="272" y="229"/>
                    <a:pt x="272" y="229"/>
                    <a:pt x="272" y="229"/>
                  </a:cubicBezTo>
                  <a:cubicBezTo>
                    <a:pt x="269" y="233"/>
                    <a:pt x="269" y="233"/>
                    <a:pt x="269" y="233"/>
                  </a:cubicBezTo>
                  <a:cubicBezTo>
                    <a:pt x="266" y="243"/>
                    <a:pt x="266" y="243"/>
                    <a:pt x="266" y="243"/>
                  </a:cubicBezTo>
                  <a:cubicBezTo>
                    <a:pt x="266" y="249"/>
                    <a:pt x="266" y="249"/>
                    <a:pt x="266" y="249"/>
                  </a:cubicBezTo>
                  <a:cubicBezTo>
                    <a:pt x="262" y="254"/>
                    <a:pt x="262" y="254"/>
                    <a:pt x="262" y="254"/>
                  </a:cubicBezTo>
                  <a:cubicBezTo>
                    <a:pt x="259" y="259"/>
                    <a:pt x="259" y="259"/>
                    <a:pt x="259" y="259"/>
                  </a:cubicBezTo>
                  <a:cubicBezTo>
                    <a:pt x="213" y="267"/>
                    <a:pt x="213" y="267"/>
                    <a:pt x="213" y="267"/>
                  </a:cubicBezTo>
                  <a:cubicBezTo>
                    <a:pt x="212" y="265"/>
                    <a:pt x="212" y="265"/>
                    <a:pt x="212" y="265"/>
                  </a:cubicBezTo>
                  <a:cubicBezTo>
                    <a:pt x="141" y="270"/>
                    <a:pt x="141" y="270"/>
                    <a:pt x="141" y="270"/>
                  </a:cubicBezTo>
                  <a:cubicBezTo>
                    <a:pt x="146" y="265"/>
                    <a:pt x="146" y="265"/>
                    <a:pt x="146" y="265"/>
                  </a:cubicBezTo>
                  <a:cubicBezTo>
                    <a:pt x="148" y="261"/>
                    <a:pt x="148" y="261"/>
                    <a:pt x="148" y="261"/>
                  </a:cubicBezTo>
                  <a:cubicBezTo>
                    <a:pt x="152" y="254"/>
                    <a:pt x="152" y="254"/>
                    <a:pt x="152" y="254"/>
                  </a:cubicBezTo>
                  <a:cubicBezTo>
                    <a:pt x="156" y="245"/>
                    <a:pt x="156" y="245"/>
                    <a:pt x="156" y="245"/>
                  </a:cubicBezTo>
                  <a:cubicBezTo>
                    <a:pt x="158" y="235"/>
                    <a:pt x="158" y="235"/>
                    <a:pt x="158" y="235"/>
                  </a:cubicBezTo>
                  <a:cubicBezTo>
                    <a:pt x="157" y="217"/>
                    <a:pt x="157" y="217"/>
                    <a:pt x="157" y="217"/>
                  </a:cubicBezTo>
                  <a:cubicBezTo>
                    <a:pt x="157" y="209"/>
                    <a:pt x="157" y="209"/>
                    <a:pt x="157" y="209"/>
                  </a:cubicBezTo>
                  <a:cubicBezTo>
                    <a:pt x="153" y="203"/>
                    <a:pt x="153" y="203"/>
                    <a:pt x="153" y="203"/>
                  </a:cubicBezTo>
                  <a:cubicBezTo>
                    <a:pt x="149" y="195"/>
                    <a:pt x="149" y="195"/>
                    <a:pt x="149" y="195"/>
                  </a:cubicBezTo>
                  <a:cubicBezTo>
                    <a:pt x="145" y="191"/>
                    <a:pt x="145" y="191"/>
                    <a:pt x="145" y="191"/>
                  </a:cubicBezTo>
                  <a:cubicBezTo>
                    <a:pt x="142" y="184"/>
                    <a:pt x="142" y="184"/>
                    <a:pt x="142" y="184"/>
                  </a:cubicBezTo>
                  <a:cubicBezTo>
                    <a:pt x="144" y="179"/>
                    <a:pt x="144" y="179"/>
                    <a:pt x="144" y="179"/>
                  </a:cubicBezTo>
                  <a:cubicBezTo>
                    <a:pt x="146" y="177"/>
                    <a:pt x="146" y="177"/>
                    <a:pt x="146" y="177"/>
                  </a:cubicBezTo>
                  <a:cubicBezTo>
                    <a:pt x="146" y="173"/>
                    <a:pt x="146" y="173"/>
                    <a:pt x="146" y="173"/>
                  </a:cubicBezTo>
                  <a:cubicBezTo>
                    <a:pt x="144" y="165"/>
                    <a:pt x="144" y="165"/>
                    <a:pt x="144" y="165"/>
                  </a:cubicBezTo>
                  <a:cubicBezTo>
                    <a:pt x="141" y="162"/>
                    <a:pt x="141" y="162"/>
                    <a:pt x="141" y="162"/>
                  </a:cubicBezTo>
                  <a:cubicBezTo>
                    <a:pt x="144" y="160"/>
                    <a:pt x="144" y="160"/>
                    <a:pt x="144" y="160"/>
                  </a:cubicBezTo>
                  <a:cubicBezTo>
                    <a:pt x="145" y="155"/>
                    <a:pt x="145" y="155"/>
                    <a:pt x="145" y="155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8" y="147"/>
                    <a:pt x="148" y="147"/>
                    <a:pt x="148" y="147"/>
                  </a:cubicBezTo>
                  <a:cubicBezTo>
                    <a:pt x="148" y="139"/>
                    <a:pt x="148" y="139"/>
                    <a:pt x="148" y="139"/>
                  </a:cubicBezTo>
                  <a:cubicBezTo>
                    <a:pt x="147" y="135"/>
                    <a:pt x="147" y="135"/>
                    <a:pt x="147" y="135"/>
                  </a:cubicBezTo>
                  <a:cubicBezTo>
                    <a:pt x="148" y="130"/>
                    <a:pt x="148" y="130"/>
                    <a:pt x="148" y="130"/>
                  </a:cubicBezTo>
                  <a:cubicBezTo>
                    <a:pt x="151" y="126"/>
                    <a:pt x="151" y="126"/>
                    <a:pt x="151" y="126"/>
                  </a:cubicBezTo>
                  <a:cubicBezTo>
                    <a:pt x="153" y="122"/>
                    <a:pt x="153" y="122"/>
                    <a:pt x="153" y="122"/>
                  </a:cubicBezTo>
                  <a:cubicBezTo>
                    <a:pt x="153" y="117"/>
                    <a:pt x="153" y="117"/>
                    <a:pt x="153" y="117"/>
                  </a:cubicBezTo>
                  <a:cubicBezTo>
                    <a:pt x="157" y="116"/>
                    <a:pt x="157" y="116"/>
                    <a:pt x="157" y="116"/>
                  </a:cubicBezTo>
                  <a:cubicBezTo>
                    <a:pt x="163" y="116"/>
                    <a:pt x="163" y="116"/>
                    <a:pt x="163" y="116"/>
                  </a:cubicBezTo>
                  <a:cubicBezTo>
                    <a:pt x="165" y="108"/>
                    <a:pt x="165" y="108"/>
                    <a:pt x="165" y="108"/>
                  </a:cubicBezTo>
                  <a:cubicBezTo>
                    <a:pt x="166" y="106"/>
                    <a:pt x="166" y="106"/>
                    <a:pt x="166" y="106"/>
                  </a:cubicBezTo>
                  <a:cubicBezTo>
                    <a:pt x="168" y="105"/>
                    <a:pt x="168" y="105"/>
                    <a:pt x="168" y="105"/>
                  </a:cubicBezTo>
                  <a:cubicBezTo>
                    <a:pt x="171" y="114"/>
                    <a:pt x="171" y="114"/>
                    <a:pt x="171" y="114"/>
                  </a:cubicBezTo>
                  <a:cubicBezTo>
                    <a:pt x="167" y="119"/>
                    <a:pt x="167" y="119"/>
                    <a:pt x="167" y="119"/>
                  </a:cubicBezTo>
                  <a:cubicBezTo>
                    <a:pt x="167" y="121"/>
                    <a:pt x="167" y="121"/>
                    <a:pt x="167" y="121"/>
                  </a:cubicBezTo>
                  <a:cubicBezTo>
                    <a:pt x="167" y="121"/>
                    <a:pt x="168" y="122"/>
                    <a:pt x="169" y="122"/>
                  </a:cubicBezTo>
                  <a:cubicBezTo>
                    <a:pt x="170" y="122"/>
                    <a:pt x="170" y="122"/>
                    <a:pt x="170" y="122"/>
                  </a:cubicBezTo>
                  <a:cubicBezTo>
                    <a:pt x="170" y="122"/>
                    <a:pt x="172" y="121"/>
                    <a:pt x="172" y="121"/>
                  </a:cubicBezTo>
                  <a:cubicBezTo>
                    <a:pt x="172" y="120"/>
                    <a:pt x="173" y="117"/>
                    <a:pt x="173" y="117"/>
                  </a:cubicBezTo>
                  <a:cubicBezTo>
                    <a:pt x="174" y="116"/>
                    <a:pt x="174" y="116"/>
                    <a:pt x="174" y="116"/>
                  </a:cubicBezTo>
                  <a:cubicBezTo>
                    <a:pt x="175" y="111"/>
                    <a:pt x="175" y="111"/>
                    <a:pt x="175" y="111"/>
                  </a:cubicBezTo>
                  <a:cubicBezTo>
                    <a:pt x="175" y="108"/>
                    <a:pt x="175" y="108"/>
                    <a:pt x="175" y="108"/>
                  </a:cubicBezTo>
                  <a:cubicBezTo>
                    <a:pt x="175" y="104"/>
                    <a:pt x="175" y="104"/>
                    <a:pt x="175" y="104"/>
                  </a:cubicBezTo>
                  <a:cubicBezTo>
                    <a:pt x="175" y="100"/>
                    <a:pt x="175" y="100"/>
                    <a:pt x="175" y="100"/>
                  </a:cubicBezTo>
                  <a:cubicBezTo>
                    <a:pt x="178" y="96"/>
                    <a:pt x="178" y="96"/>
                    <a:pt x="178" y="96"/>
                  </a:cubicBezTo>
                  <a:cubicBezTo>
                    <a:pt x="180" y="94"/>
                    <a:pt x="180" y="94"/>
                    <a:pt x="180" y="94"/>
                  </a:cubicBezTo>
                  <a:cubicBezTo>
                    <a:pt x="185" y="93"/>
                    <a:pt x="185" y="93"/>
                    <a:pt x="185" y="93"/>
                  </a:cubicBezTo>
                  <a:cubicBezTo>
                    <a:pt x="187" y="91"/>
                    <a:pt x="187" y="91"/>
                    <a:pt x="187" y="91"/>
                  </a:cubicBezTo>
                  <a:cubicBezTo>
                    <a:pt x="183" y="87"/>
                    <a:pt x="183" y="87"/>
                    <a:pt x="183" y="87"/>
                  </a:cubicBezTo>
                  <a:cubicBezTo>
                    <a:pt x="182" y="84"/>
                    <a:pt x="182" y="84"/>
                    <a:pt x="182" y="84"/>
                  </a:cubicBezTo>
                  <a:cubicBezTo>
                    <a:pt x="184" y="81"/>
                    <a:pt x="184" y="81"/>
                    <a:pt x="184" y="81"/>
                  </a:cubicBezTo>
                  <a:cubicBezTo>
                    <a:pt x="186" y="78"/>
                    <a:pt x="186" y="78"/>
                    <a:pt x="186" y="78"/>
                  </a:cubicBezTo>
                  <a:cubicBezTo>
                    <a:pt x="187" y="77"/>
                    <a:pt x="187" y="77"/>
                    <a:pt x="187" y="77"/>
                  </a:cubicBezTo>
                  <a:cubicBezTo>
                    <a:pt x="187" y="75"/>
                    <a:pt x="187" y="75"/>
                    <a:pt x="187" y="75"/>
                  </a:cubicBezTo>
                  <a:cubicBezTo>
                    <a:pt x="188" y="74"/>
                    <a:pt x="188" y="74"/>
                    <a:pt x="188" y="74"/>
                  </a:cubicBezTo>
                  <a:cubicBezTo>
                    <a:pt x="188" y="74"/>
                    <a:pt x="188" y="74"/>
                    <a:pt x="189" y="74"/>
                  </a:cubicBezTo>
                  <a:cubicBezTo>
                    <a:pt x="189" y="74"/>
                    <a:pt x="193" y="73"/>
                    <a:pt x="193" y="73"/>
                  </a:cubicBezTo>
                  <a:cubicBezTo>
                    <a:pt x="195" y="73"/>
                    <a:pt x="195" y="73"/>
                    <a:pt x="195" y="73"/>
                  </a:cubicBezTo>
                  <a:cubicBezTo>
                    <a:pt x="193" y="70"/>
                    <a:pt x="193" y="70"/>
                    <a:pt x="193" y="70"/>
                  </a:cubicBezTo>
                  <a:cubicBezTo>
                    <a:pt x="189" y="67"/>
                    <a:pt x="189" y="67"/>
                    <a:pt x="189" y="67"/>
                  </a:cubicBezTo>
                  <a:cubicBezTo>
                    <a:pt x="187" y="65"/>
                    <a:pt x="187" y="65"/>
                    <a:pt x="187" y="65"/>
                  </a:cubicBezTo>
                  <a:cubicBezTo>
                    <a:pt x="184" y="63"/>
                    <a:pt x="184" y="63"/>
                    <a:pt x="184" y="63"/>
                  </a:cubicBezTo>
                  <a:cubicBezTo>
                    <a:pt x="179" y="61"/>
                    <a:pt x="179" y="61"/>
                    <a:pt x="179" y="61"/>
                  </a:cubicBezTo>
                  <a:cubicBezTo>
                    <a:pt x="170" y="60"/>
                    <a:pt x="170" y="60"/>
                    <a:pt x="170" y="60"/>
                  </a:cubicBezTo>
                  <a:cubicBezTo>
                    <a:pt x="163" y="64"/>
                    <a:pt x="163" y="64"/>
                    <a:pt x="163" y="64"/>
                  </a:cubicBezTo>
                  <a:cubicBezTo>
                    <a:pt x="159" y="68"/>
                    <a:pt x="159" y="68"/>
                    <a:pt x="159" y="68"/>
                  </a:cubicBezTo>
                  <a:cubicBezTo>
                    <a:pt x="152" y="69"/>
                    <a:pt x="152" y="69"/>
                    <a:pt x="152" y="69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40" y="72"/>
                    <a:pt x="140" y="72"/>
                    <a:pt x="140" y="72"/>
                  </a:cubicBezTo>
                  <a:cubicBezTo>
                    <a:pt x="135" y="81"/>
                    <a:pt x="135" y="81"/>
                    <a:pt x="135" y="81"/>
                  </a:cubicBezTo>
                  <a:cubicBezTo>
                    <a:pt x="129" y="85"/>
                    <a:pt x="129" y="85"/>
                    <a:pt x="129" y="85"/>
                  </a:cubicBezTo>
                  <a:cubicBezTo>
                    <a:pt x="128" y="84"/>
                    <a:pt x="128" y="84"/>
                    <a:pt x="128" y="84"/>
                  </a:cubicBezTo>
                  <a:cubicBezTo>
                    <a:pt x="130" y="80"/>
                    <a:pt x="130" y="80"/>
                    <a:pt x="130" y="80"/>
                  </a:cubicBezTo>
                  <a:cubicBezTo>
                    <a:pt x="133" y="77"/>
                    <a:pt x="133" y="77"/>
                    <a:pt x="133" y="77"/>
                  </a:cubicBezTo>
                  <a:cubicBezTo>
                    <a:pt x="131" y="74"/>
                    <a:pt x="131" y="74"/>
                    <a:pt x="131" y="74"/>
                  </a:cubicBezTo>
                  <a:cubicBezTo>
                    <a:pt x="127" y="76"/>
                    <a:pt x="127" y="76"/>
                    <a:pt x="127" y="76"/>
                  </a:cubicBezTo>
                  <a:cubicBezTo>
                    <a:pt x="125" y="77"/>
                    <a:pt x="125" y="77"/>
                    <a:pt x="125" y="77"/>
                  </a:cubicBezTo>
                  <a:cubicBezTo>
                    <a:pt x="123" y="81"/>
                    <a:pt x="123" y="81"/>
                    <a:pt x="123" y="81"/>
                  </a:cubicBezTo>
                  <a:cubicBezTo>
                    <a:pt x="121" y="82"/>
                    <a:pt x="121" y="82"/>
                    <a:pt x="121" y="82"/>
                  </a:cubicBezTo>
                  <a:cubicBezTo>
                    <a:pt x="120" y="82"/>
                    <a:pt x="120" y="82"/>
                    <a:pt x="120" y="82"/>
                  </a:cubicBezTo>
                  <a:cubicBezTo>
                    <a:pt x="118" y="75"/>
                    <a:pt x="118" y="75"/>
                    <a:pt x="118" y="75"/>
                  </a:cubicBezTo>
                  <a:cubicBezTo>
                    <a:pt x="117" y="75"/>
                    <a:pt x="117" y="75"/>
                    <a:pt x="117" y="75"/>
                  </a:cubicBezTo>
                  <a:cubicBezTo>
                    <a:pt x="115" y="81"/>
                    <a:pt x="115" y="81"/>
                    <a:pt x="115" y="81"/>
                  </a:cubicBezTo>
                  <a:cubicBezTo>
                    <a:pt x="114" y="85"/>
                    <a:pt x="114" y="85"/>
                    <a:pt x="114" y="85"/>
                  </a:cubicBezTo>
                  <a:cubicBezTo>
                    <a:pt x="110" y="90"/>
                    <a:pt x="110" y="90"/>
                    <a:pt x="110" y="90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5" y="107"/>
                    <a:pt x="105" y="107"/>
                    <a:pt x="105" y="107"/>
                  </a:cubicBezTo>
                  <a:cubicBezTo>
                    <a:pt x="99" y="112"/>
                    <a:pt x="99" y="112"/>
                    <a:pt x="99" y="112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6" y="101"/>
                    <a:pt x="96" y="101"/>
                    <a:pt x="96" y="101"/>
                  </a:cubicBezTo>
                  <a:cubicBezTo>
                    <a:pt x="95" y="100"/>
                    <a:pt x="95" y="100"/>
                    <a:pt x="95" y="100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93" y="88"/>
                    <a:pt x="93" y="88"/>
                    <a:pt x="93" y="88"/>
                  </a:cubicBezTo>
                  <a:cubicBezTo>
                    <a:pt x="90" y="85"/>
                    <a:pt x="90" y="85"/>
                    <a:pt x="90" y="85"/>
                  </a:cubicBezTo>
                  <a:cubicBezTo>
                    <a:pt x="84" y="81"/>
                    <a:pt x="84" y="81"/>
                    <a:pt x="84" y="81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75" y="76"/>
                    <a:pt x="75" y="76"/>
                    <a:pt x="75" y="76"/>
                  </a:cubicBezTo>
                  <a:cubicBezTo>
                    <a:pt x="66" y="76"/>
                    <a:pt x="66" y="76"/>
                    <a:pt x="66" y="76"/>
                  </a:cubicBezTo>
                  <a:cubicBezTo>
                    <a:pt x="64" y="74"/>
                    <a:pt x="64" y="74"/>
                    <a:pt x="64" y="74"/>
                  </a:cubicBezTo>
                  <a:cubicBezTo>
                    <a:pt x="58" y="74"/>
                    <a:pt x="58" y="74"/>
                    <a:pt x="58" y="74"/>
                  </a:cubicBezTo>
                  <a:cubicBezTo>
                    <a:pt x="50" y="73"/>
                    <a:pt x="50" y="73"/>
                    <a:pt x="50" y="73"/>
                  </a:cubicBezTo>
                  <a:cubicBezTo>
                    <a:pt x="49" y="71"/>
                    <a:pt x="49" y="71"/>
                    <a:pt x="49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21" y="62"/>
                    <a:pt x="21" y="62"/>
                    <a:pt x="21" y="62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2"/>
                    <a:pt x="0" y="52"/>
                    <a:pt x="0" y="52"/>
                  </a:cubicBezTo>
                  <a:lnTo>
                    <a:pt x="0" y="51"/>
                  </a:lnTo>
                  <a:close/>
                </a:path>
              </a:pathLst>
            </a:custGeom>
            <a:pattFill prst="wdDnDiag">
              <a:fgClr>
                <a:srgbClr val="00B2FF"/>
              </a:fgClr>
              <a:bgClr>
                <a:srgbClr val="F2F2F2"/>
              </a:bgClr>
            </a:patt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19" name="Freeform 51">
              <a:extLst>
                <a:ext uri="{FF2B5EF4-FFF2-40B4-BE49-F238E27FC236}">
                  <a16:creationId xmlns:a16="http://schemas.microsoft.com/office/drawing/2014/main" id="{A3AF12BB-D4C5-39B9-90E5-0BD7D66C6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081" y="1986054"/>
              <a:ext cx="286695" cy="305247"/>
            </a:xfrm>
            <a:custGeom>
              <a:avLst/>
              <a:gdLst>
                <a:gd name="T0" fmla="*/ 175 w 201"/>
                <a:gd name="T1" fmla="*/ 65 h 213"/>
                <a:gd name="T2" fmla="*/ 172 w 201"/>
                <a:gd name="T3" fmla="*/ 53 h 213"/>
                <a:gd name="T4" fmla="*/ 157 w 201"/>
                <a:gd name="T5" fmla="*/ 44 h 213"/>
                <a:gd name="T6" fmla="*/ 140 w 201"/>
                <a:gd name="T7" fmla="*/ 42 h 213"/>
                <a:gd name="T8" fmla="*/ 125 w 201"/>
                <a:gd name="T9" fmla="*/ 36 h 213"/>
                <a:gd name="T10" fmla="*/ 103 w 201"/>
                <a:gd name="T11" fmla="*/ 30 h 213"/>
                <a:gd name="T12" fmla="*/ 93 w 201"/>
                <a:gd name="T13" fmla="*/ 27 h 213"/>
                <a:gd name="T14" fmla="*/ 82 w 201"/>
                <a:gd name="T15" fmla="*/ 20 h 213"/>
                <a:gd name="T16" fmla="*/ 78 w 201"/>
                <a:gd name="T17" fmla="*/ 18 h 213"/>
                <a:gd name="T18" fmla="*/ 70 w 201"/>
                <a:gd name="T19" fmla="*/ 17 h 213"/>
                <a:gd name="T20" fmla="*/ 67 w 201"/>
                <a:gd name="T21" fmla="*/ 15 h 213"/>
                <a:gd name="T22" fmla="*/ 70 w 201"/>
                <a:gd name="T23" fmla="*/ 2 h 213"/>
                <a:gd name="T24" fmla="*/ 61 w 201"/>
                <a:gd name="T25" fmla="*/ 3 h 213"/>
                <a:gd name="T26" fmla="*/ 47 w 201"/>
                <a:gd name="T27" fmla="*/ 9 h 213"/>
                <a:gd name="T28" fmla="*/ 33 w 201"/>
                <a:gd name="T29" fmla="*/ 16 h 213"/>
                <a:gd name="T30" fmla="*/ 21 w 201"/>
                <a:gd name="T31" fmla="*/ 15 h 213"/>
                <a:gd name="T32" fmla="*/ 5 w 201"/>
                <a:gd name="T33" fmla="*/ 55 h 213"/>
                <a:gd name="T34" fmla="*/ 7 w 201"/>
                <a:gd name="T35" fmla="*/ 72 h 213"/>
                <a:gd name="T36" fmla="*/ 10 w 201"/>
                <a:gd name="T37" fmla="*/ 112 h 213"/>
                <a:gd name="T38" fmla="*/ 42 w 201"/>
                <a:gd name="T39" fmla="*/ 135 h 213"/>
                <a:gd name="T40" fmla="*/ 60 w 201"/>
                <a:gd name="T41" fmla="*/ 152 h 213"/>
                <a:gd name="T42" fmla="*/ 63 w 201"/>
                <a:gd name="T43" fmla="*/ 173 h 213"/>
                <a:gd name="T44" fmla="*/ 65 w 201"/>
                <a:gd name="T45" fmla="*/ 187 h 213"/>
                <a:gd name="T46" fmla="*/ 67 w 201"/>
                <a:gd name="T47" fmla="*/ 203 h 213"/>
                <a:gd name="T48" fmla="*/ 82 w 201"/>
                <a:gd name="T49" fmla="*/ 209 h 213"/>
                <a:gd name="T50" fmla="*/ 184 w 201"/>
                <a:gd name="T51" fmla="*/ 195 h 213"/>
                <a:gd name="T52" fmla="*/ 178 w 201"/>
                <a:gd name="T53" fmla="*/ 172 h 213"/>
                <a:gd name="T54" fmla="*/ 182 w 201"/>
                <a:gd name="T55" fmla="*/ 155 h 213"/>
                <a:gd name="T56" fmla="*/ 182 w 201"/>
                <a:gd name="T57" fmla="*/ 140 h 213"/>
                <a:gd name="T58" fmla="*/ 184 w 201"/>
                <a:gd name="T59" fmla="*/ 131 h 213"/>
                <a:gd name="T60" fmla="*/ 186 w 201"/>
                <a:gd name="T61" fmla="*/ 121 h 213"/>
                <a:gd name="T62" fmla="*/ 188 w 201"/>
                <a:gd name="T63" fmla="*/ 105 h 213"/>
                <a:gd name="T64" fmla="*/ 197 w 201"/>
                <a:gd name="T65" fmla="*/ 85 h 213"/>
                <a:gd name="T66" fmla="*/ 201 w 201"/>
                <a:gd name="T67" fmla="*/ 79 h 213"/>
                <a:gd name="T68" fmla="*/ 201 w 201"/>
                <a:gd name="T69" fmla="*/ 73 h 213"/>
                <a:gd name="T70" fmla="*/ 194 w 201"/>
                <a:gd name="T71" fmla="*/ 79 h 213"/>
                <a:gd name="T72" fmla="*/ 187 w 201"/>
                <a:gd name="T73" fmla="*/ 92 h 213"/>
                <a:gd name="T74" fmla="*/ 177 w 201"/>
                <a:gd name="T75" fmla="*/ 101 h 213"/>
                <a:gd name="T76" fmla="*/ 168 w 201"/>
                <a:gd name="T77" fmla="*/ 107 h 213"/>
                <a:gd name="T78" fmla="*/ 174 w 201"/>
                <a:gd name="T79" fmla="*/ 93 h 213"/>
                <a:gd name="T80" fmla="*/ 179 w 201"/>
                <a:gd name="T81" fmla="*/ 87 h 213"/>
                <a:gd name="T82" fmla="*/ 180 w 201"/>
                <a:gd name="T83" fmla="*/ 78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1" h="213">
                  <a:moveTo>
                    <a:pt x="178" y="69"/>
                  </a:moveTo>
                  <a:cubicBezTo>
                    <a:pt x="177" y="68"/>
                    <a:pt x="177" y="68"/>
                    <a:pt x="177" y="68"/>
                  </a:cubicBezTo>
                  <a:cubicBezTo>
                    <a:pt x="175" y="65"/>
                    <a:pt x="175" y="65"/>
                    <a:pt x="175" y="65"/>
                  </a:cubicBezTo>
                  <a:cubicBezTo>
                    <a:pt x="176" y="62"/>
                    <a:pt x="176" y="62"/>
                    <a:pt x="176" y="62"/>
                  </a:cubicBezTo>
                  <a:cubicBezTo>
                    <a:pt x="175" y="56"/>
                    <a:pt x="175" y="56"/>
                    <a:pt x="175" y="56"/>
                  </a:cubicBezTo>
                  <a:cubicBezTo>
                    <a:pt x="172" y="53"/>
                    <a:pt x="172" y="53"/>
                    <a:pt x="172" y="53"/>
                  </a:cubicBezTo>
                  <a:cubicBezTo>
                    <a:pt x="166" y="49"/>
                    <a:pt x="166" y="49"/>
                    <a:pt x="166" y="49"/>
                  </a:cubicBezTo>
                  <a:cubicBezTo>
                    <a:pt x="164" y="45"/>
                    <a:pt x="164" y="45"/>
                    <a:pt x="164" y="45"/>
                  </a:cubicBezTo>
                  <a:cubicBezTo>
                    <a:pt x="157" y="44"/>
                    <a:pt x="157" y="44"/>
                    <a:pt x="157" y="44"/>
                  </a:cubicBezTo>
                  <a:cubicBezTo>
                    <a:pt x="148" y="44"/>
                    <a:pt x="148" y="44"/>
                    <a:pt x="148" y="44"/>
                  </a:cubicBezTo>
                  <a:cubicBezTo>
                    <a:pt x="146" y="42"/>
                    <a:pt x="146" y="42"/>
                    <a:pt x="146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32" y="41"/>
                    <a:pt x="132" y="41"/>
                    <a:pt x="132" y="41"/>
                  </a:cubicBezTo>
                  <a:cubicBezTo>
                    <a:pt x="131" y="39"/>
                    <a:pt x="131" y="39"/>
                    <a:pt x="131" y="39"/>
                  </a:cubicBezTo>
                  <a:cubicBezTo>
                    <a:pt x="125" y="36"/>
                    <a:pt x="125" y="36"/>
                    <a:pt x="125" y="36"/>
                  </a:cubicBezTo>
                  <a:cubicBezTo>
                    <a:pt x="118" y="35"/>
                    <a:pt x="118" y="35"/>
                    <a:pt x="118" y="35"/>
                  </a:cubicBezTo>
                  <a:cubicBezTo>
                    <a:pt x="111" y="33"/>
                    <a:pt x="111" y="33"/>
                    <a:pt x="111" y="33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98" y="27"/>
                    <a:pt x="98" y="27"/>
                    <a:pt x="98" y="27"/>
                  </a:cubicBezTo>
                  <a:cubicBezTo>
                    <a:pt x="94" y="27"/>
                    <a:pt x="94" y="27"/>
                    <a:pt x="94" y="27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1" y="25"/>
                    <a:pt x="91" y="25"/>
                    <a:pt x="91" y="25"/>
                  </a:cubicBezTo>
                  <a:cubicBezTo>
                    <a:pt x="89" y="22"/>
                    <a:pt x="89" y="22"/>
                    <a:pt x="89" y="22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1" y="20"/>
                    <a:pt x="81" y="20"/>
                    <a:pt x="81" y="20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67" y="18"/>
                    <a:pt x="67" y="18"/>
                    <a:pt x="67" y="18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7" y="72"/>
                    <a:pt x="7" y="72"/>
                    <a:pt x="7" y="72"/>
                  </a:cubicBezTo>
                  <a:cubicBezTo>
                    <a:pt x="5" y="89"/>
                    <a:pt x="5" y="89"/>
                    <a:pt x="5" y="89"/>
                  </a:cubicBezTo>
                  <a:cubicBezTo>
                    <a:pt x="4" y="107"/>
                    <a:pt x="4" y="107"/>
                    <a:pt x="4" y="107"/>
                  </a:cubicBezTo>
                  <a:cubicBezTo>
                    <a:pt x="10" y="112"/>
                    <a:pt x="10" y="112"/>
                    <a:pt x="10" y="112"/>
                  </a:cubicBezTo>
                  <a:cubicBezTo>
                    <a:pt x="19" y="117"/>
                    <a:pt x="19" y="117"/>
                    <a:pt x="19" y="117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2" y="135"/>
                    <a:pt x="42" y="135"/>
                    <a:pt x="42" y="135"/>
                  </a:cubicBezTo>
                  <a:cubicBezTo>
                    <a:pt x="45" y="139"/>
                    <a:pt x="45" y="139"/>
                    <a:pt x="45" y="139"/>
                  </a:cubicBezTo>
                  <a:cubicBezTo>
                    <a:pt x="52" y="144"/>
                    <a:pt x="52" y="144"/>
                    <a:pt x="52" y="144"/>
                  </a:cubicBezTo>
                  <a:cubicBezTo>
                    <a:pt x="60" y="152"/>
                    <a:pt x="60" y="152"/>
                    <a:pt x="60" y="152"/>
                  </a:cubicBezTo>
                  <a:cubicBezTo>
                    <a:pt x="61" y="159"/>
                    <a:pt x="61" y="159"/>
                    <a:pt x="61" y="159"/>
                  </a:cubicBezTo>
                  <a:cubicBezTo>
                    <a:pt x="60" y="166"/>
                    <a:pt x="60" y="166"/>
                    <a:pt x="60" y="166"/>
                  </a:cubicBezTo>
                  <a:cubicBezTo>
                    <a:pt x="63" y="173"/>
                    <a:pt x="63" y="173"/>
                    <a:pt x="63" y="173"/>
                  </a:cubicBezTo>
                  <a:cubicBezTo>
                    <a:pt x="65" y="176"/>
                    <a:pt x="65" y="176"/>
                    <a:pt x="65" y="176"/>
                  </a:cubicBezTo>
                  <a:cubicBezTo>
                    <a:pt x="65" y="183"/>
                    <a:pt x="65" y="183"/>
                    <a:pt x="65" y="183"/>
                  </a:cubicBezTo>
                  <a:cubicBezTo>
                    <a:pt x="65" y="187"/>
                    <a:pt x="65" y="187"/>
                    <a:pt x="65" y="187"/>
                  </a:cubicBezTo>
                  <a:cubicBezTo>
                    <a:pt x="65" y="193"/>
                    <a:pt x="65" y="193"/>
                    <a:pt x="65" y="193"/>
                  </a:cubicBezTo>
                  <a:cubicBezTo>
                    <a:pt x="67" y="198"/>
                    <a:pt x="67" y="198"/>
                    <a:pt x="67" y="198"/>
                  </a:cubicBezTo>
                  <a:cubicBezTo>
                    <a:pt x="67" y="203"/>
                    <a:pt x="67" y="203"/>
                    <a:pt x="67" y="203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3"/>
                    <a:pt x="76" y="207"/>
                    <a:pt x="77" y="207"/>
                  </a:cubicBezTo>
                  <a:cubicBezTo>
                    <a:pt x="78" y="207"/>
                    <a:pt x="82" y="209"/>
                    <a:pt x="82" y="209"/>
                  </a:cubicBezTo>
                  <a:cubicBezTo>
                    <a:pt x="85" y="213"/>
                    <a:pt x="85" y="213"/>
                    <a:pt x="85" y="213"/>
                  </a:cubicBezTo>
                  <a:cubicBezTo>
                    <a:pt x="184" y="207"/>
                    <a:pt x="184" y="207"/>
                    <a:pt x="184" y="207"/>
                  </a:cubicBezTo>
                  <a:cubicBezTo>
                    <a:pt x="184" y="195"/>
                    <a:pt x="184" y="195"/>
                    <a:pt x="184" y="195"/>
                  </a:cubicBezTo>
                  <a:cubicBezTo>
                    <a:pt x="184" y="191"/>
                    <a:pt x="184" y="191"/>
                    <a:pt x="184" y="191"/>
                  </a:cubicBezTo>
                  <a:cubicBezTo>
                    <a:pt x="179" y="179"/>
                    <a:pt x="179" y="179"/>
                    <a:pt x="179" y="179"/>
                  </a:cubicBezTo>
                  <a:cubicBezTo>
                    <a:pt x="178" y="172"/>
                    <a:pt x="178" y="172"/>
                    <a:pt x="178" y="172"/>
                  </a:cubicBezTo>
                  <a:cubicBezTo>
                    <a:pt x="179" y="164"/>
                    <a:pt x="179" y="164"/>
                    <a:pt x="179" y="164"/>
                  </a:cubicBezTo>
                  <a:cubicBezTo>
                    <a:pt x="181" y="158"/>
                    <a:pt x="181" y="158"/>
                    <a:pt x="181" y="158"/>
                  </a:cubicBezTo>
                  <a:cubicBezTo>
                    <a:pt x="182" y="155"/>
                    <a:pt x="182" y="155"/>
                    <a:pt x="182" y="155"/>
                  </a:cubicBezTo>
                  <a:cubicBezTo>
                    <a:pt x="184" y="152"/>
                    <a:pt x="184" y="152"/>
                    <a:pt x="184" y="152"/>
                  </a:cubicBezTo>
                  <a:cubicBezTo>
                    <a:pt x="182" y="147"/>
                    <a:pt x="182" y="147"/>
                    <a:pt x="182" y="147"/>
                  </a:cubicBezTo>
                  <a:cubicBezTo>
                    <a:pt x="182" y="140"/>
                    <a:pt x="182" y="140"/>
                    <a:pt x="182" y="140"/>
                  </a:cubicBezTo>
                  <a:cubicBezTo>
                    <a:pt x="182" y="136"/>
                    <a:pt x="182" y="136"/>
                    <a:pt x="182" y="136"/>
                  </a:cubicBezTo>
                  <a:cubicBezTo>
                    <a:pt x="184" y="133"/>
                    <a:pt x="184" y="133"/>
                    <a:pt x="184" y="133"/>
                  </a:cubicBezTo>
                  <a:cubicBezTo>
                    <a:pt x="184" y="131"/>
                    <a:pt x="184" y="131"/>
                    <a:pt x="184" y="131"/>
                  </a:cubicBezTo>
                  <a:cubicBezTo>
                    <a:pt x="188" y="127"/>
                    <a:pt x="188" y="127"/>
                    <a:pt x="188" y="127"/>
                  </a:cubicBezTo>
                  <a:cubicBezTo>
                    <a:pt x="188" y="125"/>
                    <a:pt x="188" y="125"/>
                    <a:pt x="188" y="125"/>
                  </a:cubicBezTo>
                  <a:cubicBezTo>
                    <a:pt x="186" y="121"/>
                    <a:pt x="186" y="121"/>
                    <a:pt x="186" y="121"/>
                  </a:cubicBezTo>
                  <a:cubicBezTo>
                    <a:pt x="186" y="118"/>
                    <a:pt x="186" y="118"/>
                    <a:pt x="186" y="118"/>
                  </a:cubicBezTo>
                  <a:cubicBezTo>
                    <a:pt x="187" y="110"/>
                    <a:pt x="187" y="110"/>
                    <a:pt x="187" y="110"/>
                  </a:cubicBezTo>
                  <a:cubicBezTo>
                    <a:pt x="188" y="105"/>
                    <a:pt x="188" y="105"/>
                    <a:pt x="188" y="105"/>
                  </a:cubicBezTo>
                  <a:cubicBezTo>
                    <a:pt x="191" y="99"/>
                    <a:pt x="191" y="99"/>
                    <a:pt x="191" y="99"/>
                  </a:cubicBezTo>
                  <a:cubicBezTo>
                    <a:pt x="196" y="89"/>
                    <a:pt x="196" y="89"/>
                    <a:pt x="196" y="89"/>
                  </a:cubicBezTo>
                  <a:cubicBezTo>
                    <a:pt x="197" y="85"/>
                    <a:pt x="197" y="85"/>
                    <a:pt x="197" y="85"/>
                  </a:cubicBezTo>
                  <a:cubicBezTo>
                    <a:pt x="197" y="82"/>
                    <a:pt x="197" y="82"/>
                    <a:pt x="197" y="82"/>
                  </a:cubicBezTo>
                  <a:cubicBezTo>
                    <a:pt x="201" y="81"/>
                    <a:pt x="201" y="81"/>
                    <a:pt x="201" y="81"/>
                  </a:cubicBezTo>
                  <a:cubicBezTo>
                    <a:pt x="201" y="79"/>
                    <a:pt x="201" y="79"/>
                    <a:pt x="201" y="79"/>
                  </a:cubicBezTo>
                  <a:cubicBezTo>
                    <a:pt x="201" y="77"/>
                    <a:pt x="201" y="77"/>
                    <a:pt x="201" y="77"/>
                  </a:cubicBezTo>
                  <a:cubicBezTo>
                    <a:pt x="201" y="75"/>
                    <a:pt x="201" y="75"/>
                    <a:pt x="201" y="75"/>
                  </a:cubicBezTo>
                  <a:cubicBezTo>
                    <a:pt x="201" y="73"/>
                    <a:pt x="201" y="73"/>
                    <a:pt x="201" y="73"/>
                  </a:cubicBezTo>
                  <a:cubicBezTo>
                    <a:pt x="201" y="71"/>
                    <a:pt x="201" y="71"/>
                    <a:pt x="201" y="71"/>
                  </a:cubicBezTo>
                  <a:cubicBezTo>
                    <a:pt x="197" y="75"/>
                    <a:pt x="197" y="75"/>
                    <a:pt x="197" y="75"/>
                  </a:cubicBezTo>
                  <a:cubicBezTo>
                    <a:pt x="194" y="79"/>
                    <a:pt x="194" y="79"/>
                    <a:pt x="194" y="79"/>
                  </a:cubicBezTo>
                  <a:cubicBezTo>
                    <a:pt x="193" y="84"/>
                    <a:pt x="193" y="84"/>
                    <a:pt x="193" y="84"/>
                  </a:cubicBezTo>
                  <a:cubicBezTo>
                    <a:pt x="190" y="90"/>
                    <a:pt x="190" y="90"/>
                    <a:pt x="190" y="90"/>
                  </a:cubicBezTo>
                  <a:cubicBezTo>
                    <a:pt x="187" y="92"/>
                    <a:pt x="187" y="92"/>
                    <a:pt x="187" y="92"/>
                  </a:cubicBezTo>
                  <a:cubicBezTo>
                    <a:pt x="181" y="95"/>
                    <a:pt x="181" y="95"/>
                    <a:pt x="181" y="95"/>
                  </a:cubicBezTo>
                  <a:cubicBezTo>
                    <a:pt x="178" y="99"/>
                    <a:pt x="178" y="99"/>
                    <a:pt x="178" y="99"/>
                  </a:cubicBezTo>
                  <a:cubicBezTo>
                    <a:pt x="177" y="101"/>
                    <a:pt x="177" y="101"/>
                    <a:pt x="177" y="101"/>
                  </a:cubicBezTo>
                  <a:cubicBezTo>
                    <a:pt x="175" y="105"/>
                    <a:pt x="175" y="105"/>
                    <a:pt x="175" y="105"/>
                  </a:cubicBezTo>
                  <a:cubicBezTo>
                    <a:pt x="171" y="110"/>
                    <a:pt x="171" y="110"/>
                    <a:pt x="171" y="110"/>
                  </a:cubicBezTo>
                  <a:cubicBezTo>
                    <a:pt x="168" y="107"/>
                    <a:pt x="168" y="107"/>
                    <a:pt x="168" y="107"/>
                  </a:cubicBezTo>
                  <a:cubicBezTo>
                    <a:pt x="171" y="103"/>
                    <a:pt x="171" y="103"/>
                    <a:pt x="171" y="103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4" y="93"/>
                    <a:pt x="174" y="93"/>
                    <a:pt x="174" y="93"/>
                  </a:cubicBezTo>
                  <a:cubicBezTo>
                    <a:pt x="175" y="91"/>
                    <a:pt x="175" y="91"/>
                    <a:pt x="175" y="91"/>
                  </a:cubicBezTo>
                  <a:cubicBezTo>
                    <a:pt x="177" y="89"/>
                    <a:pt x="177" y="89"/>
                    <a:pt x="177" y="89"/>
                  </a:cubicBezTo>
                  <a:cubicBezTo>
                    <a:pt x="179" y="87"/>
                    <a:pt x="179" y="87"/>
                    <a:pt x="179" y="87"/>
                  </a:cubicBezTo>
                  <a:cubicBezTo>
                    <a:pt x="180" y="85"/>
                    <a:pt x="180" y="85"/>
                    <a:pt x="180" y="85"/>
                  </a:cubicBezTo>
                  <a:cubicBezTo>
                    <a:pt x="179" y="80"/>
                    <a:pt x="179" y="80"/>
                    <a:pt x="179" y="80"/>
                  </a:cubicBezTo>
                  <a:cubicBezTo>
                    <a:pt x="180" y="78"/>
                    <a:pt x="180" y="78"/>
                    <a:pt x="180" y="78"/>
                  </a:cubicBezTo>
                  <a:cubicBezTo>
                    <a:pt x="179" y="76"/>
                    <a:pt x="179" y="76"/>
                    <a:pt x="179" y="76"/>
                  </a:cubicBezTo>
                  <a:lnTo>
                    <a:pt x="178" y="6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20" name="Freeform 52">
              <a:extLst>
                <a:ext uri="{FF2B5EF4-FFF2-40B4-BE49-F238E27FC236}">
                  <a16:creationId xmlns:a16="http://schemas.microsoft.com/office/drawing/2014/main" id="{AA46DA5D-A4B2-5C9C-9891-565267F0A3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8005" y="2274435"/>
              <a:ext cx="229357" cy="263085"/>
            </a:xfrm>
            <a:custGeom>
              <a:avLst/>
              <a:gdLst>
                <a:gd name="T0" fmla="*/ 114 w 136"/>
                <a:gd name="T1" fmla="*/ 8 h 156"/>
                <a:gd name="T2" fmla="*/ 101 w 136"/>
                <a:gd name="T3" fmla="*/ 17 h 156"/>
                <a:gd name="T4" fmla="*/ 93 w 136"/>
                <a:gd name="T5" fmla="*/ 22 h 156"/>
                <a:gd name="T6" fmla="*/ 88 w 136"/>
                <a:gd name="T7" fmla="*/ 27 h 156"/>
                <a:gd name="T8" fmla="*/ 82 w 136"/>
                <a:gd name="T9" fmla="*/ 27 h 156"/>
                <a:gd name="T10" fmla="*/ 74 w 136"/>
                <a:gd name="T11" fmla="*/ 33 h 156"/>
                <a:gd name="T12" fmla="*/ 69 w 136"/>
                <a:gd name="T13" fmla="*/ 33 h 156"/>
                <a:gd name="T14" fmla="*/ 65 w 136"/>
                <a:gd name="T15" fmla="*/ 31 h 156"/>
                <a:gd name="T16" fmla="*/ 60 w 136"/>
                <a:gd name="T17" fmla="*/ 29 h 156"/>
                <a:gd name="T18" fmla="*/ 55 w 136"/>
                <a:gd name="T19" fmla="*/ 27 h 156"/>
                <a:gd name="T20" fmla="*/ 47 w 136"/>
                <a:gd name="T21" fmla="*/ 23 h 156"/>
                <a:gd name="T22" fmla="*/ 0 w 136"/>
                <a:gd name="T23" fmla="*/ 28 h 156"/>
                <a:gd name="T24" fmla="*/ 16 w 136"/>
                <a:gd name="T25" fmla="*/ 136 h 156"/>
                <a:gd name="T26" fmla="*/ 22 w 136"/>
                <a:gd name="T27" fmla="*/ 133 h 156"/>
                <a:gd name="T28" fmla="*/ 31 w 136"/>
                <a:gd name="T29" fmla="*/ 140 h 156"/>
                <a:gd name="T30" fmla="*/ 34 w 136"/>
                <a:gd name="T31" fmla="*/ 146 h 156"/>
                <a:gd name="T32" fmla="*/ 42 w 136"/>
                <a:gd name="T33" fmla="*/ 148 h 156"/>
                <a:gd name="T34" fmla="*/ 46 w 136"/>
                <a:gd name="T35" fmla="*/ 151 h 156"/>
                <a:gd name="T36" fmla="*/ 49 w 136"/>
                <a:gd name="T37" fmla="*/ 149 h 156"/>
                <a:gd name="T38" fmla="*/ 52 w 136"/>
                <a:gd name="T39" fmla="*/ 146 h 156"/>
                <a:gd name="T40" fmla="*/ 60 w 136"/>
                <a:gd name="T41" fmla="*/ 150 h 156"/>
                <a:gd name="T42" fmla="*/ 67 w 136"/>
                <a:gd name="T43" fmla="*/ 148 h 156"/>
                <a:gd name="T44" fmla="*/ 71 w 136"/>
                <a:gd name="T45" fmla="*/ 144 h 156"/>
                <a:gd name="T46" fmla="*/ 75 w 136"/>
                <a:gd name="T47" fmla="*/ 146 h 156"/>
                <a:gd name="T48" fmla="*/ 83 w 136"/>
                <a:gd name="T49" fmla="*/ 155 h 156"/>
                <a:gd name="T50" fmla="*/ 85 w 136"/>
                <a:gd name="T51" fmla="*/ 156 h 156"/>
                <a:gd name="T52" fmla="*/ 92 w 136"/>
                <a:gd name="T53" fmla="*/ 149 h 156"/>
                <a:gd name="T54" fmla="*/ 94 w 136"/>
                <a:gd name="T55" fmla="*/ 142 h 156"/>
                <a:gd name="T56" fmla="*/ 100 w 136"/>
                <a:gd name="T57" fmla="*/ 128 h 156"/>
                <a:gd name="T58" fmla="*/ 105 w 136"/>
                <a:gd name="T59" fmla="*/ 130 h 156"/>
                <a:gd name="T60" fmla="*/ 109 w 136"/>
                <a:gd name="T61" fmla="*/ 116 h 156"/>
                <a:gd name="T62" fmla="*/ 118 w 136"/>
                <a:gd name="T63" fmla="*/ 110 h 156"/>
                <a:gd name="T64" fmla="*/ 129 w 136"/>
                <a:gd name="T65" fmla="*/ 99 h 156"/>
                <a:gd name="T66" fmla="*/ 131 w 136"/>
                <a:gd name="T67" fmla="*/ 91 h 156"/>
                <a:gd name="T68" fmla="*/ 132 w 136"/>
                <a:gd name="T69" fmla="*/ 77 h 156"/>
                <a:gd name="T70" fmla="*/ 133 w 136"/>
                <a:gd name="T71" fmla="*/ 70 h 156"/>
                <a:gd name="T72" fmla="*/ 133 w 136"/>
                <a:gd name="T73" fmla="*/ 61 h 156"/>
                <a:gd name="T74" fmla="*/ 133 w 136"/>
                <a:gd name="T75" fmla="*/ 55 h 156"/>
                <a:gd name="T76" fmla="*/ 126 w 136"/>
                <a:gd name="T77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6" h="156">
                  <a:moveTo>
                    <a:pt x="121" y="5"/>
                  </a:moveTo>
                  <a:lnTo>
                    <a:pt x="114" y="8"/>
                  </a:lnTo>
                  <a:lnTo>
                    <a:pt x="108" y="13"/>
                  </a:lnTo>
                  <a:lnTo>
                    <a:pt x="101" y="17"/>
                  </a:lnTo>
                  <a:lnTo>
                    <a:pt x="96" y="21"/>
                  </a:lnTo>
                  <a:lnTo>
                    <a:pt x="93" y="22"/>
                  </a:lnTo>
                  <a:lnTo>
                    <a:pt x="91" y="24"/>
                  </a:lnTo>
                  <a:lnTo>
                    <a:pt x="88" y="27"/>
                  </a:lnTo>
                  <a:lnTo>
                    <a:pt x="85" y="27"/>
                  </a:lnTo>
                  <a:lnTo>
                    <a:pt x="82" y="27"/>
                  </a:lnTo>
                  <a:lnTo>
                    <a:pt x="78" y="29"/>
                  </a:lnTo>
                  <a:lnTo>
                    <a:pt x="74" y="33"/>
                  </a:lnTo>
                  <a:lnTo>
                    <a:pt x="71" y="33"/>
                  </a:lnTo>
                  <a:lnTo>
                    <a:pt x="69" y="33"/>
                  </a:lnTo>
                  <a:lnTo>
                    <a:pt x="68" y="33"/>
                  </a:lnTo>
                  <a:lnTo>
                    <a:pt x="65" y="31"/>
                  </a:lnTo>
                  <a:lnTo>
                    <a:pt x="62" y="28"/>
                  </a:lnTo>
                  <a:lnTo>
                    <a:pt x="60" y="29"/>
                  </a:lnTo>
                  <a:lnTo>
                    <a:pt x="56" y="28"/>
                  </a:lnTo>
                  <a:lnTo>
                    <a:pt x="55" y="27"/>
                  </a:lnTo>
                  <a:lnTo>
                    <a:pt x="51" y="24"/>
                  </a:lnTo>
                  <a:lnTo>
                    <a:pt x="47" y="23"/>
                  </a:lnTo>
                  <a:lnTo>
                    <a:pt x="39" y="22"/>
                  </a:lnTo>
                  <a:lnTo>
                    <a:pt x="0" y="28"/>
                  </a:lnTo>
                  <a:lnTo>
                    <a:pt x="11" y="134"/>
                  </a:lnTo>
                  <a:lnTo>
                    <a:pt x="16" y="136"/>
                  </a:lnTo>
                  <a:lnTo>
                    <a:pt x="21" y="134"/>
                  </a:lnTo>
                  <a:lnTo>
                    <a:pt x="22" y="133"/>
                  </a:lnTo>
                  <a:lnTo>
                    <a:pt x="27" y="137"/>
                  </a:lnTo>
                  <a:lnTo>
                    <a:pt x="31" y="140"/>
                  </a:lnTo>
                  <a:lnTo>
                    <a:pt x="33" y="144"/>
                  </a:lnTo>
                  <a:lnTo>
                    <a:pt x="34" y="146"/>
                  </a:lnTo>
                  <a:lnTo>
                    <a:pt x="39" y="147"/>
                  </a:lnTo>
                  <a:lnTo>
                    <a:pt x="42" y="148"/>
                  </a:lnTo>
                  <a:lnTo>
                    <a:pt x="44" y="149"/>
                  </a:lnTo>
                  <a:lnTo>
                    <a:pt x="46" y="151"/>
                  </a:lnTo>
                  <a:lnTo>
                    <a:pt x="49" y="150"/>
                  </a:lnTo>
                  <a:lnTo>
                    <a:pt x="49" y="149"/>
                  </a:lnTo>
                  <a:lnTo>
                    <a:pt x="51" y="147"/>
                  </a:lnTo>
                  <a:lnTo>
                    <a:pt x="52" y="146"/>
                  </a:lnTo>
                  <a:lnTo>
                    <a:pt x="55" y="148"/>
                  </a:lnTo>
                  <a:lnTo>
                    <a:pt x="60" y="150"/>
                  </a:lnTo>
                  <a:lnTo>
                    <a:pt x="66" y="149"/>
                  </a:lnTo>
                  <a:lnTo>
                    <a:pt x="67" y="148"/>
                  </a:lnTo>
                  <a:lnTo>
                    <a:pt x="69" y="145"/>
                  </a:lnTo>
                  <a:lnTo>
                    <a:pt x="71" y="144"/>
                  </a:lnTo>
                  <a:lnTo>
                    <a:pt x="72" y="143"/>
                  </a:lnTo>
                  <a:lnTo>
                    <a:pt x="75" y="146"/>
                  </a:lnTo>
                  <a:lnTo>
                    <a:pt x="79" y="151"/>
                  </a:lnTo>
                  <a:lnTo>
                    <a:pt x="83" y="155"/>
                  </a:lnTo>
                  <a:lnTo>
                    <a:pt x="86" y="155"/>
                  </a:lnTo>
                  <a:lnTo>
                    <a:pt x="85" y="156"/>
                  </a:lnTo>
                  <a:lnTo>
                    <a:pt x="88" y="153"/>
                  </a:lnTo>
                  <a:lnTo>
                    <a:pt x="92" y="149"/>
                  </a:lnTo>
                  <a:lnTo>
                    <a:pt x="94" y="146"/>
                  </a:lnTo>
                  <a:lnTo>
                    <a:pt x="94" y="142"/>
                  </a:lnTo>
                  <a:lnTo>
                    <a:pt x="97" y="131"/>
                  </a:lnTo>
                  <a:lnTo>
                    <a:pt x="100" y="128"/>
                  </a:lnTo>
                  <a:lnTo>
                    <a:pt x="104" y="131"/>
                  </a:lnTo>
                  <a:lnTo>
                    <a:pt x="105" y="130"/>
                  </a:lnTo>
                  <a:lnTo>
                    <a:pt x="106" y="120"/>
                  </a:lnTo>
                  <a:lnTo>
                    <a:pt x="109" y="116"/>
                  </a:lnTo>
                  <a:lnTo>
                    <a:pt x="113" y="110"/>
                  </a:lnTo>
                  <a:lnTo>
                    <a:pt x="118" y="110"/>
                  </a:lnTo>
                  <a:lnTo>
                    <a:pt x="121" y="106"/>
                  </a:lnTo>
                  <a:lnTo>
                    <a:pt x="129" y="99"/>
                  </a:lnTo>
                  <a:lnTo>
                    <a:pt x="131" y="94"/>
                  </a:lnTo>
                  <a:lnTo>
                    <a:pt x="131" y="91"/>
                  </a:lnTo>
                  <a:lnTo>
                    <a:pt x="132" y="83"/>
                  </a:lnTo>
                  <a:lnTo>
                    <a:pt x="132" y="77"/>
                  </a:lnTo>
                  <a:lnTo>
                    <a:pt x="133" y="74"/>
                  </a:lnTo>
                  <a:lnTo>
                    <a:pt x="133" y="70"/>
                  </a:lnTo>
                  <a:lnTo>
                    <a:pt x="133" y="62"/>
                  </a:lnTo>
                  <a:lnTo>
                    <a:pt x="133" y="61"/>
                  </a:lnTo>
                  <a:lnTo>
                    <a:pt x="132" y="58"/>
                  </a:lnTo>
                  <a:lnTo>
                    <a:pt x="133" y="55"/>
                  </a:lnTo>
                  <a:lnTo>
                    <a:pt x="136" y="55"/>
                  </a:lnTo>
                  <a:lnTo>
                    <a:pt x="126" y="0"/>
                  </a:lnTo>
                  <a:lnTo>
                    <a:pt x="121" y="5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21" name="Freeform 53">
              <a:extLst>
                <a:ext uri="{FF2B5EF4-FFF2-40B4-BE49-F238E27FC236}">
                  <a16:creationId xmlns:a16="http://schemas.microsoft.com/office/drawing/2014/main" id="{9F464B45-BBF3-8464-070D-FFBCD85D4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9598" y="2319970"/>
              <a:ext cx="168644" cy="290068"/>
            </a:xfrm>
            <a:custGeom>
              <a:avLst/>
              <a:gdLst>
                <a:gd name="T0" fmla="*/ 5 w 100"/>
                <a:gd name="T1" fmla="*/ 167 h 172"/>
                <a:gd name="T2" fmla="*/ 16 w 100"/>
                <a:gd name="T3" fmla="*/ 163 h 172"/>
                <a:gd name="T4" fmla="*/ 24 w 100"/>
                <a:gd name="T5" fmla="*/ 163 h 172"/>
                <a:gd name="T6" fmla="*/ 31 w 100"/>
                <a:gd name="T7" fmla="*/ 168 h 172"/>
                <a:gd name="T8" fmla="*/ 32 w 100"/>
                <a:gd name="T9" fmla="*/ 163 h 172"/>
                <a:gd name="T10" fmla="*/ 38 w 100"/>
                <a:gd name="T11" fmla="*/ 161 h 172"/>
                <a:gd name="T12" fmla="*/ 44 w 100"/>
                <a:gd name="T13" fmla="*/ 163 h 172"/>
                <a:gd name="T14" fmla="*/ 49 w 100"/>
                <a:gd name="T15" fmla="*/ 161 h 172"/>
                <a:gd name="T16" fmla="*/ 52 w 100"/>
                <a:gd name="T17" fmla="*/ 154 h 172"/>
                <a:gd name="T18" fmla="*/ 55 w 100"/>
                <a:gd name="T19" fmla="*/ 150 h 172"/>
                <a:gd name="T20" fmla="*/ 59 w 100"/>
                <a:gd name="T21" fmla="*/ 157 h 172"/>
                <a:gd name="T22" fmla="*/ 66 w 100"/>
                <a:gd name="T23" fmla="*/ 157 h 172"/>
                <a:gd name="T24" fmla="*/ 68 w 100"/>
                <a:gd name="T25" fmla="*/ 150 h 172"/>
                <a:gd name="T26" fmla="*/ 74 w 100"/>
                <a:gd name="T27" fmla="*/ 145 h 172"/>
                <a:gd name="T28" fmla="*/ 78 w 100"/>
                <a:gd name="T29" fmla="*/ 139 h 172"/>
                <a:gd name="T30" fmla="*/ 80 w 100"/>
                <a:gd name="T31" fmla="*/ 131 h 172"/>
                <a:gd name="T32" fmla="*/ 81 w 100"/>
                <a:gd name="T33" fmla="*/ 127 h 172"/>
                <a:gd name="T34" fmla="*/ 90 w 100"/>
                <a:gd name="T35" fmla="*/ 125 h 172"/>
                <a:gd name="T36" fmla="*/ 98 w 100"/>
                <a:gd name="T37" fmla="*/ 123 h 172"/>
                <a:gd name="T38" fmla="*/ 99 w 100"/>
                <a:gd name="T39" fmla="*/ 115 h 172"/>
                <a:gd name="T40" fmla="*/ 98 w 100"/>
                <a:gd name="T41" fmla="*/ 112 h 172"/>
                <a:gd name="T42" fmla="*/ 99 w 100"/>
                <a:gd name="T43" fmla="*/ 107 h 172"/>
                <a:gd name="T44" fmla="*/ 88 w 100"/>
                <a:gd name="T45" fmla="*/ 0 h 172"/>
                <a:gd name="T46" fmla="*/ 27 w 100"/>
                <a:gd name="T47" fmla="*/ 5 h 172"/>
                <a:gd name="T48" fmla="*/ 16 w 100"/>
                <a:gd name="T49" fmla="*/ 12 h 172"/>
                <a:gd name="T50" fmla="*/ 8 w 100"/>
                <a:gd name="T51" fmla="*/ 12 h 172"/>
                <a:gd name="T52" fmla="*/ 10 w 100"/>
                <a:gd name="T53" fmla="*/ 106 h 172"/>
                <a:gd name="T54" fmla="*/ 10 w 100"/>
                <a:gd name="T55" fmla="*/ 113 h 172"/>
                <a:gd name="T56" fmla="*/ 15 w 100"/>
                <a:gd name="T57" fmla="*/ 124 h 172"/>
                <a:gd name="T58" fmla="*/ 16 w 100"/>
                <a:gd name="T59" fmla="*/ 134 h 172"/>
                <a:gd name="T60" fmla="*/ 11 w 100"/>
                <a:gd name="T61" fmla="*/ 140 h 172"/>
                <a:gd name="T62" fmla="*/ 8 w 100"/>
                <a:gd name="T63" fmla="*/ 147 h 172"/>
                <a:gd name="T64" fmla="*/ 4 w 100"/>
                <a:gd name="T65" fmla="*/ 156 h 172"/>
                <a:gd name="T66" fmla="*/ 0 w 100"/>
                <a:gd name="T67" fmla="*/ 161 h 172"/>
                <a:gd name="T68" fmla="*/ 1 w 100"/>
                <a:gd name="T69" fmla="*/ 171 h 172"/>
                <a:gd name="T70" fmla="*/ 2 w 100"/>
                <a:gd name="T71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0" h="172">
                  <a:moveTo>
                    <a:pt x="5" y="172"/>
                  </a:moveTo>
                  <a:lnTo>
                    <a:pt x="5" y="167"/>
                  </a:lnTo>
                  <a:lnTo>
                    <a:pt x="13" y="167"/>
                  </a:lnTo>
                  <a:lnTo>
                    <a:pt x="16" y="163"/>
                  </a:lnTo>
                  <a:lnTo>
                    <a:pt x="19" y="163"/>
                  </a:lnTo>
                  <a:lnTo>
                    <a:pt x="24" y="163"/>
                  </a:lnTo>
                  <a:lnTo>
                    <a:pt x="27" y="166"/>
                  </a:lnTo>
                  <a:lnTo>
                    <a:pt x="31" y="168"/>
                  </a:lnTo>
                  <a:lnTo>
                    <a:pt x="32" y="167"/>
                  </a:lnTo>
                  <a:lnTo>
                    <a:pt x="32" y="163"/>
                  </a:lnTo>
                  <a:lnTo>
                    <a:pt x="36" y="162"/>
                  </a:lnTo>
                  <a:lnTo>
                    <a:pt x="38" y="161"/>
                  </a:lnTo>
                  <a:lnTo>
                    <a:pt x="42" y="161"/>
                  </a:lnTo>
                  <a:lnTo>
                    <a:pt x="44" y="163"/>
                  </a:lnTo>
                  <a:lnTo>
                    <a:pt x="48" y="164"/>
                  </a:lnTo>
                  <a:lnTo>
                    <a:pt x="49" y="161"/>
                  </a:lnTo>
                  <a:lnTo>
                    <a:pt x="49" y="157"/>
                  </a:lnTo>
                  <a:lnTo>
                    <a:pt x="52" y="154"/>
                  </a:lnTo>
                  <a:lnTo>
                    <a:pt x="53" y="150"/>
                  </a:lnTo>
                  <a:lnTo>
                    <a:pt x="55" y="150"/>
                  </a:lnTo>
                  <a:lnTo>
                    <a:pt x="56" y="154"/>
                  </a:lnTo>
                  <a:lnTo>
                    <a:pt x="59" y="157"/>
                  </a:lnTo>
                  <a:lnTo>
                    <a:pt x="60" y="158"/>
                  </a:lnTo>
                  <a:lnTo>
                    <a:pt x="66" y="157"/>
                  </a:lnTo>
                  <a:lnTo>
                    <a:pt x="68" y="153"/>
                  </a:lnTo>
                  <a:lnTo>
                    <a:pt x="68" y="150"/>
                  </a:lnTo>
                  <a:lnTo>
                    <a:pt x="71" y="145"/>
                  </a:lnTo>
                  <a:lnTo>
                    <a:pt x="74" y="145"/>
                  </a:lnTo>
                  <a:lnTo>
                    <a:pt x="76" y="143"/>
                  </a:lnTo>
                  <a:lnTo>
                    <a:pt x="78" y="139"/>
                  </a:lnTo>
                  <a:lnTo>
                    <a:pt x="80" y="135"/>
                  </a:lnTo>
                  <a:lnTo>
                    <a:pt x="80" y="131"/>
                  </a:lnTo>
                  <a:lnTo>
                    <a:pt x="81" y="129"/>
                  </a:lnTo>
                  <a:lnTo>
                    <a:pt x="81" y="127"/>
                  </a:lnTo>
                  <a:lnTo>
                    <a:pt x="82" y="126"/>
                  </a:lnTo>
                  <a:lnTo>
                    <a:pt x="90" y="125"/>
                  </a:lnTo>
                  <a:lnTo>
                    <a:pt x="94" y="123"/>
                  </a:lnTo>
                  <a:lnTo>
                    <a:pt x="98" y="123"/>
                  </a:lnTo>
                  <a:lnTo>
                    <a:pt x="100" y="121"/>
                  </a:lnTo>
                  <a:lnTo>
                    <a:pt x="99" y="115"/>
                  </a:lnTo>
                  <a:lnTo>
                    <a:pt x="100" y="113"/>
                  </a:lnTo>
                  <a:lnTo>
                    <a:pt x="98" y="112"/>
                  </a:lnTo>
                  <a:lnTo>
                    <a:pt x="97" y="108"/>
                  </a:lnTo>
                  <a:lnTo>
                    <a:pt x="99" y="107"/>
                  </a:lnTo>
                  <a:lnTo>
                    <a:pt x="88" y="1"/>
                  </a:lnTo>
                  <a:lnTo>
                    <a:pt x="88" y="0"/>
                  </a:lnTo>
                  <a:lnTo>
                    <a:pt x="27" y="4"/>
                  </a:lnTo>
                  <a:lnTo>
                    <a:pt x="27" y="5"/>
                  </a:lnTo>
                  <a:lnTo>
                    <a:pt x="20" y="9"/>
                  </a:lnTo>
                  <a:lnTo>
                    <a:pt x="16" y="12"/>
                  </a:lnTo>
                  <a:lnTo>
                    <a:pt x="13" y="13"/>
                  </a:lnTo>
                  <a:lnTo>
                    <a:pt x="8" y="12"/>
                  </a:lnTo>
                  <a:lnTo>
                    <a:pt x="11" y="103"/>
                  </a:lnTo>
                  <a:lnTo>
                    <a:pt x="10" y="106"/>
                  </a:lnTo>
                  <a:lnTo>
                    <a:pt x="10" y="109"/>
                  </a:lnTo>
                  <a:lnTo>
                    <a:pt x="10" y="113"/>
                  </a:lnTo>
                  <a:lnTo>
                    <a:pt x="11" y="117"/>
                  </a:lnTo>
                  <a:lnTo>
                    <a:pt x="15" y="124"/>
                  </a:lnTo>
                  <a:lnTo>
                    <a:pt x="16" y="130"/>
                  </a:lnTo>
                  <a:lnTo>
                    <a:pt x="16" y="134"/>
                  </a:lnTo>
                  <a:lnTo>
                    <a:pt x="13" y="136"/>
                  </a:lnTo>
                  <a:lnTo>
                    <a:pt x="11" y="140"/>
                  </a:lnTo>
                  <a:lnTo>
                    <a:pt x="10" y="145"/>
                  </a:lnTo>
                  <a:lnTo>
                    <a:pt x="8" y="147"/>
                  </a:lnTo>
                  <a:lnTo>
                    <a:pt x="5" y="150"/>
                  </a:lnTo>
                  <a:lnTo>
                    <a:pt x="4" y="156"/>
                  </a:lnTo>
                  <a:lnTo>
                    <a:pt x="2" y="157"/>
                  </a:lnTo>
                  <a:lnTo>
                    <a:pt x="0" y="161"/>
                  </a:lnTo>
                  <a:lnTo>
                    <a:pt x="0" y="167"/>
                  </a:lnTo>
                  <a:lnTo>
                    <a:pt x="1" y="171"/>
                  </a:lnTo>
                  <a:lnTo>
                    <a:pt x="2" y="172"/>
                  </a:lnTo>
                  <a:lnTo>
                    <a:pt x="2" y="172"/>
                  </a:lnTo>
                  <a:lnTo>
                    <a:pt x="5" y="172"/>
                  </a:ln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22" name="Freeform 54">
              <a:extLst>
                <a:ext uri="{FF2B5EF4-FFF2-40B4-BE49-F238E27FC236}">
                  <a16:creationId xmlns:a16="http://schemas.microsoft.com/office/drawing/2014/main" id="{737BF559-0825-C85E-0A11-E2D452FAC0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9030" y="2282869"/>
              <a:ext cx="217551" cy="381136"/>
            </a:xfrm>
            <a:custGeom>
              <a:avLst/>
              <a:gdLst>
                <a:gd name="T0" fmla="*/ 88 w 129"/>
                <a:gd name="T1" fmla="*/ 217 h 226"/>
                <a:gd name="T2" fmla="*/ 96 w 129"/>
                <a:gd name="T3" fmla="*/ 222 h 226"/>
                <a:gd name="T4" fmla="*/ 102 w 129"/>
                <a:gd name="T5" fmla="*/ 222 h 226"/>
                <a:gd name="T6" fmla="*/ 102 w 129"/>
                <a:gd name="T7" fmla="*/ 216 h 226"/>
                <a:gd name="T8" fmla="*/ 105 w 129"/>
                <a:gd name="T9" fmla="*/ 209 h 226"/>
                <a:gd name="T10" fmla="*/ 113 w 129"/>
                <a:gd name="T11" fmla="*/ 206 h 226"/>
                <a:gd name="T12" fmla="*/ 112 w 129"/>
                <a:gd name="T13" fmla="*/ 200 h 226"/>
                <a:gd name="T14" fmla="*/ 112 w 129"/>
                <a:gd name="T15" fmla="*/ 195 h 226"/>
                <a:gd name="T16" fmla="*/ 115 w 129"/>
                <a:gd name="T17" fmla="*/ 194 h 226"/>
                <a:gd name="T18" fmla="*/ 113 w 129"/>
                <a:gd name="T19" fmla="*/ 189 h 226"/>
                <a:gd name="T20" fmla="*/ 115 w 129"/>
                <a:gd name="T21" fmla="*/ 179 h 226"/>
                <a:gd name="T22" fmla="*/ 118 w 129"/>
                <a:gd name="T23" fmla="*/ 172 h 226"/>
                <a:gd name="T24" fmla="*/ 123 w 129"/>
                <a:gd name="T25" fmla="*/ 167 h 226"/>
                <a:gd name="T26" fmla="*/ 126 w 129"/>
                <a:gd name="T27" fmla="*/ 158 h 226"/>
                <a:gd name="T28" fmla="*/ 129 w 129"/>
                <a:gd name="T29" fmla="*/ 152 h 226"/>
                <a:gd name="T30" fmla="*/ 124 w 129"/>
                <a:gd name="T31" fmla="*/ 139 h 226"/>
                <a:gd name="T32" fmla="*/ 123 w 129"/>
                <a:gd name="T33" fmla="*/ 131 h 226"/>
                <a:gd name="T34" fmla="*/ 124 w 129"/>
                <a:gd name="T35" fmla="*/ 125 h 226"/>
                <a:gd name="T36" fmla="*/ 122 w 129"/>
                <a:gd name="T37" fmla="*/ 34 h 226"/>
                <a:gd name="T38" fmla="*/ 116 w 129"/>
                <a:gd name="T39" fmla="*/ 26 h 226"/>
                <a:gd name="T40" fmla="*/ 113 w 129"/>
                <a:gd name="T41" fmla="*/ 17 h 226"/>
                <a:gd name="T42" fmla="*/ 107 w 129"/>
                <a:gd name="T43" fmla="*/ 3 h 226"/>
                <a:gd name="T44" fmla="*/ 24 w 129"/>
                <a:gd name="T45" fmla="*/ 5 h 226"/>
                <a:gd name="T46" fmla="*/ 22 w 129"/>
                <a:gd name="T47" fmla="*/ 3 h 226"/>
                <a:gd name="T48" fmla="*/ 21 w 129"/>
                <a:gd name="T49" fmla="*/ 8 h 226"/>
                <a:gd name="T50" fmla="*/ 28 w 129"/>
                <a:gd name="T51" fmla="*/ 14 h 226"/>
                <a:gd name="T52" fmla="*/ 38 w 129"/>
                <a:gd name="T53" fmla="*/ 23 h 226"/>
                <a:gd name="T54" fmla="*/ 36 w 129"/>
                <a:gd name="T55" fmla="*/ 32 h 226"/>
                <a:gd name="T56" fmla="*/ 31 w 129"/>
                <a:gd name="T57" fmla="*/ 43 h 226"/>
                <a:gd name="T58" fmla="*/ 27 w 129"/>
                <a:gd name="T59" fmla="*/ 47 h 226"/>
                <a:gd name="T60" fmla="*/ 15 w 129"/>
                <a:gd name="T61" fmla="*/ 50 h 226"/>
                <a:gd name="T62" fmla="*/ 12 w 129"/>
                <a:gd name="T63" fmla="*/ 55 h 226"/>
                <a:gd name="T64" fmla="*/ 15 w 129"/>
                <a:gd name="T65" fmla="*/ 65 h 226"/>
                <a:gd name="T66" fmla="*/ 13 w 129"/>
                <a:gd name="T67" fmla="*/ 70 h 226"/>
                <a:gd name="T68" fmla="*/ 11 w 129"/>
                <a:gd name="T69" fmla="*/ 77 h 226"/>
                <a:gd name="T70" fmla="*/ 2 w 129"/>
                <a:gd name="T71" fmla="*/ 86 h 226"/>
                <a:gd name="T72" fmla="*/ 0 w 129"/>
                <a:gd name="T73" fmla="*/ 95 h 226"/>
                <a:gd name="T74" fmla="*/ 0 w 129"/>
                <a:gd name="T75" fmla="*/ 113 h 226"/>
                <a:gd name="T76" fmla="*/ 21 w 129"/>
                <a:gd name="T77" fmla="*/ 136 h 226"/>
                <a:gd name="T78" fmla="*/ 25 w 129"/>
                <a:gd name="T79" fmla="*/ 150 h 226"/>
                <a:gd name="T80" fmla="*/ 31 w 129"/>
                <a:gd name="T81" fmla="*/ 151 h 226"/>
                <a:gd name="T82" fmla="*/ 39 w 129"/>
                <a:gd name="T83" fmla="*/ 150 h 226"/>
                <a:gd name="T84" fmla="*/ 45 w 129"/>
                <a:gd name="T85" fmla="*/ 156 h 226"/>
                <a:gd name="T86" fmla="*/ 41 w 129"/>
                <a:gd name="T87" fmla="*/ 167 h 226"/>
                <a:gd name="T88" fmla="*/ 39 w 129"/>
                <a:gd name="T89" fmla="*/ 175 h 226"/>
                <a:gd name="T90" fmla="*/ 44 w 129"/>
                <a:gd name="T91" fmla="*/ 185 h 226"/>
                <a:gd name="T92" fmla="*/ 53 w 129"/>
                <a:gd name="T93" fmla="*/ 189 h 226"/>
                <a:gd name="T94" fmla="*/ 68 w 129"/>
                <a:gd name="T95" fmla="*/ 200 h 226"/>
                <a:gd name="T96" fmla="*/ 70 w 129"/>
                <a:gd name="T97" fmla="*/ 214 h 226"/>
                <a:gd name="T98" fmla="*/ 74 w 129"/>
                <a:gd name="T99" fmla="*/ 222 h 226"/>
                <a:gd name="T100" fmla="*/ 76 w 129"/>
                <a:gd name="T101" fmla="*/ 222 h 226"/>
                <a:gd name="T102" fmla="*/ 83 w 129"/>
                <a:gd name="T103" fmla="*/ 221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9" h="226">
                  <a:moveTo>
                    <a:pt x="86" y="218"/>
                  </a:moveTo>
                  <a:lnTo>
                    <a:pt x="88" y="217"/>
                  </a:lnTo>
                  <a:lnTo>
                    <a:pt x="92" y="219"/>
                  </a:lnTo>
                  <a:lnTo>
                    <a:pt x="96" y="222"/>
                  </a:lnTo>
                  <a:lnTo>
                    <a:pt x="99" y="222"/>
                  </a:lnTo>
                  <a:lnTo>
                    <a:pt x="102" y="222"/>
                  </a:lnTo>
                  <a:lnTo>
                    <a:pt x="104" y="221"/>
                  </a:lnTo>
                  <a:lnTo>
                    <a:pt x="102" y="216"/>
                  </a:lnTo>
                  <a:lnTo>
                    <a:pt x="102" y="211"/>
                  </a:lnTo>
                  <a:lnTo>
                    <a:pt x="105" y="209"/>
                  </a:lnTo>
                  <a:lnTo>
                    <a:pt x="111" y="207"/>
                  </a:lnTo>
                  <a:lnTo>
                    <a:pt x="113" y="206"/>
                  </a:lnTo>
                  <a:lnTo>
                    <a:pt x="112" y="203"/>
                  </a:lnTo>
                  <a:lnTo>
                    <a:pt x="112" y="200"/>
                  </a:lnTo>
                  <a:lnTo>
                    <a:pt x="112" y="199"/>
                  </a:lnTo>
                  <a:lnTo>
                    <a:pt x="112" y="195"/>
                  </a:lnTo>
                  <a:lnTo>
                    <a:pt x="115" y="194"/>
                  </a:lnTo>
                  <a:lnTo>
                    <a:pt x="115" y="194"/>
                  </a:lnTo>
                  <a:lnTo>
                    <a:pt x="114" y="193"/>
                  </a:lnTo>
                  <a:lnTo>
                    <a:pt x="113" y="189"/>
                  </a:lnTo>
                  <a:lnTo>
                    <a:pt x="113" y="183"/>
                  </a:lnTo>
                  <a:lnTo>
                    <a:pt x="115" y="179"/>
                  </a:lnTo>
                  <a:lnTo>
                    <a:pt x="117" y="178"/>
                  </a:lnTo>
                  <a:lnTo>
                    <a:pt x="118" y="172"/>
                  </a:lnTo>
                  <a:lnTo>
                    <a:pt x="121" y="169"/>
                  </a:lnTo>
                  <a:lnTo>
                    <a:pt x="123" y="167"/>
                  </a:lnTo>
                  <a:lnTo>
                    <a:pt x="124" y="162"/>
                  </a:lnTo>
                  <a:lnTo>
                    <a:pt x="126" y="158"/>
                  </a:lnTo>
                  <a:lnTo>
                    <a:pt x="129" y="156"/>
                  </a:lnTo>
                  <a:lnTo>
                    <a:pt x="129" y="152"/>
                  </a:lnTo>
                  <a:lnTo>
                    <a:pt x="128" y="146"/>
                  </a:lnTo>
                  <a:lnTo>
                    <a:pt x="124" y="139"/>
                  </a:lnTo>
                  <a:lnTo>
                    <a:pt x="123" y="135"/>
                  </a:lnTo>
                  <a:lnTo>
                    <a:pt x="123" y="131"/>
                  </a:lnTo>
                  <a:lnTo>
                    <a:pt x="123" y="128"/>
                  </a:lnTo>
                  <a:lnTo>
                    <a:pt x="124" y="125"/>
                  </a:lnTo>
                  <a:lnTo>
                    <a:pt x="121" y="34"/>
                  </a:lnTo>
                  <a:lnTo>
                    <a:pt x="122" y="34"/>
                  </a:lnTo>
                  <a:lnTo>
                    <a:pt x="118" y="31"/>
                  </a:lnTo>
                  <a:lnTo>
                    <a:pt x="116" y="26"/>
                  </a:lnTo>
                  <a:lnTo>
                    <a:pt x="114" y="23"/>
                  </a:lnTo>
                  <a:lnTo>
                    <a:pt x="113" y="17"/>
                  </a:lnTo>
                  <a:lnTo>
                    <a:pt x="109" y="13"/>
                  </a:lnTo>
                  <a:lnTo>
                    <a:pt x="107" y="3"/>
                  </a:lnTo>
                  <a:lnTo>
                    <a:pt x="107" y="0"/>
                  </a:lnTo>
                  <a:lnTo>
                    <a:pt x="24" y="5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1" y="6"/>
                  </a:lnTo>
                  <a:lnTo>
                    <a:pt x="21" y="8"/>
                  </a:lnTo>
                  <a:lnTo>
                    <a:pt x="24" y="11"/>
                  </a:lnTo>
                  <a:lnTo>
                    <a:pt x="28" y="14"/>
                  </a:lnTo>
                  <a:lnTo>
                    <a:pt x="33" y="18"/>
                  </a:lnTo>
                  <a:lnTo>
                    <a:pt x="38" y="23"/>
                  </a:lnTo>
                  <a:lnTo>
                    <a:pt x="38" y="26"/>
                  </a:lnTo>
                  <a:lnTo>
                    <a:pt x="36" y="32"/>
                  </a:lnTo>
                  <a:lnTo>
                    <a:pt x="34" y="35"/>
                  </a:lnTo>
                  <a:lnTo>
                    <a:pt x="31" y="43"/>
                  </a:lnTo>
                  <a:lnTo>
                    <a:pt x="29" y="45"/>
                  </a:lnTo>
                  <a:lnTo>
                    <a:pt x="27" y="47"/>
                  </a:lnTo>
                  <a:lnTo>
                    <a:pt x="21" y="50"/>
                  </a:lnTo>
                  <a:lnTo>
                    <a:pt x="15" y="50"/>
                  </a:lnTo>
                  <a:lnTo>
                    <a:pt x="12" y="51"/>
                  </a:lnTo>
                  <a:lnTo>
                    <a:pt x="12" y="55"/>
                  </a:lnTo>
                  <a:lnTo>
                    <a:pt x="12" y="58"/>
                  </a:lnTo>
                  <a:lnTo>
                    <a:pt x="15" y="65"/>
                  </a:lnTo>
                  <a:lnTo>
                    <a:pt x="17" y="67"/>
                  </a:lnTo>
                  <a:lnTo>
                    <a:pt x="13" y="70"/>
                  </a:lnTo>
                  <a:lnTo>
                    <a:pt x="13" y="77"/>
                  </a:lnTo>
                  <a:lnTo>
                    <a:pt x="11" y="77"/>
                  </a:lnTo>
                  <a:lnTo>
                    <a:pt x="8" y="80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0" y="95"/>
                  </a:lnTo>
                  <a:lnTo>
                    <a:pt x="0" y="104"/>
                  </a:lnTo>
                  <a:lnTo>
                    <a:pt x="0" y="113"/>
                  </a:lnTo>
                  <a:lnTo>
                    <a:pt x="6" y="123"/>
                  </a:lnTo>
                  <a:lnTo>
                    <a:pt x="21" y="136"/>
                  </a:lnTo>
                  <a:lnTo>
                    <a:pt x="25" y="142"/>
                  </a:lnTo>
                  <a:lnTo>
                    <a:pt x="25" y="150"/>
                  </a:lnTo>
                  <a:lnTo>
                    <a:pt x="30" y="154"/>
                  </a:lnTo>
                  <a:lnTo>
                    <a:pt x="31" y="151"/>
                  </a:lnTo>
                  <a:lnTo>
                    <a:pt x="34" y="150"/>
                  </a:lnTo>
                  <a:lnTo>
                    <a:pt x="39" y="150"/>
                  </a:lnTo>
                  <a:lnTo>
                    <a:pt x="42" y="153"/>
                  </a:lnTo>
                  <a:lnTo>
                    <a:pt x="45" y="156"/>
                  </a:lnTo>
                  <a:lnTo>
                    <a:pt x="42" y="162"/>
                  </a:lnTo>
                  <a:lnTo>
                    <a:pt x="41" y="167"/>
                  </a:lnTo>
                  <a:lnTo>
                    <a:pt x="41" y="170"/>
                  </a:lnTo>
                  <a:lnTo>
                    <a:pt x="39" y="175"/>
                  </a:lnTo>
                  <a:lnTo>
                    <a:pt x="39" y="180"/>
                  </a:lnTo>
                  <a:lnTo>
                    <a:pt x="44" y="185"/>
                  </a:lnTo>
                  <a:lnTo>
                    <a:pt x="51" y="190"/>
                  </a:lnTo>
                  <a:lnTo>
                    <a:pt x="53" y="189"/>
                  </a:lnTo>
                  <a:lnTo>
                    <a:pt x="64" y="196"/>
                  </a:lnTo>
                  <a:lnTo>
                    <a:pt x="68" y="200"/>
                  </a:lnTo>
                  <a:lnTo>
                    <a:pt x="71" y="209"/>
                  </a:lnTo>
                  <a:lnTo>
                    <a:pt x="70" y="214"/>
                  </a:lnTo>
                  <a:lnTo>
                    <a:pt x="69" y="217"/>
                  </a:lnTo>
                  <a:lnTo>
                    <a:pt x="74" y="222"/>
                  </a:lnTo>
                  <a:lnTo>
                    <a:pt x="74" y="226"/>
                  </a:lnTo>
                  <a:lnTo>
                    <a:pt x="76" y="222"/>
                  </a:lnTo>
                  <a:lnTo>
                    <a:pt x="80" y="222"/>
                  </a:lnTo>
                  <a:lnTo>
                    <a:pt x="83" y="221"/>
                  </a:lnTo>
                  <a:lnTo>
                    <a:pt x="86" y="218"/>
                  </a:lnTo>
                  <a:close/>
                </a:path>
              </a:pathLst>
            </a:custGeom>
            <a:pattFill prst="wdDnDiag">
              <a:fgClr>
                <a:srgbClr val="00B2FF"/>
              </a:fgClr>
              <a:bgClr>
                <a:srgbClr val="F2F2F2"/>
              </a:bgClr>
            </a:patt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23" name="Freeform 55">
              <a:extLst>
                <a:ext uri="{FF2B5EF4-FFF2-40B4-BE49-F238E27FC236}">
                  <a16:creationId xmlns:a16="http://schemas.microsoft.com/office/drawing/2014/main" id="{DE092B93-359C-BA74-5133-EC03F693F4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2572" y="2198545"/>
              <a:ext cx="330543" cy="242848"/>
            </a:xfrm>
            <a:custGeom>
              <a:avLst/>
              <a:gdLst>
                <a:gd name="T0" fmla="*/ 196 w 231"/>
                <a:gd name="T1" fmla="*/ 154 h 170"/>
                <a:gd name="T2" fmla="*/ 201 w 231"/>
                <a:gd name="T3" fmla="*/ 150 h 170"/>
                <a:gd name="T4" fmla="*/ 206 w 231"/>
                <a:gd name="T5" fmla="*/ 139 h 170"/>
                <a:gd name="T6" fmla="*/ 200 w 231"/>
                <a:gd name="T7" fmla="*/ 128 h 170"/>
                <a:gd name="T8" fmla="*/ 200 w 231"/>
                <a:gd name="T9" fmla="*/ 120 h 170"/>
                <a:gd name="T10" fmla="*/ 211 w 231"/>
                <a:gd name="T11" fmla="*/ 118 h 170"/>
                <a:gd name="T12" fmla="*/ 220 w 231"/>
                <a:gd name="T13" fmla="*/ 113 h 170"/>
                <a:gd name="T14" fmla="*/ 226 w 231"/>
                <a:gd name="T15" fmla="*/ 101 h 170"/>
                <a:gd name="T16" fmla="*/ 231 w 231"/>
                <a:gd name="T17" fmla="*/ 90 h 170"/>
                <a:gd name="T18" fmla="*/ 225 w 231"/>
                <a:gd name="T19" fmla="*/ 81 h 170"/>
                <a:gd name="T20" fmla="*/ 215 w 231"/>
                <a:gd name="T21" fmla="*/ 72 h 170"/>
                <a:gd name="T22" fmla="*/ 211 w 231"/>
                <a:gd name="T23" fmla="*/ 66 h 170"/>
                <a:gd name="T24" fmla="*/ 214 w 231"/>
                <a:gd name="T25" fmla="*/ 65 h 170"/>
                <a:gd name="T26" fmla="*/ 206 w 231"/>
                <a:gd name="T27" fmla="*/ 59 h 170"/>
                <a:gd name="T28" fmla="*/ 196 w 231"/>
                <a:gd name="T29" fmla="*/ 55 h 170"/>
                <a:gd name="T30" fmla="*/ 194 w 231"/>
                <a:gd name="T31" fmla="*/ 45 h 170"/>
                <a:gd name="T32" fmla="*/ 194 w 231"/>
                <a:gd name="T33" fmla="*/ 35 h 170"/>
                <a:gd name="T34" fmla="*/ 192 w 231"/>
                <a:gd name="T35" fmla="*/ 25 h 170"/>
                <a:gd name="T36" fmla="*/ 7 w 231"/>
                <a:gd name="T37" fmla="*/ 22 h 170"/>
                <a:gd name="T38" fmla="*/ 8 w 231"/>
                <a:gd name="T39" fmla="*/ 0 h 170"/>
                <a:gd name="T40" fmla="*/ 4 w 231"/>
                <a:gd name="T41" fmla="*/ 23 h 170"/>
                <a:gd name="T42" fmla="*/ 3 w 231"/>
                <a:gd name="T43" fmla="*/ 31 h 170"/>
                <a:gd name="T44" fmla="*/ 7 w 231"/>
                <a:gd name="T45" fmla="*/ 37 h 170"/>
                <a:gd name="T46" fmla="*/ 5 w 231"/>
                <a:gd name="T47" fmla="*/ 42 h 170"/>
                <a:gd name="T48" fmla="*/ 4 w 231"/>
                <a:gd name="T49" fmla="*/ 52 h 170"/>
                <a:gd name="T50" fmla="*/ 0 w 231"/>
                <a:gd name="T51" fmla="*/ 56 h 170"/>
                <a:gd name="T52" fmla="*/ 4 w 231"/>
                <a:gd name="T53" fmla="*/ 62 h 170"/>
                <a:gd name="T54" fmla="*/ 4 w 231"/>
                <a:gd name="T55" fmla="*/ 69 h 170"/>
                <a:gd name="T56" fmla="*/ 6 w 231"/>
                <a:gd name="T57" fmla="*/ 71 h 170"/>
                <a:gd name="T58" fmla="*/ 12 w 231"/>
                <a:gd name="T59" fmla="*/ 85 h 170"/>
                <a:gd name="T60" fmla="*/ 16 w 231"/>
                <a:gd name="T61" fmla="*/ 96 h 170"/>
                <a:gd name="T62" fmla="*/ 19 w 231"/>
                <a:gd name="T63" fmla="*/ 102 h 170"/>
                <a:gd name="T64" fmla="*/ 20 w 231"/>
                <a:gd name="T65" fmla="*/ 104 h 170"/>
                <a:gd name="T66" fmla="*/ 18 w 231"/>
                <a:gd name="T67" fmla="*/ 109 h 170"/>
                <a:gd name="T68" fmla="*/ 20 w 231"/>
                <a:gd name="T69" fmla="*/ 116 h 170"/>
                <a:gd name="T70" fmla="*/ 24 w 231"/>
                <a:gd name="T71" fmla="*/ 118 h 170"/>
                <a:gd name="T72" fmla="*/ 26 w 231"/>
                <a:gd name="T73" fmla="*/ 135 h 170"/>
                <a:gd name="T74" fmla="*/ 27 w 231"/>
                <a:gd name="T75" fmla="*/ 142 h 170"/>
                <a:gd name="T76" fmla="*/ 28 w 231"/>
                <a:gd name="T77" fmla="*/ 154 h 170"/>
                <a:gd name="T78" fmla="*/ 30 w 231"/>
                <a:gd name="T79" fmla="*/ 162 h 170"/>
                <a:gd name="T80" fmla="*/ 188 w 231"/>
                <a:gd name="T81" fmla="*/ 170 h 170"/>
                <a:gd name="T82" fmla="*/ 189 w 231"/>
                <a:gd name="T83" fmla="*/ 16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1" h="170">
                  <a:moveTo>
                    <a:pt x="189" y="161"/>
                  </a:moveTo>
                  <a:cubicBezTo>
                    <a:pt x="196" y="154"/>
                    <a:pt x="196" y="154"/>
                    <a:pt x="196" y="154"/>
                  </a:cubicBezTo>
                  <a:cubicBezTo>
                    <a:pt x="199" y="150"/>
                    <a:pt x="199" y="150"/>
                    <a:pt x="199" y="150"/>
                  </a:cubicBezTo>
                  <a:cubicBezTo>
                    <a:pt x="201" y="150"/>
                    <a:pt x="201" y="150"/>
                    <a:pt x="201" y="150"/>
                  </a:cubicBezTo>
                  <a:cubicBezTo>
                    <a:pt x="202" y="142"/>
                    <a:pt x="202" y="142"/>
                    <a:pt x="202" y="142"/>
                  </a:cubicBezTo>
                  <a:cubicBezTo>
                    <a:pt x="206" y="139"/>
                    <a:pt x="206" y="139"/>
                    <a:pt x="206" y="139"/>
                  </a:cubicBezTo>
                  <a:cubicBezTo>
                    <a:pt x="204" y="136"/>
                    <a:pt x="204" y="136"/>
                    <a:pt x="204" y="136"/>
                  </a:cubicBezTo>
                  <a:cubicBezTo>
                    <a:pt x="200" y="128"/>
                    <a:pt x="200" y="128"/>
                    <a:pt x="200" y="128"/>
                  </a:cubicBezTo>
                  <a:cubicBezTo>
                    <a:pt x="200" y="124"/>
                    <a:pt x="200" y="124"/>
                    <a:pt x="200" y="124"/>
                  </a:cubicBezTo>
                  <a:cubicBezTo>
                    <a:pt x="200" y="120"/>
                    <a:pt x="200" y="120"/>
                    <a:pt x="200" y="120"/>
                  </a:cubicBezTo>
                  <a:cubicBezTo>
                    <a:pt x="204" y="118"/>
                    <a:pt x="204" y="118"/>
                    <a:pt x="204" y="118"/>
                  </a:cubicBezTo>
                  <a:cubicBezTo>
                    <a:pt x="211" y="118"/>
                    <a:pt x="211" y="118"/>
                    <a:pt x="211" y="118"/>
                  </a:cubicBezTo>
                  <a:cubicBezTo>
                    <a:pt x="218" y="115"/>
                    <a:pt x="218" y="115"/>
                    <a:pt x="218" y="115"/>
                  </a:cubicBezTo>
                  <a:cubicBezTo>
                    <a:pt x="220" y="113"/>
                    <a:pt x="220" y="113"/>
                    <a:pt x="220" y="113"/>
                  </a:cubicBezTo>
                  <a:cubicBezTo>
                    <a:pt x="223" y="110"/>
                    <a:pt x="223" y="110"/>
                    <a:pt x="223" y="110"/>
                  </a:cubicBezTo>
                  <a:cubicBezTo>
                    <a:pt x="226" y="101"/>
                    <a:pt x="226" y="101"/>
                    <a:pt x="226" y="101"/>
                  </a:cubicBezTo>
                  <a:cubicBezTo>
                    <a:pt x="229" y="97"/>
                    <a:pt x="229" y="97"/>
                    <a:pt x="229" y="97"/>
                  </a:cubicBezTo>
                  <a:cubicBezTo>
                    <a:pt x="231" y="90"/>
                    <a:pt x="231" y="90"/>
                    <a:pt x="231" y="90"/>
                  </a:cubicBezTo>
                  <a:cubicBezTo>
                    <a:pt x="231" y="87"/>
                    <a:pt x="231" y="87"/>
                    <a:pt x="231" y="87"/>
                  </a:cubicBezTo>
                  <a:cubicBezTo>
                    <a:pt x="225" y="81"/>
                    <a:pt x="225" y="81"/>
                    <a:pt x="225" y="81"/>
                  </a:cubicBezTo>
                  <a:cubicBezTo>
                    <a:pt x="219" y="76"/>
                    <a:pt x="219" y="76"/>
                    <a:pt x="219" y="76"/>
                  </a:cubicBezTo>
                  <a:cubicBezTo>
                    <a:pt x="215" y="72"/>
                    <a:pt x="215" y="72"/>
                    <a:pt x="215" y="72"/>
                  </a:cubicBezTo>
                  <a:cubicBezTo>
                    <a:pt x="211" y="69"/>
                    <a:pt x="211" y="69"/>
                    <a:pt x="211" y="69"/>
                  </a:cubicBezTo>
                  <a:cubicBezTo>
                    <a:pt x="211" y="66"/>
                    <a:pt x="211" y="66"/>
                    <a:pt x="211" y="66"/>
                  </a:cubicBezTo>
                  <a:cubicBezTo>
                    <a:pt x="212" y="63"/>
                    <a:pt x="212" y="63"/>
                    <a:pt x="212" y="63"/>
                  </a:cubicBezTo>
                  <a:cubicBezTo>
                    <a:pt x="214" y="65"/>
                    <a:pt x="214" y="65"/>
                    <a:pt x="214" y="65"/>
                  </a:cubicBezTo>
                  <a:cubicBezTo>
                    <a:pt x="211" y="61"/>
                    <a:pt x="211" y="61"/>
                    <a:pt x="211" y="61"/>
                  </a:cubicBezTo>
                  <a:cubicBezTo>
                    <a:pt x="211" y="61"/>
                    <a:pt x="207" y="59"/>
                    <a:pt x="206" y="59"/>
                  </a:cubicBezTo>
                  <a:cubicBezTo>
                    <a:pt x="205" y="59"/>
                    <a:pt x="201" y="55"/>
                    <a:pt x="201" y="55"/>
                  </a:cubicBezTo>
                  <a:cubicBezTo>
                    <a:pt x="196" y="55"/>
                    <a:pt x="196" y="55"/>
                    <a:pt x="196" y="55"/>
                  </a:cubicBezTo>
                  <a:cubicBezTo>
                    <a:pt x="196" y="50"/>
                    <a:pt x="196" y="50"/>
                    <a:pt x="196" y="50"/>
                  </a:cubicBezTo>
                  <a:cubicBezTo>
                    <a:pt x="194" y="45"/>
                    <a:pt x="194" y="45"/>
                    <a:pt x="194" y="45"/>
                  </a:cubicBezTo>
                  <a:cubicBezTo>
                    <a:pt x="194" y="39"/>
                    <a:pt x="194" y="39"/>
                    <a:pt x="194" y="39"/>
                  </a:cubicBezTo>
                  <a:cubicBezTo>
                    <a:pt x="194" y="35"/>
                    <a:pt x="194" y="35"/>
                    <a:pt x="194" y="35"/>
                  </a:cubicBezTo>
                  <a:cubicBezTo>
                    <a:pt x="194" y="28"/>
                    <a:pt x="194" y="28"/>
                    <a:pt x="194" y="28"/>
                  </a:cubicBezTo>
                  <a:cubicBezTo>
                    <a:pt x="192" y="25"/>
                    <a:pt x="192" y="25"/>
                    <a:pt x="192" y="25"/>
                  </a:cubicBezTo>
                  <a:cubicBezTo>
                    <a:pt x="189" y="18"/>
                    <a:pt x="189" y="18"/>
                    <a:pt x="189" y="18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4" y="62"/>
                    <a:pt x="4" y="62"/>
                    <a:pt x="4" y="62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6" y="71"/>
                    <a:pt x="6" y="71"/>
                    <a:pt x="6" y="71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4" y="91"/>
                    <a:pt x="14" y="91"/>
                    <a:pt x="14" y="91"/>
                  </a:cubicBezTo>
                  <a:cubicBezTo>
                    <a:pt x="16" y="96"/>
                    <a:pt x="16" y="96"/>
                    <a:pt x="16" y="96"/>
                  </a:cubicBezTo>
                  <a:cubicBezTo>
                    <a:pt x="18" y="99"/>
                    <a:pt x="18" y="99"/>
                    <a:pt x="18" y="99"/>
                  </a:cubicBezTo>
                  <a:cubicBezTo>
                    <a:pt x="19" y="102"/>
                    <a:pt x="19" y="102"/>
                    <a:pt x="19" y="102"/>
                  </a:cubicBezTo>
                  <a:cubicBezTo>
                    <a:pt x="20" y="103"/>
                    <a:pt x="20" y="103"/>
                    <a:pt x="20" y="103"/>
                  </a:cubicBezTo>
                  <a:cubicBezTo>
                    <a:pt x="20" y="104"/>
                    <a:pt x="20" y="104"/>
                    <a:pt x="20" y="104"/>
                  </a:cubicBezTo>
                  <a:cubicBezTo>
                    <a:pt x="17" y="105"/>
                    <a:pt x="17" y="105"/>
                    <a:pt x="17" y="105"/>
                  </a:cubicBezTo>
                  <a:cubicBezTo>
                    <a:pt x="18" y="109"/>
                    <a:pt x="18" y="109"/>
                    <a:pt x="18" y="109"/>
                  </a:cubicBezTo>
                  <a:cubicBezTo>
                    <a:pt x="19" y="114"/>
                    <a:pt x="19" y="114"/>
                    <a:pt x="19" y="114"/>
                  </a:cubicBezTo>
                  <a:cubicBezTo>
                    <a:pt x="20" y="116"/>
                    <a:pt x="20" y="116"/>
                    <a:pt x="20" y="116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24" y="118"/>
                    <a:pt x="24" y="118"/>
                    <a:pt x="24" y="118"/>
                  </a:cubicBezTo>
                  <a:cubicBezTo>
                    <a:pt x="26" y="125"/>
                    <a:pt x="26" y="125"/>
                    <a:pt x="26" y="125"/>
                  </a:cubicBezTo>
                  <a:cubicBezTo>
                    <a:pt x="26" y="135"/>
                    <a:pt x="26" y="135"/>
                    <a:pt x="26" y="135"/>
                  </a:cubicBezTo>
                  <a:cubicBezTo>
                    <a:pt x="25" y="139"/>
                    <a:pt x="25" y="139"/>
                    <a:pt x="25" y="139"/>
                  </a:cubicBezTo>
                  <a:cubicBezTo>
                    <a:pt x="27" y="142"/>
                    <a:pt x="27" y="142"/>
                    <a:pt x="27" y="142"/>
                  </a:cubicBezTo>
                  <a:cubicBezTo>
                    <a:pt x="28" y="144"/>
                    <a:pt x="28" y="144"/>
                    <a:pt x="28" y="14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30" y="161"/>
                    <a:pt x="30" y="161"/>
                    <a:pt x="30" y="161"/>
                  </a:cubicBezTo>
                  <a:cubicBezTo>
                    <a:pt x="30" y="162"/>
                    <a:pt x="30" y="162"/>
                    <a:pt x="30" y="162"/>
                  </a:cubicBezTo>
                  <a:cubicBezTo>
                    <a:pt x="176" y="160"/>
                    <a:pt x="176" y="160"/>
                    <a:pt x="176" y="160"/>
                  </a:cubicBezTo>
                  <a:cubicBezTo>
                    <a:pt x="188" y="170"/>
                    <a:pt x="188" y="170"/>
                    <a:pt x="188" y="170"/>
                  </a:cubicBezTo>
                  <a:cubicBezTo>
                    <a:pt x="190" y="168"/>
                    <a:pt x="190" y="168"/>
                    <a:pt x="190" y="168"/>
                  </a:cubicBezTo>
                  <a:lnTo>
                    <a:pt x="189" y="161"/>
                  </a:ln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24" name="Freeform 223">
              <a:extLst>
                <a:ext uri="{FF2B5EF4-FFF2-40B4-BE49-F238E27FC236}">
                  <a16:creationId xmlns:a16="http://schemas.microsoft.com/office/drawing/2014/main" id="{47D9132B-FD29-7A80-9BD9-361196F81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7993" y="3013097"/>
              <a:ext cx="735560" cy="571704"/>
            </a:xfrm>
            <a:custGeom>
              <a:avLst/>
              <a:gdLst>
                <a:gd name="connsiteX0" fmla="*/ 302516 w 770887"/>
                <a:gd name="connsiteY0" fmla="*/ 482511 h 599162"/>
                <a:gd name="connsiteX1" fmla="*/ 307819 w 770887"/>
                <a:gd name="connsiteY1" fmla="*/ 487813 h 599162"/>
                <a:gd name="connsiteX2" fmla="*/ 318423 w 770887"/>
                <a:gd name="connsiteY2" fmla="*/ 494883 h 599162"/>
                <a:gd name="connsiteX3" fmla="*/ 311354 w 770887"/>
                <a:gd name="connsiteY3" fmla="*/ 496651 h 599162"/>
                <a:gd name="connsiteX4" fmla="*/ 307819 w 770887"/>
                <a:gd name="connsiteY4" fmla="*/ 496651 h 599162"/>
                <a:gd name="connsiteX5" fmla="*/ 300749 w 770887"/>
                <a:gd name="connsiteY5" fmla="*/ 501953 h 599162"/>
                <a:gd name="connsiteX6" fmla="*/ 300749 w 770887"/>
                <a:gd name="connsiteY6" fmla="*/ 503720 h 599162"/>
                <a:gd name="connsiteX7" fmla="*/ 300749 w 770887"/>
                <a:gd name="connsiteY7" fmla="*/ 509023 h 599162"/>
                <a:gd name="connsiteX8" fmla="*/ 304284 w 770887"/>
                <a:gd name="connsiteY8" fmla="*/ 509023 h 599162"/>
                <a:gd name="connsiteX9" fmla="*/ 311354 w 770887"/>
                <a:gd name="connsiteY9" fmla="*/ 517860 h 599162"/>
                <a:gd name="connsiteX10" fmla="*/ 311354 w 770887"/>
                <a:gd name="connsiteY10" fmla="*/ 521395 h 599162"/>
                <a:gd name="connsiteX11" fmla="*/ 306051 w 770887"/>
                <a:gd name="connsiteY11" fmla="*/ 523162 h 599162"/>
                <a:gd name="connsiteX12" fmla="*/ 302516 w 770887"/>
                <a:gd name="connsiteY12" fmla="*/ 523162 h 599162"/>
                <a:gd name="connsiteX13" fmla="*/ 298982 w 770887"/>
                <a:gd name="connsiteY13" fmla="*/ 524930 h 599162"/>
                <a:gd name="connsiteX14" fmla="*/ 297214 w 770887"/>
                <a:gd name="connsiteY14" fmla="*/ 524930 h 599162"/>
                <a:gd name="connsiteX15" fmla="*/ 291912 w 770887"/>
                <a:gd name="connsiteY15" fmla="*/ 528465 h 599162"/>
                <a:gd name="connsiteX16" fmla="*/ 291912 w 770887"/>
                <a:gd name="connsiteY16" fmla="*/ 533767 h 599162"/>
                <a:gd name="connsiteX17" fmla="*/ 291912 w 770887"/>
                <a:gd name="connsiteY17" fmla="*/ 535534 h 599162"/>
                <a:gd name="connsiteX18" fmla="*/ 288377 w 770887"/>
                <a:gd name="connsiteY18" fmla="*/ 540837 h 599162"/>
                <a:gd name="connsiteX19" fmla="*/ 283075 w 770887"/>
                <a:gd name="connsiteY19" fmla="*/ 531999 h 599162"/>
                <a:gd name="connsiteX20" fmla="*/ 283075 w 770887"/>
                <a:gd name="connsiteY20" fmla="*/ 533767 h 599162"/>
                <a:gd name="connsiteX21" fmla="*/ 281307 w 770887"/>
                <a:gd name="connsiteY21" fmla="*/ 537302 h 599162"/>
                <a:gd name="connsiteX22" fmla="*/ 276005 w 770887"/>
                <a:gd name="connsiteY22" fmla="*/ 542604 h 599162"/>
                <a:gd name="connsiteX23" fmla="*/ 272470 w 770887"/>
                <a:gd name="connsiteY23" fmla="*/ 549674 h 599162"/>
                <a:gd name="connsiteX24" fmla="*/ 272470 w 770887"/>
                <a:gd name="connsiteY24" fmla="*/ 551441 h 599162"/>
                <a:gd name="connsiteX25" fmla="*/ 272470 w 770887"/>
                <a:gd name="connsiteY25" fmla="*/ 558511 h 599162"/>
                <a:gd name="connsiteX26" fmla="*/ 256563 w 770887"/>
                <a:gd name="connsiteY26" fmla="*/ 558511 h 599162"/>
                <a:gd name="connsiteX27" fmla="*/ 268935 w 770887"/>
                <a:gd name="connsiteY27" fmla="*/ 554976 h 599162"/>
                <a:gd name="connsiteX28" fmla="*/ 270703 w 770887"/>
                <a:gd name="connsiteY28" fmla="*/ 551441 h 599162"/>
                <a:gd name="connsiteX29" fmla="*/ 272470 w 770887"/>
                <a:gd name="connsiteY29" fmla="*/ 547906 h 599162"/>
                <a:gd name="connsiteX30" fmla="*/ 270703 w 770887"/>
                <a:gd name="connsiteY30" fmla="*/ 542604 h 599162"/>
                <a:gd name="connsiteX31" fmla="*/ 267168 w 770887"/>
                <a:gd name="connsiteY31" fmla="*/ 540837 h 599162"/>
                <a:gd name="connsiteX32" fmla="*/ 265400 w 770887"/>
                <a:gd name="connsiteY32" fmla="*/ 540837 h 599162"/>
                <a:gd name="connsiteX33" fmla="*/ 261866 w 770887"/>
                <a:gd name="connsiteY33" fmla="*/ 537302 h 599162"/>
                <a:gd name="connsiteX34" fmla="*/ 261866 w 770887"/>
                <a:gd name="connsiteY34" fmla="*/ 535534 h 599162"/>
                <a:gd name="connsiteX35" fmla="*/ 260098 w 770887"/>
                <a:gd name="connsiteY35" fmla="*/ 524930 h 599162"/>
                <a:gd name="connsiteX36" fmla="*/ 263633 w 770887"/>
                <a:gd name="connsiteY36" fmla="*/ 521395 h 599162"/>
                <a:gd name="connsiteX37" fmla="*/ 265400 w 770887"/>
                <a:gd name="connsiteY37" fmla="*/ 517860 h 599162"/>
                <a:gd name="connsiteX38" fmla="*/ 270703 w 770887"/>
                <a:gd name="connsiteY38" fmla="*/ 514325 h 599162"/>
                <a:gd name="connsiteX39" fmla="*/ 272470 w 770887"/>
                <a:gd name="connsiteY39" fmla="*/ 516093 h 599162"/>
                <a:gd name="connsiteX40" fmla="*/ 277772 w 770887"/>
                <a:gd name="connsiteY40" fmla="*/ 521395 h 599162"/>
                <a:gd name="connsiteX41" fmla="*/ 281307 w 770887"/>
                <a:gd name="connsiteY41" fmla="*/ 528465 h 599162"/>
                <a:gd name="connsiteX42" fmla="*/ 281307 w 770887"/>
                <a:gd name="connsiteY42" fmla="*/ 521395 h 599162"/>
                <a:gd name="connsiteX43" fmla="*/ 279540 w 770887"/>
                <a:gd name="connsiteY43" fmla="*/ 514325 h 599162"/>
                <a:gd name="connsiteX44" fmla="*/ 276005 w 770887"/>
                <a:gd name="connsiteY44" fmla="*/ 509023 h 599162"/>
                <a:gd name="connsiteX45" fmla="*/ 281307 w 770887"/>
                <a:gd name="connsiteY45" fmla="*/ 507255 h 599162"/>
                <a:gd name="connsiteX46" fmla="*/ 288377 w 770887"/>
                <a:gd name="connsiteY46" fmla="*/ 510790 h 599162"/>
                <a:gd name="connsiteX47" fmla="*/ 291912 w 770887"/>
                <a:gd name="connsiteY47" fmla="*/ 510790 h 599162"/>
                <a:gd name="connsiteX48" fmla="*/ 291912 w 770887"/>
                <a:gd name="connsiteY48" fmla="*/ 507255 h 599162"/>
                <a:gd name="connsiteX49" fmla="*/ 291912 w 770887"/>
                <a:gd name="connsiteY49" fmla="*/ 505488 h 599162"/>
                <a:gd name="connsiteX50" fmla="*/ 291912 w 770887"/>
                <a:gd name="connsiteY50" fmla="*/ 501953 h 599162"/>
                <a:gd name="connsiteX51" fmla="*/ 291912 w 770887"/>
                <a:gd name="connsiteY51" fmla="*/ 496651 h 599162"/>
                <a:gd name="connsiteX52" fmla="*/ 290144 w 770887"/>
                <a:gd name="connsiteY52" fmla="*/ 493116 h 599162"/>
                <a:gd name="connsiteX53" fmla="*/ 297214 w 770887"/>
                <a:gd name="connsiteY53" fmla="*/ 487813 h 599162"/>
                <a:gd name="connsiteX54" fmla="*/ 55075 w 770887"/>
                <a:gd name="connsiteY54" fmla="*/ 374697 h 599162"/>
                <a:gd name="connsiteX55" fmla="*/ 58610 w 770887"/>
                <a:gd name="connsiteY55" fmla="*/ 374697 h 599162"/>
                <a:gd name="connsiteX56" fmla="*/ 63912 w 770887"/>
                <a:gd name="connsiteY56" fmla="*/ 385302 h 599162"/>
                <a:gd name="connsiteX57" fmla="*/ 63912 w 770887"/>
                <a:gd name="connsiteY57" fmla="*/ 390604 h 599162"/>
                <a:gd name="connsiteX58" fmla="*/ 60377 w 770887"/>
                <a:gd name="connsiteY58" fmla="*/ 395906 h 599162"/>
                <a:gd name="connsiteX59" fmla="*/ 56842 w 770887"/>
                <a:gd name="connsiteY59" fmla="*/ 395906 h 599162"/>
                <a:gd name="connsiteX60" fmla="*/ 51540 w 770887"/>
                <a:gd name="connsiteY60" fmla="*/ 395906 h 599162"/>
                <a:gd name="connsiteX61" fmla="*/ 44470 w 770887"/>
                <a:gd name="connsiteY61" fmla="*/ 390604 h 599162"/>
                <a:gd name="connsiteX62" fmla="*/ 35633 w 770887"/>
                <a:gd name="connsiteY62" fmla="*/ 383534 h 599162"/>
                <a:gd name="connsiteX63" fmla="*/ 44470 w 770887"/>
                <a:gd name="connsiteY63" fmla="*/ 378232 h 599162"/>
                <a:gd name="connsiteX64" fmla="*/ 49773 w 770887"/>
                <a:gd name="connsiteY64" fmla="*/ 378232 h 599162"/>
                <a:gd name="connsiteX65" fmla="*/ 4447 w 770887"/>
                <a:gd name="connsiteY65" fmla="*/ 224465 h 599162"/>
                <a:gd name="connsiteX66" fmla="*/ 5929 w 770887"/>
                <a:gd name="connsiteY66" fmla="*/ 230488 h 599162"/>
                <a:gd name="connsiteX67" fmla="*/ 8894 w 770887"/>
                <a:gd name="connsiteY67" fmla="*/ 233499 h 599162"/>
                <a:gd name="connsiteX68" fmla="*/ 16306 w 770887"/>
                <a:gd name="connsiteY68" fmla="*/ 235005 h 599162"/>
                <a:gd name="connsiteX69" fmla="*/ 23717 w 770887"/>
                <a:gd name="connsiteY69" fmla="*/ 235005 h 599162"/>
                <a:gd name="connsiteX70" fmla="*/ 28164 w 770887"/>
                <a:gd name="connsiteY70" fmla="*/ 238016 h 599162"/>
                <a:gd name="connsiteX71" fmla="*/ 28164 w 770887"/>
                <a:gd name="connsiteY71" fmla="*/ 242533 h 599162"/>
                <a:gd name="connsiteX72" fmla="*/ 31129 w 770887"/>
                <a:gd name="connsiteY72" fmla="*/ 245544 h 599162"/>
                <a:gd name="connsiteX73" fmla="*/ 37058 w 770887"/>
                <a:gd name="connsiteY73" fmla="*/ 251566 h 599162"/>
                <a:gd name="connsiteX74" fmla="*/ 44470 w 770887"/>
                <a:gd name="connsiteY74" fmla="*/ 262106 h 599162"/>
                <a:gd name="connsiteX75" fmla="*/ 40023 w 770887"/>
                <a:gd name="connsiteY75" fmla="*/ 262106 h 599162"/>
                <a:gd name="connsiteX76" fmla="*/ 31129 w 770887"/>
                <a:gd name="connsiteY76" fmla="*/ 262106 h 599162"/>
                <a:gd name="connsiteX77" fmla="*/ 29647 w 770887"/>
                <a:gd name="connsiteY77" fmla="*/ 265117 h 599162"/>
                <a:gd name="connsiteX78" fmla="*/ 23717 w 770887"/>
                <a:gd name="connsiteY78" fmla="*/ 259095 h 599162"/>
                <a:gd name="connsiteX79" fmla="*/ 20753 w 770887"/>
                <a:gd name="connsiteY79" fmla="*/ 250061 h 599162"/>
                <a:gd name="connsiteX80" fmla="*/ 19270 w 770887"/>
                <a:gd name="connsiteY80" fmla="*/ 247050 h 599162"/>
                <a:gd name="connsiteX81" fmla="*/ 16306 w 770887"/>
                <a:gd name="connsiteY81" fmla="*/ 244038 h 599162"/>
                <a:gd name="connsiteX82" fmla="*/ 14823 w 770887"/>
                <a:gd name="connsiteY82" fmla="*/ 244038 h 599162"/>
                <a:gd name="connsiteX83" fmla="*/ 13341 w 770887"/>
                <a:gd name="connsiteY83" fmla="*/ 244038 h 599162"/>
                <a:gd name="connsiteX84" fmla="*/ 10376 w 770887"/>
                <a:gd name="connsiteY84" fmla="*/ 244038 h 599162"/>
                <a:gd name="connsiteX85" fmla="*/ 8894 w 770887"/>
                <a:gd name="connsiteY85" fmla="*/ 244038 h 599162"/>
                <a:gd name="connsiteX86" fmla="*/ 4447 w 770887"/>
                <a:gd name="connsiteY86" fmla="*/ 244038 h 599162"/>
                <a:gd name="connsiteX87" fmla="*/ 2964 w 770887"/>
                <a:gd name="connsiteY87" fmla="*/ 242533 h 599162"/>
                <a:gd name="connsiteX88" fmla="*/ 1482 w 770887"/>
                <a:gd name="connsiteY88" fmla="*/ 239521 h 599162"/>
                <a:gd name="connsiteX89" fmla="*/ 0 w 770887"/>
                <a:gd name="connsiteY89" fmla="*/ 235005 h 599162"/>
                <a:gd name="connsiteX90" fmla="*/ 0 w 770887"/>
                <a:gd name="connsiteY90" fmla="*/ 230488 h 599162"/>
                <a:gd name="connsiteX91" fmla="*/ 4447 w 770887"/>
                <a:gd name="connsiteY91" fmla="*/ 224465 h 599162"/>
                <a:gd name="connsiteX92" fmla="*/ 277183 w 770887"/>
                <a:gd name="connsiteY92" fmla="*/ 0 h 599162"/>
                <a:gd name="connsiteX93" fmla="*/ 283168 w 770887"/>
                <a:gd name="connsiteY93" fmla="*/ 5977 h 599162"/>
                <a:gd name="connsiteX94" fmla="*/ 286160 w 770887"/>
                <a:gd name="connsiteY94" fmla="*/ 10459 h 599162"/>
                <a:gd name="connsiteX95" fmla="*/ 283168 w 770887"/>
                <a:gd name="connsiteY95" fmla="*/ 10459 h 599162"/>
                <a:gd name="connsiteX96" fmla="*/ 283168 w 770887"/>
                <a:gd name="connsiteY96" fmla="*/ 14942 h 599162"/>
                <a:gd name="connsiteX97" fmla="*/ 287656 w 770887"/>
                <a:gd name="connsiteY97" fmla="*/ 17930 h 599162"/>
                <a:gd name="connsiteX98" fmla="*/ 293640 w 770887"/>
                <a:gd name="connsiteY98" fmla="*/ 17930 h 599162"/>
                <a:gd name="connsiteX99" fmla="*/ 293640 w 770887"/>
                <a:gd name="connsiteY99" fmla="*/ 13447 h 599162"/>
                <a:gd name="connsiteX100" fmla="*/ 296632 w 770887"/>
                <a:gd name="connsiteY100" fmla="*/ 10459 h 599162"/>
                <a:gd name="connsiteX101" fmla="*/ 299624 w 770887"/>
                <a:gd name="connsiteY101" fmla="*/ 13447 h 599162"/>
                <a:gd name="connsiteX102" fmla="*/ 304113 w 770887"/>
                <a:gd name="connsiteY102" fmla="*/ 19424 h 599162"/>
                <a:gd name="connsiteX103" fmla="*/ 313089 w 770887"/>
                <a:gd name="connsiteY103" fmla="*/ 17930 h 599162"/>
                <a:gd name="connsiteX104" fmla="*/ 325058 w 770887"/>
                <a:gd name="connsiteY104" fmla="*/ 20918 h 599162"/>
                <a:gd name="connsiteX105" fmla="*/ 325058 w 770887"/>
                <a:gd name="connsiteY105" fmla="*/ 25401 h 599162"/>
                <a:gd name="connsiteX106" fmla="*/ 328050 w 770887"/>
                <a:gd name="connsiteY106" fmla="*/ 31377 h 599162"/>
                <a:gd name="connsiteX107" fmla="*/ 335530 w 770887"/>
                <a:gd name="connsiteY107" fmla="*/ 37354 h 599162"/>
                <a:gd name="connsiteX108" fmla="*/ 351987 w 770887"/>
                <a:gd name="connsiteY108" fmla="*/ 37354 h 599162"/>
                <a:gd name="connsiteX109" fmla="*/ 356475 w 770887"/>
                <a:gd name="connsiteY109" fmla="*/ 37354 h 599162"/>
                <a:gd name="connsiteX110" fmla="*/ 360963 w 770887"/>
                <a:gd name="connsiteY110" fmla="*/ 34366 h 599162"/>
                <a:gd name="connsiteX111" fmla="*/ 366948 w 770887"/>
                <a:gd name="connsiteY111" fmla="*/ 34366 h 599162"/>
                <a:gd name="connsiteX112" fmla="*/ 374428 w 770887"/>
                <a:gd name="connsiteY112" fmla="*/ 38848 h 599162"/>
                <a:gd name="connsiteX113" fmla="*/ 375924 w 770887"/>
                <a:gd name="connsiteY113" fmla="*/ 43331 h 599162"/>
                <a:gd name="connsiteX114" fmla="*/ 375924 w 770887"/>
                <a:gd name="connsiteY114" fmla="*/ 47813 h 599162"/>
                <a:gd name="connsiteX115" fmla="*/ 375924 w 770887"/>
                <a:gd name="connsiteY115" fmla="*/ 48560 h 599162"/>
                <a:gd name="connsiteX116" fmla="*/ 375924 w 770887"/>
                <a:gd name="connsiteY116" fmla="*/ 50802 h 599162"/>
                <a:gd name="connsiteX117" fmla="*/ 383404 w 770887"/>
                <a:gd name="connsiteY117" fmla="*/ 46319 h 599162"/>
                <a:gd name="connsiteX118" fmla="*/ 392381 w 770887"/>
                <a:gd name="connsiteY118" fmla="*/ 43331 h 599162"/>
                <a:gd name="connsiteX119" fmla="*/ 398365 w 770887"/>
                <a:gd name="connsiteY119" fmla="*/ 43331 h 599162"/>
                <a:gd name="connsiteX120" fmla="*/ 410334 w 770887"/>
                <a:gd name="connsiteY120" fmla="*/ 47813 h 599162"/>
                <a:gd name="connsiteX121" fmla="*/ 420806 w 770887"/>
                <a:gd name="connsiteY121" fmla="*/ 50802 h 599162"/>
                <a:gd name="connsiteX122" fmla="*/ 432775 w 770887"/>
                <a:gd name="connsiteY122" fmla="*/ 47813 h 599162"/>
                <a:gd name="connsiteX123" fmla="*/ 438759 w 770887"/>
                <a:gd name="connsiteY123" fmla="*/ 43331 h 599162"/>
                <a:gd name="connsiteX124" fmla="*/ 444743 w 770887"/>
                <a:gd name="connsiteY124" fmla="*/ 43331 h 599162"/>
                <a:gd name="connsiteX125" fmla="*/ 447736 w 770887"/>
                <a:gd name="connsiteY125" fmla="*/ 43331 h 599162"/>
                <a:gd name="connsiteX126" fmla="*/ 455216 w 770887"/>
                <a:gd name="connsiteY126" fmla="*/ 50802 h 599162"/>
                <a:gd name="connsiteX127" fmla="*/ 462696 w 770887"/>
                <a:gd name="connsiteY127" fmla="*/ 56778 h 599162"/>
                <a:gd name="connsiteX128" fmla="*/ 476161 w 770887"/>
                <a:gd name="connsiteY128" fmla="*/ 58272 h 599162"/>
                <a:gd name="connsiteX129" fmla="*/ 482145 w 770887"/>
                <a:gd name="connsiteY129" fmla="*/ 110568 h 599162"/>
                <a:gd name="connsiteX130" fmla="*/ 500098 w 770887"/>
                <a:gd name="connsiteY130" fmla="*/ 242056 h 599162"/>
                <a:gd name="connsiteX131" fmla="*/ 521043 w 770887"/>
                <a:gd name="connsiteY131" fmla="*/ 400438 h 599162"/>
                <a:gd name="connsiteX132" fmla="*/ 525531 w 770887"/>
                <a:gd name="connsiteY132" fmla="*/ 409403 h 599162"/>
                <a:gd name="connsiteX133" fmla="*/ 540492 w 770887"/>
                <a:gd name="connsiteY133" fmla="*/ 409403 h 599162"/>
                <a:gd name="connsiteX134" fmla="*/ 543484 w 770887"/>
                <a:gd name="connsiteY134" fmla="*/ 400438 h 599162"/>
                <a:gd name="connsiteX135" fmla="*/ 555453 w 770887"/>
                <a:gd name="connsiteY135" fmla="*/ 400438 h 599162"/>
                <a:gd name="connsiteX136" fmla="*/ 555453 w 770887"/>
                <a:gd name="connsiteY136" fmla="*/ 404920 h 599162"/>
                <a:gd name="connsiteX137" fmla="*/ 559941 w 770887"/>
                <a:gd name="connsiteY137" fmla="*/ 410897 h 599162"/>
                <a:gd name="connsiteX138" fmla="*/ 579390 w 770887"/>
                <a:gd name="connsiteY138" fmla="*/ 424344 h 599162"/>
                <a:gd name="connsiteX139" fmla="*/ 595847 w 770887"/>
                <a:gd name="connsiteY139" fmla="*/ 442274 h 599162"/>
                <a:gd name="connsiteX140" fmla="*/ 604823 w 770887"/>
                <a:gd name="connsiteY140" fmla="*/ 434803 h 599162"/>
                <a:gd name="connsiteX141" fmla="*/ 610807 w 770887"/>
                <a:gd name="connsiteY141" fmla="*/ 419862 h 599162"/>
                <a:gd name="connsiteX142" fmla="*/ 618288 w 770887"/>
                <a:gd name="connsiteY142" fmla="*/ 412391 h 599162"/>
                <a:gd name="connsiteX143" fmla="*/ 625768 w 770887"/>
                <a:gd name="connsiteY143" fmla="*/ 407908 h 599162"/>
                <a:gd name="connsiteX144" fmla="*/ 639233 w 770887"/>
                <a:gd name="connsiteY144" fmla="*/ 413885 h 599162"/>
                <a:gd name="connsiteX145" fmla="*/ 655690 w 770887"/>
                <a:gd name="connsiteY145" fmla="*/ 425838 h 599162"/>
                <a:gd name="connsiteX146" fmla="*/ 672146 w 770887"/>
                <a:gd name="connsiteY146" fmla="*/ 442274 h 599162"/>
                <a:gd name="connsiteX147" fmla="*/ 684115 w 770887"/>
                <a:gd name="connsiteY147" fmla="*/ 455722 h 599162"/>
                <a:gd name="connsiteX148" fmla="*/ 708052 w 770887"/>
                <a:gd name="connsiteY148" fmla="*/ 479629 h 599162"/>
                <a:gd name="connsiteX149" fmla="*/ 723013 w 770887"/>
                <a:gd name="connsiteY149" fmla="*/ 500547 h 599162"/>
                <a:gd name="connsiteX150" fmla="*/ 731989 w 770887"/>
                <a:gd name="connsiteY150" fmla="*/ 502041 h 599162"/>
                <a:gd name="connsiteX151" fmla="*/ 742462 w 770887"/>
                <a:gd name="connsiteY151" fmla="*/ 503535 h 599162"/>
                <a:gd name="connsiteX152" fmla="*/ 760415 w 770887"/>
                <a:gd name="connsiteY152" fmla="*/ 509512 h 599162"/>
                <a:gd name="connsiteX153" fmla="*/ 767895 w 770887"/>
                <a:gd name="connsiteY153" fmla="*/ 513994 h 599162"/>
                <a:gd name="connsiteX154" fmla="*/ 767895 w 770887"/>
                <a:gd name="connsiteY154" fmla="*/ 519971 h 599162"/>
                <a:gd name="connsiteX155" fmla="*/ 770887 w 770887"/>
                <a:gd name="connsiteY155" fmla="*/ 533419 h 599162"/>
                <a:gd name="connsiteX156" fmla="*/ 770887 w 770887"/>
                <a:gd name="connsiteY156" fmla="*/ 539395 h 599162"/>
                <a:gd name="connsiteX157" fmla="*/ 770887 w 770887"/>
                <a:gd name="connsiteY157" fmla="*/ 545372 h 599162"/>
                <a:gd name="connsiteX158" fmla="*/ 770887 w 770887"/>
                <a:gd name="connsiteY158" fmla="*/ 558820 h 599162"/>
                <a:gd name="connsiteX159" fmla="*/ 764903 w 770887"/>
                <a:gd name="connsiteY159" fmla="*/ 563302 h 599162"/>
                <a:gd name="connsiteX160" fmla="*/ 760415 w 770887"/>
                <a:gd name="connsiteY160" fmla="*/ 557325 h 599162"/>
                <a:gd name="connsiteX161" fmla="*/ 755926 w 770887"/>
                <a:gd name="connsiteY161" fmla="*/ 549855 h 599162"/>
                <a:gd name="connsiteX162" fmla="*/ 751438 w 770887"/>
                <a:gd name="connsiteY162" fmla="*/ 552843 h 599162"/>
                <a:gd name="connsiteX163" fmla="*/ 755926 w 770887"/>
                <a:gd name="connsiteY163" fmla="*/ 560314 h 599162"/>
                <a:gd name="connsiteX164" fmla="*/ 752934 w 770887"/>
                <a:gd name="connsiteY164" fmla="*/ 561808 h 599162"/>
                <a:gd name="connsiteX165" fmla="*/ 748446 w 770887"/>
                <a:gd name="connsiteY165" fmla="*/ 558820 h 599162"/>
                <a:gd name="connsiteX166" fmla="*/ 739470 w 770887"/>
                <a:gd name="connsiteY166" fmla="*/ 555831 h 599162"/>
                <a:gd name="connsiteX167" fmla="*/ 739470 w 770887"/>
                <a:gd name="connsiteY167" fmla="*/ 549855 h 599162"/>
                <a:gd name="connsiteX168" fmla="*/ 736478 w 770887"/>
                <a:gd name="connsiteY168" fmla="*/ 542384 h 599162"/>
                <a:gd name="connsiteX169" fmla="*/ 731989 w 770887"/>
                <a:gd name="connsiteY169" fmla="*/ 539395 h 599162"/>
                <a:gd name="connsiteX170" fmla="*/ 728997 w 770887"/>
                <a:gd name="connsiteY170" fmla="*/ 533419 h 599162"/>
                <a:gd name="connsiteX171" fmla="*/ 717029 w 770887"/>
                <a:gd name="connsiteY171" fmla="*/ 524454 h 599162"/>
                <a:gd name="connsiteX172" fmla="*/ 706556 w 770887"/>
                <a:gd name="connsiteY172" fmla="*/ 525948 h 599162"/>
                <a:gd name="connsiteX173" fmla="*/ 709548 w 770887"/>
                <a:gd name="connsiteY173" fmla="*/ 530430 h 599162"/>
                <a:gd name="connsiteX174" fmla="*/ 712540 w 770887"/>
                <a:gd name="connsiteY174" fmla="*/ 533419 h 599162"/>
                <a:gd name="connsiteX175" fmla="*/ 723013 w 770887"/>
                <a:gd name="connsiteY175" fmla="*/ 539395 h 599162"/>
                <a:gd name="connsiteX176" fmla="*/ 728997 w 770887"/>
                <a:gd name="connsiteY176" fmla="*/ 545372 h 599162"/>
                <a:gd name="connsiteX177" fmla="*/ 728997 w 770887"/>
                <a:gd name="connsiteY177" fmla="*/ 549855 h 599162"/>
                <a:gd name="connsiteX178" fmla="*/ 733485 w 770887"/>
                <a:gd name="connsiteY178" fmla="*/ 554337 h 599162"/>
                <a:gd name="connsiteX179" fmla="*/ 736478 w 770887"/>
                <a:gd name="connsiteY179" fmla="*/ 558820 h 599162"/>
                <a:gd name="connsiteX180" fmla="*/ 739470 w 770887"/>
                <a:gd name="connsiteY180" fmla="*/ 569279 h 599162"/>
                <a:gd name="connsiteX181" fmla="*/ 739470 w 770887"/>
                <a:gd name="connsiteY181" fmla="*/ 572267 h 599162"/>
                <a:gd name="connsiteX182" fmla="*/ 734981 w 770887"/>
                <a:gd name="connsiteY182" fmla="*/ 573761 h 599162"/>
                <a:gd name="connsiteX183" fmla="*/ 731989 w 770887"/>
                <a:gd name="connsiteY183" fmla="*/ 566290 h 599162"/>
                <a:gd name="connsiteX184" fmla="*/ 731989 w 770887"/>
                <a:gd name="connsiteY184" fmla="*/ 573761 h 599162"/>
                <a:gd name="connsiteX185" fmla="*/ 728997 w 770887"/>
                <a:gd name="connsiteY185" fmla="*/ 579738 h 599162"/>
                <a:gd name="connsiteX186" fmla="*/ 724509 w 770887"/>
                <a:gd name="connsiteY186" fmla="*/ 578244 h 599162"/>
                <a:gd name="connsiteX187" fmla="*/ 717029 w 770887"/>
                <a:gd name="connsiteY187" fmla="*/ 570773 h 599162"/>
                <a:gd name="connsiteX188" fmla="*/ 709548 w 770887"/>
                <a:gd name="connsiteY188" fmla="*/ 561808 h 599162"/>
                <a:gd name="connsiteX189" fmla="*/ 703564 w 770887"/>
                <a:gd name="connsiteY189" fmla="*/ 564796 h 599162"/>
                <a:gd name="connsiteX190" fmla="*/ 699076 w 770887"/>
                <a:gd name="connsiteY190" fmla="*/ 564796 h 599162"/>
                <a:gd name="connsiteX191" fmla="*/ 702068 w 770887"/>
                <a:gd name="connsiteY191" fmla="*/ 555831 h 599162"/>
                <a:gd name="connsiteX192" fmla="*/ 709548 w 770887"/>
                <a:gd name="connsiteY192" fmla="*/ 554337 h 599162"/>
                <a:gd name="connsiteX193" fmla="*/ 706556 w 770887"/>
                <a:gd name="connsiteY193" fmla="*/ 545372 h 599162"/>
                <a:gd name="connsiteX194" fmla="*/ 697580 w 770887"/>
                <a:gd name="connsiteY194" fmla="*/ 549855 h 599162"/>
                <a:gd name="connsiteX195" fmla="*/ 700572 w 770887"/>
                <a:gd name="connsiteY195" fmla="*/ 540890 h 599162"/>
                <a:gd name="connsiteX196" fmla="*/ 696084 w 770887"/>
                <a:gd name="connsiteY196" fmla="*/ 534913 h 599162"/>
                <a:gd name="connsiteX197" fmla="*/ 694588 w 770887"/>
                <a:gd name="connsiteY197" fmla="*/ 530430 h 599162"/>
                <a:gd name="connsiteX198" fmla="*/ 694588 w 770887"/>
                <a:gd name="connsiteY198" fmla="*/ 525948 h 599162"/>
                <a:gd name="connsiteX199" fmla="*/ 700572 w 770887"/>
                <a:gd name="connsiteY199" fmla="*/ 516983 h 599162"/>
                <a:gd name="connsiteX200" fmla="*/ 693091 w 770887"/>
                <a:gd name="connsiteY200" fmla="*/ 516983 h 599162"/>
                <a:gd name="connsiteX201" fmla="*/ 690099 w 770887"/>
                <a:gd name="connsiteY201" fmla="*/ 519971 h 599162"/>
                <a:gd name="connsiteX202" fmla="*/ 690099 w 770887"/>
                <a:gd name="connsiteY202" fmla="*/ 522959 h 599162"/>
                <a:gd name="connsiteX203" fmla="*/ 690099 w 770887"/>
                <a:gd name="connsiteY203" fmla="*/ 531925 h 599162"/>
                <a:gd name="connsiteX204" fmla="*/ 685611 w 770887"/>
                <a:gd name="connsiteY204" fmla="*/ 534913 h 599162"/>
                <a:gd name="connsiteX205" fmla="*/ 682619 w 770887"/>
                <a:gd name="connsiteY205" fmla="*/ 537901 h 599162"/>
                <a:gd name="connsiteX206" fmla="*/ 682619 w 770887"/>
                <a:gd name="connsiteY206" fmla="*/ 533419 h 599162"/>
                <a:gd name="connsiteX207" fmla="*/ 681123 w 770887"/>
                <a:gd name="connsiteY207" fmla="*/ 527442 h 599162"/>
                <a:gd name="connsiteX208" fmla="*/ 679627 w 770887"/>
                <a:gd name="connsiteY208" fmla="*/ 519971 h 599162"/>
                <a:gd name="connsiteX209" fmla="*/ 678131 w 770887"/>
                <a:gd name="connsiteY209" fmla="*/ 515489 h 599162"/>
                <a:gd name="connsiteX210" fmla="*/ 676635 w 770887"/>
                <a:gd name="connsiteY210" fmla="*/ 511006 h 599162"/>
                <a:gd name="connsiteX211" fmla="*/ 676635 w 770887"/>
                <a:gd name="connsiteY211" fmla="*/ 506524 h 599162"/>
                <a:gd name="connsiteX212" fmla="*/ 681123 w 770887"/>
                <a:gd name="connsiteY212" fmla="*/ 503535 h 599162"/>
                <a:gd name="connsiteX213" fmla="*/ 684115 w 770887"/>
                <a:gd name="connsiteY213" fmla="*/ 499053 h 599162"/>
                <a:gd name="connsiteX214" fmla="*/ 690099 w 770887"/>
                <a:gd name="connsiteY214" fmla="*/ 493076 h 599162"/>
                <a:gd name="connsiteX215" fmla="*/ 684115 w 770887"/>
                <a:gd name="connsiteY215" fmla="*/ 482617 h 599162"/>
                <a:gd name="connsiteX216" fmla="*/ 681123 w 770887"/>
                <a:gd name="connsiteY216" fmla="*/ 484111 h 599162"/>
                <a:gd name="connsiteX217" fmla="*/ 678131 w 770887"/>
                <a:gd name="connsiteY217" fmla="*/ 491582 h 599162"/>
                <a:gd name="connsiteX218" fmla="*/ 672146 w 770887"/>
                <a:gd name="connsiteY218" fmla="*/ 499053 h 599162"/>
                <a:gd name="connsiteX219" fmla="*/ 667658 w 770887"/>
                <a:gd name="connsiteY219" fmla="*/ 502041 h 599162"/>
                <a:gd name="connsiteX220" fmla="*/ 666162 w 770887"/>
                <a:gd name="connsiteY220" fmla="*/ 505029 h 599162"/>
                <a:gd name="connsiteX221" fmla="*/ 669154 w 770887"/>
                <a:gd name="connsiteY221" fmla="*/ 516983 h 599162"/>
                <a:gd name="connsiteX222" fmla="*/ 675139 w 770887"/>
                <a:gd name="connsiteY222" fmla="*/ 533419 h 599162"/>
                <a:gd name="connsiteX223" fmla="*/ 669154 w 770887"/>
                <a:gd name="connsiteY223" fmla="*/ 531925 h 599162"/>
                <a:gd name="connsiteX224" fmla="*/ 660178 w 770887"/>
                <a:gd name="connsiteY224" fmla="*/ 513994 h 599162"/>
                <a:gd name="connsiteX225" fmla="*/ 649705 w 770887"/>
                <a:gd name="connsiteY225" fmla="*/ 499053 h 599162"/>
                <a:gd name="connsiteX226" fmla="*/ 646713 w 770887"/>
                <a:gd name="connsiteY226" fmla="*/ 508018 h 599162"/>
                <a:gd name="connsiteX227" fmla="*/ 643721 w 770887"/>
                <a:gd name="connsiteY227" fmla="*/ 506524 h 599162"/>
                <a:gd name="connsiteX228" fmla="*/ 639233 w 770887"/>
                <a:gd name="connsiteY228" fmla="*/ 496064 h 599162"/>
                <a:gd name="connsiteX229" fmla="*/ 633249 w 770887"/>
                <a:gd name="connsiteY229" fmla="*/ 491582 h 599162"/>
                <a:gd name="connsiteX230" fmla="*/ 618288 w 770887"/>
                <a:gd name="connsiteY230" fmla="*/ 475146 h 599162"/>
                <a:gd name="connsiteX231" fmla="*/ 618288 w 770887"/>
                <a:gd name="connsiteY231" fmla="*/ 464687 h 599162"/>
                <a:gd name="connsiteX232" fmla="*/ 615296 w 770887"/>
                <a:gd name="connsiteY232" fmla="*/ 470664 h 599162"/>
                <a:gd name="connsiteX233" fmla="*/ 607815 w 770887"/>
                <a:gd name="connsiteY233" fmla="*/ 467675 h 599162"/>
                <a:gd name="connsiteX234" fmla="*/ 591358 w 770887"/>
                <a:gd name="connsiteY234" fmla="*/ 452734 h 599162"/>
                <a:gd name="connsiteX235" fmla="*/ 580886 w 770887"/>
                <a:gd name="connsiteY235" fmla="*/ 440780 h 599162"/>
                <a:gd name="connsiteX236" fmla="*/ 574902 w 770887"/>
                <a:gd name="connsiteY236" fmla="*/ 442274 h 599162"/>
                <a:gd name="connsiteX237" fmla="*/ 561437 w 770887"/>
                <a:gd name="connsiteY237" fmla="*/ 439286 h 599162"/>
                <a:gd name="connsiteX238" fmla="*/ 552461 w 770887"/>
                <a:gd name="connsiteY238" fmla="*/ 430321 h 599162"/>
                <a:gd name="connsiteX239" fmla="*/ 552461 w 770887"/>
                <a:gd name="connsiteY239" fmla="*/ 419862 h 599162"/>
                <a:gd name="connsiteX240" fmla="*/ 547972 w 770887"/>
                <a:gd name="connsiteY240" fmla="*/ 422850 h 599162"/>
                <a:gd name="connsiteX241" fmla="*/ 530020 w 770887"/>
                <a:gd name="connsiteY241" fmla="*/ 422850 h 599162"/>
                <a:gd name="connsiteX242" fmla="*/ 521043 w 770887"/>
                <a:gd name="connsiteY242" fmla="*/ 421356 h 599162"/>
                <a:gd name="connsiteX243" fmla="*/ 510571 w 770887"/>
                <a:gd name="connsiteY243" fmla="*/ 418368 h 599162"/>
                <a:gd name="connsiteX244" fmla="*/ 491122 w 770887"/>
                <a:gd name="connsiteY244" fmla="*/ 416873 h 599162"/>
                <a:gd name="connsiteX245" fmla="*/ 471673 w 770887"/>
                <a:gd name="connsiteY245" fmla="*/ 421356 h 599162"/>
                <a:gd name="connsiteX246" fmla="*/ 458208 w 770887"/>
                <a:gd name="connsiteY246" fmla="*/ 424344 h 599162"/>
                <a:gd name="connsiteX247" fmla="*/ 461200 w 770887"/>
                <a:gd name="connsiteY247" fmla="*/ 412391 h 599162"/>
                <a:gd name="connsiteX248" fmla="*/ 456712 w 770887"/>
                <a:gd name="connsiteY248" fmla="*/ 415379 h 599162"/>
                <a:gd name="connsiteX249" fmla="*/ 449232 w 770887"/>
                <a:gd name="connsiteY249" fmla="*/ 410897 h 599162"/>
                <a:gd name="connsiteX250" fmla="*/ 443247 w 770887"/>
                <a:gd name="connsiteY250" fmla="*/ 407908 h 599162"/>
                <a:gd name="connsiteX251" fmla="*/ 437263 w 770887"/>
                <a:gd name="connsiteY251" fmla="*/ 407908 h 599162"/>
                <a:gd name="connsiteX252" fmla="*/ 432775 w 770887"/>
                <a:gd name="connsiteY252" fmla="*/ 407908 h 599162"/>
                <a:gd name="connsiteX253" fmla="*/ 425294 w 770887"/>
                <a:gd name="connsiteY253" fmla="*/ 412391 h 599162"/>
                <a:gd name="connsiteX254" fmla="*/ 419310 w 770887"/>
                <a:gd name="connsiteY254" fmla="*/ 415379 h 599162"/>
                <a:gd name="connsiteX255" fmla="*/ 413326 w 770887"/>
                <a:gd name="connsiteY255" fmla="*/ 422850 h 599162"/>
                <a:gd name="connsiteX256" fmla="*/ 410334 w 770887"/>
                <a:gd name="connsiteY256" fmla="*/ 425838 h 599162"/>
                <a:gd name="connsiteX257" fmla="*/ 402853 w 770887"/>
                <a:gd name="connsiteY257" fmla="*/ 424344 h 599162"/>
                <a:gd name="connsiteX258" fmla="*/ 410334 w 770887"/>
                <a:gd name="connsiteY258" fmla="*/ 418368 h 599162"/>
                <a:gd name="connsiteX259" fmla="*/ 419310 w 770887"/>
                <a:gd name="connsiteY259" fmla="*/ 409403 h 599162"/>
                <a:gd name="connsiteX260" fmla="*/ 425294 w 770887"/>
                <a:gd name="connsiteY260" fmla="*/ 403426 h 599162"/>
                <a:gd name="connsiteX261" fmla="*/ 429783 w 770887"/>
                <a:gd name="connsiteY261" fmla="*/ 397449 h 599162"/>
                <a:gd name="connsiteX262" fmla="*/ 426791 w 770887"/>
                <a:gd name="connsiteY262" fmla="*/ 397449 h 599162"/>
                <a:gd name="connsiteX263" fmla="*/ 420806 w 770887"/>
                <a:gd name="connsiteY263" fmla="*/ 394461 h 599162"/>
                <a:gd name="connsiteX264" fmla="*/ 420806 w 770887"/>
                <a:gd name="connsiteY264" fmla="*/ 384002 h 599162"/>
                <a:gd name="connsiteX265" fmla="*/ 414822 w 770887"/>
                <a:gd name="connsiteY265" fmla="*/ 388484 h 599162"/>
                <a:gd name="connsiteX266" fmla="*/ 413326 w 770887"/>
                <a:gd name="connsiteY266" fmla="*/ 389978 h 599162"/>
                <a:gd name="connsiteX267" fmla="*/ 402853 w 770887"/>
                <a:gd name="connsiteY267" fmla="*/ 389978 h 599162"/>
                <a:gd name="connsiteX268" fmla="*/ 393877 w 770887"/>
                <a:gd name="connsiteY268" fmla="*/ 388484 h 599162"/>
                <a:gd name="connsiteX269" fmla="*/ 389389 w 770887"/>
                <a:gd name="connsiteY269" fmla="*/ 392967 h 599162"/>
                <a:gd name="connsiteX270" fmla="*/ 386397 w 770887"/>
                <a:gd name="connsiteY270" fmla="*/ 401932 h 599162"/>
                <a:gd name="connsiteX271" fmla="*/ 392381 w 770887"/>
                <a:gd name="connsiteY271" fmla="*/ 409403 h 599162"/>
                <a:gd name="connsiteX272" fmla="*/ 389389 w 770887"/>
                <a:gd name="connsiteY272" fmla="*/ 421356 h 599162"/>
                <a:gd name="connsiteX273" fmla="*/ 381908 w 770887"/>
                <a:gd name="connsiteY273" fmla="*/ 428827 h 599162"/>
                <a:gd name="connsiteX274" fmla="*/ 374428 w 770887"/>
                <a:gd name="connsiteY274" fmla="*/ 428827 h 599162"/>
                <a:gd name="connsiteX275" fmla="*/ 365452 w 770887"/>
                <a:gd name="connsiteY275" fmla="*/ 428827 h 599162"/>
                <a:gd name="connsiteX276" fmla="*/ 362459 w 770887"/>
                <a:gd name="connsiteY276" fmla="*/ 439286 h 599162"/>
                <a:gd name="connsiteX277" fmla="*/ 350491 w 770887"/>
                <a:gd name="connsiteY277" fmla="*/ 443769 h 599162"/>
                <a:gd name="connsiteX278" fmla="*/ 348995 w 770887"/>
                <a:gd name="connsiteY278" fmla="*/ 446757 h 599162"/>
                <a:gd name="connsiteX279" fmla="*/ 338522 w 770887"/>
                <a:gd name="connsiteY279" fmla="*/ 454228 h 599162"/>
                <a:gd name="connsiteX280" fmla="*/ 328050 w 770887"/>
                <a:gd name="connsiteY280" fmla="*/ 457216 h 599162"/>
                <a:gd name="connsiteX281" fmla="*/ 322065 w 770887"/>
                <a:gd name="connsiteY281" fmla="*/ 458710 h 599162"/>
                <a:gd name="connsiteX282" fmla="*/ 319073 w 770887"/>
                <a:gd name="connsiteY282" fmla="*/ 454228 h 599162"/>
                <a:gd name="connsiteX283" fmla="*/ 317577 w 770887"/>
                <a:gd name="connsiteY283" fmla="*/ 451239 h 599162"/>
                <a:gd name="connsiteX284" fmla="*/ 325058 w 770887"/>
                <a:gd name="connsiteY284" fmla="*/ 448251 h 599162"/>
                <a:gd name="connsiteX285" fmla="*/ 331042 w 770887"/>
                <a:gd name="connsiteY285" fmla="*/ 440780 h 599162"/>
                <a:gd name="connsiteX286" fmla="*/ 323561 w 770887"/>
                <a:gd name="connsiteY286" fmla="*/ 440780 h 599162"/>
                <a:gd name="connsiteX287" fmla="*/ 320569 w 770887"/>
                <a:gd name="connsiteY287" fmla="*/ 436298 h 599162"/>
                <a:gd name="connsiteX288" fmla="*/ 328050 w 770887"/>
                <a:gd name="connsiteY288" fmla="*/ 425838 h 599162"/>
                <a:gd name="connsiteX289" fmla="*/ 331042 w 770887"/>
                <a:gd name="connsiteY289" fmla="*/ 415379 h 599162"/>
                <a:gd name="connsiteX290" fmla="*/ 335530 w 770887"/>
                <a:gd name="connsiteY290" fmla="*/ 400438 h 599162"/>
                <a:gd name="connsiteX291" fmla="*/ 343010 w 770887"/>
                <a:gd name="connsiteY291" fmla="*/ 391473 h 599162"/>
                <a:gd name="connsiteX292" fmla="*/ 369940 w 770887"/>
                <a:gd name="connsiteY292" fmla="*/ 394461 h 599162"/>
                <a:gd name="connsiteX293" fmla="*/ 365452 w 770887"/>
                <a:gd name="connsiteY293" fmla="*/ 388484 h 599162"/>
                <a:gd name="connsiteX294" fmla="*/ 357971 w 770887"/>
                <a:gd name="connsiteY294" fmla="*/ 386990 h 599162"/>
                <a:gd name="connsiteX295" fmla="*/ 344507 w 770887"/>
                <a:gd name="connsiteY295" fmla="*/ 381013 h 599162"/>
                <a:gd name="connsiteX296" fmla="*/ 334034 w 770887"/>
                <a:gd name="connsiteY296" fmla="*/ 385496 h 599162"/>
                <a:gd name="connsiteX297" fmla="*/ 325058 w 770887"/>
                <a:gd name="connsiteY297" fmla="*/ 392967 h 599162"/>
                <a:gd name="connsiteX298" fmla="*/ 316081 w 770887"/>
                <a:gd name="connsiteY298" fmla="*/ 400438 h 599162"/>
                <a:gd name="connsiteX299" fmla="*/ 311593 w 770887"/>
                <a:gd name="connsiteY299" fmla="*/ 409403 h 599162"/>
                <a:gd name="connsiteX300" fmla="*/ 310097 w 770887"/>
                <a:gd name="connsiteY300" fmla="*/ 416873 h 599162"/>
                <a:gd name="connsiteX301" fmla="*/ 304113 w 770887"/>
                <a:gd name="connsiteY301" fmla="*/ 416873 h 599162"/>
                <a:gd name="connsiteX302" fmla="*/ 304113 w 770887"/>
                <a:gd name="connsiteY302" fmla="*/ 419862 h 599162"/>
                <a:gd name="connsiteX303" fmla="*/ 307105 w 770887"/>
                <a:gd name="connsiteY303" fmla="*/ 425838 h 599162"/>
                <a:gd name="connsiteX304" fmla="*/ 305609 w 770887"/>
                <a:gd name="connsiteY304" fmla="*/ 430321 h 599162"/>
                <a:gd name="connsiteX305" fmla="*/ 301120 w 770887"/>
                <a:gd name="connsiteY305" fmla="*/ 434803 h 599162"/>
                <a:gd name="connsiteX306" fmla="*/ 290648 w 770887"/>
                <a:gd name="connsiteY306" fmla="*/ 440780 h 599162"/>
                <a:gd name="connsiteX307" fmla="*/ 284664 w 770887"/>
                <a:gd name="connsiteY307" fmla="*/ 445263 h 599162"/>
                <a:gd name="connsiteX308" fmla="*/ 277183 w 770887"/>
                <a:gd name="connsiteY308" fmla="*/ 452734 h 599162"/>
                <a:gd name="connsiteX309" fmla="*/ 275687 w 770887"/>
                <a:gd name="connsiteY309" fmla="*/ 460204 h 599162"/>
                <a:gd name="connsiteX310" fmla="*/ 286160 w 770887"/>
                <a:gd name="connsiteY310" fmla="*/ 463193 h 599162"/>
                <a:gd name="connsiteX311" fmla="*/ 287656 w 770887"/>
                <a:gd name="connsiteY311" fmla="*/ 473652 h 599162"/>
                <a:gd name="connsiteX312" fmla="*/ 283168 w 770887"/>
                <a:gd name="connsiteY312" fmla="*/ 479629 h 599162"/>
                <a:gd name="connsiteX313" fmla="*/ 275687 w 770887"/>
                <a:gd name="connsiteY313" fmla="*/ 484111 h 599162"/>
                <a:gd name="connsiteX314" fmla="*/ 266711 w 770887"/>
                <a:gd name="connsiteY314" fmla="*/ 496064 h 599162"/>
                <a:gd name="connsiteX315" fmla="*/ 253246 w 770887"/>
                <a:gd name="connsiteY315" fmla="*/ 505029 h 599162"/>
                <a:gd name="connsiteX316" fmla="*/ 226317 w 770887"/>
                <a:gd name="connsiteY316" fmla="*/ 518477 h 599162"/>
                <a:gd name="connsiteX317" fmla="*/ 224821 w 770887"/>
                <a:gd name="connsiteY317" fmla="*/ 530430 h 599162"/>
                <a:gd name="connsiteX318" fmla="*/ 214348 w 770887"/>
                <a:gd name="connsiteY318" fmla="*/ 534913 h 599162"/>
                <a:gd name="connsiteX319" fmla="*/ 203876 w 770887"/>
                <a:gd name="connsiteY319" fmla="*/ 540890 h 599162"/>
                <a:gd name="connsiteX320" fmla="*/ 190411 w 770887"/>
                <a:gd name="connsiteY320" fmla="*/ 545372 h 599162"/>
                <a:gd name="connsiteX321" fmla="*/ 185923 w 770887"/>
                <a:gd name="connsiteY321" fmla="*/ 548360 h 599162"/>
                <a:gd name="connsiteX322" fmla="*/ 179939 w 770887"/>
                <a:gd name="connsiteY322" fmla="*/ 552843 h 599162"/>
                <a:gd name="connsiteX323" fmla="*/ 175450 w 770887"/>
                <a:gd name="connsiteY323" fmla="*/ 557325 h 599162"/>
                <a:gd name="connsiteX324" fmla="*/ 172458 w 770887"/>
                <a:gd name="connsiteY324" fmla="*/ 566290 h 599162"/>
                <a:gd name="connsiteX325" fmla="*/ 164978 w 770887"/>
                <a:gd name="connsiteY325" fmla="*/ 567785 h 599162"/>
                <a:gd name="connsiteX326" fmla="*/ 154505 w 770887"/>
                <a:gd name="connsiteY326" fmla="*/ 570773 h 599162"/>
                <a:gd name="connsiteX327" fmla="*/ 147025 w 770887"/>
                <a:gd name="connsiteY327" fmla="*/ 570773 h 599162"/>
                <a:gd name="connsiteX328" fmla="*/ 139545 w 770887"/>
                <a:gd name="connsiteY328" fmla="*/ 573761 h 599162"/>
                <a:gd name="connsiteX329" fmla="*/ 129072 w 770887"/>
                <a:gd name="connsiteY329" fmla="*/ 579738 h 599162"/>
                <a:gd name="connsiteX330" fmla="*/ 132064 w 770887"/>
                <a:gd name="connsiteY330" fmla="*/ 587209 h 599162"/>
                <a:gd name="connsiteX331" fmla="*/ 129072 w 770887"/>
                <a:gd name="connsiteY331" fmla="*/ 588703 h 599162"/>
                <a:gd name="connsiteX332" fmla="*/ 121592 w 770887"/>
                <a:gd name="connsiteY332" fmla="*/ 584220 h 599162"/>
                <a:gd name="connsiteX333" fmla="*/ 114111 w 770887"/>
                <a:gd name="connsiteY333" fmla="*/ 581232 h 599162"/>
                <a:gd name="connsiteX334" fmla="*/ 108127 w 770887"/>
                <a:gd name="connsiteY334" fmla="*/ 572267 h 599162"/>
                <a:gd name="connsiteX335" fmla="*/ 106631 w 770887"/>
                <a:gd name="connsiteY335" fmla="*/ 575255 h 599162"/>
                <a:gd name="connsiteX336" fmla="*/ 106631 w 770887"/>
                <a:gd name="connsiteY336" fmla="*/ 587209 h 599162"/>
                <a:gd name="connsiteX337" fmla="*/ 97655 w 770887"/>
                <a:gd name="connsiteY337" fmla="*/ 587209 h 599162"/>
                <a:gd name="connsiteX338" fmla="*/ 97655 w 770887"/>
                <a:gd name="connsiteY338" fmla="*/ 591691 h 599162"/>
                <a:gd name="connsiteX339" fmla="*/ 88678 w 770887"/>
                <a:gd name="connsiteY339" fmla="*/ 591691 h 599162"/>
                <a:gd name="connsiteX340" fmla="*/ 88678 w 770887"/>
                <a:gd name="connsiteY340" fmla="*/ 590197 h 599162"/>
                <a:gd name="connsiteX341" fmla="*/ 84190 w 770887"/>
                <a:gd name="connsiteY341" fmla="*/ 588703 h 599162"/>
                <a:gd name="connsiteX342" fmla="*/ 78206 w 770887"/>
                <a:gd name="connsiteY342" fmla="*/ 588703 h 599162"/>
                <a:gd name="connsiteX343" fmla="*/ 70725 w 770887"/>
                <a:gd name="connsiteY343" fmla="*/ 590197 h 599162"/>
                <a:gd name="connsiteX344" fmla="*/ 61749 w 770887"/>
                <a:gd name="connsiteY344" fmla="*/ 599162 h 599162"/>
                <a:gd name="connsiteX345" fmla="*/ 45292 w 770887"/>
                <a:gd name="connsiteY345" fmla="*/ 599162 h 599162"/>
                <a:gd name="connsiteX346" fmla="*/ 30331 w 770887"/>
                <a:gd name="connsiteY346" fmla="*/ 599162 h 599162"/>
                <a:gd name="connsiteX347" fmla="*/ 30331 w 770887"/>
                <a:gd name="connsiteY347" fmla="*/ 593185 h 599162"/>
                <a:gd name="connsiteX348" fmla="*/ 40804 w 770887"/>
                <a:gd name="connsiteY348" fmla="*/ 581232 h 599162"/>
                <a:gd name="connsiteX349" fmla="*/ 58757 w 770887"/>
                <a:gd name="connsiteY349" fmla="*/ 581232 h 599162"/>
                <a:gd name="connsiteX350" fmla="*/ 66237 w 770887"/>
                <a:gd name="connsiteY350" fmla="*/ 581232 h 599162"/>
                <a:gd name="connsiteX351" fmla="*/ 73717 w 770887"/>
                <a:gd name="connsiteY351" fmla="*/ 576750 h 599162"/>
                <a:gd name="connsiteX352" fmla="*/ 84190 w 770887"/>
                <a:gd name="connsiteY352" fmla="*/ 573761 h 599162"/>
                <a:gd name="connsiteX353" fmla="*/ 88678 w 770887"/>
                <a:gd name="connsiteY353" fmla="*/ 570773 h 599162"/>
                <a:gd name="connsiteX354" fmla="*/ 93166 w 770887"/>
                <a:gd name="connsiteY354" fmla="*/ 563302 h 599162"/>
                <a:gd name="connsiteX355" fmla="*/ 102143 w 770887"/>
                <a:gd name="connsiteY355" fmla="*/ 558820 h 599162"/>
                <a:gd name="connsiteX356" fmla="*/ 115607 w 770887"/>
                <a:gd name="connsiteY356" fmla="*/ 557325 h 599162"/>
                <a:gd name="connsiteX357" fmla="*/ 123088 w 770887"/>
                <a:gd name="connsiteY357" fmla="*/ 557325 h 599162"/>
                <a:gd name="connsiteX358" fmla="*/ 129072 w 770887"/>
                <a:gd name="connsiteY358" fmla="*/ 563302 h 599162"/>
                <a:gd name="connsiteX359" fmla="*/ 135056 w 770887"/>
                <a:gd name="connsiteY359" fmla="*/ 558820 h 599162"/>
                <a:gd name="connsiteX360" fmla="*/ 141041 w 770887"/>
                <a:gd name="connsiteY360" fmla="*/ 549855 h 599162"/>
                <a:gd name="connsiteX361" fmla="*/ 148521 w 770887"/>
                <a:gd name="connsiteY361" fmla="*/ 542384 h 599162"/>
                <a:gd name="connsiteX362" fmla="*/ 156001 w 770887"/>
                <a:gd name="connsiteY362" fmla="*/ 537901 h 599162"/>
                <a:gd name="connsiteX363" fmla="*/ 170962 w 770887"/>
                <a:gd name="connsiteY363" fmla="*/ 534913 h 599162"/>
                <a:gd name="connsiteX364" fmla="*/ 176946 w 770887"/>
                <a:gd name="connsiteY364" fmla="*/ 528936 h 599162"/>
                <a:gd name="connsiteX365" fmla="*/ 184427 w 770887"/>
                <a:gd name="connsiteY365" fmla="*/ 521465 h 599162"/>
                <a:gd name="connsiteX366" fmla="*/ 193403 w 770887"/>
                <a:gd name="connsiteY366" fmla="*/ 513994 h 599162"/>
                <a:gd name="connsiteX367" fmla="*/ 200884 w 770887"/>
                <a:gd name="connsiteY367" fmla="*/ 509512 h 599162"/>
                <a:gd name="connsiteX368" fmla="*/ 203876 w 770887"/>
                <a:gd name="connsiteY368" fmla="*/ 500547 h 599162"/>
                <a:gd name="connsiteX369" fmla="*/ 205372 w 770887"/>
                <a:gd name="connsiteY369" fmla="*/ 487099 h 599162"/>
                <a:gd name="connsiteX370" fmla="*/ 208364 w 770887"/>
                <a:gd name="connsiteY370" fmla="*/ 478134 h 599162"/>
                <a:gd name="connsiteX371" fmla="*/ 209860 w 770887"/>
                <a:gd name="connsiteY371" fmla="*/ 475146 h 599162"/>
                <a:gd name="connsiteX372" fmla="*/ 217340 w 770887"/>
                <a:gd name="connsiteY372" fmla="*/ 464687 h 599162"/>
                <a:gd name="connsiteX373" fmla="*/ 212852 w 770887"/>
                <a:gd name="connsiteY373" fmla="*/ 464687 h 599162"/>
                <a:gd name="connsiteX374" fmla="*/ 205372 w 770887"/>
                <a:gd name="connsiteY374" fmla="*/ 466181 h 599162"/>
                <a:gd name="connsiteX375" fmla="*/ 200884 w 770887"/>
                <a:gd name="connsiteY375" fmla="*/ 466181 h 599162"/>
                <a:gd name="connsiteX376" fmla="*/ 193403 w 770887"/>
                <a:gd name="connsiteY376" fmla="*/ 464687 h 599162"/>
                <a:gd name="connsiteX377" fmla="*/ 190411 w 770887"/>
                <a:gd name="connsiteY377" fmla="*/ 461699 h 599162"/>
                <a:gd name="connsiteX378" fmla="*/ 197891 w 770887"/>
                <a:gd name="connsiteY378" fmla="*/ 454228 h 599162"/>
                <a:gd name="connsiteX379" fmla="*/ 190411 w 770887"/>
                <a:gd name="connsiteY379" fmla="*/ 455722 h 599162"/>
                <a:gd name="connsiteX380" fmla="*/ 185923 w 770887"/>
                <a:gd name="connsiteY380" fmla="*/ 460204 h 599162"/>
                <a:gd name="connsiteX381" fmla="*/ 182931 w 770887"/>
                <a:gd name="connsiteY381" fmla="*/ 470664 h 599162"/>
                <a:gd name="connsiteX382" fmla="*/ 178442 w 770887"/>
                <a:gd name="connsiteY382" fmla="*/ 475146 h 599162"/>
                <a:gd name="connsiteX383" fmla="*/ 176946 w 770887"/>
                <a:gd name="connsiteY383" fmla="*/ 470664 h 599162"/>
                <a:gd name="connsiteX384" fmla="*/ 172458 w 770887"/>
                <a:gd name="connsiteY384" fmla="*/ 464687 h 599162"/>
                <a:gd name="connsiteX385" fmla="*/ 164978 w 770887"/>
                <a:gd name="connsiteY385" fmla="*/ 457216 h 599162"/>
                <a:gd name="connsiteX386" fmla="*/ 153009 w 770887"/>
                <a:gd name="connsiteY386" fmla="*/ 449745 h 599162"/>
                <a:gd name="connsiteX387" fmla="*/ 150017 w 770887"/>
                <a:gd name="connsiteY387" fmla="*/ 449745 h 599162"/>
                <a:gd name="connsiteX388" fmla="*/ 139545 w 770887"/>
                <a:gd name="connsiteY388" fmla="*/ 457216 h 599162"/>
                <a:gd name="connsiteX389" fmla="*/ 133560 w 770887"/>
                <a:gd name="connsiteY389" fmla="*/ 457216 h 599162"/>
                <a:gd name="connsiteX390" fmla="*/ 124584 w 770887"/>
                <a:gd name="connsiteY390" fmla="*/ 457216 h 599162"/>
                <a:gd name="connsiteX391" fmla="*/ 126080 w 770887"/>
                <a:gd name="connsiteY391" fmla="*/ 437792 h 599162"/>
                <a:gd name="connsiteX392" fmla="*/ 127576 w 770887"/>
                <a:gd name="connsiteY392" fmla="*/ 431815 h 599162"/>
                <a:gd name="connsiteX393" fmla="*/ 132064 w 770887"/>
                <a:gd name="connsiteY393" fmla="*/ 425838 h 599162"/>
                <a:gd name="connsiteX394" fmla="*/ 132064 w 770887"/>
                <a:gd name="connsiteY394" fmla="*/ 418368 h 599162"/>
                <a:gd name="connsiteX395" fmla="*/ 130568 w 770887"/>
                <a:gd name="connsiteY395" fmla="*/ 406414 h 599162"/>
                <a:gd name="connsiteX396" fmla="*/ 127576 w 770887"/>
                <a:gd name="connsiteY396" fmla="*/ 394461 h 599162"/>
                <a:gd name="connsiteX397" fmla="*/ 124584 w 770887"/>
                <a:gd name="connsiteY397" fmla="*/ 397449 h 599162"/>
                <a:gd name="connsiteX398" fmla="*/ 118600 w 770887"/>
                <a:gd name="connsiteY398" fmla="*/ 403426 h 599162"/>
                <a:gd name="connsiteX399" fmla="*/ 114111 w 770887"/>
                <a:gd name="connsiteY399" fmla="*/ 406414 h 599162"/>
                <a:gd name="connsiteX400" fmla="*/ 109623 w 770887"/>
                <a:gd name="connsiteY400" fmla="*/ 406414 h 599162"/>
                <a:gd name="connsiteX401" fmla="*/ 105135 w 770887"/>
                <a:gd name="connsiteY401" fmla="*/ 401932 h 599162"/>
                <a:gd name="connsiteX402" fmla="*/ 102143 w 770887"/>
                <a:gd name="connsiteY402" fmla="*/ 401932 h 599162"/>
                <a:gd name="connsiteX403" fmla="*/ 96158 w 770887"/>
                <a:gd name="connsiteY403" fmla="*/ 398943 h 599162"/>
                <a:gd name="connsiteX404" fmla="*/ 91670 w 770887"/>
                <a:gd name="connsiteY404" fmla="*/ 394461 h 599162"/>
                <a:gd name="connsiteX405" fmla="*/ 87182 w 770887"/>
                <a:gd name="connsiteY405" fmla="*/ 391473 h 599162"/>
                <a:gd name="connsiteX406" fmla="*/ 82694 w 770887"/>
                <a:gd name="connsiteY406" fmla="*/ 386990 h 599162"/>
                <a:gd name="connsiteX407" fmla="*/ 81198 w 770887"/>
                <a:gd name="connsiteY407" fmla="*/ 382508 h 599162"/>
                <a:gd name="connsiteX408" fmla="*/ 79702 w 770887"/>
                <a:gd name="connsiteY408" fmla="*/ 372048 h 599162"/>
                <a:gd name="connsiteX409" fmla="*/ 85686 w 770887"/>
                <a:gd name="connsiteY409" fmla="*/ 367566 h 599162"/>
                <a:gd name="connsiteX410" fmla="*/ 91670 w 770887"/>
                <a:gd name="connsiteY410" fmla="*/ 367566 h 599162"/>
                <a:gd name="connsiteX411" fmla="*/ 99151 w 770887"/>
                <a:gd name="connsiteY411" fmla="*/ 367566 h 599162"/>
                <a:gd name="connsiteX412" fmla="*/ 106631 w 770887"/>
                <a:gd name="connsiteY412" fmla="*/ 372048 h 599162"/>
                <a:gd name="connsiteX413" fmla="*/ 109623 w 770887"/>
                <a:gd name="connsiteY413" fmla="*/ 364578 h 599162"/>
                <a:gd name="connsiteX414" fmla="*/ 105135 w 770887"/>
                <a:gd name="connsiteY414" fmla="*/ 360095 h 599162"/>
                <a:gd name="connsiteX415" fmla="*/ 103639 w 770887"/>
                <a:gd name="connsiteY415" fmla="*/ 360095 h 599162"/>
                <a:gd name="connsiteX416" fmla="*/ 96158 w 770887"/>
                <a:gd name="connsiteY416" fmla="*/ 360095 h 599162"/>
                <a:gd name="connsiteX417" fmla="*/ 91670 w 770887"/>
                <a:gd name="connsiteY417" fmla="*/ 360095 h 599162"/>
                <a:gd name="connsiteX418" fmla="*/ 82694 w 770887"/>
                <a:gd name="connsiteY418" fmla="*/ 354118 h 599162"/>
                <a:gd name="connsiteX419" fmla="*/ 79702 w 770887"/>
                <a:gd name="connsiteY419" fmla="*/ 348142 h 599162"/>
                <a:gd name="connsiteX420" fmla="*/ 76710 w 770887"/>
                <a:gd name="connsiteY420" fmla="*/ 340671 h 599162"/>
                <a:gd name="connsiteX421" fmla="*/ 73717 w 770887"/>
                <a:gd name="connsiteY421" fmla="*/ 333200 h 599162"/>
                <a:gd name="connsiteX422" fmla="*/ 73717 w 770887"/>
                <a:gd name="connsiteY422" fmla="*/ 330212 h 599162"/>
                <a:gd name="connsiteX423" fmla="*/ 76710 w 770887"/>
                <a:gd name="connsiteY423" fmla="*/ 327223 h 599162"/>
                <a:gd name="connsiteX424" fmla="*/ 81198 w 770887"/>
                <a:gd name="connsiteY424" fmla="*/ 319752 h 599162"/>
                <a:gd name="connsiteX425" fmla="*/ 88678 w 770887"/>
                <a:gd name="connsiteY425" fmla="*/ 310787 h 599162"/>
                <a:gd name="connsiteX426" fmla="*/ 97655 w 770887"/>
                <a:gd name="connsiteY426" fmla="*/ 304811 h 599162"/>
                <a:gd name="connsiteX427" fmla="*/ 103639 w 770887"/>
                <a:gd name="connsiteY427" fmla="*/ 297340 h 599162"/>
                <a:gd name="connsiteX428" fmla="*/ 105135 w 770887"/>
                <a:gd name="connsiteY428" fmla="*/ 289869 h 599162"/>
                <a:gd name="connsiteX429" fmla="*/ 112615 w 770887"/>
                <a:gd name="connsiteY429" fmla="*/ 282398 h 599162"/>
                <a:gd name="connsiteX430" fmla="*/ 118600 w 770887"/>
                <a:gd name="connsiteY430" fmla="*/ 280904 h 599162"/>
                <a:gd name="connsiteX431" fmla="*/ 123088 w 770887"/>
                <a:gd name="connsiteY431" fmla="*/ 283892 h 599162"/>
                <a:gd name="connsiteX432" fmla="*/ 127576 w 770887"/>
                <a:gd name="connsiteY432" fmla="*/ 289869 h 599162"/>
                <a:gd name="connsiteX433" fmla="*/ 130568 w 770887"/>
                <a:gd name="connsiteY433" fmla="*/ 289869 h 599162"/>
                <a:gd name="connsiteX434" fmla="*/ 136552 w 770887"/>
                <a:gd name="connsiteY434" fmla="*/ 289869 h 599162"/>
                <a:gd name="connsiteX435" fmla="*/ 139545 w 770887"/>
                <a:gd name="connsiteY435" fmla="*/ 289869 h 599162"/>
                <a:gd name="connsiteX436" fmla="*/ 144033 w 770887"/>
                <a:gd name="connsiteY436" fmla="*/ 283892 h 599162"/>
                <a:gd name="connsiteX437" fmla="*/ 148521 w 770887"/>
                <a:gd name="connsiteY437" fmla="*/ 283892 h 599162"/>
                <a:gd name="connsiteX438" fmla="*/ 150017 w 770887"/>
                <a:gd name="connsiteY438" fmla="*/ 280904 h 599162"/>
                <a:gd name="connsiteX439" fmla="*/ 153009 w 770887"/>
                <a:gd name="connsiteY439" fmla="*/ 276422 h 599162"/>
                <a:gd name="connsiteX440" fmla="*/ 154505 w 770887"/>
                <a:gd name="connsiteY440" fmla="*/ 280904 h 599162"/>
                <a:gd name="connsiteX441" fmla="*/ 158994 w 770887"/>
                <a:gd name="connsiteY441" fmla="*/ 280904 h 599162"/>
                <a:gd name="connsiteX442" fmla="*/ 161986 w 770887"/>
                <a:gd name="connsiteY442" fmla="*/ 280904 h 599162"/>
                <a:gd name="connsiteX443" fmla="*/ 167970 w 770887"/>
                <a:gd name="connsiteY443" fmla="*/ 280904 h 599162"/>
                <a:gd name="connsiteX444" fmla="*/ 172458 w 770887"/>
                <a:gd name="connsiteY444" fmla="*/ 276422 h 599162"/>
                <a:gd name="connsiteX445" fmla="*/ 176946 w 770887"/>
                <a:gd name="connsiteY445" fmla="*/ 276422 h 599162"/>
                <a:gd name="connsiteX446" fmla="*/ 178442 w 770887"/>
                <a:gd name="connsiteY446" fmla="*/ 265962 h 599162"/>
                <a:gd name="connsiteX447" fmla="*/ 175450 w 770887"/>
                <a:gd name="connsiteY447" fmla="*/ 258491 h 599162"/>
                <a:gd name="connsiteX448" fmla="*/ 172458 w 770887"/>
                <a:gd name="connsiteY448" fmla="*/ 246538 h 599162"/>
                <a:gd name="connsiteX449" fmla="*/ 178442 w 770887"/>
                <a:gd name="connsiteY449" fmla="*/ 246538 h 599162"/>
                <a:gd name="connsiteX450" fmla="*/ 184427 w 770887"/>
                <a:gd name="connsiteY450" fmla="*/ 240561 h 599162"/>
                <a:gd name="connsiteX451" fmla="*/ 182931 w 770887"/>
                <a:gd name="connsiteY451" fmla="*/ 231596 h 599162"/>
                <a:gd name="connsiteX452" fmla="*/ 173954 w 770887"/>
                <a:gd name="connsiteY452" fmla="*/ 230102 h 599162"/>
                <a:gd name="connsiteX453" fmla="*/ 169466 w 770887"/>
                <a:gd name="connsiteY453" fmla="*/ 230102 h 599162"/>
                <a:gd name="connsiteX454" fmla="*/ 164978 w 770887"/>
                <a:gd name="connsiteY454" fmla="*/ 231596 h 599162"/>
                <a:gd name="connsiteX455" fmla="*/ 160490 w 770887"/>
                <a:gd name="connsiteY455" fmla="*/ 234585 h 599162"/>
                <a:gd name="connsiteX456" fmla="*/ 157497 w 770887"/>
                <a:gd name="connsiteY456" fmla="*/ 240561 h 599162"/>
                <a:gd name="connsiteX457" fmla="*/ 153009 w 770887"/>
                <a:gd name="connsiteY457" fmla="*/ 240561 h 599162"/>
                <a:gd name="connsiteX458" fmla="*/ 148521 w 770887"/>
                <a:gd name="connsiteY458" fmla="*/ 231596 h 599162"/>
                <a:gd name="connsiteX459" fmla="*/ 136552 w 770887"/>
                <a:gd name="connsiteY459" fmla="*/ 231596 h 599162"/>
                <a:gd name="connsiteX460" fmla="*/ 123088 w 770887"/>
                <a:gd name="connsiteY460" fmla="*/ 231596 h 599162"/>
                <a:gd name="connsiteX461" fmla="*/ 112615 w 770887"/>
                <a:gd name="connsiteY461" fmla="*/ 228608 h 599162"/>
                <a:gd name="connsiteX462" fmla="*/ 102143 w 770887"/>
                <a:gd name="connsiteY462" fmla="*/ 224125 h 599162"/>
                <a:gd name="connsiteX463" fmla="*/ 96158 w 770887"/>
                <a:gd name="connsiteY463" fmla="*/ 216654 h 599162"/>
                <a:gd name="connsiteX464" fmla="*/ 94662 w 770887"/>
                <a:gd name="connsiteY464" fmla="*/ 201713 h 599162"/>
                <a:gd name="connsiteX465" fmla="*/ 102143 w 770887"/>
                <a:gd name="connsiteY465" fmla="*/ 198724 h 599162"/>
                <a:gd name="connsiteX466" fmla="*/ 106631 w 770887"/>
                <a:gd name="connsiteY466" fmla="*/ 195736 h 599162"/>
                <a:gd name="connsiteX467" fmla="*/ 96158 w 770887"/>
                <a:gd name="connsiteY467" fmla="*/ 191254 h 599162"/>
                <a:gd name="connsiteX468" fmla="*/ 90174 w 770887"/>
                <a:gd name="connsiteY468" fmla="*/ 186771 h 599162"/>
                <a:gd name="connsiteX469" fmla="*/ 82694 w 770887"/>
                <a:gd name="connsiteY469" fmla="*/ 180794 h 599162"/>
                <a:gd name="connsiteX470" fmla="*/ 81198 w 770887"/>
                <a:gd name="connsiteY470" fmla="*/ 177806 h 599162"/>
                <a:gd name="connsiteX471" fmla="*/ 87182 w 770887"/>
                <a:gd name="connsiteY471" fmla="*/ 173324 h 599162"/>
                <a:gd name="connsiteX472" fmla="*/ 91670 w 770887"/>
                <a:gd name="connsiteY472" fmla="*/ 173324 h 599162"/>
                <a:gd name="connsiteX473" fmla="*/ 100647 w 770887"/>
                <a:gd name="connsiteY473" fmla="*/ 171829 h 599162"/>
                <a:gd name="connsiteX474" fmla="*/ 112615 w 770887"/>
                <a:gd name="connsiteY474" fmla="*/ 164359 h 599162"/>
                <a:gd name="connsiteX475" fmla="*/ 114111 w 770887"/>
                <a:gd name="connsiteY475" fmla="*/ 167347 h 599162"/>
                <a:gd name="connsiteX476" fmla="*/ 121592 w 770887"/>
                <a:gd name="connsiteY476" fmla="*/ 164359 h 599162"/>
                <a:gd name="connsiteX477" fmla="*/ 121592 w 770887"/>
                <a:gd name="connsiteY477" fmla="*/ 162864 h 599162"/>
                <a:gd name="connsiteX478" fmla="*/ 126080 w 770887"/>
                <a:gd name="connsiteY478" fmla="*/ 161370 h 599162"/>
                <a:gd name="connsiteX479" fmla="*/ 135056 w 770887"/>
                <a:gd name="connsiteY479" fmla="*/ 159876 h 599162"/>
                <a:gd name="connsiteX480" fmla="*/ 145529 w 770887"/>
                <a:gd name="connsiteY480" fmla="*/ 159876 h 599162"/>
                <a:gd name="connsiteX481" fmla="*/ 150017 w 770887"/>
                <a:gd name="connsiteY481" fmla="*/ 162864 h 599162"/>
                <a:gd name="connsiteX482" fmla="*/ 147025 w 770887"/>
                <a:gd name="connsiteY482" fmla="*/ 170335 h 599162"/>
                <a:gd name="connsiteX483" fmla="*/ 147025 w 770887"/>
                <a:gd name="connsiteY483" fmla="*/ 173324 h 599162"/>
                <a:gd name="connsiteX484" fmla="*/ 151513 w 770887"/>
                <a:gd name="connsiteY484" fmla="*/ 176312 h 599162"/>
                <a:gd name="connsiteX485" fmla="*/ 156001 w 770887"/>
                <a:gd name="connsiteY485" fmla="*/ 180794 h 599162"/>
                <a:gd name="connsiteX486" fmla="*/ 164978 w 770887"/>
                <a:gd name="connsiteY486" fmla="*/ 180794 h 599162"/>
                <a:gd name="connsiteX487" fmla="*/ 176946 w 770887"/>
                <a:gd name="connsiteY487" fmla="*/ 183783 h 599162"/>
                <a:gd name="connsiteX488" fmla="*/ 185923 w 770887"/>
                <a:gd name="connsiteY488" fmla="*/ 179300 h 599162"/>
                <a:gd name="connsiteX489" fmla="*/ 191907 w 770887"/>
                <a:gd name="connsiteY489" fmla="*/ 173324 h 599162"/>
                <a:gd name="connsiteX490" fmla="*/ 199387 w 770887"/>
                <a:gd name="connsiteY490" fmla="*/ 168841 h 599162"/>
                <a:gd name="connsiteX491" fmla="*/ 191907 w 770887"/>
                <a:gd name="connsiteY491" fmla="*/ 165853 h 599162"/>
                <a:gd name="connsiteX492" fmla="*/ 185923 w 770887"/>
                <a:gd name="connsiteY492" fmla="*/ 162864 h 599162"/>
                <a:gd name="connsiteX493" fmla="*/ 181435 w 770887"/>
                <a:gd name="connsiteY493" fmla="*/ 159876 h 599162"/>
                <a:gd name="connsiteX494" fmla="*/ 181435 w 770887"/>
                <a:gd name="connsiteY494" fmla="*/ 153899 h 599162"/>
                <a:gd name="connsiteX495" fmla="*/ 179939 w 770887"/>
                <a:gd name="connsiteY495" fmla="*/ 146428 h 599162"/>
                <a:gd name="connsiteX496" fmla="*/ 157497 w 770887"/>
                <a:gd name="connsiteY496" fmla="*/ 140452 h 599162"/>
                <a:gd name="connsiteX497" fmla="*/ 157497 w 770887"/>
                <a:gd name="connsiteY497" fmla="*/ 118039 h 599162"/>
                <a:gd name="connsiteX498" fmla="*/ 147025 w 770887"/>
                <a:gd name="connsiteY498" fmla="*/ 107580 h 599162"/>
                <a:gd name="connsiteX499" fmla="*/ 126080 w 770887"/>
                <a:gd name="connsiteY499" fmla="*/ 85168 h 599162"/>
                <a:gd name="connsiteX500" fmla="*/ 129072 w 770887"/>
                <a:gd name="connsiteY500" fmla="*/ 85168 h 599162"/>
                <a:gd name="connsiteX501" fmla="*/ 129072 w 770887"/>
                <a:gd name="connsiteY501" fmla="*/ 80685 h 599162"/>
                <a:gd name="connsiteX502" fmla="*/ 136552 w 770887"/>
                <a:gd name="connsiteY502" fmla="*/ 80685 h 599162"/>
                <a:gd name="connsiteX503" fmla="*/ 136552 w 770887"/>
                <a:gd name="connsiteY503" fmla="*/ 74708 h 599162"/>
                <a:gd name="connsiteX504" fmla="*/ 138048 w 770887"/>
                <a:gd name="connsiteY504" fmla="*/ 67238 h 599162"/>
                <a:gd name="connsiteX505" fmla="*/ 142537 w 770887"/>
                <a:gd name="connsiteY505" fmla="*/ 67238 h 599162"/>
                <a:gd name="connsiteX506" fmla="*/ 147025 w 770887"/>
                <a:gd name="connsiteY506" fmla="*/ 70226 h 599162"/>
                <a:gd name="connsiteX507" fmla="*/ 154505 w 770887"/>
                <a:gd name="connsiteY507" fmla="*/ 70226 h 599162"/>
                <a:gd name="connsiteX508" fmla="*/ 157497 w 770887"/>
                <a:gd name="connsiteY508" fmla="*/ 70226 h 599162"/>
                <a:gd name="connsiteX509" fmla="*/ 164978 w 770887"/>
                <a:gd name="connsiteY509" fmla="*/ 70226 h 599162"/>
                <a:gd name="connsiteX510" fmla="*/ 178442 w 770887"/>
                <a:gd name="connsiteY510" fmla="*/ 65743 h 599162"/>
                <a:gd name="connsiteX511" fmla="*/ 182931 w 770887"/>
                <a:gd name="connsiteY511" fmla="*/ 61261 h 599162"/>
                <a:gd name="connsiteX512" fmla="*/ 187419 w 770887"/>
                <a:gd name="connsiteY512" fmla="*/ 53790 h 599162"/>
                <a:gd name="connsiteX513" fmla="*/ 187419 w 770887"/>
                <a:gd name="connsiteY513" fmla="*/ 41837 h 599162"/>
                <a:gd name="connsiteX514" fmla="*/ 191907 w 770887"/>
                <a:gd name="connsiteY514" fmla="*/ 41837 h 599162"/>
                <a:gd name="connsiteX515" fmla="*/ 196395 w 770887"/>
                <a:gd name="connsiteY515" fmla="*/ 37354 h 599162"/>
                <a:gd name="connsiteX516" fmla="*/ 205372 w 770887"/>
                <a:gd name="connsiteY516" fmla="*/ 29883 h 599162"/>
                <a:gd name="connsiteX517" fmla="*/ 221829 w 770887"/>
                <a:gd name="connsiteY517" fmla="*/ 26895 h 599162"/>
                <a:gd name="connsiteX518" fmla="*/ 227813 w 770887"/>
                <a:gd name="connsiteY518" fmla="*/ 19424 h 599162"/>
                <a:gd name="connsiteX519" fmla="*/ 233797 w 770887"/>
                <a:gd name="connsiteY519" fmla="*/ 16436 h 599162"/>
                <a:gd name="connsiteX520" fmla="*/ 238285 w 770887"/>
                <a:gd name="connsiteY520" fmla="*/ 11953 h 599162"/>
                <a:gd name="connsiteX521" fmla="*/ 262223 w 770887"/>
                <a:gd name="connsiteY521" fmla="*/ 13447 h 599162"/>
                <a:gd name="connsiteX522" fmla="*/ 265215 w 770887"/>
                <a:gd name="connsiteY522" fmla="*/ 5977 h 599162"/>
                <a:gd name="connsiteX523" fmla="*/ 277183 w 770887"/>
                <a:gd name="connsiteY523" fmla="*/ 0 h 5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</a:cxnLst>
              <a:rect l="l" t="t" r="r" b="b"/>
              <a:pathLst>
                <a:path w="770887" h="599162">
                  <a:moveTo>
                    <a:pt x="302516" y="482511"/>
                  </a:moveTo>
                  <a:lnTo>
                    <a:pt x="307819" y="487813"/>
                  </a:lnTo>
                  <a:lnTo>
                    <a:pt x="318423" y="494883"/>
                  </a:lnTo>
                  <a:lnTo>
                    <a:pt x="311354" y="496651"/>
                  </a:lnTo>
                  <a:lnTo>
                    <a:pt x="307819" y="496651"/>
                  </a:lnTo>
                  <a:lnTo>
                    <a:pt x="300749" y="501953"/>
                  </a:lnTo>
                  <a:lnTo>
                    <a:pt x="300749" y="503720"/>
                  </a:lnTo>
                  <a:lnTo>
                    <a:pt x="300749" y="509023"/>
                  </a:lnTo>
                  <a:lnTo>
                    <a:pt x="304284" y="509023"/>
                  </a:lnTo>
                  <a:lnTo>
                    <a:pt x="311354" y="517860"/>
                  </a:lnTo>
                  <a:lnTo>
                    <a:pt x="311354" y="521395"/>
                  </a:lnTo>
                  <a:lnTo>
                    <a:pt x="306051" y="523162"/>
                  </a:lnTo>
                  <a:lnTo>
                    <a:pt x="302516" y="523162"/>
                  </a:lnTo>
                  <a:lnTo>
                    <a:pt x="298982" y="524930"/>
                  </a:lnTo>
                  <a:lnTo>
                    <a:pt x="297214" y="524930"/>
                  </a:lnTo>
                  <a:lnTo>
                    <a:pt x="291912" y="528465"/>
                  </a:lnTo>
                  <a:lnTo>
                    <a:pt x="291912" y="533767"/>
                  </a:lnTo>
                  <a:lnTo>
                    <a:pt x="291912" y="535534"/>
                  </a:lnTo>
                  <a:lnTo>
                    <a:pt x="288377" y="540837"/>
                  </a:lnTo>
                  <a:lnTo>
                    <a:pt x="283075" y="531999"/>
                  </a:lnTo>
                  <a:lnTo>
                    <a:pt x="283075" y="533767"/>
                  </a:lnTo>
                  <a:lnTo>
                    <a:pt x="281307" y="537302"/>
                  </a:lnTo>
                  <a:lnTo>
                    <a:pt x="276005" y="542604"/>
                  </a:lnTo>
                  <a:lnTo>
                    <a:pt x="272470" y="549674"/>
                  </a:lnTo>
                  <a:lnTo>
                    <a:pt x="272470" y="551441"/>
                  </a:lnTo>
                  <a:lnTo>
                    <a:pt x="272470" y="558511"/>
                  </a:lnTo>
                  <a:lnTo>
                    <a:pt x="256563" y="558511"/>
                  </a:lnTo>
                  <a:lnTo>
                    <a:pt x="268935" y="554976"/>
                  </a:lnTo>
                  <a:lnTo>
                    <a:pt x="270703" y="551441"/>
                  </a:lnTo>
                  <a:lnTo>
                    <a:pt x="272470" y="547906"/>
                  </a:lnTo>
                  <a:lnTo>
                    <a:pt x="270703" y="542604"/>
                  </a:lnTo>
                  <a:lnTo>
                    <a:pt x="267168" y="540837"/>
                  </a:lnTo>
                  <a:lnTo>
                    <a:pt x="265400" y="540837"/>
                  </a:lnTo>
                  <a:lnTo>
                    <a:pt x="261866" y="537302"/>
                  </a:lnTo>
                  <a:lnTo>
                    <a:pt x="261866" y="535534"/>
                  </a:lnTo>
                  <a:lnTo>
                    <a:pt x="260098" y="524930"/>
                  </a:lnTo>
                  <a:lnTo>
                    <a:pt x="263633" y="521395"/>
                  </a:lnTo>
                  <a:lnTo>
                    <a:pt x="265400" y="517860"/>
                  </a:lnTo>
                  <a:lnTo>
                    <a:pt x="270703" y="514325"/>
                  </a:lnTo>
                  <a:lnTo>
                    <a:pt x="272470" y="516093"/>
                  </a:lnTo>
                  <a:lnTo>
                    <a:pt x="277772" y="521395"/>
                  </a:lnTo>
                  <a:lnTo>
                    <a:pt x="281307" y="528465"/>
                  </a:lnTo>
                  <a:lnTo>
                    <a:pt x="281307" y="521395"/>
                  </a:lnTo>
                  <a:lnTo>
                    <a:pt x="279540" y="514325"/>
                  </a:lnTo>
                  <a:lnTo>
                    <a:pt x="276005" y="509023"/>
                  </a:lnTo>
                  <a:lnTo>
                    <a:pt x="281307" y="507255"/>
                  </a:lnTo>
                  <a:lnTo>
                    <a:pt x="288377" y="510790"/>
                  </a:lnTo>
                  <a:lnTo>
                    <a:pt x="291912" y="510790"/>
                  </a:lnTo>
                  <a:lnTo>
                    <a:pt x="291912" y="507255"/>
                  </a:lnTo>
                  <a:lnTo>
                    <a:pt x="291912" y="505488"/>
                  </a:lnTo>
                  <a:lnTo>
                    <a:pt x="291912" y="501953"/>
                  </a:lnTo>
                  <a:lnTo>
                    <a:pt x="291912" y="496651"/>
                  </a:lnTo>
                  <a:lnTo>
                    <a:pt x="290144" y="493116"/>
                  </a:lnTo>
                  <a:lnTo>
                    <a:pt x="297214" y="487813"/>
                  </a:lnTo>
                  <a:close/>
                  <a:moveTo>
                    <a:pt x="55075" y="374697"/>
                  </a:moveTo>
                  <a:lnTo>
                    <a:pt x="58610" y="374697"/>
                  </a:lnTo>
                  <a:lnTo>
                    <a:pt x="63912" y="385302"/>
                  </a:lnTo>
                  <a:lnTo>
                    <a:pt x="63912" y="390604"/>
                  </a:lnTo>
                  <a:lnTo>
                    <a:pt x="60377" y="395906"/>
                  </a:lnTo>
                  <a:lnTo>
                    <a:pt x="56842" y="395906"/>
                  </a:lnTo>
                  <a:lnTo>
                    <a:pt x="51540" y="395906"/>
                  </a:lnTo>
                  <a:lnTo>
                    <a:pt x="44470" y="390604"/>
                  </a:lnTo>
                  <a:lnTo>
                    <a:pt x="35633" y="383534"/>
                  </a:lnTo>
                  <a:lnTo>
                    <a:pt x="44470" y="378232"/>
                  </a:lnTo>
                  <a:lnTo>
                    <a:pt x="49773" y="378232"/>
                  </a:lnTo>
                  <a:close/>
                  <a:moveTo>
                    <a:pt x="4447" y="224465"/>
                  </a:moveTo>
                  <a:cubicBezTo>
                    <a:pt x="4447" y="224465"/>
                    <a:pt x="4447" y="224465"/>
                    <a:pt x="5929" y="230488"/>
                  </a:cubicBezTo>
                  <a:cubicBezTo>
                    <a:pt x="5929" y="230488"/>
                    <a:pt x="5929" y="230488"/>
                    <a:pt x="8894" y="233499"/>
                  </a:cubicBezTo>
                  <a:cubicBezTo>
                    <a:pt x="8894" y="233499"/>
                    <a:pt x="8894" y="233499"/>
                    <a:pt x="16306" y="235005"/>
                  </a:cubicBezTo>
                  <a:cubicBezTo>
                    <a:pt x="16306" y="235005"/>
                    <a:pt x="16306" y="235005"/>
                    <a:pt x="23717" y="235005"/>
                  </a:cubicBezTo>
                  <a:cubicBezTo>
                    <a:pt x="23717" y="235005"/>
                    <a:pt x="23717" y="235005"/>
                    <a:pt x="28164" y="238016"/>
                  </a:cubicBezTo>
                  <a:cubicBezTo>
                    <a:pt x="28164" y="238016"/>
                    <a:pt x="28164" y="238016"/>
                    <a:pt x="28164" y="242533"/>
                  </a:cubicBezTo>
                  <a:cubicBezTo>
                    <a:pt x="28164" y="242533"/>
                    <a:pt x="28164" y="242533"/>
                    <a:pt x="31129" y="245544"/>
                  </a:cubicBezTo>
                  <a:cubicBezTo>
                    <a:pt x="31129" y="245544"/>
                    <a:pt x="31129" y="245544"/>
                    <a:pt x="37058" y="251566"/>
                  </a:cubicBezTo>
                  <a:cubicBezTo>
                    <a:pt x="37058" y="251566"/>
                    <a:pt x="37058" y="251566"/>
                    <a:pt x="44470" y="262106"/>
                  </a:cubicBezTo>
                  <a:cubicBezTo>
                    <a:pt x="44470" y="262106"/>
                    <a:pt x="44470" y="262106"/>
                    <a:pt x="40023" y="262106"/>
                  </a:cubicBezTo>
                  <a:cubicBezTo>
                    <a:pt x="40023" y="262106"/>
                    <a:pt x="40023" y="262106"/>
                    <a:pt x="31129" y="262106"/>
                  </a:cubicBezTo>
                  <a:lnTo>
                    <a:pt x="29647" y="265117"/>
                  </a:lnTo>
                  <a:cubicBezTo>
                    <a:pt x="29647" y="265117"/>
                    <a:pt x="29647" y="265117"/>
                    <a:pt x="23717" y="259095"/>
                  </a:cubicBezTo>
                  <a:cubicBezTo>
                    <a:pt x="23717" y="259095"/>
                    <a:pt x="23717" y="259095"/>
                    <a:pt x="20753" y="250061"/>
                  </a:cubicBezTo>
                  <a:cubicBezTo>
                    <a:pt x="20753" y="250061"/>
                    <a:pt x="20753" y="250061"/>
                    <a:pt x="19270" y="247050"/>
                  </a:cubicBezTo>
                  <a:cubicBezTo>
                    <a:pt x="19270" y="247050"/>
                    <a:pt x="19270" y="247050"/>
                    <a:pt x="16306" y="244038"/>
                  </a:cubicBezTo>
                  <a:cubicBezTo>
                    <a:pt x="16306" y="244038"/>
                    <a:pt x="16306" y="244038"/>
                    <a:pt x="14823" y="244038"/>
                  </a:cubicBezTo>
                  <a:cubicBezTo>
                    <a:pt x="14823" y="244038"/>
                    <a:pt x="14823" y="244038"/>
                    <a:pt x="13341" y="244038"/>
                  </a:cubicBezTo>
                  <a:cubicBezTo>
                    <a:pt x="13341" y="244038"/>
                    <a:pt x="10376" y="244038"/>
                    <a:pt x="10376" y="244038"/>
                  </a:cubicBezTo>
                  <a:cubicBezTo>
                    <a:pt x="8894" y="242533"/>
                    <a:pt x="8894" y="244038"/>
                    <a:pt x="8894" y="244038"/>
                  </a:cubicBezTo>
                  <a:cubicBezTo>
                    <a:pt x="8894" y="244038"/>
                    <a:pt x="8894" y="244038"/>
                    <a:pt x="4447" y="244038"/>
                  </a:cubicBezTo>
                  <a:cubicBezTo>
                    <a:pt x="-1483" y="242533"/>
                    <a:pt x="2964" y="242533"/>
                    <a:pt x="2964" y="242533"/>
                  </a:cubicBezTo>
                  <a:cubicBezTo>
                    <a:pt x="1482" y="241027"/>
                    <a:pt x="1482" y="241027"/>
                    <a:pt x="1482" y="239521"/>
                  </a:cubicBezTo>
                  <a:cubicBezTo>
                    <a:pt x="1482" y="239521"/>
                    <a:pt x="0" y="236510"/>
                    <a:pt x="0" y="235005"/>
                  </a:cubicBezTo>
                  <a:cubicBezTo>
                    <a:pt x="0" y="235005"/>
                    <a:pt x="0" y="230488"/>
                    <a:pt x="0" y="230488"/>
                  </a:cubicBezTo>
                  <a:cubicBezTo>
                    <a:pt x="0" y="230488"/>
                    <a:pt x="0" y="230488"/>
                    <a:pt x="4447" y="224465"/>
                  </a:cubicBezTo>
                  <a:close/>
                  <a:moveTo>
                    <a:pt x="277183" y="0"/>
                  </a:moveTo>
                  <a:cubicBezTo>
                    <a:pt x="277183" y="0"/>
                    <a:pt x="277183" y="0"/>
                    <a:pt x="283168" y="5977"/>
                  </a:cubicBezTo>
                  <a:cubicBezTo>
                    <a:pt x="283168" y="5977"/>
                    <a:pt x="283168" y="5977"/>
                    <a:pt x="286160" y="10459"/>
                  </a:cubicBezTo>
                  <a:cubicBezTo>
                    <a:pt x="286160" y="10459"/>
                    <a:pt x="286160" y="10459"/>
                    <a:pt x="283168" y="10459"/>
                  </a:cubicBezTo>
                  <a:cubicBezTo>
                    <a:pt x="283168" y="10459"/>
                    <a:pt x="283168" y="10459"/>
                    <a:pt x="283168" y="14942"/>
                  </a:cubicBezTo>
                  <a:cubicBezTo>
                    <a:pt x="283168" y="14942"/>
                    <a:pt x="283168" y="14942"/>
                    <a:pt x="287656" y="17930"/>
                  </a:cubicBezTo>
                  <a:cubicBezTo>
                    <a:pt x="287656" y="17930"/>
                    <a:pt x="287656" y="17930"/>
                    <a:pt x="293640" y="17930"/>
                  </a:cubicBezTo>
                  <a:cubicBezTo>
                    <a:pt x="293640" y="17930"/>
                    <a:pt x="293640" y="17930"/>
                    <a:pt x="293640" y="13447"/>
                  </a:cubicBezTo>
                  <a:cubicBezTo>
                    <a:pt x="293640" y="13447"/>
                    <a:pt x="293640" y="13447"/>
                    <a:pt x="296632" y="10459"/>
                  </a:cubicBezTo>
                  <a:cubicBezTo>
                    <a:pt x="296632" y="10459"/>
                    <a:pt x="296632" y="10459"/>
                    <a:pt x="299624" y="13447"/>
                  </a:cubicBezTo>
                  <a:cubicBezTo>
                    <a:pt x="299624" y="13447"/>
                    <a:pt x="299624" y="13447"/>
                    <a:pt x="304113" y="19424"/>
                  </a:cubicBezTo>
                  <a:cubicBezTo>
                    <a:pt x="304113" y="19424"/>
                    <a:pt x="304113" y="19424"/>
                    <a:pt x="313089" y="17930"/>
                  </a:cubicBezTo>
                  <a:cubicBezTo>
                    <a:pt x="313089" y="17930"/>
                    <a:pt x="313089" y="17930"/>
                    <a:pt x="325058" y="20918"/>
                  </a:cubicBezTo>
                  <a:cubicBezTo>
                    <a:pt x="325058" y="20918"/>
                    <a:pt x="325058" y="20918"/>
                    <a:pt x="325058" y="25401"/>
                  </a:cubicBezTo>
                  <a:cubicBezTo>
                    <a:pt x="325058" y="25401"/>
                    <a:pt x="325058" y="25401"/>
                    <a:pt x="328050" y="31377"/>
                  </a:cubicBezTo>
                  <a:cubicBezTo>
                    <a:pt x="328050" y="31377"/>
                    <a:pt x="328050" y="31377"/>
                    <a:pt x="335530" y="37354"/>
                  </a:cubicBezTo>
                  <a:cubicBezTo>
                    <a:pt x="335530" y="37354"/>
                    <a:pt x="335530" y="37354"/>
                    <a:pt x="351987" y="37354"/>
                  </a:cubicBezTo>
                  <a:cubicBezTo>
                    <a:pt x="351987" y="37354"/>
                    <a:pt x="351987" y="37354"/>
                    <a:pt x="356475" y="37354"/>
                  </a:cubicBezTo>
                  <a:cubicBezTo>
                    <a:pt x="356475" y="37354"/>
                    <a:pt x="356475" y="37354"/>
                    <a:pt x="360963" y="34366"/>
                  </a:cubicBezTo>
                  <a:cubicBezTo>
                    <a:pt x="360963" y="34366"/>
                    <a:pt x="360963" y="34366"/>
                    <a:pt x="366948" y="34366"/>
                  </a:cubicBezTo>
                  <a:cubicBezTo>
                    <a:pt x="366948" y="34366"/>
                    <a:pt x="366948" y="34366"/>
                    <a:pt x="374428" y="38848"/>
                  </a:cubicBezTo>
                  <a:cubicBezTo>
                    <a:pt x="374428" y="38848"/>
                    <a:pt x="374428" y="38848"/>
                    <a:pt x="375924" y="43331"/>
                  </a:cubicBezTo>
                  <a:cubicBezTo>
                    <a:pt x="375924" y="43331"/>
                    <a:pt x="375924" y="43331"/>
                    <a:pt x="375924" y="47813"/>
                  </a:cubicBezTo>
                  <a:cubicBezTo>
                    <a:pt x="375924" y="47813"/>
                    <a:pt x="375924" y="47813"/>
                    <a:pt x="375924" y="48560"/>
                  </a:cubicBezTo>
                  <a:lnTo>
                    <a:pt x="375924" y="50802"/>
                  </a:lnTo>
                  <a:cubicBezTo>
                    <a:pt x="375924" y="50802"/>
                    <a:pt x="375924" y="50802"/>
                    <a:pt x="383404" y="46319"/>
                  </a:cubicBezTo>
                  <a:cubicBezTo>
                    <a:pt x="383404" y="46319"/>
                    <a:pt x="383404" y="46319"/>
                    <a:pt x="392381" y="43331"/>
                  </a:cubicBezTo>
                  <a:cubicBezTo>
                    <a:pt x="392381" y="43331"/>
                    <a:pt x="392381" y="43331"/>
                    <a:pt x="398365" y="43331"/>
                  </a:cubicBezTo>
                  <a:cubicBezTo>
                    <a:pt x="398365" y="43331"/>
                    <a:pt x="398365" y="43331"/>
                    <a:pt x="410334" y="47813"/>
                  </a:cubicBezTo>
                  <a:cubicBezTo>
                    <a:pt x="410334" y="47813"/>
                    <a:pt x="410334" y="47813"/>
                    <a:pt x="420806" y="50802"/>
                  </a:cubicBezTo>
                  <a:cubicBezTo>
                    <a:pt x="420806" y="50802"/>
                    <a:pt x="420806" y="50802"/>
                    <a:pt x="432775" y="47813"/>
                  </a:cubicBezTo>
                  <a:cubicBezTo>
                    <a:pt x="432775" y="47813"/>
                    <a:pt x="432775" y="47813"/>
                    <a:pt x="438759" y="43331"/>
                  </a:cubicBezTo>
                  <a:cubicBezTo>
                    <a:pt x="438759" y="43331"/>
                    <a:pt x="438759" y="43331"/>
                    <a:pt x="444743" y="43331"/>
                  </a:cubicBezTo>
                  <a:cubicBezTo>
                    <a:pt x="444743" y="43331"/>
                    <a:pt x="444743" y="43331"/>
                    <a:pt x="447736" y="43331"/>
                  </a:cubicBezTo>
                  <a:cubicBezTo>
                    <a:pt x="447736" y="43331"/>
                    <a:pt x="447736" y="43331"/>
                    <a:pt x="455216" y="50802"/>
                  </a:cubicBezTo>
                  <a:cubicBezTo>
                    <a:pt x="455216" y="50802"/>
                    <a:pt x="455216" y="50802"/>
                    <a:pt x="462696" y="56778"/>
                  </a:cubicBezTo>
                  <a:cubicBezTo>
                    <a:pt x="462696" y="56778"/>
                    <a:pt x="462696" y="56778"/>
                    <a:pt x="476161" y="58272"/>
                  </a:cubicBezTo>
                  <a:lnTo>
                    <a:pt x="482145" y="110568"/>
                  </a:lnTo>
                  <a:cubicBezTo>
                    <a:pt x="482145" y="110568"/>
                    <a:pt x="482145" y="110568"/>
                    <a:pt x="500098" y="242056"/>
                  </a:cubicBezTo>
                  <a:cubicBezTo>
                    <a:pt x="500098" y="242056"/>
                    <a:pt x="500098" y="242056"/>
                    <a:pt x="521043" y="400438"/>
                  </a:cubicBezTo>
                  <a:cubicBezTo>
                    <a:pt x="521043" y="400438"/>
                    <a:pt x="521043" y="400438"/>
                    <a:pt x="525531" y="409403"/>
                  </a:cubicBezTo>
                  <a:cubicBezTo>
                    <a:pt x="525531" y="409403"/>
                    <a:pt x="525531" y="409403"/>
                    <a:pt x="540492" y="409403"/>
                  </a:cubicBezTo>
                  <a:cubicBezTo>
                    <a:pt x="540492" y="409403"/>
                    <a:pt x="540492" y="409403"/>
                    <a:pt x="543484" y="400438"/>
                  </a:cubicBezTo>
                  <a:cubicBezTo>
                    <a:pt x="543484" y="400438"/>
                    <a:pt x="543484" y="400438"/>
                    <a:pt x="555453" y="400438"/>
                  </a:cubicBezTo>
                  <a:cubicBezTo>
                    <a:pt x="555453" y="400438"/>
                    <a:pt x="555453" y="400438"/>
                    <a:pt x="555453" y="404920"/>
                  </a:cubicBezTo>
                  <a:cubicBezTo>
                    <a:pt x="555453" y="404920"/>
                    <a:pt x="555453" y="404920"/>
                    <a:pt x="559941" y="410897"/>
                  </a:cubicBezTo>
                  <a:cubicBezTo>
                    <a:pt x="559941" y="410897"/>
                    <a:pt x="559941" y="410897"/>
                    <a:pt x="579390" y="424344"/>
                  </a:cubicBezTo>
                  <a:cubicBezTo>
                    <a:pt x="579390" y="424344"/>
                    <a:pt x="579390" y="424344"/>
                    <a:pt x="595847" y="442274"/>
                  </a:cubicBezTo>
                  <a:cubicBezTo>
                    <a:pt x="595847" y="442274"/>
                    <a:pt x="595847" y="442274"/>
                    <a:pt x="604823" y="434803"/>
                  </a:cubicBezTo>
                  <a:cubicBezTo>
                    <a:pt x="604823" y="434803"/>
                    <a:pt x="604823" y="434803"/>
                    <a:pt x="610807" y="419862"/>
                  </a:cubicBezTo>
                  <a:cubicBezTo>
                    <a:pt x="610807" y="419862"/>
                    <a:pt x="610807" y="419862"/>
                    <a:pt x="618288" y="412391"/>
                  </a:cubicBezTo>
                  <a:cubicBezTo>
                    <a:pt x="618288" y="412391"/>
                    <a:pt x="618288" y="412391"/>
                    <a:pt x="625768" y="407908"/>
                  </a:cubicBezTo>
                  <a:cubicBezTo>
                    <a:pt x="625768" y="407908"/>
                    <a:pt x="625768" y="407908"/>
                    <a:pt x="639233" y="413885"/>
                  </a:cubicBezTo>
                  <a:cubicBezTo>
                    <a:pt x="639233" y="413885"/>
                    <a:pt x="639233" y="413885"/>
                    <a:pt x="655690" y="425838"/>
                  </a:cubicBezTo>
                  <a:cubicBezTo>
                    <a:pt x="655690" y="425838"/>
                    <a:pt x="655690" y="425838"/>
                    <a:pt x="672146" y="442274"/>
                  </a:cubicBezTo>
                  <a:cubicBezTo>
                    <a:pt x="672146" y="442274"/>
                    <a:pt x="672146" y="442274"/>
                    <a:pt x="684115" y="455722"/>
                  </a:cubicBezTo>
                  <a:cubicBezTo>
                    <a:pt x="684115" y="455722"/>
                    <a:pt x="684115" y="455722"/>
                    <a:pt x="708052" y="479629"/>
                  </a:cubicBezTo>
                  <a:cubicBezTo>
                    <a:pt x="708052" y="479629"/>
                    <a:pt x="708052" y="479629"/>
                    <a:pt x="723013" y="500547"/>
                  </a:cubicBezTo>
                  <a:cubicBezTo>
                    <a:pt x="723013" y="500547"/>
                    <a:pt x="723013" y="500547"/>
                    <a:pt x="731989" y="502041"/>
                  </a:cubicBezTo>
                  <a:cubicBezTo>
                    <a:pt x="731989" y="502041"/>
                    <a:pt x="731989" y="502041"/>
                    <a:pt x="742462" y="503535"/>
                  </a:cubicBezTo>
                  <a:cubicBezTo>
                    <a:pt x="742462" y="503535"/>
                    <a:pt x="742462" y="503535"/>
                    <a:pt x="760415" y="509512"/>
                  </a:cubicBezTo>
                  <a:cubicBezTo>
                    <a:pt x="760415" y="509512"/>
                    <a:pt x="760415" y="509512"/>
                    <a:pt x="767895" y="513994"/>
                  </a:cubicBezTo>
                  <a:cubicBezTo>
                    <a:pt x="767895" y="513994"/>
                    <a:pt x="767895" y="513994"/>
                    <a:pt x="767895" y="519971"/>
                  </a:cubicBezTo>
                  <a:cubicBezTo>
                    <a:pt x="767895" y="519971"/>
                    <a:pt x="767895" y="519971"/>
                    <a:pt x="770887" y="533419"/>
                  </a:cubicBezTo>
                  <a:cubicBezTo>
                    <a:pt x="770887" y="533419"/>
                    <a:pt x="770887" y="533419"/>
                    <a:pt x="770887" y="539395"/>
                  </a:cubicBezTo>
                  <a:cubicBezTo>
                    <a:pt x="770887" y="539395"/>
                    <a:pt x="770887" y="539395"/>
                    <a:pt x="770887" y="545372"/>
                  </a:cubicBezTo>
                  <a:cubicBezTo>
                    <a:pt x="770887" y="545372"/>
                    <a:pt x="770887" y="545372"/>
                    <a:pt x="770887" y="558820"/>
                  </a:cubicBezTo>
                  <a:cubicBezTo>
                    <a:pt x="770887" y="558820"/>
                    <a:pt x="770887" y="558820"/>
                    <a:pt x="764903" y="563302"/>
                  </a:cubicBezTo>
                  <a:cubicBezTo>
                    <a:pt x="764903" y="563302"/>
                    <a:pt x="764903" y="563302"/>
                    <a:pt x="760415" y="557325"/>
                  </a:cubicBezTo>
                  <a:cubicBezTo>
                    <a:pt x="760415" y="557325"/>
                    <a:pt x="760415" y="557325"/>
                    <a:pt x="755926" y="549855"/>
                  </a:cubicBezTo>
                  <a:cubicBezTo>
                    <a:pt x="755926" y="549855"/>
                    <a:pt x="755926" y="549855"/>
                    <a:pt x="751438" y="552843"/>
                  </a:cubicBezTo>
                  <a:cubicBezTo>
                    <a:pt x="751438" y="552843"/>
                    <a:pt x="751438" y="552843"/>
                    <a:pt x="755926" y="560314"/>
                  </a:cubicBezTo>
                  <a:cubicBezTo>
                    <a:pt x="755926" y="560314"/>
                    <a:pt x="755926" y="560314"/>
                    <a:pt x="752934" y="561808"/>
                  </a:cubicBezTo>
                  <a:cubicBezTo>
                    <a:pt x="752934" y="561808"/>
                    <a:pt x="752934" y="561808"/>
                    <a:pt x="748446" y="558820"/>
                  </a:cubicBezTo>
                  <a:cubicBezTo>
                    <a:pt x="748446" y="558820"/>
                    <a:pt x="748446" y="558820"/>
                    <a:pt x="739470" y="555831"/>
                  </a:cubicBezTo>
                  <a:cubicBezTo>
                    <a:pt x="739470" y="555831"/>
                    <a:pt x="739470" y="555831"/>
                    <a:pt x="739470" y="549855"/>
                  </a:cubicBezTo>
                  <a:cubicBezTo>
                    <a:pt x="739470" y="549855"/>
                    <a:pt x="739470" y="549855"/>
                    <a:pt x="736478" y="542384"/>
                  </a:cubicBezTo>
                  <a:cubicBezTo>
                    <a:pt x="736478" y="542384"/>
                    <a:pt x="736478" y="542384"/>
                    <a:pt x="731989" y="539395"/>
                  </a:cubicBezTo>
                  <a:cubicBezTo>
                    <a:pt x="731989" y="539395"/>
                    <a:pt x="731989" y="539395"/>
                    <a:pt x="728997" y="533419"/>
                  </a:cubicBezTo>
                  <a:cubicBezTo>
                    <a:pt x="728997" y="533419"/>
                    <a:pt x="728997" y="533419"/>
                    <a:pt x="717029" y="524454"/>
                  </a:cubicBezTo>
                  <a:cubicBezTo>
                    <a:pt x="717029" y="524454"/>
                    <a:pt x="717029" y="524454"/>
                    <a:pt x="706556" y="525948"/>
                  </a:cubicBezTo>
                  <a:cubicBezTo>
                    <a:pt x="706556" y="525948"/>
                    <a:pt x="706556" y="525948"/>
                    <a:pt x="709548" y="530430"/>
                  </a:cubicBezTo>
                  <a:cubicBezTo>
                    <a:pt x="709548" y="530430"/>
                    <a:pt x="709548" y="530430"/>
                    <a:pt x="712540" y="533419"/>
                  </a:cubicBezTo>
                  <a:cubicBezTo>
                    <a:pt x="712540" y="533419"/>
                    <a:pt x="712540" y="533419"/>
                    <a:pt x="723013" y="539395"/>
                  </a:cubicBezTo>
                  <a:cubicBezTo>
                    <a:pt x="723013" y="539395"/>
                    <a:pt x="723013" y="539395"/>
                    <a:pt x="728997" y="545372"/>
                  </a:cubicBezTo>
                  <a:cubicBezTo>
                    <a:pt x="728997" y="545372"/>
                    <a:pt x="728997" y="545372"/>
                    <a:pt x="728997" y="549855"/>
                  </a:cubicBezTo>
                  <a:cubicBezTo>
                    <a:pt x="728997" y="549855"/>
                    <a:pt x="728997" y="549855"/>
                    <a:pt x="733485" y="554337"/>
                  </a:cubicBezTo>
                  <a:cubicBezTo>
                    <a:pt x="733485" y="554337"/>
                    <a:pt x="733485" y="554337"/>
                    <a:pt x="736478" y="558820"/>
                  </a:cubicBezTo>
                  <a:cubicBezTo>
                    <a:pt x="736478" y="558820"/>
                    <a:pt x="736478" y="558820"/>
                    <a:pt x="739470" y="569279"/>
                  </a:cubicBezTo>
                  <a:cubicBezTo>
                    <a:pt x="739470" y="569279"/>
                    <a:pt x="739470" y="569279"/>
                    <a:pt x="739470" y="572267"/>
                  </a:cubicBezTo>
                  <a:cubicBezTo>
                    <a:pt x="739470" y="572267"/>
                    <a:pt x="739470" y="572267"/>
                    <a:pt x="734981" y="573761"/>
                  </a:cubicBezTo>
                  <a:cubicBezTo>
                    <a:pt x="734981" y="573761"/>
                    <a:pt x="734981" y="573761"/>
                    <a:pt x="731989" y="566290"/>
                  </a:cubicBezTo>
                  <a:cubicBezTo>
                    <a:pt x="731989" y="566290"/>
                    <a:pt x="731989" y="566290"/>
                    <a:pt x="731989" y="573761"/>
                  </a:cubicBezTo>
                  <a:cubicBezTo>
                    <a:pt x="731989" y="573761"/>
                    <a:pt x="731989" y="573761"/>
                    <a:pt x="728997" y="579738"/>
                  </a:cubicBezTo>
                  <a:cubicBezTo>
                    <a:pt x="728997" y="579738"/>
                    <a:pt x="728997" y="579738"/>
                    <a:pt x="724509" y="578244"/>
                  </a:cubicBezTo>
                  <a:cubicBezTo>
                    <a:pt x="724509" y="578244"/>
                    <a:pt x="724509" y="578244"/>
                    <a:pt x="717029" y="570773"/>
                  </a:cubicBezTo>
                  <a:cubicBezTo>
                    <a:pt x="717029" y="570773"/>
                    <a:pt x="717029" y="570773"/>
                    <a:pt x="709548" y="561808"/>
                  </a:cubicBezTo>
                  <a:cubicBezTo>
                    <a:pt x="709548" y="561808"/>
                    <a:pt x="709548" y="561808"/>
                    <a:pt x="703564" y="564796"/>
                  </a:cubicBezTo>
                  <a:cubicBezTo>
                    <a:pt x="703564" y="564796"/>
                    <a:pt x="703564" y="564796"/>
                    <a:pt x="699076" y="564796"/>
                  </a:cubicBezTo>
                  <a:cubicBezTo>
                    <a:pt x="699076" y="564796"/>
                    <a:pt x="699076" y="564796"/>
                    <a:pt x="702068" y="555831"/>
                  </a:cubicBezTo>
                  <a:cubicBezTo>
                    <a:pt x="702068" y="555831"/>
                    <a:pt x="702068" y="555831"/>
                    <a:pt x="709548" y="554337"/>
                  </a:cubicBezTo>
                  <a:cubicBezTo>
                    <a:pt x="709548" y="554337"/>
                    <a:pt x="709548" y="554337"/>
                    <a:pt x="706556" y="545372"/>
                  </a:cubicBezTo>
                  <a:cubicBezTo>
                    <a:pt x="706556" y="545372"/>
                    <a:pt x="706556" y="545372"/>
                    <a:pt x="697580" y="549855"/>
                  </a:cubicBezTo>
                  <a:cubicBezTo>
                    <a:pt x="697580" y="549855"/>
                    <a:pt x="697580" y="549855"/>
                    <a:pt x="700572" y="540890"/>
                  </a:cubicBezTo>
                  <a:cubicBezTo>
                    <a:pt x="700572" y="540890"/>
                    <a:pt x="700572" y="540890"/>
                    <a:pt x="696084" y="534913"/>
                  </a:cubicBezTo>
                  <a:cubicBezTo>
                    <a:pt x="696084" y="534913"/>
                    <a:pt x="696084" y="534913"/>
                    <a:pt x="694588" y="530430"/>
                  </a:cubicBezTo>
                  <a:cubicBezTo>
                    <a:pt x="694588" y="530430"/>
                    <a:pt x="694588" y="530430"/>
                    <a:pt x="694588" y="525948"/>
                  </a:cubicBezTo>
                  <a:cubicBezTo>
                    <a:pt x="694588" y="525948"/>
                    <a:pt x="694588" y="525948"/>
                    <a:pt x="700572" y="516983"/>
                  </a:cubicBezTo>
                  <a:cubicBezTo>
                    <a:pt x="700572" y="516983"/>
                    <a:pt x="700572" y="516983"/>
                    <a:pt x="693091" y="516983"/>
                  </a:cubicBezTo>
                  <a:cubicBezTo>
                    <a:pt x="693091" y="516983"/>
                    <a:pt x="693091" y="516983"/>
                    <a:pt x="690099" y="519971"/>
                  </a:cubicBezTo>
                  <a:cubicBezTo>
                    <a:pt x="690099" y="519971"/>
                    <a:pt x="690099" y="519971"/>
                    <a:pt x="690099" y="522959"/>
                  </a:cubicBezTo>
                  <a:cubicBezTo>
                    <a:pt x="690099" y="522959"/>
                    <a:pt x="690099" y="522959"/>
                    <a:pt x="690099" y="531925"/>
                  </a:cubicBezTo>
                  <a:cubicBezTo>
                    <a:pt x="690099" y="531925"/>
                    <a:pt x="690099" y="531925"/>
                    <a:pt x="685611" y="534913"/>
                  </a:cubicBezTo>
                  <a:cubicBezTo>
                    <a:pt x="685611" y="534913"/>
                    <a:pt x="685611" y="534913"/>
                    <a:pt x="682619" y="537901"/>
                  </a:cubicBezTo>
                  <a:cubicBezTo>
                    <a:pt x="682619" y="537901"/>
                    <a:pt x="682619" y="534913"/>
                    <a:pt x="682619" y="533419"/>
                  </a:cubicBezTo>
                  <a:cubicBezTo>
                    <a:pt x="682619" y="531925"/>
                    <a:pt x="681123" y="527442"/>
                    <a:pt x="681123" y="527442"/>
                  </a:cubicBezTo>
                  <a:cubicBezTo>
                    <a:pt x="681123" y="527442"/>
                    <a:pt x="679627" y="522959"/>
                    <a:pt x="679627" y="519971"/>
                  </a:cubicBezTo>
                  <a:cubicBezTo>
                    <a:pt x="679627" y="518477"/>
                    <a:pt x="678131" y="515489"/>
                    <a:pt x="678131" y="515489"/>
                  </a:cubicBezTo>
                  <a:cubicBezTo>
                    <a:pt x="678131" y="515489"/>
                    <a:pt x="676635" y="512500"/>
                    <a:pt x="676635" y="511006"/>
                  </a:cubicBezTo>
                  <a:cubicBezTo>
                    <a:pt x="676635" y="508018"/>
                    <a:pt x="676635" y="506524"/>
                    <a:pt x="676635" y="506524"/>
                  </a:cubicBezTo>
                  <a:cubicBezTo>
                    <a:pt x="676635" y="506524"/>
                    <a:pt x="678131" y="503535"/>
                    <a:pt x="681123" y="503535"/>
                  </a:cubicBezTo>
                  <a:cubicBezTo>
                    <a:pt x="682619" y="502041"/>
                    <a:pt x="684115" y="499053"/>
                    <a:pt x="684115" y="499053"/>
                  </a:cubicBezTo>
                  <a:cubicBezTo>
                    <a:pt x="684115" y="499053"/>
                    <a:pt x="684115" y="499053"/>
                    <a:pt x="690099" y="493076"/>
                  </a:cubicBezTo>
                  <a:cubicBezTo>
                    <a:pt x="690099" y="493076"/>
                    <a:pt x="690099" y="493076"/>
                    <a:pt x="684115" y="482617"/>
                  </a:cubicBezTo>
                  <a:cubicBezTo>
                    <a:pt x="684115" y="482617"/>
                    <a:pt x="684115" y="482617"/>
                    <a:pt x="681123" y="484111"/>
                  </a:cubicBezTo>
                  <a:cubicBezTo>
                    <a:pt x="681123" y="484111"/>
                    <a:pt x="681123" y="484111"/>
                    <a:pt x="678131" y="491582"/>
                  </a:cubicBezTo>
                  <a:cubicBezTo>
                    <a:pt x="678131" y="491582"/>
                    <a:pt x="678131" y="491582"/>
                    <a:pt x="672146" y="499053"/>
                  </a:cubicBezTo>
                  <a:cubicBezTo>
                    <a:pt x="672146" y="499053"/>
                    <a:pt x="672146" y="499053"/>
                    <a:pt x="667658" y="502041"/>
                  </a:cubicBezTo>
                  <a:cubicBezTo>
                    <a:pt x="667658" y="502041"/>
                    <a:pt x="667658" y="502041"/>
                    <a:pt x="666162" y="505029"/>
                  </a:cubicBezTo>
                  <a:cubicBezTo>
                    <a:pt x="666162" y="505029"/>
                    <a:pt x="666162" y="505029"/>
                    <a:pt x="669154" y="516983"/>
                  </a:cubicBezTo>
                  <a:cubicBezTo>
                    <a:pt x="669154" y="516983"/>
                    <a:pt x="669154" y="516983"/>
                    <a:pt x="675139" y="533419"/>
                  </a:cubicBezTo>
                  <a:cubicBezTo>
                    <a:pt x="675139" y="533419"/>
                    <a:pt x="675139" y="533419"/>
                    <a:pt x="669154" y="531925"/>
                  </a:cubicBezTo>
                  <a:cubicBezTo>
                    <a:pt x="669154" y="531925"/>
                    <a:pt x="669154" y="531925"/>
                    <a:pt x="660178" y="513994"/>
                  </a:cubicBezTo>
                  <a:cubicBezTo>
                    <a:pt x="660178" y="513994"/>
                    <a:pt x="660178" y="513994"/>
                    <a:pt x="649705" y="499053"/>
                  </a:cubicBezTo>
                  <a:cubicBezTo>
                    <a:pt x="649705" y="499053"/>
                    <a:pt x="649705" y="499053"/>
                    <a:pt x="646713" y="508018"/>
                  </a:cubicBezTo>
                  <a:cubicBezTo>
                    <a:pt x="646713" y="508018"/>
                    <a:pt x="646713" y="508018"/>
                    <a:pt x="643721" y="506524"/>
                  </a:cubicBezTo>
                  <a:cubicBezTo>
                    <a:pt x="643721" y="506524"/>
                    <a:pt x="643721" y="506524"/>
                    <a:pt x="639233" y="496064"/>
                  </a:cubicBezTo>
                  <a:cubicBezTo>
                    <a:pt x="639233" y="496064"/>
                    <a:pt x="639233" y="496064"/>
                    <a:pt x="633249" y="491582"/>
                  </a:cubicBezTo>
                  <a:cubicBezTo>
                    <a:pt x="633249" y="491582"/>
                    <a:pt x="633249" y="491582"/>
                    <a:pt x="618288" y="475146"/>
                  </a:cubicBezTo>
                  <a:cubicBezTo>
                    <a:pt x="618288" y="475146"/>
                    <a:pt x="618288" y="475146"/>
                    <a:pt x="618288" y="464687"/>
                  </a:cubicBezTo>
                  <a:cubicBezTo>
                    <a:pt x="618288" y="464687"/>
                    <a:pt x="618288" y="464687"/>
                    <a:pt x="615296" y="470664"/>
                  </a:cubicBezTo>
                  <a:cubicBezTo>
                    <a:pt x="615296" y="470664"/>
                    <a:pt x="615296" y="470664"/>
                    <a:pt x="607815" y="467675"/>
                  </a:cubicBezTo>
                  <a:cubicBezTo>
                    <a:pt x="607815" y="467675"/>
                    <a:pt x="607815" y="467675"/>
                    <a:pt x="591358" y="452734"/>
                  </a:cubicBezTo>
                  <a:cubicBezTo>
                    <a:pt x="591358" y="452734"/>
                    <a:pt x="591358" y="452734"/>
                    <a:pt x="580886" y="440780"/>
                  </a:cubicBezTo>
                  <a:cubicBezTo>
                    <a:pt x="580886" y="440780"/>
                    <a:pt x="580886" y="440780"/>
                    <a:pt x="574902" y="442274"/>
                  </a:cubicBezTo>
                  <a:cubicBezTo>
                    <a:pt x="574902" y="442274"/>
                    <a:pt x="574902" y="442274"/>
                    <a:pt x="561437" y="439286"/>
                  </a:cubicBezTo>
                  <a:cubicBezTo>
                    <a:pt x="561437" y="439286"/>
                    <a:pt x="561437" y="439286"/>
                    <a:pt x="552461" y="430321"/>
                  </a:cubicBezTo>
                  <a:cubicBezTo>
                    <a:pt x="552461" y="430321"/>
                    <a:pt x="552461" y="430321"/>
                    <a:pt x="552461" y="419862"/>
                  </a:cubicBezTo>
                  <a:cubicBezTo>
                    <a:pt x="552461" y="419862"/>
                    <a:pt x="552461" y="419862"/>
                    <a:pt x="547972" y="422850"/>
                  </a:cubicBezTo>
                  <a:cubicBezTo>
                    <a:pt x="547972" y="422850"/>
                    <a:pt x="547972" y="422850"/>
                    <a:pt x="530020" y="422850"/>
                  </a:cubicBezTo>
                  <a:cubicBezTo>
                    <a:pt x="530020" y="422850"/>
                    <a:pt x="530020" y="422850"/>
                    <a:pt x="521043" y="421356"/>
                  </a:cubicBezTo>
                  <a:cubicBezTo>
                    <a:pt x="521043" y="421356"/>
                    <a:pt x="521043" y="421356"/>
                    <a:pt x="510571" y="418368"/>
                  </a:cubicBezTo>
                  <a:cubicBezTo>
                    <a:pt x="510571" y="418368"/>
                    <a:pt x="510571" y="418368"/>
                    <a:pt x="491122" y="416873"/>
                  </a:cubicBezTo>
                  <a:cubicBezTo>
                    <a:pt x="491122" y="416873"/>
                    <a:pt x="491122" y="416873"/>
                    <a:pt x="471673" y="421356"/>
                  </a:cubicBezTo>
                  <a:cubicBezTo>
                    <a:pt x="471673" y="421356"/>
                    <a:pt x="471673" y="421356"/>
                    <a:pt x="458208" y="424344"/>
                  </a:cubicBezTo>
                  <a:cubicBezTo>
                    <a:pt x="458208" y="424344"/>
                    <a:pt x="458208" y="424344"/>
                    <a:pt x="461200" y="412391"/>
                  </a:cubicBezTo>
                  <a:cubicBezTo>
                    <a:pt x="461200" y="412391"/>
                    <a:pt x="461200" y="412391"/>
                    <a:pt x="456712" y="415379"/>
                  </a:cubicBezTo>
                  <a:cubicBezTo>
                    <a:pt x="456712" y="415379"/>
                    <a:pt x="456712" y="415379"/>
                    <a:pt x="449232" y="410897"/>
                  </a:cubicBezTo>
                  <a:cubicBezTo>
                    <a:pt x="449232" y="410897"/>
                    <a:pt x="449232" y="410897"/>
                    <a:pt x="443247" y="407908"/>
                  </a:cubicBezTo>
                  <a:cubicBezTo>
                    <a:pt x="443247" y="407908"/>
                    <a:pt x="443247" y="407908"/>
                    <a:pt x="437263" y="407908"/>
                  </a:cubicBezTo>
                  <a:cubicBezTo>
                    <a:pt x="437263" y="407908"/>
                    <a:pt x="437263" y="407908"/>
                    <a:pt x="432775" y="407908"/>
                  </a:cubicBezTo>
                  <a:cubicBezTo>
                    <a:pt x="432775" y="407908"/>
                    <a:pt x="432775" y="407908"/>
                    <a:pt x="425294" y="412391"/>
                  </a:cubicBezTo>
                  <a:cubicBezTo>
                    <a:pt x="425294" y="412391"/>
                    <a:pt x="425294" y="412391"/>
                    <a:pt x="419310" y="415379"/>
                  </a:cubicBezTo>
                  <a:cubicBezTo>
                    <a:pt x="419310" y="415379"/>
                    <a:pt x="419310" y="415379"/>
                    <a:pt x="413326" y="422850"/>
                  </a:cubicBezTo>
                  <a:cubicBezTo>
                    <a:pt x="413326" y="422850"/>
                    <a:pt x="413326" y="422850"/>
                    <a:pt x="410334" y="425838"/>
                  </a:cubicBezTo>
                  <a:cubicBezTo>
                    <a:pt x="410334" y="425838"/>
                    <a:pt x="410334" y="425838"/>
                    <a:pt x="402853" y="424344"/>
                  </a:cubicBezTo>
                  <a:cubicBezTo>
                    <a:pt x="402853" y="424344"/>
                    <a:pt x="402853" y="424344"/>
                    <a:pt x="410334" y="418368"/>
                  </a:cubicBezTo>
                  <a:cubicBezTo>
                    <a:pt x="410334" y="418368"/>
                    <a:pt x="410334" y="418368"/>
                    <a:pt x="419310" y="409403"/>
                  </a:cubicBezTo>
                  <a:cubicBezTo>
                    <a:pt x="419310" y="409403"/>
                    <a:pt x="419310" y="409403"/>
                    <a:pt x="425294" y="403426"/>
                  </a:cubicBezTo>
                  <a:cubicBezTo>
                    <a:pt x="425294" y="403426"/>
                    <a:pt x="425294" y="403426"/>
                    <a:pt x="429783" y="397449"/>
                  </a:cubicBezTo>
                  <a:cubicBezTo>
                    <a:pt x="429783" y="397449"/>
                    <a:pt x="429783" y="397449"/>
                    <a:pt x="426791" y="397449"/>
                  </a:cubicBezTo>
                  <a:cubicBezTo>
                    <a:pt x="426791" y="397449"/>
                    <a:pt x="426791" y="397449"/>
                    <a:pt x="420806" y="394461"/>
                  </a:cubicBezTo>
                  <a:cubicBezTo>
                    <a:pt x="420806" y="394461"/>
                    <a:pt x="420806" y="394461"/>
                    <a:pt x="420806" y="384002"/>
                  </a:cubicBezTo>
                  <a:cubicBezTo>
                    <a:pt x="420806" y="384002"/>
                    <a:pt x="420806" y="384002"/>
                    <a:pt x="414822" y="388484"/>
                  </a:cubicBezTo>
                  <a:cubicBezTo>
                    <a:pt x="414822" y="388484"/>
                    <a:pt x="414822" y="388484"/>
                    <a:pt x="413326" y="389978"/>
                  </a:cubicBezTo>
                  <a:cubicBezTo>
                    <a:pt x="413326" y="389978"/>
                    <a:pt x="413326" y="389978"/>
                    <a:pt x="402853" y="389978"/>
                  </a:cubicBezTo>
                  <a:cubicBezTo>
                    <a:pt x="402853" y="389978"/>
                    <a:pt x="402853" y="389978"/>
                    <a:pt x="393877" y="388484"/>
                  </a:cubicBezTo>
                  <a:cubicBezTo>
                    <a:pt x="393877" y="388484"/>
                    <a:pt x="393877" y="388484"/>
                    <a:pt x="389389" y="392967"/>
                  </a:cubicBezTo>
                  <a:cubicBezTo>
                    <a:pt x="389389" y="392967"/>
                    <a:pt x="389389" y="392967"/>
                    <a:pt x="386397" y="401932"/>
                  </a:cubicBezTo>
                  <a:cubicBezTo>
                    <a:pt x="386397" y="401932"/>
                    <a:pt x="386397" y="401932"/>
                    <a:pt x="392381" y="409403"/>
                  </a:cubicBezTo>
                  <a:cubicBezTo>
                    <a:pt x="392381" y="409403"/>
                    <a:pt x="392381" y="409403"/>
                    <a:pt x="389389" y="421356"/>
                  </a:cubicBezTo>
                  <a:cubicBezTo>
                    <a:pt x="389389" y="421356"/>
                    <a:pt x="389389" y="421356"/>
                    <a:pt x="381908" y="428827"/>
                  </a:cubicBezTo>
                  <a:cubicBezTo>
                    <a:pt x="381908" y="428827"/>
                    <a:pt x="381908" y="428827"/>
                    <a:pt x="374428" y="428827"/>
                  </a:cubicBezTo>
                  <a:cubicBezTo>
                    <a:pt x="374428" y="428827"/>
                    <a:pt x="374428" y="428827"/>
                    <a:pt x="365452" y="428827"/>
                  </a:cubicBezTo>
                  <a:cubicBezTo>
                    <a:pt x="365452" y="428827"/>
                    <a:pt x="365452" y="428827"/>
                    <a:pt x="362459" y="439286"/>
                  </a:cubicBezTo>
                  <a:cubicBezTo>
                    <a:pt x="362459" y="439286"/>
                    <a:pt x="362459" y="439286"/>
                    <a:pt x="350491" y="443769"/>
                  </a:cubicBezTo>
                  <a:cubicBezTo>
                    <a:pt x="350491" y="443769"/>
                    <a:pt x="350491" y="443769"/>
                    <a:pt x="348995" y="446757"/>
                  </a:cubicBezTo>
                  <a:cubicBezTo>
                    <a:pt x="348995" y="446757"/>
                    <a:pt x="348995" y="446757"/>
                    <a:pt x="338522" y="454228"/>
                  </a:cubicBezTo>
                  <a:cubicBezTo>
                    <a:pt x="338522" y="454228"/>
                    <a:pt x="338522" y="454228"/>
                    <a:pt x="328050" y="457216"/>
                  </a:cubicBezTo>
                  <a:cubicBezTo>
                    <a:pt x="328050" y="457216"/>
                    <a:pt x="328050" y="457216"/>
                    <a:pt x="322065" y="458710"/>
                  </a:cubicBezTo>
                  <a:cubicBezTo>
                    <a:pt x="322065" y="458710"/>
                    <a:pt x="322065" y="458710"/>
                    <a:pt x="319073" y="454228"/>
                  </a:cubicBezTo>
                  <a:cubicBezTo>
                    <a:pt x="319073" y="454228"/>
                    <a:pt x="319073" y="454228"/>
                    <a:pt x="317577" y="451239"/>
                  </a:cubicBezTo>
                  <a:cubicBezTo>
                    <a:pt x="317577" y="451239"/>
                    <a:pt x="317577" y="451239"/>
                    <a:pt x="325058" y="448251"/>
                  </a:cubicBezTo>
                  <a:cubicBezTo>
                    <a:pt x="325058" y="448251"/>
                    <a:pt x="325058" y="448251"/>
                    <a:pt x="331042" y="440780"/>
                  </a:cubicBezTo>
                  <a:cubicBezTo>
                    <a:pt x="331042" y="440780"/>
                    <a:pt x="331042" y="440780"/>
                    <a:pt x="323561" y="440780"/>
                  </a:cubicBezTo>
                  <a:cubicBezTo>
                    <a:pt x="323561" y="440780"/>
                    <a:pt x="323561" y="440780"/>
                    <a:pt x="320569" y="436298"/>
                  </a:cubicBezTo>
                  <a:cubicBezTo>
                    <a:pt x="320569" y="436298"/>
                    <a:pt x="320569" y="436298"/>
                    <a:pt x="328050" y="425838"/>
                  </a:cubicBezTo>
                  <a:cubicBezTo>
                    <a:pt x="328050" y="425838"/>
                    <a:pt x="328050" y="425838"/>
                    <a:pt x="331042" y="415379"/>
                  </a:cubicBezTo>
                  <a:cubicBezTo>
                    <a:pt x="331042" y="415379"/>
                    <a:pt x="331042" y="415379"/>
                    <a:pt x="335530" y="400438"/>
                  </a:cubicBezTo>
                  <a:cubicBezTo>
                    <a:pt x="335530" y="400438"/>
                    <a:pt x="335530" y="400438"/>
                    <a:pt x="343010" y="391473"/>
                  </a:cubicBezTo>
                  <a:cubicBezTo>
                    <a:pt x="343010" y="391473"/>
                    <a:pt x="343010" y="391473"/>
                    <a:pt x="369940" y="394461"/>
                  </a:cubicBezTo>
                  <a:cubicBezTo>
                    <a:pt x="369940" y="394461"/>
                    <a:pt x="369940" y="394461"/>
                    <a:pt x="365452" y="388484"/>
                  </a:cubicBezTo>
                  <a:cubicBezTo>
                    <a:pt x="365452" y="388484"/>
                    <a:pt x="365452" y="388484"/>
                    <a:pt x="357971" y="386990"/>
                  </a:cubicBezTo>
                  <a:cubicBezTo>
                    <a:pt x="357971" y="386990"/>
                    <a:pt x="357971" y="386990"/>
                    <a:pt x="344507" y="381013"/>
                  </a:cubicBezTo>
                  <a:cubicBezTo>
                    <a:pt x="344507" y="381013"/>
                    <a:pt x="344507" y="381013"/>
                    <a:pt x="334034" y="385496"/>
                  </a:cubicBezTo>
                  <a:cubicBezTo>
                    <a:pt x="334034" y="385496"/>
                    <a:pt x="334034" y="385496"/>
                    <a:pt x="325058" y="392967"/>
                  </a:cubicBezTo>
                  <a:cubicBezTo>
                    <a:pt x="325058" y="392967"/>
                    <a:pt x="325058" y="392967"/>
                    <a:pt x="316081" y="400438"/>
                  </a:cubicBezTo>
                  <a:cubicBezTo>
                    <a:pt x="316081" y="400438"/>
                    <a:pt x="316081" y="400438"/>
                    <a:pt x="311593" y="409403"/>
                  </a:cubicBezTo>
                  <a:cubicBezTo>
                    <a:pt x="311593" y="409403"/>
                    <a:pt x="311593" y="409403"/>
                    <a:pt x="310097" y="416873"/>
                  </a:cubicBezTo>
                  <a:cubicBezTo>
                    <a:pt x="310097" y="416873"/>
                    <a:pt x="310097" y="416873"/>
                    <a:pt x="304113" y="416873"/>
                  </a:cubicBezTo>
                  <a:cubicBezTo>
                    <a:pt x="304113" y="416873"/>
                    <a:pt x="304113" y="416873"/>
                    <a:pt x="304113" y="419862"/>
                  </a:cubicBezTo>
                  <a:cubicBezTo>
                    <a:pt x="304113" y="419862"/>
                    <a:pt x="304113" y="419862"/>
                    <a:pt x="307105" y="425838"/>
                  </a:cubicBezTo>
                  <a:cubicBezTo>
                    <a:pt x="307105" y="425838"/>
                    <a:pt x="307105" y="425838"/>
                    <a:pt x="305609" y="430321"/>
                  </a:cubicBezTo>
                  <a:cubicBezTo>
                    <a:pt x="305609" y="430321"/>
                    <a:pt x="305609" y="430321"/>
                    <a:pt x="301120" y="434803"/>
                  </a:cubicBezTo>
                  <a:cubicBezTo>
                    <a:pt x="301120" y="434803"/>
                    <a:pt x="301120" y="434803"/>
                    <a:pt x="290648" y="440780"/>
                  </a:cubicBezTo>
                  <a:cubicBezTo>
                    <a:pt x="290648" y="440780"/>
                    <a:pt x="290648" y="440780"/>
                    <a:pt x="284664" y="445263"/>
                  </a:cubicBezTo>
                  <a:cubicBezTo>
                    <a:pt x="284664" y="445263"/>
                    <a:pt x="284664" y="445263"/>
                    <a:pt x="277183" y="452734"/>
                  </a:cubicBezTo>
                  <a:cubicBezTo>
                    <a:pt x="277183" y="452734"/>
                    <a:pt x="277183" y="452734"/>
                    <a:pt x="275687" y="460204"/>
                  </a:cubicBezTo>
                  <a:cubicBezTo>
                    <a:pt x="275687" y="460204"/>
                    <a:pt x="275687" y="460204"/>
                    <a:pt x="286160" y="463193"/>
                  </a:cubicBezTo>
                  <a:cubicBezTo>
                    <a:pt x="286160" y="463193"/>
                    <a:pt x="286160" y="463193"/>
                    <a:pt x="287656" y="473652"/>
                  </a:cubicBezTo>
                  <a:cubicBezTo>
                    <a:pt x="287656" y="473652"/>
                    <a:pt x="287656" y="473652"/>
                    <a:pt x="283168" y="479629"/>
                  </a:cubicBezTo>
                  <a:cubicBezTo>
                    <a:pt x="283168" y="479629"/>
                    <a:pt x="283168" y="479629"/>
                    <a:pt x="275687" y="484111"/>
                  </a:cubicBezTo>
                  <a:cubicBezTo>
                    <a:pt x="275687" y="484111"/>
                    <a:pt x="275687" y="484111"/>
                    <a:pt x="266711" y="496064"/>
                  </a:cubicBezTo>
                  <a:cubicBezTo>
                    <a:pt x="266711" y="496064"/>
                    <a:pt x="266711" y="496064"/>
                    <a:pt x="253246" y="505029"/>
                  </a:cubicBezTo>
                  <a:cubicBezTo>
                    <a:pt x="253246" y="505029"/>
                    <a:pt x="253246" y="505029"/>
                    <a:pt x="226317" y="518477"/>
                  </a:cubicBezTo>
                  <a:cubicBezTo>
                    <a:pt x="226317" y="518477"/>
                    <a:pt x="226317" y="518477"/>
                    <a:pt x="224821" y="530430"/>
                  </a:cubicBezTo>
                  <a:cubicBezTo>
                    <a:pt x="224821" y="530430"/>
                    <a:pt x="224821" y="530430"/>
                    <a:pt x="214348" y="534913"/>
                  </a:cubicBezTo>
                  <a:cubicBezTo>
                    <a:pt x="214348" y="534913"/>
                    <a:pt x="214348" y="534913"/>
                    <a:pt x="203876" y="540890"/>
                  </a:cubicBezTo>
                  <a:cubicBezTo>
                    <a:pt x="203876" y="540890"/>
                    <a:pt x="203876" y="540890"/>
                    <a:pt x="190411" y="545372"/>
                  </a:cubicBezTo>
                  <a:cubicBezTo>
                    <a:pt x="190411" y="545372"/>
                    <a:pt x="190411" y="545372"/>
                    <a:pt x="185923" y="548360"/>
                  </a:cubicBezTo>
                  <a:cubicBezTo>
                    <a:pt x="185923" y="548360"/>
                    <a:pt x="185923" y="548360"/>
                    <a:pt x="179939" y="552843"/>
                  </a:cubicBezTo>
                  <a:cubicBezTo>
                    <a:pt x="179939" y="552843"/>
                    <a:pt x="179939" y="552843"/>
                    <a:pt x="175450" y="557325"/>
                  </a:cubicBezTo>
                  <a:cubicBezTo>
                    <a:pt x="175450" y="557325"/>
                    <a:pt x="175450" y="557325"/>
                    <a:pt x="172458" y="566290"/>
                  </a:cubicBezTo>
                  <a:cubicBezTo>
                    <a:pt x="172458" y="566290"/>
                    <a:pt x="172458" y="566290"/>
                    <a:pt x="164978" y="567785"/>
                  </a:cubicBezTo>
                  <a:cubicBezTo>
                    <a:pt x="164978" y="567785"/>
                    <a:pt x="164978" y="567785"/>
                    <a:pt x="154505" y="570773"/>
                  </a:cubicBezTo>
                  <a:cubicBezTo>
                    <a:pt x="154505" y="570773"/>
                    <a:pt x="154505" y="570773"/>
                    <a:pt x="147025" y="570773"/>
                  </a:cubicBezTo>
                  <a:cubicBezTo>
                    <a:pt x="147025" y="570773"/>
                    <a:pt x="147025" y="570773"/>
                    <a:pt x="139545" y="573761"/>
                  </a:cubicBezTo>
                  <a:cubicBezTo>
                    <a:pt x="139545" y="573761"/>
                    <a:pt x="139545" y="573761"/>
                    <a:pt x="129072" y="579738"/>
                  </a:cubicBezTo>
                  <a:cubicBezTo>
                    <a:pt x="129072" y="579738"/>
                    <a:pt x="129072" y="579738"/>
                    <a:pt x="132064" y="587209"/>
                  </a:cubicBezTo>
                  <a:cubicBezTo>
                    <a:pt x="132064" y="587209"/>
                    <a:pt x="132064" y="587209"/>
                    <a:pt x="129072" y="588703"/>
                  </a:cubicBezTo>
                  <a:cubicBezTo>
                    <a:pt x="129072" y="588703"/>
                    <a:pt x="129072" y="588703"/>
                    <a:pt x="121592" y="584220"/>
                  </a:cubicBezTo>
                  <a:cubicBezTo>
                    <a:pt x="121592" y="584220"/>
                    <a:pt x="121592" y="584220"/>
                    <a:pt x="114111" y="581232"/>
                  </a:cubicBezTo>
                  <a:cubicBezTo>
                    <a:pt x="114111" y="581232"/>
                    <a:pt x="114111" y="581232"/>
                    <a:pt x="108127" y="572267"/>
                  </a:cubicBezTo>
                  <a:cubicBezTo>
                    <a:pt x="108127" y="572267"/>
                    <a:pt x="108127" y="572267"/>
                    <a:pt x="106631" y="575255"/>
                  </a:cubicBezTo>
                  <a:cubicBezTo>
                    <a:pt x="106631" y="575255"/>
                    <a:pt x="106631" y="575255"/>
                    <a:pt x="106631" y="587209"/>
                  </a:cubicBezTo>
                  <a:cubicBezTo>
                    <a:pt x="106631" y="587209"/>
                    <a:pt x="106631" y="587209"/>
                    <a:pt x="97655" y="587209"/>
                  </a:cubicBezTo>
                  <a:cubicBezTo>
                    <a:pt x="97655" y="587209"/>
                    <a:pt x="97655" y="587209"/>
                    <a:pt x="97655" y="591691"/>
                  </a:cubicBezTo>
                  <a:cubicBezTo>
                    <a:pt x="97655" y="591691"/>
                    <a:pt x="97655" y="591691"/>
                    <a:pt x="88678" y="591691"/>
                  </a:cubicBezTo>
                  <a:cubicBezTo>
                    <a:pt x="88678" y="591691"/>
                    <a:pt x="88678" y="591691"/>
                    <a:pt x="88678" y="590197"/>
                  </a:cubicBezTo>
                  <a:cubicBezTo>
                    <a:pt x="88678" y="588703"/>
                    <a:pt x="84190" y="588703"/>
                    <a:pt x="84190" y="588703"/>
                  </a:cubicBezTo>
                  <a:cubicBezTo>
                    <a:pt x="84190" y="588703"/>
                    <a:pt x="84190" y="588703"/>
                    <a:pt x="78206" y="588703"/>
                  </a:cubicBezTo>
                  <a:cubicBezTo>
                    <a:pt x="78206" y="588703"/>
                    <a:pt x="78206" y="588703"/>
                    <a:pt x="70725" y="590197"/>
                  </a:cubicBezTo>
                  <a:cubicBezTo>
                    <a:pt x="70725" y="590197"/>
                    <a:pt x="70725" y="590197"/>
                    <a:pt x="61749" y="599162"/>
                  </a:cubicBezTo>
                  <a:cubicBezTo>
                    <a:pt x="61749" y="599162"/>
                    <a:pt x="61749" y="599162"/>
                    <a:pt x="45292" y="599162"/>
                  </a:cubicBezTo>
                  <a:cubicBezTo>
                    <a:pt x="45292" y="599162"/>
                    <a:pt x="45292" y="599162"/>
                    <a:pt x="30331" y="599162"/>
                  </a:cubicBezTo>
                  <a:cubicBezTo>
                    <a:pt x="30331" y="599162"/>
                    <a:pt x="30331" y="599162"/>
                    <a:pt x="30331" y="593185"/>
                  </a:cubicBezTo>
                  <a:cubicBezTo>
                    <a:pt x="30331" y="593185"/>
                    <a:pt x="30331" y="593185"/>
                    <a:pt x="40804" y="581232"/>
                  </a:cubicBezTo>
                  <a:cubicBezTo>
                    <a:pt x="40804" y="581232"/>
                    <a:pt x="40804" y="581232"/>
                    <a:pt x="58757" y="581232"/>
                  </a:cubicBezTo>
                  <a:cubicBezTo>
                    <a:pt x="58757" y="581232"/>
                    <a:pt x="58757" y="581232"/>
                    <a:pt x="66237" y="581232"/>
                  </a:cubicBezTo>
                  <a:cubicBezTo>
                    <a:pt x="66237" y="581232"/>
                    <a:pt x="66237" y="581232"/>
                    <a:pt x="73717" y="576750"/>
                  </a:cubicBezTo>
                  <a:cubicBezTo>
                    <a:pt x="73717" y="576750"/>
                    <a:pt x="73717" y="576750"/>
                    <a:pt x="84190" y="573761"/>
                  </a:cubicBezTo>
                  <a:cubicBezTo>
                    <a:pt x="84190" y="573761"/>
                    <a:pt x="84190" y="573761"/>
                    <a:pt x="88678" y="570773"/>
                  </a:cubicBezTo>
                  <a:cubicBezTo>
                    <a:pt x="88678" y="570773"/>
                    <a:pt x="88678" y="570773"/>
                    <a:pt x="93166" y="563302"/>
                  </a:cubicBezTo>
                  <a:cubicBezTo>
                    <a:pt x="93166" y="563302"/>
                    <a:pt x="93166" y="563302"/>
                    <a:pt x="102143" y="558820"/>
                  </a:cubicBezTo>
                  <a:cubicBezTo>
                    <a:pt x="102143" y="558820"/>
                    <a:pt x="102143" y="558820"/>
                    <a:pt x="115607" y="557325"/>
                  </a:cubicBezTo>
                  <a:cubicBezTo>
                    <a:pt x="115607" y="557325"/>
                    <a:pt x="115607" y="557325"/>
                    <a:pt x="123088" y="557325"/>
                  </a:cubicBezTo>
                  <a:cubicBezTo>
                    <a:pt x="123088" y="557325"/>
                    <a:pt x="123088" y="557325"/>
                    <a:pt x="129072" y="563302"/>
                  </a:cubicBezTo>
                  <a:cubicBezTo>
                    <a:pt x="129072" y="563302"/>
                    <a:pt x="129072" y="563302"/>
                    <a:pt x="135056" y="558820"/>
                  </a:cubicBezTo>
                  <a:cubicBezTo>
                    <a:pt x="135056" y="558820"/>
                    <a:pt x="135056" y="558820"/>
                    <a:pt x="141041" y="549855"/>
                  </a:cubicBezTo>
                  <a:cubicBezTo>
                    <a:pt x="141041" y="549855"/>
                    <a:pt x="141041" y="549855"/>
                    <a:pt x="148521" y="542384"/>
                  </a:cubicBezTo>
                  <a:cubicBezTo>
                    <a:pt x="148521" y="542384"/>
                    <a:pt x="148521" y="542384"/>
                    <a:pt x="156001" y="537901"/>
                  </a:cubicBezTo>
                  <a:cubicBezTo>
                    <a:pt x="156001" y="537901"/>
                    <a:pt x="156001" y="537901"/>
                    <a:pt x="170962" y="534913"/>
                  </a:cubicBezTo>
                  <a:cubicBezTo>
                    <a:pt x="170962" y="534913"/>
                    <a:pt x="170962" y="534913"/>
                    <a:pt x="176946" y="528936"/>
                  </a:cubicBezTo>
                  <a:cubicBezTo>
                    <a:pt x="176946" y="528936"/>
                    <a:pt x="176946" y="528936"/>
                    <a:pt x="184427" y="521465"/>
                  </a:cubicBezTo>
                  <a:cubicBezTo>
                    <a:pt x="184427" y="521465"/>
                    <a:pt x="184427" y="521465"/>
                    <a:pt x="193403" y="513994"/>
                  </a:cubicBezTo>
                  <a:cubicBezTo>
                    <a:pt x="193403" y="513994"/>
                    <a:pt x="193403" y="513994"/>
                    <a:pt x="200884" y="509512"/>
                  </a:cubicBezTo>
                  <a:cubicBezTo>
                    <a:pt x="200884" y="509512"/>
                    <a:pt x="200884" y="509512"/>
                    <a:pt x="203876" y="500547"/>
                  </a:cubicBezTo>
                  <a:cubicBezTo>
                    <a:pt x="203876" y="500547"/>
                    <a:pt x="203876" y="500547"/>
                    <a:pt x="205372" y="487099"/>
                  </a:cubicBezTo>
                  <a:cubicBezTo>
                    <a:pt x="205372" y="487099"/>
                    <a:pt x="205372" y="487099"/>
                    <a:pt x="208364" y="478134"/>
                  </a:cubicBezTo>
                  <a:cubicBezTo>
                    <a:pt x="208364" y="478134"/>
                    <a:pt x="208364" y="478134"/>
                    <a:pt x="209860" y="475146"/>
                  </a:cubicBezTo>
                  <a:cubicBezTo>
                    <a:pt x="209860" y="475146"/>
                    <a:pt x="209860" y="475146"/>
                    <a:pt x="217340" y="464687"/>
                  </a:cubicBezTo>
                  <a:cubicBezTo>
                    <a:pt x="217340" y="464687"/>
                    <a:pt x="217340" y="464687"/>
                    <a:pt x="212852" y="464687"/>
                  </a:cubicBezTo>
                  <a:cubicBezTo>
                    <a:pt x="212852" y="464687"/>
                    <a:pt x="212852" y="464687"/>
                    <a:pt x="205372" y="466181"/>
                  </a:cubicBezTo>
                  <a:cubicBezTo>
                    <a:pt x="205372" y="466181"/>
                    <a:pt x="205372" y="466181"/>
                    <a:pt x="200884" y="466181"/>
                  </a:cubicBezTo>
                  <a:cubicBezTo>
                    <a:pt x="200884" y="466181"/>
                    <a:pt x="200884" y="466181"/>
                    <a:pt x="193403" y="464687"/>
                  </a:cubicBezTo>
                  <a:cubicBezTo>
                    <a:pt x="193403" y="464687"/>
                    <a:pt x="193403" y="464687"/>
                    <a:pt x="190411" y="461699"/>
                  </a:cubicBezTo>
                  <a:cubicBezTo>
                    <a:pt x="190411" y="461699"/>
                    <a:pt x="190411" y="461699"/>
                    <a:pt x="197891" y="454228"/>
                  </a:cubicBezTo>
                  <a:cubicBezTo>
                    <a:pt x="197891" y="454228"/>
                    <a:pt x="197891" y="454228"/>
                    <a:pt x="190411" y="455722"/>
                  </a:cubicBezTo>
                  <a:cubicBezTo>
                    <a:pt x="190411" y="455722"/>
                    <a:pt x="190411" y="455722"/>
                    <a:pt x="185923" y="460204"/>
                  </a:cubicBezTo>
                  <a:cubicBezTo>
                    <a:pt x="185923" y="460204"/>
                    <a:pt x="185923" y="460204"/>
                    <a:pt x="182931" y="470664"/>
                  </a:cubicBezTo>
                  <a:cubicBezTo>
                    <a:pt x="182931" y="470664"/>
                    <a:pt x="182931" y="470664"/>
                    <a:pt x="178442" y="475146"/>
                  </a:cubicBezTo>
                  <a:cubicBezTo>
                    <a:pt x="178442" y="475146"/>
                    <a:pt x="178442" y="475146"/>
                    <a:pt x="176946" y="470664"/>
                  </a:cubicBezTo>
                  <a:cubicBezTo>
                    <a:pt x="176946" y="470664"/>
                    <a:pt x="176946" y="470664"/>
                    <a:pt x="172458" y="464687"/>
                  </a:cubicBezTo>
                  <a:cubicBezTo>
                    <a:pt x="172458" y="464687"/>
                    <a:pt x="172458" y="464687"/>
                    <a:pt x="164978" y="457216"/>
                  </a:cubicBezTo>
                  <a:cubicBezTo>
                    <a:pt x="164978" y="457216"/>
                    <a:pt x="164978" y="457216"/>
                    <a:pt x="153009" y="449745"/>
                  </a:cubicBezTo>
                  <a:cubicBezTo>
                    <a:pt x="153009" y="449745"/>
                    <a:pt x="153009" y="449745"/>
                    <a:pt x="150017" y="449745"/>
                  </a:cubicBezTo>
                  <a:cubicBezTo>
                    <a:pt x="150017" y="449745"/>
                    <a:pt x="150017" y="449745"/>
                    <a:pt x="139545" y="457216"/>
                  </a:cubicBezTo>
                  <a:cubicBezTo>
                    <a:pt x="139545" y="457216"/>
                    <a:pt x="139545" y="457216"/>
                    <a:pt x="133560" y="457216"/>
                  </a:cubicBezTo>
                  <a:cubicBezTo>
                    <a:pt x="133560" y="457216"/>
                    <a:pt x="133560" y="457216"/>
                    <a:pt x="124584" y="457216"/>
                  </a:cubicBezTo>
                  <a:cubicBezTo>
                    <a:pt x="124584" y="457216"/>
                    <a:pt x="124584" y="457216"/>
                    <a:pt x="126080" y="437792"/>
                  </a:cubicBezTo>
                  <a:cubicBezTo>
                    <a:pt x="126080" y="437792"/>
                    <a:pt x="126080" y="437792"/>
                    <a:pt x="127576" y="431815"/>
                  </a:cubicBezTo>
                  <a:cubicBezTo>
                    <a:pt x="127576" y="431815"/>
                    <a:pt x="127576" y="431815"/>
                    <a:pt x="132064" y="425838"/>
                  </a:cubicBezTo>
                  <a:cubicBezTo>
                    <a:pt x="132064" y="425838"/>
                    <a:pt x="132064" y="425838"/>
                    <a:pt x="132064" y="418368"/>
                  </a:cubicBezTo>
                  <a:cubicBezTo>
                    <a:pt x="132064" y="418368"/>
                    <a:pt x="132064" y="418368"/>
                    <a:pt x="130568" y="406414"/>
                  </a:cubicBezTo>
                  <a:cubicBezTo>
                    <a:pt x="130568" y="406414"/>
                    <a:pt x="130568" y="406414"/>
                    <a:pt x="127576" y="394461"/>
                  </a:cubicBezTo>
                  <a:cubicBezTo>
                    <a:pt x="127576" y="394461"/>
                    <a:pt x="127576" y="394461"/>
                    <a:pt x="124584" y="397449"/>
                  </a:cubicBezTo>
                  <a:cubicBezTo>
                    <a:pt x="124584" y="397449"/>
                    <a:pt x="124584" y="397449"/>
                    <a:pt x="118600" y="403426"/>
                  </a:cubicBezTo>
                  <a:cubicBezTo>
                    <a:pt x="118600" y="403426"/>
                    <a:pt x="118600" y="403426"/>
                    <a:pt x="114111" y="406414"/>
                  </a:cubicBezTo>
                  <a:cubicBezTo>
                    <a:pt x="114111" y="406414"/>
                    <a:pt x="114111" y="406414"/>
                    <a:pt x="109623" y="406414"/>
                  </a:cubicBezTo>
                  <a:cubicBezTo>
                    <a:pt x="109623" y="406414"/>
                    <a:pt x="109623" y="406414"/>
                    <a:pt x="105135" y="401932"/>
                  </a:cubicBezTo>
                  <a:cubicBezTo>
                    <a:pt x="105135" y="401932"/>
                    <a:pt x="105135" y="401932"/>
                    <a:pt x="102143" y="401932"/>
                  </a:cubicBezTo>
                  <a:cubicBezTo>
                    <a:pt x="102143" y="401932"/>
                    <a:pt x="102143" y="401932"/>
                    <a:pt x="96158" y="398943"/>
                  </a:cubicBezTo>
                  <a:cubicBezTo>
                    <a:pt x="96158" y="398943"/>
                    <a:pt x="96158" y="398943"/>
                    <a:pt x="91670" y="394461"/>
                  </a:cubicBezTo>
                  <a:cubicBezTo>
                    <a:pt x="91670" y="394461"/>
                    <a:pt x="91670" y="394461"/>
                    <a:pt x="87182" y="391473"/>
                  </a:cubicBezTo>
                  <a:cubicBezTo>
                    <a:pt x="87182" y="391473"/>
                    <a:pt x="87182" y="391473"/>
                    <a:pt x="82694" y="386990"/>
                  </a:cubicBezTo>
                  <a:cubicBezTo>
                    <a:pt x="82694" y="386990"/>
                    <a:pt x="82694" y="386990"/>
                    <a:pt x="81198" y="382508"/>
                  </a:cubicBezTo>
                  <a:cubicBezTo>
                    <a:pt x="81198" y="382508"/>
                    <a:pt x="81198" y="382508"/>
                    <a:pt x="79702" y="372048"/>
                  </a:cubicBezTo>
                  <a:cubicBezTo>
                    <a:pt x="79702" y="372048"/>
                    <a:pt x="79702" y="372048"/>
                    <a:pt x="85686" y="367566"/>
                  </a:cubicBezTo>
                  <a:cubicBezTo>
                    <a:pt x="85686" y="367566"/>
                    <a:pt x="85686" y="367566"/>
                    <a:pt x="91670" y="367566"/>
                  </a:cubicBezTo>
                  <a:cubicBezTo>
                    <a:pt x="91670" y="367566"/>
                    <a:pt x="91670" y="367566"/>
                    <a:pt x="99151" y="367566"/>
                  </a:cubicBezTo>
                  <a:cubicBezTo>
                    <a:pt x="99151" y="367566"/>
                    <a:pt x="99151" y="367566"/>
                    <a:pt x="106631" y="372048"/>
                  </a:cubicBezTo>
                  <a:cubicBezTo>
                    <a:pt x="106631" y="372048"/>
                    <a:pt x="106631" y="372048"/>
                    <a:pt x="109623" y="364578"/>
                  </a:cubicBezTo>
                  <a:cubicBezTo>
                    <a:pt x="109623" y="364578"/>
                    <a:pt x="109623" y="364578"/>
                    <a:pt x="105135" y="360095"/>
                  </a:cubicBezTo>
                  <a:cubicBezTo>
                    <a:pt x="105135" y="360095"/>
                    <a:pt x="105135" y="360095"/>
                    <a:pt x="103639" y="360095"/>
                  </a:cubicBezTo>
                  <a:cubicBezTo>
                    <a:pt x="103639" y="360095"/>
                    <a:pt x="103639" y="360095"/>
                    <a:pt x="96158" y="360095"/>
                  </a:cubicBezTo>
                  <a:cubicBezTo>
                    <a:pt x="96158" y="360095"/>
                    <a:pt x="96158" y="360095"/>
                    <a:pt x="91670" y="360095"/>
                  </a:cubicBezTo>
                  <a:cubicBezTo>
                    <a:pt x="91670" y="360095"/>
                    <a:pt x="91670" y="360095"/>
                    <a:pt x="82694" y="354118"/>
                  </a:cubicBezTo>
                  <a:cubicBezTo>
                    <a:pt x="82694" y="354118"/>
                    <a:pt x="82694" y="354118"/>
                    <a:pt x="79702" y="348142"/>
                  </a:cubicBezTo>
                  <a:cubicBezTo>
                    <a:pt x="79702" y="348142"/>
                    <a:pt x="79702" y="348142"/>
                    <a:pt x="76710" y="340671"/>
                  </a:cubicBezTo>
                  <a:cubicBezTo>
                    <a:pt x="76710" y="340671"/>
                    <a:pt x="76710" y="340671"/>
                    <a:pt x="73717" y="333200"/>
                  </a:cubicBezTo>
                  <a:cubicBezTo>
                    <a:pt x="73717" y="333200"/>
                    <a:pt x="73717" y="333200"/>
                    <a:pt x="73717" y="330212"/>
                  </a:cubicBezTo>
                  <a:cubicBezTo>
                    <a:pt x="73717" y="330212"/>
                    <a:pt x="73717" y="330212"/>
                    <a:pt x="76710" y="327223"/>
                  </a:cubicBezTo>
                  <a:cubicBezTo>
                    <a:pt x="76710" y="327223"/>
                    <a:pt x="76710" y="327223"/>
                    <a:pt x="81198" y="319752"/>
                  </a:cubicBezTo>
                  <a:cubicBezTo>
                    <a:pt x="81198" y="319752"/>
                    <a:pt x="81198" y="319752"/>
                    <a:pt x="88678" y="310787"/>
                  </a:cubicBezTo>
                  <a:cubicBezTo>
                    <a:pt x="88678" y="310787"/>
                    <a:pt x="88678" y="310787"/>
                    <a:pt x="97655" y="304811"/>
                  </a:cubicBezTo>
                  <a:cubicBezTo>
                    <a:pt x="97655" y="304811"/>
                    <a:pt x="97655" y="304811"/>
                    <a:pt x="103639" y="297340"/>
                  </a:cubicBezTo>
                  <a:cubicBezTo>
                    <a:pt x="103639" y="297340"/>
                    <a:pt x="103639" y="297340"/>
                    <a:pt x="105135" y="289869"/>
                  </a:cubicBezTo>
                  <a:cubicBezTo>
                    <a:pt x="105135" y="289869"/>
                    <a:pt x="105135" y="289869"/>
                    <a:pt x="112615" y="282398"/>
                  </a:cubicBezTo>
                  <a:cubicBezTo>
                    <a:pt x="112615" y="282398"/>
                    <a:pt x="112615" y="282398"/>
                    <a:pt x="118600" y="280904"/>
                  </a:cubicBezTo>
                  <a:cubicBezTo>
                    <a:pt x="118600" y="280904"/>
                    <a:pt x="118600" y="280904"/>
                    <a:pt x="123088" y="283892"/>
                  </a:cubicBezTo>
                  <a:cubicBezTo>
                    <a:pt x="123088" y="283892"/>
                    <a:pt x="123088" y="283892"/>
                    <a:pt x="127576" y="289869"/>
                  </a:cubicBezTo>
                  <a:cubicBezTo>
                    <a:pt x="127576" y="289869"/>
                    <a:pt x="127576" y="289869"/>
                    <a:pt x="130568" y="289869"/>
                  </a:cubicBezTo>
                  <a:cubicBezTo>
                    <a:pt x="130568" y="289869"/>
                    <a:pt x="130568" y="289869"/>
                    <a:pt x="136552" y="289869"/>
                  </a:cubicBezTo>
                  <a:cubicBezTo>
                    <a:pt x="136552" y="289869"/>
                    <a:pt x="136552" y="289869"/>
                    <a:pt x="139545" y="289869"/>
                  </a:cubicBezTo>
                  <a:cubicBezTo>
                    <a:pt x="139545" y="289869"/>
                    <a:pt x="139545" y="289869"/>
                    <a:pt x="144033" y="283892"/>
                  </a:cubicBezTo>
                  <a:cubicBezTo>
                    <a:pt x="144033" y="283892"/>
                    <a:pt x="144033" y="283892"/>
                    <a:pt x="148521" y="283892"/>
                  </a:cubicBezTo>
                  <a:cubicBezTo>
                    <a:pt x="148521" y="283892"/>
                    <a:pt x="148521" y="283892"/>
                    <a:pt x="150017" y="280904"/>
                  </a:cubicBezTo>
                  <a:cubicBezTo>
                    <a:pt x="150017" y="280904"/>
                    <a:pt x="150017" y="280904"/>
                    <a:pt x="153009" y="276422"/>
                  </a:cubicBezTo>
                  <a:cubicBezTo>
                    <a:pt x="153009" y="276422"/>
                    <a:pt x="153009" y="276422"/>
                    <a:pt x="154505" y="280904"/>
                  </a:cubicBezTo>
                  <a:cubicBezTo>
                    <a:pt x="154505" y="280904"/>
                    <a:pt x="154505" y="280904"/>
                    <a:pt x="158994" y="280904"/>
                  </a:cubicBezTo>
                  <a:cubicBezTo>
                    <a:pt x="158994" y="280904"/>
                    <a:pt x="158994" y="280904"/>
                    <a:pt x="161986" y="280904"/>
                  </a:cubicBezTo>
                  <a:cubicBezTo>
                    <a:pt x="161986" y="280904"/>
                    <a:pt x="161986" y="280904"/>
                    <a:pt x="167970" y="280904"/>
                  </a:cubicBezTo>
                  <a:cubicBezTo>
                    <a:pt x="167970" y="280904"/>
                    <a:pt x="167970" y="280904"/>
                    <a:pt x="172458" y="276422"/>
                  </a:cubicBezTo>
                  <a:cubicBezTo>
                    <a:pt x="172458" y="276422"/>
                    <a:pt x="172458" y="276422"/>
                    <a:pt x="176946" y="276422"/>
                  </a:cubicBezTo>
                  <a:cubicBezTo>
                    <a:pt x="176946" y="276422"/>
                    <a:pt x="176946" y="276422"/>
                    <a:pt x="178442" y="265962"/>
                  </a:cubicBezTo>
                  <a:cubicBezTo>
                    <a:pt x="178442" y="265962"/>
                    <a:pt x="178442" y="265962"/>
                    <a:pt x="175450" y="258491"/>
                  </a:cubicBezTo>
                  <a:cubicBezTo>
                    <a:pt x="175450" y="258491"/>
                    <a:pt x="175450" y="258491"/>
                    <a:pt x="172458" y="246538"/>
                  </a:cubicBezTo>
                  <a:cubicBezTo>
                    <a:pt x="172458" y="246538"/>
                    <a:pt x="172458" y="246538"/>
                    <a:pt x="178442" y="246538"/>
                  </a:cubicBezTo>
                  <a:cubicBezTo>
                    <a:pt x="178442" y="246538"/>
                    <a:pt x="178442" y="246538"/>
                    <a:pt x="184427" y="240561"/>
                  </a:cubicBezTo>
                  <a:cubicBezTo>
                    <a:pt x="184427" y="240561"/>
                    <a:pt x="184427" y="240561"/>
                    <a:pt x="182931" y="231596"/>
                  </a:cubicBezTo>
                  <a:cubicBezTo>
                    <a:pt x="182931" y="231596"/>
                    <a:pt x="182931" y="231596"/>
                    <a:pt x="173954" y="230102"/>
                  </a:cubicBezTo>
                  <a:cubicBezTo>
                    <a:pt x="173954" y="230102"/>
                    <a:pt x="173954" y="230102"/>
                    <a:pt x="169466" y="230102"/>
                  </a:cubicBezTo>
                  <a:cubicBezTo>
                    <a:pt x="169466" y="230102"/>
                    <a:pt x="169466" y="230102"/>
                    <a:pt x="164978" y="231596"/>
                  </a:cubicBezTo>
                  <a:cubicBezTo>
                    <a:pt x="164978" y="231596"/>
                    <a:pt x="164978" y="231596"/>
                    <a:pt x="160490" y="234585"/>
                  </a:cubicBezTo>
                  <a:cubicBezTo>
                    <a:pt x="160490" y="234585"/>
                    <a:pt x="160490" y="234585"/>
                    <a:pt x="157497" y="240561"/>
                  </a:cubicBezTo>
                  <a:cubicBezTo>
                    <a:pt x="157497" y="240561"/>
                    <a:pt x="157497" y="240561"/>
                    <a:pt x="153009" y="240561"/>
                  </a:cubicBezTo>
                  <a:cubicBezTo>
                    <a:pt x="153009" y="240561"/>
                    <a:pt x="153009" y="240561"/>
                    <a:pt x="148521" y="231596"/>
                  </a:cubicBezTo>
                  <a:cubicBezTo>
                    <a:pt x="148521" y="231596"/>
                    <a:pt x="148521" y="231596"/>
                    <a:pt x="136552" y="231596"/>
                  </a:cubicBezTo>
                  <a:cubicBezTo>
                    <a:pt x="136552" y="231596"/>
                    <a:pt x="136552" y="231596"/>
                    <a:pt x="123088" y="231596"/>
                  </a:cubicBezTo>
                  <a:cubicBezTo>
                    <a:pt x="123088" y="231596"/>
                    <a:pt x="123088" y="231596"/>
                    <a:pt x="112615" y="228608"/>
                  </a:cubicBezTo>
                  <a:cubicBezTo>
                    <a:pt x="112615" y="228608"/>
                    <a:pt x="112615" y="228608"/>
                    <a:pt x="102143" y="224125"/>
                  </a:cubicBezTo>
                  <a:cubicBezTo>
                    <a:pt x="102143" y="224125"/>
                    <a:pt x="102143" y="224125"/>
                    <a:pt x="96158" y="216654"/>
                  </a:cubicBezTo>
                  <a:cubicBezTo>
                    <a:pt x="96158" y="216654"/>
                    <a:pt x="96158" y="216654"/>
                    <a:pt x="94662" y="201713"/>
                  </a:cubicBezTo>
                  <a:cubicBezTo>
                    <a:pt x="94662" y="201713"/>
                    <a:pt x="94662" y="201713"/>
                    <a:pt x="102143" y="198724"/>
                  </a:cubicBezTo>
                  <a:cubicBezTo>
                    <a:pt x="102143" y="198724"/>
                    <a:pt x="102143" y="198724"/>
                    <a:pt x="106631" y="195736"/>
                  </a:cubicBezTo>
                  <a:cubicBezTo>
                    <a:pt x="106631" y="195736"/>
                    <a:pt x="106631" y="195736"/>
                    <a:pt x="96158" y="191254"/>
                  </a:cubicBezTo>
                  <a:cubicBezTo>
                    <a:pt x="96158" y="191254"/>
                    <a:pt x="96158" y="191254"/>
                    <a:pt x="90174" y="186771"/>
                  </a:cubicBezTo>
                  <a:cubicBezTo>
                    <a:pt x="90174" y="186771"/>
                    <a:pt x="90174" y="186771"/>
                    <a:pt x="82694" y="180794"/>
                  </a:cubicBezTo>
                  <a:cubicBezTo>
                    <a:pt x="82694" y="180794"/>
                    <a:pt x="82694" y="180794"/>
                    <a:pt x="81198" y="177806"/>
                  </a:cubicBezTo>
                  <a:cubicBezTo>
                    <a:pt x="81198" y="177806"/>
                    <a:pt x="81198" y="177806"/>
                    <a:pt x="87182" y="173324"/>
                  </a:cubicBezTo>
                  <a:cubicBezTo>
                    <a:pt x="87182" y="173324"/>
                    <a:pt x="87182" y="173324"/>
                    <a:pt x="91670" y="173324"/>
                  </a:cubicBezTo>
                  <a:cubicBezTo>
                    <a:pt x="91670" y="173324"/>
                    <a:pt x="91670" y="173324"/>
                    <a:pt x="100647" y="171829"/>
                  </a:cubicBezTo>
                  <a:cubicBezTo>
                    <a:pt x="100647" y="171829"/>
                    <a:pt x="100647" y="171829"/>
                    <a:pt x="112615" y="164359"/>
                  </a:cubicBezTo>
                  <a:cubicBezTo>
                    <a:pt x="112615" y="164359"/>
                    <a:pt x="112615" y="164359"/>
                    <a:pt x="114111" y="167347"/>
                  </a:cubicBezTo>
                  <a:cubicBezTo>
                    <a:pt x="114111" y="167347"/>
                    <a:pt x="114111" y="167347"/>
                    <a:pt x="121592" y="164359"/>
                  </a:cubicBezTo>
                  <a:cubicBezTo>
                    <a:pt x="121592" y="164359"/>
                    <a:pt x="121592" y="164359"/>
                    <a:pt x="121592" y="162864"/>
                  </a:cubicBezTo>
                  <a:cubicBezTo>
                    <a:pt x="121592" y="162864"/>
                    <a:pt x="121592" y="162864"/>
                    <a:pt x="126080" y="161370"/>
                  </a:cubicBezTo>
                  <a:cubicBezTo>
                    <a:pt x="126080" y="161370"/>
                    <a:pt x="126080" y="161370"/>
                    <a:pt x="135056" y="159876"/>
                  </a:cubicBezTo>
                  <a:cubicBezTo>
                    <a:pt x="135056" y="159876"/>
                    <a:pt x="135056" y="159876"/>
                    <a:pt x="145529" y="159876"/>
                  </a:cubicBezTo>
                  <a:cubicBezTo>
                    <a:pt x="145529" y="159876"/>
                    <a:pt x="145529" y="159876"/>
                    <a:pt x="150017" y="162864"/>
                  </a:cubicBezTo>
                  <a:cubicBezTo>
                    <a:pt x="150017" y="162864"/>
                    <a:pt x="150017" y="162864"/>
                    <a:pt x="147025" y="170335"/>
                  </a:cubicBezTo>
                  <a:cubicBezTo>
                    <a:pt x="147025" y="170335"/>
                    <a:pt x="147025" y="170335"/>
                    <a:pt x="147025" y="173324"/>
                  </a:cubicBezTo>
                  <a:cubicBezTo>
                    <a:pt x="147025" y="173324"/>
                    <a:pt x="147025" y="173324"/>
                    <a:pt x="151513" y="176312"/>
                  </a:cubicBezTo>
                  <a:cubicBezTo>
                    <a:pt x="151513" y="176312"/>
                    <a:pt x="151513" y="176312"/>
                    <a:pt x="156001" y="180794"/>
                  </a:cubicBezTo>
                  <a:cubicBezTo>
                    <a:pt x="156001" y="180794"/>
                    <a:pt x="156001" y="180794"/>
                    <a:pt x="164978" y="180794"/>
                  </a:cubicBezTo>
                  <a:cubicBezTo>
                    <a:pt x="164978" y="180794"/>
                    <a:pt x="164978" y="180794"/>
                    <a:pt x="176946" y="183783"/>
                  </a:cubicBezTo>
                  <a:cubicBezTo>
                    <a:pt x="176946" y="183783"/>
                    <a:pt x="176946" y="183783"/>
                    <a:pt x="185923" y="179300"/>
                  </a:cubicBezTo>
                  <a:cubicBezTo>
                    <a:pt x="185923" y="179300"/>
                    <a:pt x="185923" y="179300"/>
                    <a:pt x="191907" y="173324"/>
                  </a:cubicBezTo>
                  <a:cubicBezTo>
                    <a:pt x="191907" y="173324"/>
                    <a:pt x="191907" y="173324"/>
                    <a:pt x="199387" y="168841"/>
                  </a:cubicBezTo>
                  <a:cubicBezTo>
                    <a:pt x="199387" y="168841"/>
                    <a:pt x="193403" y="165853"/>
                    <a:pt x="191907" y="165853"/>
                  </a:cubicBezTo>
                  <a:cubicBezTo>
                    <a:pt x="188915" y="165853"/>
                    <a:pt x="185923" y="162864"/>
                    <a:pt x="185923" y="162864"/>
                  </a:cubicBezTo>
                  <a:cubicBezTo>
                    <a:pt x="185923" y="162864"/>
                    <a:pt x="185923" y="162864"/>
                    <a:pt x="181435" y="159876"/>
                  </a:cubicBezTo>
                  <a:cubicBezTo>
                    <a:pt x="181435" y="159876"/>
                    <a:pt x="181435" y="159876"/>
                    <a:pt x="181435" y="153899"/>
                  </a:cubicBezTo>
                  <a:cubicBezTo>
                    <a:pt x="181435" y="153899"/>
                    <a:pt x="181435" y="153899"/>
                    <a:pt x="179939" y="146428"/>
                  </a:cubicBezTo>
                  <a:cubicBezTo>
                    <a:pt x="179939" y="146428"/>
                    <a:pt x="179939" y="146428"/>
                    <a:pt x="157497" y="140452"/>
                  </a:cubicBezTo>
                  <a:cubicBezTo>
                    <a:pt x="157497" y="140452"/>
                    <a:pt x="157497" y="140452"/>
                    <a:pt x="157497" y="118039"/>
                  </a:cubicBezTo>
                  <a:cubicBezTo>
                    <a:pt x="157497" y="118039"/>
                    <a:pt x="157497" y="118039"/>
                    <a:pt x="147025" y="107580"/>
                  </a:cubicBezTo>
                  <a:cubicBezTo>
                    <a:pt x="147025" y="107580"/>
                    <a:pt x="147025" y="107580"/>
                    <a:pt x="126080" y="85168"/>
                  </a:cubicBezTo>
                  <a:cubicBezTo>
                    <a:pt x="126080" y="85168"/>
                    <a:pt x="126080" y="85168"/>
                    <a:pt x="129072" y="85168"/>
                  </a:cubicBezTo>
                  <a:cubicBezTo>
                    <a:pt x="129072" y="85168"/>
                    <a:pt x="129072" y="85168"/>
                    <a:pt x="129072" y="80685"/>
                  </a:cubicBezTo>
                  <a:cubicBezTo>
                    <a:pt x="129072" y="80685"/>
                    <a:pt x="129072" y="80685"/>
                    <a:pt x="136552" y="80685"/>
                  </a:cubicBezTo>
                  <a:cubicBezTo>
                    <a:pt x="136552" y="80685"/>
                    <a:pt x="136552" y="80685"/>
                    <a:pt x="136552" y="74708"/>
                  </a:cubicBezTo>
                  <a:cubicBezTo>
                    <a:pt x="136552" y="74708"/>
                    <a:pt x="136552" y="74708"/>
                    <a:pt x="138048" y="67238"/>
                  </a:cubicBezTo>
                  <a:cubicBezTo>
                    <a:pt x="138048" y="67238"/>
                    <a:pt x="138048" y="67238"/>
                    <a:pt x="142537" y="67238"/>
                  </a:cubicBezTo>
                  <a:cubicBezTo>
                    <a:pt x="142537" y="67238"/>
                    <a:pt x="142537" y="67238"/>
                    <a:pt x="147025" y="70226"/>
                  </a:cubicBezTo>
                  <a:cubicBezTo>
                    <a:pt x="147025" y="70226"/>
                    <a:pt x="147025" y="70226"/>
                    <a:pt x="154505" y="70226"/>
                  </a:cubicBezTo>
                  <a:cubicBezTo>
                    <a:pt x="154505" y="70226"/>
                    <a:pt x="154505" y="70226"/>
                    <a:pt x="157497" y="70226"/>
                  </a:cubicBezTo>
                  <a:cubicBezTo>
                    <a:pt x="157497" y="70226"/>
                    <a:pt x="157497" y="70226"/>
                    <a:pt x="164978" y="70226"/>
                  </a:cubicBezTo>
                  <a:cubicBezTo>
                    <a:pt x="164978" y="70226"/>
                    <a:pt x="164978" y="70226"/>
                    <a:pt x="178442" y="65743"/>
                  </a:cubicBezTo>
                  <a:cubicBezTo>
                    <a:pt x="178442" y="65743"/>
                    <a:pt x="178442" y="65743"/>
                    <a:pt x="182931" y="61261"/>
                  </a:cubicBezTo>
                  <a:cubicBezTo>
                    <a:pt x="182931" y="61261"/>
                    <a:pt x="182931" y="61261"/>
                    <a:pt x="187419" y="53790"/>
                  </a:cubicBezTo>
                  <a:cubicBezTo>
                    <a:pt x="187419" y="53790"/>
                    <a:pt x="187419" y="53790"/>
                    <a:pt x="187419" y="41837"/>
                  </a:cubicBezTo>
                  <a:cubicBezTo>
                    <a:pt x="187419" y="41837"/>
                    <a:pt x="187419" y="41837"/>
                    <a:pt x="191907" y="41837"/>
                  </a:cubicBezTo>
                  <a:cubicBezTo>
                    <a:pt x="191907" y="41837"/>
                    <a:pt x="191907" y="41837"/>
                    <a:pt x="196395" y="37354"/>
                  </a:cubicBezTo>
                  <a:cubicBezTo>
                    <a:pt x="196395" y="37354"/>
                    <a:pt x="196395" y="37354"/>
                    <a:pt x="205372" y="29883"/>
                  </a:cubicBezTo>
                  <a:cubicBezTo>
                    <a:pt x="205372" y="29883"/>
                    <a:pt x="205372" y="29883"/>
                    <a:pt x="221829" y="26895"/>
                  </a:cubicBezTo>
                  <a:cubicBezTo>
                    <a:pt x="221829" y="26895"/>
                    <a:pt x="221829" y="26895"/>
                    <a:pt x="227813" y="19424"/>
                  </a:cubicBezTo>
                  <a:cubicBezTo>
                    <a:pt x="227813" y="19424"/>
                    <a:pt x="227813" y="19424"/>
                    <a:pt x="233797" y="16436"/>
                  </a:cubicBezTo>
                  <a:cubicBezTo>
                    <a:pt x="233797" y="16436"/>
                    <a:pt x="233797" y="16436"/>
                    <a:pt x="238285" y="11953"/>
                  </a:cubicBezTo>
                  <a:cubicBezTo>
                    <a:pt x="238285" y="11953"/>
                    <a:pt x="238285" y="11953"/>
                    <a:pt x="262223" y="13447"/>
                  </a:cubicBezTo>
                  <a:cubicBezTo>
                    <a:pt x="262223" y="13447"/>
                    <a:pt x="262223" y="13447"/>
                    <a:pt x="265215" y="5977"/>
                  </a:cubicBezTo>
                  <a:cubicBezTo>
                    <a:pt x="265215" y="5977"/>
                    <a:pt x="265215" y="5977"/>
                    <a:pt x="277183" y="0"/>
                  </a:cubicBezTo>
                  <a:close/>
                </a:path>
              </a:pathLst>
            </a:custGeom>
            <a:pattFill prst="wdDnDiag">
              <a:fgClr>
                <a:schemeClr val="accent1"/>
              </a:fgClr>
              <a:bgClr>
                <a:srgbClr val="F2F2F2"/>
              </a:bgClr>
            </a:patt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25" name="Freeform 224">
              <a:extLst>
                <a:ext uri="{FF2B5EF4-FFF2-40B4-BE49-F238E27FC236}">
                  <a16:creationId xmlns:a16="http://schemas.microsoft.com/office/drawing/2014/main" id="{81AEB7BD-1169-13FF-0765-F1B80790B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7637" y="3282926"/>
              <a:ext cx="448593" cy="285010"/>
            </a:xfrm>
            <a:custGeom>
              <a:avLst/>
              <a:gdLst>
                <a:gd name="connsiteX0" fmla="*/ 373837 w 470138"/>
                <a:gd name="connsiteY0" fmla="*/ 178512 h 298698"/>
                <a:gd name="connsiteX1" fmla="*/ 376847 w 470138"/>
                <a:gd name="connsiteY1" fmla="*/ 178512 h 298698"/>
                <a:gd name="connsiteX2" fmla="*/ 382865 w 470138"/>
                <a:gd name="connsiteY2" fmla="*/ 178512 h 298698"/>
                <a:gd name="connsiteX3" fmla="*/ 391894 w 470138"/>
                <a:gd name="connsiteY3" fmla="*/ 184447 h 298698"/>
                <a:gd name="connsiteX4" fmla="*/ 399417 w 470138"/>
                <a:gd name="connsiteY4" fmla="*/ 191866 h 298698"/>
                <a:gd name="connsiteX5" fmla="*/ 405436 w 470138"/>
                <a:gd name="connsiteY5" fmla="*/ 193350 h 298698"/>
                <a:gd name="connsiteX6" fmla="*/ 409950 w 470138"/>
                <a:gd name="connsiteY6" fmla="*/ 193350 h 298698"/>
                <a:gd name="connsiteX7" fmla="*/ 417474 w 470138"/>
                <a:gd name="connsiteY7" fmla="*/ 193350 h 298698"/>
                <a:gd name="connsiteX8" fmla="*/ 432521 w 470138"/>
                <a:gd name="connsiteY8" fmla="*/ 199285 h 298698"/>
                <a:gd name="connsiteX9" fmla="*/ 441549 w 470138"/>
                <a:gd name="connsiteY9" fmla="*/ 206704 h 298698"/>
                <a:gd name="connsiteX10" fmla="*/ 441549 w 470138"/>
                <a:gd name="connsiteY10" fmla="*/ 212639 h 298698"/>
                <a:gd name="connsiteX11" fmla="*/ 444558 w 470138"/>
                <a:gd name="connsiteY11" fmla="*/ 225993 h 298698"/>
                <a:gd name="connsiteX12" fmla="*/ 449072 w 470138"/>
                <a:gd name="connsiteY12" fmla="*/ 225993 h 298698"/>
                <a:gd name="connsiteX13" fmla="*/ 452082 w 470138"/>
                <a:gd name="connsiteY13" fmla="*/ 225993 h 298698"/>
                <a:gd name="connsiteX14" fmla="*/ 452082 w 470138"/>
                <a:gd name="connsiteY14" fmla="*/ 234896 h 298698"/>
                <a:gd name="connsiteX15" fmla="*/ 456596 w 470138"/>
                <a:gd name="connsiteY15" fmla="*/ 234896 h 298698"/>
                <a:gd name="connsiteX16" fmla="*/ 462615 w 470138"/>
                <a:gd name="connsiteY16" fmla="*/ 240831 h 298698"/>
                <a:gd name="connsiteX17" fmla="*/ 470138 w 470138"/>
                <a:gd name="connsiteY17" fmla="*/ 240831 h 298698"/>
                <a:gd name="connsiteX18" fmla="*/ 462615 w 470138"/>
                <a:gd name="connsiteY18" fmla="*/ 251217 h 298698"/>
                <a:gd name="connsiteX19" fmla="*/ 456596 w 470138"/>
                <a:gd name="connsiteY19" fmla="*/ 254185 h 298698"/>
                <a:gd name="connsiteX20" fmla="*/ 449072 w 470138"/>
                <a:gd name="connsiteY20" fmla="*/ 267539 h 298698"/>
                <a:gd name="connsiteX21" fmla="*/ 440044 w 470138"/>
                <a:gd name="connsiteY21" fmla="*/ 270506 h 298698"/>
                <a:gd name="connsiteX22" fmla="*/ 421988 w 470138"/>
                <a:gd name="connsiteY22" fmla="*/ 270506 h 298698"/>
                <a:gd name="connsiteX23" fmla="*/ 418978 w 470138"/>
                <a:gd name="connsiteY23" fmla="*/ 274958 h 298698"/>
                <a:gd name="connsiteX24" fmla="*/ 406941 w 470138"/>
                <a:gd name="connsiteY24" fmla="*/ 274958 h 298698"/>
                <a:gd name="connsiteX25" fmla="*/ 403931 w 470138"/>
                <a:gd name="connsiteY25" fmla="*/ 285344 h 298698"/>
                <a:gd name="connsiteX26" fmla="*/ 402427 w 470138"/>
                <a:gd name="connsiteY26" fmla="*/ 292763 h 298698"/>
                <a:gd name="connsiteX27" fmla="*/ 399417 w 470138"/>
                <a:gd name="connsiteY27" fmla="*/ 295731 h 298698"/>
                <a:gd name="connsiteX28" fmla="*/ 396408 w 470138"/>
                <a:gd name="connsiteY28" fmla="*/ 298698 h 298698"/>
                <a:gd name="connsiteX29" fmla="*/ 391894 w 470138"/>
                <a:gd name="connsiteY29" fmla="*/ 298698 h 298698"/>
                <a:gd name="connsiteX30" fmla="*/ 387380 w 470138"/>
                <a:gd name="connsiteY30" fmla="*/ 291279 h 298698"/>
                <a:gd name="connsiteX31" fmla="*/ 376847 w 470138"/>
                <a:gd name="connsiteY31" fmla="*/ 286828 h 298698"/>
                <a:gd name="connsiteX32" fmla="*/ 370828 w 470138"/>
                <a:gd name="connsiteY32" fmla="*/ 280893 h 298698"/>
                <a:gd name="connsiteX33" fmla="*/ 370828 w 470138"/>
                <a:gd name="connsiteY33" fmla="*/ 277925 h 298698"/>
                <a:gd name="connsiteX34" fmla="*/ 370828 w 470138"/>
                <a:gd name="connsiteY34" fmla="*/ 273474 h 298698"/>
                <a:gd name="connsiteX35" fmla="*/ 370828 w 470138"/>
                <a:gd name="connsiteY35" fmla="*/ 267539 h 298698"/>
                <a:gd name="connsiteX36" fmla="*/ 370828 w 470138"/>
                <a:gd name="connsiteY36" fmla="*/ 264571 h 298698"/>
                <a:gd name="connsiteX37" fmla="*/ 370828 w 470138"/>
                <a:gd name="connsiteY37" fmla="*/ 252701 h 298698"/>
                <a:gd name="connsiteX38" fmla="*/ 370828 w 470138"/>
                <a:gd name="connsiteY38" fmla="*/ 249733 h 298698"/>
                <a:gd name="connsiteX39" fmla="*/ 370828 w 470138"/>
                <a:gd name="connsiteY39" fmla="*/ 242315 h 298698"/>
                <a:gd name="connsiteX40" fmla="*/ 363304 w 470138"/>
                <a:gd name="connsiteY40" fmla="*/ 231928 h 298698"/>
                <a:gd name="connsiteX41" fmla="*/ 358790 w 470138"/>
                <a:gd name="connsiteY41" fmla="*/ 227477 h 298698"/>
                <a:gd name="connsiteX42" fmla="*/ 358790 w 470138"/>
                <a:gd name="connsiteY42" fmla="*/ 223025 h 298698"/>
                <a:gd name="connsiteX43" fmla="*/ 358790 w 470138"/>
                <a:gd name="connsiteY43" fmla="*/ 220058 h 298698"/>
                <a:gd name="connsiteX44" fmla="*/ 363304 w 470138"/>
                <a:gd name="connsiteY44" fmla="*/ 214123 h 298698"/>
                <a:gd name="connsiteX45" fmla="*/ 370828 w 470138"/>
                <a:gd name="connsiteY45" fmla="*/ 212639 h 298698"/>
                <a:gd name="connsiteX46" fmla="*/ 376847 w 470138"/>
                <a:gd name="connsiteY46" fmla="*/ 206704 h 298698"/>
                <a:gd name="connsiteX47" fmla="*/ 376847 w 470138"/>
                <a:gd name="connsiteY47" fmla="*/ 199285 h 298698"/>
                <a:gd name="connsiteX48" fmla="*/ 373837 w 470138"/>
                <a:gd name="connsiteY48" fmla="*/ 185931 h 298698"/>
                <a:gd name="connsiteX49" fmla="*/ 373837 w 470138"/>
                <a:gd name="connsiteY49" fmla="*/ 182963 h 298698"/>
                <a:gd name="connsiteX50" fmla="*/ 373837 w 470138"/>
                <a:gd name="connsiteY50" fmla="*/ 178512 h 298698"/>
                <a:gd name="connsiteX51" fmla="*/ 275720 w 470138"/>
                <a:gd name="connsiteY51" fmla="*/ 116651 h 298698"/>
                <a:gd name="connsiteX52" fmla="*/ 281022 w 470138"/>
                <a:gd name="connsiteY52" fmla="*/ 116651 h 298698"/>
                <a:gd name="connsiteX53" fmla="*/ 284556 w 470138"/>
                <a:gd name="connsiteY53" fmla="*/ 116651 h 298698"/>
                <a:gd name="connsiteX54" fmla="*/ 288091 w 470138"/>
                <a:gd name="connsiteY54" fmla="*/ 120186 h 298698"/>
                <a:gd name="connsiteX55" fmla="*/ 291626 w 470138"/>
                <a:gd name="connsiteY55" fmla="*/ 125488 h 298698"/>
                <a:gd name="connsiteX56" fmla="*/ 291626 w 470138"/>
                <a:gd name="connsiteY56" fmla="*/ 130790 h 298698"/>
                <a:gd name="connsiteX57" fmla="*/ 284556 w 470138"/>
                <a:gd name="connsiteY57" fmla="*/ 134325 h 298698"/>
                <a:gd name="connsiteX58" fmla="*/ 281022 w 470138"/>
                <a:gd name="connsiteY58" fmla="*/ 130790 h 298698"/>
                <a:gd name="connsiteX59" fmla="*/ 281022 w 470138"/>
                <a:gd name="connsiteY59" fmla="*/ 125488 h 298698"/>
                <a:gd name="connsiteX60" fmla="*/ 275720 w 470138"/>
                <a:gd name="connsiteY60" fmla="*/ 121953 h 298698"/>
                <a:gd name="connsiteX61" fmla="*/ 275720 w 470138"/>
                <a:gd name="connsiteY61" fmla="*/ 120186 h 298698"/>
                <a:gd name="connsiteX62" fmla="*/ 309302 w 470138"/>
                <a:gd name="connsiteY62" fmla="*/ 107814 h 298698"/>
                <a:gd name="connsiteX63" fmla="*/ 314604 w 470138"/>
                <a:gd name="connsiteY63" fmla="*/ 107814 h 298698"/>
                <a:gd name="connsiteX64" fmla="*/ 319906 w 470138"/>
                <a:gd name="connsiteY64" fmla="*/ 113116 h 298698"/>
                <a:gd name="connsiteX65" fmla="*/ 323441 w 470138"/>
                <a:gd name="connsiteY65" fmla="*/ 116651 h 298698"/>
                <a:gd name="connsiteX66" fmla="*/ 330511 w 470138"/>
                <a:gd name="connsiteY66" fmla="*/ 120186 h 298698"/>
                <a:gd name="connsiteX67" fmla="*/ 330511 w 470138"/>
                <a:gd name="connsiteY67" fmla="*/ 116651 h 298698"/>
                <a:gd name="connsiteX68" fmla="*/ 339348 w 470138"/>
                <a:gd name="connsiteY68" fmla="*/ 116651 h 298698"/>
                <a:gd name="connsiteX69" fmla="*/ 344650 w 470138"/>
                <a:gd name="connsiteY69" fmla="*/ 116651 h 298698"/>
                <a:gd name="connsiteX70" fmla="*/ 351720 w 470138"/>
                <a:gd name="connsiteY70" fmla="*/ 121954 h 298698"/>
                <a:gd name="connsiteX71" fmla="*/ 364092 w 470138"/>
                <a:gd name="connsiteY71" fmla="*/ 130791 h 298698"/>
                <a:gd name="connsiteX72" fmla="*/ 364092 w 470138"/>
                <a:gd name="connsiteY72" fmla="*/ 139628 h 298698"/>
                <a:gd name="connsiteX73" fmla="*/ 358789 w 470138"/>
                <a:gd name="connsiteY73" fmla="*/ 144930 h 298698"/>
                <a:gd name="connsiteX74" fmla="*/ 353487 w 470138"/>
                <a:gd name="connsiteY74" fmla="*/ 144930 h 298698"/>
                <a:gd name="connsiteX75" fmla="*/ 348185 w 470138"/>
                <a:gd name="connsiteY75" fmla="*/ 144930 h 298698"/>
                <a:gd name="connsiteX76" fmla="*/ 348185 w 470138"/>
                <a:gd name="connsiteY76" fmla="*/ 146698 h 298698"/>
                <a:gd name="connsiteX77" fmla="*/ 335813 w 470138"/>
                <a:gd name="connsiteY77" fmla="*/ 146698 h 298698"/>
                <a:gd name="connsiteX78" fmla="*/ 330511 w 470138"/>
                <a:gd name="connsiteY78" fmla="*/ 146698 h 298698"/>
                <a:gd name="connsiteX79" fmla="*/ 328743 w 470138"/>
                <a:gd name="connsiteY79" fmla="*/ 146698 h 298698"/>
                <a:gd name="connsiteX80" fmla="*/ 325209 w 470138"/>
                <a:gd name="connsiteY80" fmla="*/ 141396 h 298698"/>
                <a:gd name="connsiteX81" fmla="*/ 323441 w 470138"/>
                <a:gd name="connsiteY81" fmla="*/ 134326 h 298698"/>
                <a:gd name="connsiteX82" fmla="*/ 325209 w 470138"/>
                <a:gd name="connsiteY82" fmla="*/ 127256 h 298698"/>
                <a:gd name="connsiteX83" fmla="*/ 316371 w 470138"/>
                <a:gd name="connsiteY83" fmla="*/ 127256 h 298698"/>
                <a:gd name="connsiteX84" fmla="*/ 309302 w 470138"/>
                <a:gd name="connsiteY84" fmla="*/ 125488 h 298698"/>
                <a:gd name="connsiteX85" fmla="*/ 309302 w 470138"/>
                <a:gd name="connsiteY85" fmla="*/ 120186 h 298698"/>
                <a:gd name="connsiteX86" fmla="*/ 309302 w 470138"/>
                <a:gd name="connsiteY86" fmla="*/ 116651 h 298698"/>
                <a:gd name="connsiteX87" fmla="*/ 309302 w 470138"/>
                <a:gd name="connsiteY87" fmla="*/ 111349 h 298698"/>
                <a:gd name="connsiteX88" fmla="*/ 258045 w 470138"/>
                <a:gd name="connsiteY88" fmla="*/ 93675 h 298698"/>
                <a:gd name="connsiteX89" fmla="*/ 261580 w 470138"/>
                <a:gd name="connsiteY89" fmla="*/ 93675 h 298698"/>
                <a:gd name="connsiteX90" fmla="*/ 272184 w 470138"/>
                <a:gd name="connsiteY90" fmla="*/ 93675 h 298698"/>
                <a:gd name="connsiteX91" fmla="*/ 281021 w 470138"/>
                <a:gd name="connsiteY91" fmla="*/ 93675 h 298698"/>
                <a:gd name="connsiteX92" fmla="*/ 282788 w 470138"/>
                <a:gd name="connsiteY92" fmla="*/ 100745 h 298698"/>
                <a:gd name="connsiteX93" fmla="*/ 302230 w 470138"/>
                <a:gd name="connsiteY93" fmla="*/ 100745 h 298698"/>
                <a:gd name="connsiteX94" fmla="*/ 293393 w 470138"/>
                <a:gd name="connsiteY94" fmla="*/ 106047 h 298698"/>
                <a:gd name="connsiteX95" fmla="*/ 291625 w 470138"/>
                <a:gd name="connsiteY95" fmla="*/ 107815 h 298698"/>
                <a:gd name="connsiteX96" fmla="*/ 291625 w 470138"/>
                <a:gd name="connsiteY96" fmla="*/ 104280 h 298698"/>
                <a:gd name="connsiteX97" fmla="*/ 286323 w 470138"/>
                <a:gd name="connsiteY97" fmla="*/ 104280 h 298698"/>
                <a:gd name="connsiteX98" fmla="*/ 282788 w 470138"/>
                <a:gd name="connsiteY98" fmla="*/ 104280 h 298698"/>
                <a:gd name="connsiteX99" fmla="*/ 277486 w 470138"/>
                <a:gd name="connsiteY99" fmla="*/ 104280 h 298698"/>
                <a:gd name="connsiteX100" fmla="*/ 273951 w 470138"/>
                <a:gd name="connsiteY100" fmla="*/ 104280 h 298698"/>
                <a:gd name="connsiteX101" fmla="*/ 270417 w 470138"/>
                <a:gd name="connsiteY101" fmla="*/ 104280 h 298698"/>
                <a:gd name="connsiteX102" fmla="*/ 265114 w 470138"/>
                <a:gd name="connsiteY102" fmla="*/ 104280 h 298698"/>
                <a:gd name="connsiteX103" fmla="*/ 258045 w 470138"/>
                <a:gd name="connsiteY103" fmla="*/ 102512 h 298698"/>
                <a:gd name="connsiteX104" fmla="*/ 258045 w 470138"/>
                <a:gd name="connsiteY104" fmla="*/ 100745 h 298698"/>
                <a:gd name="connsiteX105" fmla="*/ 258045 w 470138"/>
                <a:gd name="connsiteY105" fmla="*/ 97210 h 298698"/>
                <a:gd name="connsiteX106" fmla="*/ 187348 w 470138"/>
                <a:gd name="connsiteY106" fmla="*/ 51256 h 298698"/>
                <a:gd name="connsiteX107" fmla="*/ 194417 w 470138"/>
                <a:gd name="connsiteY107" fmla="*/ 51256 h 298698"/>
                <a:gd name="connsiteX108" fmla="*/ 197952 w 470138"/>
                <a:gd name="connsiteY108" fmla="*/ 51256 h 298698"/>
                <a:gd name="connsiteX109" fmla="*/ 201487 w 470138"/>
                <a:gd name="connsiteY109" fmla="*/ 53023 h 298698"/>
                <a:gd name="connsiteX110" fmla="*/ 203254 w 470138"/>
                <a:gd name="connsiteY110" fmla="*/ 56558 h 298698"/>
                <a:gd name="connsiteX111" fmla="*/ 208557 w 470138"/>
                <a:gd name="connsiteY111" fmla="*/ 65395 h 298698"/>
                <a:gd name="connsiteX112" fmla="*/ 213859 w 470138"/>
                <a:gd name="connsiteY112" fmla="*/ 65395 h 298698"/>
                <a:gd name="connsiteX113" fmla="*/ 217394 w 470138"/>
                <a:gd name="connsiteY113" fmla="*/ 74233 h 298698"/>
                <a:gd name="connsiteX114" fmla="*/ 217394 w 470138"/>
                <a:gd name="connsiteY114" fmla="*/ 81303 h 298698"/>
                <a:gd name="connsiteX115" fmla="*/ 217394 w 470138"/>
                <a:gd name="connsiteY115" fmla="*/ 86605 h 298698"/>
                <a:gd name="connsiteX116" fmla="*/ 212092 w 470138"/>
                <a:gd name="connsiteY116" fmla="*/ 86605 h 298698"/>
                <a:gd name="connsiteX117" fmla="*/ 206789 w 470138"/>
                <a:gd name="connsiteY117" fmla="*/ 81303 h 298698"/>
                <a:gd name="connsiteX118" fmla="*/ 203254 w 470138"/>
                <a:gd name="connsiteY118" fmla="*/ 77768 h 298698"/>
                <a:gd name="connsiteX119" fmla="*/ 194417 w 470138"/>
                <a:gd name="connsiteY119" fmla="*/ 81303 h 298698"/>
                <a:gd name="connsiteX120" fmla="*/ 187348 w 470138"/>
                <a:gd name="connsiteY120" fmla="*/ 83070 h 298698"/>
                <a:gd name="connsiteX121" fmla="*/ 182046 w 470138"/>
                <a:gd name="connsiteY121" fmla="*/ 79535 h 298698"/>
                <a:gd name="connsiteX122" fmla="*/ 178511 w 470138"/>
                <a:gd name="connsiteY122" fmla="*/ 74233 h 298698"/>
                <a:gd name="connsiteX123" fmla="*/ 169674 w 470138"/>
                <a:gd name="connsiteY123" fmla="*/ 68930 h 298698"/>
                <a:gd name="connsiteX124" fmla="*/ 169674 w 470138"/>
                <a:gd name="connsiteY124" fmla="*/ 63628 h 298698"/>
                <a:gd name="connsiteX125" fmla="*/ 169674 w 470138"/>
                <a:gd name="connsiteY125" fmla="*/ 56558 h 298698"/>
                <a:gd name="connsiteX126" fmla="*/ 174976 w 470138"/>
                <a:gd name="connsiteY126" fmla="*/ 56558 h 298698"/>
                <a:gd name="connsiteX127" fmla="*/ 180278 w 470138"/>
                <a:gd name="connsiteY127" fmla="*/ 56558 h 298698"/>
                <a:gd name="connsiteX128" fmla="*/ 180278 w 470138"/>
                <a:gd name="connsiteY128" fmla="*/ 53023 h 298698"/>
                <a:gd name="connsiteX129" fmla="*/ 12372 w 470138"/>
                <a:gd name="connsiteY129" fmla="*/ 15908 h 298698"/>
                <a:gd name="connsiteX130" fmla="*/ 12372 w 470138"/>
                <a:gd name="connsiteY130" fmla="*/ 21210 h 298698"/>
                <a:gd name="connsiteX131" fmla="*/ 12372 w 470138"/>
                <a:gd name="connsiteY131" fmla="*/ 24745 h 298698"/>
                <a:gd name="connsiteX132" fmla="*/ 8837 w 470138"/>
                <a:gd name="connsiteY132" fmla="*/ 28280 h 298698"/>
                <a:gd name="connsiteX133" fmla="*/ 7069 w 470138"/>
                <a:gd name="connsiteY133" fmla="*/ 31815 h 298698"/>
                <a:gd name="connsiteX134" fmla="*/ 7069 w 470138"/>
                <a:gd name="connsiteY134" fmla="*/ 38885 h 298698"/>
                <a:gd name="connsiteX135" fmla="*/ 0 w 470138"/>
                <a:gd name="connsiteY135" fmla="*/ 35350 h 298698"/>
                <a:gd name="connsiteX136" fmla="*/ 0 w 470138"/>
                <a:gd name="connsiteY136" fmla="*/ 31815 h 298698"/>
                <a:gd name="connsiteX137" fmla="*/ 0 w 470138"/>
                <a:gd name="connsiteY137" fmla="*/ 28280 h 298698"/>
                <a:gd name="connsiteX138" fmla="*/ 7069 w 470138"/>
                <a:gd name="connsiteY138" fmla="*/ 21210 h 298698"/>
                <a:gd name="connsiteX139" fmla="*/ 58325 w 470138"/>
                <a:gd name="connsiteY139" fmla="*/ 0 h 298698"/>
                <a:gd name="connsiteX140" fmla="*/ 63627 w 470138"/>
                <a:gd name="connsiteY140" fmla="*/ 0 h 298698"/>
                <a:gd name="connsiteX141" fmla="*/ 77767 w 470138"/>
                <a:gd name="connsiteY141" fmla="*/ 0 h 298698"/>
                <a:gd name="connsiteX142" fmla="*/ 83069 w 470138"/>
                <a:gd name="connsiteY142" fmla="*/ 0 h 298698"/>
                <a:gd name="connsiteX143" fmla="*/ 88372 w 470138"/>
                <a:gd name="connsiteY143" fmla="*/ 8837 h 298698"/>
                <a:gd name="connsiteX144" fmla="*/ 88372 w 470138"/>
                <a:gd name="connsiteY144" fmla="*/ 10604 h 298698"/>
                <a:gd name="connsiteX145" fmla="*/ 88372 w 470138"/>
                <a:gd name="connsiteY145" fmla="*/ 15907 h 298698"/>
                <a:gd name="connsiteX146" fmla="*/ 86604 w 470138"/>
                <a:gd name="connsiteY146" fmla="*/ 21209 h 298698"/>
                <a:gd name="connsiteX147" fmla="*/ 86604 w 470138"/>
                <a:gd name="connsiteY147" fmla="*/ 22977 h 298698"/>
                <a:gd name="connsiteX148" fmla="*/ 81302 w 470138"/>
                <a:gd name="connsiteY148" fmla="*/ 28279 h 298698"/>
                <a:gd name="connsiteX149" fmla="*/ 77767 w 470138"/>
                <a:gd name="connsiteY149" fmla="*/ 28279 h 298698"/>
                <a:gd name="connsiteX150" fmla="*/ 72465 w 470138"/>
                <a:gd name="connsiteY150" fmla="*/ 28279 h 298698"/>
                <a:gd name="connsiteX151" fmla="*/ 68930 w 470138"/>
                <a:gd name="connsiteY151" fmla="*/ 28279 h 298698"/>
                <a:gd name="connsiteX152" fmla="*/ 60092 w 470138"/>
                <a:gd name="connsiteY152" fmla="*/ 22977 h 298698"/>
                <a:gd name="connsiteX153" fmla="*/ 58325 w 470138"/>
                <a:gd name="connsiteY153" fmla="*/ 22977 h 298698"/>
                <a:gd name="connsiteX154" fmla="*/ 49488 w 470138"/>
                <a:gd name="connsiteY154" fmla="*/ 15907 h 298698"/>
                <a:gd name="connsiteX155" fmla="*/ 49488 w 470138"/>
                <a:gd name="connsiteY155" fmla="*/ 7070 h 298698"/>
                <a:gd name="connsiteX156" fmla="*/ 49488 w 470138"/>
                <a:gd name="connsiteY156" fmla="*/ 3535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</a:cxnLst>
              <a:rect l="l" t="t" r="r" b="b"/>
              <a:pathLst>
                <a:path w="470138" h="298698">
                  <a:moveTo>
                    <a:pt x="373837" y="178512"/>
                  </a:moveTo>
                  <a:cubicBezTo>
                    <a:pt x="376847" y="178512"/>
                    <a:pt x="376847" y="178512"/>
                    <a:pt x="376847" y="178512"/>
                  </a:cubicBezTo>
                  <a:cubicBezTo>
                    <a:pt x="382865" y="178512"/>
                    <a:pt x="382865" y="178512"/>
                    <a:pt x="382865" y="178512"/>
                  </a:cubicBezTo>
                  <a:cubicBezTo>
                    <a:pt x="391894" y="184447"/>
                    <a:pt x="391894" y="184447"/>
                    <a:pt x="391894" y="184447"/>
                  </a:cubicBezTo>
                  <a:cubicBezTo>
                    <a:pt x="399417" y="191866"/>
                    <a:pt x="399417" y="191866"/>
                    <a:pt x="399417" y="191866"/>
                  </a:cubicBezTo>
                  <a:cubicBezTo>
                    <a:pt x="399417" y="191866"/>
                    <a:pt x="403931" y="193350"/>
                    <a:pt x="405436" y="193350"/>
                  </a:cubicBezTo>
                  <a:cubicBezTo>
                    <a:pt x="406941" y="193350"/>
                    <a:pt x="408445" y="193350"/>
                    <a:pt x="409950" y="193350"/>
                  </a:cubicBezTo>
                  <a:cubicBezTo>
                    <a:pt x="411455" y="193350"/>
                    <a:pt x="417474" y="193350"/>
                    <a:pt x="417474" y="193350"/>
                  </a:cubicBezTo>
                  <a:cubicBezTo>
                    <a:pt x="432521" y="199285"/>
                    <a:pt x="432521" y="199285"/>
                    <a:pt x="432521" y="199285"/>
                  </a:cubicBezTo>
                  <a:cubicBezTo>
                    <a:pt x="441549" y="206704"/>
                    <a:pt x="441549" y="206704"/>
                    <a:pt x="441549" y="206704"/>
                  </a:cubicBezTo>
                  <a:cubicBezTo>
                    <a:pt x="441549" y="212639"/>
                    <a:pt x="441549" y="212639"/>
                    <a:pt x="441549" y="212639"/>
                  </a:cubicBezTo>
                  <a:cubicBezTo>
                    <a:pt x="444558" y="225993"/>
                    <a:pt x="444558" y="225993"/>
                    <a:pt x="444558" y="225993"/>
                  </a:cubicBezTo>
                  <a:cubicBezTo>
                    <a:pt x="449072" y="225993"/>
                    <a:pt x="449072" y="225993"/>
                    <a:pt x="449072" y="225993"/>
                  </a:cubicBezTo>
                  <a:cubicBezTo>
                    <a:pt x="452082" y="225993"/>
                    <a:pt x="452082" y="225993"/>
                    <a:pt x="452082" y="225993"/>
                  </a:cubicBezTo>
                  <a:cubicBezTo>
                    <a:pt x="452082" y="234896"/>
                    <a:pt x="452082" y="234896"/>
                    <a:pt x="452082" y="234896"/>
                  </a:cubicBezTo>
                  <a:cubicBezTo>
                    <a:pt x="456596" y="234896"/>
                    <a:pt x="456596" y="234896"/>
                    <a:pt x="456596" y="234896"/>
                  </a:cubicBezTo>
                  <a:cubicBezTo>
                    <a:pt x="462615" y="240831"/>
                    <a:pt x="462615" y="240831"/>
                    <a:pt x="462615" y="240831"/>
                  </a:cubicBezTo>
                  <a:cubicBezTo>
                    <a:pt x="470138" y="240831"/>
                    <a:pt x="470138" y="240831"/>
                    <a:pt x="470138" y="240831"/>
                  </a:cubicBezTo>
                  <a:cubicBezTo>
                    <a:pt x="462615" y="251217"/>
                    <a:pt x="462615" y="251217"/>
                    <a:pt x="462615" y="251217"/>
                  </a:cubicBezTo>
                  <a:cubicBezTo>
                    <a:pt x="456596" y="254185"/>
                    <a:pt x="456596" y="254185"/>
                    <a:pt x="456596" y="254185"/>
                  </a:cubicBezTo>
                  <a:cubicBezTo>
                    <a:pt x="449072" y="267539"/>
                    <a:pt x="449072" y="267539"/>
                    <a:pt x="449072" y="267539"/>
                  </a:cubicBezTo>
                  <a:cubicBezTo>
                    <a:pt x="440044" y="270506"/>
                    <a:pt x="440044" y="270506"/>
                    <a:pt x="440044" y="270506"/>
                  </a:cubicBezTo>
                  <a:cubicBezTo>
                    <a:pt x="421988" y="270506"/>
                    <a:pt x="421988" y="270506"/>
                    <a:pt x="421988" y="270506"/>
                  </a:cubicBezTo>
                  <a:cubicBezTo>
                    <a:pt x="418978" y="274958"/>
                    <a:pt x="418978" y="274958"/>
                    <a:pt x="418978" y="274958"/>
                  </a:cubicBezTo>
                  <a:cubicBezTo>
                    <a:pt x="406941" y="274958"/>
                    <a:pt x="406941" y="274958"/>
                    <a:pt x="406941" y="274958"/>
                  </a:cubicBezTo>
                  <a:cubicBezTo>
                    <a:pt x="403931" y="285344"/>
                    <a:pt x="403931" y="285344"/>
                    <a:pt x="403931" y="285344"/>
                  </a:cubicBezTo>
                  <a:cubicBezTo>
                    <a:pt x="402427" y="292763"/>
                    <a:pt x="402427" y="292763"/>
                    <a:pt x="402427" y="292763"/>
                  </a:cubicBezTo>
                  <a:cubicBezTo>
                    <a:pt x="399417" y="295731"/>
                    <a:pt x="399417" y="295731"/>
                    <a:pt x="399417" y="295731"/>
                  </a:cubicBezTo>
                  <a:cubicBezTo>
                    <a:pt x="396408" y="298698"/>
                    <a:pt x="396408" y="298698"/>
                    <a:pt x="396408" y="298698"/>
                  </a:cubicBezTo>
                  <a:cubicBezTo>
                    <a:pt x="391894" y="298698"/>
                    <a:pt x="391894" y="298698"/>
                    <a:pt x="391894" y="298698"/>
                  </a:cubicBezTo>
                  <a:cubicBezTo>
                    <a:pt x="387380" y="291279"/>
                    <a:pt x="387380" y="291279"/>
                    <a:pt x="387380" y="291279"/>
                  </a:cubicBezTo>
                  <a:cubicBezTo>
                    <a:pt x="376847" y="286828"/>
                    <a:pt x="376847" y="286828"/>
                    <a:pt x="376847" y="286828"/>
                  </a:cubicBezTo>
                  <a:cubicBezTo>
                    <a:pt x="370828" y="280893"/>
                    <a:pt x="370828" y="280893"/>
                    <a:pt x="370828" y="280893"/>
                  </a:cubicBezTo>
                  <a:cubicBezTo>
                    <a:pt x="370828" y="277925"/>
                    <a:pt x="370828" y="277925"/>
                    <a:pt x="370828" y="277925"/>
                  </a:cubicBezTo>
                  <a:cubicBezTo>
                    <a:pt x="370828" y="273474"/>
                    <a:pt x="370828" y="273474"/>
                    <a:pt x="370828" y="273474"/>
                  </a:cubicBezTo>
                  <a:cubicBezTo>
                    <a:pt x="370828" y="267539"/>
                    <a:pt x="370828" y="267539"/>
                    <a:pt x="370828" y="267539"/>
                  </a:cubicBezTo>
                  <a:cubicBezTo>
                    <a:pt x="370828" y="264571"/>
                    <a:pt x="370828" y="264571"/>
                    <a:pt x="370828" y="264571"/>
                  </a:cubicBezTo>
                  <a:cubicBezTo>
                    <a:pt x="370828" y="252701"/>
                    <a:pt x="370828" y="252701"/>
                    <a:pt x="370828" y="252701"/>
                  </a:cubicBezTo>
                  <a:cubicBezTo>
                    <a:pt x="370828" y="249733"/>
                    <a:pt x="370828" y="249733"/>
                    <a:pt x="370828" y="249733"/>
                  </a:cubicBezTo>
                  <a:cubicBezTo>
                    <a:pt x="370828" y="242315"/>
                    <a:pt x="370828" y="242315"/>
                    <a:pt x="370828" y="242315"/>
                  </a:cubicBezTo>
                  <a:cubicBezTo>
                    <a:pt x="363304" y="231928"/>
                    <a:pt x="363304" y="231928"/>
                    <a:pt x="363304" y="231928"/>
                  </a:cubicBezTo>
                  <a:cubicBezTo>
                    <a:pt x="358790" y="227477"/>
                    <a:pt x="358790" y="227477"/>
                    <a:pt x="358790" y="227477"/>
                  </a:cubicBezTo>
                  <a:cubicBezTo>
                    <a:pt x="358790" y="223025"/>
                    <a:pt x="358790" y="223025"/>
                    <a:pt x="358790" y="223025"/>
                  </a:cubicBezTo>
                  <a:cubicBezTo>
                    <a:pt x="358790" y="220058"/>
                    <a:pt x="358790" y="220058"/>
                    <a:pt x="358790" y="220058"/>
                  </a:cubicBezTo>
                  <a:cubicBezTo>
                    <a:pt x="363304" y="214123"/>
                    <a:pt x="363304" y="214123"/>
                    <a:pt x="363304" y="214123"/>
                  </a:cubicBezTo>
                  <a:cubicBezTo>
                    <a:pt x="370828" y="212639"/>
                    <a:pt x="370828" y="212639"/>
                    <a:pt x="370828" y="212639"/>
                  </a:cubicBezTo>
                  <a:cubicBezTo>
                    <a:pt x="376847" y="206704"/>
                    <a:pt x="376847" y="206704"/>
                    <a:pt x="376847" y="206704"/>
                  </a:cubicBezTo>
                  <a:lnTo>
                    <a:pt x="376847" y="199285"/>
                  </a:lnTo>
                  <a:cubicBezTo>
                    <a:pt x="373837" y="185931"/>
                    <a:pt x="373837" y="185931"/>
                    <a:pt x="373837" y="185931"/>
                  </a:cubicBezTo>
                  <a:cubicBezTo>
                    <a:pt x="373837" y="182963"/>
                    <a:pt x="373837" y="182963"/>
                    <a:pt x="373837" y="182963"/>
                  </a:cubicBezTo>
                  <a:cubicBezTo>
                    <a:pt x="373837" y="178512"/>
                    <a:pt x="373837" y="178512"/>
                    <a:pt x="373837" y="178512"/>
                  </a:cubicBezTo>
                  <a:close/>
                  <a:moveTo>
                    <a:pt x="275720" y="116651"/>
                  </a:moveTo>
                  <a:lnTo>
                    <a:pt x="281022" y="116651"/>
                  </a:lnTo>
                  <a:lnTo>
                    <a:pt x="284556" y="116651"/>
                  </a:lnTo>
                  <a:lnTo>
                    <a:pt x="288091" y="120186"/>
                  </a:lnTo>
                  <a:lnTo>
                    <a:pt x="291626" y="125488"/>
                  </a:lnTo>
                  <a:lnTo>
                    <a:pt x="291626" y="130790"/>
                  </a:lnTo>
                  <a:lnTo>
                    <a:pt x="284556" y="134325"/>
                  </a:lnTo>
                  <a:lnTo>
                    <a:pt x="281022" y="130790"/>
                  </a:lnTo>
                  <a:lnTo>
                    <a:pt x="281022" y="125488"/>
                  </a:lnTo>
                  <a:lnTo>
                    <a:pt x="275720" y="121953"/>
                  </a:lnTo>
                  <a:lnTo>
                    <a:pt x="275720" y="120186"/>
                  </a:lnTo>
                  <a:close/>
                  <a:moveTo>
                    <a:pt x="309302" y="107814"/>
                  </a:moveTo>
                  <a:lnTo>
                    <a:pt x="314604" y="107814"/>
                  </a:lnTo>
                  <a:lnTo>
                    <a:pt x="319906" y="113116"/>
                  </a:lnTo>
                  <a:lnTo>
                    <a:pt x="323441" y="116651"/>
                  </a:lnTo>
                  <a:lnTo>
                    <a:pt x="330511" y="120186"/>
                  </a:lnTo>
                  <a:lnTo>
                    <a:pt x="330511" y="116651"/>
                  </a:lnTo>
                  <a:lnTo>
                    <a:pt x="339348" y="116651"/>
                  </a:lnTo>
                  <a:lnTo>
                    <a:pt x="344650" y="116651"/>
                  </a:lnTo>
                  <a:lnTo>
                    <a:pt x="351720" y="121954"/>
                  </a:lnTo>
                  <a:lnTo>
                    <a:pt x="364092" y="130791"/>
                  </a:lnTo>
                  <a:lnTo>
                    <a:pt x="364092" y="139628"/>
                  </a:lnTo>
                  <a:lnTo>
                    <a:pt x="358789" y="144930"/>
                  </a:lnTo>
                  <a:lnTo>
                    <a:pt x="353487" y="144930"/>
                  </a:lnTo>
                  <a:lnTo>
                    <a:pt x="348185" y="144930"/>
                  </a:lnTo>
                  <a:lnTo>
                    <a:pt x="348185" y="146698"/>
                  </a:lnTo>
                  <a:lnTo>
                    <a:pt x="335813" y="146698"/>
                  </a:lnTo>
                  <a:lnTo>
                    <a:pt x="330511" y="146698"/>
                  </a:lnTo>
                  <a:lnTo>
                    <a:pt x="328743" y="146698"/>
                  </a:lnTo>
                  <a:lnTo>
                    <a:pt x="325209" y="141396"/>
                  </a:lnTo>
                  <a:lnTo>
                    <a:pt x="323441" y="134326"/>
                  </a:lnTo>
                  <a:lnTo>
                    <a:pt x="325209" y="127256"/>
                  </a:lnTo>
                  <a:lnTo>
                    <a:pt x="316371" y="127256"/>
                  </a:lnTo>
                  <a:lnTo>
                    <a:pt x="309302" y="125488"/>
                  </a:lnTo>
                  <a:lnTo>
                    <a:pt x="309302" y="120186"/>
                  </a:lnTo>
                  <a:lnTo>
                    <a:pt x="309302" y="116651"/>
                  </a:lnTo>
                  <a:lnTo>
                    <a:pt x="309302" y="111349"/>
                  </a:lnTo>
                  <a:close/>
                  <a:moveTo>
                    <a:pt x="258045" y="93675"/>
                  </a:moveTo>
                  <a:lnTo>
                    <a:pt x="261580" y="93675"/>
                  </a:lnTo>
                  <a:lnTo>
                    <a:pt x="272184" y="93675"/>
                  </a:lnTo>
                  <a:lnTo>
                    <a:pt x="281021" y="93675"/>
                  </a:lnTo>
                  <a:lnTo>
                    <a:pt x="282788" y="100745"/>
                  </a:lnTo>
                  <a:lnTo>
                    <a:pt x="302230" y="100745"/>
                  </a:lnTo>
                  <a:lnTo>
                    <a:pt x="293393" y="106047"/>
                  </a:lnTo>
                  <a:lnTo>
                    <a:pt x="291625" y="107815"/>
                  </a:lnTo>
                  <a:lnTo>
                    <a:pt x="291625" y="104280"/>
                  </a:lnTo>
                  <a:lnTo>
                    <a:pt x="286323" y="104280"/>
                  </a:lnTo>
                  <a:lnTo>
                    <a:pt x="282788" y="104280"/>
                  </a:lnTo>
                  <a:lnTo>
                    <a:pt x="277486" y="104280"/>
                  </a:lnTo>
                  <a:lnTo>
                    <a:pt x="273951" y="104280"/>
                  </a:lnTo>
                  <a:lnTo>
                    <a:pt x="270417" y="104280"/>
                  </a:lnTo>
                  <a:lnTo>
                    <a:pt x="265114" y="104280"/>
                  </a:lnTo>
                  <a:lnTo>
                    <a:pt x="258045" y="102512"/>
                  </a:lnTo>
                  <a:lnTo>
                    <a:pt x="258045" y="100745"/>
                  </a:lnTo>
                  <a:lnTo>
                    <a:pt x="258045" y="97210"/>
                  </a:lnTo>
                  <a:close/>
                  <a:moveTo>
                    <a:pt x="187348" y="51256"/>
                  </a:moveTo>
                  <a:lnTo>
                    <a:pt x="194417" y="51256"/>
                  </a:lnTo>
                  <a:lnTo>
                    <a:pt x="197952" y="51256"/>
                  </a:lnTo>
                  <a:lnTo>
                    <a:pt x="201487" y="53023"/>
                  </a:lnTo>
                  <a:lnTo>
                    <a:pt x="203254" y="56558"/>
                  </a:lnTo>
                  <a:lnTo>
                    <a:pt x="208557" y="65395"/>
                  </a:lnTo>
                  <a:lnTo>
                    <a:pt x="213859" y="65395"/>
                  </a:lnTo>
                  <a:lnTo>
                    <a:pt x="217394" y="74233"/>
                  </a:lnTo>
                  <a:lnTo>
                    <a:pt x="217394" y="81303"/>
                  </a:lnTo>
                  <a:lnTo>
                    <a:pt x="217394" y="86605"/>
                  </a:lnTo>
                  <a:lnTo>
                    <a:pt x="212092" y="86605"/>
                  </a:lnTo>
                  <a:lnTo>
                    <a:pt x="206789" y="81303"/>
                  </a:lnTo>
                  <a:lnTo>
                    <a:pt x="203254" y="77768"/>
                  </a:lnTo>
                  <a:lnTo>
                    <a:pt x="194417" y="81303"/>
                  </a:lnTo>
                  <a:lnTo>
                    <a:pt x="187348" y="83070"/>
                  </a:lnTo>
                  <a:lnTo>
                    <a:pt x="182046" y="79535"/>
                  </a:lnTo>
                  <a:lnTo>
                    <a:pt x="178511" y="74233"/>
                  </a:lnTo>
                  <a:lnTo>
                    <a:pt x="169674" y="68930"/>
                  </a:lnTo>
                  <a:lnTo>
                    <a:pt x="169674" y="63628"/>
                  </a:lnTo>
                  <a:lnTo>
                    <a:pt x="169674" y="56558"/>
                  </a:lnTo>
                  <a:lnTo>
                    <a:pt x="174976" y="56558"/>
                  </a:lnTo>
                  <a:lnTo>
                    <a:pt x="180278" y="56558"/>
                  </a:lnTo>
                  <a:lnTo>
                    <a:pt x="180278" y="53023"/>
                  </a:lnTo>
                  <a:close/>
                  <a:moveTo>
                    <a:pt x="12372" y="15908"/>
                  </a:moveTo>
                  <a:lnTo>
                    <a:pt x="12372" y="21210"/>
                  </a:lnTo>
                  <a:lnTo>
                    <a:pt x="12372" y="24745"/>
                  </a:lnTo>
                  <a:lnTo>
                    <a:pt x="8837" y="28280"/>
                  </a:lnTo>
                  <a:lnTo>
                    <a:pt x="7069" y="31815"/>
                  </a:lnTo>
                  <a:lnTo>
                    <a:pt x="7069" y="38885"/>
                  </a:lnTo>
                  <a:lnTo>
                    <a:pt x="0" y="35350"/>
                  </a:lnTo>
                  <a:lnTo>
                    <a:pt x="0" y="31815"/>
                  </a:lnTo>
                  <a:lnTo>
                    <a:pt x="0" y="28280"/>
                  </a:lnTo>
                  <a:lnTo>
                    <a:pt x="7069" y="21210"/>
                  </a:lnTo>
                  <a:close/>
                  <a:moveTo>
                    <a:pt x="58325" y="0"/>
                  </a:moveTo>
                  <a:lnTo>
                    <a:pt x="63627" y="0"/>
                  </a:lnTo>
                  <a:lnTo>
                    <a:pt x="77767" y="0"/>
                  </a:lnTo>
                  <a:lnTo>
                    <a:pt x="83069" y="0"/>
                  </a:lnTo>
                  <a:lnTo>
                    <a:pt x="88372" y="8837"/>
                  </a:lnTo>
                  <a:lnTo>
                    <a:pt x="88372" y="10604"/>
                  </a:lnTo>
                  <a:lnTo>
                    <a:pt x="88372" y="15907"/>
                  </a:lnTo>
                  <a:lnTo>
                    <a:pt x="86604" y="21209"/>
                  </a:lnTo>
                  <a:lnTo>
                    <a:pt x="86604" y="22977"/>
                  </a:lnTo>
                  <a:lnTo>
                    <a:pt x="81302" y="28279"/>
                  </a:lnTo>
                  <a:lnTo>
                    <a:pt x="77767" y="28279"/>
                  </a:lnTo>
                  <a:lnTo>
                    <a:pt x="72465" y="28279"/>
                  </a:lnTo>
                  <a:lnTo>
                    <a:pt x="68930" y="28279"/>
                  </a:lnTo>
                  <a:lnTo>
                    <a:pt x="60092" y="22977"/>
                  </a:lnTo>
                  <a:lnTo>
                    <a:pt x="58325" y="22977"/>
                  </a:lnTo>
                  <a:lnTo>
                    <a:pt x="49488" y="15907"/>
                  </a:lnTo>
                  <a:lnTo>
                    <a:pt x="49488" y="7070"/>
                  </a:lnTo>
                  <a:lnTo>
                    <a:pt x="49488" y="3535"/>
                  </a:lnTo>
                  <a:close/>
                </a:path>
              </a:pathLst>
            </a:custGeom>
            <a:solidFill>
              <a:srgbClr val="00B2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311B052-2668-CCDB-549D-2128343EC0AB}"/>
              </a:ext>
            </a:extLst>
          </p:cNvPr>
          <p:cNvGrpSpPr/>
          <p:nvPr/>
        </p:nvGrpSpPr>
        <p:grpSpPr>
          <a:xfrm>
            <a:off x="590658" y="3932034"/>
            <a:ext cx="1845961" cy="876637"/>
            <a:chOff x="760327" y="3997131"/>
            <a:chExt cx="1845961" cy="876637"/>
          </a:xfrm>
        </p:grpSpPr>
        <p:sp>
          <p:nvSpPr>
            <p:cNvPr id="285" name="Rectangle 284">
              <a:extLst>
                <a:ext uri="{FF2B5EF4-FFF2-40B4-BE49-F238E27FC236}">
                  <a16:creationId xmlns:a16="http://schemas.microsoft.com/office/drawing/2014/main" id="{AFAB890A-16B0-EBD3-42B9-9A199005E94D}"/>
                </a:ext>
              </a:extLst>
            </p:cNvPr>
            <p:cNvSpPr/>
            <p:nvPr/>
          </p:nvSpPr>
          <p:spPr>
            <a:xfrm>
              <a:off x="762631" y="4030882"/>
              <a:ext cx="155864" cy="15586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000"/>
            </a:p>
          </p:txBody>
        </p:sp>
        <p:sp>
          <p:nvSpPr>
            <p:cNvPr id="286" name="Rectangle 285">
              <a:extLst>
                <a:ext uri="{FF2B5EF4-FFF2-40B4-BE49-F238E27FC236}">
                  <a16:creationId xmlns:a16="http://schemas.microsoft.com/office/drawing/2014/main" id="{38AC37D3-79F1-1ECE-0750-40EB51CA7D47}"/>
                </a:ext>
              </a:extLst>
            </p:cNvPr>
            <p:cNvSpPr/>
            <p:nvPr/>
          </p:nvSpPr>
          <p:spPr>
            <a:xfrm>
              <a:off x="760327" y="4473104"/>
              <a:ext cx="155864" cy="155863"/>
            </a:xfrm>
            <a:prstGeom prst="rect">
              <a:avLst/>
            </a:prstGeom>
            <a:pattFill prst="wdDnDiag">
              <a:fgClr>
                <a:schemeClr val="accent1"/>
              </a:fgClr>
              <a:bgClr>
                <a:srgbClr val="F2F2F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000"/>
            </a:p>
          </p:txBody>
        </p:sp>
        <p:sp>
          <p:nvSpPr>
            <p:cNvPr id="287" name="Rectangle 286">
              <a:extLst>
                <a:ext uri="{FF2B5EF4-FFF2-40B4-BE49-F238E27FC236}">
                  <a16:creationId xmlns:a16="http://schemas.microsoft.com/office/drawing/2014/main" id="{58383EE1-7352-547E-7158-83EF32667A81}"/>
                </a:ext>
              </a:extLst>
            </p:cNvPr>
            <p:cNvSpPr/>
            <p:nvPr/>
          </p:nvSpPr>
          <p:spPr>
            <a:xfrm>
              <a:off x="760327" y="4682522"/>
              <a:ext cx="155864" cy="15586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000"/>
            </a:p>
          </p:txBody>
        </p:sp>
        <p:sp>
          <p:nvSpPr>
            <p:cNvPr id="288" name="Rectangle 287">
              <a:extLst>
                <a:ext uri="{FF2B5EF4-FFF2-40B4-BE49-F238E27FC236}">
                  <a16:creationId xmlns:a16="http://schemas.microsoft.com/office/drawing/2014/main" id="{0147B232-B80F-167F-0EF4-F4566C3BCF93}"/>
                </a:ext>
              </a:extLst>
            </p:cNvPr>
            <p:cNvSpPr/>
            <p:nvPr/>
          </p:nvSpPr>
          <p:spPr>
            <a:xfrm>
              <a:off x="760327" y="4244924"/>
              <a:ext cx="155864" cy="155863"/>
            </a:xfrm>
            <a:prstGeom prst="rect">
              <a:avLst/>
            </a:prstGeom>
            <a:solidFill>
              <a:srgbClr val="9AE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000"/>
            </a:p>
          </p:txBody>
        </p:sp>
        <p:sp>
          <p:nvSpPr>
            <p:cNvPr id="289" name="Title 1">
              <a:extLst>
                <a:ext uri="{FF2B5EF4-FFF2-40B4-BE49-F238E27FC236}">
                  <a16:creationId xmlns:a16="http://schemas.microsoft.com/office/drawing/2014/main" id="{8FB508DC-032F-B80E-0A0B-CEA96FA44524}"/>
                </a:ext>
              </a:extLst>
            </p:cNvPr>
            <p:cNvSpPr txBox="1">
              <a:spLocks/>
            </p:cNvSpPr>
            <p:nvPr/>
          </p:nvSpPr>
          <p:spPr>
            <a:xfrm>
              <a:off x="1001503" y="3997131"/>
              <a:ext cx="1601227" cy="223023"/>
            </a:xfrm>
            <a:prstGeom prst="rect">
              <a:avLst/>
            </a:prstGeom>
          </p:spPr>
          <p:txBody>
            <a:bodyPr vert="horz" lIns="0" tIns="34281" rIns="68562" bIns="35091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000" kern="1200" spc="-250" baseline="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defTabSz="685783">
                <a:lnSpc>
                  <a:spcPct val="100000"/>
                </a:lnSpc>
                <a:defRPr/>
              </a:pPr>
              <a:r>
                <a:rPr lang="en-US" sz="900" spc="0" dirty="0">
                  <a:solidFill>
                    <a:srgbClr val="666666"/>
                  </a:solidFill>
                  <a:latin typeface="Gotham Light" pitchFamily="2" charset="0"/>
                  <a:ea typeface="Helvetica Neue"/>
                  <a:cs typeface="Helvetica Neue"/>
                </a:rPr>
                <a:t>Existing User (State Lab)</a:t>
              </a:r>
            </a:p>
          </p:txBody>
        </p:sp>
        <p:sp>
          <p:nvSpPr>
            <p:cNvPr id="290" name="Title 1">
              <a:extLst>
                <a:ext uri="{FF2B5EF4-FFF2-40B4-BE49-F238E27FC236}">
                  <a16:creationId xmlns:a16="http://schemas.microsoft.com/office/drawing/2014/main" id="{9BD0DF37-ECD0-43EE-B7CC-772DDD336708}"/>
                </a:ext>
              </a:extLst>
            </p:cNvPr>
            <p:cNvSpPr txBox="1">
              <a:spLocks/>
            </p:cNvSpPr>
            <p:nvPr/>
          </p:nvSpPr>
          <p:spPr>
            <a:xfrm>
              <a:off x="1005061" y="4439523"/>
              <a:ext cx="1601227" cy="223023"/>
            </a:xfrm>
            <a:prstGeom prst="rect">
              <a:avLst/>
            </a:prstGeom>
          </p:spPr>
          <p:txBody>
            <a:bodyPr vert="horz" lIns="0" tIns="34281" rIns="68562" bIns="35091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000" kern="1200" spc="-250" baseline="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defTabSz="685783">
                <a:lnSpc>
                  <a:spcPct val="100000"/>
                </a:lnSpc>
                <a:defRPr/>
              </a:pPr>
              <a:r>
                <a:rPr lang="en-US" sz="900" spc="0" dirty="0">
                  <a:solidFill>
                    <a:srgbClr val="666666"/>
                  </a:solidFill>
                  <a:latin typeface="Gotham Light" pitchFamily="2" charset="0"/>
                  <a:ea typeface="Helvetica Neue"/>
                  <a:cs typeface="Helvetica Neue"/>
                </a:rPr>
                <a:t>Future User (Awaiting Approval)</a:t>
              </a:r>
            </a:p>
          </p:txBody>
        </p:sp>
        <p:sp>
          <p:nvSpPr>
            <p:cNvPr id="291" name="Title 1">
              <a:extLst>
                <a:ext uri="{FF2B5EF4-FFF2-40B4-BE49-F238E27FC236}">
                  <a16:creationId xmlns:a16="http://schemas.microsoft.com/office/drawing/2014/main" id="{67783418-8802-C173-2907-FD7EE04FBA36}"/>
                </a:ext>
              </a:extLst>
            </p:cNvPr>
            <p:cNvSpPr txBox="1">
              <a:spLocks/>
            </p:cNvSpPr>
            <p:nvPr/>
          </p:nvSpPr>
          <p:spPr>
            <a:xfrm>
              <a:off x="1001503" y="4650745"/>
              <a:ext cx="1601227" cy="223023"/>
            </a:xfrm>
            <a:prstGeom prst="rect">
              <a:avLst/>
            </a:prstGeom>
          </p:spPr>
          <p:txBody>
            <a:bodyPr vert="horz" lIns="0" tIns="34281" rIns="68562" bIns="35091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000" kern="1200" spc="-250" baseline="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defTabSz="685783">
                <a:lnSpc>
                  <a:spcPct val="100000"/>
                </a:lnSpc>
                <a:defRPr/>
              </a:pPr>
              <a:r>
                <a:rPr lang="en-US" sz="900" spc="0" dirty="0">
                  <a:solidFill>
                    <a:srgbClr val="666666"/>
                  </a:solidFill>
                  <a:latin typeface="Gotham Light" pitchFamily="2" charset="0"/>
                  <a:ea typeface="Helvetica Neue"/>
                  <a:cs typeface="Helvetica Neue"/>
                </a:rPr>
                <a:t>Non-User</a:t>
              </a:r>
            </a:p>
          </p:txBody>
        </p:sp>
        <p:sp>
          <p:nvSpPr>
            <p:cNvPr id="293" name="Title 1">
              <a:extLst>
                <a:ext uri="{FF2B5EF4-FFF2-40B4-BE49-F238E27FC236}">
                  <a16:creationId xmlns:a16="http://schemas.microsoft.com/office/drawing/2014/main" id="{FFF22972-58A8-5854-22AE-1EB541B1858C}"/>
                </a:ext>
              </a:extLst>
            </p:cNvPr>
            <p:cNvSpPr txBox="1">
              <a:spLocks/>
            </p:cNvSpPr>
            <p:nvPr/>
          </p:nvSpPr>
          <p:spPr>
            <a:xfrm>
              <a:off x="1001504" y="4205622"/>
              <a:ext cx="1601227" cy="223023"/>
            </a:xfrm>
            <a:prstGeom prst="rect">
              <a:avLst/>
            </a:prstGeom>
          </p:spPr>
          <p:txBody>
            <a:bodyPr vert="horz" lIns="0" tIns="34281" rIns="68562" bIns="35091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000" kern="1200" spc="-250" baseline="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defTabSz="685783">
                <a:lnSpc>
                  <a:spcPct val="100000"/>
                </a:lnSpc>
                <a:defRPr/>
              </a:pPr>
              <a:r>
                <a:rPr lang="en-US" sz="900" spc="0" dirty="0">
                  <a:solidFill>
                    <a:srgbClr val="666666"/>
                  </a:solidFill>
                  <a:latin typeface="Gotham Light" pitchFamily="2" charset="0"/>
                  <a:ea typeface="Helvetica Neue"/>
                  <a:cs typeface="Helvetica Neue"/>
                </a:rPr>
                <a:t>Existing User (City Lab)</a:t>
              </a:r>
            </a:p>
          </p:txBody>
        </p:sp>
      </p:grpSp>
      <p:sp>
        <p:nvSpPr>
          <p:cNvPr id="295" name="Google Shape;459;p7">
            <a:extLst>
              <a:ext uri="{FF2B5EF4-FFF2-40B4-BE49-F238E27FC236}">
                <a16:creationId xmlns:a16="http://schemas.microsoft.com/office/drawing/2014/main" id="{6A6E934C-871F-4BC8-3AF0-9F2F5FF50158}"/>
              </a:ext>
            </a:extLst>
          </p:cNvPr>
          <p:cNvSpPr txBox="1">
            <a:spLocks/>
          </p:cNvSpPr>
          <p:nvPr/>
        </p:nvSpPr>
        <p:spPr>
          <a:xfrm>
            <a:off x="411480" y="748708"/>
            <a:ext cx="8332470" cy="343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378" marR="0" lvl="1" indent="-228594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6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566" marR="0" lvl="2" indent="-228594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6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754" marR="0" lvl="3" indent="-228594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6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5943" marR="0" lvl="4" indent="-228594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6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132" marR="0" lvl="5" indent="-342892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320" marR="0" lvl="6" indent="-34289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509" marR="0" lvl="7" indent="-34289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697" marR="0" lvl="8" indent="-34289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500"/>
              <a:buFont typeface="Arial"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Dominant Majority of State Public Health Labs Are Using Clear Dx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38ED884-6A22-018F-1271-02FCDD1B2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237" y="3663060"/>
            <a:ext cx="660549" cy="49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E6616250-B57F-1875-87EA-C6AAC1949BCD}"/>
              </a:ext>
            </a:extLst>
          </p:cNvPr>
          <p:cNvCxnSpPr>
            <a:cxnSpLocks/>
          </p:cNvCxnSpPr>
          <p:nvPr/>
        </p:nvCxnSpPr>
        <p:spPr>
          <a:xfrm flipH="1">
            <a:off x="3164189" y="2946991"/>
            <a:ext cx="333088" cy="6726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map of the united states&#10;&#10;Description automatically generated">
            <a:extLst>
              <a:ext uri="{FF2B5EF4-FFF2-40B4-BE49-F238E27FC236}">
                <a16:creationId xmlns:a16="http://schemas.microsoft.com/office/drawing/2014/main" id="{1EB46E48-F5CE-4037-9F89-F87EE5ED95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9994" y="1300336"/>
            <a:ext cx="4549757" cy="291530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8D6A5C6-0071-9137-C1DA-2B54B58543ED}"/>
              </a:ext>
            </a:extLst>
          </p:cNvPr>
          <p:cNvSpPr txBox="1"/>
          <p:nvPr/>
        </p:nvSpPr>
        <p:spPr>
          <a:xfrm>
            <a:off x="5731997" y="4249938"/>
            <a:ext cx="2276970" cy="313932"/>
          </a:xfrm>
          <a:prstGeom prst="rect">
            <a:avLst/>
          </a:prstGeom>
        </p:spPr>
        <p:txBody>
          <a:bodyPr vert="horz" wrap="none" lIns="91440" tIns="45720" rIns="91440" bIns="45720" rtlCol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r>
              <a:rPr lang="en-US" sz="1600" dirty="0"/>
              <a:t>U.S. GenomeTrakr Lab</a:t>
            </a:r>
          </a:p>
        </p:txBody>
      </p:sp>
      <p:sp>
        <p:nvSpPr>
          <p:cNvPr id="17" name="Google Shape;127;p1">
            <a:extLst>
              <a:ext uri="{FF2B5EF4-FFF2-40B4-BE49-F238E27FC236}">
                <a16:creationId xmlns:a16="http://schemas.microsoft.com/office/drawing/2014/main" id="{45173697-4307-9975-8A70-FBBC785F5599}"/>
              </a:ext>
            </a:extLst>
          </p:cNvPr>
          <p:cNvSpPr txBox="1"/>
          <p:nvPr/>
        </p:nvSpPr>
        <p:spPr>
          <a:xfrm>
            <a:off x="8503920" y="4916033"/>
            <a:ext cx="240075" cy="92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r">
              <a:buClr>
                <a:srgbClr val="000000"/>
              </a:buClr>
              <a:buSzPts val="800"/>
            </a:pPr>
            <a:fld id="{00000000-1234-1234-1234-123412341234}" type="slidenum">
              <a:rPr lang="en-US" sz="600">
                <a:solidFill>
                  <a:srgbClr val="BFBFB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pPr algn="r">
                <a:buClr>
                  <a:srgbClr val="000000"/>
                </a:buClr>
                <a:buSzPts val="800"/>
              </a:pPr>
              <a:t>17</a:t>
            </a:fld>
            <a:endParaRPr sz="600" dirty="0">
              <a:solidFill>
                <a:srgbClr val="BFBFB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51951E1-D1C3-38F7-79C3-62690CB3A4C7}"/>
              </a:ext>
            </a:extLst>
          </p:cNvPr>
          <p:cNvSpPr txBox="1"/>
          <p:nvPr/>
        </p:nvSpPr>
        <p:spPr>
          <a:xfrm>
            <a:off x="2583252" y="4442532"/>
            <a:ext cx="3626314" cy="523220"/>
          </a:xfrm>
          <a:prstGeom prst="rect">
            <a:avLst/>
          </a:prstGeom>
        </p:spPr>
        <p:txBody>
          <a:bodyPr vert="horz" wrap="none" lIns="91440" tIns="45720" rIns="91440" bIns="45720" rtlCol="0" anchor="t">
            <a:spAutoFit/>
          </a:bodyPr>
          <a:lstStyle/>
          <a:p>
            <a:pPr marL="228600" indent="-228600" algn="l">
              <a:buFont typeface="Arial" panose="020B0604020202020204" pitchFamily="34" charset="0"/>
              <a:buChar char="•"/>
            </a:pPr>
            <a:r>
              <a:rPr lang="en-US" sz="1400" dirty="0"/>
              <a:t>16 Labs</a:t>
            </a:r>
          </a:p>
          <a:p>
            <a:pPr marL="228600" indent="-228600" algn="l">
              <a:buFont typeface="Arial" panose="020B0604020202020204" pitchFamily="34" charset="0"/>
              <a:buChar char="•"/>
            </a:pPr>
            <a:r>
              <a:rPr lang="en-US" sz="1400" dirty="0"/>
              <a:t>6 early Microbial Surveillance adopters</a:t>
            </a:r>
          </a:p>
        </p:txBody>
      </p:sp>
    </p:spTree>
    <p:extLst>
      <p:ext uri="{BB962C8B-B14F-4D97-AF65-F5344CB8AC3E}">
        <p14:creationId xmlns:p14="http://schemas.microsoft.com/office/powerpoint/2010/main" val="65302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C7CD50C-9464-5F91-A57F-AA348F2853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8" t="22517" r="13301" b="484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4C1267B-ED2A-7B47-8BCC-0F842C278CA2}"/>
              </a:ext>
            </a:extLst>
          </p:cNvPr>
          <p:cNvSpPr/>
          <p:nvPr/>
        </p:nvSpPr>
        <p:spPr>
          <a:xfrm>
            <a:off x="-2287" y="-187200"/>
            <a:ext cx="9144001" cy="5143500"/>
          </a:xfrm>
          <a:prstGeom prst="rect">
            <a:avLst/>
          </a:prstGeom>
          <a:gradFill>
            <a:gsLst>
              <a:gs pos="50000">
                <a:srgbClr val="000000">
                  <a:alpha val="50000"/>
                </a:srgbClr>
              </a:gs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A46CFB9-EE09-0662-101F-51411BAED2BA}"/>
              </a:ext>
            </a:extLst>
          </p:cNvPr>
          <p:cNvSpPr txBox="1">
            <a:spLocks/>
          </p:cNvSpPr>
          <p:nvPr/>
        </p:nvSpPr>
        <p:spPr>
          <a:xfrm>
            <a:off x="525062" y="506135"/>
            <a:ext cx="3400499" cy="21419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000" dirty="0">
                <a:solidFill>
                  <a:schemeClr val="bg1"/>
                </a:solidFill>
                <a:latin typeface="Helvetica Neue" panose="02000503000000020004" pitchFamily="2" charset="0"/>
              </a:rPr>
              <a:t>Liberating genomics to all.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E60D3729-2114-22C7-D326-D3989E6225E8}"/>
              </a:ext>
            </a:extLst>
          </p:cNvPr>
          <p:cNvSpPr/>
          <p:nvPr/>
        </p:nvSpPr>
        <p:spPr>
          <a:xfrm>
            <a:off x="2454032" y="2073413"/>
            <a:ext cx="1297149" cy="641974"/>
          </a:xfrm>
          <a:custGeom>
            <a:avLst/>
            <a:gdLst>
              <a:gd name="connsiteX0" fmla="*/ 1026696 w 1026695"/>
              <a:gd name="connsiteY0" fmla="*/ 323361 h 508123"/>
              <a:gd name="connsiteX1" fmla="*/ 846399 w 1026695"/>
              <a:gd name="connsiteY1" fmla="*/ 503623 h 508123"/>
              <a:gd name="connsiteX2" fmla="*/ 824606 w 1026695"/>
              <a:gd name="connsiteY2" fmla="*/ 503597 h 508123"/>
              <a:gd name="connsiteX3" fmla="*/ 824632 w 1026695"/>
              <a:gd name="connsiteY3" fmla="*/ 481809 h 508123"/>
              <a:gd name="connsiteX4" fmla="*/ 967966 w 1026695"/>
              <a:gd name="connsiteY4" fmla="*/ 338760 h 508123"/>
              <a:gd name="connsiteX5" fmla="*/ 169413 w 1026695"/>
              <a:gd name="connsiteY5" fmla="*/ 338760 h 508123"/>
              <a:gd name="connsiteX6" fmla="*/ 0 w 1026695"/>
              <a:gd name="connsiteY6" fmla="*/ 169380 h 508123"/>
              <a:gd name="connsiteX7" fmla="*/ 0 w 1026695"/>
              <a:gd name="connsiteY7" fmla="*/ 169380 h 508123"/>
              <a:gd name="connsiteX8" fmla="*/ 169413 w 1026695"/>
              <a:gd name="connsiteY8" fmla="*/ 0 h 508123"/>
              <a:gd name="connsiteX9" fmla="*/ 226244 w 1026695"/>
              <a:gd name="connsiteY9" fmla="*/ 0 h 508123"/>
              <a:gd name="connsiteX10" fmla="*/ 241645 w 1026695"/>
              <a:gd name="connsiteY10" fmla="*/ 15398 h 508123"/>
              <a:gd name="connsiteX11" fmla="*/ 226244 w 1026695"/>
              <a:gd name="connsiteY11" fmla="*/ 30796 h 508123"/>
              <a:gd name="connsiteX12" fmla="*/ 169413 w 1026695"/>
              <a:gd name="connsiteY12" fmla="*/ 30796 h 508123"/>
              <a:gd name="connsiteX13" fmla="*/ 30802 w 1026695"/>
              <a:gd name="connsiteY13" fmla="*/ 169380 h 508123"/>
              <a:gd name="connsiteX14" fmla="*/ 30802 w 1026695"/>
              <a:gd name="connsiteY14" fmla="*/ 169380 h 508123"/>
              <a:gd name="connsiteX15" fmla="*/ 169413 w 1026695"/>
              <a:gd name="connsiteY15" fmla="*/ 307963 h 508123"/>
              <a:gd name="connsiteX16" fmla="*/ 967966 w 1026695"/>
              <a:gd name="connsiteY16" fmla="*/ 307963 h 508123"/>
              <a:gd name="connsiteX17" fmla="*/ 824837 w 1026695"/>
              <a:gd name="connsiteY17" fmla="*/ 164863 h 508123"/>
              <a:gd name="connsiteX18" fmla="*/ 824812 w 1026695"/>
              <a:gd name="connsiteY18" fmla="*/ 143075 h 508123"/>
              <a:gd name="connsiteX19" fmla="*/ 846604 w 1026695"/>
              <a:gd name="connsiteY19" fmla="*/ 143049 h 508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26695" h="508123">
                <a:moveTo>
                  <a:pt x="1026696" y="323361"/>
                </a:moveTo>
                <a:lnTo>
                  <a:pt x="846399" y="503623"/>
                </a:lnTo>
                <a:cubicBezTo>
                  <a:pt x="840372" y="509633"/>
                  <a:pt x="830618" y="509623"/>
                  <a:pt x="824606" y="503597"/>
                </a:cubicBezTo>
                <a:cubicBezTo>
                  <a:pt x="818595" y="497571"/>
                  <a:pt x="818605" y="487819"/>
                  <a:pt x="824632" y="481809"/>
                </a:cubicBezTo>
                <a:lnTo>
                  <a:pt x="967966" y="338760"/>
                </a:lnTo>
                <a:lnTo>
                  <a:pt x="169413" y="338760"/>
                </a:lnTo>
                <a:cubicBezTo>
                  <a:pt x="75851" y="338760"/>
                  <a:pt x="0" y="262924"/>
                  <a:pt x="0" y="169380"/>
                </a:cubicBezTo>
                <a:lnTo>
                  <a:pt x="0" y="169380"/>
                </a:lnTo>
                <a:cubicBezTo>
                  <a:pt x="0" y="75836"/>
                  <a:pt x="75851" y="0"/>
                  <a:pt x="169413" y="0"/>
                </a:cubicBezTo>
                <a:lnTo>
                  <a:pt x="226244" y="0"/>
                </a:lnTo>
                <a:cubicBezTo>
                  <a:pt x="234750" y="0"/>
                  <a:pt x="241645" y="6893"/>
                  <a:pt x="241645" y="15398"/>
                </a:cubicBezTo>
                <a:cubicBezTo>
                  <a:pt x="241645" y="23903"/>
                  <a:pt x="234750" y="30796"/>
                  <a:pt x="226244" y="30796"/>
                </a:cubicBezTo>
                <a:lnTo>
                  <a:pt x="169413" y="30796"/>
                </a:lnTo>
                <a:cubicBezTo>
                  <a:pt x="92859" y="30796"/>
                  <a:pt x="30802" y="92841"/>
                  <a:pt x="30802" y="169380"/>
                </a:cubicBezTo>
                <a:lnTo>
                  <a:pt x="30802" y="169380"/>
                </a:lnTo>
                <a:cubicBezTo>
                  <a:pt x="30802" y="245919"/>
                  <a:pt x="92859" y="307963"/>
                  <a:pt x="169413" y="307963"/>
                </a:cubicBezTo>
                <a:lnTo>
                  <a:pt x="967966" y="307963"/>
                </a:lnTo>
                <a:lnTo>
                  <a:pt x="824837" y="164863"/>
                </a:lnTo>
                <a:cubicBezTo>
                  <a:pt x="818810" y="158853"/>
                  <a:pt x="818800" y="149100"/>
                  <a:pt x="824812" y="143075"/>
                </a:cubicBezTo>
                <a:cubicBezTo>
                  <a:pt x="830823" y="137049"/>
                  <a:pt x="840577" y="137039"/>
                  <a:pt x="846604" y="143049"/>
                </a:cubicBezTo>
                <a:close/>
              </a:path>
            </a:pathLst>
          </a:custGeom>
          <a:solidFill>
            <a:schemeClr val="tx2"/>
          </a:solidFill>
          <a:ln w="51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13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4F0425C-5A8B-51DC-6AED-B5CFC3EC50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 flipV="1">
            <a:off x="0" y="4618318"/>
            <a:ext cx="9141714" cy="525182"/>
          </a:xfrm>
          <a:prstGeom prst="rect">
            <a:avLst/>
          </a:prstGeom>
        </p:spPr>
      </p:pic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98CFCACD-182A-D5C4-72E8-5A7971F04844}"/>
              </a:ext>
            </a:extLst>
          </p:cNvPr>
          <p:cNvSpPr txBox="1">
            <a:spLocks/>
          </p:cNvSpPr>
          <p:nvPr/>
        </p:nvSpPr>
        <p:spPr>
          <a:xfrm>
            <a:off x="440674" y="4025798"/>
            <a:ext cx="1863326" cy="525183"/>
          </a:xfrm>
          <a:prstGeom prst="rect">
            <a:avLst/>
          </a:prstGeom>
        </p:spPr>
        <p:txBody>
          <a:bodyPr r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>
                <a:solidFill>
                  <a:schemeClr val="accent6">
                    <a:lumMod val="20000"/>
                    <a:lumOff val="80000"/>
                  </a:schemeClr>
                </a:solidFill>
                <a:latin typeface="Helvetica Neue" panose="02000503000000020004" pitchFamily="2" charset="0"/>
              </a:rPr>
              <a:t>E: </a:t>
            </a:r>
            <a:r>
              <a:rPr lang="en-US" sz="900" dirty="0">
                <a:solidFill>
                  <a:schemeClr val="accent6">
                    <a:lumMod val="20000"/>
                    <a:lumOff val="80000"/>
                  </a:schemeClr>
                </a:solidFill>
                <a:latin typeface="Helvetica Neue" panose="02000503000000020004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ramin.khaksar@clearlabs.com</a:t>
            </a:r>
            <a:br>
              <a:rPr lang="en-US" sz="900" dirty="0">
                <a:solidFill>
                  <a:schemeClr val="accent6">
                    <a:lumMod val="20000"/>
                    <a:lumOff val="80000"/>
                  </a:schemeClr>
                </a:solidFill>
                <a:latin typeface="Helvetica Neue" panose="02000503000000020004" pitchFamily="2" charset="0"/>
              </a:rPr>
            </a:br>
            <a:r>
              <a:rPr lang="en-US" sz="900" dirty="0">
                <a:solidFill>
                  <a:schemeClr val="accent6">
                    <a:lumMod val="20000"/>
                    <a:lumOff val="80000"/>
                  </a:schemeClr>
                </a:solidFill>
                <a:latin typeface="Helvetica Neue" panose="02000503000000020004" pitchFamily="2" charset="0"/>
              </a:rPr>
              <a:t>W: </a:t>
            </a:r>
            <a:r>
              <a:rPr lang="en-US" sz="900" dirty="0">
                <a:solidFill>
                  <a:schemeClr val="accent6">
                    <a:lumMod val="20000"/>
                    <a:lumOff val="80000"/>
                  </a:schemeClr>
                </a:solidFill>
                <a:latin typeface="Helvetica Neue" panose="02000503000000020004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clearlabs.com</a:t>
            </a:r>
            <a:endParaRPr lang="en-US" sz="900" dirty="0">
              <a:solidFill>
                <a:schemeClr val="accent6">
                  <a:lumMod val="20000"/>
                  <a:lumOff val="80000"/>
                </a:schemeClr>
              </a:solidFill>
              <a:latin typeface="Helvetica Neue" panose="02000503000000020004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048E9E-FD46-BEFC-0A25-43B5EB996ED1}"/>
              </a:ext>
            </a:extLst>
          </p:cNvPr>
          <p:cNvSpPr txBox="1"/>
          <p:nvPr/>
        </p:nvSpPr>
        <p:spPr>
          <a:xfrm>
            <a:off x="440674" y="3324066"/>
            <a:ext cx="2831096" cy="701731"/>
          </a:xfrm>
          <a:prstGeom prst="rect">
            <a:avLst/>
          </a:prstGeom>
        </p:spPr>
        <p:txBody>
          <a:bodyPr vert="horz" wrap="none" lIns="91440" tIns="45720" rIns="91440" bIns="45720" rtlCol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r>
              <a:rPr lang="en-US" sz="4400" dirty="0">
                <a:solidFill>
                  <a:schemeClr val="bg1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534984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8"/>
          <p:cNvSpPr txBox="1">
            <a:spLocks noGrp="1"/>
          </p:cNvSpPr>
          <p:nvPr>
            <p:ph type="title"/>
          </p:nvPr>
        </p:nvSpPr>
        <p:spPr>
          <a:xfrm>
            <a:off x="411480" y="273843"/>
            <a:ext cx="83325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Helvetica Neue"/>
              <a:buNone/>
            </a:pPr>
            <a:r>
              <a:rPr lang="en" dirty="0"/>
              <a:t>Foodborne Illness &amp; Their High Level Impact</a:t>
            </a:r>
            <a:endParaRPr dirty="0"/>
          </a:p>
        </p:txBody>
      </p:sp>
      <p:sp>
        <p:nvSpPr>
          <p:cNvPr id="458" name="Google Shape;458;p48"/>
          <p:cNvSpPr txBox="1">
            <a:spLocks noGrp="1"/>
          </p:cNvSpPr>
          <p:nvPr>
            <p:ph type="sldNum" idx="12"/>
          </p:nvPr>
        </p:nvSpPr>
        <p:spPr>
          <a:xfrm>
            <a:off x="8503920" y="4916115"/>
            <a:ext cx="240000" cy="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459" name="Google Shape;459;p48"/>
          <p:cNvSpPr txBox="1">
            <a:spLocks noGrp="1"/>
          </p:cNvSpPr>
          <p:nvPr>
            <p:ph type="title"/>
          </p:nvPr>
        </p:nvSpPr>
        <p:spPr>
          <a:xfrm>
            <a:off x="411480" y="654843"/>
            <a:ext cx="83325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Helvetica Neue"/>
              <a:buNone/>
            </a:pPr>
            <a:r>
              <a:rPr lang="en-US" sz="1500" dirty="0">
                <a:solidFill>
                  <a:srgbClr val="666666"/>
                </a:solidFill>
              </a:rPr>
              <a:t>Opportunities for Improvement</a:t>
            </a:r>
          </a:p>
        </p:txBody>
      </p:sp>
      <p:sp>
        <p:nvSpPr>
          <p:cNvPr id="460" name="Google Shape;460;p48"/>
          <p:cNvSpPr txBox="1"/>
          <p:nvPr/>
        </p:nvSpPr>
        <p:spPr>
          <a:xfrm>
            <a:off x="473300" y="1079450"/>
            <a:ext cx="6898607" cy="3554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Helvetica Neue"/>
              <a:buChar char="●"/>
            </a:pPr>
            <a:r>
              <a:rPr lang="en" sz="1800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Patient Safety</a:t>
            </a:r>
            <a:endParaRPr sz="1800" dirty="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~ 48 million people get sick from a foodborne illness each year</a:t>
            </a:r>
            <a:endParaRPr sz="1600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Helvetica Neue"/>
              <a:buChar char="●"/>
            </a:pPr>
            <a:r>
              <a:rPr lang="en" sz="1800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Hospitalization &amp; Fatality</a:t>
            </a:r>
            <a:endParaRPr sz="1800" dirty="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~ 128,000 people are hospitalized and 3,000 die</a:t>
            </a:r>
            <a:endParaRPr sz="1600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Helvetica Neue"/>
              <a:buChar char="●"/>
            </a:pPr>
            <a:r>
              <a:rPr lang="en" sz="1800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Proliferation of Antimicrobial Resistance (AMR)</a:t>
            </a:r>
            <a:endParaRPr sz="1800" dirty="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AMR leads to serious illnesses, prolonged admissions, increased healthcare costs, higher costs in second line drugs, and treatment failures</a:t>
            </a:r>
            <a:endParaRPr sz="1600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Helvetica Neue"/>
              <a:buChar char="●"/>
            </a:pPr>
            <a:r>
              <a:rPr lang="en" sz="1800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Macro Economic Burden </a:t>
            </a:r>
          </a:p>
          <a:p>
            <a:pPr marL="920750" lvl="0" indent="-8001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</a:pPr>
            <a:r>
              <a:rPr lang="en" sz="16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</a:t>
            </a:r>
            <a:r>
              <a:rPr lang="en-US" sz="16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USDA estimates that foodborne illnesses cost the United States &gt; $15.6 billion each year</a:t>
            </a:r>
            <a:endParaRPr sz="1600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" name="Google Shape;129;p1" descr="Hospital outline">
            <a:extLst>
              <a:ext uri="{FF2B5EF4-FFF2-40B4-BE49-F238E27FC236}">
                <a16:creationId xmlns:a16="http://schemas.microsoft.com/office/drawing/2014/main" id="{E6AA7960-828B-76B6-D953-FA6D37C0CBE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97966" y="1694419"/>
            <a:ext cx="915860" cy="915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0;p1" descr="Medicine outline">
            <a:extLst>
              <a:ext uri="{FF2B5EF4-FFF2-40B4-BE49-F238E27FC236}">
                <a16:creationId xmlns:a16="http://schemas.microsoft.com/office/drawing/2014/main" id="{A2181409-B586-7CE5-3614-3F005560C42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93001" y="2722180"/>
            <a:ext cx="732794" cy="732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1;p1" descr="Inpatient with solid fill">
            <a:extLst>
              <a:ext uri="{FF2B5EF4-FFF2-40B4-BE49-F238E27FC236}">
                <a16:creationId xmlns:a16="http://schemas.microsoft.com/office/drawing/2014/main" id="{AD9E92FC-2526-A9E0-3E15-1DEE6D6EB85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91126" y="1045648"/>
            <a:ext cx="732794" cy="732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2;p1" descr="Money with solid fill">
            <a:extLst>
              <a:ext uri="{FF2B5EF4-FFF2-40B4-BE49-F238E27FC236}">
                <a16:creationId xmlns:a16="http://schemas.microsoft.com/office/drawing/2014/main" id="{412865A7-56F2-3C3B-B9A3-4C7F516F1CE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89499" y="3740999"/>
            <a:ext cx="732794" cy="7327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5" name="Google Shape;835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075" y="201384"/>
            <a:ext cx="8391626" cy="4663440"/>
          </a:xfrm>
          <a:prstGeom prst="rect">
            <a:avLst/>
          </a:prstGeom>
          <a:noFill/>
          <a:ln>
            <a:noFill/>
          </a:ln>
        </p:spPr>
      </p:pic>
      <p:sp>
        <p:nvSpPr>
          <p:cNvPr id="836" name="Google Shape;836;p57"/>
          <p:cNvSpPr/>
          <p:nvPr/>
        </p:nvSpPr>
        <p:spPr>
          <a:xfrm>
            <a:off x="276325" y="362350"/>
            <a:ext cx="8191500" cy="723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57"/>
          <p:cNvSpPr/>
          <p:nvPr/>
        </p:nvSpPr>
        <p:spPr>
          <a:xfrm>
            <a:off x="8591650" y="183800"/>
            <a:ext cx="329700" cy="46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459;p48">
            <a:extLst>
              <a:ext uri="{FF2B5EF4-FFF2-40B4-BE49-F238E27FC236}">
                <a16:creationId xmlns:a16="http://schemas.microsoft.com/office/drawing/2014/main" id="{7C151889-132A-D2E1-D121-04025221E7F6}"/>
              </a:ext>
            </a:extLst>
          </p:cNvPr>
          <p:cNvSpPr txBox="1">
            <a:spLocks/>
          </p:cNvSpPr>
          <p:nvPr/>
        </p:nvSpPr>
        <p:spPr>
          <a:xfrm>
            <a:off x="411480" y="654843"/>
            <a:ext cx="8332500" cy="411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34275" rIns="0" bIns="34275" rtlCol="0" anchor="t" anchorCtr="0">
            <a:normAutofit/>
          </a:bodyPr>
          <a:lstStyle>
            <a:lvl1pPr lvl="0" algn="l" defTabSz="685766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SzPts val="2100"/>
            </a:pPr>
            <a:r>
              <a:rPr lang="en-US" sz="1500" dirty="0">
                <a:solidFill>
                  <a:srgbClr val="666666"/>
                </a:solidFill>
              </a:rPr>
              <a:t>Bacterial Whole Genome Sequencing Process Today</a:t>
            </a:r>
          </a:p>
        </p:txBody>
      </p:sp>
      <p:sp>
        <p:nvSpPr>
          <p:cNvPr id="5" name="Round Single Corner Rectangle 4">
            <a:extLst>
              <a:ext uri="{FF2B5EF4-FFF2-40B4-BE49-F238E27FC236}">
                <a16:creationId xmlns:a16="http://schemas.microsoft.com/office/drawing/2014/main" id="{812A8C8E-E492-2948-B5D5-D52BE2158054}"/>
              </a:ext>
            </a:extLst>
          </p:cNvPr>
          <p:cNvSpPr/>
          <p:nvPr/>
        </p:nvSpPr>
        <p:spPr>
          <a:xfrm>
            <a:off x="3903785" y="4281854"/>
            <a:ext cx="2409092" cy="206803"/>
          </a:xfrm>
          <a:prstGeom prst="round1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1696c0d0896_0_104"/>
          <p:cNvSpPr/>
          <p:nvPr/>
        </p:nvSpPr>
        <p:spPr>
          <a:xfrm>
            <a:off x="2286" y="0"/>
            <a:ext cx="9141525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03" name="Google Shape;303;g1696c0d0896_0_104"/>
          <p:cNvPicPr preferRelativeResize="0"/>
          <p:nvPr/>
        </p:nvPicPr>
        <p:blipFill rotWithShape="1">
          <a:blip r:embed="rId3">
            <a:alphaModFix/>
          </a:blip>
          <a:srcRect r="18440"/>
          <a:stretch/>
        </p:blipFill>
        <p:spPr>
          <a:xfrm>
            <a:off x="2857209" y="1"/>
            <a:ext cx="6284508" cy="5143499"/>
          </a:xfrm>
          <a:prstGeom prst="rect">
            <a:avLst/>
          </a:prstGeom>
          <a:gradFill>
            <a:gsLst>
              <a:gs pos="0">
                <a:srgbClr val="F1FAFE"/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</p:pic>
      <p:sp>
        <p:nvSpPr>
          <p:cNvPr id="304" name="Google Shape;304;g1696c0d0896_0_104"/>
          <p:cNvSpPr/>
          <p:nvPr/>
        </p:nvSpPr>
        <p:spPr>
          <a:xfrm>
            <a:off x="0" y="0"/>
            <a:ext cx="5542875" cy="51435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7254"/>
                </a:srgbClr>
              </a:gs>
              <a:gs pos="35000">
                <a:srgbClr val="FFFFFF">
                  <a:alpha val="76470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5" name="Google Shape;305;g1696c0d0896_0_104"/>
          <p:cNvSpPr/>
          <p:nvPr/>
        </p:nvSpPr>
        <p:spPr>
          <a:xfrm>
            <a:off x="2686051" y="1"/>
            <a:ext cx="3874725" cy="5143500"/>
          </a:xfrm>
          <a:prstGeom prst="rect">
            <a:avLst/>
          </a:prstGeom>
          <a:gradFill>
            <a:gsLst>
              <a:gs pos="0">
                <a:schemeClr val="lt1"/>
              </a:gs>
              <a:gs pos="74000">
                <a:srgbClr val="FFFFFF">
                  <a:alpha val="49411"/>
                </a:srgb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6" name="Google Shape;306;g1696c0d0896_0_104"/>
          <p:cNvSpPr txBox="1">
            <a:spLocks noGrp="1"/>
          </p:cNvSpPr>
          <p:nvPr>
            <p:ph type="title"/>
          </p:nvPr>
        </p:nvSpPr>
        <p:spPr>
          <a:xfrm>
            <a:off x="548640" y="365124"/>
            <a:ext cx="11109825" cy="54877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5694" rIns="91425" bIns="45694" rtlCol="0" anchor="ctr" anchorCtr="0">
            <a:normAutofit/>
          </a:bodyPr>
          <a:lstStyle/>
          <a:p>
            <a:r>
              <a:rPr lang="en-US" dirty="0"/>
              <a:t>Challenges in Genomics Today</a:t>
            </a:r>
            <a:endParaRPr dirty="0"/>
          </a:p>
        </p:txBody>
      </p:sp>
      <p:sp>
        <p:nvSpPr>
          <p:cNvPr id="307" name="Google Shape;307;g1696c0d0896_0_104"/>
          <p:cNvSpPr txBox="1"/>
          <p:nvPr/>
        </p:nvSpPr>
        <p:spPr>
          <a:xfrm>
            <a:off x="548640" y="1043029"/>
            <a:ext cx="3302100" cy="359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694" rIns="91425" bIns="45694" anchor="t" anchorCtr="0">
            <a:noAutofit/>
          </a:bodyPr>
          <a:lstStyle/>
          <a:p>
            <a:pPr marL="257175" indent="-247650">
              <a:spcBef>
                <a:spcPts val="1200"/>
              </a:spcBef>
              <a:buClr>
                <a:schemeClr val="dk2"/>
              </a:buClr>
              <a:buSzPts val="2800"/>
              <a:buFont typeface="Courier New"/>
              <a:buChar char="o"/>
            </a:pPr>
            <a:r>
              <a:rPr lang="en-US" sz="1275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Highly manual, complex workflow</a:t>
            </a:r>
            <a:endParaRPr sz="1275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7175" indent="-247650">
              <a:spcBef>
                <a:spcPts val="2400"/>
              </a:spcBef>
              <a:buClr>
                <a:schemeClr val="dk2"/>
              </a:buClr>
              <a:buSzPts val="2800"/>
              <a:buFont typeface="Courier New"/>
              <a:buChar char="o"/>
            </a:pPr>
            <a:r>
              <a:rPr lang="en-US" sz="1275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Risk of human error</a:t>
            </a:r>
            <a:endParaRPr sz="1275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7175" indent="-247650">
              <a:spcBef>
                <a:spcPts val="2400"/>
              </a:spcBef>
              <a:buClr>
                <a:schemeClr val="dk2"/>
              </a:buClr>
              <a:buSzPts val="2800"/>
              <a:buFont typeface="Courier New"/>
              <a:buChar char="o"/>
            </a:pPr>
            <a:r>
              <a:rPr lang="en-US" sz="1275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Accuracy of results</a:t>
            </a:r>
            <a:endParaRPr sz="1275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7175" indent="-247650">
              <a:spcBef>
                <a:spcPts val="2400"/>
              </a:spcBef>
              <a:buClr>
                <a:schemeClr val="dk2"/>
              </a:buClr>
              <a:buSzPts val="2800"/>
              <a:buFont typeface="Courier New"/>
              <a:buChar char="o"/>
            </a:pPr>
            <a:r>
              <a:rPr lang="en-US" sz="1275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Shortage of highly trained staff</a:t>
            </a:r>
            <a:endParaRPr sz="1275" dirty="0"/>
          </a:p>
          <a:p>
            <a:pPr marL="257175" indent="-247650">
              <a:spcBef>
                <a:spcPts val="2400"/>
              </a:spcBef>
              <a:buClr>
                <a:schemeClr val="dk2"/>
              </a:buClr>
              <a:buSzPts val="2800"/>
              <a:buFont typeface="Courier New"/>
              <a:buChar char="o"/>
            </a:pPr>
            <a:r>
              <a:rPr lang="en-US" sz="1275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Slow time to results</a:t>
            </a:r>
            <a:endParaRPr sz="1275" dirty="0"/>
          </a:p>
          <a:p>
            <a:pPr marL="257175" indent="-247650">
              <a:spcBef>
                <a:spcPts val="2400"/>
              </a:spcBef>
              <a:buClr>
                <a:schemeClr val="dk2"/>
              </a:buClr>
              <a:buSzPts val="2800"/>
              <a:buFont typeface="Courier New"/>
              <a:buChar char="o"/>
            </a:pPr>
            <a:r>
              <a:rPr lang="en-US" sz="1275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Fragmented supply sourcing</a:t>
            </a:r>
            <a:endParaRPr sz="1275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7175" indent="-247650">
              <a:spcBef>
                <a:spcPts val="2400"/>
              </a:spcBef>
              <a:spcAft>
                <a:spcPts val="1200"/>
              </a:spcAft>
              <a:buClr>
                <a:schemeClr val="dk2"/>
              </a:buClr>
              <a:buSzPts val="2800"/>
              <a:buFont typeface="Courier New"/>
              <a:buChar char="o"/>
            </a:pPr>
            <a:r>
              <a:rPr lang="en-US" sz="1275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Complicated interpretation</a:t>
            </a:r>
            <a:endParaRPr sz="1275" dirty="0"/>
          </a:p>
        </p:txBody>
      </p:sp>
      <p:sp>
        <p:nvSpPr>
          <p:cNvPr id="308" name="Google Shape;308;g1696c0d0896_0_104"/>
          <p:cNvSpPr txBox="1"/>
          <p:nvPr/>
        </p:nvSpPr>
        <p:spPr>
          <a:xfrm>
            <a:off x="8503920" y="4916036"/>
            <a:ext cx="240075" cy="92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r">
              <a:buClr>
                <a:srgbClr val="000000"/>
              </a:buClr>
              <a:buSzPts val="800"/>
            </a:pPr>
            <a:fld id="{00000000-1234-1234-1234-123412341234}" type="slidenum">
              <a:rPr lang="en-US" sz="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pPr algn="r">
                <a:buClr>
                  <a:srgbClr val="000000"/>
                </a:buClr>
                <a:buSzPts val="800"/>
              </a:pPr>
              <a:t>4</a:t>
            </a:fld>
            <a:endParaRPr sz="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1696c0d0896_0_134"/>
          <p:cNvSpPr txBox="1">
            <a:spLocks noGrp="1"/>
          </p:cNvSpPr>
          <p:nvPr>
            <p:ph type="body" idx="2"/>
          </p:nvPr>
        </p:nvSpPr>
        <p:spPr>
          <a:xfrm>
            <a:off x="548641" y="912496"/>
            <a:ext cx="8304736" cy="45787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rmAutofit/>
          </a:bodyPr>
          <a:lstStyle/>
          <a:p>
            <a:pPr marL="0" indent="0"/>
            <a:r>
              <a:rPr lang="en-US" dirty="0"/>
              <a:t>End-to-End Genomics Solution for Any Lab Performing Next Generation Sequencing</a:t>
            </a:r>
            <a:endParaRPr dirty="0"/>
          </a:p>
        </p:txBody>
      </p:sp>
      <p:sp>
        <p:nvSpPr>
          <p:cNvPr id="336" name="Google Shape;336;g1696c0d0896_0_134"/>
          <p:cNvSpPr txBox="1">
            <a:spLocks noGrp="1"/>
          </p:cNvSpPr>
          <p:nvPr>
            <p:ph type="title"/>
          </p:nvPr>
        </p:nvSpPr>
        <p:spPr>
          <a:xfrm>
            <a:off x="411480" y="273843"/>
            <a:ext cx="8684100" cy="4115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5694" rIns="91425" bIns="45694" rtlCol="0" anchor="ctr" anchorCtr="0">
            <a:noAutofit/>
          </a:bodyPr>
          <a:lstStyle/>
          <a:p>
            <a:r>
              <a:rPr lang="en-US" dirty="0"/>
              <a:t>One-Stop Shop for Turnkey Genomics Applications Remotely Deployed</a:t>
            </a:r>
            <a:endParaRPr dirty="0"/>
          </a:p>
        </p:txBody>
      </p:sp>
      <p:sp>
        <p:nvSpPr>
          <p:cNvPr id="337" name="Google Shape;337;g1696c0d0896_0_134"/>
          <p:cNvSpPr txBox="1">
            <a:spLocks noGrp="1"/>
          </p:cNvSpPr>
          <p:nvPr>
            <p:ph type="sldNum" idx="12"/>
          </p:nvPr>
        </p:nvSpPr>
        <p:spPr>
          <a:xfrm>
            <a:off x="11338560" y="6554737"/>
            <a:ext cx="320175" cy="9233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b" anchorCtr="0">
            <a:sp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-US"/>
              <a:pPr>
                <a:buClr>
                  <a:srgbClr val="000000"/>
                </a:buClr>
              </a:pPr>
              <a:t>5</a:t>
            </a:fld>
            <a:endParaRPr/>
          </a:p>
        </p:txBody>
      </p:sp>
      <p:sp>
        <p:nvSpPr>
          <p:cNvPr id="338" name="Google Shape;338;g1696c0d0896_0_134"/>
          <p:cNvSpPr txBox="1"/>
          <p:nvPr/>
        </p:nvSpPr>
        <p:spPr>
          <a:xfrm>
            <a:off x="428924" y="1438279"/>
            <a:ext cx="2905425" cy="546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2400"/>
            </a:pPr>
            <a:r>
              <a:rPr lang="en-US" sz="1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Clear Labs Solution</a:t>
            </a:r>
            <a:endParaRPr sz="14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g1696c0d0896_0_134"/>
          <p:cNvSpPr txBox="1"/>
          <p:nvPr/>
        </p:nvSpPr>
        <p:spPr>
          <a:xfrm>
            <a:off x="473845" y="1848352"/>
            <a:ext cx="3039975" cy="2295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694" rIns="91425" bIns="45694" anchor="t" anchorCtr="0">
            <a:spAutoFit/>
          </a:bodyPr>
          <a:lstStyle/>
          <a:p>
            <a:pPr marL="342900" indent="-342900">
              <a:buClr>
                <a:schemeClr val="dk2"/>
              </a:buClr>
              <a:buSzPts val="2600"/>
              <a:buFont typeface="Courier New"/>
              <a:buChar char="o"/>
            </a:pPr>
            <a:r>
              <a:rPr lang="en-US" sz="1275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Hardware</a:t>
            </a:r>
            <a:endParaRPr sz="14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indent="-342900">
              <a:spcBef>
                <a:spcPts val="2025"/>
              </a:spcBef>
              <a:buClr>
                <a:schemeClr val="dk2"/>
              </a:buClr>
              <a:buSzPts val="2600"/>
              <a:buFont typeface="Courier New"/>
              <a:buChar char="o"/>
            </a:pPr>
            <a:r>
              <a:rPr lang="en-US" sz="1275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Consumables </a:t>
            </a:r>
            <a:endParaRPr sz="1425"/>
          </a:p>
          <a:p>
            <a:pPr marL="342900" indent="-342900">
              <a:spcBef>
                <a:spcPts val="2025"/>
              </a:spcBef>
              <a:buClr>
                <a:schemeClr val="dk2"/>
              </a:buClr>
              <a:buSzPts val="2600"/>
              <a:buFont typeface="Courier New"/>
              <a:buChar char="o"/>
            </a:pPr>
            <a:r>
              <a:rPr lang="en-US" sz="1275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Cloud analytics / software</a:t>
            </a:r>
            <a:endParaRPr sz="14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indent="-342900">
              <a:spcBef>
                <a:spcPts val="2025"/>
              </a:spcBef>
              <a:buClr>
                <a:schemeClr val="dk2"/>
              </a:buClr>
              <a:buSzPts val="2600"/>
              <a:buFont typeface="Courier New"/>
              <a:buChar char="o"/>
            </a:pPr>
            <a:r>
              <a:rPr lang="en-US" sz="1275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Installation and training</a:t>
            </a:r>
            <a:endParaRPr sz="14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indent="-342900">
              <a:spcBef>
                <a:spcPts val="2025"/>
              </a:spcBef>
              <a:buClr>
                <a:schemeClr val="dk2"/>
              </a:buClr>
              <a:buSzPts val="2600"/>
              <a:buFont typeface="Courier New"/>
              <a:buChar char="o"/>
            </a:pPr>
            <a:r>
              <a:rPr lang="en-US" sz="1275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Application support and troubleshooting</a:t>
            </a:r>
            <a:endParaRPr sz="14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g1696c0d0896_0_134" descr="A picture containing 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92947" y="1779130"/>
            <a:ext cx="701123" cy="383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g1696c0d0896_0_134" descr="Ico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8474" y="2362894"/>
            <a:ext cx="217296" cy="220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g1696c0d0896_0_134" descr="Icon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08123" y="2411458"/>
            <a:ext cx="385946" cy="149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g1696c0d0896_0_134" descr="Icon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37352" y="3794128"/>
            <a:ext cx="401465" cy="299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g1696c0d0896_0_134" descr="Icon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93355" y="3735487"/>
            <a:ext cx="385945" cy="356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g1696c0d0896_0_134" descr="Icon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335464" y="2753188"/>
            <a:ext cx="404981" cy="299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g1696c0d0896_0_134" descr="A picture containing icon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612678" y="3207648"/>
            <a:ext cx="394927" cy="343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g1696c0d0896_0_134" descr="Icon&#10;&#10;Description automatically generated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875874" y="2829868"/>
            <a:ext cx="299270" cy="2255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8" name="Google Shape;348;g1696c0d0896_0_134"/>
          <p:cNvCxnSpPr/>
          <p:nvPr/>
        </p:nvCxnSpPr>
        <p:spPr>
          <a:xfrm>
            <a:off x="4574225" y="1407403"/>
            <a:ext cx="0" cy="1462500"/>
          </a:xfrm>
          <a:prstGeom prst="straightConnector1">
            <a:avLst/>
          </a:prstGeom>
          <a:noFill/>
          <a:ln w="22225" cap="flat" cmpd="sng">
            <a:solidFill>
              <a:srgbClr val="C8D7DE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349" name="Google Shape;349;g1696c0d0896_0_134"/>
          <p:cNvCxnSpPr/>
          <p:nvPr/>
        </p:nvCxnSpPr>
        <p:spPr>
          <a:xfrm>
            <a:off x="4574225" y="3269789"/>
            <a:ext cx="0" cy="1462500"/>
          </a:xfrm>
          <a:prstGeom prst="straightConnector1">
            <a:avLst/>
          </a:prstGeom>
          <a:noFill/>
          <a:ln w="22225" cap="flat" cmpd="sng">
            <a:solidFill>
              <a:srgbClr val="C8D7DE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350" name="Google Shape;350;g1696c0d0896_0_134"/>
          <p:cNvSpPr/>
          <p:nvPr/>
        </p:nvSpPr>
        <p:spPr>
          <a:xfrm>
            <a:off x="4412772" y="3018540"/>
            <a:ext cx="318600" cy="139725"/>
          </a:xfrm>
          <a:prstGeom prst="rightArrow">
            <a:avLst>
              <a:gd name="adj1" fmla="val 26233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 algn="ctr">
              <a:buClr>
                <a:srgbClr val="000000"/>
              </a:buClr>
              <a:buSzPts val="1300"/>
            </a:pPr>
            <a:endParaRPr sz="975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g1696c0d0896_0_134"/>
          <p:cNvSpPr/>
          <p:nvPr/>
        </p:nvSpPr>
        <p:spPr>
          <a:xfrm rot="5400000" flipH="1">
            <a:off x="6146077" y="2615605"/>
            <a:ext cx="716625" cy="377325"/>
          </a:xfrm>
          <a:prstGeom prst="bentArrow">
            <a:avLst>
              <a:gd name="adj1" fmla="val 13785"/>
              <a:gd name="adj2" fmla="val 21557"/>
              <a:gd name="adj3" fmla="val 25609"/>
              <a:gd name="adj4" fmla="val 4375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pPr algn="ctr">
              <a:buClr>
                <a:srgbClr val="000000"/>
              </a:buClr>
              <a:buSzPts val="3300"/>
            </a:pPr>
            <a:endParaRPr sz="2475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2" name="Google Shape;352;g1696c0d0896_0_134"/>
          <p:cNvSpPr/>
          <p:nvPr/>
        </p:nvSpPr>
        <p:spPr>
          <a:xfrm rot="-5400000">
            <a:off x="6984619" y="2615605"/>
            <a:ext cx="716625" cy="377325"/>
          </a:xfrm>
          <a:prstGeom prst="bentArrow">
            <a:avLst>
              <a:gd name="adj1" fmla="val 13785"/>
              <a:gd name="adj2" fmla="val 21557"/>
              <a:gd name="adj3" fmla="val 25609"/>
              <a:gd name="adj4" fmla="val 4375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pPr algn="ctr">
              <a:buClr>
                <a:srgbClr val="000000"/>
              </a:buClr>
              <a:buSzPts val="3300"/>
            </a:pPr>
            <a:endParaRPr sz="2475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53" name="Google Shape;353;g1696c0d0896_0_134" descr="Icon&#10;&#10;Description automatically generated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117344" y="2667229"/>
            <a:ext cx="1008783" cy="637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g1696c0d0896_0_134" descr="Icon&#10;&#10;Description automatically generated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674919" y="2631811"/>
            <a:ext cx="766150" cy="708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g1696c0d0896_0_134" descr="A picture containing background patter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518760" y="1306543"/>
            <a:ext cx="744020" cy="964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g1696c0d0896_0_134" descr="Icon&#10;&#10;Description automatically generated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547900" y="3839486"/>
            <a:ext cx="795115" cy="618420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g1696c0d0896_0_134"/>
          <p:cNvSpPr/>
          <p:nvPr/>
        </p:nvSpPr>
        <p:spPr>
          <a:xfrm rot="-5400000">
            <a:off x="6325771" y="2935555"/>
            <a:ext cx="1163475" cy="182925"/>
          </a:xfrm>
          <a:prstGeom prst="rightArrow">
            <a:avLst>
              <a:gd name="adj1" fmla="val 26233"/>
              <a:gd name="adj2" fmla="val 5000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 algn="ctr">
              <a:buClr>
                <a:srgbClr val="000000"/>
              </a:buClr>
              <a:buSzPts val="1300"/>
            </a:pPr>
            <a:endParaRPr sz="975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g1696c0d0896_0_134"/>
          <p:cNvSpPr txBox="1"/>
          <p:nvPr/>
        </p:nvSpPr>
        <p:spPr>
          <a:xfrm>
            <a:off x="7232711" y="3344376"/>
            <a:ext cx="1991925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94" rIns="91425" bIns="46800" anchor="t" anchorCtr="0">
            <a:sp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en-US" sz="9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Reference labs, commercial labs, and clinical labs</a:t>
            </a:r>
            <a:endParaRPr sz="1425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g1696c0d0896_0_134"/>
          <p:cNvSpPr txBox="1"/>
          <p:nvPr/>
        </p:nvSpPr>
        <p:spPr>
          <a:xfrm>
            <a:off x="6111808" y="4503183"/>
            <a:ext cx="1774125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94" rIns="91425" bIns="46800" anchor="t" anchorCtr="0">
            <a:sp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en-US" sz="9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Food manufacturing </a:t>
            </a:r>
            <a:br>
              <a:rPr lang="en-US" sz="9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9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and processing plants</a:t>
            </a:r>
            <a:endParaRPr sz="14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g1696c0d0896_0_134"/>
          <p:cNvSpPr txBox="1"/>
          <p:nvPr/>
        </p:nvSpPr>
        <p:spPr>
          <a:xfrm>
            <a:off x="4613082" y="3343930"/>
            <a:ext cx="2146725" cy="508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94" rIns="91425" bIns="46800" anchor="t" anchorCtr="0">
            <a:sp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en-US" sz="9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Public health labs, government labs, and Veteran’s Affairs (VA) hospitals</a:t>
            </a:r>
            <a:br>
              <a:rPr lang="en-US" sz="9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 sz="9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127;p1">
            <a:extLst>
              <a:ext uri="{FF2B5EF4-FFF2-40B4-BE49-F238E27FC236}">
                <a16:creationId xmlns:a16="http://schemas.microsoft.com/office/drawing/2014/main" id="{882E586F-F043-D8C0-178F-F455B10B38A0}"/>
              </a:ext>
            </a:extLst>
          </p:cNvPr>
          <p:cNvSpPr txBox="1"/>
          <p:nvPr/>
        </p:nvSpPr>
        <p:spPr>
          <a:xfrm>
            <a:off x="8503920" y="4916033"/>
            <a:ext cx="240075" cy="92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r">
              <a:buClr>
                <a:srgbClr val="000000"/>
              </a:buClr>
              <a:buSzPts val="800"/>
            </a:pPr>
            <a:fld id="{00000000-1234-1234-1234-123412341234}" type="slidenum">
              <a:rPr lang="en-US" sz="600">
                <a:solidFill>
                  <a:srgbClr val="BFBFB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pPr algn="r">
                <a:buClr>
                  <a:srgbClr val="000000"/>
                </a:buClr>
                <a:buSzPts val="800"/>
              </a:pPr>
              <a:t>5</a:t>
            </a:fld>
            <a:endParaRPr sz="600" dirty="0">
              <a:solidFill>
                <a:srgbClr val="BFBFB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8"/>
          <p:cNvSpPr txBox="1">
            <a:spLocks noGrp="1"/>
          </p:cNvSpPr>
          <p:nvPr>
            <p:ph type="sldNum" idx="12"/>
          </p:nvPr>
        </p:nvSpPr>
        <p:spPr>
          <a:xfrm>
            <a:off x="11338560" y="6554820"/>
            <a:ext cx="320040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r">
              <a:buSzPts val="800"/>
            </a:pPr>
            <a:fld id="{00000000-1234-1234-1234-123412341234}" type="slidenum">
              <a:rPr lang="en-US" smtClean="0"/>
              <a:pPr algn="r">
                <a:buSzPts val="800"/>
              </a:pPr>
              <a:t>6</a:t>
            </a:fld>
            <a:endParaRPr>
              <a:solidFill>
                <a:srgbClr val="666666"/>
              </a:solidFill>
            </a:endParaRPr>
          </a:p>
        </p:txBody>
      </p:sp>
      <p:sp>
        <p:nvSpPr>
          <p:cNvPr id="864" name="Google Shape;864;p8"/>
          <p:cNvSpPr txBox="1"/>
          <p:nvPr/>
        </p:nvSpPr>
        <p:spPr>
          <a:xfrm>
            <a:off x="852013" y="671818"/>
            <a:ext cx="2946375" cy="446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31" tIns="25706" rIns="51431" bIns="26325" anchor="t" anchorCtr="0">
            <a:normAutofit/>
          </a:bodyPr>
          <a:lstStyle/>
          <a:p>
            <a:pPr>
              <a:lnSpc>
                <a:spcPct val="90000"/>
              </a:lnSpc>
              <a:buClr>
                <a:schemeClr val="lt1"/>
              </a:buClr>
              <a:buSzPts val="2400"/>
            </a:pPr>
            <a:endParaRPr sz="18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65" name="Google Shape;865;p8"/>
          <p:cNvSpPr txBox="1"/>
          <p:nvPr/>
        </p:nvSpPr>
        <p:spPr>
          <a:xfrm>
            <a:off x="6974408" y="3842523"/>
            <a:ext cx="880875" cy="474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5100" anchor="t" anchorCtr="0">
            <a:normAutofit/>
          </a:bodyPr>
          <a:lstStyle/>
          <a:p>
            <a:pPr algn="ctr">
              <a:lnSpc>
                <a:spcPct val="120000"/>
              </a:lnSpc>
              <a:buClr>
                <a:srgbClr val="000000"/>
              </a:buClr>
              <a:buSzPts val="1200"/>
            </a:pPr>
            <a:r>
              <a:rPr lang="en-US"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Antimicrobial Resistance</a:t>
            </a:r>
            <a:endParaRPr sz="14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8"/>
          <p:cNvSpPr txBox="1"/>
          <p:nvPr/>
        </p:nvSpPr>
        <p:spPr>
          <a:xfrm>
            <a:off x="3889916" y="4005198"/>
            <a:ext cx="925200" cy="474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5100" anchor="t" anchorCtr="0">
            <a:normAutofit/>
          </a:bodyPr>
          <a:lstStyle/>
          <a:p>
            <a:pPr>
              <a:lnSpc>
                <a:spcPct val="120000"/>
              </a:lnSpc>
              <a:buClr>
                <a:srgbClr val="000000"/>
              </a:buClr>
              <a:buSzPts val="1200"/>
            </a:pPr>
            <a:r>
              <a:rPr lang="en-US"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~27 hrs</a:t>
            </a:r>
            <a:endParaRPr sz="14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7" name="Google Shape;867;p8"/>
          <p:cNvSpPr txBox="1"/>
          <p:nvPr/>
        </p:nvSpPr>
        <p:spPr>
          <a:xfrm>
            <a:off x="2200800" y="4117883"/>
            <a:ext cx="794700" cy="39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5100" anchor="t" anchorCtr="0">
            <a:normAutofit/>
          </a:bodyPr>
          <a:lstStyle/>
          <a:p>
            <a:pPr>
              <a:lnSpc>
                <a:spcPct val="120000"/>
              </a:lnSpc>
              <a:buClr>
                <a:srgbClr val="000000"/>
              </a:buClr>
              <a:buSzPts val="1200"/>
            </a:pPr>
            <a:r>
              <a:rPr lang="en-US"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Batch 1</a:t>
            </a:r>
            <a:endParaRPr sz="14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8"/>
          <p:cNvSpPr txBox="1"/>
          <p:nvPr/>
        </p:nvSpPr>
        <p:spPr>
          <a:xfrm>
            <a:off x="2200800" y="4478711"/>
            <a:ext cx="1019700" cy="31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5100" anchor="t" anchorCtr="0">
            <a:normAutofit/>
          </a:bodyPr>
          <a:lstStyle/>
          <a:p>
            <a:pPr>
              <a:lnSpc>
                <a:spcPct val="120000"/>
              </a:lnSpc>
              <a:buClr>
                <a:srgbClr val="000000"/>
              </a:buClr>
              <a:buSzPts val="1100"/>
            </a:pPr>
            <a:r>
              <a:rPr lang="en-US" sz="82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Batch 2 (+ 7 hrs)</a:t>
            </a:r>
            <a:endParaRPr sz="14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9" name="Google Shape;869;p8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54259" y="1902575"/>
            <a:ext cx="421952" cy="550886"/>
          </a:xfrm>
          <a:prstGeom prst="rect">
            <a:avLst/>
          </a:prstGeom>
          <a:noFill/>
          <a:ln>
            <a:noFill/>
          </a:ln>
        </p:spPr>
      </p:pic>
      <p:sp>
        <p:nvSpPr>
          <p:cNvPr id="870" name="Google Shape;870;p8"/>
          <p:cNvSpPr txBox="1"/>
          <p:nvPr/>
        </p:nvSpPr>
        <p:spPr>
          <a:xfrm>
            <a:off x="7201876" y="2222574"/>
            <a:ext cx="546975" cy="474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5100" anchor="t" anchorCtr="0">
            <a:normAutofit/>
          </a:bodyPr>
          <a:lstStyle/>
          <a:p>
            <a:pPr>
              <a:lnSpc>
                <a:spcPct val="120000"/>
              </a:lnSpc>
              <a:buClr>
                <a:srgbClr val="000000"/>
              </a:buClr>
              <a:buSzPts val="1200"/>
            </a:pPr>
            <a:r>
              <a:rPr lang="en-US"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FASTQ</a:t>
            </a:r>
            <a:endParaRPr sz="14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8"/>
          <p:cNvSpPr/>
          <p:nvPr/>
        </p:nvSpPr>
        <p:spPr>
          <a:xfrm>
            <a:off x="3277501" y="4214779"/>
            <a:ext cx="3098900" cy="68273"/>
          </a:xfrm>
          <a:custGeom>
            <a:avLst/>
            <a:gdLst/>
            <a:ahLst/>
            <a:cxnLst/>
            <a:rect l="l" t="t" r="r" b="b"/>
            <a:pathLst>
              <a:path w="93102" h="8466" extrusionOk="0">
                <a:moveTo>
                  <a:pt x="0" y="0"/>
                </a:moveTo>
                <a:lnTo>
                  <a:pt x="93103" y="0"/>
                </a:lnTo>
              </a:path>
            </a:pathLst>
          </a:custGeom>
          <a:noFill/>
          <a:ln w="12700" cap="flat" cmpd="sng">
            <a:solidFill>
              <a:schemeClr val="dk2"/>
            </a:solidFill>
            <a:prstDash val="solid"/>
            <a:miter lim="8000"/>
            <a:headEnd type="none" w="sm" len="sm"/>
            <a:tailEnd type="stealth" w="sm" len="sm"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>
              <a:buClr>
                <a:srgbClr val="000000"/>
              </a:buClr>
              <a:buSzPts val="2400"/>
            </a:pP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72" name="Google Shape;872;p8"/>
          <p:cNvSpPr/>
          <p:nvPr/>
        </p:nvSpPr>
        <p:spPr>
          <a:xfrm>
            <a:off x="3864225" y="4562811"/>
            <a:ext cx="3055608" cy="68273"/>
          </a:xfrm>
          <a:custGeom>
            <a:avLst/>
            <a:gdLst/>
            <a:ahLst/>
            <a:cxnLst/>
            <a:rect l="l" t="t" r="r" b="b"/>
            <a:pathLst>
              <a:path w="93102" h="8466" extrusionOk="0">
                <a:moveTo>
                  <a:pt x="0" y="0"/>
                </a:moveTo>
                <a:lnTo>
                  <a:pt x="93103" y="0"/>
                </a:lnTo>
              </a:path>
            </a:pathLst>
          </a:custGeom>
          <a:noFill/>
          <a:ln w="12700" cap="flat" cmpd="sng">
            <a:solidFill>
              <a:schemeClr val="dk2"/>
            </a:solidFill>
            <a:prstDash val="solid"/>
            <a:miter lim="8000"/>
            <a:headEnd type="none" w="sm" len="sm"/>
            <a:tailEnd type="stealth" w="sm" len="sm"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>
              <a:buClr>
                <a:srgbClr val="000000"/>
              </a:buClr>
              <a:buSzPts val="2400"/>
            </a:pP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873" name="Google Shape;873;p8"/>
          <p:cNvGrpSpPr/>
          <p:nvPr/>
        </p:nvGrpSpPr>
        <p:grpSpPr>
          <a:xfrm>
            <a:off x="2732415" y="2135318"/>
            <a:ext cx="459556" cy="121719"/>
            <a:chOff x="5970483" y="3406563"/>
            <a:chExt cx="167819" cy="44449"/>
          </a:xfrm>
        </p:grpSpPr>
        <p:sp>
          <p:nvSpPr>
            <p:cNvPr id="874" name="Google Shape;874;p8"/>
            <p:cNvSpPr/>
            <p:nvPr/>
          </p:nvSpPr>
          <p:spPr>
            <a:xfrm>
              <a:off x="5970483" y="3428821"/>
              <a:ext cx="167816" cy="8466"/>
            </a:xfrm>
            <a:custGeom>
              <a:avLst/>
              <a:gdLst/>
              <a:ahLst/>
              <a:cxnLst/>
              <a:rect l="l" t="t" r="r" b="b"/>
              <a:pathLst>
                <a:path w="93102" h="8466" extrusionOk="0">
                  <a:moveTo>
                    <a:pt x="0" y="0"/>
                  </a:moveTo>
                  <a:lnTo>
                    <a:pt x="93103" y="0"/>
                  </a:lnTo>
                </a:path>
              </a:pathLst>
            </a:custGeom>
            <a:noFill/>
            <a:ln w="12700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endPara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75" name="Google Shape;875;p8"/>
            <p:cNvSpPr/>
            <p:nvPr/>
          </p:nvSpPr>
          <p:spPr>
            <a:xfrm>
              <a:off x="6113364" y="3406563"/>
              <a:ext cx="24938" cy="44449"/>
            </a:xfrm>
            <a:custGeom>
              <a:avLst/>
              <a:gdLst/>
              <a:ahLst/>
              <a:cxnLst/>
              <a:rect l="l" t="t" r="r" b="b"/>
              <a:pathLst>
                <a:path w="24938" h="44449" extrusionOk="0">
                  <a:moveTo>
                    <a:pt x="1385" y="0"/>
                  </a:moveTo>
                  <a:lnTo>
                    <a:pt x="24938" y="21590"/>
                  </a:lnTo>
                  <a:lnTo>
                    <a:pt x="0" y="44450"/>
                  </a:lnTo>
                </a:path>
              </a:pathLst>
            </a:custGeom>
            <a:noFill/>
            <a:ln w="127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endPara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876" name="Google Shape;876;p8"/>
          <p:cNvGrpSpPr/>
          <p:nvPr/>
        </p:nvGrpSpPr>
        <p:grpSpPr>
          <a:xfrm>
            <a:off x="6511662" y="2059118"/>
            <a:ext cx="459556" cy="121719"/>
            <a:chOff x="5970483" y="3406563"/>
            <a:chExt cx="167819" cy="44449"/>
          </a:xfrm>
        </p:grpSpPr>
        <p:sp>
          <p:nvSpPr>
            <p:cNvPr id="877" name="Google Shape;877;p8"/>
            <p:cNvSpPr/>
            <p:nvPr/>
          </p:nvSpPr>
          <p:spPr>
            <a:xfrm>
              <a:off x="5970483" y="3428821"/>
              <a:ext cx="167816" cy="8466"/>
            </a:xfrm>
            <a:custGeom>
              <a:avLst/>
              <a:gdLst/>
              <a:ahLst/>
              <a:cxnLst/>
              <a:rect l="l" t="t" r="r" b="b"/>
              <a:pathLst>
                <a:path w="93102" h="8466" extrusionOk="0">
                  <a:moveTo>
                    <a:pt x="0" y="0"/>
                  </a:moveTo>
                  <a:lnTo>
                    <a:pt x="93103" y="0"/>
                  </a:lnTo>
                </a:path>
              </a:pathLst>
            </a:custGeom>
            <a:noFill/>
            <a:ln w="12700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endPara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78" name="Google Shape;878;p8"/>
            <p:cNvSpPr/>
            <p:nvPr/>
          </p:nvSpPr>
          <p:spPr>
            <a:xfrm>
              <a:off x="6113364" y="3406563"/>
              <a:ext cx="24938" cy="44449"/>
            </a:xfrm>
            <a:custGeom>
              <a:avLst/>
              <a:gdLst/>
              <a:ahLst/>
              <a:cxnLst/>
              <a:rect l="l" t="t" r="r" b="b"/>
              <a:pathLst>
                <a:path w="24938" h="44449" extrusionOk="0">
                  <a:moveTo>
                    <a:pt x="1385" y="0"/>
                  </a:moveTo>
                  <a:lnTo>
                    <a:pt x="24938" y="21590"/>
                  </a:lnTo>
                  <a:lnTo>
                    <a:pt x="0" y="44450"/>
                  </a:lnTo>
                </a:path>
              </a:pathLst>
            </a:custGeom>
            <a:noFill/>
            <a:ln w="127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endPara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879" name="Google Shape;879;p8"/>
          <p:cNvGrpSpPr/>
          <p:nvPr/>
        </p:nvGrpSpPr>
        <p:grpSpPr>
          <a:xfrm rot="-5400000">
            <a:off x="7120056" y="1376587"/>
            <a:ext cx="632691" cy="121719"/>
            <a:chOff x="5907258" y="3406563"/>
            <a:chExt cx="231044" cy="44449"/>
          </a:xfrm>
        </p:grpSpPr>
        <p:sp>
          <p:nvSpPr>
            <p:cNvPr id="880" name="Google Shape;880;p8"/>
            <p:cNvSpPr/>
            <p:nvPr/>
          </p:nvSpPr>
          <p:spPr>
            <a:xfrm>
              <a:off x="5907258" y="3428821"/>
              <a:ext cx="223678" cy="8466"/>
            </a:xfrm>
            <a:custGeom>
              <a:avLst/>
              <a:gdLst/>
              <a:ahLst/>
              <a:cxnLst/>
              <a:rect l="l" t="t" r="r" b="b"/>
              <a:pathLst>
                <a:path w="93102" h="8466" extrusionOk="0">
                  <a:moveTo>
                    <a:pt x="0" y="0"/>
                  </a:moveTo>
                  <a:lnTo>
                    <a:pt x="93103" y="0"/>
                  </a:lnTo>
                </a:path>
              </a:pathLst>
            </a:custGeom>
            <a:noFill/>
            <a:ln w="12700" cap="flat" cmpd="sng">
              <a:solidFill>
                <a:schemeClr val="dk2"/>
              </a:solidFill>
              <a:prstDash val="dash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endPara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81" name="Google Shape;881;p8"/>
            <p:cNvSpPr/>
            <p:nvPr/>
          </p:nvSpPr>
          <p:spPr>
            <a:xfrm>
              <a:off x="6113364" y="3406563"/>
              <a:ext cx="24938" cy="44449"/>
            </a:xfrm>
            <a:custGeom>
              <a:avLst/>
              <a:gdLst/>
              <a:ahLst/>
              <a:cxnLst/>
              <a:rect l="l" t="t" r="r" b="b"/>
              <a:pathLst>
                <a:path w="24938" h="44449" extrusionOk="0">
                  <a:moveTo>
                    <a:pt x="1385" y="0"/>
                  </a:moveTo>
                  <a:lnTo>
                    <a:pt x="24938" y="21590"/>
                  </a:lnTo>
                  <a:lnTo>
                    <a:pt x="0" y="44450"/>
                  </a:lnTo>
                </a:path>
              </a:pathLst>
            </a:custGeom>
            <a:noFill/>
            <a:ln w="127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endPara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882" name="Google Shape;882;p8"/>
          <p:cNvGrpSpPr/>
          <p:nvPr/>
        </p:nvGrpSpPr>
        <p:grpSpPr>
          <a:xfrm rot="5400000">
            <a:off x="7120217" y="2841562"/>
            <a:ext cx="632691" cy="121719"/>
            <a:chOff x="5907258" y="3406563"/>
            <a:chExt cx="231044" cy="44449"/>
          </a:xfrm>
        </p:grpSpPr>
        <p:sp>
          <p:nvSpPr>
            <p:cNvPr id="883" name="Google Shape;883;p8"/>
            <p:cNvSpPr/>
            <p:nvPr/>
          </p:nvSpPr>
          <p:spPr>
            <a:xfrm>
              <a:off x="5907258" y="3428821"/>
              <a:ext cx="223678" cy="8466"/>
            </a:xfrm>
            <a:custGeom>
              <a:avLst/>
              <a:gdLst/>
              <a:ahLst/>
              <a:cxnLst/>
              <a:rect l="l" t="t" r="r" b="b"/>
              <a:pathLst>
                <a:path w="93102" h="8466" extrusionOk="0">
                  <a:moveTo>
                    <a:pt x="0" y="0"/>
                  </a:moveTo>
                  <a:lnTo>
                    <a:pt x="93103" y="0"/>
                  </a:lnTo>
                </a:path>
              </a:pathLst>
            </a:custGeom>
            <a:noFill/>
            <a:ln w="12700" cap="flat" cmpd="sng">
              <a:solidFill>
                <a:schemeClr val="dk2"/>
              </a:solidFill>
              <a:prstDash val="dash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endPara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84" name="Google Shape;884;p8"/>
            <p:cNvSpPr/>
            <p:nvPr/>
          </p:nvSpPr>
          <p:spPr>
            <a:xfrm>
              <a:off x="6113364" y="3406563"/>
              <a:ext cx="24938" cy="44449"/>
            </a:xfrm>
            <a:custGeom>
              <a:avLst/>
              <a:gdLst/>
              <a:ahLst/>
              <a:cxnLst/>
              <a:rect l="l" t="t" r="r" b="b"/>
              <a:pathLst>
                <a:path w="24938" h="44449" extrusionOk="0">
                  <a:moveTo>
                    <a:pt x="1385" y="0"/>
                  </a:moveTo>
                  <a:lnTo>
                    <a:pt x="24938" y="21590"/>
                  </a:lnTo>
                  <a:lnTo>
                    <a:pt x="0" y="44450"/>
                  </a:lnTo>
                </a:path>
              </a:pathLst>
            </a:custGeom>
            <a:noFill/>
            <a:ln w="127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endPara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885" name="Google Shape;885;p8"/>
          <p:cNvSpPr txBox="1"/>
          <p:nvPr/>
        </p:nvSpPr>
        <p:spPr>
          <a:xfrm>
            <a:off x="411480" y="273843"/>
            <a:ext cx="8332425" cy="41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94" rIns="91425" bIns="45694" anchor="t" anchorCtr="0">
            <a:no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2800"/>
            </a:pPr>
            <a:r>
              <a:rPr lang="en-US" sz="21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Clear Dx™ Microbial Surveillance WGS Workflow</a:t>
            </a:r>
            <a:endParaRPr sz="1425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8"/>
          <p:cNvSpPr txBox="1"/>
          <p:nvPr/>
        </p:nvSpPr>
        <p:spPr>
          <a:xfrm>
            <a:off x="411480" y="684373"/>
            <a:ext cx="4657500" cy="343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94" rIns="91425" bIns="45694" anchor="t" anchorCtr="0">
            <a:noAutofit/>
          </a:bodyPr>
          <a:lstStyle/>
          <a:p>
            <a:pPr>
              <a:buClr>
                <a:schemeClr val="dk1"/>
              </a:buClr>
              <a:buSzPts val="2000"/>
            </a:pPr>
            <a:r>
              <a:rPr lang="en-US" sz="1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Simplified Processing for Bacterial Isolates</a:t>
            </a:r>
            <a:endParaRPr sz="14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7" name="Google Shape;887;p8" descr="Diagram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57901" y="1541477"/>
            <a:ext cx="3055420" cy="1374291"/>
          </a:xfrm>
          <a:prstGeom prst="rect">
            <a:avLst/>
          </a:prstGeom>
          <a:noFill/>
          <a:ln>
            <a:noFill/>
          </a:ln>
        </p:spPr>
      </p:pic>
      <p:sp>
        <p:nvSpPr>
          <p:cNvPr id="888" name="Google Shape;888;p8"/>
          <p:cNvSpPr/>
          <p:nvPr/>
        </p:nvSpPr>
        <p:spPr>
          <a:xfrm rot="10800000" flipH="1">
            <a:off x="664518" y="2890390"/>
            <a:ext cx="2178761" cy="8096"/>
          </a:xfrm>
          <a:custGeom>
            <a:avLst/>
            <a:gdLst/>
            <a:ahLst/>
            <a:cxnLst/>
            <a:rect l="l" t="t" r="r" b="b"/>
            <a:pathLst>
              <a:path w="93102" h="8466" extrusionOk="0">
                <a:moveTo>
                  <a:pt x="0" y="0"/>
                </a:moveTo>
                <a:lnTo>
                  <a:pt x="93103" y="0"/>
                </a:lnTo>
              </a:path>
            </a:pathLst>
          </a:custGeom>
          <a:noFill/>
          <a:ln w="12700" cap="flat" cmpd="sng">
            <a:solidFill>
              <a:schemeClr val="dk2"/>
            </a:solidFill>
            <a:prstDash val="solid"/>
            <a:miter lim="8000"/>
            <a:headEnd type="none" w="sm" len="sm"/>
            <a:tailEnd type="stealth" w="sm" len="sm"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>
              <a:buClr>
                <a:srgbClr val="000000"/>
              </a:buClr>
              <a:buSzPts val="2400"/>
            </a:pP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89" name="Google Shape;889;p8"/>
          <p:cNvSpPr/>
          <p:nvPr/>
        </p:nvSpPr>
        <p:spPr>
          <a:xfrm rot="-5400000">
            <a:off x="2760472" y="1551016"/>
            <a:ext cx="388125" cy="516375"/>
          </a:xfrm>
          <a:prstGeom prst="cube">
            <a:avLst>
              <a:gd name="adj" fmla="val 14908"/>
            </a:avLst>
          </a:prstGeom>
          <a:solidFill>
            <a:srgbClr val="E6EDF0"/>
          </a:solidFill>
          <a:ln w="9525" cap="flat" cmpd="sng">
            <a:solidFill>
              <a:srgbClr val="00B2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900"/>
            </a:pPr>
            <a:endParaRPr sz="14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0" name="Google Shape;890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66351" y="1684488"/>
            <a:ext cx="141575" cy="283150"/>
          </a:xfrm>
          <a:prstGeom prst="rect">
            <a:avLst/>
          </a:prstGeom>
          <a:noFill/>
          <a:ln>
            <a:noFill/>
          </a:ln>
        </p:spPr>
      </p:pic>
      <p:sp>
        <p:nvSpPr>
          <p:cNvPr id="891" name="Google Shape;891;p8"/>
          <p:cNvSpPr txBox="1"/>
          <p:nvPr/>
        </p:nvSpPr>
        <p:spPr>
          <a:xfrm>
            <a:off x="1353098" y="2913554"/>
            <a:ext cx="925200" cy="474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5100" anchor="t" anchorCtr="0">
            <a:normAutofit/>
          </a:bodyPr>
          <a:lstStyle/>
          <a:p>
            <a:pPr>
              <a:lnSpc>
                <a:spcPct val="120000"/>
              </a:lnSpc>
              <a:buClr>
                <a:srgbClr val="000000"/>
              </a:buClr>
              <a:buSzPts val="1200"/>
            </a:pPr>
            <a:r>
              <a:rPr lang="en-US"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~45 min</a:t>
            </a:r>
            <a:endParaRPr sz="14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2" name="Google Shape;892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05725" y="3026100"/>
            <a:ext cx="484200" cy="652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93" name="Google Shape;893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31900" y="3072799"/>
            <a:ext cx="484200" cy="652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94" name="Google Shape;894;p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84900" y="3026100"/>
            <a:ext cx="484200" cy="652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95" name="Google Shape;895;p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137897" y="3125247"/>
            <a:ext cx="546900" cy="648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96" name="Google Shape;896;p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697951" y="2985999"/>
            <a:ext cx="715375" cy="748190"/>
          </a:xfrm>
          <a:prstGeom prst="rect">
            <a:avLst/>
          </a:prstGeom>
          <a:noFill/>
          <a:ln>
            <a:noFill/>
          </a:ln>
        </p:spPr>
      </p:pic>
      <p:sp>
        <p:nvSpPr>
          <p:cNvPr id="897" name="Google Shape;897;p8"/>
          <p:cNvSpPr/>
          <p:nvPr/>
        </p:nvSpPr>
        <p:spPr>
          <a:xfrm>
            <a:off x="3296875" y="3066038"/>
            <a:ext cx="135900" cy="591525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900"/>
            </a:pPr>
            <a:endParaRPr sz="14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8"/>
          <p:cNvSpPr/>
          <p:nvPr/>
        </p:nvSpPr>
        <p:spPr>
          <a:xfrm rot="10800000">
            <a:off x="6405713" y="3064363"/>
            <a:ext cx="135900" cy="591525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900"/>
            </a:pPr>
            <a:endParaRPr sz="14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8"/>
          <p:cNvSpPr txBox="1"/>
          <p:nvPr/>
        </p:nvSpPr>
        <p:spPr>
          <a:xfrm>
            <a:off x="6985041" y="732913"/>
            <a:ext cx="880875" cy="474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5100" anchor="t" anchorCtr="0">
            <a:normAutofit/>
          </a:bodyPr>
          <a:lstStyle/>
          <a:p>
            <a:pPr algn="ctr">
              <a:lnSpc>
                <a:spcPct val="120000"/>
              </a:lnSpc>
              <a:buClr>
                <a:srgbClr val="000000"/>
              </a:buClr>
              <a:buSzPts val="1200"/>
            </a:pPr>
            <a:r>
              <a:rPr lang="en-US"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Phylogenetic Tree</a:t>
            </a:r>
            <a:endParaRPr sz="14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0" name="Google Shape;900;p8"/>
          <p:cNvGrpSpPr/>
          <p:nvPr/>
        </p:nvGrpSpPr>
        <p:grpSpPr>
          <a:xfrm>
            <a:off x="7821039" y="2158180"/>
            <a:ext cx="421961" cy="141318"/>
            <a:chOff x="5907258" y="3406563"/>
            <a:chExt cx="231044" cy="44449"/>
          </a:xfrm>
        </p:grpSpPr>
        <p:sp>
          <p:nvSpPr>
            <p:cNvPr id="901" name="Google Shape;901;p8"/>
            <p:cNvSpPr/>
            <p:nvPr/>
          </p:nvSpPr>
          <p:spPr>
            <a:xfrm>
              <a:off x="5907258" y="3428821"/>
              <a:ext cx="223678" cy="8466"/>
            </a:xfrm>
            <a:custGeom>
              <a:avLst/>
              <a:gdLst/>
              <a:ahLst/>
              <a:cxnLst/>
              <a:rect l="l" t="t" r="r" b="b"/>
              <a:pathLst>
                <a:path w="93102" h="8466" extrusionOk="0">
                  <a:moveTo>
                    <a:pt x="0" y="0"/>
                  </a:moveTo>
                  <a:lnTo>
                    <a:pt x="93103" y="0"/>
                  </a:lnTo>
                </a:path>
              </a:pathLst>
            </a:custGeom>
            <a:noFill/>
            <a:ln w="12700" cap="flat" cmpd="sng">
              <a:solidFill>
                <a:schemeClr val="dk2"/>
              </a:solidFill>
              <a:prstDash val="dash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endPara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902" name="Google Shape;902;p8"/>
            <p:cNvSpPr/>
            <p:nvPr/>
          </p:nvSpPr>
          <p:spPr>
            <a:xfrm>
              <a:off x="6113364" y="3406563"/>
              <a:ext cx="24938" cy="44449"/>
            </a:xfrm>
            <a:custGeom>
              <a:avLst/>
              <a:gdLst/>
              <a:ahLst/>
              <a:cxnLst/>
              <a:rect l="l" t="t" r="r" b="b"/>
              <a:pathLst>
                <a:path w="24938" h="44449" extrusionOk="0">
                  <a:moveTo>
                    <a:pt x="1385" y="0"/>
                  </a:moveTo>
                  <a:lnTo>
                    <a:pt x="24938" y="21590"/>
                  </a:lnTo>
                  <a:lnTo>
                    <a:pt x="0" y="44450"/>
                  </a:lnTo>
                </a:path>
              </a:pathLst>
            </a:custGeom>
            <a:noFill/>
            <a:ln w="127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endPara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903" name="Google Shape;903;p8"/>
          <p:cNvSpPr txBox="1"/>
          <p:nvPr/>
        </p:nvSpPr>
        <p:spPr>
          <a:xfrm>
            <a:off x="8180060" y="2453460"/>
            <a:ext cx="880875" cy="474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5100" anchor="t" anchorCtr="0">
            <a:normAutofit/>
          </a:bodyPr>
          <a:lstStyle/>
          <a:p>
            <a:pPr algn="ctr">
              <a:lnSpc>
                <a:spcPct val="120000"/>
              </a:lnSpc>
              <a:buClr>
                <a:srgbClr val="000000"/>
              </a:buClr>
              <a:buSzPts val="1200"/>
            </a:pPr>
            <a:r>
              <a:rPr lang="en-US"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Species ID</a:t>
            </a:r>
            <a:endParaRPr sz="14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4" name="Google Shape;904;p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301198" y="1027958"/>
            <a:ext cx="402844" cy="398562"/>
          </a:xfrm>
          <a:prstGeom prst="rect">
            <a:avLst/>
          </a:prstGeom>
          <a:noFill/>
          <a:ln>
            <a:noFill/>
          </a:ln>
        </p:spPr>
      </p:pic>
      <p:sp>
        <p:nvSpPr>
          <p:cNvPr id="905" name="Google Shape;905;p8"/>
          <p:cNvSpPr txBox="1"/>
          <p:nvPr/>
        </p:nvSpPr>
        <p:spPr>
          <a:xfrm>
            <a:off x="8165297" y="1502413"/>
            <a:ext cx="880875" cy="474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5100" anchor="t" anchorCtr="0">
            <a:normAutofit/>
          </a:bodyPr>
          <a:lstStyle/>
          <a:p>
            <a:pPr algn="ctr">
              <a:lnSpc>
                <a:spcPct val="120000"/>
              </a:lnSpc>
              <a:buClr>
                <a:srgbClr val="000000"/>
              </a:buClr>
              <a:buSzPts val="1200"/>
            </a:pPr>
            <a:r>
              <a:rPr lang="en-US"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Bionumerics</a:t>
            </a:r>
            <a:endParaRPr sz="14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6" name="Google Shape;906;p8"/>
          <p:cNvGrpSpPr/>
          <p:nvPr/>
        </p:nvGrpSpPr>
        <p:grpSpPr>
          <a:xfrm rot="-2416459">
            <a:off x="7615100" y="1622185"/>
            <a:ext cx="632688" cy="121718"/>
            <a:chOff x="5907258" y="3406563"/>
            <a:chExt cx="231044" cy="44449"/>
          </a:xfrm>
        </p:grpSpPr>
        <p:sp>
          <p:nvSpPr>
            <p:cNvPr id="907" name="Google Shape;907;p8"/>
            <p:cNvSpPr/>
            <p:nvPr/>
          </p:nvSpPr>
          <p:spPr>
            <a:xfrm>
              <a:off x="5907258" y="3428821"/>
              <a:ext cx="223678" cy="8466"/>
            </a:xfrm>
            <a:custGeom>
              <a:avLst/>
              <a:gdLst/>
              <a:ahLst/>
              <a:cxnLst/>
              <a:rect l="l" t="t" r="r" b="b"/>
              <a:pathLst>
                <a:path w="93102" h="8466" extrusionOk="0">
                  <a:moveTo>
                    <a:pt x="0" y="0"/>
                  </a:moveTo>
                  <a:lnTo>
                    <a:pt x="93103" y="0"/>
                  </a:lnTo>
                </a:path>
              </a:pathLst>
            </a:custGeom>
            <a:noFill/>
            <a:ln w="12700" cap="flat" cmpd="sng">
              <a:solidFill>
                <a:schemeClr val="dk2"/>
              </a:solidFill>
              <a:prstDash val="dash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endPara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908" name="Google Shape;908;p8"/>
            <p:cNvSpPr/>
            <p:nvPr/>
          </p:nvSpPr>
          <p:spPr>
            <a:xfrm>
              <a:off x="6113364" y="3406563"/>
              <a:ext cx="24938" cy="44449"/>
            </a:xfrm>
            <a:custGeom>
              <a:avLst/>
              <a:gdLst/>
              <a:ahLst/>
              <a:cxnLst/>
              <a:rect l="l" t="t" r="r" b="b"/>
              <a:pathLst>
                <a:path w="24938" h="44449" extrusionOk="0">
                  <a:moveTo>
                    <a:pt x="1385" y="0"/>
                  </a:moveTo>
                  <a:lnTo>
                    <a:pt x="24938" y="21590"/>
                  </a:lnTo>
                  <a:lnTo>
                    <a:pt x="0" y="44450"/>
                  </a:lnTo>
                </a:path>
              </a:pathLst>
            </a:custGeom>
            <a:noFill/>
            <a:ln w="127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endPara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909" name="Google Shape;909;p8"/>
          <p:cNvGrpSpPr/>
          <p:nvPr/>
        </p:nvGrpSpPr>
        <p:grpSpPr>
          <a:xfrm rot="2091576">
            <a:off x="7654227" y="2650172"/>
            <a:ext cx="632689" cy="121719"/>
            <a:chOff x="5907258" y="3406563"/>
            <a:chExt cx="231044" cy="44449"/>
          </a:xfrm>
        </p:grpSpPr>
        <p:sp>
          <p:nvSpPr>
            <p:cNvPr id="910" name="Google Shape;910;p8"/>
            <p:cNvSpPr/>
            <p:nvPr/>
          </p:nvSpPr>
          <p:spPr>
            <a:xfrm>
              <a:off x="5907258" y="3428821"/>
              <a:ext cx="223678" cy="8466"/>
            </a:xfrm>
            <a:custGeom>
              <a:avLst/>
              <a:gdLst/>
              <a:ahLst/>
              <a:cxnLst/>
              <a:rect l="l" t="t" r="r" b="b"/>
              <a:pathLst>
                <a:path w="93102" h="8466" extrusionOk="0">
                  <a:moveTo>
                    <a:pt x="0" y="0"/>
                  </a:moveTo>
                  <a:lnTo>
                    <a:pt x="93103" y="0"/>
                  </a:lnTo>
                </a:path>
              </a:pathLst>
            </a:custGeom>
            <a:noFill/>
            <a:ln w="12700" cap="flat" cmpd="sng">
              <a:solidFill>
                <a:schemeClr val="dk2"/>
              </a:solidFill>
              <a:prstDash val="dash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endPara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911" name="Google Shape;911;p8"/>
            <p:cNvSpPr/>
            <p:nvPr/>
          </p:nvSpPr>
          <p:spPr>
            <a:xfrm>
              <a:off x="6113364" y="3406563"/>
              <a:ext cx="24938" cy="44449"/>
            </a:xfrm>
            <a:custGeom>
              <a:avLst/>
              <a:gdLst/>
              <a:ahLst/>
              <a:cxnLst/>
              <a:rect l="l" t="t" r="r" b="b"/>
              <a:pathLst>
                <a:path w="24938" h="44449" extrusionOk="0">
                  <a:moveTo>
                    <a:pt x="1385" y="0"/>
                  </a:moveTo>
                  <a:lnTo>
                    <a:pt x="24938" y="21590"/>
                  </a:lnTo>
                  <a:lnTo>
                    <a:pt x="0" y="44450"/>
                  </a:lnTo>
                </a:path>
              </a:pathLst>
            </a:custGeom>
            <a:noFill/>
            <a:ln w="127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694" rIns="91425" bIns="45694" anchor="ctr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endPara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pic>
        <p:nvPicPr>
          <p:cNvPr id="912" name="Google Shape;912;p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294985" y="2837365"/>
            <a:ext cx="415294" cy="46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3" name="Google Shape;913;p8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44419" y="1672567"/>
            <a:ext cx="2290406" cy="894824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8"/>
          <p:cNvSpPr txBox="1"/>
          <p:nvPr/>
        </p:nvSpPr>
        <p:spPr>
          <a:xfrm>
            <a:off x="2150620" y="2453456"/>
            <a:ext cx="794700" cy="474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5100" anchor="t" anchorCtr="0">
            <a:noAutofit/>
          </a:bodyPr>
          <a:lstStyle/>
          <a:p>
            <a:pPr>
              <a:lnSpc>
                <a:spcPct val="120000"/>
              </a:lnSpc>
              <a:buClr>
                <a:srgbClr val="000000"/>
              </a:buClr>
              <a:buSzPts val="930"/>
            </a:pPr>
            <a:r>
              <a:rPr lang="en-US" sz="848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Up to 12 samples</a:t>
            </a:r>
            <a:endParaRPr sz="125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p8"/>
          <p:cNvSpPr txBox="1"/>
          <p:nvPr/>
        </p:nvSpPr>
        <p:spPr>
          <a:xfrm>
            <a:off x="449240" y="2158175"/>
            <a:ext cx="484200" cy="474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5100" anchor="t" anchorCtr="0">
            <a:normAutofit/>
          </a:bodyPr>
          <a:lstStyle/>
          <a:p>
            <a:pPr>
              <a:lnSpc>
                <a:spcPct val="120000"/>
              </a:lnSpc>
              <a:buClr>
                <a:srgbClr val="000000"/>
              </a:buClr>
              <a:buSzPts val="1200"/>
            </a:pPr>
            <a:r>
              <a:rPr lang="en-US"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Pure isolate</a:t>
            </a:r>
            <a:endParaRPr sz="14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6" name="Google Shape;916;p8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759410" y="1684482"/>
            <a:ext cx="402844" cy="321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7" name="Google Shape;917;p8" descr="Medicine outline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7174634" y="3315632"/>
            <a:ext cx="546900" cy="54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8" name="Google Shape;918;p8" descr="Germ with solid fill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379326" y="2016792"/>
            <a:ext cx="382136" cy="382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19" name="Google Shape;919;p8" descr="Network diagram outline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 rot="10800000">
            <a:off x="7156395" y="341989"/>
            <a:ext cx="459548" cy="4595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27;p1">
            <a:extLst>
              <a:ext uri="{FF2B5EF4-FFF2-40B4-BE49-F238E27FC236}">
                <a16:creationId xmlns:a16="http://schemas.microsoft.com/office/drawing/2014/main" id="{82F24ECC-A219-3306-C46F-603EF9783652}"/>
              </a:ext>
            </a:extLst>
          </p:cNvPr>
          <p:cNvSpPr txBox="1"/>
          <p:nvPr/>
        </p:nvSpPr>
        <p:spPr>
          <a:xfrm>
            <a:off x="8503920" y="4916033"/>
            <a:ext cx="240075" cy="92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r">
              <a:buClr>
                <a:srgbClr val="000000"/>
              </a:buClr>
              <a:buSzPts val="800"/>
            </a:pPr>
            <a:fld id="{00000000-1234-1234-1234-123412341234}" type="slidenum">
              <a:rPr lang="en-US" sz="600">
                <a:solidFill>
                  <a:srgbClr val="BFBFB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pPr algn="r">
                <a:buClr>
                  <a:srgbClr val="000000"/>
                </a:buClr>
                <a:buSzPts val="800"/>
              </a:pPr>
              <a:t>6</a:t>
            </a:fld>
            <a:endParaRPr sz="600" dirty="0">
              <a:solidFill>
                <a:srgbClr val="BFBFB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26D42-DEBD-CFAC-869E-150AEFAED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of Clear Dx™ Systems in the Real World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4A8650-C820-9807-DEA6-2001B97C3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403396-16A5-6248-925B-87AF3D1B8193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48BEE94-74D2-924F-753D-350F4A8DD0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5542442"/>
              </p:ext>
            </p:extLst>
          </p:nvPr>
        </p:nvGraphicFramePr>
        <p:xfrm>
          <a:off x="411480" y="3123527"/>
          <a:ext cx="7979961" cy="1621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48644">
                  <a:extLst>
                    <a:ext uri="{9D8B030D-6E8A-4147-A177-3AD203B41FA5}">
                      <a16:colId xmlns:a16="http://schemas.microsoft.com/office/drawing/2014/main" val="391315926"/>
                    </a:ext>
                  </a:extLst>
                </a:gridCol>
                <a:gridCol w="1475404">
                  <a:extLst>
                    <a:ext uri="{9D8B030D-6E8A-4147-A177-3AD203B41FA5}">
                      <a16:colId xmlns:a16="http://schemas.microsoft.com/office/drawing/2014/main" val="3401971377"/>
                    </a:ext>
                  </a:extLst>
                </a:gridCol>
                <a:gridCol w="1994681">
                  <a:extLst>
                    <a:ext uri="{9D8B030D-6E8A-4147-A177-3AD203B41FA5}">
                      <a16:colId xmlns:a16="http://schemas.microsoft.com/office/drawing/2014/main" val="1143581194"/>
                    </a:ext>
                  </a:extLst>
                </a:gridCol>
                <a:gridCol w="1178675">
                  <a:extLst>
                    <a:ext uri="{9D8B030D-6E8A-4147-A177-3AD203B41FA5}">
                      <a16:colId xmlns:a16="http://schemas.microsoft.com/office/drawing/2014/main" val="2830378840"/>
                    </a:ext>
                  </a:extLst>
                </a:gridCol>
                <a:gridCol w="1582557">
                  <a:extLst>
                    <a:ext uri="{9D8B030D-6E8A-4147-A177-3AD203B41FA5}">
                      <a16:colId xmlns:a16="http://schemas.microsoft.com/office/drawing/2014/main" val="99625839"/>
                    </a:ext>
                  </a:extLst>
                </a:gridCol>
              </a:tblGrid>
              <a:tr h="324328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Organism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# of Contigs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Assembly Length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Coverage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Mean Q Score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9508399"/>
                  </a:ext>
                </a:extLst>
              </a:tr>
              <a:tr h="324328">
                <a:tc>
                  <a:txBody>
                    <a:bodyPr/>
                    <a:lstStyle/>
                    <a:p>
                      <a:pPr algn="ctr"/>
                      <a:r>
                        <a:rPr lang="en-US" sz="1400" i="1" dirty="0"/>
                        <a:t>Campylobacter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≤ 300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~ 1.5 Mb – 1.9 Mb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≥ 20x</a:t>
                      </a:r>
                    </a:p>
                  </a:txBody>
                  <a:tcPr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R1 ≥ 30</a:t>
                      </a:r>
                    </a:p>
                    <a:p>
                      <a:pPr algn="ctr"/>
                      <a:r>
                        <a:rPr lang="en-US" sz="1400" dirty="0"/>
                        <a:t>R2 ≥ 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4186200"/>
                  </a:ext>
                </a:extLst>
              </a:tr>
              <a:tr h="324328">
                <a:tc>
                  <a:txBody>
                    <a:bodyPr/>
                    <a:lstStyle/>
                    <a:p>
                      <a:pPr algn="ctr"/>
                      <a:r>
                        <a:rPr lang="en-US" sz="1400" i="1" dirty="0"/>
                        <a:t>Escherichia coli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≤ 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~4.5 Mb – 5.9 Mb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≥ 40x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6591077"/>
                  </a:ext>
                </a:extLst>
              </a:tr>
              <a:tr h="324328">
                <a:tc>
                  <a:txBody>
                    <a:bodyPr/>
                    <a:lstStyle/>
                    <a:p>
                      <a:pPr algn="ctr"/>
                      <a:r>
                        <a:rPr lang="en-US" sz="1400" i="1" dirty="0"/>
                        <a:t>Listeria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≤ 300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~ 2.7 Mb – 3.2 Mb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≥ 30x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4315680"/>
                  </a:ext>
                </a:extLst>
              </a:tr>
              <a:tr h="324328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1" dirty="0"/>
                        <a:t>Salmonella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≤ 300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~ 4.3 Mb – 5.2 Mb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≥ 30x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3111837"/>
                  </a:ext>
                </a:extLst>
              </a:tr>
            </a:tbl>
          </a:graphicData>
        </a:graphic>
      </p:graphicFrame>
      <p:sp>
        <p:nvSpPr>
          <p:cNvPr id="10" name="Google Shape;128;p1">
            <a:extLst>
              <a:ext uri="{FF2B5EF4-FFF2-40B4-BE49-F238E27FC236}">
                <a16:creationId xmlns:a16="http://schemas.microsoft.com/office/drawing/2014/main" id="{98D5DF36-349D-63C4-C466-D606D9F43050}"/>
              </a:ext>
            </a:extLst>
          </p:cNvPr>
          <p:cNvSpPr/>
          <p:nvPr/>
        </p:nvSpPr>
        <p:spPr>
          <a:xfrm>
            <a:off x="411480" y="780306"/>
            <a:ext cx="7729108" cy="1881974"/>
          </a:xfrm>
          <a:prstGeom prst="roundRect">
            <a:avLst>
              <a:gd name="adj" fmla="val 6563"/>
            </a:avLst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spcFirstLastPara="1" wrap="square" lIns="68569" tIns="38100" rIns="68569" bIns="38100" anchor="t" anchorCtr="0">
            <a:noAutofit/>
          </a:bodyPr>
          <a:lstStyle/>
          <a:p>
            <a:pPr marL="214313" indent="-214313">
              <a:spcAft>
                <a:spcPts val="400"/>
              </a:spcAft>
              <a:buClr>
                <a:srgbClr val="434343"/>
              </a:buClr>
              <a:buSzPts val="2200"/>
              <a:buFont typeface="Helvetica Neue"/>
              <a:buChar char="•"/>
            </a:pPr>
            <a:r>
              <a:rPr lang="en-US" sz="1600" dirty="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 test sites</a:t>
            </a:r>
          </a:p>
          <a:p>
            <a:pPr marL="628634" lvl="1" indent="-285750">
              <a:spcAft>
                <a:spcPts val="400"/>
              </a:spcAft>
              <a:buClr>
                <a:srgbClr val="434343"/>
              </a:buClr>
              <a:buSzPct val="100000"/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Indiana Department of Public Health</a:t>
            </a:r>
          </a:p>
          <a:p>
            <a:pPr marL="628634" lvl="1" indent="-285750">
              <a:spcAft>
                <a:spcPts val="400"/>
              </a:spcAft>
              <a:buClr>
                <a:srgbClr val="434343"/>
              </a:buClr>
              <a:buSzPct val="100000"/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Iowa State Hygienic Laboratory</a:t>
            </a:r>
          </a:p>
          <a:p>
            <a:pPr marL="628634" lvl="1" indent="-285750">
              <a:spcAft>
                <a:spcPts val="400"/>
              </a:spcAft>
              <a:buClr>
                <a:srgbClr val="434343"/>
              </a:buClr>
              <a:buSzPct val="100000"/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Nevada State Public Health Laboratory</a:t>
            </a:r>
          </a:p>
          <a:p>
            <a:pPr marL="214313" indent="-214313">
              <a:spcAft>
                <a:spcPts val="400"/>
              </a:spcAft>
              <a:buClr>
                <a:srgbClr val="434343"/>
              </a:buClr>
              <a:buSzPts val="2200"/>
              <a:buFont typeface="Helvetica Neue"/>
              <a:buChar char="•"/>
            </a:pPr>
            <a:r>
              <a:rPr lang="en-US" sz="1600" dirty="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 sequencing runs (replicates) per site</a:t>
            </a:r>
          </a:p>
          <a:p>
            <a:pPr marL="214313" indent="-214313">
              <a:spcAft>
                <a:spcPts val="400"/>
              </a:spcAft>
              <a:buClr>
                <a:srgbClr val="434343"/>
              </a:buClr>
              <a:buSzPts val="2200"/>
              <a:buFont typeface="Helvetica Neue"/>
              <a:buChar char="•"/>
            </a:pPr>
            <a:r>
              <a:rPr lang="en-US" sz="1600" dirty="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GenomeTrakr pathogen-of-interest </a:t>
            </a:r>
            <a:r>
              <a:rPr lang="en-US" sz="1400" dirty="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</a:t>
            </a:r>
            <a:r>
              <a:rPr lang="en-US" sz="1400" i="1" dirty="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Campylobacter</a:t>
            </a:r>
            <a:r>
              <a:rPr lang="en-US" sz="1400" dirty="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</a:t>
            </a:r>
            <a:r>
              <a:rPr lang="en-US" sz="1400" i="1" dirty="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Listeria</a:t>
            </a:r>
            <a:r>
              <a:rPr lang="en-US" sz="1400" dirty="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</a:t>
            </a:r>
            <a:r>
              <a:rPr lang="en-US" sz="1400" i="1" dirty="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Salmonella</a:t>
            </a:r>
            <a:r>
              <a:rPr lang="en-US" sz="1400" dirty="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</a:t>
            </a:r>
            <a:r>
              <a:rPr lang="en-US" sz="1400" i="1" dirty="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E. coli</a:t>
            </a:r>
            <a:r>
              <a:rPr lang="en-US" sz="1400" dirty="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)</a:t>
            </a:r>
          </a:p>
        </p:txBody>
      </p:sp>
      <p:sp>
        <p:nvSpPr>
          <p:cNvPr id="11" name="Google Shape;128;p1">
            <a:extLst>
              <a:ext uri="{FF2B5EF4-FFF2-40B4-BE49-F238E27FC236}">
                <a16:creationId xmlns:a16="http://schemas.microsoft.com/office/drawing/2014/main" id="{0D3F084A-E909-590A-BFB1-8B4CA91F6663}"/>
              </a:ext>
            </a:extLst>
          </p:cNvPr>
          <p:cNvSpPr/>
          <p:nvPr/>
        </p:nvSpPr>
        <p:spPr>
          <a:xfrm>
            <a:off x="411480" y="2670372"/>
            <a:ext cx="7729108" cy="395905"/>
          </a:xfrm>
          <a:prstGeom prst="roundRect">
            <a:avLst>
              <a:gd name="adj" fmla="val 6563"/>
            </a:avLst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spcFirstLastPara="1" wrap="square" lIns="68569" tIns="38100" rIns="68569" bIns="38100" anchor="t" anchorCtr="0">
            <a:noAutofit/>
          </a:bodyPr>
          <a:lstStyle/>
          <a:p>
            <a:pPr>
              <a:spcAft>
                <a:spcPts val="400"/>
              </a:spcAft>
              <a:buClr>
                <a:srgbClr val="434343"/>
              </a:buClr>
              <a:buSzPts val="2200"/>
            </a:pPr>
            <a:r>
              <a:rPr lang="en-US" sz="1600" i="1" dirty="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GenomeTrakr Sequencing Requirements:</a:t>
            </a:r>
          </a:p>
        </p:txBody>
      </p:sp>
    </p:spTree>
    <p:extLst>
      <p:ext uri="{BB962C8B-B14F-4D97-AF65-F5344CB8AC3E}">
        <p14:creationId xmlns:p14="http://schemas.microsoft.com/office/powerpoint/2010/main" val="3010621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26D42-DEBD-CFAC-869E-150AEFAED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from Indiana Department of Public Health (Replicate Study)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4A8650-C820-9807-DEA6-2001B97C3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403396-16A5-6248-925B-87AF3D1B8193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E3054DD-B7AE-F0B4-DBA5-15BA1454CE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122830"/>
              </p:ext>
            </p:extLst>
          </p:nvPr>
        </p:nvGraphicFramePr>
        <p:xfrm>
          <a:off x="185351" y="1346695"/>
          <a:ext cx="8773297" cy="3043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6864">
                  <a:extLst>
                    <a:ext uri="{9D8B030D-6E8A-4147-A177-3AD203B41FA5}">
                      <a16:colId xmlns:a16="http://schemas.microsoft.com/office/drawing/2014/main" val="391315926"/>
                    </a:ext>
                  </a:extLst>
                </a:gridCol>
                <a:gridCol w="832937">
                  <a:extLst>
                    <a:ext uri="{9D8B030D-6E8A-4147-A177-3AD203B41FA5}">
                      <a16:colId xmlns:a16="http://schemas.microsoft.com/office/drawing/2014/main" val="3401971377"/>
                    </a:ext>
                  </a:extLst>
                </a:gridCol>
                <a:gridCol w="832937">
                  <a:extLst>
                    <a:ext uri="{9D8B030D-6E8A-4147-A177-3AD203B41FA5}">
                      <a16:colId xmlns:a16="http://schemas.microsoft.com/office/drawing/2014/main" val="780425670"/>
                    </a:ext>
                  </a:extLst>
                </a:gridCol>
                <a:gridCol w="832937">
                  <a:extLst>
                    <a:ext uri="{9D8B030D-6E8A-4147-A177-3AD203B41FA5}">
                      <a16:colId xmlns:a16="http://schemas.microsoft.com/office/drawing/2014/main" val="1143581194"/>
                    </a:ext>
                  </a:extLst>
                </a:gridCol>
                <a:gridCol w="832937">
                  <a:extLst>
                    <a:ext uri="{9D8B030D-6E8A-4147-A177-3AD203B41FA5}">
                      <a16:colId xmlns:a16="http://schemas.microsoft.com/office/drawing/2014/main" val="3029789249"/>
                    </a:ext>
                  </a:extLst>
                </a:gridCol>
                <a:gridCol w="832937">
                  <a:extLst>
                    <a:ext uri="{9D8B030D-6E8A-4147-A177-3AD203B41FA5}">
                      <a16:colId xmlns:a16="http://schemas.microsoft.com/office/drawing/2014/main" val="2830378840"/>
                    </a:ext>
                  </a:extLst>
                </a:gridCol>
                <a:gridCol w="832937">
                  <a:extLst>
                    <a:ext uri="{9D8B030D-6E8A-4147-A177-3AD203B41FA5}">
                      <a16:colId xmlns:a16="http://schemas.microsoft.com/office/drawing/2014/main" val="3736509587"/>
                    </a:ext>
                  </a:extLst>
                </a:gridCol>
                <a:gridCol w="832937">
                  <a:extLst>
                    <a:ext uri="{9D8B030D-6E8A-4147-A177-3AD203B41FA5}">
                      <a16:colId xmlns:a16="http://schemas.microsoft.com/office/drawing/2014/main" val="99625839"/>
                    </a:ext>
                  </a:extLst>
                </a:gridCol>
                <a:gridCol w="832937">
                  <a:extLst>
                    <a:ext uri="{9D8B030D-6E8A-4147-A177-3AD203B41FA5}">
                      <a16:colId xmlns:a16="http://schemas.microsoft.com/office/drawing/2014/main" val="1073693698"/>
                    </a:ext>
                  </a:extLst>
                </a:gridCol>
                <a:gridCol w="832937">
                  <a:extLst>
                    <a:ext uri="{9D8B030D-6E8A-4147-A177-3AD203B41FA5}">
                      <a16:colId xmlns:a16="http://schemas.microsoft.com/office/drawing/2014/main" val="3963835721"/>
                    </a:ext>
                  </a:extLst>
                </a:gridCol>
              </a:tblGrid>
              <a:tr h="426610"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Organism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# of Contigs</a:t>
                      </a:r>
                    </a:p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(mean ± </a:t>
                      </a:r>
                      <a:r>
                        <a:rPr lang="en-US" sz="1200" b="1" dirty="0" err="1">
                          <a:latin typeface="+mn-lt"/>
                        </a:rPr>
                        <a:t>s.d.</a:t>
                      </a:r>
                      <a:r>
                        <a:rPr lang="en-US" sz="1200" b="1" dirty="0">
                          <a:latin typeface="+mn-lt"/>
                        </a:rPr>
                        <a:t>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Assembly Length</a:t>
                      </a:r>
                    </a:p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(mean ± </a:t>
                      </a:r>
                      <a:r>
                        <a:rPr lang="en-US" sz="1200" b="1" dirty="0" err="1">
                          <a:latin typeface="+mn-lt"/>
                        </a:rPr>
                        <a:t>s.d.</a:t>
                      </a:r>
                      <a:r>
                        <a:rPr lang="en-US" sz="1200" b="1" dirty="0">
                          <a:latin typeface="+mn-lt"/>
                        </a:rPr>
                        <a:t>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Coverage</a:t>
                      </a:r>
                    </a:p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(mean ± </a:t>
                      </a:r>
                      <a:r>
                        <a:rPr lang="en-US" sz="1200" b="1" dirty="0" err="1">
                          <a:latin typeface="+mn-lt"/>
                        </a:rPr>
                        <a:t>s.d.</a:t>
                      </a:r>
                      <a:r>
                        <a:rPr lang="en-US" sz="1200" b="1" dirty="0">
                          <a:latin typeface="+mn-lt"/>
                        </a:rPr>
                        <a:t>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Mean Q Score</a:t>
                      </a:r>
                    </a:p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(mean)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Meet GenomeTrakr Req.?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9508399"/>
                  </a:ext>
                </a:extLst>
              </a:tr>
              <a:tr h="421999">
                <a:tc vMerge="1"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200" b="0" i="1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9974757"/>
                  </a:ext>
                </a:extLst>
              </a:tr>
              <a:tr h="721303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Listeria </a:t>
                      </a:r>
                      <a:r>
                        <a:rPr lang="en-US" sz="1200" i="0" dirty="0">
                          <a:latin typeface="+mn-lt"/>
                        </a:rPr>
                        <a:t>#1</a:t>
                      </a:r>
                      <a:endParaRPr lang="en-US" sz="1200" i="1" dirty="0">
                        <a:latin typeface="+mn-lt"/>
                      </a:endParaRP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0" dirty="0">
                          <a:latin typeface="+mn-lt"/>
                        </a:rPr>
                        <a:t>(duplicates)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24.50 ± 2.12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25.50 ± 0.71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3.10 Mb ± 756 bp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3.10 Mb ± 996 bp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28.92 ± 1.88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26.48 ± 0.74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R1: 36.0</a:t>
                      </a:r>
                    </a:p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R2: 35.7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35.5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35.1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84186200"/>
                  </a:ext>
                </a:extLst>
              </a:tr>
              <a:tr h="721303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Listeria </a:t>
                      </a:r>
                      <a:r>
                        <a:rPr lang="en-US" sz="1200" i="0" dirty="0">
                          <a:latin typeface="+mn-lt"/>
                        </a:rPr>
                        <a:t>#2</a:t>
                      </a:r>
                      <a:endParaRPr lang="en-US" sz="1200" i="1" dirty="0">
                        <a:latin typeface="+mn-lt"/>
                      </a:endParaRP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0" dirty="0">
                          <a:latin typeface="+mn-lt"/>
                        </a:rPr>
                        <a:t>(duplicates)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14.50 ± 2.12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14.50 ± 0.71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2.94 Mb ± 448 bp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2.94 Mb ± 428 bp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31.04 ± 3.93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25.46 ± 6.44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R1: 36.0</a:t>
                      </a:r>
                    </a:p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R2: 35.7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35.5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31492582"/>
                  </a:ext>
                </a:extLst>
              </a:tr>
              <a:tr h="721303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Enterobacter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0" dirty="0">
                          <a:latin typeface="+mn-lt"/>
                        </a:rPr>
                        <a:t>(quadruplicates)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+mn-lt"/>
                        </a:rPr>
                        <a:t>35.50 ± 2.65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35.75 ± 2.50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4.65 Mb ± 281 bp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4.65 Mb ± 534 bp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42.51 ± 9.13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36.83 ± 9.63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35.8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35.3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35.1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6591077"/>
                  </a:ext>
                </a:extLst>
              </a:tr>
            </a:tbl>
          </a:graphicData>
        </a:graphic>
      </p:graphicFrame>
      <p:sp>
        <p:nvSpPr>
          <p:cNvPr id="9" name="Google Shape;459;p48">
            <a:extLst>
              <a:ext uri="{FF2B5EF4-FFF2-40B4-BE49-F238E27FC236}">
                <a16:creationId xmlns:a16="http://schemas.microsoft.com/office/drawing/2014/main" id="{C3F50990-27D8-307C-9A65-6619FB905E6F}"/>
              </a:ext>
            </a:extLst>
          </p:cNvPr>
          <p:cNvSpPr txBox="1">
            <a:spLocks/>
          </p:cNvSpPr>
          <p:nvPr/>
        </p:nvSpPr>
        <p:spPr>
          <a:xfrm>
            <a:off x="411480" y="753697"/>
            <a:ext cx="8332500" cy="411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34275" rIns="0" bIns="34275" rtlCol="0" anchor="t" anchorCtr="0">
            <a:normAutofit/>
          </a:bodyPr>
          <a:lstStyle>
            <a:lvl1pPr algn="l" defTabSz="685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2100"/>
              <a:buFont typeface="Helvetica Neue"/>
              <a:buNone/>
            </a:pPr>
            <a:r>
              <a:rPr lang="en-US" sz="1500" dirty="0">
                <a:solidFill>
                  <a:srgbClr val="666666"/>
                </a:solidFill>
              </a:rPr>
              <a:t>Time Taken: ~ 25 ¼ hours</a:t>
            </a:r>
          </a:p>
        </p:txBody>
      </p:sp>
      <p:sp>
        <p:nvSpPr>
          <p:cNvPr id="11" name="Google Shape;459;p48">
            <a:extLst>
              <a:ext uri="{FF2B5EF4-FFF2-40B4-BE49-F238E27FC236}">
                <a16:creationId xmlns:a16="http://schemas.microsoft.com/office/drawing/2014/main" id="{61753F8D-D462-6437-C17F-FFD567C20B8E}"/>
              </a:ext>
            </a:extLst>
          </p:cNvPr>
          <p:cNvSpPr txBox="1">
            <a:spLocks/>
          </p:cNvSpPr>
          <p:nvPr/>
        </p:nvSpPr>
        <p:spPr>
          <a:xfrm>
            <a:off x="291435" y="4588457"/>
            <a:ext cx="8332500" cy="26021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34275" rIns="0" bIns="34275" rtlCol="0" anchor="t" anchorCtr="0">
            <a:normAutofit/>
          </a:bodyPr>
          <a:lstStyle>
            <a:lvl1pPr algn="l" defTabSz="685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2100"/>
              <a:buFont typeface="Helvetica Neue"/>
              <a:buNone/>
            </a:pPr>
            <a:r>
              <a:rPr lang="en-US" sz="1100" dirty="0">
                <a:solidFill>
                  <a:srgbClr val="666666"/>
                </a:solidFill>
              </a:rPr>
              <a:t>Thanks to Melissa </a:t>
            </a:r>
            <a:r>
              <a:rPr lang="en-US" sz="1100" dirty="0" err="1">
                <a:solidFill>
                  <a:srgbClr val="666666"/>
                </a:solidFill>
              </a:rPr>
              <a:t>Hindenlang</a:t>
            </a:r>
            <a:r>
              <a:rPr lang="en-US" sz="1100" dirty="0">
                <a:solidFill>
                  <a:srgbClr val="666666"/>
                </a:solidFill>
              </a:rPr>
              <a:t>, </a:t>
            </a:r>
            <a:r>
              <a:rPr lang="en-US" sz="1100" dirty="0" err="1">
                <a:solidFill>
                  <a:srgbClr val="666666"/>
                </a:solidFill>
              </a:rPr>
              <a:t>Neev</a:t>
            </a:r>
            <a:r>
              <a:rPr lang="en-US" sz="1100" dirty="0">
                <a:solidFill>
                  <a:srgbClr val="666666"/>
                </a:solidFill>
              </a:rPr>
              <a:t> </a:t>
            </a:r>
            <a:r>
              <a:rPr lang="en-US" sz="1100" dirty="0" err="1">
                <a:solidFill>
                  <a:srgbClr val="666666"/>
                </a:solidFill>
              </a:rPr>
              <a:t>Kadakia</a:t>
            </a:r>
            <a:r>
              <a:rPr lang="en-US" sz="1100" dirty="0">
                <a:solidFill>
                  <a:srgbClr val="666666"/>
                </a:solidFill>
              </a:rPr>
              <a:t> and Dr </a:t>
            </a:r>
            <a:r>
              <a:rPr lang="en-US" sz="1100" dirty="0" err="1">
                <a:solidFill>
                  <a:srgbClr val="666666"/>
                </a:solidFill>
              </a:rPr>
              <a:t>Lixia</a:t>
            </a:r>
            <a:r>
              <a:rPr lang="en-US" sz="1100" dirty="0">
                <a:solidFill>
                  <a:srgbClr val="666666"/>
                </a:solidFill>
              </a:rPr>
              <a:t> Liu for performing the sequencing runs and collaboration</a:t>
            </a:r>
          </a:p>
        </p:txBody>
      </p:sp>
    </p:spTree>
    <p:extLst>
      <p:ext uri="{BB962C8B-B14F-4D97-AF65-F5344CB8AC3E}">
        <p14:creationId xmlns:p14="http://schemas.microsoft.com/office/powerpoint/2010/main" val="2813990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26D42-DEBD-CFAC-869E-150AEFAED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from Indiana Department of Public Health (Replicate Study)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4A8650-C820-9807-DEA6-2001B97C3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403396-16A5-6248-925B-87AF3D1B8193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E3054DD-B7AE-F0B4-DBA5-15BA1454CECF}"/>
              </a:ext>
            </a:extLst>
          </p:cNvPr>
          <p:cNvGraphicFramePr>
            <a:graphicFrameLocks noGrp="1"/>
          </p:cNvGraphicFramePr>
          <p:nvPr/>
        </p:nvGraphicFramePr>
        <p:xfrm>
          <a:off x="185351" y="1346695"/>
          <a:ext cx="8773297" cy="3043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6864">
                  <a:extLst>
                    <a:ext uri="{9D8B030D-6E8A-4147-A177-3AD203B41FA5}">
                      <a16:colId xmlns:a16="http://schemas.microsoft.com/office/drawing/2014/main" val="391315926"/>
                    </a:ext>
                  </a:extLst>
                </a:gridCol>
                <a:gridCol w="832937">
                  <a:extLst>
                    <a:ext uri="{9D8B030D-6E8A-4147-A177-3AD203B41FA5}">
                      <a16:colId xmlns:a16="http://schemas.microsoft.com/office/drawing/2014/main" val="3401971377"/>
                    </a:ext>
                  </a:extLst>
                </a:gridCol>
                <a:gridCol w="832937">
                  <a:extLst>
                    <a:ext uri="{9D8B030D-6E8A-4147-A177-3AD203B41FA5}">
                      <a16:colId xmlns:a16="http://schemas.microsoft.com/office/drawing/2014/main" val="780425670"/>
                    </a:ext>
                  </a:extLst>
                </a:gridCol>
                <a:gridCol w="832937">
                  <a:extLst>
                    <a:ext uri="{9D8B030D-6E8A-4147-A177-3AD203B41FA5}">
                      <a16:colId xmlns:a16="http://schemas.microsoft.com/office/drawing/2014/main" val="1143581194"/>
                    </a:ext>
                  </a:extLst>
                </a:gridCol>
                <a:gridCol w="832937">
                  <a:extLst>
                    <a:ext uri="{9D8B030D-6E8A-4147-A177-3AD203B41FA5}">
                      <a16:colId xmlns:a16="http://schemas.microsoft.com/office/drawing/2014/main" val="3029789249"/>
                    </a:ext>
                  </a:extLst>
                </a:gridCol>
                <a:gridCol w="832937">
                  <a:extLst>
                    <a:ext uri="{9D8B030D-6E8A-4147-A177-3AD203B41FA5}">
                      <a16:colId xmlns:a16="http://schemas.microsoft.com/office/drawing/2014/main" val="2830378840"/>
                    </a:ext>
                  </a:extLst>
                </a:gridCol>
                <a:gridCol w="832937">
                  <a:extLst>
                    <a:ext uri="{9D8B030D-6E8A-4147-A177-3AD203B41FA5}">
                      <a16:colId xmlns:a16="http://schemas.microsoft.com/office/drawing/2014/main" val="3736509587"/>
                    </a:ext>
                  </a:extLst>
                </a:gridCol>
                <a:gridCol w="832937">
                  <a:extLst>
                    <a:ext uri="{9D8B030D-6E8A-4147-A177-3AD203B41FA5}">
                      <a16:colId xmlns:a16="http://schemas.microsoft.com/office/drawing/2014/main" val="99625839"/>
                    </a:ext>
                  </a:extLst>
                </a:gridCol>
                <a:gridCol w="832937">
                  <a:extLst>
                    <a:ext uri="{9D8B030D-6E8A-4147-A177-3AD203B41FA5}">
                      <a16:colId xmlns:a16="http://schemas.microsoft.com/office/drawing/2014/main" val="1073693698"/>
                    </a:ext>
                  </a:extLst>
                </a:gridCol>
                <a:gridCol w="832937">
                  <a:extLst>
                    <a:ext uri="{9D8B030D-6E8A-4147-A177-3AD203B41FA5}">
                      <a16:colId xmlns:a16="http://schemas.microsoft.com/office/drawing/2014/main" val="3963835721"/>
                    </a:ext>
                  </a:extLst>
                </a:gridCol>
              </a:tblGrid>
              <a:tr h="426610"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Organism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# of Contigs</a:t>
                      </a:r>
                    </a:p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(mean ± </a:t>
                      </a:r>
                      <a:r>
                        <a:rPr lang="en-US" sz="1200" b="1" dirty="0" err="1">
                          <a:latin typeface="+mn-lt"/>
                        </a:rPr>
                        <a:t>s.d.</a:t>
                      </a:r>
                      <a:r>
                        <a:rPr lang="en-US" sz="1200" b="1" dirty="0">
                          <a:latin typeface="+mn-lt"/>
                        </a:rPr>
                        <a:t>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Assembly Length</a:t>
                      </a:r>
                    </a:p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(mean ± </a:t>
                      </a:r>
                      <a:r>
                        <a:rPr lang="en-US" sz="1200" b="1" dirty="0" err="1">
                          <a:latin typeface="+mn-lt"/>
                        </a:rPr>
                        <a:t>s.d.</a:t>
                      </a:r>
                      <a:r>
                        <a:rPr lang="en-US" sz="1200" b="1" dirty="0">
                          <a:latin typeface="+mn-lt"/>
                        </a:rPr>
                        <a:t>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Coverage</a:t>
                      </a:r>
                    </a:p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(mean ± </a:t>
                      </a:r>
                      <a:r>
                        <a:rPr lang="en-US" sz="1200" b="1" dirty="0" err="1">
                          <a:latin typeface="+mn-lt"/>
                        </a:rPr>
                        <a:t>s.d.</a:t>
                      </a:r>
                      <a:r>
                        <a:rPr lang="en-US" sz="1200" b="1" dirty="0">
                          <a:latin typeface="+mn-lt"/>
                        </a:rPr>
                        <a:t>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Mean Q Score</a:t>
                      </a:r>
                    </a:p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(mean)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lt"/>
                        </a:rPr>
                        <a:t>Meet GenomeTrakr Req.?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9508399"/>
                  </a:ext>
                </a:extLst>
              </a:tr>
              <a:tr h="421999">
                <a:tc vMerge="1"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1" dirty="0">
                          <a:latin typeface="+mn-lt"/>
                        </a:rPr>
                        <a:t>Run 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200" b="0" i="1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9974757"/>
                  </a:ext>
                </a:extLst>
              </a:tr>
              <a:tr h="721303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Listeria </a:t>
                      </a:r>
                      <a:r>
                        <a:rPr lang="en-US" sz="1200" i="0" dirty="0">
                          <a:latin typeface="+mn-lt"/>
                        </a:rPr>
                        <a:t>#1</a:t>
                      </a:r>
                      <a:endParaRPr lang="en-US" sz="1200" i="1" dirty="0">
                        <a:latin typeface="+mn-lt"/>
                      </a:endParaRP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0" dirty="0">
                          <a:latin typeface="+mn-lt"/>
                        </a:rPr>
                        <a:t>(duplicates)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24.50 ± 2.12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25.50 ± 0.71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3.10 Mb ± 756 bp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3.10 Mb ± 996 bp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28.92 ± 1.88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26.48 ± 0.74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R1: 36.0</a:t>
                      </a:r>
                    </a:p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R2: 35.7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35.5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35.1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84186200"/>
                  </a:ext>
                </a:extLst>
              </a:tr>
              <a:tr h="721303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Listeria </a:t>
                      </a:r>
                      <a:r>
                        <a:rPr lang="en-US" sz="1200" i="0" dirty="0">
                          <a:latin typeface="+mn-lt"/>
                        </a:rPr>
                        <a:t>#2</a:t>
                      </a:r>
                      <a:endParaRPr lang="en-US" sz="1200" i="1" dirty="0">
                        <a:latin typeface="+mn-lt"/>
                      </a:endParaRP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0" dirty="0">
                          <a:latin typeface="+mn-lt"/>
                        </a:rPr>
                        <a:t>(duplicates)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14.50 ± 2.12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14.50 ± 0.71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2.94 Mb ± 448 bp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2.94 Mb ± 428 bp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31.04 ± 3.93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25.46 ± 6.44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R1: 36.0</a:t>
                      </a:r>
                    </a:p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R2: 35.7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35.5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35.2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31492582"/>
                  </a:ext>
                </a:extLst>
              </a:tr>
              <a:tr h="721303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+mn-lt"/>
                        </a:rPr>
                        <a:t>Enterobacter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0" dirty="0">
                          <a:latin typeface="+mn-lt"/>
                        </a:rPr>
                        <a:t>(quadruplicates)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+mn-lt"/>
                        </a:rPr>
                        <a:t>35.50 ± 2.65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35.75 ± 2.50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4.65 Mb ± 281 bp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4.65 Mb ± 534 bp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42.51 ± 9.13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36.83 ± 9.63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35.8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R1: 35.3</a:t>
                      </a:r>
                    </a:p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R2: 35.1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6591077"/>
                  </a:ext>
                </a:extLst>
              </a:tr>
            </a:tbl>
          </a:graphicData>
        </a:graphic>
      </p:graphicFrame>
      <p:sp>
        <p:nvSpPr>
          <p:cNvPr id="9" name="Google Shape;459;p48">
            <a:extLst>
              <a:ext uri="{FF2B5EF4-FFF2-40B4-BE49-F238E27FC236}">
                <a16:creationId xmlns:a16="http://schemas.microsoft.com/office/drawing/2014/main" id="{C3F50990-27D8-307C-9A65-6619FB905E6F}"/>
              </a:ext>
            </a:extLst>
          </p:cNvPr>
          <p:cNvSpPr txBox="1">
            <a:spLocks/>
          </p:cNvSpPr>
          <p:nvPr/>
        </p:nvSpPr>
        <p:spPr>
          <a:xfrm>
            <a:off x="411480" y="753697"/>
            <a:ext cx="8332500" cy="411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34275" rIns="0" bIns="34275" rtlCol="0" anchor="t" anchorCtr="0">
            <a:normAutofit/>
          </a:bodyPr>
          <a:lstStyle>
            <a:lvl1pPr algn="l" defTabSz="685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2100"/>
              <a:buFont typeface="Helvetica Neue"/>
              <a:buNone/>
            </a:pPr>
            <a:r>
              <a:rPr lang="en-US" sz="1500" dirty="0">
                <a:solidFill>
                  <a:srgbClr val="666666"/>
                </a:solidFill>
              </a:rPr>
              <a:t>Time Taken: ~ 25 ¼ hours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89AE0FE-95AB-8136-C37A-F7E2363E08C9}"/>
              </a:ext>
            </a:extLst>
          </p:cNvPr>
          <p:cNvSpPr/>
          <p:nvPr/>
        </p:nvSpPr>
        <p:spPr>
          <a:xfrm>
            <a:off x="1007457" y="2018967"/>
            <a:ext cx="7129084" cy="156350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</a:rPr>
              <a:t>All samples tested passed GenomeTrakr requirements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</a:rPr>
              <a:t>Minimal intra-run variability observed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</a:rPr>
              <a:t>No inter-run variability observed</a:t>
            </a:r>
          </a:p>
        </p:txBody>
      </p:sp>
      <p:sp>
        <p:nvSpPr>
          <p:cNvPr id="8" name="Google Shape;459;p48">
            <a:extLst>
              <a:ext uri="{FF2B5EF4-FFF2-40B4-BE49-F238E27FC236}">
                <a16:creationId xmlns:a16="http://schemas.microsoft.com/office/drawing/2014/main" id="{236217D4-B3EE-86A4-26F7-60E30296DC11}"/>
              </a:ext>
            </a:extLst>
          </p:cNvPr>
          <p:cNvSpPr txBox="1">
            <a:spLocks/>
          </p:cNvSpPr>
          <p:nvPr/>
        </p:nvSpPr>
        <p:spPr>
          <a:xfrm>
            <a:off x="291435" y="4588457"/>
            <a:ext cx="8332500" cy="26021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34275" rIns="0" bIns="34275" rtlCol="0" anchor="t" anchorCtr="0">
            <a:normAutofit/>
          </a:bodyPr>
          <a:lstStyle>
            <a:lvl1pPr algn="l" defTabSz="685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2100"/>
              <a:buFont typeface="Helvetica Neue"/>
              <a:buNone/>
            </a:pPr>
            <a:r>
              <a:rPr lang="en-US" sz="1100" dirty="0">
                <a:solidFill>
                  <a:srgbClr val="666666"/>
                </a:solidFill>
              </a:rPr>
              <a:t>Thanks to Melissa </a:t>
            </a:r>
            <a:r>
              <a:rPr lang="en-US" sz="1100" dirty="0" err="1">
                <a:solidFill>
                  <a:srgbClr val="666666"/>
                </a:solidFill>
              </a:rPr>
              <a:t>Hindenlang</a:t>
            </a:r>
            <a:r>
              <a:rPr lang="en-US" sz="1100" dirty="0">
                <a:solidFill>
                  <a:srgbClr val="666666"/>
                </a:solidFill>
              </a:rPr>
              <a:t>, </a:t>
            </a:r>
            <a:r>
              <a:rPr lang="en-US" sz="1100" dirty="0" err="1">
                <a:solidFill>
                  <a:srgbClr val="666666"/>
                </a:solidFill>
              </a:rPr>
              <a:t>Neev</a:t>
            </a:r>
            <a:r>
              <a:rPr lang="en-US" sz="1100" dirty="0">
                <a:solidFill>
                  <a:srgbClr val="666666"/>
                </a:solidFill>
              </a:rPr>
              <a:t> </a:t>
            </a:r>
            <a:r>
              <a:rPr lang="en-US" sz="1100" dirty="0" err="1">
                <a:solidFill>
                  <a:srgbClr val="666666"/>
                </a:solidFill>
              </a:rPr>
              <a:t>Kadakia</a:t>
            </a:r>
            <a:r>
              <a:rPr lang="en-US" sz="1100" dirty="0">
                <a:solidFill>
                  <a:srgbClr val="666666"/>
                </a:solidFill>
              </a:rPr>
              <a:t> and Dr </a:t>
            </a:r>
            <a:r>
              <a:rPr lang="en-US" sz="1100" dirty="0" err="1">
                <a:solidFill>
                  <a:srgbClr val="666666"/>
                </a:solidFill>
              </a:rPr>
              <a:t>Lixia</a:t>
            </a:r>
            <a:r>
              <a:rPr lang="en-US" sz="1100" dirty="0">
                <a:solidFill>
                  <a:srgbClr val="666666"/>
                </a:solidFill>
              </a:rPr>
              <a:t> Liu for performing the sequencing runs and collaboration</a:t>
            </a:r>
          </a:p>
        </p:txBody>
      </p:sp>
    </p:spTree>
    <p:extLst>
      <p:ext uri="{BB962C8B-B14F-4D97-AF65-F5344CB8AC3E}">
        <p14:creationId xmlns:p14="http://schemas.microsoft.com/office/powerpoint/2010/main" val="616849386"/>
      </p:ext>
    </p:extLst>
  </p:cSld>
  <p:clrMapOvr>
    <a:masterClrMapping/>
  </p:clrMapOvr>
</p:sld>
</file>

<file path=ppt/theme/theme1.xml><?xml version="1.0" encoding="utf-8"?>
<a:theme xmlns:a="http://schemas.openxmlformats.org/drawingml/2006/main" name="Clear Labs Theme (Light)">
  <a:themeElements>
    <a:clrScheme name="ClearLabs2022">
      <a:dk1>
        <a:srgbClr val="000000"/>
      </a:dk1>
      <a:lt1>
        <a:srgbClr val="FFFFFF"/>
      </a:lt1>
      <a:dk2>
        <a:srgbClr val="00B2FF"/>
      </a:dk2>
      <a:lt2>
        <a:srgbClr val="E6EDF0"/>
      </a:lt2>
      <a:accent1>
        <a:srgbClr val="00B2FF"/>
      </a:accent1>
      <a:accent2>
        <a:srgbClr val="F76A32"/>
      </a:accent2>
      <a:accent3>
        <a:srgbClr val="43BC4D"/>
      </a:accent3>
      <a:accent4>
        <a:srgbClr val="FFB932"/>
      </a:accent4>
      <a:accent5>
        <a:srgbClr val="7223F4"/>
      </a:accent5>
      <a:accent6>
        <a:srgbClr val="666666"/>
      </a:accent6>
      <a:hlink>
        <a:srgbClr val="00B1FE"/>
      </a:hlink>
      <a:folHlink>
        <a:srgbClr val="666666"/>
      </a:folHlink>
    </a:clrScheme>
    <a:fontScheme name="ClearLabs">
      <a:majorFont>
        <a:latin typeface="Helvetica Neue"/>
        <a:ea typeface=""/>
        <a:cs typeface=""/>
      </a:majorFont>
      <a:minorFont>
        <a:latin typeface="Helvetica Neu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wrap="square" lIns="91440" tIns="45720" rIns="91440" bIns="45720" rtlCol="0" anchor="t">
        <a:spAutoFit/>
      </a:bodyPr>
      <a:lstStyle>
        <a:defPPr algn="l">
          <a:lnSpc>
            <a:spcPct val="90000"/>
          </a:lnSpc>
          <a:spcAft>
            <a:spcPts val="1000"/>
          </a:spcAft>
          <a:defRPr sz="2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lear Labs Theme (Dark)">
  <a:themeElements>
    <a:clrScheme name="ClearLabs2022">
      <a:dk1>
        <a:srgbClr val="000000"/>
      </a:dk1>
      <a:lt1>
        <a:srgbClr val="FFFFFF"/>
      </a:lt1>
      <a:dk2>
        <a:srgbClr val="00B2FF"/>
      </a:dk2>
      <a:lt2>
        <a:srgbClr val="E6EDF0"/>
      </a:lt2>
      <a:accent1>
        <a:srgbClr val="00B2FF"/>
      </a:accent1>
      <a:accent2>
        <a:srgbClr val="F76A32"/>
      </a:accent2>
      <a:accent3>
        <a:srgbClr val="43BC4D"/>
      </a:accent3>
      <a:accent4>
        <a:srgbClr val="FFB932"/>
      </a:accent4>
      <a:accent5>
        <a:srgbClr val="7223F4"/>
      </a:accent5>
      <a:accent6>
        <a:srgbClr val="666666"/>
      </a:accent6>
      <a:hlink>
        <a:srgbClr val="00B1FE"/>
      </a:hlink>
      <a:folHlink>
        <a:srgbClr val="666666"/>
      </a:folHlink>
    </a:clrScheme>
    <a:fontScheme name="ClearLabs">
      <a:majorFont>
        <a:latin typeface="Helvetica Neue"/>
        <a:ea typeface=""/>
        <a:cs typeface=""/>
      </a:majorFont>
      <a:minorFont>
        <a:latin typeface="Helvetica Neu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wrap="square" lIns="91440" tIns="45720" rIns="91440" bIns="45720" rtlCol="0" anchor="t">
        <a:spAutoFit/>
      </a:bodyPr>
      <a:lstStyle>
        <a:defPPr algn="l">
          <a:lnSpc>
            <a:spcPct val="90000"/>
          </a:lnSpc>
          <a:spcAft>
            <a:spcPts val="1000"/>
          </a:spcAft>
          <a:defRPr sz="2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FFF3A03-899B-4454-BA24-0CE6EA4AE1E6}"/>
</file>

<file path=customXml/itemProps2.xml><?xml version="1.0" encoding="utf-8"?>
<ds:datastoreItem xmlns:ds="http://schemas.openxmlformats.org/officeDocument/2006/customXml" ds:itemID="{9A40784D-3AF4-4679-8688-0D16BBD5B70C}"/>
</file>

<file path=customXml/itemProps3.xml><?xml version="1.0" encoding="utf-8"?>
<ds:datastoreItem xmlns:ds="http://schemas.openxmlformats.org/officeDocument/2006/customXml" ds:itemID="{655893AF-E253-434C-BCAA-0F6DA7A7B9E7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28514</TotalTime>
  <Words>2321</Words>
  <Application>Microsoft Macintosh PowerPoint</Application>
  <PresentationFormat>On-screen Show (16:9)</PresentationFormat>
  <Paragraphs>694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</vt:lpstr>
      <vt:lpstr>Calibri</vt:lpstr>
      <vt:lpstr>Consolas</vt:lpstr>
      <vt:lpstr>Courier New</vt:lpstr>
      <vt:lpstr>Georgia</vt:lpstr>
      <vt:lpstr>Gotham Light</vt:lpstr>
      <vt:lpstr>Helvetica</vt:lpstr>
      <vt:lpstr>Helvetica Neue</vt:lpstr>
      <vt:lpstr>Montserrat</vt:lpstr>
      <vt:lpstr>Clear Labs Theme (Light)</vt:lpstr>
      <vt:lpstr>Clear Labs Theme (Dark)</vt:lpstr>
      <vt:lpstr>An Automated Pathogen-Agnostic  Isolate Whole Genome Sequencing (iWGS) to Help Stamp Foodborne Outbreaks</vt:lpstr>
      <vt:lpstr>Foodborne Illness &amp; Their High Level Impact</vt:lpstr>
      <vt:lpstr>PowerPoint Presentation</vt:lpstr>
      <vt:lpstr>Challenges in Genomics Today</vt:lpstr>
      <vt:lpstr>One-Stop Shop for Turnkey Genomics Applications Remotely Deployed</vt:lpstr>
      <vt:lpstr>PowerPoint Presentation</vt:lpstr>
      <vt:lpstr>Test of Clear Dx™ Systems in the Real World</vt:lpstr>
      <vt:lpstr>Data from Indiana Department of Public Health (Replicate Study)</vt:lpstr>
      <vt:lpstr>Data from Indiana Department of Public Health (Replicate Study)</vt:lpstr>
      <vt:lpstr>Data from Iowa State Hygienic Laboratory</vt:lpstr>
      <vt:lpstr>Data from Iowa State Hygienic Laboratory</vt:lpstr>
      <vt:lpstr>Data from Nevada State Public Health Laboratory</vt:lpstr>
      <vt:lpstr>Data from Nevada State Public Health Laboratory</vt:lpstr>
      <vt:lpstr>Time and Motion Study Performed at Nebraska PHL @ UNMC</vt:lpstr>
      <vt:lpstr>Multiple Benefits of a Fully Automated Solution</vt:lpstr>
      <vt:lpstr>Clear Dx™ Results Consistently Meet GenomeTrakr Requirements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Clear Labs Template 2022</dc:title>
  <dc:creator>Steph</dc:creator>
  <cp:lastModifiedBy>Ramin Khaksar</cp:lastModifiedBy>
  <cp:revision>171</cp:revision>
  <dcterms:created xsi:type="dcterms:W3CDTF">2022-03-16T23:41:48Z</dcterms:created>
  <dcterms:modified xsi:type="dcterms:W3CDTF">2023-10-25T03:16:32Z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