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diagrams/data3.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colors2.xml" ContentType="application/vnd.openxmlformats-officedocument.drawingml.diagramColors+xml"/>
  <Override PartName="/ppt/diagrams/layout2.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quickStyle2.xml" ContentType="application/vnd.openxmlformats-officedocument.drawingml.diagramStyle+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3.xml" ContentType="application/vnd.openxmlformats-officedocument.presentationml.tags+xml"/>
  <Override PartName="/ppt/tags/tag2.xml" ContentType="application/vnd.openxmlformats-officedocument.presentationml.tags+xml"/>
  <Override PartName="/ppt/tags/tag4.xml" ContentType="application/vnd.openxmlformats-officedocument.presentationml.tags+xml"/>
  <Override PartName="/ppt/tags/tag1.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14"/>
  </p:notesMasterIdLst>
  <p:sldIdLst>
    <p:sldId id="286" r:id="rId2"/>
    <p:sldId id="994" r:id="rId3"/>
    <p:sldId id="342" r:id="rId4"/>
    <p:sldId id="257" r:id="rId5"/>
    <p:sldId id="1000" r:id="rId6"/>
    <p:sldId id="1002" r:id="rId7"/>
    <p:sldId id="1003" r:id="rId8"/>
    <p:sldId id="999" r:id="rId9"/>
    <p:sldId id="1001" r:id="rId10"/>
    <p:sldId id="345" r:id="rId11"/>
    <p:sldId id="1004" r:id="rId12"/>
    <p:sldId id="81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318" autoAdjust="0"/>
  </p:normalViewPr>
  <p:slideViewPr>
    <p:cSldViewPr snapToGrid="0">
      <p:cViewPr varScale="1">
        <p:scale>
          <a:sx n="90" d="100"/>
          <a:sy n="90" d="100"/>
        </p:scale>
        <p:origin x="135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svg"/><Relationship Id="rId9"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svg"/><Relationship Id="rId1"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s>
</file>

<file path=ppt/diagrams/_rels/data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jpg"/></Relationships>
</file>

<file path=ppt/diagrams/_rels/drawing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svg"/><Relationship Id="rId9"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svg"/><Relationship Id="rId1"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jp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9A0B76-82FE-4B62-A462-92EF00B587B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33DB48-5459-4246-8BE2-F43012248FC9}">
      <dgm:prSet/>
      <dgm:spPr/>
      <dgm:t>
        <a:bodyPr/>
        <a:lstStyle/>
        <a:p>
          <a:pPr>
            <a:lnSpc>
              <a:spcPct val="100000"/>
            </a:lnSpc>
          </a:pPr>
          <a:r>
            <a:rPr lang="en-US" b="0" i="0" baseline="0" dirty="0"/>
            <a:t>Outbreak detection and tracking</a:t>
          </a:r>
          <a:endParaRPr lang="en-US" dirty="0"/>
        </a:p>
      </dgm:t>
    </dgm:pt>
    <dgm:pt modelId="{9A020C29-EEC3-4DE3-8ACF-E6E723126A76}" type="parTrans" cxnId="{FAF4C70B-BADE-456A-B377-66EFB3C0DCD5}">
      <dgm:prSet/>
      <dgm:spPr/>
      <dgm:t>
        <a:bodyPr/>
        <a:lstStyle/>
        <a:p>
          <a:endParaRPr lang="en-US"/>
        </a:p>
      </dgm:t>
    </dgm:pt>
    <dgm:pt modelId="{89A3054B-68CF-4A42-9FE5-D80D30A102A6}" type="sibTrans" cxnId="{FAF4C70B-BADE-456A-B377-66EFB3C0DCD5}">
      <dgm:prSet/>
      <dgm:spPr/>
      <dgm:t>
        <a:bodyPr/>
        <a:lstStyle/>
        <a:p>
          <a:endParaRPr lang="en-US"/>
        </a:p>
      </dgm:t>
    </dgm:pt>
    <dgm:pt modelId="{1D051217-B83D-48DD-AA8E-061C403BBB0D}">
      <dgm:prSet/>
      <dgm:spPr/>
      <dgm:t>
        <a:bodyPr/>
        <a:lstStyle/>
        <a:p>
          <a:pPr>
            <a:lnSpc>
              <a:spcPct val="100000"/>
            </a:lnSpc>
          </a:pPr>
          <a:r>
            <a:rPr lang="en-US" b="0" i="0" baseline="0" dirty="0"/>
            <a:t>Manuscripts</a:t>
          </a:r>
          <a:endParaRPr lang="en-US" dirty="0"/>
        </a:p>
      </dgm:t>
    </dgm:pt>
    <dgm:pt modelId="{A991ADE3-BC88-467A-A890-F5BD42C39D06}" type="parTrans" cxnId="{F17B4865-5E69-48AC-9775-08F96B8E8532}">
      <dgm:prSet/>
      <dgm:spPr/>
      <dgm:t>
        <a:bodyPr/>
        <a:lstStyle/>
        <a:p>
          <a:endParaRPr lang="en-US"/>
        </a:p>
      </dgm:t>
    </dgm:pt>
    <dgm:pt modelId="{198FFE0D-F0BC-41E4-8328-61BCD079935B}" type="sibTrans" cxnId="{F17B4865-5E69-48AC-9775-08F96B8E8532}">
      <dgm:prSet/>
      <dgm:spPr/>
      <dgm:t>
        <a:bodyPr/>
        <a:lstStyle/>
        <a:p>
          <a:endParaRPr lang="en-US"/>
        </a:p>
      </dgm:t>
    </dgm:pt>
    <dgm:pt modelId="{0F80D2AC-900E-4F5C-A03D-CDFB971207A1}">
      <dgm:prSet/>
      <dgm:spPr/>
      <dgm:t>
        <a:bodyPr/>
        <a:lstStyle/>
        <a:p>
          <a:pPr>
            <a:lnSpc>
              <a:spcPct val="100000"/>
            </a:lnSpc>
          </a:pPr>
          <a:r>
            <a:rPr lang="en-US" b="0" i="0" baseline="0" dirty="0"/>
            <a:t>Funding (Infrastructure and Capacity Building-CAP Grants)</a:t>
          </a:r>
          <a:endParaRPr lang="en-US" dirty="0"/>
        </a:p>
      </dgm:t>
    </dgm:pt>
    <dgm:pt modelId="{06D62298-E62D-4385-B0DC-79DB71A053FE}" type="parTrans" cxnId="{0E137317-9041-43FD-9D9D-669CA36EB183}">
      <dgm:prSet/>
      <dgm:spPr/>
      <dgm:t>
        <a:bodyPr/>
        <a:lstStyle/>
        <a:p>
          <a:endParaRPr lang="en-US"/>
        </a:p>
      </dgm:t>
    </dgm:pt>
    <dgm:pt modelId="{0DDE148B-4836-4550-A9F2-8903C1F730E4}" type="sibTrans" cxnId="{0E137317-9041-43FD-9D9D-669CA36EB183}">
      <dgm:prSet/>
      <dgm:spPr/>
      <dgm:t>
        <a:bodyPr/>
        <a:lstStyle/>
        <a:p>
          <a:endParaRPr lang="en-US"/>
        </a:p>
      </dgm:t>
    </dgm:pt>
    <dgm:pt modelId="{75FAA43B-B47B-4F67-93C7-3B6BD28AAF6D}">
      <dgm:prSet/>
      <dgm:spPr/>
      <dgm:t>
        <a:bodyPr/>
        <a:lstStyle/>
        <a:p>
          <a:pPr>
            <a:lnSpc>
              <a:spcPct val="100000"/>
            </a:lnSpc>
          </a:pPr>
          <a:r>
            <a:rPr lang="en-US" b="0" i="0" baseline="0" dirty="0"/>
            <a:t>Collaborations</a:t>
          </a:r>
          <a:endParaRPr lang="en-US" dirty="0"/>
        </a:p>
      </dgm:t>
    </dgm:pt>
    <dgm:pt modelId="{9CEA5C71-3740-43D1-8FAD-243F06F7B78A}" type="parTrans" cxnId="{16144F76-94AA-446A-B88F-82ABA1BA6BB0}">
      <dgm:prSet/>
      <dgm:spPr/>
      <dgm:t>
        <a:bodyPr/>
        <a:lstStyle/>
        <a:p>
          <a:endParaRPr lang="en-US"/>
        </a:p>
      </dgm:t>
    </dgm:pt>
    <dgm:pt modelId="{94E964CE-4C61-44BB-A216-4C678D90A0AE}" type="sibTrans" cxnId="{16144F76-94AA-446A-B88F-82ABA1BA6BB0}">
      <dgm:prSet/>
      <dgm:spPr/>
      <dgm:t>
        <a:bodyPr/>
        <a:lstStyle/>
        <a:p>
          <a:endParaRPr lang="en-US"/>
        </a:p>
      </dgm:t>
    </dgm:pt>
    <dgm:pt modelId="{561A3005-3FE9-42A0-ADC3-06B08CD6AD25}">
      <dgm:prSet/>
      <dgm:spPr/>
      <dgm:t>
        <a:bodyPr/>
        <a:lstStyle/>
        <a:p>
          <a:pPr>
            <a:lnSpc>
              <a:spcPct val="100000"/>
            </a:lnSpc>
          </a:pPr>
          <a:r>
            <a:rPr lang="en-US" dirty="0"/>
            <a:t>Data collection</a:t>
          </a:r>
        </a:p>
      </dgm:t>
    </dgm:pt>
    <dgm:pt modelId="{539ECDE5-9D38-43F9-BBD4-A960ACFE7650}" type="parTrans" cxnId="{B87FF8CF-9602-4825-A905-36A9580E7F7E}">
      <dgm:prSet/>
      <dgm:spPr/>
      <dgm:t>
        <a:bodyPr/>
        <a:lstStyle/>
        <a:p>
          <a:endParaRPr lang="en-US"/>
        </a:p>
      </dgm:t>
    </dgm:pt>
    <dgm:pt modelId="{861ACA5B-8EA0-4D8C-9930-49069FE3497E}" type="sibTrans" cxnId="{B87FF8CF-9602-4825-A905-36A9580E7F7E}">
      <dgm:prSet/>
      <dgm:spPr/>
      <dgm:t>
        <a:bodyPr/>
        <a:lstStyle/>
        <a:p>
          <a:endParaRPr lang="en-US"/>
        </a:p>
      </dgm:t>
    </dgm:pt>
    <dgm:pt modelId="{4DDF86EC-9968-4F88-835A-3562173B9811}">
      <dgm:prSet/>
      <dgm:spPr/>
      <dgm:t>
        <a:bodyPr/>
        <a:lstStyle/>
        <a:p>
          <a:pPr>
            <a:lnSpc>
              <a:spcPct val="100000"/>
            </a:lnSpc>
          </a:pPr>
          <a:r>
            <a:rPr lang="en-US" dirty="0"/>
            <a:t>Emerging resistance tracking</a:t>
          </a:r>
        </a:p>
      </dgm:t>
    </dgm:pt>
    <dgm:pt modelId="{AC7986D0-A8FE-4ACD-8E6F-631C0131A712}" type="parTrans" cxnId="{53A24920-20B0-48DE-ADCF-D9D7D5039095}">
      <dgm:prSet/>
      <dgm:spPr/>
      <dgm:t>
        <a:bodyPr/>
        <a:lstStyle/>
        <a:p>
          <a:endParaRPr lang="en-US"/>
        </a:p>
      </dgm:t>
    </dgm:pt>
    <dgm:pt modelId="{B4169F59-B08D-43A4-BF3E-93A6616FDF25}" type="sibTrans" cxnId="{53A24920-20B0-48DE-ADCF-D9D7D5039095}">
      <dgm:prSet/>
      <dgm:spPr/>
      <dgm:t>
        <a:bodyPr/>
        <a:lstStyle/>
        <a:p>
          <a:endParaRPr lang="en-US"/>
        </a:p>
      </dgm:t>
    </dgm:pt>
    <dgm:pt modelId="{6182CB92-5585-4184-8972-20E9FB5FE11C}" type="pres">
      <dgm:prSet presAssocID="{AA9A0B76-82FE-4B62-A462-92EF00B587B6}" presName="root" presStyleCnt="0">
        <dgm:presLayoutVars>
          <dgm:dir/>
          <dgm:resizeHandles val="exact"/>
        </dgm:presLayoutVars>
      </dgm:prSet>
      <dgm:spPr/>
    </dgm:pt>
    <dgm:pt modelId="{DDF11DBD-DF8F-4154-8977-62653E91FEC1}" type="pres">
      <dgm:prSet presAssocID="{561A3005-3FE9-42A0-ADC3-06B08CD6AD25}" presName="compNode" presStyleCnt="0"/>
      <dgm:spPr/>
    </dgm:pt>
    <dgm:pt modelId="{B08E5ACA-7599-4EFF-B6CB-631FE08D7E85}" type="pres">
      <dgm:prSet presAssocID="{561A3005-3FE9-42A0-ADC3-06B08CD6AD25}" presName="bgRect" presStyleLbl="bgShp" presStyleIdx="0" presStyleCnt="6"/>
      <dgm:spPr/>
    </dgm:pt>
    <dgm:pt modelId="{7CBC5622-55F0-4DCA-A014-2DB0916A307C}" type="pres">
      <dgm:prSet presAssocID="{561A3005-3FE9-42A0-ADC3-06B08CD6AD2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tatistics with solid fill"/>
        </a:ext>
      </dgm:extLst>
    </dgm:pt>
    <dgm:pt modelId="{962DBCA1-B7FA-47ED-916B-D48885C12797}" type="pres">
      <dgm:prSet presAssocID="{561A3005-3FE9-42A0-ADC3-06B08CD6AD25}" presName="spaceRect" presStyleCnt="0"/>
      <dgm:spPr/>
    </dgm:pt>
    <dgm:pt modelId="{0F3A3BC1-D56F-42C9-8EBD-48F0E58BAF7A}" type="pres">
      <dgm:prSet presAssocID="{561A3005-3FE9-42A0-ADC3-06B08CD6AD25}" presName="parTx" presStyleLbl="revTx" presStyleIdx="0" presStyleCnt="6">
        <dgm:presLayoutVars>
          <dgm:chMax val="0"/>
          <dgm:chPref val="0"/>
        </dgm:presLayoutVars>
      </dgm:prSet>
      <dgm:spPr/>
    </dgm:pt>
    <dgm:pt modelId="{B79BB129-0285-478E-A6F1-8EDA6DC3AE35}" type="pres">
      <dgm:prSet presAssocID="{861ACA5B-8EA0-4D8C-9930-49069FE3497E}" presName="sibTrans" presStyleCnt="0"/>
      <dgm:spPr/>
    </dgm:pt>
    <dgm:pt modelId="{6391D1C1-63AE-439A-8A63-96602F0253A8}" type="pres">
      <dgm:prSet presAssocID="{9933DB48-5459-4246-8BE2-F43012248FC9}" presName="compNode" presStyleCnt="0"/>
      <dgm:spPr/>
    </dgm:pt>
    <dgm:pt modelId="{55B81657-DF7A-4910-A8C8-10B873DE093A}" type="pres">
      <dgm:prSet presAssocID="{9933DB48-5459-4246-8BE2-F43012248FC9}" presName="bgRect" presStyleLbl="bgShp" presStyleIdx="1" presStyleCnt="6" custLinFactNeighborX="-3106" custLinFactNeighborY="-197"/>
      <dgm:spPr/>
    </dgm:pt>
    <dgm:pt modelId="{06549577-6B65-4773-8DF2-412CEE9B4A4D}" type="pres">
      <dgm:prSet presAssocID="{9933DB48-5459-4246-8BE2-F43012248FC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NA"/>
        </a:ext>
      </dgm:extLst>
    </dgm:pt>
    <dgm:pt modelId="{D56E4598-FB6C-4131-8049-2F31E4E3C0A3}" type="pres">
      <dgm:prSet presAssocID="{9933DB48-5459-4246-8BE2-F43012248FC9}" presName="spaceRect" presStyleCnt="0"/>
      <dgm:spPr/>
    </dgm:pt>
    <dgm:pt modelId="{4A655C5C-B043-473C-91BA-D88F5ED18BEB}" type="pres">
      <dgm:prSet presAssocID="{9933DB48-5459-4246-8BE2-F43012248FC9}" presName="parTx" presStyleLbl="revTx" presStyleIdx="1" presStyleCnt="6">
        <dgm:presLayoutVars>
          <dgm:chMax val="0"/>
          <dgm:chPref val="0"/>
        </dgm:presLayoutVars>
      </dgm:prSet>
      <dgm:spPr/>
    </dgm:pt>
    <dgm:pt modelId="{CDAE32A1-DDCD-4A46-BBE3-292A2B1CE2C0}" type="pres">
      <dgm:prSet presAssocID="{89A3054B-68CF-4A42-9FE5-D80D30A102A6}" presName="sibTrans" presStyleCnt="0"/>
      <dgm:spPr/>
    </dgm:pt>
    <dgm:pt modelId="{D65394F9-0D83-4D17-8875-706DEB176EE4}" type="pres">
      <dgm:prSet presAssocID="{4DDF86EC-9968-4F88-835A-3562173B9811}" presName="compNode" presStyleCnt="0"/>
      <dgm:spPr/>
    </dgm:pt>
    <dgm:pt modelId="{F245DEF8-2EE2-4B1E-8471-FFAFCA89D115}" type="pres">
      <dgm:prSet presAssocID="{4DDF86EC-9968-4F88-835A-3562173B9811}" presName="bgRect" presStyleLbl="bgShp" presStyleIdx="2" presStyleCnt="6"/>
      <dgm:spPr/>
    </dgm:pt>
    <dgm:pt modelId="{D50CC26A-4282-4044-BCA5-4045713BF4A7}" type="pres">
      <dgm:prSet presAssocID="{4DDF86EC-9968-4F88-835A-3562173B9811}" presName="iconRect" presStyleLbl="node1" presStyleIdx="2" presStyleCnt="6"/>
      <dgm:spPr/>
    </dgm:pt>
    <dgm:pt modelId="{25C7F318-BB3E-4544-B6B3-54C60A92516E}" type="pres">
      <dgm:prSet presAssocID="{4DDF86EC-9968-4F88-835A-3562173B9811}" presName="spaceRect" presStyleCnt="0"/>
      <dgm:spPr/>
    </dgm:pt>
    <dgm:pt modelId="{1D99315D-0B4E-463E-B137-B908074DA112}" type="pres">
      <dgm:prSet presAssocID="{4DDF86EC-9968-4F88-835A-3562173B9811}" presName="parTx" presStyleLbl="revTx" presStyleIdx="2" presStyleCnt="6">
        <dgm:presLayoutVars>
          <dgm:chMax val="0"/>
          <dgm:chPref val="0"/>
        </dgm:presLayoutVars>
      </dgm:prSet>
      <dgm:spPr/>
    </dgm:pt>
    <dgm:pt modelId="{483B2C06-AAAC-42CB-B46D-A8CE3B2E0A4E}" type="pres">
      <dgm:prSet presAssocID="{B4169F59-B08D-43A4-BF3E-93A6616FDF25}" presName="sibTrans" presStyleCnt="0"/>
      <dgm:spPr/>
    </dgm:pt>
    <dgm:pt modelId="{C1D69E50-2E45-4628-8340-F77786F3C368}" type="pres">
      <dgm:prSet presAssocID="{1D051217-B83D-48DD-AA8E-061C403BBB0D}" presName="compNode" presStyleCnt="0"/>
      <dgm:spPr/>
    </dgm:pt>
    <dgm:pt modelId="{CD862C7E-0848-4681-8B01-827AC5A3453A}" type="pres">
      <dgm:prSet presAssocID="{1D051217-B83D-48DD-AA8E-061C403BBB0D}" presName="bgRect" presStyleLbl="bgShp" presStyleIdx="3" presStyleCnt="6"/>
      <dgm:spPr/>
    </dgm:pt>
    <dgm:pt modelId="{56CF92ED-6240-4129-9F3D-65F11B4FC679}" type="pres">
      <dgm:prSet presAssocID="{1D051217-B83D-48DD-AA8E-061C403BBB0D}" presName="iconRect" presStyleLbl="node1" presStyleIdx="3"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20000" r="-20000"/>
          </a:stretch>
        </a:blipFill>
        <a:ln>
          <a:noFill/>
        </a:ln>
      </dgm:spPr>
      <dgm:extLst>
        <a:ext uri="{E40237B7-FDA0-4F09-8148-C483321AD2D9}">
          <dgm14:cNvPr xmlns:dgm14="http://schemas.microsoft.com/office/drawing/2010/diagram" id="0" name="" descr="A stack of newspaper"/>
        </a:ext>
      </dgm:extLst>
    </dgm:pt>
    <dgm:pt modelId="{9A848785-2683-4368-8E43-4777EA5CA8E2}" type="pres">
      <dgm:prSet presAssocID="{1D051217-B83D-48DD-AA8E-061C403BBB0D}" presName="spaceRect" presStyleCnt="0"/>
      <dgm:spPr/>
    </dgm:pt>
    <dgm:pt modelId="{3DC5F7BF-25E3-4E57-9239-1529ADE5D16C}" type="pres">
      <dgm:prSet presAssocID="{1D051217-B83D-48DD-AA8E-061C403BBB0D}" presName="parTx" presStyleLbl="revTx" presStyleIdx="3" presStyleCnt="6">
        <dgm:presLayoutVars>
          <dgm:chMax val="0"/>
          <dgm:chPref val="0"/>
        </dgm:presLayoutVars>
      </dgm:prSet>
      <dgm:spPr/>
    </dgm:pt>
    <dgm:pt modelId="{5F3FFA25-3E5A-4BD1-9B4F-B21A850B45C2}" type="pres">
      <dgm:prSet presAssocID="{198FFE0D-F0BC-41E4-8328-61BCD079935B}" presName="sibTrans" presStyleCnt="0"/>
      <dgm:spPr/>
    </dgm:pt>
    <dgm:pt modelId="{F9906A8E-07E9-4628-87BF-BEB2EF2DF302}" type="pres">
      <dgm:prSet presAssocID="{0F80D2AC-900E-4F5C-A03D-CDFB971207A1}" presName="compNode" presStyleCnt="0"/>
      <dgm:spPr/>
    </dgm:pt>
    <dgm:pt modelId="{9C231611-F6DD-4B33-A39E-FB8B7EAEFC0A}" type="pres">
      <dgm:prSet presAssocID="{0F80D2AC-900E-4F5C-A03D-CDFB971207A1}" presName="bgRect" presStyleLbl="bgShp" presStyleIdx="4" presStyleCnt="6"/>
      <dgm:spPr/>
    </dgm:pt>
    <dgm:pt modelId="{BFB40C5A-9BB7-4AF5-BBCC-99EB8DDDF5C4}" type="pres">
      <dgm:prSet presAssocID="{0F80D2AC-900E-4F5C-A03D-CDFB971207A1}" presName="iconRect" presStyleLbl="node1" presStyleIdx="4" presStyleCnt="6"/>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a:noFill/>
        </a:ln>
      </dgm:spPr>
      <dgm:extLst>
        <a:ext uri="{E40237B7-FDA0-4F09-8148-C483321AD2D9}">
          <dgm14:cNvPr xmlns:dgm14="http://schemas.microsoft.com/office/drawing/2010/diagram" id="0" name="" descr="Dollar with solid fill"/>
        </a:ext>
      </dgm:extLst>
    </dgm:pt>
    <dgm:pt modelId="{6428A0E3-F2C2-4940-A728-B1EDFBAFFB5C}" type="pres">
      <dgm:prSet presAssocID="{0F80D2AC-900E-4F5C-A03D-CDFB971207A1}" presName="spaceRect" presStyleCnt="0"/>
      <dgm:spPr/>
    </dgm:pt>
    <dgm:pt modelId="{CAF93FE6-6DFB-48BB-82D5-4E8DCA59A7DB}" type="pres">
      <dgm:prSet presAssocID="{0F80D2AC-900E-4F5C-A03D-CDFB971207A1}" presName="parTx" presStyleLbl="revTx" presStyleIdx="4" presStyleCnt="6">
        <dgm:presLayoutVars>
          <dgm:chMax val="0"/>
          <dgm:chPref val="0"/>
        </dgm:presLayoutVars>
      </dgm:prSet>
      <dgm:spPr/>
    </dgm:pt>
    <dgm:pt modelId="{EA3252F2-8B10-42EE-B74D-BB88B9A355A2}" type="pres">
      <dgm:prSet presAssocID="{0DDE148B-4836-4550-A9F2-8903C1F730E4}" presName="sibTrans" presStyleCnt="0"/>
      <dgm:spPr/>
    </dgm:pt>
    <dgm:pt modelId="{B4CE681B-633E-4800-957A-7D09A8C69108}" type="pres">
      <dgm:prSet presAssocID="{75FAA43B-B47B-4F67-93C7-3B6BD28AAF6D}" presName="compNode" presStyleCnt="0"/>
      <dgm:spPr/>
    </dgm:pt>
    <dgm:pt modelId="{FE236636-C3F7-4DD4-A9CC-6A0CDF35359A}" type="pres">
      <dgm:prSet presAssocID="{75FAA43B-B47B-4F67-93C7-3B6BD28AAF6D}" presName="bgRect" presStyleLbl="bgShp" presStyleIdx="5" presStyleCnt="6"/>
      <dgm:spPr/>
    </dgm:pt>
    <dgm:pt modelId="{A94699B2-C2A1-454D-BD18-82EE7CAE8B6D}" type="pres">
      <dgm:prSet presAssocID="{75FAA43B-B47B-4F67-93C7-3B6BD28AAF6D}" presName="iconRect" presStyleLbl="node1" presStyleIdx="5" presStyleCnt="6"/>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Handshake"/>
        </a:ext>
      </dgm:extLst>
    </dgm:pt>
    <dgm:pt modelId="{6AEC866D-64CF-49D9-9148-F4AFB20D8AAB}" type="pres">
      <dgm:prSet presAssocID="{75FAA43B-B47B-4F67-93C7-3B6BD28AAF6D}" presName="spaceRect" presStyleCnt="0"/>
      <dgm:spPr/>
    </dgm:pt>
    <dgm:pt modelId="{A0455D56-1C02-479E-AD34-6D77ED783DB8}" type="pres">
      <dgm:prSet presAssocID="{75FAA43B-B47B-4F67-93C7-3B6BD28AAF6D}" presName="parTx" presStyleLbl="revTx" presStyleIdx="5" presStyleCnt="6">
        <dgm:presLayoutVars>
          <dgm:chMax val="0"/>
          <dgm:chPref val="0"/>
        </dgm:presLayoutVars>
      </dgm:prSet>
      <dgm:spPr/>
    </dgm:pt>
  </dgm:ptLst>
  <dgm:cxnLst>
    <dgm:cxn modelId="{FAF4C70B-BADE-456A-B377-66EFB3C0DCD5}" srcId="{AA9A0B76-82FE-4B62-A462-92EF00B587B6}" destId="{9933DB48-5459-4246-8BE2-F43012248FC9}" srcOrd="1" destOrd="0" parTransId="{9A020C29-EEC3-4DE3-8ACF-E6E723126A76}" sibTransId="{89A3054B-68CF-4A42-9FE5-D80D30A102A6}"/>
    <dgm:cxn modelId="{0E137317-9041-43FD-9D9D-669CA36EB183}" srcId="{AA9A0B76-82FE-4B62-A462-92EF00B587B6}" destId="{0F80D2AC-900E-4F5C-A03D-CDFB971207A1}" srcOrd="4" destOrd="0" parTransId="{06D62298-E62D-4385-B0DC-79DB71A053FE}" sibTransId="{0DDE148B-4836-4550-A9F2-8903C1F730E4}"/>
    <dgm:cxn modelId="{824C7E1C-AF2C-435A-8102-41F0DF695A06}" type="presOf" srcId="{4DDF86EC-9968-4F88-835A-3562173B9811}" destId="{1D99315D-0B4E-463E-B137-B908074DA112}" srcOrd="0" destOrd="0" presId="urn:microsoft.com/office/officeart/2018/2/layout/IconVerticalSolidList"/>
    <dgm:cxn modelId="{53A24920-20B0-48DE-ADCF-D9D7D5039095}" srcId="{AA9A0B76-82FE-4B62-A462-92EF00B587B6}" destId="{4DDF86EC-9968-4F88-835A-3562173B9811}" srcOrd="2" destOrd="0" parTransId="{AC7986D0-A8FE-4ACD-8E6F-631C0131A712}" sibTransId="{B4169F59-B08D-43A4-BF3E-93A6616FDF25}"/>
    <dgm:cxn modelId="{21C82730-90A4-4C94-B275-EF89119B8CB1}" type="presOf" srcId="{9933DB48-5459-4246-8BE2-F43012248FC9}" destId="{4A655C5C-B043-473C-91BA-D88F5ED18BEB}" srcOrd="0" destOrd="0" presId="urn:microsoft.com/office/officeart/2018/2/layout/IconVerticalSolidList"/>
    <dgm:cxn modelId="{F17B4865-5E69-48AC-9775-08F96B8E8532}" srcId="{AA9A0B76-82FE-4B62-A462-92EF00B587B6}" destId="{1D051217-B83D-48DD-AA8E-061C403BBB0D}" srcOrd="3" destOrd="0" parTransId="{A991ADE3-BC88-467A-A890-F5BD42C39D06}" sibTransId="{198FFE0D-F0BC-41E4-8328-61BCD079935B}"/>
    <dgm:cxn modelId="{16144F76-94AA-446A-B88F-82ABA1BA6BB0}" srcId="{AA9A0B76-82FE-4B62-A462-92EF00B587B6}" destId="{75FAA43B-B47B-4F67-93C7-3B6BD28AAF6D}" srcOrd="5" destOrd="0" parTransId="{9CEA5C71-3740-43D1-8FAD-243F06F7B78A}" sibTransId="{94E964CE-4C61-44BB-A216-4C678D90A0AE}"/>
    <dgm:cxn modelId="{9B9C579C-8F23-4E44-8A72-621FC4FC19AF}" type="presOf" srcId="{561A3005-3FE9-42A0-ADC3-06B08CD6AD25}" destId="{0F3A3BC1-D56F-42C9-8EBD-48F0E58BAF7A}" srcOrd="0" destOrd="0" presId="urn:microsoft.com/office/officeart/2018/2/layout/IconVerticalSolidList"/>
    <dgm:cxn modelId="{9AC89FAD-6221-4F39-825A-8E4499DD5EEC}" type="presOf" srcId="{0F80D2AC-900E-4F5C-A03D-CDFB971207A1}" destId="{CAF93FE6-6DFB-48BB-82D5-4E8DCA59A7DB}" srcOrd="0" destOrd="0" presId="urn:microsoft.com/office/officeart/2018/2/layout/IconVerticalSolidList"/>
    <dgm:cxn modelId="{064A48C9-6CD1-4505-BB7D-A7B16FCEF838}" type="presOf" srcId="{1D051217-B83D-48DD-AA8E-061C403BBB0D}" destId="{3DC5F7BF-25E3-4E57-9239-1529ADE5D16C}" srcOrd="0" destOrd="0" presId="urn:microsoft.com/office/officeart/2018/2/layout/IconVerticalSolidList"/>
    <dgm:cxn modelId="{BA5CF3CA-FA98-4B95-AD0B-A471344C9533}" type="presOf" srcId="{75FAA43B-B47B-4F67-93C7-3B6BD28AAF6D}" destId="{A0455D56-1C02-479E-AD34-6D77ED783DB8}" srcOrd="0" destOrd="0" presId="urn:microsoft.com/office/officeart/2018/2/layout/IconVerticalSolidList"/>
    <dgm:cxn modelId="{B87FF8CF-9602-4825-A905-36A9580E7F7E}" srcId="{AA9A0B76-82FE-4B62-A462-92EF00B587B6}" destId="{561A3005-3FE9-42A0-ADC3-06B08CD6AD25}" srcOrd="0" destOrd="0" parTransId="{539ECDE5-9D38-43F9-BBD4-A960ACFE7650}" sibTransId="{861ACA5B-8EA0-4D8C-9930-49069FE3497E}"/>
    <dgm:cxn modelId="{B71341F9-4EB7-491D-89F7-111DC37B7384}" type="presOf" srcId="{AA9A0B76-82FE-4B62-A462-92EF00B587B6}" destId="{6182CB92-5585-4184-8972-20E9FB5FE11C}" srcOrd="0" destOrd="0" presId="urn:microsoft.com/office/officeart/2018/2/layout/IconVerticalSolidList"/>
    <dgm:cxn modelId="{7DB90641-56B6-48FE-9902-6A347C664DD7}" type="presParOf" srcId="{6182CB92-5585-4184-8972-20E9FB5FE11C}" destId="{DDF11DBD-DF8F-4154-8977-62653E91FEC1}" srcOrd="0" destOrd="0" presId="urn:microsoft.com/office/officeart/2018/2/layout/IconVerticalSolidList"/>
    <dgm:cxn modelId="{6991C531-C7D9-4DA2-829D-26174F5FDEF5}" type="presParOf" srcId="{DDF11DBD-DF8F-4154-8977-62653E91FEC1}" destId="{B08E5ACA-7599-4EFF-B6CB-631FE08D7E85}" srcOrd="0" destOrd="0" presId="urn:microsoft.com/office/officeart/2018/2/layout/IconVerticalSolidList"/>
    <dgm:cxn modelId="{5FBFE362-4B03-4C63-8D4D-E7F5F635B4C4}" type="presParOf" srcId="{DDF11DBD-DF8F-4154-8977-62653E91FEC1}" destId="{7CBC5622-55F0-4DCA-A014-2DB0916A307C}" srcOrd="1" destOrd="0" presId="urn:microsoft.com/office/officeart/2018/2/layout/IconVerticalSolidList"/>
    <dgm:cxn modelId="{44DD3D80-31B4-4786-9891-40F75961CF49}" type="presParOf" srcId="{DDF11DBD-DF8F-4154-8977-62653E91FEC1}" destId="{962DBCA1-B7FA-47ED-916B-D48885C12797}" srcOrd="2" destOrd="0" presId="urn:microsoft.com/office/officeart/2018/2/layout/IconVerticalSolidList"/>
    <dgm:cxn modelId="{61E70CEE-E853-47F8-90E8-CE5445833D85}" type="presParOf" srcId="{DDF11DBD-DF8F-4154-8977-62653E91FEC1}" destId="{0F3A3BC1-D56F-42C9-8EBD-48F0E58BAF7A}" srcOrd="3" destOrd="0" presId="urn:microsoft.com/office/officeart/2018/2/layout/IconVerticalSolidList"/>
    <dgm:cxn modelId="{F1518B0D-D75C-4BF7-A947-4125A913847B}" type="presParOf" srcId="{6182CB92-5585-4184-8972-20E9FB5FE11C}" destId="{B79BB129-0285-478E-A6F1-8EDA6DC3AE35}" srcOrd="1" destOrd="0" presId="urn:microsoft.com/office/officeart/2018/2/layout/IconVerticalSolidList"/>
    <dgm:cxn modelId="{1370B71E-4DCB-4340-94AC-A28EA8A9A2B6}" type="presParOf" srcId="{6182CB92-5585-4184-8972-20E9FB5FE11C}" destId="{6391D1C1-63AE-439A-8A63-96602F0253A8}" srcOrd="2" destOrd="0" presId="urn:microsoft.com/office/officeart/2018/2/layout/IconVerticalSolidList"/>
    <dgm:cxn modelId="{FF9FF6ED-898C-4233-8D5F-190CAB1CA33F}" type="presParOf" srcId="{6391D1C1-63AE-439A-8A63-96602F0253A8}" destId="{55B81657-DF7A-4910-A8C8-10B873DE093A}" srcOrd="0" destOrd="0" presId="urn:microsoft.com/office/officeart/2018/2/layout/IconVerticalSolidList"/>
    <dgm:cxn modelId="{A0214B44-28A2-4F63-9F83-AF9A2C73E9BA}" type="presParOf" srcId="{6391D1C1-63AE-439A-8A63-96602F0253A8}" destId="{06549577-6B65-4773-8DF2-412CEE9B4A4D}" srcOrd="1" destOrd="0" presId="urn:microsoft.com/office/officeart/2018/2/layout/IconVerticalSolidList"/>
    <dgm:cxn modelId="{4D3B68A0-0C80-4629-83C2-28CFEC7428FF}" type="presParOf" srcId="{6391D1C1-63AE-439A-8A63-96602F0253A8}" destId="{D56E4598-FB6C-4131-8049-2F31E4E3C0A3}" srcOrd="2" destOrd="0" presId="urn:microsoft.com/office/officeart/2018/2/layout/IconVerticalSolidList"/>
    <dgm:cxn modelId="{A51D70EF-36E9-4FFF-9EF9-4D237E04082E}" type="presParOf" srcId="{6391D1C1-63AE-439A-8A63-96602F0253A8}" destId="{4A655C5C-B043-473C-91BA-D88F5ED18BEB}" srcOrd="3" destOrd="0" presId="urn:microsoft.com/office/officeart/2018/2/layout/IconVerticalSolidList"/>
    <dgm:cxn modelId="{4489CF10-0F8D-4B88-BB65-0A489F442612}" type="presParOf" srcId="{6182CB92-5585-4184-8972-20E9FB5FE11C}" destId="{CDAE32A1-DDCD-4A46-BBE3-292A2B1CE2C0}" srcOrd="3" destOrd="0" presId="urn:microsoft.com/office/officeart/2018/2/layout/IconVerticalSolidList"/>
    <dgm:cxn modelId="{36005B3A-D484-4F02-95A8-726C8CF81092}" type="presParOf" srcId="{6182CB92-5585-4184-8972-20E9FB5FE11C}" destId="{D65394F9-0D83-4D17-8875-706DEB176EE4}" srcOrd="4" destOrd="0" presId="urn:microsoft.com/office/officeart/2018/2/layout/IconVerticalSolidList"/>
    <dgm:cxn modelId="{D1DDCD47-5186-4F1B-BE3A-2509C81BEFA0}" type="presParOf" srcId="{D65394F9-0D83-4D17-8875-706DEB176EE4}" destId="{F245DEF8-2EE2-4B1E-8471-FFAFCA89D115}" srcOrd="0" destOrd="0" presId="urn:microsoft.com/office/officeart/2018/2/layout/IconVerticalSolidList"/>
    <dgm:cxn modelId="{B9011F31-058F-4B42-8A23-AE010AE01661}" type="presParOf" srcId="{D65394F9-0D83-4D17-8875-706DEB176EE4}" destId="{D50CC26A-4282-4044-BCA5-4045713BF4A7}" srcOrd="1" destOrd="0" presId="urn:microsoft.com/office/officeart/2018/2/layout/IconVerticalSolidList"/>
    <dgm:cxn modelId="{D0B2B738-17B7-4358-8EEB-4D0728398B04}" type="presParOf" srcId="{D65394F9-0D83-4D17-8875-706DEB176EE4}" destId="{25C7F318-BB3E-4544-B6B3-54C60A92516E}" srcOrd="2" destOrd="0" presId="urn:microsoft.com/office/officeart/2018/2/layout/IconVerticalSolidList"/>
    <dgm:cxn modelId="{0A5943F4-EBCF-4B64-A7DB-0E0D43D6BA6B}" type="presParOf" srcId="{D65394F9-0D83-4D17-8875-706DEB176EE4}" destId="{1D99315D-0B4E-463E-B137-B908074DA112}" srcOrd="3" destOrd="0" presId="urn:microsoft.com/office/officeart/2018/2/layout/IconVerticalSolidList"/>
    <dgm:cxn modelId="{206603E8-A0AF-4E53-A593-BF9BACD57A8B}" type="presParOf" srcId="{6182CB92-5585-4184-8972-20E9FB5FE11C}" destId="{483B2C06-AAAC-42CB-B46D-A8CE3B2E0A4E}" srcOrd="5" destOrd="0" presId="urn:microsoft.com/office/officeart/2018/2/layout/IconVerticalSolidList"/>
    <dgm:cxn modelId="{7B916B9C-9461-475B-BA12-C8E39ACFC7E5}" type="presParOf" srcId="{6182CB92-5585-4184-8972-20E9FB5FE11C}" destId="{C1D69E50-2E45-4628-8340-F77786F3C368}" srcOrd="6" destOrd="0" presId="urn:microsoft.com/office/officeart/2018/2/layout/IconVerticalSolidList"/>
    <dgm:cxn modelId="{F46451CE-3F7D-49C0-B633-BD2EC438CA31}" type="presParOf" srcId="{C1D69E50-2E45-4628-8340-F77786F3C368}" destId="{CD862C7E-0848-4681-8B01-827AC5A3453A}" srcOrd="0" destOrd="0" presId="urn:microsoft.com/office/officeart/2018/2/layout/IconVerticalSolidList"/>
    <dgm:cxn modelId="{91DDC467-23C9-4175-B770-5EFAFA59142C}" type="presParOf" srcId="{C1D69E50-2E45-4628-8340-F77786F3C368}" destId="{56CF92ED-6240-4129-9F3D-65F11B4FC679}" srcOrd="1" destOrd="0" presId="urn:microsoft.com/office/officeart/2018/2/layout/IconVerticalSolidList"/>
    <dgm:cxn modelId="{F937A539-9EDB-41EB-AE23-366E73B5F848}" type="presParOf" srcId="{C1D69E50-2E45-4628-8340-F77786F3C368}" destId="{9A848785-2683-4368-8E43-4777EA5CA8E2}" srcOrd="2" destOrd="0" presId="urn:microsoft.com/office/officeart/2018/2/layout/IconVerticalSolidList"/>
    <dgm:cxn modelId="{BFCDBEC5-8920-487B-9744-F9E644FC91E2}" type="presParOf" srcId="{C1D69E50-2E45-4628-8340-F77786F3C368}" destId="{3DC5F7BF-25E3-4E57-9239-1529ADE5D16C}" srcOrd="3" destOrd="0" presId="urn:microsoft.com/office/officeart/2018/2/layout/IconVerticalSolidList"/>
    <dgm:cxn modelId="{1E812717-00E4-4AFB-8F39-27EF0BDAD4CC}" type="presParOf" srcId="{6182CB92-5585-4184-8972-20E9FB5FE11C}" destId="{5F3FFA25-3E5A-4BD1-9B4F-B21A850B45C2}" srcOrd="7" destOrd="0" presId="urn:microsoft.com/office/officeart/2018/2/layout/IconVerticalSolidList"/>
    <dgm:cxn modelId="{B23233E3-8E41-4082-9FB2-ECCC8FC5AED0}" type="presParOf" srcId="{6182CB92-5585-4184-8972-20E9FB5FE11C}" destId="{F9906A8E-07E9-4628-87BF-BEB2EF2DF302}" srcOrd="8" destOrd="0" presId="urn:microsoft.com/office/officeart/2018/2/layout/IconVerticalSolidList"/>
    <dgm:cxn modelId="{ECCAEA43-DA87-4451-904B-3E0A744C1C68}" type="presParOf" srcId="{F9906A8E-07E9-4628-87BF-BEB2EF2DF302}" destId="{9C231611-F6DD-4B33-A39E-FB8B7EAEFC0A}" srcOrd="0" destOrd="0" presId="urn:microsoft.com/office/officeart/2018/2/layout/IconVerticalSolidList"/>
    <dgm:cxn modelId="{6490456E-D645-48E0-9CAC-B9350274F37B}" type="presParOf" srcId="{F9906A8E-07E9-4628-87BF-BEB2EF2DF302}" destId="{BFB40C5A-9BB7-4AF5-BBCC-99EB8DDDF5C4}" srcOrd="1" destOrd="0" presId="urn:microsoft.com/office/officeart/2018/2/layout/IconVerticalSolidList"/>
    <dgm:cxn modelId="{9002FE30-29E9-4FF5-887F-9DEC54760709}" type="presParOf" srcId="{F9906A8E-07E9-4628-87BF-BEB2EF2DF302}" destId="{6428A0E3-F2C2-4940-A728-B1EDFBAFFB5C}" srcOrd="2" destOrd="0" presId="urn:microsoft.com/office/officeart/2018/2/layout/IconVerticalSolidList"/>
    <dgm:cxn modelId="{06CD77B1-1EEB-4252-89C6-DA5BF5792D5C}" type="presParOf" srcId="{F9906A8E-07E9-4628-87BF-BEB2EF2DF302}" destId="{CAF93FE6-6DFB-48BB-82D5-4E8DCA59A7DB}" srcOrd="3" destOrd="0" presId="urn:microsoft.com/office/officeart/2018/2/layout/IconVerticalSolidList"/>
    <dgm:cxn modelId="{0D4E35ED-7B0B-4FCE-B01F-35579DDC9212}" type="presParOf" srcId="{6182CB92-5585-4184-8972-20E9FB5FE11C}" destId="{EA3252F2-8B10-42EE-B74D-BB88B9A355A2}" srcOrd="9" destOrd="0" presId="urn:microsoft.com/office/officeart/2018/2/layout/IconVerticalSolidList"/>
    <dgm:cxn modelId="{A7749739-177E-43E5-BED3-DA0F24C8D045}" type="presParOf" srcId="{6182CB92-5585-4184-8972-20E9FB5FE11C}" destId="{B4CE681B-633E-4800-957A-7D09A8C69108}" srcOrd="10" destOrd="0" presId="urn:microsoft.com/office/officeart/2018/2/layout/IconVerticalSolidList"/>
    <dgm:cxn modelId="{51B28EA1-354B-4476-93DE-E34FD372A6ED}" type="presParOf" srcId="{B4CE681B-633E-4800-957A-7D09A8C69108}" destId="{FE236636-C3F7-4DD4-A9CC-6A0CDF35359A}" srcOrd="0" destOrd="0" presId="urn:microsoft.com/office/officeart/2018/2/layout/IconVerticalSolidList"/>
    <dgm:cxn modelId="{762D7602-E6D8-4054-8116-23B20BC3B920}" type="presParOf" srcId="{B4CE681B-633E-4800-957A-7D09A8C69108}" destId="{A94699B2-C2A1-454D-BD18-82EE7CAE8B6D}" srcOrd="1" destOrd="0" presId="urn:microsoft.com/office/officeart/2018/2/layout/IconVerticalSolidList"/>
    <dgm:cxn modelId="{19FE8B16-39A4-4C85-816E-2EA31660089C}" type="presParOf" srcId="{B4CE681B-633E-4800-957A-7D09A8C69108}" destId="{6AEC866D-64CF-49D9-9148-F4AFB20D8AAB}" srcOrd="2" destOrd="0" presId="urn:microsoft.com/office/officeart/2018/2/layout/IconVerticalSolidList"/>
    <dgm:cxn modelId="{132C4634-5CB5-491C-8B09-D999574B32A3}" type="presParOf" srcId="{B4CE681B-633E-4800-957A-7D09A8C69108}" destId="{A0455D56-1C02-479E-AD34-6D77ED783DB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9A0B76-82FE-4B62-A462-92EF00B587B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933DB48-5459-4246-8BE2-F43012248FC9}">
      <dgm:prSet custT="1"/>
      <dgm:spPr/>
      <dgm:t>
        <a:bodyPr/>
        <a:lstStyle/>
        <a:p>
          <a:pPr>
            <a:lnSpc>
              <a:spcPct val="100000"/>
            </a:lnSpc>
          </a:pPr>
          <a:r>
            <a:rPr lang="en-US" sz="1400" b="0" i="0" baseline="0" dirty="0"/>
            <a:t>Characterization of the pan-genome of </a:t>
          </a:r>
          <a:r>
            <a:rPr lang="en-US" sz="1400" b="0" i="1" baseline="0" dirty="0"/>
            <a:t>E. coli </a:t>
          </a:r>
          <a:r>
            <a:rPr lang="en-US" sz="1400" b="0" i="0" baseline="0" dirty="0"/>
            <a:t>(in dogs) </a:t>
          </a:r>
          <a:r>
            <a:rPr lang="en-US" sz="1400" b="0" i="1" baseline="0" dirty="0"/>
            <a:t>and S. pseudintermedius (</a:t>
          </a:r>
          <a:r>
            <a:rPr lang="en-US" sz="1400" b="0" i="0" baseline="0" dirty="0"/>
            <a:t>in dogs and cats) and analysis of genetic components of isolates from both host animals, correlated with AMR (in progress)</a:t>
          </a:r>
          <a:endParaRPr lang="en-US" sz="1400" dirty="0"/>
        </a:p>
      </dgm:t>
    </dgm:pt>
    <dgm:pt modelId="{9A020C29-EEC3-4DE3-8ACF-E6E723126A76}" type="parTrans" cxnId="{FAF4C70B-BADE-456A-B377-66EFB3C0DCD5}">
      <dgm:prSet/>
      <dgm:spPr/>
      <dgm:t>
        <a:bodyPr/>
        <a:lstStyle/>
        <a:p>
          <a:endParaRPr lang="en-US" sz="1400"/>
        </a:p>
      </dgm:t>
    </dgm:pt>
    <dgm:pt modelId="{89A3054B-68CF-4A42-9FE5-D80D30A102A6}" type="sibTrans" cxnId="{FAF4C70B-BADE-456A-B377-66EFB3C0DCD5}">
      <dgm:prSet/>
      <dgm:spPr/>
      <dgm:t>
        <a:bodyPr/>
        <a:lstStyle/>
        <a:p>
          <a:endParaRPr lang="en-US" sz="1400"/>
        </a:p>
      </dgm:t>
    </dgm:pt>
    <dgm:pt modelId="{0F80D2AC-900E-4F5C-A03D-CDFB971207A1}">
      <dgm:prSet custT="1"/>
      <dgm:spPr/>
      <dgm:t>
        <a:bodyPr/>
        <a:lstStyle/>
        <a:p>
          <a:pPr>
            <a:lnSpc>
              <a:spcPct val="100000"/>
            </a:lnSpc>
          </a:pPr>
          <a:r>
            <a:rPr lang="en-US" sz="1400" b="0" i="0" baseline="0" dirty="0"/>
            <a:t>Characterization of </a:t>
          </a:r>
          <a:r>
            <a:rPr lang="en-US" sz="1400" b="0" i="1" baseline="0" dirty="0"/>
            <a:t>Klebsiella pneumoniae  c</a:t>
          </a:r>
          <a:r>
            <a:rPr lang="en-US" sz="1400" b="0" i="0" baseline="0" dirty="0"/>
            <a:t>omplex isolates collected from animal hosts as a part of Vet-LIRN AMR Program (in progress)</a:t>
          </a:r>
          <a:endParaRPr lang="en-US" sz="1400" dirty="0"/>
        </a:p>
      </dgm:t>
    </dgm:pt>
    <dgm:pt modelId="{06D62298-E62D-4385-B0DC-79DB71A053FE}" type="parTrans" cxnId="{0E137317-9041-43FD-9D9D-669CA36EB183}">
      <dgm:prSet/>
      <dgm:spPr/>
      <dgm:t>
        <a:bodyPr/>
        <a:lstStyle/>
        <a:p>
          <a:endParaRPr lang="en-US" sz="1400"/>
        </a:p>
      </dgm:t>
    </dgm:pt>
    <dgm:pt modelId="{0DDE148B-4836-4550-A9F2-8903C1F730E4}" type="sibTrans" cxnId="{0E137317-9041-43FD-9D9D-669CA36EB183}">
      <dgm:prSet/>
      <dgm:spPr/>
      <dgm:t>
        <a:bodyPr/>
        <a:lstStyle/>
        <a:p>
          <a:endParaRPr lang="en-US" sz="1400"/>
        </a:p>
      </dgm:t>
    </dgm:pt>
    <dgm:pt modelId="{75FAA43B-B47B-4F67-93C7-3B6BD28AAF6D}">
      <dgm:prSet custT="1"/>
      <dgm:spPr/>
      <dgm:t>
        <a:bodyPr/>
        <a:lstStyle/>
        <a:p>
          <a:pPr>
            <a:lnSpc>
              <a:spcPct val="100000"/>
            </a:lnSpc>
          </a:pPr>
          <a:r>
            <a:rPr lang="en-US" sz="1400" b="0" i="0" baseline="0" dirty="0"/>
            <a:t>Genomic characterization of antimicrobial resistance in aquatic bacterial isolates (submitted)</a:t>
          </a:r>
          <a:endParaRPr lang="en-US" sz="1400" dirty="0"/>
        </a:p>
      </dgm:t>
    </dgm:pt>
    <dgm:pt modelId="{9CEA5C71-3740-43D1-8FAD-243F06F7B78A}" type="parTrans" cxnId="{16144F76-94AA-446A-B88F-82ABA1BA6BB0}">
      <dgm:prSet/>
      <dgm:spPr/>
      <dgm:t>
        <a:bodyPr/>
        <a:lstStyle/>
        <a:p>
          <a:endParaRPr lang="en-US" sz="1400"/>
        </a:p>
      </dgm:t>
    </dgm:pt>
    <dgm:pt modelId="{94E964CE-4C61-44BB-A216-4C678D90A0AE}" type="sibTrans" cxnId="{16144F76-94AA-446A-B88F-82ABA1BA6BB0}">
      <dgm:prSet/>
      <dgm:spPr/>
      <dgm:t>
        <a:bodyPr/>
        <a:lstStyle/>
        <a:p>
          <a:endParaRPr lang="en-US" sz="1400"/>
        </a:p>
      </dgm:t>
    </dgm:pt>
    <dgm:pt modelId="{88FA3A1C-4AD0-42C3-8577-6C4558A5EBC2}">
      <dgm:prSet custT="1"/>
      <dgm:spPr/>
      <dgm:t>
        <a:bodyPr/>
        <a:lstStyle/>
        <a:p>
          <a:pPr>
            <a:lnSpc>
              <a:spcPct val="100000"/>
            </a:lnSpc>
          </a:pPr>
          <a:r>
            <a:rPr lang="en-US" sz="1400" dirty="0"/>
            <a:t>Prevalence and WGS of carbapenemase-producing Enterobacterales isolated from dog and cat feces submitted to veterinary laboratories in the USA (in progress)</a:t>
          </a:r>
        </a:p>
      </dgm:t>
    </dgm:pt>
    <dgm:pt modelId="{DEE2AC37-E681-4C65-868C-4B2A6146C2C1}" type="parTrans" cxnId="{F7A6E3AF-5F9F-4FAA-8968-12C647CC3BD1}">
      <dgm:prSet/>
      <dgm:spPr/>
      <dgm:t>
        <a:bodyPr/>
        <a:lstStyle/>
        <a:p>
          <a:endParaRPr lang="en-US" sz="1400"/>
        </a:p>
      </dgm:t>
    </dgm:pt>
    <dgm:pt modelId="{6E1EA141-68BA-43F6-9498-6ED7CE413449}" type="sibTrans" cxnId="{F7A6E3AF-5F9F-4FAA-8968-12C647CC3BD1}">
      <dgm:prSet/>
      <dgm:spPr/>
      <dgm:t>
        <a:bodyPr/>
        <a:lstStyle/>
        <a:p>
          <a:endParaRPr lang="en-US" sz="1400"/>
        </a:p>
      </dgm:t>
    </dgm:pt>
    <dgm:pt modelId="{6182CB92-5585-4184-8972-20E9FB5FE11C}" type="pres">
      <dgm:prSet presAssocID="{AA9A0B76-82FE-4B62-A462-92EF00B587B6}" presName="root" presStyleCnt="0">
        <dgm:presLayoutVars>
          <dgm:dir/>
          <dgm:resizeHandles val="exact"/>
        </dgm:presLayoutVars>
      </dgm:prSet>
      <dgm:spPr/>
    </dgm:pt>
    <dgm:pt modelId="{6391D1C1-63AE-439A-8A63-96602F0253A8}" type="pres">
      <dgm:prSet presAssocID="{9933DB48-5459-4246-8BE2-F43012248FC9}" presName="compNode" presStyleCnt="0"/>
      <dgm:spPr/>
    </dgm:pt>
    <dgm:pt modelId="{55B81657-DF7A-4910-A8C8-10B873DE093A}" type="pres">
      <dgm:prSet presAssocID="{9933DB48-5459-4246-8BE2-F43012248FC9}" presName="bgRect" presStyleLbl="bgShp" presStyleIdx="0" presStyleCnt="4" custScaleY="149978"/>
      <dgm:spPr/>
    </dgm:pt>
    <dgm:pt modelId="{06549577-6B65-4773-8DF2-412CEE9B4A4D}" type="pres">
      <dgm:prSet presAssocID="{9933DB48-5459-4246-8BE2-F43012248FC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uppy 2 outline"/>
        </a:ext>
      </dgm:extLst>
    </dgm:pt>
    <dgm:pt modelId="{D56E4598-FB6C-4131-8049-2F31E4E3C0A3}" type="pres">
      <dgm:prSet presAssocID="{9933DB48-5459-4246-8BE2-F43012248FC9}" presName="spaceRect" presStyleCnt="0"/>
      <dgm:spPr/>
    </dgm:pt>
    <dgm:pt modelId="{4A655C5C-B043-473C-91BA-D88F5ED18BEB}" type="pres">
      <dgm:prSet presAssocID="{9933DB48-5459-4246-8BE2-F43012248FC9}" presName="parTx" presStyleLbl="revTx" presStyleIdx="0" presStyleCnt="4" custScaleX="100000" custScaleY="101879" custLinFactNeighborX="3023" custLinFactNeighborY="-6441">
        <dgm:presLayoutVars>
          <dgm:chMax val="0"/>
          <dgm:chPref val="0"/>
        </dgm:presLayoutVars>
      </dgm:prSet>
      <dgm:spPr/>
    </dgm:pt>
    <dgm:pt modelId="{CDAE32A1-DDCD-4A46-BBE3-292A2B1CE2C0}" type="pres">
      <dgm:prSet presAssocID="{89A3054B-68CF-4A42-9FE5-D80D30A102A6}" presName="sibTrans" presStyleCnt="0"/>
      <dgm:spPr/>
    </dgm:pt>
    <dgm:pt modelId="{F9906A8E-07E9-4628-87BF-BEB2EF2DF302}" type="pres">
      <dgm:prSet presAssocID="{0F80D2AC-900E-4F5C-A03D-CDFB971207A1}" presName="compNode" presStyleCnt="0"/>
      <dgm:spPr/>
    </dgm:pt>
    <dgm:pt modelId="{9C231611-F6DD-4B33-A39E-FB8B7EAEFC0A}" type="pres">
      <dgm:prSet presAssocID="{0F80D2AC-900E-4F5C-A03D-CDFB971207A1}" presName="bgRect" presStyleLbl="bgShp" presStyleIdx="1" presStyleCnt="4" custScaleY="173464"/>
      <dgm:spPr/>
    </dgm:pt>
    <dgm:pt modelId="{BFB40C5A-9BB7-4AF5-BBCC-99EB8DDDF5C4}" type="pres">
      <dgm:prSet presAssocID="{0F80D2AC-900E-4F5C-A03D-CDFB971207A1}" presName="iconRect" presStyleLbl="node1" presStyleIdx="1" presStyleCnt="4" custLinFactNeighborX="-10380" custLinFactNeighborY="-4096"/>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dgm:spPr>
      <dgm:extLst>
        <a:ext uri="{E40237B7-FDA0-4F09-8148-C483321AD2D9}">
          <dgm14:cNvPr xmlns:dgm14="http://schemas.microsoft.com/office/drawing/2010/diagram" id="0" name="" descr="Dog sleeping with kitten"/>
        </a:ext>
      </dgm:extLst>
    </dgm:pt>
    <dgm:pt modelId="{6428A0E3-F2C2-4940-A728-B1EDFBAFFB5C}" type="pres">
      <dgm:prSet presAssocID="{0F80D2AC-900E-4F5C-A03D-CDFB971207A1}" presName="spaceRect" presStyleCnt="0"/>
      <dgm:spPr/>
    </dgm:pt>
    <dgm:pt modelId="{CAF93FE6-6DFB-48BB-82D5-4E8DCA59A7DB}" type="pres">
      <dgm:prSet presAssocID="{0F80D2AC-900E-4F5C-A03D-CDFB971207A1}" presName="parTx" presStyleLbl="revTx" presStyleIdx="1" presStyleCnt="4" custLinFactNeighborX="-1092" custLinFactNeighborY="-12242">
        <dgm:presLayoutVars>
          <dgm:chMax val="0"/>
          <dgm:chPref val="0"/>
        </dgm:presLayoutVars>
      </dgm:prSet>
      <dgm:spPr/>
    </dgm:pt>
    <dgm:pt modelId="{EA3252F2-8B10-42EE-B74D-BB88B9A355A2}" type="pres">
      <dgm:prSet presAssocID="{0DDE148B-4836-4550-A9F2-8903C1F730E4}" presName="sibTrans" presStyleCnt="0"/>
      <dgm:spPr/>
    </dgm:pt>
    <dgm:pt modelId="{ED303082-EC01-4043-9341-1DAFA81BF2BD}" type="pres">
      <dgm:prSet presAssocID="{88FA3A1C-4AD0-42C3-8577-6C4558A5EBC2}" presName="compNode" presStyleCnt="0"/>
      <dgm:spPr/>
    </dgm:pt>
    <dgm:pt modelId="{14697138-9B57-4A99-BF5A-CC3544F988EC}" type="pres">
      <dgm:prSet presAssocID="{88FA3A1C-4AD0-42C3-8577-6C4558A5EBC2}" presName="bgRect" presStyleLbl="bgShp" presStyleIdx="2" presStyleCnt="4" custScaleY="165294"/>
      <dgm:spPr/>
    </dgm:pt>
    <dgm:pt modelId="{5A7F140C-5564-48F3-8D61-A6C0DA5FB2A6}" type="pres">
      <dgm:prSet presAssocID="{88FA3A1C-4AD0-42C3-8577-6C4558A5EBC2}" presName="iconRect" presStyleLbl="node1" presStyleIdx="2"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 modelId="{B9BB0923-5730-4EA1-A9A2-6EF276CB3FAB}" type="pres">
      <dgm:prSet presAssocID="{88FA3A1C-4AD0-42C3-8577-6C4558A5EBC2}" presName="spaceRect" presStyleCnt="0"/>
      <dgm:spPr/>
    </dgm:pt>
    <dgm:pt modelId="{0E231508-3484-455D-B025-809EBAC2BFC6}" type="pres">
      <dgm:prSet presAssocID="{88FA3A1C-4AD0-42C3-8577-6C4558A5EBC2}" presName="parTx" presStyleLbl="revTx" presStyleIdx="2" presStyleCnt="4">
        <dgm:presLayoutVars>
          <dgm:chMax val="0"/>
          <dgm:chPref val="0"/>
        </dgm:presLayoutVars>
      </dgm:prSet>
      <dgm:spPr/>
    </dgm:pt>
    <dgm:pt modelId="{1CCB4D01-23C6-43B5-A3CA-871AD8DD2DB0}" type="pres">
      <dgm:prSet presAssocID="{6E1EA141-68BA-43F6-9498-6ED7CE413449}" presName="sibTrans" presStyleCnt="0"/>
      <dgm:spPr/>
    </dgm:pt>
    <dgm:pt modelId="{B4CE681B-633E-4800-957A-7D09A8C69108}" type="pres">
      <dgm:prSet presAssocID="{75FAA43B-B47B-4F67-93C7-3B6BD28AAF6D}" presName="compNode" presStyleCnt="0"/>
      <dgm:spPr/>
    </dgm:pt>
    <dgm:pt modelId="{FE236636-C3F7-4DD4-A9CC-6A0CDF35359A}" type="pres">
      <dgm:prSet presAssocID="{75FAA43B-B47B-4F67-93C7-3B6BD28AAF6D}" presName="bgRect" presStyleLbl="bgShp" presStyleIdx="3" presStyleCnt="4" custScaleY="152486"/>
      <dgm:spPr/>
    </dgm:pt>
    <dgm:pt modelId="{A94699B2-C2A1-454D-BD18-82EE7CAE8B6D}" type="pres">
      <dgm:prSet presAssocID="{75FAA43B-B47B-4F67-93C7-3B6BD28AAF6D}"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a:noFill/>
        </a:ln>
      </dgm:spPr>
    </dgm:pt>
    <dgm:pt modelId="{6AEC866D-64CF-49D9-9148-F4AFB20D8AAB}" type="pres">
      <dgm:prSet presAssocID="{75FAA43B-B47B-4F67-93C7-3B6BD28AAF6D}" presName="spaceRect" presStyleCnt="0"/>
      <dgm:spPr/>
    </dgm:pt>
    <dgm:pt modelId="{A0455D56-1C02-479E-AD34-6D77ED783DB8}" type="pres">
      <dgm:prSet presAssocID="{75FAA43B-B47B-4F67-93C7-3B6BD28AAF6D}" presName="parTx" presStyleLbl="revTx" presStyleIdx="3" presStyleCnt="4">
        <dgm:presLayoutVars>
          <dgm:chMax val="0"/>
          <dgm:chPref val="0"/>
        </dgm:presLayoutVars>
      </dgm:prSet>
      <dgm:spPr/>
    </dgm:pt>
  </dgm:ptLst>
  <dgm:cxnLst>
    <dgm:cxn modelId="{FAF4C70B-BADE-456A-B377-66EFB3C0DCD5}" srcId="{AA9A0B76-82FE-4B62-A462-92EF00B587B6}" destId="{9933DB48-5459-4246-8BE2-F43012248FC9}" srcOrd="0" destOrd="0" parTransId="{9A020C29-EEC3-4DE3-8ACF-E6E723126A76}" sibTransId="{89A3054B-68CF-4A42-9FE5-D80D30A102A6}"/>
    <dgm:cxn modelId="{0E137317-9041-43FD-9D9D-669CA36EB183}" srcId="{AA9A0B76-82FE-4B62-A462-92EF00B587B6}" destId="{0F80D2AC-900E-4F5C-A03D-CDFB971207A1}" srcOrd="1" destOrd="0" parTransId="{06D62298-E62D-4385-B0DC-79DB71A053FE}" sibTransId="{0DDE148B-4836-4550-A9F2-8903C1F730E4}"/>
    <dgm:cxn modelId="{21C82730-90A4-4C94-B275-EF89119B8CB1}" type="presOf" srcId="{9933DB48-5459-4246-8BE2-F43012248FC9}" destId="{4A655C5C-B043-473C-91BA-D88F5ED18BEB}" srcOrd="0" destOrd="0" presId="urn:microsoft.com/office/officeart/2018/2/layout/IconVerticalSolidList"/>
    <dgm:cxn modelId="{E24DFB5C-83B2-4EC5-8D6F-3D8F498A29D3}" type="presOf" srcId="{88FA3A1C-4AD0-42C3-8577-6C4558A5EBC2}" destId="{0E231508-3484-455D-B025-809EBAC2BFC6}" srcOrd="0" destOrd="0" presId="urn:microsoft.com/office/officeart/2018/2/layout/IconVerticalSolidList"/>
    <dgm:cxn modelId="{16144F76-94AA-446A-B88F-82ABA1BA6BB0}" srcId="{AA9A0B76-82FE-4B62-A462-92EF00B587B6}" destId="{75FAA43B-B47B-4F67-93C7-3B6BD28AAF6D}" srcOrd="3" destOrd="0" parTransId="{9CEA5C71-3740-43D1-8FAD-243F06F7B78A}" sibTransId="{94E964CE-4C61-44BB-A216-4C678D90A0AE}"/>
    <dgm:cxn modelId="{9AC89FAD-6221-4F39-825A-8E4499DD5EEC}" type="presOf" srcId="{0F80D2AC-900E-4F5C-A03D-CDFB971207A1}" destId="{CAF93FE6-6DFB-48BB-82D5-4E8DCA59A7DB}" srcOrd="0" destOrd="0" presId="urn:microsoft.com/office/officeart/2018/2/layout/IconVerticalSolidList"/>
    <dgm:cxn modelId="{F7A6E3AF-5F9F-4FAA-8968-12C647CC3BD1}" srcId="{AA9A0B76-82FE-4B62-A462-92EF00B587B6}" destId="{88FA3A1C-4AD0-42C3-8577-6C4558A5EBC2}" srcOrd="2" destOrd="0" parTransId="{DEE2AC37-E681-4C65-868C-4B2A6146C2C1}" sibTransId="{6E1EA141-68BA-43F6-9498-6ED7CE413449}"/>
    <dgm:cxn modelId="{BA5CF3CA-FA98-4B95-AD0B-A471344C9533}" type="presOf" srcId="{75FAA43B-B47B-4F67-93C7-3B6BD28AAF6D}" destId="{A0455D56-1C02-479E-AD34-6D77ED783DB8}" srcOrd="0" destOrd="0" presId="urn:microsoft.com/office/officeart/2018/2/layout/IconVerticalSolidList"/>
    <dgm:cxn modelId="{B71341F9-4EB7-491D-89F7-111DC37B7384}" type="presOf" srcId="{AA9A0B76-82FE-4B62-A462-92EF00B587B6}" destId="{6182CB92-5585-4184-8972-20E9FB5FE11C}" srcOrd="0" destOrd="0" presId="urn:microsoft.com/office/officeart/2018/2/layout/IconVerticalSolidList"/>
    <dgm:cxn modelId="{1370B71E-4DCB-4340-94AC-A28EA8A9A2B6}" type="presParOf" srcId="{6182CB92-5585-4184-8972-20E9FB5FE11C}" destId="{6391D1C1-63AE-439A-8A63-96602F0253A8}" srcOrd="0" destOrd="0" presId="urn:microsoft.com/office/officeart/2018/2/layout/IconVerticalSolidList"/>
    <dgm:cxn modelId="{FF9FF6ED-898C-4233-8D5F-190CAB1CA33F}" type="presParOf" srcId="{6391D1C1-63AE-439A-8A63-96602F0253A8}" destId="{55B81657-DF7A-4910-A8C8-10B873DE093A}" srcOrd="0" destOrd="0" presId="urn:microsoft.com/office/officeart/2018/2/layout/IconVerticalSolidList"/>
    <dgm:cxn modelId="{A0214B44-28A2-4F63-9F83-AF9A2C73E9BA}" type="presParOf" srcId="{6391D1C1-63AE-439A-8A63-96602F0253A8}" destId="{06549577-6B65-4773-8DF2-412CEE9B4A4D}" srcOrd="1" destOrd="0" presId="urn:microsoft.com/office/officeart/2018/2/layout/IconVerticalSolidList"/>
    <dgm:cxn modelId="{4D3B68A0-0C80-4629-83C2-28CFEC7428FF}" type="presParOf" srcId="{6391D1C1-63AE-439A-8A63-96602F0253A8}" destId="{D56E4598-FB6C-4131-8049-2F31E4E3C0A3}" srcOrd="2" destOrd="0" presId="urn:microsoft.com/office/officeart/2018/2/layout/IconVerticalSolidList"/>
    <dgm:cxn modelId="{A51D70EF-36E9-4FFF-9EF9-4D237E04082E}" type="presParOf" srcId="{6391D1C1-63AE-439A-8A63-96602F0253A8}" destId="{4A655C5C-B043-473C-91BA-D88F5ED18BEB}" srcOrd="3" destOrd="0" presId="urn:microsoft.com/office/officeart/2018/2/layout/IconVerticalSolidList"/>
    <dgm:cxn modelId="{4489CF10-0F8D-4B88-BB65-0A489F442612}" type="presParOf" srcId="{6182CB92-5585-4184-8972-20E9FB5FE11C}" destId="{CDAE32A1-DDCD-4A46-BBE3-292A2B1CE2C0}" srcOrd="1" destOrd="0" presId="urn:microsoft.com/office/officeart/2018/2/layout/IconVerticalSolidList"/>
    <dgm:cxn modelId="{B23233E3-8E41-4082-9FB2-ECCC8FC5AED0}" type="presParOf" srcId="{6182CB92-5585-4184-8972-20E9FB5FE11C}" destId="{F9906A8E-07E9-4628-87BF-BEB2EF2DF302}" srcOrd="2" destOrd="0" presId="urn:microsoft.com/office/officeart/2018/2/layout/IconVerticalSolidList"/>
    <dgm:cxn modelId="{ECCAEA43-DA87-4451-904B-3E0A744C1C68}" type="presParOf" srcId="{F9906A8E-07E9-4628-87BF-BEB2EF2DF302}" destId="{9C231611-F6DD-4B33-A39E-FB8B7EAEFC0A}" srcOrd="0" destOrd="0" presId="urn:microsoft.com/office/officeart/2018/2/layout/IconVerticalSolidList"/>
    <dgm:cxn modelId="{6490456E-D645-48E0-9CAC-B9350274F37B}" type="presParOf" srcId="{F9906A8E-07E9-4628-87BF-BEB2EF2DF302}" destId="{BFB40C5A-9BB7-4AF5-BBCC-99EB8DDDF5C4}" srcOrd="1" destOrd="0" presId="urn:microsoft.com/office/officeart/2018/2/layout/IconVerticalSolidList"/>
    <dgm:cxn modelId="{9002FE30-29E9-4FF5-887F-9DEC54760709}" type="presParOf" srcId="{F9906A8E-07E9-4628-87BF-BEB2EF2DF302}" destId="{6428A0E3-F2C2-4940-A728-B1EDFBAFFB5C}" srcOrd="2" destOrd="0" presId="urn:microsoft.com/office/officeart/2018/2/layout/IconVerticalSolidList"/>
    <dgm:cxn modelId="{06CD77B1-1EEB-4252-89C6-DA5BF5792D5C}" type="presParOf" srcId="{F9906A8E-07E9-4628-87BF-BEB2EF2DF302}" destId="{CAF93FE6-6DFB-48BB-82D5-4E8DCA59A7DB}" srcOrd="3" destOrd="0" presId="urn:microsoft.com/office/officeart/2018/2/layout/IconVerticalSolidList"/>
    <dgm:cxn modelId="{0D4E35ED-7B0B-4FCE-B01F-35579DDC9212}" type="presParOf" srcId="{6182CB92-5585-4184-8972-20E9FB5FE11C}" destId="{EA3252F2-8B10-42EE-B74D-BB88B9A355A2}" srcOrd="3" destOrd="0" presId="urn:microsoft.com/office/officeart/2018/2/layout/IconVerticalSolidList"/>
    <dgm:cxn modelId="{7C11725C-6EF6-40D1-8550-E13FD42453F8}" type="presParOf" srcId="{6182CB92-5585-4184-8972-20E9FB5FE11C}" destId="{ED303082-EC01-4043-9341-1DAFA81BF2BD}" srcOrd="4" destOrd="0" presId="urn:microsoft.com/office/officeart/2018/2/layout/IconVerticalSolidList"/>
    <dgm:cxn modelId="{5421FF42-B7C3-408E-BD21-52AF56B71213}" type="presParOf" srcId="{ED303082-EC01-4043-9341-1DAFA81BF2BD}" destId="{14697138-9B57-4A99-BF5A-CC3544F988EC}" srcOrd="0" destOrd="0" presId="urn:microsoft.com/office/officeart/2018/2/layout/IconVerticalSolidList"/>
    <dgm:cxn modelId="{41CE4D61-67B6-47FD-B625-6AA8153B48F5}" type="presParOf" srcId="{ED303082-EC01-4043-9341-1DAFA81BF2BD}" destId="{5A7F140C-5564-48F3-8D61-A6C0DA5FB2A6}" srcOrd="1" destOrd="0" presId="urn:microsoft.com/office/officeart/2018/2/layout/IconVerticalSolidList"/>
    <dgm:cxn modelId="{C7E1DD21-FE18-465A-AF3D-A7A8780203DB}" type="presParOf" srcId="{ED303082-EC01-4043-9341-1DAFA81BF2BD}" destId="{B9BB0923-5730-4EA1-A9A2-6EF276CB3FAB}" srcOrd="2" destOrd="0" presId="urn:microsoft.com/office/officeart/2018/2/layout/IconVerticalSolidList"/>
    <dgm:cxn modelId="{479C06A1-9BDB-4DA1-A478-DB2D9D031AC3}" type="presParOf" srcId="{ED303082-EC01-4043-9341-1DAFA81BF2BD}" destId="{0E231508-3484-455D-B025-809EBAC2BFC6}" srcOrd="3" destOrd="0" presId="urn:microsoft.com/office/officeart/2018/2/layout/IconVerticalSolidList"/>
    <dgm:cxn modelId="{21E2C373-CD8D-410D-A263-B341214F48A4}" type="presParOf" srcId="{6182CB92-5585-4184-8972-20E9FB5FE11C}" destId="{1CCB4D01-23C6-43B5-A3CA-871AD8DD2DB0}" srcOrd="5" destOrd="0" presId="urn:microsoft.com/office/officeart/2018/2/layout/IconVerticalSolidList"/>
    <dgm:cxn modelId="{A7749739-177E-43E5-BED3-DA0F24C8D045}" type="presParOf" srcId="{6182CB92-5585-4184-8972-20E9FB5FE11C}" destId="{B4CE681B-633E-4800-957A-7D09A8C69108}" srcOrd="6" destOrd="0" presId="urn:microsoft.com/office/officeart/2018/2/layout/IconVerticalSolidList"/>
    <dgm:cxn modelId="{51B28EA1-354B-4476-93DE-E34FD372A6ED}" type="presParOf" srcId="{B4CE681B-633E-4800-957A-7D09A8C69108}" destId="{FE236636-C3F7-4DD4-A9CC-6A0CDF35359A}" srcOrd="0" destOrd="0" presId="urn:microsoft.com/office/officeart/2018/2/layout/IconVerticalSolidList"/>
    <dgm:cxn modelId="{762D7602-E6D8-4054-8116-23B20BC3B920}" type="presParOf" srcId="{B4CE681B-633E-4800-957A-7D09A8C69108}" destId="{A94699B2-C2A1-454D-BD18-82EE7CAE8B6D}" srcOrd="1" destOrd="0" presId="urn:microsoft.com/office/officeart/2018/2/layout/IconVerticalSolidList"/>
    <dgm:cxn modelId="{19FE8B16-39A4-4C85-816E-2EA31660089C}" type="presParOf" srcId="{B4CE681B-633E-4800-957A-7D09A8C69108}" destId="{6AEC866D-64CF-49D9-9148-F4AFB20D8AAB}" srcOrd="2" destOrd="0" presId="urn:microsoft.com/office/officeart/2018/2/layout/IconVerticalSolidList"/>
    <dgm:cxn modelId="{132C4634-5CB5-491C-8B09-D999574B32A3}" type="presParOf" srcId="{B4CE681B-633E-4800-957A-7D09A8C69108}" destId="{A0455D56-1C02-479E-AD34-6D77ED783DB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9A0B76-82FE-4B62-A462-92EF00B587B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F80D2AC-900E-4F5C-A03D-CDFB971207A1}">
      <dgm:prSet custT="1"/>
      <dgm:spPr/>
      <dgm:t>
        <a:bodyPr/>
        <a:lstStyle/>
        <a:p>
          <a:pPr>
            <a:lnSpc>
              <a:spcPct val="100000"/>
            </a:lnSpc>
          </a:pPr>
          <a:r>
            <a:rPr lang="en-US" sz="1600" b="0" i="0" baseline="0" dirty="0"/>
            <a:t>Carbapenem resistance in companion (and other) animals</a:t>
          </a:r>
          <a:endParaRPr lang="en-US" sz="1600" dirty="0"/>
        </a:p>
      </dgm:t>
    </dgm:pt>
    <dgm:pt modelId="{06D62298-E62D-4385-B0DC-79DB71A053FE}" type="parTrans" cxnId="{0E137317-9041-43FD-9D9D-669CA36EB183}">
      <dgm:prSet/>
      <dgm:spPr/>
      <dgm:t>
        <a:bodyPr/>
        <a:lstStyle/>
        <a:p>
          <a:endParaRPr lang="en-US" sz="1600"/>
        </a:p>
      </dgm:t>
    </dgm:pt>
    <dgm:pt modelId="{0DDE148B-4836-4550-A9F2-8903C1F730E4}" type="sibTrans" cxnId="{0E137317-9041-43FD-9D9D-669CA36EB183}">
      <dgm:prSet/>
      <dgm:spPr/>
      <dgm:t>
        <a:bodyPr/>
        <a:lstStyle/>
        <a:p>
          <a:endParaRPr lang="en-US" sz="1600"/>
        </a:p>
      </dgm:t>
    </dgm:pt>
    <dgm:pt modelId="{75FAA43B-B47B-4F67-93C7-3B6BD28AAF6D}">
      <dgm:prSet custT="1"/>
      <dgm:spPr/>
      <dgm:t>
        <a:bodyPr/>
        <a:lstStyle/>
        <a:p>
          <a:pPr>
            <a:lnSpc>
              <a:spcPct val="100000"/>
            </a:lnSpc>
          </a:pPr>
          <a:r>
            <a:rPr lang="en-US" sz="1600" dirty="0"/>
            <a:t>WGS capacity building and c</a:t>
          </a:r>
          <a:r>
            <a:rPr lang="en-US" sz="1600" b="0" i="0" baseline="0" dirty="0"/>
            <a:t>haracterization of pathogens of interest</a:t>
          </a:r>
          <a:endParaRPr lang="en-US" sz="1600" dirty="0"/>
        </a:p>
      </dgm:t>
    </dgm:pt>
    <dgm:pt modelId="{9CEA5C71-3740-43D1-8FAD-243F06F7B78A}" type="parTrans" cxnId="{16144F76-94AA-446A-B88F-82ABA1BA6BB0}">
      <dgm:prSet/>
      <dgm:spPr/>
      <dgm:t>
        <a:bodyPr/>
        <a:lstStyle/>
        <a:p>
          <a:endParaRPr lang="en-US" sz="1600"/>
        </a:p>
      </dgm:t>
    </dgm:pt>
    <dgm:pt modelId="{94E964CE-4C61-44BB-A216-4C678D90A0AE}" type="sibTrans" cxnId="{16144F76-94AA-446A-B88F-82ABA1BA6BB0}">
      <dgm:prSet/>
      <dgm:spPr/>
      <dgm:t>
        <a:bodyPr/>
        <a:lstStyle/>
        <a:p>
          <a:endParaRPr lang="en-US" sz="1600"/>
        </a:p>
      </dgm:t>
    </dgm:pt>
    <dgm:pt modelId="{9933DB48-5459-4246-8BE2-F43012248FC9}">
      <dgm:prSet custT="1"/>
      <dgm:spPr/>
      <dgm:t>
        <a:bodyPr/>
        <a:lstStyle/>
        <a:p>
          <a:pPr>
            <a:lnSpc>
              <a:spcPct val="100000"/>
            </a:lnSpc>
          </a:pPr>
          <a:r>
            <a:rPr lang="en-US" sz="1600" b="0" i="0" baseline="0" dirty="0"/>
            <a:t>Prototype reporting of AMR bacteria of public health importance in companion (and other) animals</a:t>
          </a:r>
          <a:endParaRPr lang="en-US" sz="1600" dirty="0"/>
        </a:p>
      </dgm:t>
    </dgm:pt>
    <dgm:pt modelId="{89A3054B-68CF-4A42-9FE5-D80D30A102A6}" type="sibTrans" cxnId="{FAF4C70B-BADE-456A-B377-66EFB3C0DCD5}">
      <dgm:prSet/>
      <dgm:spPr/>
      <dgm:t>
        <a:bodyPr/>
        <a:lstStyle/>
        <a:p>
          <a:endParaRPr lang="en-US" sz="1600"/>
        </a:p>
      </dgm:t>
    </dgm:pt>
    <dgm:pt modelId="{9A020C29-EEC3-4DE3-8ACF-E6E723126A76}" type="parTrans" cxnId="{FAF4C70B-BADE-456A-B377-66EFB3C0DCD5}">
      <dgm:prSet/>
      <dgm:spPr/>
      <dgm:t>
        <a:bodyPr/>
        <a:lstStyle/>
        <a:p>
          <a:endParaRPr lang="en-US" sz="1600"/>
        </a:p>
      </dgm:t>
    </dgm:pt>
    <dgm:pt modelId="{F5297B5A-D322-4614-8A5D-A355BA20A588}">
      <dgm:prSet custT="1"/>
      <dgm:spPr/>
      <dgm:t>
        <a:bodyPr/>
        <a:lstStyle/>
        <a:p>
          <a:pPr>
            <a:lnSpc>
              <a:spcPct val="100000"/>
            </a:lnSpc>
          </a:pPr>
          <a:r>
            <a:rPr lang="en-US" sz="1600" dirty="0"/>
            <a:t>Enhancing performance of AST in support of Vet-LIRN activities</a:t>
          </a:r>
        </a:p>
      </dgm:t>
    </dgm:pt>
    <dgm:pt modelId="{C2660024-8B00-44E1-A34A-EA8D49D0CFB2}" type="parTrans" cxnId="{615A3A19-2D95-442F-9566-15D0FEA9FA0B}">
      <dgm:prSet/>
      <dgm:spPr/>
      <dgm:t>
        <a:bodyPr/>
        <a:lstStyle/>
        <a:p>
          <a:endParaRPr lang="en-US"/>
        </a:p>
      </dgm:t>
    </dgm:pt>
    <dgm:pt modelId="{A8986073-EB5D-45CA-B1F4-E691F0454C76}" type="sibTrans" cxnId="{615A3A19-2D95-442F-9566-15D0FEA9FA0B}">
      <dgm:prSet/>
      <dgm:spPr/>
      <dgm:t>
        <a:bodyPr/>
        <a:lstStyle/>
        <a:p>
          <a:endParaRPr lang="en-US"/>
        </a:p>
      </dgm:t>
    </dgm:pt>
    <dgm:pt modelId="{6182CB92-5585-4184-8972-20E9FB5FE11C}" type="pres">
      <dgm:prSet presAssocID="{AA9A0B76-82FE-4B62-A462-92EF00B587B6}" presName="root" presStyleCnt="0">
        <dgm:presLayoutVars>
          <dgm:dir/>
          <dgm:resizeHandles val="exact"/>
        </dgm:presLayoutVars>
      </dgm:prSet>
      <dgm:spPr/>
    </dgm:pt>
    <dgm:pt modelId="{6391D1C1-63AE-439A-8A63-96602F0253A8}" type="pres">
      <dgm:prSet presAssocID="{9933DB48-5459-4246-8BE2-F43012248FC9}" presName="compNode" presStyleCnt="0"/>
      <dgm:spPr/>
    </dgm:pt>
    <dgm:pt modelId="{55B81657-DF7A-4910-A8C8-10B873DE093A}" type="pres">
      <dgm:prSet presAssocID="{9933DB48-5459-4246-8BE2-F43012248FC9}" presName="bgRect" presStyleLbl="bgShp" presStyleIdx="0" presStyleCnt="4" custScaleY="111310"/>
      <dgm:spPr/>
    </dgm:pt>
    <dgm:pt modelId="{06549577-6B65-4773-8DF2-412CEE9B4A4D}" type="pres">
      <dgm:prSet presAssocID="{9933DB48-5459-4246-8BE2-F43012248FC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uppy 2 outline"/>
        </a:ext>
      </dgm:extLst>
    </dgm:pt>
    <dgm:pt modelId="{D56E4598-FB6C-4131-8049-2F31E4E3C0A3}" type="pres">
      <dgm:prSet presAssocID="{9933DB48-5459-4246-8BE2-F43012248FC9}" presName="spaceRect" presStyleCnt="0"/>
      <dgm:spPr/>
    </dgm:pt>
    <dgm:pt modelId="{4A655C5C-B043-473C-91BA-D88F5ED18BEB}" type="pres">
      <dgm:prSet presAssocID="{9933DB48-5459-4246-8BE2-F43012248FC9}" presName="parTx" presStyleLbl="revTx" presStyleIdx="0" presStyleCnt="4">
        <dgm:presLayoutVars>
          <dgm:chMax val="0"/>
          <dgm:chPref val="0"/>
        </dgm:presLayoutVars>
      </dgm:prSet>
      <dgm:spPr/>
    </dgm:pt>
    <dgm:pt modelId="{CDAE32A1-DDCD-4A46-BBE3-292A2B1CE2C0}" type="pres">
      <dgm:prSet presAssocID="{89A3054B-68CF-4A42-9FE5-D80D30A102A6}" presName="sibTrans" presStyleCnt="0"/>
      <dgm:spPr/>
    </dgm:pt>
    <dgm:pt modelId="{F9906A8E-07E9-4628-87BF-BEB2EF2DF302}" type="pres">
      <dgm:prSet presAssocID="{0F80D2AC-900E-4F5C-A03D-CDFB971207A1}" presName="compNode" presStyleCnt="0"/>
      <dgm:spPr/>
    </dgm:pt>
    <dgm:pt modelId="{9C231611-F6DD-4B33-A39E-FB8B7EAEFC0A}" type="pres">
      <dgm:prSet presAssocID="{0F80D2AC-900E-4F5C-A03D-CDFB971207A1}" presName="bgRect" presStyleLbl="bgShp" presStyleIdx="1" presStyleCnt="4"/>
      <dgm:spPr/>
    </dgm:pt>
    <dgm:pt modelId="{BFB40C5A-9BB7-4AF5-BBCC-99EB8DDDF5C4}" type="pres">
      <dgm:prSet presAssocID="{0F80D2AC-900E-4F5C-A03D-CDFB971207A1}" presName="iconRect" presStyleLbl="node1" presStyleIdx="1" presStyleCnt="4" custLinFactNeighborX="-10380" custLinFactNeighborY="-4096"/>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dgm:spPr>
      <dgm:extLst>
        <a:ext uri="{E40237B7-FDA0-4F09-8148-C483321AD2D9}">
          <dgm14:cNvPr xmlns:dgm14="http://schemas.microsoft.com/office/drawing/2010/diagram" id="0" name="" descr="Dog sleeping with kitten"/>
        </a:ext>
      </dgm:extLst>
    </dgm:pt>
    <dgm:pt modelId="{6428A0E3-F2C2-4940-A728-B1EDFBAFFB5C}" type="pres">
      <dgm:prSet presAssocID="{0F80D2AC-900E-4F5C-A03D-CDFB971207A1}" presName="spaceRect" presStyleCnt="0"/>
      <dgm:spPr/>
    </dgm:pt>
    <dgm:pt modelId="{CAF93FE6-6DFB-48BB-82D5-4E8DCA59A7DB}" type="pres">
      <dgm:prSet presAssocID="{0F80D2AC-900E-4F5C-A03D-CDFB971207A1}" presName="parTx" presStyleLbl="revTx" presStyleIdx="1" presStyleCnt="4">
        <dgm:presLayoutVars>
          <dgm:chMax val="0"/>
          <dgm:chPref val="0"/>
        </dgm:presLayoutVars>
      </dgm:prSet>
      <dgm:spPr/>
    </dgm:pt>
    <dgm:pt modelId="{EA3252F2-8B10-42EE-B74D-BB88B9A355A2}" type="pres">
      <dgm:prSet presAssocID="{0DDE148B-4836-4550-A9F2-8903C1F730E4}" presName="sibTrans" presStyleCnt="0"/>
      <dgm:spPr/>
    </dgm:pt>
    <dgm:pt modelId="{B4CE681B-633E-4800-957A-7D09A8C69108}" type="pres">
      <dgm:prSet presAssocID="{75FAA43B-B47B-4F67-93C7-3B6BD28AAF6D}" presName="compNode" presStyleCnt="0"/>
      <dgm:spPr/>
    </dgm:pt>
    <dgm:pt modelId="{FE236636-C3F7-4DD4-A9CC-6A0CDF35359A}" type="pres">
      <dgm:prSet presAssocID="{75FAA43B-B47B-4F67-93C7-3B6BD28AAF6D}" presName="bgRect" presStyleLbl="bgShp" presStyleIdx="2" presStyleCnt="4"/>
      <dgm:spPr/>
    </dgm:pt>
    <dgm:pt modelId="{A94699B2-C2A1-454D-BD18-82EE7CAE8B6D}" type="pres">
      <dgm:prSet presAssocID="{75FAA43B-B47B-4F67-93C7-3B6BD28AAF6D}" presName="iconRect" presStyleLbl="node1" presStyleIdx="2"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40000" r="-40000"/>
          </a:stretch>
        </a:blipFill>
        <a:ln>
          <a:noFill/>
        </a:ln>
      </dgm:spPr>
    </dgm:pt>
    <dgm:pt modelId="{6AEC866D-64CF-49D9-9148-F4AFB20D8AAB}" type="pres">
      <dgm:prSet presAssocID="{75FAA43B-B47B-4F67-93C7-3B6BD28AAF6D}" presName="spaceRect" presStyleCnt="0"/>
      <dgm:spPr/>
    </dgm:pt>
    <dgm:pt modelId="{A0455D56-1C02-479E-AD34-6D77ED783DB8}" type="pres">
      <dgm:prSet presAssocID="{75FAA43B-B47B-4F67-93C7-3B6BD28AAF6D}" presName="parTx" presStyleLbl="revTx" presStyleIdx="2" presStyleCnt="4">
        <dgm:presLayoutVars>
          <dgm:chMax val="0"/>
          <dgm:chPref val="0"/>
        </dgm:presLayoutVars>
      </dgm:prSet>
      <dgm:spPr/>
    </dgm:pt>
    <dgm:pt modelId="{23077EFD-3852-462C-999C-89964B1B9F35}" type="pres">
      <dgm:prSet presAssocID="{94E964CE-4C61-44BB-A216-4C678D90A0AE}" presName="sibTrans" presStyleCnt="0"/>
      <dgm:spPr/>
    </dgm:pt>
    <dgm:pt modelId="{8B8EDCEE-E251-4671-AC8B-F8A32325148C}" type="pres">
      <dgm:prSet presAssocID="{F5297B5A-D322-4614-8A5D-A355BA20A588}" presName="compNode" presStyleCnt="0"/>
      <dgm:spPr/>
    </dgm:pt>
    <dgm:pt modelId="{4892D4DC-99F3-43D4-A0D6-02389EABC262}" type="pres">
      <dgm:prSet presAssocID="{F5297B5A-D322-4614-8A5D-A355BA20A588}" presName="bgRect" presStyleLbl="bgShp" presStyleIdx="3" presStyleCnt="4"/>
      <dgm:spPr/>
    </dgm:pt>
    <dgm:pt modelId="{43E81C68-2DE3-4481-9DB6-0D2EA0AFF738}" type="pres">
      <dgm:prSet presAssocID="{F5297B5A-D322-4614-8A5D-A355BA20A588}" presName="iconRect" presStyleLbl="node1" presStyleIdx="3"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cientist female with solid fill"/>
        </a:ext>
      </dgm:extLst>
    </dgm:pt>
    <dgm:pt modelId="{A2947DE0-3C49-44AE-9619-81E4DB61AD62}" type="pres">
      <dgm:prSet presAssocID="{F5297B5A-D322-4614-8A5D-A355BA20A588}" presName="spaceRect" presStyleCnt="0"/>
      <dgm:spPr/>
    </dgm:pt>
    <dgm:pt modelId="{ACB88CB8-EED3-43BC-BD55-BAAD43CAD7D4}" type="pres">
      <dgm:prSet presAssocID="{F5297B5A-D322-4614-8A5D-A355BA20A588}" presName="parTx" presStyleLbl="revTx" presStyleIdx="3" presStyleCnt="4">
        <dgm:presLayoutVars>
          <dgm:chMax val="0"/>
          <dgm:chPref val="0"/>
        </dgm:presLayoutVars>
      </dgm:prSet>
      <dgm:spPr/>
    </dgm:pt>
  </dgm:ptLst>
  <dgm:cxnLst>
    <dgm:cxn modelId="{FAF4C70B-BADE-456A-B377-66EFB3C0DCD5}" srcId="{AA9A0B76-82FE-4B62-A462-92EF00B587B6}" destId="{9933DB48-5459-4246-8BE2-F43012248FC9}" srcOrd="0" destOrd="0" parTransId="{9A020C29-EEC3-4DE3-8ACF-E6E723126A76}" sibTransId="{89A3054B-68CF-4A42-9FE5-D80D30A102A6}"/>
    <dgm:cxn modelId="{0E137317-9041-43FD-9D9D-669CA36EB183}" srcId="{AA9A0B76-82FE-4B62-A462-92EF00B587B6}" destId="{0F80D2AC-900E-4F5C-A03D-CDFB971207A1}" srcOrd="1" destOrd="0" parTransId="{06D62298-E62D-4385-B0DC-79DB71A053FE}" sibTransId="{0DDE148B-4836-4550-A9F2-8903C1F730E4}"/>
    <dgm:cxn modelId="{615A3A19-2D95-442F-9566-15D0FEA9FA0B}" srcId="{AA9A0B76-82FE-4B62-A462-92EF00B587B6}" destId="{F5297B5A-D322-4614-8A5D-A355BA20A588}" srcOrd="3" destOrd="0" parTransId="{C2660024-8B00-44E1-A34A-EA8D49D0CFB2}" sibTransId="{A8986073-EB5D-45CA-B1F4-E691F0454C76}"/>
    <dgm:cxn modelId="{21C82730-90A4-4C94-B275-EF89119B8CB1}" type="presOf" srcId="{9933DB48-5459-4246-8BE2-F43012248FC9}" destId="{4A655C5C-B043-473C-91BA-D88F5ED18BEB}" srcOrd="0" destOrd="0" presId="urn:microsoft.com/office/officeart/2018/2/layout/IconVerticalSolidList"/>
    <dgm:cxn modelId="{16144F76-94AA-446A-B88F-82ABA1BA6BB0}" srcId="{AA9A0B76-82FE-4B62-A462-92EF00B587B6}" destId="{75FAA43B-B47B-4F67-93C7-3B6BD28AAF6D}" srcOrd="2" destOrd="0" parTransId="{9CEA5C71-3740-43D1-8FAD-243F06F7B78A}" sibTransId="{94E964CE-4C61-44BB-A216-4C678D90A0AE}"/>
    <dgm:cxn modelId="{7CBC9D91-25B7-44D2-B868-BB144D981112}" type="presOf" srcId="{F5297B5A-D322-4614-8A5D-A355BA20A588}" destId="{ACB88CB8-EED3-43BC-BD55-BAAD43CAD7D4}" srcOrd="0" destOrd="0" presId="urn:microsoft.com/office/officeart/2018/2/layout/IconVerticalSolidList"/>
    <dgm:cxn modelId="{9AC89FAD-6221-4F39-825A-8E4499DD5EEC}" type="presOf" srcId="{0F80D2AC-900E-4F5C-A03D-CDFB971207A1}" destId="{CAF93FE6-6DFB-48BB-82D5-4E8DCA59A7DB}" srcOrd="0" destOrd="0" presId="urn:microsoft.com/office/officeart/2018/2/layout/IconVerticalSolidList"/>
    <dgm:cxn modelId="{BA5CF3CA-FA98-4B95-AD0B-A471344C9533}" type="presOf" srcId="{75FAA43B-B47B-4F67-93C7-3B6BD28AAF6D}" destId="{A0455D56-1C02-479E-AD34-6D77ED783DB8}" srcOrd="0" destOrd="0" presId="urn:microsoft.com/office/officeart/2018/2/layout/IconVerticalSolidList"/>
    <dgm:cxn modelId="{B71341F9-4EB7-491D-89F7-111DC37B7384}" type="presOf" srcId="{AA9A0B76-82FE-4B62-A462-92EF00B587B6}" destId="{6182CB92-5585-4184-8972-20E9FB5FE11C}" srcOrd="0" destOrd="0" presId="urn:microsoft.com/office/officeart/2018/2/layout/IconVerticalSolidList"/>
    <dgm:cxn modelId="{1370B71E-4DCB-4340-94AC-A28EA8A9A2B6}" type="presParOf" srcId="{6182CB92-5585-4184-8972-20E9FB5FE11C}" destId="{6391D1C1-63AE-439A-8A63-96602F0253A8}" srcOrd="0" destOrd="0" presId="urn:microsoft.com/office/officeart/2018/2/layout/IconVerticalSolidList"/>
    <dgm:cxn modelId="{FF9FF6ED-898C-4233-8D5F-190CAB1CA33F}" type="presParOf" srcId="{6391D1C1-63AE-439A-8A63-96602F0253A8}" destId="{55B81657-DF7A-4910-A8C8-10B873DE093A}" srcOrd="0" destOrd="0" presId="urn:microsoft.com/office/officeart/2018/2/layout/IconVerticalSolidList"/>
    <dgm:cxn modelId="{A0214B44-28A2-4F63-9F83-AF9A2C73E9BA}" type="presParOf" srcId="{6391D1C1-63AE-439A-8A63-96602F0253A8}" destId="{06549577-6B65-4773-8DF2-412CEE9B4A4D}" srcOrd="1" destOrd="0" presId="urn:microsoft.com/office/officeart/2018/2/layout/IconVerticalSolidList"/>
    <dgm:cxn modelId="{4D3B68A0-0C80-4629-83C2-28CFEC7428FF}" type="presParOf" srcId="{6391D1C1-63AE-439A-8A63-96602F0253A8}" destId="{D56E4598-FB6C-4131-8049-2F31E4E3C0A3}" srcOrd="2" destOrd="0" presId="urn:microsoft.com/office/officeart/2018/2/layout/IconVerticalSolidList"/>
    <dgm:cxn modelId="{A51D70EF-36E9-4FFF-9EF9-4D237E04082E}" type="presParOf" srcId="{6391D1C1-63AE-439A-8A63-96602F0253A8}" destId="{4A655C5C-B043-473C-91BA-D88F5ED18BEB}" srcOrd="3" destOrd="0" presId="urn:microsoft.com/office/officeart/2018/2/layout/IconVerticalSolidList"/>
    <dgm:cxn modelId="{4489CF10-0F8D-4B88-BB65-0A489F442612}" type="presParOf" srcId="{6182CB92-5585-4184-8972-20E9FB5FE11C}" destId="{CDAE32A1-DDCD-4A46-BBE3-292A2B1CE2C0}" srcOrd="1" destOrd="0" presId="urn:microsoft.com/office/officeart/2018/2/layout/IconVerticalSolidList"/>
    <dgm:cxn modelId="{B23233E3-8E41-4082-9FB2-ECCC8FC5AED0}" type="presParOf" srcId="{6182CB92-5585-4184-8972-20E9FB5FE11C}" destId="{F9906A8E-07E9-4628-87BF-BEB2EF2DF302}" srcOrd="2" destOrd="0" presId="urn:microsoft.com/office/officeart/2018/2/layout/IconVerticalSolidList"/>
    <dgm:cxn modelId="{ECCAEA43-DA87-4451-904B-3E0A744C1C68}" type="presParOf" srcId="{F9906A8E-07E9-4628-87BF-BEB2EF2DF302}" destId="{9C231611-F6DD-4B33-A39E-FB8B7EAEFC0A}" srcOrd="0" destOrd="0" presId="urn:microsoft.com/office/officeart/2018/2/layout/IconVerticalSolidList"/>
    <dgm:cxn modelId="{6490456E-D645-48E0-9CAC-B9350274F37B}" type="presParOf" srcId="{F9906A8E-07E9-4628-87BF-BEB2EF2DF302}" destId="{BFB40C5A-9BB7-4AF5-BBCC-99EB8DDDF5C4}" srcOrd="1" destOrd="0" presId="urn:microsoft.com/office/officeart/2018/2/layout/IconVerticalSolidList"/>
    <dgm:cxn modelId="{9002FE30-29E9-4FF5-887F-9DEC54760709}" type="presParOf" srcId="{F9906A8E-07E9-4628-87BF-BEB2EF2DF302}" destId="{6428A0E3-F2C2-4940-A728-B1EDFBAFFB5C}" srcOrd="2" destOrd="0" presId="urn:microsoft.com/office/officeart/2018/2/layout/IconVerticalSolidList"/>
    <dgm:cxn modelId="{06CD77B1-1EEB-4252-89C6-DA5BF5792D5C}" type="presParOf" srcId="{F9906A8E-07E9-4628-87BF-BEB2EF2DF302}" destId="{CAF93FE6-6DFB-48BB-82D5-4E8DCA59A7DB}" srcOrd="3" destOrd="0" presId="urn:microsoft.com/office/officeart/2018/2/layout/IconVerticalSolidList"/>
    <dgm:cxn modelId="{0D4E35ED-7B0B-4FCE-B01F-35579DDC9212}" type="presParOf" srcId="{6182CB92-5585-4184-8972-20E9FB5FE11C}" destId="{EA3252F2-8B10-42EE-B74D-BB88B9A355A2}" srcOrd="3" destOrd="0" presId="urn:microsoft.com/office/officeart/2018/2/layout/IconVerticalSolidList"/>
    <dgm:cxn modelId="{A7749739-177E-43E5-BED3-DA0F24C8D045}" type="presParOf" srcId="{6182CB92-5585-4184-8972-20E9FB5FE11C}" destId="{B4CE681B-633E-4800-957A-7D09A8C69108}" srcOrd="4" destOrd="0" presId="urn:microsoft.com/office/officeart/2018/2/layout/IconVerticalSolidList"/>
    <dgm:cxn modelId="{51B28EA1-354B-4476-93DE-E34FD372A6ED}" type="presParOf" srcId="{B4CE681B-633E-4800-957A-7D09A8C69108}" destId="{FE236636-C3F7-4DD4-A9CC-6A0CDF35359A}" srcOrd="0" destOrd="0" presId="urn:microsoft.com/office/officeart/2018/2/layout/IconVerticalSolidList"/>
    <dgm:cxn modelId="{762D7602-E6D8-4054-8116-23B20BC3B920}" type="presParOf" srcId="{B4CE681B-633E-4800-957A-7D09A8C69108}" destId="{A94699B2-C2A1-454D-BD18-82EE7CAE8B6D}" srcOrd="1" destOrd="0" presId="urn:microsoft.com/office/officeart/2018/2/layout/IconVerticalSolidList"/>
    <dgm:cxn modelId="{19FE8B16-39A4-4C85-816E-2EA31660089C}" type="presParOf" srcId="{B4CE681B-633E-4800-957A-7D09A8C69108}" destId="{6AEC866D-64CF-49D9-9148-F4AFB20D8AAB}" srcOrd="2" destOrd="0" presId="urn:microsoft.com/office/officeart/2018/2/layout/IconVerticalSolidList"/>
    <dgm:cxn modelId="{132C4634-5CB5-491C-8B09-D999574B32A3}" type="presParOf" srcId="{B4CE681B-633E-4800-957A-7D09A8C69108}" destId="{A0455D56-1C02-479E-AD34-6D77ED783DB8}" srcOrd="3" destOrd="0" presId="urn:microsoft.com/office/officeart/2018/2/layout/IconVerticalSolidList"/>
    <dgm:cxn modelId="{804EDD35-2839-4C05-BF79-96DCA757ECE9}" type="presParOf" srcId="{6182CB92-5585-4184-8972-20E9FB5FE11C}" destId="{23077EFD-3852-462C-999C-89964B1B9F35}" srcOrd="5" destOrd="0" presId="urn:microsoft.com/office/officeart/2018/2/layout/IconVerticalSolidList"/>
    <dgm:cxn modelId="{42AADD2F-C6F9-4768-8380-856843CB08C0}" type="presParOf" srcId="{6182CB92-5585-4184-8972-20E9FB5FE11C}" destId="{8B8EDCEE-E251-4671-AC8B-F8A32325148C}" srcOrd="6" destOrd="0" presId="urn:microsoft.com/office/officeart/2018/2/layout/IconVerticalSolidList"/>
    <dgm:cxn modelId="{9816AAB9-1121-4F0A-91A7-96DB27FAE462}" type="presParOf" srcId="{8B8EDCEE-E251-4671-AC8B-F8A32325148C}" destId="{4892D4DC-99F3-43D4-A0D6-02389EABC262}" srcOrd="0" destOrd="0" presId="urn:microsoft.com/office/officeart/2018/2/layout/IconVerticalSolidList"/>
    <dgm:cxn modelId="{58825726-066C-476E-B606-20A1C40A0A7F}" type="presParOf" srcId="{8B8EDCEE-E251-4671-AC8B-F8A32325148C}" destId="{43E81C68-2DE3-4481-9DB6-0D2EA0AFF738}" srcOrd="1" destOrd="0" presId="urn:microsoft.com/office/officeart/2018/2/layout/IconVerticalSolidList"/>
    <dgm:cxn modelId="{B15831C5-9D37-4320-9A65-D8468B53B479}" type="presParOf" srcId="{8B8EDCEE-E251-4671-AC8B-F8A32325148C}" destId="{A2947DE0-3C49-44AE-9619-81E4DB61AD62}" srcOrd="2" destOrd="0" presId="urn:microsoft.com/office/officeart/2018/2/layout/IconVerticalSolidList"/>
    <dgm:cxn modelId="{C9D70999-193F-4E7F-8F6E-E513F088D44C}" type="presParOf" srcId="{8B8EDCEE-E251-4671-AC8B-F8A32325148C}" destId="{ACB88CB8-EED3-43BC-BD55-BAAD43CAD7D4}"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E5ACA-7599-4EFF-B6CB-631FE08D7E85}">
      <dsp:nvSpPr>
        <dsp:cNvPr id="0" name=""/>
        <dsp:cNvSpPr/>
      </dsp:nvSpPr>
      <dsp:spPr>
        <a:xfrm>
          <a:off x="0" y="1687"/>
          <a:ext cx="6655842" cy="7190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BC5622-55F0-4DCA-A014-2DB0916A307C}">
      <dsp:nvSpPr>
        <dsp:cNvPr id="0" name=""/>
        <dsp:cNvSpPr/>
      </dsp:nvSpPr>
      <dsp:spPr>
        <a:xfrm>
          <a:off x="217498" y="163462"/>
          <a:ext cx="395451" cy="3954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3A3BC1-D56F-42C9-8EBD-48F0E58BAF7A}">
      <dsp:nvSpPr>
        <dsp:cNvPr id="0" name=""/>
        <dsp:cNvSpPr/>
      </dsp:nvSpPr>
      <dsp:spPr>
        <a:xfrm>
          <a:off x="830447" y="1687"/>
          <a:ext cx="5825394" cy="71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94" tIns="76094" rIns="76094" bIns="76094" numCol="1" spcCol="1270" anchor="ctr" anchorCtr="0">
          <a:noAutofit/>
        </a:bodyPr>
        <a:lstStyle/>
        <a:p>
          <a:pPr marL="0" lvl="0" indent="0" algn="l" defTabSz="844550">
            <a:lnSpc>
              <a:spcPct val="100000"/>
            </a:lnSpc>
            <a:spcBef>
              <a:spcPct val="0"/>
            </a:spcBef>
            <a:spcAft>
              <a:spcPct val="35000"/>
            </a:spcAft>
            <a:buNone/>
          </a:pPr>
          <a:r>
            <a:rPr lang="en-US" sz="1900" kern="1200" dirty="0"/>
            <a:t>Data collection</a:t>
          </a:r>
        </a:p>
      </dsp:txBody>
      <dsp:txXfrm>
        <a:off x="830447" y="1687"/>
        <a:ext cx="5825394" cy="719002"/>
      </dsp:txXfrm>
    </dsp:sp>
    <dsp:sp modelId="{55B81657-DF7A-4910-A8C8-10B873DE093A}">
      <dsp:nvSpPr>
        <dsp:cNvPr id="0" name=""/>
        <dsp:cNvSpPr/>
      </dsp:nvSpPr>
      <dsp:spPr>
        <a:xfrm>
          <a:off x="0" y="899023"/>
          <a:ext cx="6655842" cy="7190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549577-6B65-4773-8DF2-412CEE9B4A4D}">
      <dsp:nvSpPr>
        <dsp:cNvPr id="0" name=""/>
        <dsp:cNvSpPr/>
      </dsp:nvSpPr>
      <dsp:spPr>
        <a:xfrm>
          <a:off x="217498" y="1062215"/>
          <a:ext cx="395451" cy="3954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655C5C-B043-473C-91BA-D88F5ED18BEB}">
      <dsp:nvSpPr>
        <dsp:cNvPr id="0" name=""/>
        <dsp:cNvSpPr/>
      </dsp:nvSpPr>
      <dsp:spPr>
        <a:xfrm>
          <a:off x="830447" y="900440"/>
          <a:ext cx="5825394" cy="71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94" tIns="76094" rIns="76094" bIns="76094"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Outbreak detection and tracking</a:t>
          </a:r>
          <a:endParaRPr lang="en-US" sz="1900" kern="1200" dirty="0"/>
        </a:p>
      </dsp:txBody>
      <dsp:txXfrm>
        <a:off x="830447" y="900440"/>
        <a:ext cx="5825394" cy="719002"/>
      </dsp:txXfrm>
    </dsp:sp>
    <dsp:sp modelId="{F245DEF8-2EE2-4B1E-8471-FFAFCA89D115}">
      <dsp:nvSpPr>
        <dsp:cNvPr id="0" name=""/>
        <dsp:cNvSpPr/>
      </dsp:nvSpPr>
      <dsp:spPr>
        <a:xfrm>
          <a:off x="0" y="1799192"/>
          <a:ext cx="6655842" cy="7190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0CC26A-4282-4044-BCA5-4045713BF4A7}">
      <dsp:nvSpPr>
        <dsp:cNvPr id="0" name=""/>
        <dsp:cNvSpPr/>
      </dsp:nvSpPr>
      <dsp:spPr>
        <a:xfrm>
          <a:off x="217498" y="1960968"/>
          <a:ext cx="395451" cy="395451"/>
        </a:xfrm>
        <a:prstGeom prst="rect">
          <a:avLst/>
        </a:prstGeom>
        <a:solidFill>
          <a:schemeClr val="accent4">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99315D-0B4E-463E-B137-B908074DA112}">
      <dsp:nvSpPr>
        <dsp:cNvPr id="0" name=""/>
        <dsp:cNvSpPr/>
      </dsp:nvSpPr>
      <dsp:spPr>
        <a:xfrm>
          <a:off x="830447" y="1799192"/>
          <a:ext cx="5825394" cy="71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94" tIns="76094" rIns="76094" bIns="76094" numCol="1" spcCol="1270" anchor="ctr" anchorCtr="0">
          <a:noAutofit/>
        </a:bodyPr>
        <a:lstStyle/>
        <a:p>
          <a:pPr marL="0" lvl="0" indent="0" algn="l" defTabSz="844550">
            <a:lnSpc>
              <a:spcPct val="100000"/>
            </a:lnSpc>
            <a:spcBef>
              <a:spcPct val="0"/>
            </a:spcBef>
            <a:spcAft>
              <a:spcPct val="35000"/>
            </a:spcAft>
            <a:buNone/>
          </a:pPr>
          <a:r>
            <a:rPr lang="en-US" sz="1900" kern="1200" dirty="0"/>
            <a:t>Emerging resistance tracking</a:t>
          </a:r>
        </a:p>
      </dsp:txBody>
      <dsp:txXfrm>
        <a:off x="830447" y="1799192"/>
        <a:ext cx="5825394" cy="719002"/>
      </dsp:txXfrm>
    </dsp:sp>
    <dsp:sp modelId="{CD862C7E-0848-4681-8B01-827AC5A3453A}">
      <dsp:nvSpPr>
        <dsp:cNvPr id="0" name=""/>
        <dsp:cNvSpPr/>
      </dsp:nvSpPr>
      <dsp:spPr>
        <a:xfrm>
          <a:off x="0" y="2697945"/>
          <a:ext cx="6655842" cy="7190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CF92ED-6240-4129-9F3D-65F11B4FC679}">
      <dsp:nvSpPr>
        <dsp:cNvPr id="0" name=""/>
        <dsp:cNvSpPr/>
      </dsp:nvSpPr>
      <dsp:spPr>
        <a:xfrm>
          <a:off x="217498" y="2859721"/>
          <a:ext cx="395451" cy="395451"/>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20000" r="-20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C5F7BF-25E3-4E57-9239-1529ADE5D16C}">
      <dsp:nvSpPr>
        <dsp:cNvPr id="0" name=""/>
        <dsp:cNvSpPr/>
      </dsp:nvSpPr>
      <dsp:spPr>
        <a:xfrm>
          <a:off x="830447" y="2697945"/>
          <a:ext cx="5825394" cy="71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94" tIns="76094" rIns="76094" bIns="76094"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Manuscripts</a:t>
          </a:r>
          <a:endParaRPr lang="en-US" sz="1900" kern="1200" dirty="0"/>
        </a:p>
      </dsp:txBody>
      <dsp:txXfrm>
        <a:off x="830447" y="2697945"/>
        <a:ext cx="5825394" cy="719002"/>
      </dsp:txXfrm>
    </dsp:sp>
    <dsp:sp modelId="{9C231611-F6DD-4B33-A39E-FB8B7EAEFC0A}">
      <dsp:nvSpPr>
        <dsp:cNvPr id="0" name=""/>
        <dsp:cNvSpPr/>
      </dsp:nvSpPr>
      <dsp:spPr>
        <a:xfrm>
          <a:off x="0" y="3596698"/>
          <a:ext cx="6655842" cy="7190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B40C5A-9BB7-4AF5-BBCC-99EB8DDDF5C4}">
      <dsp:nvSpPr>
        <dsp:cNvPr id="0" name=""/>
        <dsp:cNvSpPr/>
      </dsp:nvSpPr>
      <dsp:spPr>
        <a:xfrm>
          <a:off x="217498" y="3758474"/>
          <a:ext cx="395451" cy="395451"/>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F93FE6-6DFB-48BB-82D5-4E8DCA59A7DB}">
      <dsp:nvSpPr>
        <dsp:cNvPr id="0" name=""/>
        <dsp:cNvSpPr/>
      </dsp:nvSpPr>
      <dsp:spPr>
        <a:xfrm>
          <a:off x="830447" y="3596698"/>
          <a:ext cx="5825394" cy="71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94" tIns="76094" rIns="76094" bIns="76094"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Funding (Infrastructure and Capacity Building-CAP Grants)</a:t>
          </a:r>
          <a:endParaRPr lang="en-US" sz="1900" kern="1200" dirty="0"/>
        </a:p>
      </dsp:txBody>
      <dsp:txXfrm>
        <a:off x="830447" y="3596698"/>
        <a:ext cx="5825394" cy="719002"/>
      </dsp:txXfrm>
    </dsp:sp>
    <dsp:sp modelId="{FE236636-C3F7-4DD4-A9CC-6A0CDF35359A}">
      <dsp:nvSpPr>
        <dsp:cNvPr id="0" name=""/>
        <dsp:cNvSpPr/>
      </dsp:nvSpPr>
      <dsp:spPr>
        <a:xfrm>
          <a:off x="0" y="4495451"/>
          <a:ext cx="6655842" cy="7190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4699B2-C2A1-454D-BD18-82EE7CAE8B6D}">
      <dsp:nvSpPr>
        <dsp:cNvPr id="0" name=""/>
        <dsp:cNvSpPr/>
      </dsp:nvSpPr>
      <dsp:spPr>
        <a:xfrm>
          <a:off x="217498" y="4657226"/>
          <a:ext cx="395451" cy="395451"/>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455D56-1C02-479E-AD34-6D77ED783DB8}">
      <dsp:nvSpPr>
        <dsp:cNvPr id="0" name=""/>
        <dsp:cNvSpPr/>
      </dsp:nvSpPr>
      <dsp:spPr>
        <a:xfrm>
          <a:off x="830447" y="4495451"/>
          <a:ext cx="5825394" cy="719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094" tIns="76094" rIns="76094" bIns="76094"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Collaborations</a:t>
          </a:r>
          <a:endParaRPr lang="en-US" sz="1900" kern="1200" dirty="0"/>
        </a:p>
      </dsp:txBody>
      <dsp:txXfrm>
        <a:off x="830447" y="4495451"/>
        <a:ext cx="5825394" cy="719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81657-DF7A-4910-A8C8-10B873DE093A}">
      <dsp:nvSpPr>
        <dsp:cNvPr id="0" name=""/>
        <dsp:cNvSpPr/>
      </dsp:nvSpPr>
      <dsp:spPr>
        <a:xfrm>
          <a:off x="0" y="240244"/>
          <a:ext cx="6655842" cy="10785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549577-6B65-4773-8DF2-412CEE9B4A4D}">
      <dsp:nvSpPr>
        <dsp:cNvPr id="0" name=""/>
        <dsp:cNvSpPr/>
      </dsp:nvSpPr>
      <dsp:spPr>
        <a:xfrm>
          <a:off x="217534" y="581748"/>
          <a:ext cx="403342" cy="3955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655C5C-B043-473C-91BA-D88F5ED18BEB}">
      <dsp:nvSpPr>
        <dsp:cNvPr id="0" name=""/>
        <dsp:cNvSpPr/>
      </dsp:nvSpPr>
      <dsp:spPr>
        <a:xfrm>
          <a:off x="880279" y="361415"/>
          <a:ext cx="5775562" cy="80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31" tIns="83931" rIns="83931" bIns="83931" numCol="1" spcCol="1270" anchor="ctr" anchorCtr="0">
          <a:noAutofit/>
        </a:bodyPr>
        <a:lstStyle/>
        <a:p>
          <a:pPr marL="0" lvl="0" indent="0" algn="l" defTabSz="622300">
            <a:lnSpc>
              <a:spcPct val="100000"/>
            </a:lnSpc>
            <a:spcBef>
              <a:spcPct val="0"/>
            </a:spcBef>
            <a:spcAft>
              <a:spcPct val="35000"/>
            </a:spcAft>
            <a:buNone/>
          </a:pPr>
          <a:r>
            <a:rPr lang="en-US" sz="1400" b="0" i="0" kern="1200" baseline="0" dirty="0"/>
            <a:t>Characterization of the pan-genome of </a:t>
          </a:r>
          <a:r>
            <a:rPr lang="en-US" sz="1400" b="0" i="1" kern="1200" baseline="0" dirty="0"/>
            <a:t>E. coli </a:t>
          </a:r>
          <a:r>
            <a:rPr lang="en-US" sz="1400" b="0" i="0" kern="1200" baseline="0" dirty="0"/>
            <a:t>(in dogs) </a:t>
          </a:r>
          <a:r>
            <a:rPr lang="en-US" sz="1400" b="0" i="1" kern="1200" baseline="0" dirty="0"/>
            <a:t>and S. pseudintermedius (</a:t>
          </a:r>
          <a:r>
            <a:rPr lang="en-US" sz="1400" b="0" i="0" kern="1200" baseline="0" dirty="0"/>
            <a:t>in dogs and cats) and analysis of genetic components of isolates from both host animals, correlated with AMR (in progress)</a:t>
          </a:r>
          <a:endParaRPr lang="en-US" sz="1400" kern="1200" dirty="0"/>
        </a:p>
      </dsp:txBody>
      <dsp:txXfrm>
        <a:off x="880279" y="361415"/>
        <a:ext cx="5775562" cy="807950"/>
      </dsp:txXfrm>
    </dsp:sp>
    <dsp:sp modelId="{9C231611-F6DD-4B33-A39E-FB8B7EAEFC0A}">
      <dsp:nvSpPr>
        <dsp:cNvPr id="0" name=""/>
        <dsp:cNvSpPr/>
      </dsp:nvSpPr>
      <dsp:spPr>
        <a:xfrm>
          <a:off x="0" y="1517030"/>
          <a:ext cx="6655842" cy="124741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B40C5A-9BB7-4AF5-BBCC-99EB8DDDF5C4}">
      <dsp:nvSpPr>
        <dsp:cNvPr id="0" name=""/>
        <dsp:cNvSpPr/>
      </dsp:nvSpPr>
      <dsp:spPr>
        <a:xfrm>
          <a:off x="175667" y="1926779"/>
          <a:ext cx="403342" cy="39551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F93FE6-6DFB-48BB-82D5-4E8DCA59A7DB}">
      <dsp:nvSpPr>
        <dsp:cNvPr id="0" name=""/>
        <dsp:cNvSpPr/>
      </dsp:nvSpPr>
      <dsp:spPr>
        <a:xfrm>
          <a:off x="775341" y="1684092"/>
          <a:ext cx="5775562" cy="793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31" tIns="83931" rIns="83931" bIns="83931" numCol="1" spcCol="1270" anchor="ctr" anchorCtr="0">
          <a:noAutofit/>
        </a:bodyPr>
        <a:lstStyle/>
        <a:p>
          <a:pPr marL="0" lvl="0" indent="0" algn="l" defTabSz="622300">
            <a:lnSpc>
              <a:spcPct val="100000"/>
            </a:lnSpc>
            <a:spcBef>
              <a:spcPct val="0"/>
            </a:spcBef>
            <a:spcAft>
              <a:spcPct val="35000"/>
            </a:spcAft>
            <a:buNone/>
          </a:pPr>
          <a:r>
            <a:rPr lang="en-US" sz="1400" b="0" i="0" kern="1200" baseline="0" dirty="0"/>
            <a:t>Characterization of </a:t>
          </a:r>
          <a:r>
            <a:rPr lang="en-US" sz="1400" b="0" i="1" kern="1200" baseline="0" dirty="0"/>
            <a:t>Klebsiella pneumoniae  c</a:t>
          </a:r>
          <a:r>
            <a:rPr lang="en-US" sz="1400" b="0" i="0" kern="1200" baseline="0" dirty="0"/>
            <a:t>omplex isolates collected from animal hosts as a part of Vet-LIRN AMR Program (in progress)</a:t>
          </a:r>
          <a:endParaRPr lang="en-US" sz="1400" kern="1200" dirty="0"/>
        </a:p>
      </dsp:txBody>
      <dsp:txXfrm>
        <a:off x="775341" y="1684092"/>
        <a:ext cx="5775562" cy="793049"/>
      </dsp:txXfrm>
    </dsp:sp>
    <dsp:sp modelId="{14697138-9B57-4A99-BF5A-CC3544F988EC}">
      <dsp:nvSpPr>
        <dsp:cNvPr id="0" name=""/>
        <dsp:cNvSpPr/>
      </dsp:nvSpPr>
      <dsp:spPr>
        <a:xfrm>
          <a:off x="0" y="2962708"/>
          <a:ext cx="6655842" cy="118866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7F140C-5564-48F3-8D61-A6C0DA5FB2A6}">
      <dsp:nvSpPr>
        <dsp:cNvPr id="0" name=""/>
        <dsp:cNvSpPr/>
      </dsp:nvSpPr>
      <dsp:spPr>
        <a:xfrm>
          <a:off x="217534" y="3359282"/>
          <a:ext cx="403342" cy="39551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231508-3484-455D-B025-809EBAC2BFC6}">
      <dsp:nvSpPr>
        <dsp:cNvPr id="0" name=""/>
        <dsp:cNvSpPr/>
      </dsp:nvSpPr>
      <dsp:spPr>
        <a:xfrm>
          <a:off x="838410" y="3197480"/>
          <a:ext cx="5775562" cy="793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31" tIns="83931" rIns="83931" bIns="83931" numCol="1" spcCol="1270" anchor="ctr" anchorCtr="0">
          <a:noAutofit/>
        </a:bodyPr>
        <a:lstStyle/>
        <a:p>
          <a:pPr marL="0" lvl="0" indent="0" algn="l" defTabSz="622300">
            <a:lnSpc>
              <a:spcPct val="100000"/>
            </a:lnSpc>
            <a:spcBef>
              <a:spcPct val="0"/>
            </a:spcBef>
            <a:spcAft>
              <a:spcPct val="35000"/>
            </a:spcAft>
            <a:buNone/>
          </a:pPr>
          <a:r>
            <a:rPr lang="en-US" sz="1400" kern="1200" dirty="0"/>
            <a:t>Prevalence and WGS of carbapenemase-producing Enterobacterales isolated from dog and cat feces submitted to veterinary laboratories in the USA (in progress)</a:t>
          </a:r>
        </a:p>
      </dsp:txBody>
      <dsp:txXfrm>
        <a:off x="838410" y="3197480"/>
        <a:ext cx="5775562" cy="793049"/>
      </dsp:txXfrm>
    </dsp:sp>
    <dsp:sp modelId="{FE236636-C3F7-4DD4-A9CC-6A0CDF35359A}">
      <dsp:nvSpPr>
        <dsp:cNvPr id="0" name=""/>
        <dsp:cNvSpPr/>
      </dsp:nvSpPr>
      <dsp:spPr>
        <a:xfrm>
          <a:off x="0" y="4349635"/>
          <a:ext cx="6655842" cy="109655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4699B2-C2A1-454D-BD18-82EE7CAE8B6D}">
      <dsp:nvSpPr>
        <dsp:cNvPr id="0" name=""/>
        <dsp:cNvSpPr/>
      </dsp:nvSpPr>
      <dsp:spPr>
        <a:xfrm>
          <a:off x="217534" y="4700156"/>
          <a:ext cx="403342" cy="395516"/>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455D56-1C02-479E-AD34-6D77ED783DB8}">
      <dsp:nvSpPr>
        <dsp:cNvPr id="0" name=""/>
        <dsp:cNvSpPr/>
      </dsp:nvSpPr>
      <dsp:spPr>
        <a:xfrm>
          <a:off x="838410" y="4538354"/>
          <a:ext cx="5775562" cy="7930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31" tIns="83931" rIns="83931" bIns="83931" numCol="1" spcCol="1270" anchor="ctr" anchorCtr="0">
          <a:noAutofit/>
        </a:bodyPr>
        <a:lstStyle/>
        <a:p>
          <a:pPr marL="0" lvl="0" indent="0" algn="l" defTabSz="622300">
            <a:lnSpc>
              <a:spcPct val="100000"/>
            </a:lnSpc>
            <a:spcBef>
              <a:spcPct val="0"/>
            </a:spcBef>
            <a:spcAft>
              <a:spcPct val="35000"/>
            </a:spcAft>
            <a:buNone/>
          </a:pPr>
          <a:r>
            <a:rPr lang="en-US" sz="1400" b="0" i="0" kern="1200" baseline="0" dirty="0"/>
            <a:t>Genomic characterization of antimicrobial resistance in aquatic bacterial isolates (submitted)</a:t>
          </a:r>
          <a:endParaRPr lang="en-US" sz="1400" kern="1200" dirty="0"/>
        </a:p>
      </dsp:txBody>
      <dsp:txXfrm>
        <a:off x="838410" y="4538354"/>
        <a:ext cx="5775562" cy="7930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B81657-DF7A-4910-A8C8-10B873DE093A}">
      <dsp:nvSpPr>
        <dsp:cNvPr id="0" name=""/>
        <dsp:cNvSpPr/>
      </dsp:nvSpPr>
      <dsp:spPr>
        <a:xfrm>
          <a:off x="0" y="3285"/>
          <a:ext cx="6655842" cy="119240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549577-6B65-4773-8DF2-412CEE9B4A4D}">
      <dsp:nvSpPr>
        <dsp:cNvPr id="0" name=""/>
        <dsp:cNvSpPr/>
      </dsp:nvSpPr>
      <dsp:spPr>
        <a:xfrm>
          <a:off x="324051" y="304894"/>
          <a:ext cx="589184" cy="5891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655C5C-B043-473C-91BA-D88F5ED18BEB}">
      <dsp:nvSpPr>
        <dsp:cNvPr id="0" name=""/>
        <dsp:cNvSpPr/>
      </dsp:nvSpPr>
      <dsp:spPr>
        <a:xfrm>
          <a:off x="1237287" y="63864"/>
          <a:ext cx="5418554" cy="107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73" tIns="113373" rIns="113373" bIns="113373" numCol="1" spcCol="1270" anchor="ctr" anchorCtr="0">
          <a:noAutofit/>
        </a:bodyPr>
        <a:lstStyle/>
        <a:p>
          <a:pPr marL="0" lvl="0" indent="0" algn="l" defTabSz="711200">
            <a:lnSpc>
              <a:spcPct val="100000"/>
            </a:lnSpc>
            <a:spcBef>
              <a:spcPct val="0"/>
            </a:spcBef>
            <a:spcAft>
              <a:spcPct val="35000"/>
            </a:spcAft>
            <a:buNone/>
          </a:pPr>
          <a:r>
            <a:rPr lang="en-US" sz="1600" b="0" i="0" kern="1200" baseline="0" dirty="0"/>
            <a:t>Prototype reporting of AMR bacteria of public health importance in companion (and other) animals</a:t>
          </a:r>
          <a:endParaRPr lang="en-US" sz="1600" kern="1200" dirty="0"/>
        </a:p>
      </dsp:txBody>
      <dsp:txXfrm>
        <a:off x="1237287" y="63864"/>
        <a:ext cx="5418554" cy="1071244"/>
      </dsp:txXfrm>
    </dsp:sp>
    <dsp:sp modelId="{9C231611-F6DD-4B33-A39E-FB8B7EAEFC0A}">
      <dsp:nvSpPr>
        <dsp:cNvPr id="0" name=""/>
        <dsp:cNvSpPr/>
      </dsp:nvSpPr>
      <dsp:spPr>
        <a:xfrm>
          <a:off x="0" y="1463499"/>
          <a:ext cx="6655842" cy="10712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B40C5A-9BB7-4AF5-BBCC-99EB8DDDF5C4}">
      <dsp:nvSpPr>
        <dsp:cNvPr id="0" name=""/>
        <dsp:cNvSpPr/>
      </dsp:nvSpPr>
      <dsp:spPr>
        <a:xfrm>
          <a:off x="262894" y="1680396"/>
          <a:ext cx="589184" cy="58918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F93FE6-6DFB-48BB-82D5-4E8DCA59A7DB}">
      <dsp:nvSpPr>
        <dsp:cNvPr id="0" name=""/>
        <dsp:cNvSpPr/>
      </dsp:nvSpPr>
      <dsp:spPr>
        <a:xfrm>
          <a:off x="1237287" y="1463499"/>
          <a:ext cx="5418554" cy="107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73" tIns="113373" rIns="113373" bIns="113373" numCol="1" spcCol="1270" anchor="ctr" anchorCtr="0">
          <a:noAutofit/>
        </a:bodyPr>
        <a:lstStyle/>
        <a:p>
          <a:pPr marL="0" lvl="0" indent="0" algn="l" defTabSz="711200">
            <a:lnSpc>
              <a:spcPct val="100000"/>
            </a:lnSpc>
            <a:spcBef>
              <a:spcPct val="0"/>
            </a:spcBef>
            <a:spcAft>
              <a:spcPct val="35000"/>
            </a:spcAft>
            <a:buNone/>
          </a:pPr>
          <a:r>
            <a:rPr lang="en-US" sz="1600" b="0" i="0" kern="1200" baseline="0" dirty="0"/>
            <a:t>Carbapenem resistance in companion (and other) animals</a:t>
          </a:r>
          <a:endParaRPr lang="en-US" sz="1600" kern="1200" dirty="0"/>
        </a:p>
      </dsp:txBody>
      <dsp:txXfrm>
        <a:off x="1237287" y="1463499"/>
        <a:ext cx="5418554" cy="1071244"/>
      </dsp:txXfrm>
    </dsp:sp>
    <dsp:sp modelId="{FE236636-C3F7-4DD4-A9CC-6A0CDF35359A}">
      <dsp:nvSpPr>
        <dsp:cNvPr id="0" name=""/>
        <dsp:cNvSpPr/>
      </dsp:nvSpPr>
      <dsp:spPr>
        <a:xfrm>
          <a:off x="0" y="2802554"/>
          <a:ext cx="6655842" cy="10712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4699B2-C2A1-454D-BD18-82EE7CAE8B6D}">
      <dsp:nvSpPr>
        <dsp:cNvPr id="0" name=""/>
        <dsp:cNvSpPr/>
      </dsp:nvSpPr>
      <dsp:spPr>
        <a:xfrm>
          <a:off x="324051" y="3043584"/>
          <a:ext cx="589184" cy="58918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0000" r="-40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455D56-1C02-479E-AD34-6D77ED783DB8}">
      <dsp:nvSpPr>
        <dsp:cNvPr id="0" name=""/>
        <dsp:cNvSpPr/>
      </dsp:nvSpPr>
      <dsp:spPr>
        <a:xfrm>
          <a:off x="1237287" y="2802554"/>
          <a:ext cx="5418554" cy="107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73" tIns="113373" rIns="113373" bIns="113373" numCol="1" spcCol="1270" anchor="ctr" anchorCtr="0">
          <a:noAutofit/>
        </a:bodyPr>
        <a:lstStyle/>
        <a:p>
          <a:pPr marL="0" lvl="0" indent="0" algn="l" defTabSz="711200">
            <a:lnSpc>
              <a:spcPct val="100000"/>
            </a:lnSpc>
            <a:spcBef>
              <a:spcPct val="0"/>
            </a:spcBef>
            <a:spcAft>
              <a:spcPct val="35000"/>
            </a:spcAft>
            <a:buNone/>
          </a:pPr>
          <a:r>
            <a:rPr lang="en-US" sz="1600" kern="1200" dirty="0"/>
            <a:t>WGS capacity building and c</a:t>
          </a:r>
          <a:r>
            <a:rPr lang="en-US" sz="1600" b="0" i="0" kern="1200" baseline="0" dirty="0"/>
            <a:t>haracterization of pathogens of interest</a:t>
          </a:r>
          <a:endParaRPr lang="en-US" sz="1600" kern="1200" dirty="0"/>
        </a:p>
      </dsp:txBody>
      <dsp:txXfrm>
        <a:off x="1237287" y="2802554"/>
        <a:ext cx="5418554" cy="1071244"/>
      </dsp:txXfrm>
    </dsp:sp>
    <dsp:sp modelId="{4892D4DC-99F3-43D4-A0D6-02389EABC262}">
      <dsp:nvSpPr>
        <dsp:cNvPr id="0" name=""/>
        <dsp:cNvSpPr/>
      </dsp:nvSpPr>
      <dsp:spPr>
        <a:xfrm>
          <a:off x="0" y="4141610"/>
          <a:ext cx="6655842" cy="10712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E81C68-2DE3-4481-9DB6-0D2EA0AFF738}">
      <dsp:nvSpPr>
        <dsp:cNvPr id="0" name=""/>
        <dsp:cNvSpPr/>
      </dsp:nvSpPr>
      <dsp:spPr>
        <a:xfrm>
          <a:off x="324051" y="4382640"/>
          <a:ext cx="589184" cy="5891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B88CB8-EED3-43BC-BD55-BAAD43CAD7D4}">
      <dsp:nvSpPr>
        <dsp:cNvPr id="0" name=""/>
        <dsp:cNvSpPr/>
      </dsp:nvSpPr>
      <dsp:spPr>
        <a:xfrm>
          <a:off x="1237287" y="4141610"/>
          <a:ext cx="5418554" cy="10712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73" tIns="113373" rIns="113373" bIns="113373" numCol="1" spcCol="1270" anchor="ctr" anchorCtr="0">
          <a:noAutofit/>
        </a:bodyPr>
        <a:lstStyle/>
        <a:p>
          <a:pPr marL="0" lvl="0" indent="0" algn="l" defTabSz="711200">
            <a:lnSpc>
              <a:spcPct val="100000"/>
            </a:lnSpc>
            <a:spcBef>
              <a:spcPct val="0"/>
            </a:spcBef>
            <a:spcAft>
              <a:spcPct val="35000"/>
            </a:spcAft>
            <a:buNone/>
          </a:pPr>
          <a:r>
            <a:rPr lang="en-US" sz="1600" kern="1200" dirty="0"/>
            <a:t>Enhancing performance of AST in support of Vet-LIRN activities</a:t>
          </a:r>
        </a:p>
      </dsp:txBody>
      <dsp:txXfrm>
        <a:off x="1237287" y="4141610"/>
        <a:ext cx="5418554" cy="10712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8471B-4E3A-4827-9E60-8682CCBE1EF0}"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447FC4-4F32-4CA7-8737-8E49638B0DF9}" type="slidenum">
              <a:rPr lang="en-US" smtClean="0"/>
              <a:t>‹#›</a:t>
            </a:fld>
            <a:endParaRPr lang="en-US"/>
          </a:p>
        </p:txBody>
      </p:sp>
    </p:spTree>
    <p:extLst>
      <p:ext uri="{BB962C8B-B14F-4D97-AF65-F5344CB8AC3E}">
        <p14:creationId xmlns:p14="http://schemas.microsoft.com/office/powerpoint/2010/main" val="4012750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47FC4-4F32-4CA7-8737-8E49638B0DF9}" type="slidenum">
              <a:rPr lang="en-US" smtClean="0"/>
              <a:t>1</a:t>
            </a:fld>
            <a:endParaRPr lang="en-US"/>
          </a:p>
        </p:txBody>
      </p:sp>
    </p:spTree>
    <p:extLst>
      <p:ext uri="{BB962C8B-B14F-4D97-AF65-F5344CB8AC3E}">
        <p14:creationId xmlns:p14="http://schemas.microsoft.com/office/powerpoint/2010/main" val="2531761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47FC4-4F32-4CA7-8737-8E49638B0DF9}" type="slidenum">
              <a:rPr lang="en-US" smtClean="0"/>
              <a:t>11</a:t>
            </a:fld>
            <a:endParaRPr lang="en-US"/>
          </a:p>
        </p:txBody>
      </p:sp>
    </p:spTree>
    <p:extLst>
      <p:ext uri="{BB962C8B-B14F-4D97-AF65-F5344CB8AC3E}">
        <p14:creationId xmlns:p14="http://schemas.microsoft.com/office/powerpoint/2010/main" val="9686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2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12</a:t>
            </a:fld>
            <a:endParaRPr lang="en-US"/>
          </a:p>
        </p:txBody>
      </p:sp>
    </p:spTree>
    <p:extLst>
      <p:ext uri="{BB962C8B-B14F-4D97-AF65-F5344CB8AC3E}">
        <p14:creationId xmlns:p14="http://schemas.microsoft.com/office/powerpoint/2010/main" val="161008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BDD637-96D1-4C4C-A1EB-E014AC19AA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68EF8CD2-4AC8-2177-E53F-53878EE7CB96}"/>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1490027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447FC4-4F32-4CA7-8737-8E49638B0DF9}" type="slidenum">
              <a:rPr lang="en-US" smtClean="0"/>
              <a:t>4</a:t>
            </a:fld>
            <a:endParaRPr lang="en-US"/>
          </a:p>
        </p:txBody>
      </p:sp>
    </p:spTree>
    <p:extLst>
      <p:ext uri="{BB962C8B-B14F-4D97-AF65-F5344CB8AC3E}">
        <p14:creationId xmlns:p14="http://schemas.microsoft.com/office/powerpoint/2010/main" val="1220100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5</a:t>
            </a:fld>
            <a:endParaRPr lang="en-US"/>
          </a:p>
        </p:txBody>
      </p:sp>
    </p:spTree>
    <p:extLst>
      <p:ext uri="{BB962C8B-B14F-4D97-AF65-F5344CB8AC3E}">
        <p14:creationId xmlns:p14="http://schemas.microsoft.com/office/powerpoint/2010/main" val="1507588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Stemming from an interagency (FDA, CDC, USDA) effort to track emerging resistances, the EARWG (Emerging Antimicrobial Resistance Working Group) Alerts dashboard was created to make this tracking easier for FDA NARMS/Vet-LIRN.</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Genotypic data is downloaded from NCBI’s Pathogen Detection.</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Isolates are then flagged if they contain any genes that confer resistance to any antimicrobial agent/class that the NARMS or Vet-LIRN programs deem important.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dashboard contains the number of isolates that have been flagged in the previous 30 days broken out by antimicrobial agent/class, genus, and source.</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6</a:t>
            </a:fld>
            <a:endParaRPr lang="en-US"/>
          </a:p>
        </p:txBody>
      </p:sp>
    </p:spTree>
    <p:extLst>
      <p:ext uri="{BB962C8B-B14F-4D97-AF65-F5344CB8AC3E}">
        <p14:creationId xmlns:p14="http://schemas.microsoft.com/office/powerpoint/2010/main" val="2944367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The dashboard also includes the ability to see more details, like specific serotype/species, genes, geo location, collection date, etc.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Also includes link outs to Pathogen Detection, so users can see even more data about the individual isolates or SNP Clusters they fall under.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Once a month members of each program meet to discuss all the isolates that have been flagged in the previous 30 days and determine if any future action needs to be taken. </a:t>
            </a:r>
          </a:p>
          <a:p>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7</a:t>
            </a:fld>
            <a:endParaRPr lang="en-US"/>
          </a:p>
        </p:txBody>
      </p:sp>
    </p:spTree>
    <p:extLst>
      <p:ext uri="{BB962C8B-B14F-4D97-AF65-F5344CB8AC3E}">
        <p14:creationId xmlns:p14="http://schemas.microsoft.com/office/powerpoint/2010/main" val="2752932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BDD637-96D1-4C4C-A1EB-E014AC19AA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68EF8CD2-4AC8-2177-E53F-53878EE7CB96}"/>
              </a:ext>
            </a:extLst>
          </p:cNvPr>
          <p:cNvSpPr>
            <a:spLocks noGrp="1"/>
          </p:cNvSpPr>
          <p:nvPr>
            <p:ph type="body" sz="quarter" idx="3"/>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36054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BDD637-96D1-4C4C-A1EB-E014AC19AA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68EF8CD2-4AC8-2177-E53F-53878EE7CB96}"/>
              </a:ext>
            </a:extLst>
          </p:cNvPr>
          <p:cNvSpPr>
            <a:spLocks noGrp="1"/>
          </p:cNvSpPr>
          <p:nvPr>
            <p:ph type="body" sz="quarter" idx="3"/>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1601838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Dashboards can be accessed using provided QR code.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Times New Roman" panose="02020603050405020304" pitchFamily="18" charset="0"/>
              </a:rPr>
              <a:t>The first integrated report for 2018 data was released in December 2020 as a part of NARMS’s Integrated Report Summary for 2018. This was the first time that integrated AMR monitoring data from dogs, collected from FDA and USDA’s networks, became available in the U.S. The report included dashboards with minimum inhibitory concentration (MIC) data for approximately 2,300 isolates. The second joint report for 2019 data was released in March 2022, which includes MIC data for approximately 4,000 isolates. Dashboards for the second report also included resistance mechanisms from genomics data, along with the percent resistance and MIC distributions for each of the antibiotics included in the panels. The third report for 2020 was released in August 2023, this report includes data for approximately 4,000 isolates. We are currently working on the 2021 report which will include the dashboards with trends for 2018-2021. In addition, we are continuing to review and implement suggestions for improvement received from several labs. Special thanks to ND and WA labs</a:t>
            </a:r>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10</a:t>
            </a:fld>
            <a:endParaRPr lang="en-US"/>
          </a:p>
        </p:txBody>
      </p:sp>
    </p:spTree>
    <p:extLst>
      <p:ext uri="{BB962C8B-B14F-4D97-AF65-F5344CB8AC3E}">
        <p14:creationId xmlns:p14="http://schemas.microsoft.com/office/powerpoint/2010/main" val="1369238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88781-C667-CD81-4DD5-C8E27E8506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ED4727D-D539-0215-8476-206477C659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0D0611-E1CE-F666-536F-86664CCB7176}"/>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5" name="Footer Placeholder 4">
            <a:extLst>
              <a:ext uri="{FF2B5EF4-FFF2-40B4-BE49-F238E27FC236}">
                <a16:creationId xmlns:a16="http://schemas.microsoft.com/office/drawing/2014/main" id="{A5364263-DE64-12F5-FAA7-20CA5562FF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A53A-4778-DEF8-7184-0B0C2D4584E5}"/>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3110550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65F8A-79AC-F3BD-E4F0-6FA73A9799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380DB8-4CD6-A699-2D1B-A012D45303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B640F2-EB32-0507-1BEF-6AEE2FB41D81}"/>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5" name="Footer Placeholder 4">
            <a:extLst>
              <a:ext uri="{FF2B5EF4-FFF2-40B4-BE49-F238E27FC236}">
                <a16:creationId xmlns:a16="http://schemas.microsoft.com/office/drawing/2014/main" id="{E80BB1C8-0429-2170-DD69-9B1BB4DE1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4AD5B6-882E-7DF3-B0F7-16963FD64021}"/>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248745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C7533C-E5B9-544F-91D1-B81A195942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8660C2-7810-C3B3-097F-2B43AD797E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59C62E-977A-4EAB-EE27-0F966900D54D}"/>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5" name="Footer Placeholder 4">
            <a:extLst>
              <a:ext uri="{FF2B5EF4-FFF2-40B4-BE49-F238E27FC236}">
                <a16:creationId xmlns:a16="http://schemas.microsoft.com/office/drawing/2014/main" id="{4674D6F6-7418-47CA-3BEC-17375E13A6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7F039-F0CC-5392-65FC-3C20A462A7C1}"/>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1988426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asic">
    <p:spTree>
      <p:nvGrpSpPr>
        <p:cNvPr id="1" name=""/>
        <p:cNvGrpSpPr/>
        <p:nvPr/>
      </p:nvGrpSpPr>
      <p:grpSpPr>
        <a:xfrm>
          <a:off x="0" y="0"/>
          <a:ext cx="0" cy="0"/>
          <a:chOff x="0" y="0"/>
          <a:chExt cx="0" cy="0"/>
        </a:xfrm>
      </p:grpSpPr>
      <p:sp>
        <p:nvSpPr>
          <p:cNvPr id="6" name="Freeform: Shape 87">
            <a:extLst>
              <a:ext uri="{FF2B5EF4-FFF2-40B4-BE49-F238E27FC236}">
                <a16:creationId xmlns:a16="http://schemas.microsoft.com/office/drawing/2014/main" id="{DD527E7A-9BA1-B349-A842-20BC1F0F69B6}"/>
              </a:ext>
            </a:extLst>
          </p:cNvPr>
          <p:cNvSpPr/>
          <p:nvPr userDrawn="1"/>
        </p:nvSpPr>
        <p:spPr>
          <a:xfrm>
            <a:off x="2130211" y="0"/>
            <a:ext cx="10061789" cy="6982006"/>
          </a:xfrm>
          <a:custGeom>
            <a:avLst/>
            <a:gdLst>
              <a:gd name="connsiteX0" fmla="*/ 36624 w 9062637"/>
              <a:gd name="connsiteY0" fmla="*/ 6902245 h 6982006"/>
              <a:gd name="connsiteX1" fmla="*/ 2366869 w 9062637"/>
              <a:gd name="connsiteY1" fmla="*/ 5840362 h 6982006"/>
              <a:gd name="connsiteX2" fmla="*/ 3576237 w 9062637"/>
              <a:gd name="connsiteY2" fmla="*/ 2802194 h 6982006"/>
              <a:gd name="connsiteX3" fmla="*/ 6879875 w 9062637"/>
              <a:gd name="connsiteY3" fmla="*/ 1592826 h 6982006"/>
              <a:gd name="connsiteX4" fmla="*/ 7823772 w 9062637"/>
              <a:gd name="connsiteY4" fmla="*/ 0 h 6982006"/>
              <a:gd name="connsiteX5" fmla="*/ 9062637 w 9062637"/>
              <a:gd name="connsiteY5" fmla="*/ 0 h 6982006"/>
              <a:gd name="connsiteX6" fmla="*/ 9062637 w 9062637"/>
              <a:gd name="connsiteY6" fmla="*/ 6902245 h 6982006"/>
              <a:gd name="connsiteX7" fmla="*/ 1570456 w 9062637"/>
              <a:gd name="connsiteY7" fmla="*/ 6902245 h 6982006"/>
              <a:gd name="connsiteX8" fmla="*/ 36624 w 9062637"/>
              <a:gd name="connsiteY8" fmla="*/ 6902245 h 6982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62637" h="6982006">
                <a:moveTo>
                  <a:pt x="36624" y="6902245"/>
                </a:moveTo>
                <a:cubicBezTo>
                  <a:pt x="169359" y="6725265"/>
                  <a:pt x="1776934" y="6523704"/>
                  <a:pt x="2366869" y="5840362"/>
                </a:cubicBezTo>
                <a:cubicBezTo>
                  <a:pt x="2956804" y="5157020"/>
                  <a:pt x="2824069" y="3510117"/>
                  <a:pt x="3576237" y="2802194"/>
                </a:cubicBezTo>
                <a:cubicBezTo>
                  <a:pt x="4328405" y="2094271"/>
                  <a:pt x="6171953" y="2059858"/>
                  <a:pt x="6879875" y="1592826"/>
                </a:cubicBezTo>
                <a:cubicBezTo>
                  <a:pt x="7587797" y="1125794"/>
                  <a:pt x="7533720" y="265471"/>
                  <a:pt x="7823772" y="0"/>
                </a:cubicBezTo>
                <a:lnTo>
                  <a:pt x="9062637" y="0"/>
                </a:lnTo>
                <a:cubicBezTo>
                  <a:pt x="9062637" y="2300748"/>
                  <a:pt x="8988895" y="5678129"/>
                  <a:pt x="9062637" y="6902245"/>
                </a:cubicBezTo>
                <a:lnTo>
                  <a:pt x="1570456" y="6902245"/>
                </a:lnTo>
                <a:cubicBezTo>
                  <a:pt x="71037" y="6907161"/>
                  <a:pt x="-96111" y="7079225"/>
                  <a:pt x="36624" y="6902245"/>
                </a:cubicBezTo>
                <a:close/>
              </a:path>
            </a:pathLst>
          </a:custGeom>
          <a:solidFill>
            <a:schemeClr val="bg1">
              <a:lumMod val="9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2786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1130-04B9-28EF-FFBB-225185355B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42634C-52B3-B0D8-7498-79BF535A42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06ACA8-42A6-C091-38F2-26093F4EF492}"/>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5" name="Footer Placeholder 4">
            <a:extLst>
              <a:ext uri="{FF2B5EF4-FFF2-40B4-BE49-F238E27FC236}">
                <a16:creationId xmlns:a16="http://schemas.microsoft.com/office/drawing/2014/main" id="{183664D9-F031-9572-23F2-C8C1C2D9D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D8079B-4591-9694-AF5C-F7D4ED120225}"/>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1155162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FA9CF-DCF6-F015-D576-73DE931437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31E54F-268E-C15B-40F9-CBD8F07E12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7FE003-96C5-5CD6-39DE-6FE9F0D4B3AC}"/>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5" name="Footer Placeholder 4">
            <a:extLst>
              <a:ext uri="{FF2B5EF4-FFF2-40B4-BE49-F238E27FC236}">
                <a16:creationId xmlns:a16="http://schemas.microsoft.com/office/drawing/2014/main" id="{F284540F-D601-349A-7635-648A7FE67A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04A43-3DE6-EBFC-BE09-1DC857814713}"/>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803312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B950-2096-14E6-0EBD-F611414CEC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ECAF47-BB85-A061-175E-DB2A2E13F1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A25EA9-B2F6-81E2-E896-FC48B28860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8BE302-996F-A3D0-3233-CA00A271209F}"/>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6" name="Footer Placeholder 5">
            <a:extLst>
              <a:ext uri="{FF2B5EF4-FFF2-40B4-BE49-F238E27FC236}">
                <a16:creationId xmlns:a16="http://schemas.microsoft.com/office/drawing/2014/main" id="{5F14CBE6-D064-BE75-6125-43121A0F5C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538378-E52F-2DA8-DA75-B9035EDB2305}"/>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3001071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C48A3-199D-780A-A9DE-29FD4FDDBD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17D095-2824-BAC0-56FE-585747E1C6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56691F-C1C9-E176-6F82-EECB40CE3B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59DEE2-F54D-3460-E584-CF9BD22CA2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235C97-CCED-8291-4656-A66B1D1E58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37BC86-D8D0-DC96-BC23-D088B473981D}"/>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8" name="Footer Placeholder 7">
            <a:extLst>
              <a:ext uri="{FF2B5EF4-FFF2-40B4-BE49-F238E27FC236}">
                <a16:creationId xmlns:a16="http://schemas.microsoft.com/office/drawing/2014/main" id="{7EC4E986-705B-D9BF-55B9-C0B4267788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ECA381-E4DB-80A5-7095-E123AA20F35D}"/>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1892440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4D778-54B7-5A86-61DC-C5DF4533AD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E81578-53D8-41E0-0F31-2DCFF4962B12}"/>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4" name="Footer Placeholder 3">
            <a:extLst>
              <a:ext uri="{FF2B5EF4-FFF2-40B4-BE49-F238E27FC236}">
                <a16:creationId xmlns:a16="http://schemas.microsoft.com/office/drawing/2014/main" id="{B01D6E18-37B5-8D07-0694-5519C0D7ED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993A16-6D3F-05D2-33A8-6C6DE22575CB}"/>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1927905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89F065-7A29-9A56-E616-B097A9F07E82}"/>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3" name="Footer Placeholder 2">
            <a:extLst>
              <a:ext uri="{FF2B5EF4-FFF2-40B4-BE49-F238E27FC236}">
                <a16:creationId xmlns:a16="http://schemas.microsoft.com/office/drawing/2014/main" id="{558383E9-B54F-CC73-F43A-CA93C2DB9D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0F75CE-F01C-2FE0-A9F4-34C1C42D3CA7}"/>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589821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AB670-BDC2-34C0-3F78-6DE951F5E0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59CBE0-8DEF-80A2-8E06-7755D6C7F5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262308-209D-E5D4-4351-E11960F55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98C69E-8B8C-2A8E-376E-9328C491462E}"/>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6" name="Footer Placeholder 5">
            <a:extLst>
              <a:ext uri="{FF2B5EF4-FFF2-40B4-BE49-F238E27FC236}">
                <a16:creationId xmlns:a16="http://schemas.microsoft.com/office/drawing/2014/main" id="{020DA2B1-A8C7-A019-1291-A490FC737A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5C13DA-B691-CF13-7DD0-765202FE48F8}"/>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3192269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2DA20-5E9A-136B-CAAF-B53C01A99B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415813-1FEB-19E1-ADF6-A116915BC2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22A5E0-2875-E909-348A-1924707A2A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C61517-812E-2A58-76A5-E61B5DEE7406}"/>
              </a:ext>
            </a:extLst>
          </p:cNvPr>
          <p:cNvSpPr>
            <a:spLocks noGrp="1"/>
          </p:cNvSpPr>
          <p:nvPr>
            <p:ph type="dt" sz="half" idx="10"/>
          </p:nvPr>
        </p:nvSpPr>
        <p:spPr/>
        <p:txBody>
          <a:bodyPr/>
          <a:lstStyle/>
          <a:p>
            <a:fld id="{58EB530F-5529-4BC6-ABDE-634663A0724D}" type="datetimeFigureOut">
              <a:rPr lang="en-US" smtClean="0"/>
              <a:t>10/23/2023</a:t>
            </a:fld>
            <a:endParaRPr lang="en-US"/>
          </a:p>
        </p:txBody>
      </p:sp>
      <p:sp>
        <p:nvSpPr>
          <p:cNvPr id="6" name="Footer Placeholder 5">
            <a:extLst>
              <a:ext uri="{FF2B5EF4-FFF2-40B4-BE49-F238E27FC236}">
                <a16:creationId xmlns:a16="http://schemas.microsoft.com/office/drawing/2014/main" id="{3580E9D4-8614-F36F-CDB2-12CFB0CC8E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300360-1B59-DF2A-7BBE-318F5D690C87}"/>
              </a:ext>
            </a:extLst>
          </p:cNvPr>
          <p:cNvSpPr>
            <a:spLocks noGrp="1"/>
          </p:cNvSpPr>
          <p:nvPr>
            <p:ph type="sldNum" sz="quarter" idx="12"/>
          </p:nvPr>
        </p:nvSpPr>
        <p:spPr/>
        <p:txBody>
          <a:bodyPr/>
          <a:lstStyle/>
          <a:p>
            <a:fld id="{275EA57B-FE22-4CC4-8201-873FA4336BAB}" type="slidenum">
              <a:rPr lang="en-US" smtClean="0"/>
              <a:t>‹#›</a:t>
            </a:fld>
            <a:endParaRPr lang="en-US"/>
          </a:p>
        </p:txBody>
      </p:sp>
    </p:spTree>
    <p:extLst>
      <p:ext uri="{BB962C8B-B14F-4D97-AF65-F5344CB8AC3E}">
        <p14:creationId xmlns:p14="http://schemas.microsoft.com/office/powerpoint/2010/main" val="1179446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D34294-58DE-D682-F404-6096AA173A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107345-7E59-43C4-2010-5FFD946EA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E3A72B-AFF1-AB3E-E54F-EBF04C5DF4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612840-E0D5-474B-8962-FF93CF5DA196}" type="datetimeFigureOut">
              <a:rPr lang="en-US" smtClean="0"/>
              <a:t>10/23/2023</a:t>
            </a:fld>
            <a:endParaRPr lang="en-US"/>
          </a:p>
        </p:txBody>
      </p:sp>
      <p:sp>
        <p:nvSpPr>
          <p:cNvPr id="5" name="Footer Placeholder 4">
            <a:extLst>
              <a:ext uri="{FF2B5EF4-FFF2-40B4-BE49-F238E27FC236}">
                <a16:creationId xmlns:a16="http://schemas.microsoft.com/office/drawing/2014/main" id="{613E11F2-5138-3866-E8A2-A1D71C2F35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CB6292-F5D0-25BE-E44A-176E6ACF27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0A96FF-342A-4851-8FA3-180349E68EF9}" type="slidenum">
              <a:rPr lang="en-US" smtClean="0"/>
              <a:t>‹#›</a:t>
            </a:fld>
            <a:endParaRPr lang="en-US"/>
          </a:p>
        </p:txBody>
      </p:sp>
    </p:spTree>
    <p:extLst>
      <p:ext uri="{BB962C8B-B14F-4D97-AF65-F5344CB8AC3E}">
        <p14:creationId xmlns:p14="http://schemas.microsoft.com/office/powerpoint/2010/main" val="332998915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9.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mailto:olgica.ceric@fda.hhs.gov"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image" Target="../media/image43.gif"/></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25.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2"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logo&#10;&#10;Description automatically generated">
            <a:extLst>
              <a:ext uri="{FF2B5EF4-FFF2-40B4-BE49-F238E27FC236}">
                <a16:creationId xmlns:a16="http://schemas.microsoft.com/office/drawing/2014/main" id="{E4496B02-CEB9-0C61-83C2-5E8C3AEF55EA}"/>
              </a:ext>
            </a:extLst>
          </p:cNvPr>
          <p:cNvPicPr>
            <a:picLocks noChangeAspect="1"/>
          </p:cNvPicPr>
          <p:nvPr/>
        </p:nvPicPr>
        <p:blipFill rotWithShape="1">
          <a:blip r:embed="rId3">
            <a:extLst>
              <a:ext uri="{28A0092B-C50C-407E-A947-70E740481C1C}">
                <a14:useLocalDpi xmlns:a14="http://schemas.microsoft.com/office/drawing/2010/main" val="0"/>
              </a:ext>
            </a:extLst>
          </a:blip>
          <a:srcRect l="1011" r="1212" b="1"/>
          <a:stretch/>
        </p:blipFill>
        <p:spPr>
          <a:xfrm>
            <a:off x="577510" y="-27200"/>
            <a:ext cx="11036980" cy="4966640"/>
          </a:xfrm>
          <a:prstGeom prst="rect">
            <a:avLst/>
          </a:prstGeom>
          <a:effectLst>
            <a:outerShdw blurRad="596900" dist="330200" dir="8820000" sx="87000" sy="87000" algn="ctr" rotWithShape="0">
              <a:srgbClr val="000000">
                <a:alpha val="29000"/>
              </a:srgbClr>
            </a:outerShdw>
          </a:effectLst>
        </p:spPr>
      </p:pic>
      <p:sp useBgFill="1">
        <p:nvSpPr>
          <p:cNvPr id="133" name="Rectangle 127">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30703D2F-0C16-A795-3864-C1F4A132BE70}"/>
              </a:ext>
            </a:extLst>
          </p:cNvPr>
          <p:cNvSpPr txBox="1"/>
          <p:nvPr/>
        </p:nvSpPr>
        <p:spPr>
          <a:xfrm>
            <a:off x="0" y="5199321"/>
            <a:ext cx="10542732" cy="808064"/>
          </a:xfrm>
          <a:prstGeom prst="rect">
            <a:avLst/>
          </a:prstGeom>
        </p:spPr>
        <p:txBody>
          <a:bodyPr vert="horz" lIns="91440" tIns="45720" rIns="91440" bIns="45720" rtlCol="0" anchor="ctr">
            <a:normAutofit fontScale="25000" lnSpcReduction="20000"/>
          </a:bodyPr>
          <a:lstStyle/>
          <a:p>
            <a:pPr marR="0" lvl="0" indent="0" fontAlgn="auto">
              <a:lnSpc>
                <a:spcPct val="90000"/>
              </a:lnSpc>
              <a:spcBef>
                <a:spcPct val="0"/>
              </a:spcBef>
              <a:spcAft>
                <a:spcPts val="600"/>
              </a:spcAft>
              <a:buClrTx/>
              <a:buSzTx/>
              <a:tabLst/>
              <a:defRPr/>
            </a:pPr>
            <a:r>
              <a:rPr lang="en-US" sz="17600" dirty="0">
                <a:latin typeface="+mj-lt"/>
                <a:ea typeface="+mj-ea"/>
                <a:cs typeface="+mj-cs"/>
              </a:rPr>
              <a:t>Vet-LIRN AMR Program </a:t>
            </a:r>
          </a:p>
          <a:p>
            <a:pPr marR="0" lvl="0" indent="0" fontAlgn="auto">
              <a:lnSpc>
                <a:spcPct val="90000"/>
              </a:lnSpc>
              <a:spcBef>
                <a:spcPct val="0"/>
              </a:spcBef>
              <a:spcAft>
                <a:spcPts val="600"/>
              </a:spcAft>
              <a:buClrTx/>
              <a:buSzTx/>
              <a:tabLst/>
              <a:defRPr/>
            </a:pPr>
            <a:r>
              <a:rPr lang="en-US" sz="17600" dirty="0">
                <a:latin typeface="+mj-lt"/>
                <a:ea typeface="+mj-ea"/>
                <a:cs typeface="+mj-cs"/>
              </a:rPr>
              <a:t>Roadmap</a:t>
            </a:r>
          </a:p>
          <a:p>
            <a:pPr>
              <a:lnSpc>
                <a:spcPct val="90000"/>
              </a:lnSpc>
              <a:spcBef>
                <a:spcPct val="0"/>
              </a:spcBef>
              <a:spcAft>
                <a:spcPts val="600"/>
              </a:spcAft>
              <a:defRPr/>
            </a:pPr>
            <a:endParaRPr lang="en-US" sz="7200" dirty="0">
              <a:latin typeface="+mj-lt"/>
              <a:ea typeface="+mj-ea"/>
              <a:cs typeface="+mj-cs"/>
            </a:endParaRPr>
          </a:p>
          <a:p>
            <a:pPr>
              <a:lnSpc>
                <a:spcPct val="90000"/>
              </a:lnSpc>
              <a:spcBef>
                <a:spcPct val="0"/>
              </a:spcBef>
              <a:spcAft>
                <a:spcPts val="600"/>
              </a:spcAft>
              <a:defRPr/>
            </a:pPr>
            <a:endParaRPr lang="en-US" sz="7200" dirty="0">
              <a:latin typeface="+mj-lt"/>
              <a:ea typeface="+mj-ea"/>
              <a:cs typeface="+mj-cs"/>
            </a:endParaRPr>
          </a:p>
          <a:p>
            <a:pPr>
              <a:lnSpc>
                <a:spcPct val="90000"/>
              </a:lnSpc>
              <a:spcBef>
                <a:spcPct val="0"/>
              </a:spcBef>
              <a:spcAft>
                <a:spcPts val="600"/>
              </a:spcAft>
              <a:defRPr/>
            </a:pPr>
            <a:r>
              <a:rPr lang="en-US" sz="7200" dirty="0">
                <a:solidFill>
                  <a:srgbClr val="FF0000"/>
                </a:solidFill>
                <a:latin typeface="+mj-lt"/>
                <a:ea typeface="+mj-ea"/>
                <a:cs typeface="+mj-cs"/>
              </a:rPr>
              <a:t>Olgica Ceric, DVM, MS, PhD</a:t>
            </a:r>
          </a:p>
          <a:p>
            <a:pPr>
              <a:lnSpc>
                <a:spcPct val="90000"/>
              </a:lnSpc>
              <a:spcBef>
                <a:spcPct val="0"/>
              </a:spcBef>
              <a:spcAft>
                <a:spcPts val="600"/>
              </a:spcAft>
              <a:defRPr/>
            </a:pPr>
            <a:r>
              <a:rPr lang="en-US" sz="7200" dirty="0">
                <a:solidFill>
                  <a:srgbClr val="FF0000"/>
                </a:solidFill>
                <a:latin typeface="+mj-lt"/>
                <a:ea typeface="+mj-ea"/>
                <a:cs typeface="+mj-cs"/>
              </a:rPr>
              <a:t>2023 GenomeTrakr Meeting, College Park, MD</a:t>
            </a:r>
          </a:p>
          <a:p>
            <a:pPr marR="0" lvl="0" indent="0" fontAlgn="auto">
              <a:lnSpc>
                <a:spcPct val="90000"/>
              </a:lnSpc>
              <a:spcBef>
                <a:spcPct val="0"/>
              </a:spcBef>
              <a:spcAft>
                <a:spcPts val="600"/>
              </a:spcAft>
              <a:buClrTx/>
              <a:buSzTx/>
              <a:tabLst/>
              <a:defRPr/>
            </a:pPr>
            <a:endParaRPr lang="en-US" sz="3600" dirty="0">
              <a:latin typeface="+mj-lt"/>
              <a:ea typeface="+mj-ea"/>
              <a:cs typeface="+mj-cs"/>
            </a:endParaRPr>
          </a:p>
          <a:p>
            <a:pPr marR="0" lvl="0" indent="0" fontAlgn="auto">
              <a:lnSpc>
                <a:spcPct val="90000"/>
              </a:lnSpc>
              <a:spcBef>
                <a:spcPct val="0"/>
              </a:spcBef>
              <a:spcAft>
                <a:spcPts val="600"/>
              </a:spcAft>
              <a:buClrTx/>
              <a:buSzTx/>
              <a:tabLst/>
              <a:defRPr/>
            </a:pPr>
            <a:endParaRPr lang="en-US" sz="3600" dirty="0">
              <a:latin typeface="+mj-lt"/>
              <a:ea typeface="+mj-ea"/>
              <a:cs typeface="+mj-cs"/>
            </a:endParaRPr>
          </a:p>
        </p:txBody>
      </p:sp>
      <p:pic>
        <p:nvPicPr>
          <p:cNvPr id="2" name="Content Placeholder 6" descr="Blue box with FDA written in white on the left side. To the right, written in blue is US. Food and Drug Administration." title="FDA Logo">
            <a:extLst>
              <a:ext uri="{FF2B5EF4-FFF2-40B4-BE49-F238E27FC236}">
                <a16:creationId xmlns:a16="http://schemas.microsoft.com/office/drawing/2014/main" id="{C9888A56-CAAC-58AE-DD7E-867CB4F0161E}"/>
              </a:ext>
            </a:extLst>
          </p:cNvPr>
          <p:cNvPicPr>
            <a:picLocks noChangeAspect="1"/>
          </p:cNvPicPr>
          <p:nvPr/>
        </p:nvPicPr>
        <p:blipFill>
          <a:blip r:embed="rId4"/>
          <a:srcRect/>
          <a:stretch>
            <a:fillRect/>
          </a:stretch>
        </p:blipFill>
        <p:spPr>
          <a:xfrm>
            <a:off x="9013113" y="120956"/>
            <a:ext cx="3019422" cy="630139"/>
          </a:xfrm>
          <a:prstGeom prst="rect">
            <a:avLst/>
          </a:prstGeom>
        </p:spPr>
      </p:pic>
      <p:sp>
        <p:nvSpPr>
          <p:cNvPr id="3" name="TextBox 1">
            <a:extLst>
              <a:ext uri="{FF2B5EF4-FFF2-40B4-BE49-F238E27FC236}">
                <a16:creationId xmlns:a16="http://schemas.microsoft.com/office/drawing/2014/main" id="{7267AEFA-ECAC-7D62-5D71-85AA6E6F79D7}"/>
              </a:ext>
            </a:extLst>
          </p:cNvPr>
          <p:cNvSpPr txBox="1"/>
          <p:nvPr/>
        </p:nvSpPr>
        <p:spPr>
          <a:xfrm>
            <a:off x="7139376" y="5603353"/>
            <a:ext cx="4803146" cy="1015663"/>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200" dirty="0"/>
              <a:t>The contents are those of the authors and do not necessarily represent the official views of, nor an endorsement, by FDA/Health and Human Services, or the U.S. Government. Reference to any commercial materials, equipment, or process does not in any way constitute approval, endorsement, or recommendation by the Food and Drug Administration.</a:t>
            </a:r>
          </a:p>
        </p:txBody>
      </p:sp>
    </p:spTree>
    <p:extLst>
      <p:ext uri="{BB962C8B-B14F-4D97-AF65-F5344CB8AC3E}">
        <p14:creationId xmlns:p14="http://schemas.microsoft.com/office/powerpoint/2010/main" val="2750122589"/>
      </p:ext>
    </p:extLst>
  </p:cSld>
  <p:clrMapOvr>
    <a:masterClrMapping/>
  </p:clrMapOvr>
  <mc:AlternateContent xmlns:mc="http://schemas.openxmlformats.org/markup-compatibility/2006" xmlns:p14="http://schemas.microsoft.com/office/powerpoint/2010/main">
    <mc:Choice Requires="p14">
      <p:transition spd="slow" p14:dur="2000" advTm="87520"/>
    </mc:Choice>
    <mc:Fallback xmlns="">
      <p:transition spd="slow" advTm="87520"/>
    </mc:Fallback>
  </mc:AlternateContent>
  <p:extLst>
    <p:ext uri="{3A86A75C-4F4B-4683-9AE1-C65F6400EC91}">
      <p14:laserTraceLst xmlns:p14="http://schemas.microsoft.com/office/powerpoint/2010/main">
        <p14:tracePtLst>
          <p14:tracePt t="10249" x="1841500" y="2584450"/>
          <p14:tracePt t="10255" x="1936750" y="2578100"/>
          <p14:tracePt t="10266" x="2000250" y="2552700"/>
          <p14:tracePt t="10282" x="2209800" y="2451100"/>
          <p14:tracePt t="10299" x="2355850" y="2311400"/>
          <p14:tracePt t="10316" x="2584450" y="2057400"/>
          <p14:tracePt t="10331" x="2743200" y="1866900"/>
          <p14:tracePt t="10350" x="2863850" y="1625600"/>
          <p14:tracePt t="10365" x="2901950" y="1435100"/>
          <p14:tracePt t="10381" x="2901950" y="1333500"/>
          <p14:tracePt t="10398" x="2895600" y="1263650"/>
          <p14:tracePt t="10415" x="2876550" y="1225550"/>
          <p14:tracePt t="10432" x="2819400" y="1162050"/>
          <p14:tracePt t="10449" x="2743200" y="1104900"/>
          <p14:tracePt t="10465" x="2654300" y="1054100"/>
          <p14:tracePt t="10482" x="2489200" y="1003300"/>
          <p14:tracePt t="10498" x="2209800" y="965200"/>
          <p14:tracePt t="10515" x="1949450" y="965200"/>
          <p14:tracePt t="10532" x="1587500" y="1035050"/>
          <p14:tracePt t="10533" x="1524000" y="1066800"/>
          <p14:tracePt t="10549" x="1263650" y="1187450"/>
          <p14:tracePt t="10566" x="1009650" y="1333500"/>
          <p14:tracePt t="10582" x="882650" y="1435100"/>
          <p14:tracePt t="10600" x="806450" y="1498600"/>
          <p14:tracePt t="10615" x="787400" y="1530350"/>
          <p14:tracePt t="10632" x="781050" y="1543050"/>
          <p14:tracePt t="10665" x="781050" y="1549400"/>
          <p14:tracePt t="10849" x="781050" y="1555750"/>
          <p14:tracePt t="10857" x="774700" y="1574800"/>
          <p14:tracePt t="10865" x="774700" y="1600200"/>
          <p14:tracePt t="10882" x="774700" y="1708150"/>
          <p14:tracePt t="10899" x="781050" y="1885950"/>
          <p14:tracePt t="10916" x="806450" y="2152650"/>
          <p14:tracePt t="10932" x="831850" y="2425700"/>
          <p14:tracePt t="10950" x="920750" y="2914650"/>
          <p14:tracePt t="10965" x="1028700" y="3251200"/>
          <p14:tracePt t="10983" x="1193800" y="3505200"/>
          <p14:tracePt t="10998" x="1314450" y="3644900"/>
          <p14:tracePt t="11015" x="1435100" y="3740150"/>
          <p14:tracePt t="11032" x="1536700" y="3810000"/>
          <p14:tracePt t="11033" x="1574800" y="3835400"/>
          <p14:tracePt t="11048" x="1593850" y="3841750"/>
          <p14:tracePt t="11065" x="1631950" y="3873500"/>
          <p14:tracePt t="11082" x="1638300" y="3873500"/>
          <p14:tracePt t="15943" x="1689100" y="3867150"/>
          <p14:tracePt t="15951" x="1752600" y="3810000"/>
          <p14:tracePt t="15959" x="1803400" y="3746500"/>
          <p14:tracePt t="15967" x="1879600" y="3613150"/>
          <p14:tracePt t="15982" x="1955800" y="3460750"/>
          <p14:tracePt t="15998" x="2038350" y="3270250"/>
          <p14:tracePt t="16016" x="2127250" y="3079750"/>
          <p14:tracePt t="16032" x="2216150" y="2800350"/>
          <p14:tracePt t="16049" x="2292350" y="2476500"/>
          <p14:tracePt t="16065" x="2330450" y="2228850"/>
          <p14:tracePt t="16083" x="2368550" y="1898650"/>
          <p14:tracePt t="16098" x="2400300" y="1739900"/>
          <p14:tracePt t="16116" x="2413000" y="1663700"/>
          <p14:tracePt t="16131" x="2425700" y="1625600"/>
          <p14:tracePt t="16149" x="2444750" y="1574800"/>
          <p14:tracePt t="16165" x="2463800" y="1517650"/>
          <p14:tracePt t="16183" x="2489200" y="1454150"/>
          <p14:tracePt t="16199" x="2501900" y="1428750"/>
          <p14:tracePt t="16215" x="2533650" y="1403350"/>
          <p14:tracePt t="16232" x="2540000" y="1403350"/>
          <p14:tracePt t="16421" x="2552700" y="1397000"/>
          <p14:tracePt t="16429" x="2590800" y="1384300"/>
          <p14:tracePt t="16437" x="2628900" y="1339850"/>
          <p14:tracePt t="16448" x="2673350" y="1263650"/>
          <p14:tracePt t="16465" x="2749550" y="1092200"/>
          <p14:tracePt t="16482" x="2781300" y="914400"/>
          <p14:tracePt t="16499" x="2781300" y="781050"/>
          <p14:tracePt t="16515" x="2781300" y="749300"/>
          <p14:tracePt t="16532" x="2781300" y="711200"/>
          <p14:tracePt t="16549" x="2768600" y="641350"/>
          <p14:tracePt t="16565" x="2749550" y="571500"/>
          <p14:tracePt t="16583" x="2724150" y="508000"/>
          <p14:tracePt t="16600" x="2692400" y="425450"/>
          <p14:tracePt t="16615" x="2679700" y="387350"/>
          <p14:tracePt t="16631" x="2673350" y="349250"/>
          <p14:tracePt t="16648" x="2654300" y="298450"/>
          <p14:tracePt t="16665" x="2647950" y="279400"/>
          <p14:tracePt t="16682" x="2641600" y="279400"/>
          <p14:tracePt t="23447" x="2635250" y="374650"/>
          <p14:tracePt t="23465" x="2635250" y="476250"/>
          <p14:tracePt t="23482" x="2641600" y="527050"/>
          <p14:tracePt t="23498" x="2647950" y="565150"/>
          <p14:tracePt t="23516" x="2654300" y="603250"/>
          <p14:tracePt t="23517" x="2660650" y="615950"/>
          <p14:tracePt t="23532" x="2667000" y="635000"/>
          <p14:tracePt t="23549" x="2692400" y="704850"/>
          <p14:tracePt t="23565" x="2717800" y="755650"/>
          <p14:tracePt t="23582" x="2755900" y="806450"/>
          <p14:tracePt t="23599" x="2787650" y="850900"/>
          <p14:tracePt t="23615" x="2851150" y="914400"/>
          <p14:tracePt t="23632" x="2895600" y="952500"/>
          <p14:tracePt t="23649" x="2940050" y="996950"/>
          <p14:tracePt t="23666" x="2971800" y="1009650"/>
          <p14:tracePt t="23682" x="2990850" y="1022350"/>
          <p14:tracePt t="23698" x="3016250" y="1028700"/>
          <p14:tracePt t="23715" x="3041650" y="1041400"/>
          <p14:tracePt t="23732" x="3079750" y="1047750"/>
          <p14:tracePt t="23750" x="3124200" y="1060450"/>
          <p14:tracePt t="23765" x="3162300" y="1060450"/>
          <p14:tracePt t="23782" x="3200400" y="1060450"/>
          <p14:tracePt t="23798" x="3276600" y="1060450"/>
          <p14:tracePt t="23815" x="3352800" y="1054100"/>
          <p14:tracePt t="23832" x="3435350" y="1041400"/>
          <p14:tracePt t="23849" x="3606800" y="1022350"/>
          <p14:tracePt t="23865" x="3702050" y="1016000"/>
          <p14:tracePt t="23882" x="3771900" y="1009650"/>
          <p14:tracePt t="23899" x="3816350" y="1009650"/>
          <p14:tracePt t="23915" x="3854450" y="1009650"/>
          <p14:tracePt t="23932" x="3886200" y="1003300"/>
          <p14:tracePt t="23948" x="3905250" y="996950"/>
          <p14:tracePt t="23965" x="3962400" y="939800"/>
          <p14:tracePt t="23983" x="4013200" y="863600"/>
          <p14:tracePt t="23999" x="4051300" y="800100"/>
          <p14:tracePt t="24015" x="4064000" y="755650"/>
          <p14:tracePt t="24032" x="4076700" y="717550"/>
          <p14:tracePt t="24050" x="4076700" y="704850"/>
          <p14:tracePt t="24065" x="4076700" y="692150"/>
          <p14:tracePt t="24082" x="4076700" y="685800"/>
          <p14:tracePt t="24099" x="4070350" y="673100"/>
          <p14:tracePt t="24115" x="4064000" y="666750"/>
          <p14:tracePt t="24132" x="4051300" y="654050"/>
          <p14:tracePt t="24148" x="4044950" y="654050"/>
          <p14:tracePt t="25855" x="4051300" y="654050"/>
          <p14:tracePt t="25863" x="4070350" y="654050"/>
          <p14:tracePt t="25872" x="4102100" y="654050"/>
          <p14:tracePt t="25882" x="4178300" y="654050"/>
          <p14:tracePt t="25898" x="4311650" y="660400"/>
          <p14:tracePt t="25915" x="4667250" y="666750"/>
          <p14:tracePt t="25933" x="5207000" y="730250"/>
          <p14:tracePt t="25949" x="5562600" y="768350"/>
          <p14:tracePt t="25965" x="5861050" y="806450"/>
          <p14:tracePt t="25982" x="6013450" y="825500"/>
          <p14:tracePt t="25999" x="6096000" y="831850"/>
          <p14:tracePt t="26015" x="6140450" y="831850"/>
          <p14:tracePt t="26033" x="6178550" y="831850"/>
          <p14:tracePt t="26048" x="6197600" y="831850"/>
          <p14:tracePt t="26065" x="6203950" y="831850"/>
          <p14:tracePt t="27948" x="6210300" y="838200"/>
          <p14:tracePt t="27955" x="6216650" y="844550"/>
          <p14:tracePt t="27966" x="6229350" y="844550"/>
          <p14:tracePt t="27982" x="6235700" y="850900"/>
          <p14:tracePt t="27998" x="6242050" y="850900"/>
          <p14:tracePt t="28104" x="6254750" y="857250"/>
          <p14:tracePt t="28110" x="6267450" y="857250"/>
          <p14:tracePt t="28117" x="6280150" y="863600"/>
          <p14:tracePt t="28132" x="6292850" y="863600"/>
          <p14:tracePt t="28149" x="6343650" y="869950"/>
          <p14:tracePt t="28166" x="6362700" y="876300"/>
          <p14:tracePt t="28241" x="6369050" y="876300"/>
          <p14:tracePt t="28427" x="6375400" y="876300"/>
          <p14:tracePt t="28435" x="6388100" y="876300"/>
          <p14:tracePt t="28449" x="6400800" y="882650"/>
          <p14:tracePt t="28465" x="6438900" y="882650"/>
          <p14:tracePt t="28482" x="6457950" y="882650"/>
          <p14:tracePt t="28499" x="6464300" y="882650"/>
          <p14:tracePt t="30270" x="6470650" y="882650"/>
          <p14:tracePt t="30278" x="6489700" y="882650"/>
          <p14:tracePt t="30287" x="6508750" y="882650"/>
          <p14:tracePt t="30298" x="6527800" y="882650"/>
          <p14:tracePt t="30315" x="6591300" y="882650"/>
          <p14:tracePt t="30332" x="6718300" y="889000"/>
          <p14:tracePt t="30348" x="6762750" y="895350"/>
          <p14:tracePt t="30365" x="6858000" y="908050"/>
          <p14:tracePt t="30382" x="6940550" y="920750"/>
          <p14:tracePt t="30398" x="6972300" y="927100"/>
          <p14:tracePt t="30415" x="7004050" y="927100"/>
          <p14:tracePt t="30432" x="7029450" y="927100"/>
          <p14:tracePt t="30450" x="7105650" y="927100"/>
          <p14:tracePt t="30466" x="7156450" y="927100"/>
          <p14:tracePt t="30482" x="7226300" y="927100"/>
          <p14:tracePt t="30499" x="7334250" y="933450"/>
          <p14:tracePt t="30516" x="7499350" y="952500"/>
          <p14:tracePt t="30532" x="7823200" y="1009650"/>
          <p14:tracePt t="30550" x="8261350" y="1092200"/>
          <p14:tracePt t="30565" x="8648700" y="1155700"/>
          <p14:tracePt t="30582" x="8890000" y="1187450"/>
          <p14:tracePt t="30598" x="9017000" y="1212850"/>
          <p14:tracePt t="30615" x="9112250" y="1225550"/>
          <p14:tracePt t="30632" x="9124950" y="1225550"/>
          <p14:tracePt t="30735" x="9131300" y="1225550"/>
          <p14:tracePt t="33661" x="9118600" y="1225550"/>
          <p14:tracePt t="33669" x="9105900" y="1225550"/>
          <p14:tracePt t="33677" x="9086850" y="1225550"/>
          <p14:tracePt t="33685" x="9067800" y="1225550"/>
          <p14:tracePt t="33699" x="9029700" y="1219200"/>
          <p14:tracePt t="33715" x="8997950" y="1219200"/>
          <p14:tracePt t="33732" x="8972550" y="1219200"/>
          <p14:tracePt t="33749" x="8959850" y="1219200"/>
          <p14:tracePt t="33765" x="8947150" y="1219200"/>
          <p14:tracePt t="33782" x="8934450" y="1225550"/>
          <p14:tracePt t="33798" x="8921750" y="1231900"/>
          <p14:tracePt t="33815" x="8896350" y="1231900"/>
          <p14:tracePt t="33832" x="8883650" y="1238250"/>
          <p14:tracePt t="33849" x="8877300" y="1244600"/>
          <p14:tracePt t="33865" x="8870950" y="1250950"/>
          <p14:tracePt t="34247" x="8858250" y="1250950"/>
          <p14:tracePt t="34255" x="8851900" y="1250950"/>
          <p14:tracePt t="34265" x="8832850" y="1250950"/>
          <p14:tracePt t="34282" x="8801100" y="1263650"/>
          <p14:tracePt t="34299" x="8718550" y="1276350"/>
          <p14:tracePt t="34315" x="8642350" y="1276350"/>
          <p14:tracePt t="34331" x="8528050" y="1282700"/>
          <p14:tracePt t="34332" x="8477250" y="1282700"/>
          <p14:tracePt t="34349" x="8350250" y="1282700"/>
          <p14:tracePt t="34365" x="8274050" y="1270000"/>
          <p14:tracePt t="34382" x="8204200" y="1257300"/>
          <p14:tracePt t="34398" x="8134350" y="1244600"/>
          <p14:tracePt t="34415" x="8058150" y="1231900"/>
          <p14:tracePt t="34433" x="8013700" y="1225550"/>
          <p14:tracePt t="34449" x="7994650" y="1225550"/>
          <p14:tracePt t="34533" x="7988300" y="1225550"/>
          <p14:tracePt t="34541" x="7975600" y="1225550"/>
          <p14:tracePt t="34549" x="7956550" y="1225550"/>
          <p14:tracePt t="34565" x="7912100" y="1225550"/>
          <p14:tracePt t="34582" x="7848600" y="1225550"/>
          <p14:tracePt t="34599" x="7772400" y="1225550"/>
          <p14:tracePt t="34615" x="7658100" y="1225550"/>
          <p14:tracePt t="34632" x="7581900" y="1225550"/>
          <p14:tracePt t="34648" x="7486650" y="1225550"/>
          <p14:tracePt t="34665" x="7423150" y="1238250"/>
          <p14:tracePt t="34682" x="7416800" y="1238250"/>
          <p14:tracePt t="34699" x="7404100" y="1244600"/>
          <p14:tracePt t="34715" x="7340600" y="1263650"/>
          <p14:tracePt t="34733" x="7188200" y="1327150"/>
          <p14:tracePt t="34748" x="7080250" y="1377950"/>
          <p14:tracePt t="34765" x="6864350" y="1504950"/>
          <p14:tracePt t="34782" x="6527800" y="1695450"/>
          <p14:tracePt t="34798" x="6197600" y="1860550"/>
          <p14:tracePt t="34815" x="5873750" y="2057400"/>
          <p14:tracePt t="34832" x="5581650" y="2241550"/>
          <p14:tracePt t="34849" x="5289550" y="2444750"/>
          <p14:tracePt t="34865" x="5143500" y="2546350"/>
          <p14:tracePt t="34882" x="5080000" y="2603500"/>
          <p14:tracePt t="34899" x="5029200" y="2641600"/>
          <p14:tracePt t="34915" x="4997450" y="2667000"/>
          <p14:tracePt t="34932" x="4984750" y="2673350"/>
          <p14:tracePt t="34949" x="4959350" y="2679700"/>
          <p14:tracePt t="34965" x="4933950" y="2692400"/>
          <p14:tracePt t="34982" x="4864100" y="2724150"/>
          <p14:tracePt t="34998" x="4756150" y="2781300"/>
          <p14:tracePt t="35015" x="4660900" y="2832100"/>
          <p14:tracePt t="35032" x="4552950" y="2908300"/>
          <p14:tracePt t="35049" x="4451350" y="2978150"/>
          <p14:tracePt t="35065" x="4279900" y="3067050"/>
          <p14:tracePt t="35082" x="4127500" y="3143250"/>
          <p14:tracePt t="35098" x="4000500" y="3206750"/>
          <p14:tracePt t="35115" x="3892550" y="3263900"/>
          <p14:tracePt t="35132" x="3733800" y="3333750"/>
          <p14:tracePt t="35148" x="3568700" y="3409950"/>
          <p14:tracePt t="35167" x="3403600" y="3492500"/>
          <p14:tracePt t="35182" x="3314700" y="3524250"/>
          <p14:tracePt t="35198" x="3232150" y="3543300"/>
          <p14:tracePt t="35215" x="3162300" y="3549650"/>
          <p14:tracePt t="35232" x="3086100" y="3549650"/>
          <p14:tracePt t="35249" x="3041650" y="3549650"/>
          <p14:tracePt t="35266" x="2990850" y="3549650"/>
          <p14:tracePt t="35282" x="2933700" y="3549650"/>
          <p14:tracePt t="35299" x="2914650" y="3549650"/>
          <p14:tracePt t="35315" x="2901950" y="3549650"/>
          <p14:tracePt t="35332" x="2901950" y="3543300"/>
          <p14:tracePt t="35367" x="2895600" y="3543300"/>
          <p14:tracePt t="35381" x="2882900" y="3536950"/>
          <p14:tracePt t="35398" x="2870200" y="3524250"/>
          <p14:tracePt t="35415" x="2825750" y="3505200"/>
          <p14:tracePt t="35432" x="2781300" y="3498850"/>
          <p14:tracePt t="35448" x="2711450" y="3492500"/>
          <p14:tracePt t="35465" x="2673350" y="3492500"/>
          <p14:tracePt t="35482" x="2641600" y="3492500"/>
          <p14:tracePt t="35498" x="2616200" y="3492500"/>
          <p14:tracePt t="37143" x="2616200" y="3498850"/>
          <p14:tracePt t="37149" x="2609850" y="3505200"/>
          <p14:tracePt t="37157" x="2603500" y="3511550"/>
          <p14:tracePt t="37165" x="2603500" y="3517900"/>
          <p14:tracePt t="37199" x="2603500" y="3524250"/>
          <p14:tracePt t="41141" x="2603500" y="3530600"/>
          <p14:tracePt t="41149" x="2603500" y="3536950"/>
          <p14:tracePt t="41157" x="2603500" y="3543300"/>
          <p14:tracePt t="41166" x="2603500" y="3549650"/>
          <p14:tracePt t="41182" x="2603500" y="3556000"/>
          <p14:tracePt t="41659" x="2609850" y="3556000"/>
          <p14:tracePt t="41667" x="2622550" y="3543300"/>
          <p14:tracePt t="41675" x="2628900" y="3536950"/>
          <p14:tracePt t="41682" x="2641600" y="3530600"/>
          <p14:tracePt t="41699" x="2660650" y="3492500"/>
          <p14:tracePt t="41715" x="2667000" y="3473450"/>
          <p14:tracePt t="41732" x="2667000" y="3441700"/>
          <p14:tracePt t="41749" x="2654300" y="3390900"/>
          <p14:tracePt t="41765" x="2635250" y="3359150"/>
          <p14:tracePt t="41782" x="2609850" y="3327400"/>
          <p14:tracePt t="41799" x="2584450" y="3302000"/>
          <p14:tracePt t="41815" x="2559050" y="3289300"/>
          <p14:tracePt t="41832" x="2552700" y="3282950"/>
          <p14:tracePt t="41849" x="2546350" y="3276600"/>
          <p14:tracePt t="41865" x="2527300" y="3263900"/>
          <p14:tracePt t="41881" x="2520950" y="3251200"/>
          <p14:tracePt t="41899" x="2470150" y="3225800"/>
          <p14:tracePt t="41915" x="2406650" y="3187700"/>
          <p14:tracePt t="41932" x="2368550" y="3162300"/>
          <p14:tracePt t="41949" x="2216150" y="3086100"/>
          <p14:tracePt t="41965" x="2114550" y="3041650"/>
          <p14:tracePt t="41982" x="2000250" y="3003550"/>
          <p14:tracePt t="41999" x="1943100" y="2990850"/>
          <p14:tracePt t="42015" x="1905000" y="2990850"/>
          <p14:tracePt t="42032" x="1860550" y="2990850"/>
          <p14:tracePt t="42049" x="1803400" y="3009900"/>
          <p14:tracePt t="42065" x="1739900" y="3048000"/>
          <p14:tracePt t="42082" x="1663700" y="3079750"/>
          <p14:tracePt t="42099" x="1593850" y="3105150"/>
          <p14:tracePt t="42115" x="1530350" y="3136900"/>
          <p14:tracePt t="42132" x="1511300" y="3149600"/>
          <p14:tracePt t="42149" x="1485900" y="3155950"/>
          <p14:tracePt t="42165" x="1473200" y="3168650"/>
          <p14:tracePt t="42182" x="1454150" y="3194050"/>
          <p14:tracePt t="42199" x="1435100" y="3244850"/>
          <p14:tracePt t="42215" x="1435100" y="3282950"/>
          <p14:tracePt t="42232" x="1435100" y="3321050"/>
          <p14:tracePt t="42249" x="1435100" y="3359150"/>
          <p14:tracePt t="42265" x="1435100" y="3390900"/>
          <p14:tracePt t="42282" x="1447800" y="3422650"/>
          <p14:tracePt t="42299" x="1466850" y="3441700"/>
          <p14:tracePt t="42315" x="1485900" y="3454400"/>
          <p14:tracePt t="42332" x="1504950" y="3460750"/>
          <p14:tracePt t="42349" x="1549400" y="3467100"/>
          <p14:tracePt t="42365" x="1593850" y="3479800"/>
          <p14:tracePt t="42382" x="1670050" y="3486150"/>
          <p14:tracePt t="42399" x="1746250" y="3486150"/>
          <p14:tracePt t="42415" x="1758950" y="3486150"/>
          <p14:tracePt t="42432" x="1797050" y="3486150"/>
          <p14:tracePt t="42449" x="1809750" y="3486150"/>
          <p14:tracePt t="42465" x="1822450" y="3486150"/>
          <p14:tracePt t="42482" x="1828800" y="3486150"/>
          <p14:tracePt t="42678" x="1841500" y="3486150"/>
          <p14:tracePt t="42685" x="1847850" y="3486150"/>
          <p14:tracePt t="42693" x="1854200" y="3486150"/>
          <p14:tracePt t="42701" x="1860550" y="3486150"/>
          <p14:tracePt t="42715" x="1866900" y="3486150"/>
          <p14:tracePt t="42732" x="1898650" y="3486150"/>
          <p14:tracePt t="42749" x="1905000" y="3486150"/>
          <p14:tracePt t="42782" x="1911350" y="3486150"/>
          <p14:tracePt t="42847" x="1917700" y="3486150"/>
          <p14:tracePt t="43009" x="1917700" y="3492500"/>
          <p14:tracePt t="43016" x="1924050" y="3492500"/>
          <p14:tracePt t="43032" x="1924050" y="3498850"/>
          <p14:tracePt t="43049" x="1936750" y="3511550"/>
          <p14:tracePt t="43565" x="1943100" y="3517900"/>
          <p14:tracePt t="43572" x="1949450" y="3517900"/>
          <p14:tracePt t="43589" x="1962150" y="3517900"/>
          <p14:tracePt t="43605" x="1968500" y="3517900"/>
          <p14:tracePt t="43618" x="1974850" y="3517900"/>
          <p14:tracePt t="43659" x="1981200" y="3517900"/>
          <p14:tracePt t="43721" x="1987550" y="3517900"/>
          <p14:tracePt t="43735" x="1987550" y="3524250"/>
          <p14:tracePt t="43883" x="1993900" y="3524250"/>
          <p14:tracePt t="43889" x="2000250" y="3530600"/>
          <p14:tracePt t="43898" x="2006600" y="3530600"/>
          <p14:tracePt t="43915" x="2019300" y="3530600"/>
          <p14:tracePt t="43932" x="2038350" y="3530600"/>
          <p14:tracePt t="43949" x="2051050" y="3530600"/>
          <p14:tracePt t="43965" x="2095500" y="3530600"/>
          <p14:tracePt t="43982" x="2127250" y="3530600"/>
          <p14:tracePt t="43998" x="2178050" y="3530600"/>
          <p14:tracePt t="44015" x="2216150" y="3530600"/>
          <p14:tracePt t="44032" x="2247900" y="3530600"/>
          <p14:tracePt t="44051" x="2317750" y="3530600"/>
          <p14:tracePt t="44065" x="2349500" y="3530600"/>
          <p14:tracePt t="44083" x="2489200" y="3530600"/>
          <p14:tracePt t="44099" x="2603500" y="3530600"/>
          <p14:tracePt t="44115" x="2717800" y="3530600"/>
          <p14:tracePt t="44132" x="2800350" y="3524250"/>
          <p14:tracePt t="44149" x="2825750" y="3517900"/>
          <p14:tracePt t="44165" x="2851150" y="3517900"/>
          <p14:tracePt t="44183" x="2857500" y="3511550"/>
          <p14:tracePt t="44200" x="2863850" y="3511550"/>
          <p14:tracePt t="44232" x="2876550" y="3505200"/>
          <p14:tracePt t="44249" x="2908300" y="3498850"/>
          <p14:tracePt t="44265" x="2946400" y="3479800"/>
          <p14:tracePt t="44282" x="3009900" y="3473450"/>
          <p14:tracePt t="44300" x="3079750" y="3467100"/>
          <p14:tracePt t="44315" x="3117850" y="3467100"/>
          <p14:tracePt t="44332" x="3155950" y="3467100"/>
          <p14:tracePt t="44349" x="3162300" y="3467100"/>
          <p14:tracePt t="44365" x="3168650" y="3467100"/>
          <p14:tracePt t="55000" x="3194050" y="3467100"/>
          <p14:tracePt t="55007" x="3263900" y="3467100"/>
          <p14:tracePt t="55016" x="3302000" y="3467100"/>
          <p14:tracePt t="55032" x="3435350" y="3473450"/>
          <p14:tracePt t="55048" x="3644900" y="3473450"/>
          <p14:tracePt t="55065" x="3829050" y="3479800"/>
          <p14:tracePt t="55082" x="4051300" y="3492500"/>
          <p14:tracePt t="55099" x="4464050" y="3492500"/>
          <p14:tracePt t="55115" x="4724400" y="3492500"/>
          <p14:tracePt t="55132" x="4965700" y="3492500"/>
          <p14:tracePt t="55149" x="5334000" y="3460750"/>
          <p14:tracePt t="55165" x="5651500" y="3403600"/>
          <p14:tracePt t="55183" x="5956300" y="3340100"/>
          <p14:tracePt t="55198" x="6076950" y="3314700"/>
          <p14:tracePt t="55215" x="6324600" y="3276600"/>
          <p14:tracePt t="55232" x="6502400" y="3232150"/>
          <p14:tracePt t="55249" x="6750050" y="3175000"/>
          <p14:tracePt t="55265" x="6940550" y="3136900"/>
          <p14:tracePt t="55282" x="7118350" y="3098800"/>
          <p14:tracePt t="55298" x="7258050" y="3060700"/>
          <p14:tracePt t="55315" x="7442200" y="3003550"/>
          <p14:tracePt t="55332" x="7594600" y="2959100"/>
          <p14:tracePt t="55348" x="7772400" y="2933700"/>
          <p14:tracePt t="55365" x="7924800" y="2933700"/>
          <p14:tracePt t="55382" x="8140700" y="2921000"/>
          <p14:tracePt t="55398" x="8331200" y="2882900"/>
          <p14:tracePt t="55415" x="8610600" y="2813050"/>
          <p14:tracePt t="55432" x="8807450" y="2762250"/>
          <p14:tracePt t="55449" x="9010650" y="2717800"/>
          <p14:tracePt t="55465" x="9251950" y="2667000"/>
          <p14:tracePt t="55482" x="9474200" y="2603500"/>
          <p14:tracePt t="55498" x="9626600" y="2546350"/>
          <p14:tracePt t="55515" x="9823450" y="2457450"/>
          <p14:tracePt t="55532" x="9969500" y="2381250"/>
          <p14:tracePt t="55549" x="10007600" y="2349500"/>
          <p14:tracePt t="55565" x="10045700" y="2317750"/>
          <p14:tracePt t="55582" x="10083800" y="2298700"/>
          <p14:tracePt t="55598" x="10109200" y="2279650"/>
          <p14:tracePt t="55615" x="10128250" y="2254250"/>
          <p14:tracePt t="55632" x="10160000" y="2190750"/>
          <p14:tracePt t="55649" x="10166350" y="2165350"/>
          <p14:tracePt t="55665" x="10166350" y="2146300"/>
          <p14:tracePt t="55682" x="10166350" y="2133600"/>
          <p14:tracePt t="55699" x="10166350" y="2120900"/>
          <p14:tracePt t="55715" x="10160000" y="2095500"/>
          <p14:tracePt t="55732" x="10128250" y="2038350"/>
          <p14:tracePt t="55749" x="10077450" y="1962150"/>
          <p14:tracePt t="55766" x="10045700" y="1917700"/>
          <p14:tracePt t="55782" x="10001250" y="1873250"/>
          <p14:tracePt t="55798" x="9969500" y="1847850"/>
          <p14:tracePt t="55815" x="9918700" y="1809750"/>
          <p14:tracePt t="55832" x="9880600" y="1784350"/>
          <p14:tracePt t="55849" x="9817100" y="1752600"/>
          <p14:tracePt t="55865" x="9766300" y="1727200"/>
          <p14:tracePt t="55882" x="9734550" y="1720850"/>
          <p14:tracePt t="55900" x="9709150" y="1708150"/>
          <p14:tracePt t="55915" x="9664700" y="1701800"/>
          <p14:tracePt t="55933" x="9531350" y="1682750"/>
          <p14:tracePt t="55948" x="9493250" y="1682750"/>
          <p14:tracePt t="55965" x="9340850" y="1676400"/>
          <p14:tracePt t="55982" x="9194800" y="1676400"/>
          <p14:tracePt t="56000" x="9086850" y="1676400"/>
          <p14:tracePt t="56015" x="8972550" y="1670050"/>
          <p14:tracePt t="56032" x="8826500" y="1670050"/>
          <p14:tracePt t="56049" x="8667750" y="1670050"/>
          <p14:tracePt t="56065" x="8528050" y="1676400"/>
          <p14:tracePt t="56082" x="8413750" y="1682750"/>
          <p14:tracePt t="56099" x="8305800" y="1689100"/>
          <p14:tracePt t="56115" x="8242300" y="1695450"/>
          <p14:tracePt t="56133" x="8147050" y="1727200"/>
          <p14:tracePt t="56149" x="8128000" y="1739900"/>
          <p14:tracePt t="56166" x="8070850" y="1784350"/>
          <p14:tracePt t="56182" x="8045450" y="1822450"/>
          <p14:tracePt t="56199" x="8013700" y="1885950"/>
          <p14:tracePt t="56215" x="7962900" y="2000250"/>
          <p14:tracePt t="56232" x="7950200" y="2070100"/>
          <p14:tracePt t="56249" x="7905750" y="2241550"/>
          <p14:tracePt t="56265" x="7893050" y="2330450"/>
          <p14:tracePt t="56282" x="7880350" y="2425700"/>
          <p14:tracePt t="56298" x="7874000" y="2533650"/>
          <p14:tracePt t="56316" x="7874000" y="2609850"/>
          <p14:tracePt t="56332" x="7874000" y="2730500"/>
          <p14:tracePt t="56349" x="7886700" y="2825750"/>
          <p14:tracePt t="56366" x="7924800" y="2908300"/>
          <p14:tracePt t="56382" x="7950200" y="2952750"/>
          <p14:tracePt t="56398" x="8007350" y="3003550"/>
          <p14:tracePt t="56415" x="8039100" y="3035300"/>
          <p14:tracePt t="56432" x="8070850" y="3041650"/>
          <p14:tracePt t="56448" x="8083550" y="3048000"/>
          <p14:tracePt t="56465" x="8089900" y="3048000"/>
          <p14:tracePt t="56498" x="8096250" y="3048000"/>
          <p14:tracePt t="56515" x="8102600" y="3048000"/>
          <p14:tracePt t="56532" x="8108950" y="3054350"/>
          <p14:tracePt t="56549" x="8115300" y="3054350"/>
          <p14:tracePt t="56565" x="8128000" y="3054350"/>
          <p14:tracePt t="56582" x="8134350" y="3054350"/>
          <p14:tracePt t="56713" x="8140700" y="3054350"/>
          <p14:tracePt t="56727" x="8153400" y="3060700"/>
          <p14:tracePt t="56735" x="8159750" y="3060700"/>
          <p14:tracePt t="56748" x="8166100" y="3060700"/>
          <p14:tracePt t="56765" x="8191500" y="3060700"/>
          <p14:tracePt t="56782" x="8229600" y="3067050"/>
          <p14:tracePt t="56799" x="8255000" y="3067050"/>
          <p14:tracePt t="56815" x="8280400" y="3073400"/>
          <p14:tracePt t="56832" x="8286750" y="3079750"/>
          <p14:tracePt t="56848" x="8293100" y="3079750"/>
          <p14:tracePt t="56865" x="8305800" y="3079750"/>
          <p14:tracePt t="56882" x="8318500" y="3079750"/>
          <p14:tracePt t="56898" x="8324850" y="3079750"/>
          <p14:tracePt t="56916" x="8337550" y="3079750"/>
          <p14:tracePt t="56932" x="8343900" y="3086100"/>
          <p14:tracePt t="56949" x="8350250" y="3086100"/>
          <p14:tracePt t="56965" x="8356600" y="3086100"/>
          <p14:tracePt t="57000" x="8362950" y="3086100"/>
          <p14:tracePt t="57021" x="8369300" y="3086100"/>
          <p14:tracePt t="57032" x="8369300" y="3092450"/>
          <p14:tracePt t="57048" x="8388350" y="3092450"/>
          <p14:tracePt t="57065" x="8407400" y="3098800"/>
          <p14:tracePt t="57082" x="8439150" y="3098800"/>
          <p14:tracePt t="57100" x="8489950" y="3111500"/>
          <p14:tracePt t="57115" x="8521700" y="3117850"/>
          <p14:tracePt t="57132" x="8547100" y="3117850"/>
          <p14:tracePt t="57148" x="8559800" y="3117850"/>
          <p14:tracePt t="57165" x="8578850" y="3124200"/>
          <p14:tracePt t="57198" x="8585200" y="3124200"/>
          <p14:tracePt t="57231" x="8591550" y="3124200"/>
          <p14:tracePt t="57249" x="8604250" y="3124200"/>
          <p14:tracePt t="57265" x="8616950" y="3124200"/>
          <p14:tracePt t="57283" x="8623300" y="3124200"/>
          <p14:tracePt t="57298" x="8629650" y="3124200"/>
          <p14:tracePt t="57491" x="8636000" y="3124200"/>
          <p14:tracePt t="57500" x="8642350" y="3124200"/>
          <p14:tracePt t="57507" x="8655050" y="3130550"/>
          <p14:tracePt t="57515" x="8667750" y="3136900"/>
          <p14:tracePt t="57532" x="8686800" y="3143250"/>
          <p14:tracePt t="57550" x="8705850" y="3149600"/>
          <p14:tracePt t="57566" x="8724900" y="3155950"/>
          <p14:tracePt t="57582" x="8731250" y="3162300"/>
          <p14:tracePt t="57599" x="8743950" y="3162300"/>
          <p14:tracePt t="57731" x="8750300" y="3162300"/>
          <p14:tracePt t="57739" x="8750300" y="3168650"/>
          <p14:tracePt t="57755" x="8756650" y="3168650"/>
          <p14:tracePt t="57769" x="8763000" y="3168650"/>
          <p14:tracePt t="57793" x="8769350" y="3168650"/>
          <p14:tracePt t="59121" x="8775700" y="3168650"/>
          <p14:tracePt t="59129" x="8775700" y="3175000"/>
          <p14:tracePt t="59143" x="8782050" y="3175000"/>
          <p14:tracePt t="59453" x="8788400" y="3175000"/>
        </p14:tracePtLst>
      </p14:laserTraceLst>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EAFBB7C-BA65-4034-8F52-32E6C514E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1555"/>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B9D56ACA-1E9F-4685-8853-D3A4777AC0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55"/>
            <a:ext cx="12192000" cy="6858000"/>
          </a:xfrm>
          <a:custGeom>
            <a:avLst/>
            <a:gdLst>
              <a:gd name="connsiteX0" fmla="*/ 3847754 w 12192000"/>
              <a:gd name="connsiteY0" fmla="*/ 5 h 6858000"/>
              <a:gd name="connsiteX1" fmla="*/ 3847754 w 12192000"/>
              <a:gd name="connsiteY1" fmla="*/ 4197373 h 6858000"/>
              <a:gd name="connsiteX2" fmla="*/ 4423416 w 12192000"/>
              <a:gd name="connsiteY2" fmla="*/ 4197373 h 6858000"/>
              <a:gd name="connsiteX3" fmla="*/ 4430942 w 12192000"/>
              <a:gd name="connsiteY3" fmla="*/ 4172627 h 6858000"/>
              <a:gd name="connsiteX4" fmla="*/ 4570893 w 12192000"/>
              <a:gd name="connsiteY4" fmla="*/ 4067350 h 6858000"/>
              <a:gd name="connsiteX5" fmla="*/ 5082240 w 12192000"/>
              <a:gd name="connsiteY5" fmla="*/ 4000508 h 6858000"/>
              <a:gd name="connsiteX6" fmla="*/ 5767374 w 12192000"/>
              <a:gd name="connsiteY6" fmla="*/ 3903586 h 6858000"/>
              <a:gd name="connsiteX7" fmla="*/ 6455849 w 12192000"/>
              <a:gd name="connsiteY7" fmla="*/ 3820032 h 6858000"/>
              <a:gd name="connsiteX8" fmla="*/ 7144325 w 12192000"/>
              <a:gd name="connsiteY8" fmla="*/ 3820032 h 6858000"/>
              <a:gd name="connsiteX9" fmla="*/ 7341512 w 12192000"/>
              <a:gd name="connsiteY9" fmla="*/ 3826717 h 6858000"/>
              <a:gd name="connsiteX10" fmla="*/ 7344854 w 12192000"/>
              <a:gd name="connsiteY10" fmla="*/ 3826717 h 6858000"/>
              <a:gd name="connsiteX11" fmla="*/ 7534641 w 12192000"/>
              <a:gd name="connsiteY11" fmla="*/ 3832816 h 6858000"/>
              <a:gd name="connsiteX12" fmla="*/ 7534641 w 12192000"/>
              <a:gd name="connsiteY12" fmla="*/ 5 h 6858000"/>
              <a:gd name="connsiteX13" fmla="*/ 3728859 w 12192000"/>
              <a:gd name="connsiteY13" fmla="*/ 0 h 6858000"/>
              <a:gd name="connsiteX14" fmla="*/ 12192000 w 12192000"/>
              <a:gd name="connsiteY14" fmla="*/ 0 h 6858000"/>
              <a:gd name="connsiteX15" fmla="*/ 12192000 w 12192000"/>
              <a:gd name="connsiteY15" fmla="*/ 1 h 6858000"/>
              <a:gd name="connsiteX16" fmla="*/ 7653538 w 12192000"/>
              <a:gd name="connsiteY16" fmla="*/ 1 h 6858000"/>
              <a:gd name="connsiteX17" fmla="*/ 7653538 w 12192000"/>
              <a:gd name="connsiteY17" fmla="*/ 3836633 h 6858000"/>
              <a:gd name="connsiteX18" fmla="*/ 7773901 w 12192000"/>
              <a:gd name="connsiteY18" fmla="*/ 3840500 h 6858000"/>
              <a:gd name="connsiteX19" fmla="*/ 8200440 w 12192000"/>
              <a:gd name="connsiteY19" fmla="*/ 3856793 h 6858000"/>
              <a:gd name="connsiteX20" fmla="*/ 8517940 w 12192000"/>
              <a:gd name="connsiteY20" fmla="*/ 3860135 h 6858000"/>
              <a:gd name="connsiteX21" fmla="*/ 9206418 w 12192000"/>
              <a:gd name="connsiteY21" fmla="*/ 3863477 h 6858000"/>
              <a:gd name="connsiteX22" fmla="*/ 9891553 w 12192000"/>
              <a:gd name="connsiteY22" fmla="*/ 3850108 h 6858000"/>
              <a:gd name="connsiteX23" fmla="*/ 10586714 w 12192000"/>
              <a:gd name="connsiteY23" fmla="*/ 3810003 h 6858000"/>
              <a:gd name="connsiteX24" fmla="*/ 11271848 w 12192000"/>
              <a:gd name="connsiteY24" fmla="*/ 3756529 h 6858000"/>
              <a:gd name="connsiteX25" fmla="*/ 11709667 w 12192000"/>
              <a:gd name="connsiteY25" fmla="*/ 3636212 h 6858000"/>
              <a:gd name="connsiteX26" fmla="*/ 12184248 w 12192000"/>
              <a:gd name="connsiteY26" fmla="*/ 3429001 h 6858000"/>
              <a:gd name="connsiteX27" fmla="*/ 12192000 w 12192000"/>
              <a:gd name="connsiteY27" fmla="*/ 3437173 h 6858000"/>
              <a:gd name="connsiteX28" fmla="*/ 12192000 w 12192000"/>
              <a:gd name="connsiteY28" fmla="*/ 6858000 h 6858000"/>
              <a:gd name="connsiteX29" fmla="*/ 0 w 12192000"/>
              <a:gd name="connsiteY29" fmla="*/ 6858000 h 6858000"/>
              <a:gd name="connsiteX30" fmla="*/ 0 w 12192000"/>
              <a:gd name="connsiteY30" fmla="*/ 6857989 h 6858000"/>
              <a:gd name="connsiteX31" fmla="*/ 6542821 w 12192000"/>
              <a:gd name="connsiteY31" fmla="*/ 6857989 h 6858000"/>
              <a:gd name="connsiteX32" fmla="*/ 6553813 w 12192000"/>
              <a:gd name="connsiteY32" fmla="*/ 6856417 h 6858000"/>
              <a:gd name="connsiteX33" fmla="*/ 6836849 w 12192000"/>
              <a:gd name="connsiteY33" fmla="*/ 6797865 h 6858000"/>
              <a:gd name="connsiteX34" fmla="*/ 5951187 w 12192000"/>
              <a:gd name="connsiteY34" fmla="*/ 6644126 h 6858000"/>
              <a:gd name="connsiteX35" fmla="*/ 6001320 w 12192000"/>
              <a:gd name="connsiteY35" fmla="*/ 6624073 h 6858000"/>
              <a:gd name="connsiteX36" fmla="*/ 5904397 w 12192000"/>
              <a:gd name="connsiteY36" fmla="*/ 6543863 h 6858000"/>
              <a:gd name="connsiteX37" fmla="*/ 5506684 w 12192000"/>
              <a:gd name="connsiteY37" fmla="*/ 6416862 h 6858000"/>
              <a:gd name="connsiteX38" fmla="*/ 6001320 w 12192000"/>
              <a:gd name="connsiteY38" fmla="*/ 6202967 h 6858000"/>
              <a:gd name="connsiteX39" fmla="*/ 5443186 w 12192000"/>
              <a:gd name="connsiteY39" fmla="*/ 5912202 h 6858000"/>
              <a:gd name="connsiteX40" fmla="*/ 5159104 w 12192000"/>
              <a:gd name="connsiteY40" fmla="*/ 5842017 h 6858000"/>
              <a:gd name="connsiteX41" fmla="*/ 6094899 w 12192000"/>
              <a:gd name="connsiteY41" fmla="*/ 5477726 h 6858000"/>
              <a:gd name="connsiteX42" fmla="*/ 4577576 w 12192000"/>
              <a:gd name="connsiteY42" fmla="*/ 5297251 h 6858000"/>
              <a:gd name="connsiteX43" fmla="*/ 4701234 w 12192000"/>
              <a:gd name="connsiteY43" fmla="*/ 5223724 h 6858000"/>
              <a:gd name="connsiteX44" fmla="*/ 5643712 w 12192000"/>
              <a:gd name="connsiteY44" fmla="*/ 5243777 h 6858000"/>
              <a:gd name="connsiteX45" fmla="*/ 5800793 w 12192000"/>
              <a:gd name="connsiteY45" fmla="*/ 5186961 h 6858000"/>
              <a:gd name="connsiteX46" fmla="*/ 5643712 w 12192000"/>
              <a:gd name="connsiteY46" fmla="*/ 5096724 h 6858000"/>
              <a:gd name="connsiteX47" fmla="*/ 5032104 w 12192000"/>
              <a:gd name="connsiteY47" fmla="*/ 5029881 h 6858000"/>
              <a:gd name="connsiteX48" fmla="*/ 4871682 w 12192000"/>
              <a:gd name="connsiteY48" fmla="*/ 4879485 h 6858000"/>
              <a:gd name="connsiteX49" fmla="*/ 4600971 w 12192000"/>
              <a:gd name="connsiteY49" fmla="*/ 4705695 h 6858000"/>
              <a:gd name="connsiteX50" fmla="*/ 4788128 w 12192000"/>
              <a:gd name="connsiteY50" fmla="*/ 4561984 h 6858000"/>
              <a:gd name="connsiteX51" fmla="*/ 4483995 w 12192000"/>
              <a:gd name="connsiteY51" fmla="*/ 4348088 h 6858000"/>
              <a:gd name="connsiteX52" fmla="*/ 4460097 w 12192000"/>
              <a:gd name="connsiteY52" fmla="*/ 4316252 h 6858000"/>
              <a:gd name="connsiteX53" fmla="*/ 0 w 12192000"/>
              <a:gd name="connsiteY53" fmla="*/ 4316252 h 6858000"/>
              <a:gd name="connsiteX54" fmla="*/ 0 w 12192000"/>
              <a:gd name="connsiteY54" fmla="*/ 4197368 h 6858000"/>
              <a:gd name="connsiteX55" fmla="*/ 3728859 w 12192000"/>
              <a:gd name="connsiteY55" fmla="*/ 41973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6858000">
                <a:moveTo>
                  <a:pt x="3847754" y="5"/>
                </a:moveTo>
                <a:lnTo>
                  <a:pt x="3847754" y="4197373"/>
                </a:lnTo>
                <a:lnTo>
                  <a:pt x="4423416" y="4197373"/>
                </a:lnTo>
                <a:lnTo>
                  <a:pt x="4430942" y="4172627"/>
                </a:lnTo>
                <a:cubicBezTo>
                  <a:pt x="4453920" y="4128344"/>
                  <a:pt x="4509064" y="4095758"/>
                  <a:pt x="4570893" y="4067350"/>
                </a:cubicBezTo>
                <a:cubicBezTo>
                  <a:pt x="4731315" y="3997165"/>
                  <a:pt x="4908447" y="4013876"/>
                  <a:pt x="5082240" y="4000508"/>
                </a:cubicBezTo>
                <a:cubicBezTo>
                  <a:pt x="5312846" y="3970428"/>
                  <a:pt x="5533424" y="3900244"/>
                  <a:pt x="5767374" y="3903586"/>
                </a:cubicBezTo>
                <a:cubicBezTo>
                  <a:pt x="5987953" y="3833401"/>
                  <a:pt x="6231927" y="3910270"/>
                  <a:pt x="6455849" y="3820032"/>
                </a:cubicBezTo>
                <a:cubicBezTo>
                  <a:pt x="6683114" y="3820032"/>
                  <a:pt x="6913720" y="3820032"/>
                  <a:pt x="7144325" y="3820032"/>
                </a:cubicBezTo>
                <a:cubicBezTo>
                  <a:pt x="7211170" y="3823375"/>
                  <a:pt x="7274668" y="3823375"/>
                  <a:pt x="7341512" y="3826717"/>
                </a:cubicBezTo>
                <a:cubicBezTo>
                  <a:pt x="7341512" y="3826717"/>
                  <a:pt x="7344854" y="3826717"/>
                  <a:pt x="7344854" y="3826717"/>
                </a:cubicBezTo>
                <a:lnTo>
                  <a:pt x="7534641" y="3832816"/>
                </a:lnTo>
                <a:lnTo>
                  <a:pt x="7534641" y="5"/>
                </a:lnTo>
                <a:close/>
                <a:moveTo>
                  <a:pt x="3728859" y="0"/>
                </a:moveTo>
                <a:lnTo>
                  <a:pt x="12192000" y="0"/>
                </a:lnTo>
                <a:lnTo>
                  <a:pt x="12192000" y="1"/>
                </a:lnTo>
                <a:lnTo>
                  <a:pt x="7653538" y="1"/>
                </a:lnTo>
                <a:lnTo>
                  <a:pt x="7653538" y="3836633"/>
                </a:lnTo>
                <a:lnTo>
                  <a:pt x="7773901" y="3840500"/>
                </a:lnTo>
                <a:cubicBezTo>
                  <a:pt x="7916359" y="3845096"/>
                  <a:pt x="8058399" y="3850109"/>
                  <a:pt x="8200440" y="3856793"/>
                </a:cubicBezTo>
                <a:cubicBezTo>
                  <a:pt x="8307387" y="3856793"/>
                  <a:pt x="8410993" y="3860135"/>
                  <a:pt x="8517940" y="3860135"/>
                </a:cubicBezTo>
                <a:cubicBezTo>
                  <a:pt x="8745205" y="3876845"/>
                  <a:pt x="8975812" y="3886871"/>
                  <a:pt x="9206418" y="3863477"/>
                </a:cubicBezTo>
                <a:cubicBezTo>
                  <a:pt x="9437024" y="3883530"/>
                  <a:pt x="9660946" y="3870162"/>
                  <a:pt x="9891553" y="3850108"/>
                </a:cubicBezTo>
                <a:cubicBezTo>
                  <a:pt x="10125500" y="3873504"/>
                  <a:pt x="10356108" y="3840082"/>
                  <a:pt x="10586714" y="3810003"/>
                </a:cubicBezTo>
                <a:cubicBezTo>
                  <a:pt x="10817321" y="3823372"/>
                  <a:pt x="11047927" y="3823372"/>
                  <a:pt x="11271848" y="3756529"/>
                </a:cubicBezTo>
                <a:cubicBezTo>
                  <a:pt x="11442298" y="3830056"/>
                  <a:pt x="11525851" y="3589423"/>
                  <a:pt x="11709667" y="3636212"/>
                </a:cubicBezTo>
                <a:cubicBezTo>
                  <a:pt x="11893484" y="3686345"/>
                  <a:pt x="12023827" y="3495843"/>
                  <a:pt x="12184248" y="3429001"/>
                </a:cubicBezTo>
                <a:lnTo>
                  <a:pt x="12192000" y="3437173"/>
                </a:lnTo>
                <a:lnTo>
                  <a:pt x="12192000" y="6858000"/>
                </a:lnTo>
                <a:lnTo>
                  <a:pt x="0" y="6858000"/>
                </a:lnTo>
                <a:lnTo>
                  <a:pt x="0" y="6857989"/>
                </a:lnTo>
                <a:lnTo>
                  <a:pt x="6542821" y="6857989"/>
                </a:lnTo>
                <a:lnTo>
                  <a:pt x="6553813" y="6856417"/>
                </a:lnTo>
                <a:cubicBezTo>
                  <a:pt x="6636844" y="6844080"/>
                  <a:pt x="6761651" y="6822931"/>
                  <a:pt x="6836849" y="6797865"/>
                </a:cubicBezTo>
                <a:cubicBezTo>
                  <a:pt x="6663059" y="6794522"/>
                  <a:pt x="5977924" y="6667523"/>
                  <a:pt x="5951187" y="6644126"/>
                </a:cubicBezTo>
                <a:cubicBezTo>
                  <a:pt x="5964556" y="6637442"/>
                  <a:pt x="5984611" y="6630759"/>
                  <a:pt x="6001320" y="6624073"/>
                </a:cubicBezTo>
                <a:cubicBezTo>
                  <a:pt x="5964556" y="6604022"/>
                  <a:pt x="5934477" y="6580627"/>
                  <a:pt x="5904397" y="6543863"/>
                </a:cubicBezTo>
                <a:cubicBezTo>
                  <a:pt x="5807476" y="6420205"/>
                  <a:pt x="5643712" y="6463653"/>
                  <a:pt x="5506684" y="6416862"/>
                </a:cubicBezTo>
                <a:cubicBezTo>
                  <a:pt x="5593580" y="6156177"/>
                  <a:pt x="5824187" y="6253098"/>
                  <a:pt x="6001320" y="6202967"/>
                </a:cubicBezTo>
                <a:cubicBezTo>
                  <a:pt x="5536764" y="6049228"/>
                  <a:pt x="5627001" y="5969017"/>
                  <a:pt x="5443186" y="5912202"/>
                </a:cubicBezTo>
                <a:cubicBezTo>
                  <a:pt x="5212579" y="5842017"/>
                  <a:pt x="5159104" y="5842017"/>
                  <a:pt x="5159104" y="5842017"/>
                </a:cubicBezTo>
                <a:cubicBezTo>
                  <a:pt x="5429816" y="5628122"/>
                  <a:pt x="5754003" y="5858729"/>
                  <a:pt x="6094899" y="5477726"/>
                </a:cubicBezTo>
                <a:cubicBezTo>
                  <a:pt x="5767371" y="5424253"/>
                  <a:pt x="4788128" y="5397515"/>
                  <a:pt x="4577576" y="5297251"/>
                </a:cubicBezTo>
                <a:cubicBezTo>
                  <a:pt x="4657786" y="5334014"/>
                  <a:pt x="4664471" y="5223724"/>
                  <a:pt x="4701234" y="5223724"/>
                </a:cubicBezTo>
                <a:cubicBezTo>
                  <a:pt x="5012051" y="5220383"/>
                  <a:pt x="5329552" y="5283884"/>
                  <a:pt x="5643712" y="5243777"/>
                </a:cubicBezTo>
                <a:cubicBezTo>
                  <a:pt x="5700528" y="5240436"/>
                  <a:pt x="5790766" y="5270513"/>
                  <a:pt x="5800793" y="5186961"/>
                </a:cubicBezTo>
                <a:cubicBezTo>
                  <a:pt x="5810818" y="5083355"/>
                  <a:pt x="5693843" y="5106750"/>
                  <a:pt x="5643712" y="5096724"/>
                </a:cubicBezTo>
                <a:cubicBezTo>
                  <a:pt x="5439842" y="5063302"/>
                  <a:pt x="5239316" y="5049935"/>
                  <a:pt x="5032104" y="5029881"/>
                </a:cubicBezTo>
                <a:cubicBezTo>
                  <a:pt x="4945209" y="5019854"/>
                  <a:pt x="4838261" y="5039907"/>
                  <a:pt x="4871682" y="4879485"/>
                </a:cubicBezTo>
                <a:cubicBezTo>
                  <a:pt x="4844944" y="4725749"/>
                  <a:pt x="4684523" y="4779222"/>
                  <a:pt x="4600971" y="4705695"/>
                </a:cubicBezTo>
                <a:cubicBezTo>
                  <a:pt x="4641075" y="4618800"/>
                  <a:pt x="4754708" y="4678959"/>
                  <a:pt x="4788128" y="4561984"/>
                </a:cubicBezTo>
                <a:cubicBezTo>
                  <a:pt x="4627707" y="4598747"/>
                  <a:pt x="4644418" y="4344747"/>
                  <a:pt x="4483995" y="4348088"/>
                </a:cubicBezTo>
                <a:lnTo>
                  <a:pt x="4460097" y="4316252"/>
                </a:lnTo>
                <a:lnTo>
                  <a:pt x="0" y="4316252"/>
                </a:lnTo>
                <a:lnTo>
                  <a:pt x="0" y="4197368"/>
                </a:lnTo>
                <a:lnTo>
                  <a:pt x="3728859" y="4197368"/>
                </a:ln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6" name="Title 1">
            <a:extLst>
              <a:ext uri="{FF2B5EF4-FFF2-40B4-BE49-F238E27FC236}">
                <a16:creationId xmlns:a16="http://schemas.microsoft.com/office/drawing/2014/main" id="{1381FB63-BD4E-4141-9B33-1A7C4E2ABBE6}"/>
              </a:ext>
            </a:extLst>
          </p:cNvPr>
          <p:cNvSpPr txBox="1">
            <a:spLocks/>
          </p:cNvSpPr>
          <p:nvPr/>
        </p:nvSpPr>
        <p:spPr>
          <a:xfrm>
            <a:off x="6343650" y="4181474"/>
            <a:ext cx="5505814" cy="1471335"/>
          </a:xfrm>
          <a:prstGeom prst="rect">
            <a:avLst/>
          </a:prstGeom>
        </p:spPr>
        <p:txBody>
          <a:bodyPr vert="horz" lIns="91440" tIns="45720" rIns="91440" bIns="45720" rtlCol="0" anchor="b" anchorCtr="0">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n-US" sz="3700" dirty="0"/>
              <a:t>Collaborations</a:t>
            </a:r>
          </a:p>
          <a:p>
            <a:pPr>
              <a:spcAft>
                <a:spcPts val="600"/>
              </a:spcAft>
            </a:pPr>
            <a:r>
              <a:rPr lang="en-US" altLang="en-US" sz="3700" dirty="0"/>
              <a:t>Vet-LIRN/NAHLN Integrated</a:t>
            </a:r>
            <a:r>
              <a:rPr lang="en-US" sz="3700" dirty="0"/>
              <a:t> Animal Pathogen AMR Data </a:t>
            </a:r>
          </a:p>
        </p:txBody>
      </p:sp>
      <p:pic>
        <p:nvPicPr>
          <p:cNvPr id="14" name="Picture 13" descr="Chart, scatter chart&#10;&#10;Description automatically generated">
            <a:extLst>
              <a:ext uri="{FF2B5EF4-FFF2-40B4-BE49-F238E27FC236}">
                <a16:creationId xmlns:a16="http://schemas.microsoft.com/office/drawing/2014/main" id="{A18C11B3-35F3-C99C-8604-6EC420DE19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187" y="762884"/>
            <a:ext cx="2793747" cy="2793747"/>
          </a:xfrm>
          <a:prstGeom prst="rect">
            <a:avLst/>
          </a:prstGeom>
        </p:spPr>
      </p:pic>
      <p:pic>
        <p:nvPicPr>
          <p:cNvPr id="16" name="Picture 15" descr="Map&#10;&#10;Description automatically generated">
            <a:extLst>
              <a:ext uri="{FF2B5EF4-FFF2-40B4-BE49-F238E27FC236}">
                <a16:creationId xmlns:a16="http://schemas.microsoft.com/office/drawing/2014/main" id="{F4A28F8F-2A93-C1A2-1872-E40F6E120EAC}"/>
              </a:ext>
            </a:extLst>
          </p:cNvPr>
          <p:cNvPicPr>
            <a:picLocks noChangeAspect="1"/>
          </p:cNvPicPr>
          <p:nvPr/>
        </p:nvPicPr>
        <p:blipFill>
          <a:blip r:embed="rId5"/>
          <a:stretch>
            <a:fillRect/>
          </a:stretch>
        </p:blipFill>
        <p:spPr>
          <a:xfrm>
            <a:off x="4237631" y="704060"/>
            <a:ext cx="2897872" cy="2691389"/>
          </a:xfrm>
          <a:prstGeom prst="rect">
            <a:avLst/>
          </a:prstGeom>
        </p:spPr>
      </p:pic>
      <p:pic>
        <p:nvPicPr>
          <p:cNvPr id="10" name="Picture 9" descr="Graphical user interface, text, application&#10;&#10;Description automatically generated">
            <a:extLst>
              <a:ext uri="{FF2B5EF4-FFF2-40B4-BE49-F238E27FC236}">
                <a16:creationId xmlns:a16="http://schemas.microsoft.com/office/drawing/2014/main" id="{8B381413-9A3F-1491-A401-B8ADA32C46CD}"/>
              </a:ext>
            </a:extLst>
          </p:cNvPr>
          <p:cNvPicPr>
            <a:picLocks noChangeAspect="1"/>
          </p:cNvPicPr>
          <p:nvPr/>
        </p:nvPicPr>
        <p:blipFill>
          <a:blip r:embed="rId6"/>
          <a:stretch>
            <a:fillRect/>
          </a:stretch>
        </p:blipFill>
        <p:spPr>
          <a:xfrm>
            <a:off x="8055085" y="960739"/>
            <a:ext cx="3504569" cy="2067695"/>
          </a:xfrm>
          <a:prstGeom prst="rect">
            <a:avLst/>
          </a:prstGeom>
        </p:spPr>
      </p:pic>
      <p:pic>
        <p:nvPicPr>
          <p:cNvPr id="13" name="Picture 12" descr="Chart, waterfall chart&#10;&#10;Description automatically generated">
            <a:extLst>
              <a:ext uri="{FF2B5EF4-FFF2-40B4-BE49-F238E27FC236}">
                <a16:creationId xmlns:a16="http://schemas.microsoft.com/office/drawing/2014/main" id="{D5338A96-8461-F3C3-11AA-A042EE787D25}"/>
              </a:ext>
            </a:extLst>
          </p:cNvPr>
          <p:cNvPicPr>
            <a:picLocks noChangeAspect="1"/>
          </p:cNvPicPr>
          <p:nvPr/>
        </p:nvPicPr>
        <p:blipFill>
          <a:blip r:embed="rId7"/>
          <a:stretch>
            <a:fillRect/>
          </a:stretch>
        </p:blipFill>
        <p:spPr>
          <a:xfrm>
            <a:off x="662226" y="4667534"/>
            <a:ext cx="3415365" cy="1639375"/>
          </a:xfrm>
          <a:prstGeom prst="rect">
            <a:avLst/>
          </a:prstGeom>
        </p:spPr>
      </p:pic>
      <p:sp>
        <p:nvSpPr>
          <p:cNvPr id="2" name="Slide Number Placeholder 1">
            <a:extLst>
              <a:ext uri="{FF2B5EF4-FFF2-40B4-BE49-F238E27FC236}">
                <a16:creationId xmlns:a16="http://schemas.microsoft.com/office/drawing/2014/main" id="{C88367E6-98AD-44E8-81F5-B30864AE0B1F}"/>
              </a:ext>
            </a:extLst>
          </p:cNvPr>
          <p:cNvSpPr>
            <a:spLocks noGrp="1"/>
          </p:cNvSpPr>
          <p:nvPr>
            <p:ph type="sldNum" sz="quarter" idx="12"/>
          </p:nvPr>
        </p:nvSpPr>
        <p:spPr>
          <a:xfrm>
            <a:off x="10455402" y="6356350"/>
            <a:ext cx="898398" cy="365125"/>
          </a:xfrm>
        </p:spPr>
        <p:txBody>
          <a:bodyPr vert="horz" lIns="91440" tIns="45720" rIns="91440" bIns="45720" rtlCol="0" anchor="ctr">
            <a:normAutofit/>
          </a:bodyPr>
          <a:lstStyle/>
          <a:p>
            <a:pPr>
              <a:spcAft>
                <a:spcPts val="600"/>
              </a:spcAft>
            </a:pPr>
            <a:fld id="{13CA1BF7-66A2-4E36-9346-0B7158076219}" type="slidenum">
              <a:rPr lang="en-US"/>
              <a:pPr>
                <a:spcAft>
                  <a:spcPts val="600"/>
                </a:spcAft>
              </a:pPr>
              <a:t>10</a:t>
            </a:fld>
            <a:endParaRPr lang="en-US"/>
          </a:p>
        </p:txBody>
      </p:sp>
      <p:pic>
        <p:nvPicPr>
          <p:cNvPr id="18" name="Picture 17" descr="A blue rectangle with white text&#10;&#10;Description automatically generated with low confidence">
            <a:extLst>
              <a:ext uri="{FF2B5EF4-FFF2-40B4-BE49-F238E27FC236}">
                <a16:creationId xmlns:a16="http://schemas.microsoft.com/office/drawing/2014/main" id="{AB936AC2-300B-70BD-24A7-4CFBE0C4032F}"/>
              </a:ext>
            </a:extLst>
          </p:cNvPr>
          <p:cNvPicPr>
            <a:picLocks noChangeAspect="1"/>
          </p:cNvPicPr>
          <p:nvPr/>
        </p:nvPicPr>
        <p:blipFill>
          <a:blip r:embed="rId8"/>
          <a:stretch>
            <a:fillRect/>
          </a:stretch>
        </p:blipFill>
        <p:spPr>
          <a:xfrm>
            <a:off x="11245422" y="122622"/>
            <a:ext cx="695325" cy="838200"/>
          </a:xfrm>
          <a:prstGeom prst="rect">
            <a:avLst/>
          </a:prstGeom>
        </p:spPr>
      </p:pic>
    </p:spTree>
    <p:custDataLst>
      <p:tags r:id="rId1"/>
    </p:custDataLst>
    <p:extLst>
      <p:ext uri="{BB962C8B-B14F-4D97-AF65-F5344CB8AC3E}">
        <p14:creationId xmlns:p14="http://schemas.microsoft.com/office/powerpoint/2010/main" val="3018515630"/>
      </p:ext>
    </p:extLst>
  </p:cSld>
  <p:clrMapOvr>
    <a:masterClrMapping/>
  </p:clrMapOvr>
  <mc:AlternateContent xmlns:mc="http://schemas.openxmlformats.org/markup-compatibility/2006" xmlns:p14="http://schemas.microsoft.com/office/powerpoint/2010/main">
    <mc:Choice Requires="p14">
      <p:transition p14:dur="10" advTm="114298"/>
    </mc:Choice>
    <mc:Fallback xmlns="">
      <p:transition advTm="114298"/>
    </mc:Fallback>
  </mc:AlternateContent>
  <p:extLst>
    <p:ext uri="{3A86A75C-4F4B-4683-9AE1-C65F6400EC91}">
      <p14:laserTraceLst xmlns:p14="http://schemas.microsoft.com/office/powerpoint/2010/main">
        <p14:tracePtLst>
          <p14:tracePt t="3918" x="7956550" y="5930900"/>
          <p14:tracePt t="3926" x="8026400" y="5924550"/>
          <p14:tracePt t="3934" x="8115300" y="5899150"/>
          <p14:tracePt t="3948" x="8166100" y="5880100"/>
          <p14:tracePt t="3965" x="8248650" y="5797550"/>
          <p14:tracePt t="3982" x="8299450" y="5734050"/>
          <p14:tracePt t="3999" x="8331200" y="5683250"/>
          <p14:tracePt t="4015" x="8337550" y="5651500"/>
          <p14:tracePt t="4032" x="8350250" y="5632450"/>
          <p14:tracePt t="4048" x="8350250" y="5607050"/>
          <p14:tracePt t="4065" x="8343900" y="5588000"/>
          <p14:tracePt t="4081" x="8331200" y="5575300"/>
          <p14:tracePt t="4098" x="8331200" y="5568950"/>
          <p14:tracePt t="7347" x="8324850" y="5556250"/>
          <p14:tracePt t="7366" x="8305800" y="5486400"/>
          <p14:tracePt t="7382" x="8261350" y="5441950"/>
          <p14:tracePt t="7398" x="8242300" y="5435600"/>
          <p14:tracePt t="7414" x="8210550" y="5435600"/>
          <p14:tracePt t="7432" x="8172450" y="5435600"/>
          <p14:tracePt t="7448" x="8134350" y="5435600"/>
          <p14:tracePt t="7465" x="8115300" y="5448300"/>
          <p14:tracePt t="7481" x="8102600" y="5467350"/>
          <p14:tracePt t="7498" x="8102600" y="5473700"/>
          <p14:tracePt t="7514" x="8102600" y="5480050"/>
          <p14:tracePt t="9283" x="8102600" y="5467350"/>
          <p14:tracePt t="9291" x="8102600" y="5422900"/>
          <p14:tracePt t="9298" x="8102600" y="5384800"/>
          <p14:tracePt t="9315" x="8102600" y="5308600"/>
          <p14:tracePt t="9331" x="8102600" y="5283200"/>
          <p14:tracePt t="9348" x="8102600" y="5276850"/>
          <p14:tracePt t="9382" x="8102600" y="5270500"/>
          <p14:tracePt t="9398" x="8102600" y="5264150"/>
          <p14:tracePt t="9415" x="8102600" y="5257800"/>
          <p14:tracePt t="9448" x="8102600" y="5251450"/>
          <p14:tracePt t="9465" x="8102600" y="5238750"/>
          <p14:tracePt t="9482" x="8102600" y="5232400"/>
          <p14:tracePt t="9498" x="8096250" y="5200650"/>
          <p14:tracePt t="9515" x="8077200" y="5181600"/>
          <p14:tracePt t="9532" x="8064500" y="5156200"/>
          <p14:tracePt t="9549" x="8045450" y="5124450"/>
          <p14:tracePt t="9566" x="8026400" y="5086350"/>
          <p14:tracePt t="9581" x="8013700" y="5060950"/>
          <p14:tracePt t="9598" x="7994650" y="5035550"/>
          <p14:tracePt t="9616" x="7981950" y="5016500"/>
          <p14:tracePt t="9632" x="7975600" y="5010150"/>
          <p14:tracePt t="9669" x="7969250" y="5010150"/>
          <p14:tracePt t="10040" x="7969250" y="5003800"/>
          <p14:tracePt t="10057" x="7969250" y="4991100"/>
          <p14:tracePt t="10063" x="7969250" y="4972050"/>
          <p14:tracePt t="10072" x="7969250" y="4965700"/>
          <p14:tracePt t="10082" x="7969250" y="4953000"/>
          <p14:tracePt t="10098" x="7969250" y="4927600"/>
          <p14:tracePt t="10117" x="7969250" y="4895850"/>
          <p14:tracePt t="10132" x="7962900" y="4876800"/>
          <p14:tracePt t="10148" x="7956550" y="4813300"/>
          <p14:tracePt t="10165" x="7943850" y="4762500"/>
          <p14:tracePt t="10182" x="7937500" y="4743450"/>
          <p14:tracePt t="10198" x="7937500" y="4737100"/>
          <p14:tracePt t="10215" x="7937500" y="4730750"/>
          <p14:tracePt t="11416" x="7943850" y="4737100"/>
          <p14:tracePt t="11420" x="7962900" y="4743450"/>
          <p14:tracePt t="11433" x="7975600" y="4762500"/>
          <p14:tracePt t="11448" x="8001000" y="4787900"/>
          <p14:tracePt t="11464" x="8039100" y="4813300"/>
          <p14:tracePt t="11481" x="8064500" y="4832350"/>
          <p14:tracePt t="11499" x="8108950" y="4857750"/>
          <p14:tracePt t="11515" x="8147050" y="4870450"/>
          <p14:tracePt t="11531" x="8210550" y="4895850"/>
          <p14:tracePt t="11548" x="8299450" y="4921250"/>
          <p14:tracePt t="11566" x="8343900" y="4927600"/>
          <p14:tracePt t="11582" x="8369300" y="4927600"/>
          <p14:tracePt t="11598" x="8394700" y="4927600"/>
          <p14:tracePt t="11732" x="8407400" y="4953000"/>
          <p14:tracePt t="11738" x="8420100" y="4978400"/>
          <p14:tracePt t="11749" x="8432800" y="4984750"/>
          <p14:tracePt t="11765" x="8509000" y="5060950"/>
          <p14:tracePt t="11782" x="8540750" y="5092700"/>
          <p14:tracePt t="11799" x="8585200" y="5118100"/>
          <p14:tracePt t="11815" x="8680450" y="5168900"/>
          <p14:tracePt t="11832" x="8731250" y="5181600"/>
          <p14:tracePt t="11848" x="8756650" y="5187950"/>
          <p14:tracePt t="11865" x="8769350" y="5194300"/>
          <p14:tracePt t="11881" x="8775700" y="5194300"/>
          <p14:tracePt t="11984" x="8775700" y="5187950"/>
          <p14:tracePt t="14217" x="8769350" y="5187950"/>
          <p14:tracePt t="14224" x="8743950" y="5187950"/>
          <p14:tracePt t="14233" x="8724900" y="5181600"/>
          <p14:tracePt t="14250" x="8636000" y="5143500"/>
          <p14:tracePt t="14265" x="8382000" y="5054600"/>
          <p14:tracePt t="14281" x="8077200" y="4940300"/>
          <p14:tracePt t="14298" x="7518400" y="4730750"/>
          <p14:tracePt t="14315" x="6978650" y="4540250"/>
          <p14:tracePt t="14331" x="5956300" y="4184650"/>
          <p14:tracePt t="14348" x="5124450" y="3860800"/>
          <p14:tracePt t="14366" x="4375150" y="3556000"/>
          <p14:tracePt t="14381" x="3600450" y="3213100"/>
          <p14:tracePt t="14398" x="3067050" y="2946400"/>
          <p14:tracePt t="14416" x="2622550" y="2736850"/>
          <p14:tracePt t="14431" x="2520950" y="2692400"/>
          <p14:tracePt t="14448" x="2425700" y="2654300"/>
          <p14:tracePt t="14465" x="2393950" y="2641600"/>
          <p14:tracePt t="14482" x="2387600" y="2641600"/>
          <p14:tracePt t="14532" x="2387600" y="2635250"/>
          <p14:tracePt t="14540" x="2381250" y="2622550"/>
          <p14:tracePt t="14549" x="2362200" y="2584450"/>
          <p14:tracePt t="14565" x="2311400" y="2476500"/>
          <p14:tracePt t="14582" x="2228850" y="2362200"/>
          <p14:tracePt t="14598" x="2159000" y="2273300"/>
          <p14:tracePt t="14616" x="2114550" y="2203450"/>
          <p14:tracePt t="14632" x="2101850" y="2184400"/>
          <p14:tracePt t="14648" x="2101850" y="2165350"/>
          <p14:tracePt t="14665" x="2095500" y="2146300"/>
          <p14:tracePt t="14681" x="2095500" y="2114550"/>
          <p14:tracePt t="14698" x="2095500" y="2082800"/>
          <p14:tracePt t="14715" x="2095500" y="2025650"/>
          <p14:tracePt t="14732" x="2095500" y="1949450"/>
          <p14:tracePt t="14748" x="2089150" y="1917700"/>
          <p14:tracePt t="14764" x="2089150" y="1905000"/>
          <p14:tracePt t="14782" x="2089150" y="1898650"/>
          <p14:tracePt t="14798" x="2082800" y="1892300"/>
          <p14:tracePt t="14832" x="2076450" y="1885950"/>
          <p14:tracePt t="14848" x="2070100" y="1885950"/>
          <p14:tracePt t="14865" x="2057400" y="1879600"/>
          <p14:tracePt t="14882" x="2038350" y="1866900"/>
          <p14:tracePt t="14898" x="2025650" y="1866900"/>
          <p14:tracePt t="14915" x="2012950" y="1860550"/>
          <p14:tracePt t="14932" x="2006600" y="1854200"/>
          <p14:tracePt t="14948" x="1993900" y="1854200"/>
          <p14:tracePt t="14981" x="1987550" y="1854200"/>
          <p14:tracePt t="15015" x="1968500" y="1847850"/>
          <p14:tracePt t="15032" x="1943100" y="1835150"/>
          <p14:tracePt t="15048" x="1866900" y="1797050"/>
          <p14:tracePt t="15065" x="1835150" y="1778000"/>
          <p14:tracePt t="15081" x="1803400" y="1765300"/>
          <p14:tracePt t="15098" x="1784350" y="1758950"/>
          <p14:tracePt t="15115" x="1758950" y="1752600"/>
          <p14:tracePt t="15132" x="1739900" y="1746250"/>
          <p14:tracePt t="15148" x="1727200" y="1746250"/>
          <p14:tracePt t="15165" x="1695450" y="1739900"/>
          <p14:tracePt t="15182" x="1682750" y="1739900"/>
          <p14:tracePt t="15198" x="1670050" y="1739900"/>
          <p14:tracePt t="15215" x="1657350" y="1739900"/>
          <p14:tracePt t="15232" x="1651000" y="1739900"/>
          <p14:tracePt t="15250" x="1619250" y="1746250"/>
          <p14:tracePt t="15265" x="1606550" y="1752600"/>
          <p14:tracePt t="15282" x="1581150" y="1771650"/>
          <p14:tracePt t="15299" x="1562100" y="1784350"/>
          <p14:tracePt t="15315" x="1549400" y="1797050"/>
          <p14:tracePt t="15331" x="1530350" y="1803400"/>
          <p14:tracePt t="15348" x="1517650" y="1809750"/>
          <p14:tracePt t="15367" x="1485900" y="1822450"/>
          <p14:tracePt t="15382" x="1460500" y="1828800"/>
          <p14:tracePt t="15399" x="1422400" y="1847850"/>
          <p14:tracePt t="15415" x="1384300" y="1866900"/>
          <p14:tracePt t="15431" x="1352550" y="1879600"/>
          <p14:tracePt t="15449" x="1327150" y="1892300"/>
          <p14:tracePt t="15465" x="1301750" y="1898650"/>
          <p14:tracePt t="15466" x="1295400" y="1905000"/>
          <p14:tracePt t="15482" x="1276350" y="1905000"/>
          <p14:tracePt t="15499" x="1257300" y="1917700"/>
          <p14:tracePt t="15514" x="1238250" y="1930400"/>
          <p14:tracePt t="15531" x="1219200" y="1943100"/>
          <p14:tracePt t="15548" x="1206500" y="1955800"/>
          <p14:tracePt t="15565" x="1187450" y="1981200"/>
          <p14:tracePt t="15581" x="1168400" y="2019300"/>
          <p14:tracePt t="15598" x="1162050" y="2051050"/>
          <p14:tracePt t="15615" x="1155700" y="2076450"/>
          <p14:tracePt t="15632" x="1155700" y="2101850"/>
          <p14:tracePt t="15649" x="1155700" y="2127250"/>
          <p14:tracePt t="15666" x="1155700" y="2152650"/>
          <p14:tracePt t="15682" x="1155700" y="2171700"/>
          <p14:tracePt t="15698" x="1162050" y="2197100"/>
          <p14:tracePt t="15715" x="1174750" y="2222500"/>
          <p14:tracePt t="15731" x="1187450" y="2241550"/>
          <p14:tracePt t="15748" x="1193800" y="2247900"/>
          <p14:tracePt t="15765" x="1200150" y="2260600"/>
          <p14:tracePt t="15781" x="1212850" y="2266950"/>
          <p14:tracePt t="15798" x="1219200" y="2273300"/>
          <p14:tracePt t="15815" x="1238250" y="2286000"/>
          <p14:tracePt t="15831" x="1257300" y="2298700"/>
          <p14:tracePt t="15848" x="1295400" y="2324100"/>
          <p14:tracePt t="15865" x="1320800" y="2343150"/>
          <p14:tracePt t="15882" x="1358900" y="2355850"/>
          <p14:tracePt t="15898" x="1377950" y="2362200"/>
          <p14:tracePt t="15915" x="1397000" y="2368550"/>
          <p14:tracePt t="15932" x="1416050" y="2381250"/>
          <p14:tracePt t="15948" x="1422400" y="2381250"/>
          <p14:tracePt t="15965" x="1441450" y="2393950"/>
          <p14:tracePt t="15982" x="1454150" y="2400300"/>
          <p14:tracePt t="15998" x="1473200" y="2406650"/>
          <p14:tracePt t="16015" x="1485900" y="2413000"/>
          <p14:tracePt t="16032" x="1504950" y="2419350"/>
          <p14:tracePt t="16048" x="1524000" y="2432050"/>
          <p14:tracePt t="16066" x="1549400" y="2451100"/>
          <p14:tracePt t="16081" x="1587500" y="2457450"/>
          <p14:tracePt t="16098" x="1631950" y="2476500"/>
          <p14:tracePt t="16116" x="1663700" y="2489200"/>
          <p14:tracePt t="16132" x="1708150" y="2501900"/>
          <p14:tracePt t="16148" x="1765300" y="2520950"/>
          <p14:tracePt t="16165" x="1809750" y="2527300"/>
          <p14:tracePt t="16182" x="1841500" y="2533650"/>
          <p14:tracePt t="16198" x="1905000" y="2546350"/>
          <p14:tracePt t="16215" x="1955800" y="2552700"/>
          <p14:tracePt t="16232" x="1993900" y="2552700"/>
          <p14:tracePt t="16248" x="2032000" y="2552700"/>
          <p14:tracePt t="16265" x="2076450" y="2552700"/>
          <p14:tracePt t="16282" x="2146300" y="2552700"/>
          <p14:tracePt t="16298" x="2216150" y="2540000"/>
          <p14:tracePt t="16315" x="2241550" y="2520950"/>
          <p14:tracePt t="16332" x="2305050" y="2476500"/>
          <p14:tracePt t="16348" x="2343150" y="2444750"/>
          <p14:tracePt t="16366" x="2393950" y="2413000"/>
          <p14:tracePt t="16382" x="2451100" y="2374900"/>
          <p14:tracePt t="16398" x="2508250" y="2330450"/>
          <p14:tracePt t="16415" x="2590800" y="2260600"/>
          <p14:tracePt t="16432" x="2641600" y="2228850"/>
          <p14:tracePt t="16448" x="2698750" y="2197100"/>
          <p14:tracePt t="16465" x="2730500" y="2178050"/>
          <p14:tracePt t="16482" x="2762250" y="2146300"/>
          <p14:tracePt t="16499" x="2781300" y="2127250"/>
          <p14:tracePt t="16515" x="2819400" y="2095500"/>
          <p14:tracePt t="16532" x="2838450" y="2070100"/>
          <p14:tracePt t="16549" x="2857500" y="2038350"/>
          <p14:tracePt t="16566" x="2882900" y="2000250"/>
          <p14:tracePt t="16582" x="2889250" y="1962150"/>
          <p14:tracePt t="16598" x="2895600" y="1930400"/>
          <p14:tracePt t="16617" x="2895600" y="1866900"/>
          <p14:tracePt t="16631" x="2889250" y="1828800"/>
          <p14:tracePt t="16648" x="2832100" y="1720850"/>
          <p14:tracePt t="16665" x="2781300" y="1651000"/>
          <p14:tracePt t="16682" x="2711450" y="1549400"/>
          <p14:tracePt t="16698" x="2622550" y="1466850"/>
          <p14:tracePt t="16715" x="2559050" y="1403350"/>
          <p14:tracePt t="16732" x="2476500" y="1339850"/>
          <p14:tracePt t="16748" x="2451100" y="1327150"/>
          <p14:tracePt t="16765" x="2419350" y="1327150"/>
          <p14:tracePt t="16781" x="2381250" y="1314450"/>
          <p14:tracePt t="16798" x="2336800" y="1314450"/>
          <p14:tracePt t="16815" x="2305050" y="1320800"/>
          <p14:tracePt t="16831" x="2203450" y="1377950"/>
          <p14:tracePt t="16848" x="2114550" y="1441450"/>
          <p14:tracePt t="16866" x="2057400" y="1492250"/>
          <p14:tracePt t="16882" x="2000250" y="1562100"/>
          <p14:tracePt t="16898" x="1974850" y="1606550"/>
          <p14:tracePt t="16916" x="1974850" y="1631950"/>
          <p14:tracePt t="16933" x="1962150" y="1651000"/>
          <p14:tracePt t="16948" x="1962150" y="1663700"/>
          <p14:tracePt t="16965" x="1949450" y="1689100"/>
          <p14:tracePt t="16981" x="1943100" y="1714500"/>
          <p14:tracePt t="16999" x="1936750" y="1733550"/>
          <p14:tracePt t="17016" x="1924050" y="1765300"/>
          <p14:tracePt t="17048" x="1917700" y="1784350"/>
          <p14:tracePt t="17082" x="1917700" y="1790700"/>
          <p14:tracePt t="17115" x="1917700" y="1797050"/>
          <p14:tracePt t="17131" x="1917700" y="1803400"/>
          <p14:tracePt t="17148" x="1917700" y="1816100"/>
          <p14:tracePt t="17165" x="1917700" y="1822450"/>
          <p14:tracePt t="17181" x="1917700" y="1835150"/>
          <p14:tracePt t="17198" x="1930400" y="1854200"/>
          <p14:tracePt t="17215" x="1936750" y="1866900"/>
          <p14:tracePt t="17231" x="1955800" y="1879600"/>
          <p14:tracePt t="17248" x="1993900" y="1917700"/>
          <p14:tracePt t="17265" x="2038350" y="1955800"/>
          <p14:tracePt t="17282" x="2108200" y="2019300"/>
          <p14:tracePt t="17298" x="2146300" y="2057400"/>
          <p14:tracePt t="17315" x="2184400" y="2089150"/>
          <p14:tracePt t="17332" x="2216150" y="2114550"/>
          <p14:tracePt t="17348" x="2273300" y="2139950"/>
          <p14:tracePt t="17366" x="2298700" y="2159000"/>
          <p14:tracePt t="17381" x="2317750" y="2171700"/>
          <p14:tracePt t="17398" x="2330450" y="2178050"/>
          <p14:tracePt t="17415" x="2355850" y="2197100"/>
          <p14:tracePt t="17431" x="2381250" y="2222500"/>
          <p14:tracePt t="17448" x="2406650" y="2235200"/>
          <p14:tracePt t="17465" x="2463800" y="2273300"/>
          <p14:tracePt t="17481" x="2489200" y="2286000"/>
          <p14:tracePt t="17498" x="2508250" y="2298700"/>
          <p14:tracePt t="17514" x="2514600" y="2298700"/>
          <p14:tracePt t="17532" x="2520950" y="2298700"/>
          <p14:tracePt t="18336" x="2533650" y="2298700"/>
          <p14:tracePt t="18344" x="2546350" y="2298700"/>
          <p14:tracePt t="18353" x="2565400" y="2298700"/>
          <p14:tracePt t="18365" x="2578100" y="2298700"/>
          <p14:tracePt t="18381" x="2590800" y="2298700"/>
          <p14:tracePt t="18399" x="2603500" y="2298700"/>
          <p14:tracePt t="30474" x="2609850" y="229235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67F378D-A000-47AE-83B2-D9954D8C9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48E26863-5660-4928-984A-CA2CFC8F6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287" y="746626"/>
            <a:ext cx="2624177" cy="33654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6">
            <a:extLst>
              <a:ext uri="{FF2B5EF4-FFF2-40B4-BE49-F238E27FC236}">
                <a16:creationId xmlns:a16="http://schemas.microsoft.com/office/drawing/2014/main" id="{D7538F2A-6532-4E38-8354-21841BB0B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5705" y="580586"/>
            <a:ext cx="1027015" cy="258262"/>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CD91D775-8E4E-4256-89C8-12CEA1F2AD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4454" y="746625"/>
            <a:ext cx="2624328" cy="33654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52F31131-35FC-4834-8E62-1D9DA3BE2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8946" y="746625"/>
            <a:ext cx="2624328" cy="33654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E7AD7F70-85A5-463C-9B1F-3182B60F8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62385" y="746626"/>
            <a:ext cx="2624328" cy="33654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6">
            <a:extLst>
              <a:ext uri="{FF2B5EF4-FFF2-40B4-BE49-F238E27FC236}">
                <a16:creationId xmlns:a16="http://schemas.microsoft.com/office/drawing/2014/main" id="{E5F002A4-1B0E-473E-AD7B-8346FB83B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341703" y="2300232"/>
            <a:ext cx="1027015" cy="258262"/>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33" name="Freeform: Shape 32">
            <a:extLst>
              <a:ext uri="{FF2B5EF4-FFF2-40B4-BE49-F238E27FC236}">
                <a16:creationId xmlns:a16="http://schemas.microsoft.com/office/drawing/2014/main" id="{13AF7514-9DD7-4ADB-84DF-5D8B61E73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9" y="4298302"/>
            <a:ext cx="12192000" cy="2559698"/>
          </a:xfrm>
          <a:custGeom>
            <a:avLst/>
            <a:gdLst>
              <a:gd name="connsiteX0" fmla="*/ 1462415 w 12192000"/>
              <a:gd name="connsiteY0" fmla="*/ 0 h 2685062"/>
              <a:gd name="connsiteX1" fmla="*/ 1494432 w 12192000"/>
              <a:gd name="connsiteY1" fmla="*/ 2457 h 2685062"/>
              <a:gd name="connsiteX2" fmla="*/ 1523667 w 12192000"/>
              <a:gd name="connsiteY2" fmla="*/ 11778 h 2685062"/>
              <a:gd name="connsiteX3" fmla="*/ 1523067 w 12192000"/>
              <a:gd name="connsiteY3" fmla="*/ 14207 h 2685062"/>
              <a:gd name="connsiteX4" fmla="*/ 1527695 w 12192000"/>
              <a:gd name="connsiteY4" fmla="*/ 15715 h 2685062"/>
              <a:gd name="connsiteX5" fmla="*/ 1532258 w 12192000"/>
              <a:gd name="connsiteY5" fmla="*/ 14518 h 2685062"/>
              <a:gd name="connsiteX6" fmla="*/ 1537796 w 12192000"/>
              <a:gd name="connsiteY6" fmla="*/ 16283 h 2685062"/>
              <a:gd name="connsiteX7" fmla="*/ 1553041 w 12192000"/>
              <a:gd name="connsiteY7" fmla="*/ 20452 h 2685062"/>
              <a:gd name="connsiteX8" fmla="*/ 1557495 w 12192000"/>
              <a:gd name="connsiteY8" fmla="*/ 25861 h 2685062"/>
              <a:gd name="connsiteX9" fmla="*/ 1617448 w 12192000"/>
              <a:gd name="connsiteY9" fmla="*/ 40977 h 2685062"/>
              <a:gd name="connsiteX10" fmla="*/ 1636697 w 12192000"/>
              <a:gd name="connsiteY10" fmla="*/ 39108 h 2685062"/>
              <a:gd name="connsiteX11" fmla="*/ 1657286 w 12192000"/>
              <a:gd name="connsiteY11" fmla="*/ 49000 h 2685062"/>
              <a:gd name="connsiteX12" fmla="*/ 1719191 w 12192000"/>
              <a:gd name="connsiteY12" fmla="*/ 56920 h 2685062"/>
              <a:gd name="connsiteX13" fmla="*/ 1787126 w 12192000"/>
              <a:gd name="connsiteY13" fmla="*/ 71960 h 2685062"/>
              <a:gd name="connsiteX14" fmla="*/ 1834555 w 12192000"/>
              <a:gd name="connsiteY14" fmla="*/ 86590 h 2685062"/>
              <a:gd name="connsiteX15" fmla="*/ 1966070 w 12192000"/>
              <a:gd name="connsiteY15" fmla="*/ 103987 h 2685062"/>
              <a:gd name="connsiteX16" fmla="*/ 2188582 w 12192000"/>
              <a:gd name="connsiteY16" fmla="*/ 124532 h 2685062"/>
              <a:gd name="connsiteX17" fmla="*/ 2234811 w 12192000"/>
              <a:gd name="connsiteY17" fmla="*/ 130739 h 2685062"/>
              <a:gd name="connsiteX18" fmla="*/ 2270005 w 12192000"/>
              <a:gd name="connsiteY18" fmla="*/ 143358 h 2685062"/>
              <a:gd name="connsiteX19" fmla="*/ 2274208 w 12192000"/>
              <a:gd name="connsiteY19" fmla="*/ 152634 h 2685062"/>
              <a:gd name="connsiteX20" fmla="*/ 2298905 w 12192000"/>
              <a:gd name="connsiteY20" fmla="*/ 157215 h 2685062"/>
              <a:gd name="connsiteX21" fmla="*/ 2304521 w 12192000"/>
              <a:gd name="connsiteY21" fmla="*/ 159957 h 2685062"/>
              <a:gd name="connsiteX22" fmla="*/ 2337696 w 12192000"/>
              <a:gd name="connsiteY22" fmla="*/ 174150 h 2685062"/>
              <a:gd name="connsiteX23" fmla="*/ 2432112 w 12192000"/>
              <a:gd name="connsiteY23" fmla="*/ 166646 h 2685062"/>
              <a:gd name="connsiteX24" fmla="*/ 2500149 w 12192000"/>
              <a:gd name="connsiteY24" fmla="*/ 168723 h 2685062"/>
              <a:gd name="connsiteX25" fmla="*/ 2504776 w 12192000"/>
              <a:gd name="connsiteY25" fmla="*/ 171455 h 2685062"/>
              <a:gd name="connsiteX26" fmla="*/ 2507358 w 12192000"/>
              <a:gd name="connsiteY26" fmla="*/ 177677 h 2685062"/>
              <a:gd name="connsiteX27" fmla="*/ 2518847 w 12192000"/>
              <a:gd name="connsiteY27" fmla="*/ 180936 h 2685062"/>
              <a:gd name="connsiteX28" fmla="*/ 2528864 w 12192000"/>
              <a:gd name="connsiteY28" fmla="*/ 188517 h 2685062"/>
              <a:gd name="connsiteX29" fmla="*/ 2938613 w 12192000"/>
              <a:gd name="connsiteY29" fmla="*/ 248764 h 2685062"/>
              <a:gd name="connsiteX30" fmla="*/ 3132513 w 12192000"/>
              <a:gd name="connsiteY30" fmla="*/ 229282 h 2685062"/>
              <a:gd name="connsiteX31" fmla="*/ 3208657 w 12192000"/>
              <a:gd name="connsiteY31" fmla="*/ 230814 h 2685062"/>
              <a:gd name="connsiteX32" fmla="*/ 3217904 w 12192000"/>
              <a:gd name="connsiteY32" fmla="*/ 237375 h 2685062"/>
              <a:gd name="connsiteX33" fmla="*/ 3330150 w 12192000"/>
              <a:gd name="connsiteY33" fmla="*/ 214762 h 2685062"/>
              <a:gd name="connsiteX34" fmla="*/ 3480527 w 12192000"/>
              <a:gd name="connsiteY34" fmla="*/ 231960 h 2685062"/>
              <a:gd name="connsiteX35" fmla="*/ 3591806 w 12192000"/>
              <a:gd name="connsiteY35" fmla="*/ 253003 h 2685062"/>
              <a:gd name="connsiteX36" fmla="*/ 3655143 w 12192000"/>
              <a:gd name="connsiteY36" fmla="*/ 261318 h 2685062"/>
              <a:gd name="connsiteX37" fmla="*/ 3700191 w 12192000"/>
              <a:gd name="connsiteY37" fmla="*/ 271235 h 2685062"/>
              <a:gd name="connsiteX38" fmla="*/ 3820459 w 12192000"/>
              <a:gd name="connsiteY38" fmla="*/ 275675 h 2685062"/>
              <a:gd name="connsiteX39" fmla="*/ 4022158 w 12192000"/>
              <a:gd name="connsiteY39" fmla="*/ 274341 h 2685062"/>
              <a:gd name="connsiteX40" fmla="*/ 4164508 w 12192000"/>
              <a:gd name="connsiteY40" fmla="*/ 309117 h 2685062"/>
              <a:gd name="connsiteX41" fmla="*/ 4246843 w 12192000"/>
              <a:gd name="connsiteY41" fmla="*/ 292417 h 2685062"/>
              <a:gd name="connsiteX42" fmla="*/ 4337133 w 12192000"/>
              <a:gd name="connsiteY42" fmla="*/ 304707 h 2685062"/>
              <a:gd name="connsiteX43" fmla="*/ 4696109 w 12192000"/>
              <a:gd name="connsiteY43" fmla="*/ 300060 h 2685062"/>
              <a:gd name="connsiteX44" fmla="*/ 4928090 w 12192000"/>
              <a:gd name="connsiteY44" fmla="*/ 291457 h 2685062"/>
              <a:gd name="connsiteX45" fmla="*/ 4960316 w 12192000"/>
              <a:gd name="connsiteY45" fmla="*/ 287841 h 2685062"/>
              <a:gd name="connsiteX46" fmla="*/ 4960840 w 12192000"/>
              <a:gd name="connsiteY46" fmla="*/ 285406 h 2685062"/>
              <a:gd name="connsiteX47" fmla="*/ 4965958 w 12192000"/>
              <a:gd name="connsiteY47" fmla="*/ 284802 h 2685062"/>
              <a:gd name="connsiteX48" fmla="*/ 4969785 w 12192000"/>
              <a:gd name="connsiteY48" fmla="*/ 286778 h 2685062"/>
              <a:gd name="connsiteX49" fmla="*/ 4975889 w 12192000"/>
              <a:gd name="connsiteY49" fmla="*/ 286093 h 2685062"/>
              <a:gd name="connsiteX50" fmla="*/ 4992382 w 12192000"/>
              <a:gd name="connsiteY50" fmla="*/ 284871 h 2685062"/>
              <a:gd name="connsiteX51" fmla="*/ 4999094 w 12192000"/>
              <a:gd name="connsiteY51" fmla="*/ 280499 h 2685062"/>
              <a:gd name="connsiteX52" fmla="*/ 5080965 w 12192000"/>
              <a:gd name="connsiteY52" fmla="*/ 282208 h 2685062"/>
              <a:gd name="connsiteX53" fmla="*/ 5105166 w 12192000"/>
              <a:gd name="connsiteY53" fmla="*/ 276473 h 2685062"/>
              <a:gd name="connsiteX54" fmla="*/ 5168054 w 12192000"/>
              <a:gd name="connsiteY54" fmla="*/ 280137 h 2685062"/>
              <a:gd name="connsiteX55" fmla="*/ 5239940 w 12192000"/>
              <a:gd name="connsiteY55" fmla="*/ 278079 h 2685062"/>
              <a:gd name="connsiteX56" fmla="*/ 5291998 w 12192000"/>
              <a:gd name="connsiteY56" fmla="*/ 272685 h 2685062"/>
              <a:gd name="connsiteX57" fmla="*/ 5425861 w 12192000"/>
              <a:gd name="connsiteY57" fmla="*/ 279926 h 2685062"/>
              <a:gd name="connsiteX58" fmla="*/ 5648321 w 12192000"/>
              <a:gd name="connsiteY58" fmla="*/ 300693 h 2685062"/>
              <a:gd name="connsiteX59" fmla="*/ 5695414 w 12192000"/>
              <a:gd name="connsiteY59" fmla="*/ 303150 h 2685062"/>
              <a:gd name="connsiteX60" fmla="*/ 5743064 w 12192000"/>
              <a:gd name="connsiteY60" fmla="*/ 289335 h 2685062"/>
              <a:gd name="connsiteX61" fmla="*/ 5768797 w 12192000"/>
              <a:gd name="connsiteY61" fmla="*/ 289436 h 2685062"/>
              <a:gd name="connsiteX62" fmla="*/ 5775419 w 12192000"/>
              <a:gd name="connsiteY62" fmla="*/ 287831 h 2685062"/>
              <a:gd name="connsiteX63" fmla="*/ 5813624 w 12192000"/>
              <a:gd name="connsiteY63" fmla="*/ 280263 h 2685062"/>
              <a:gd name="connsiteX64" fmla="*/ 5900676 w 12192000"/>
              <a:gd name="connsiteY64" fmla="*/ 304615 h 2685062"/>
              <a:gd name="connsiteX65" fmla="*/ 5966795 w 12192000"/>
              <a:gd name="connsiteY65" fmla="*/ 314993 h 2685062"/>
              <a:gd name="connsiteX66" fmla="*/ 5972463 w 12192000"/>
              <a:gd name="connsiteY66" fmla="*/ 313217 h 2685062"/>
              <a:gd name="connsiteX67" fmla="*/ 5977754 w 12192000"/>
              <a:gd name="connsiteY67" fmla="*/ 307726 h 2685062"/>
              <a:gd name="connsiteX68" fmla="*/ 5990232 w 12192000"/>
              <a:gd name="connsiteY68" fmla="*/ 306694 h 2685062"/>
              <a:gd name="connsiteX69" fmla="*/ 6003260 w 12192000"/>
              <a:gd name="connsiteY69" fmla="*/ 301250 h 2685062"/>
              <a:gd name="connsiteX70" fmla="*/ 6398655 w 12192000"/>
              <a:gd name="connsiteY70" fmla="*/ 340447 h 2685062"/>
              <a:gd name="connsiteX71" fmla="*/ 6477250 w 12192000"/>
              <a:gd name="connsiteY71" fmla="*/ 370643 h 2685062"/>
              <a:gd name="connsiteX72" fmla="*/ 6599996 w 12192000"/>
              <a:gd name="connsiteY72" fmla="*/ 371929 h 2685062"/>
              <a:gd name="connsiteX73" fmla="*/ 6673632 w 12192000"/>
              <a:gd name="connsiteY73" fmla="*/ 384303 h 2685062"/>
              <a:gd name="connsiteX74" fmla="*/ 6685461 w 12192000"/>
              <a:gd name="connsiteY74" fmla="*/ 379698 h 2685062"/>
              <a:gd name="connsiteX75" fmla="*/ 6782761 w 12192000"/>
              <a:gd name="connsiteY75" fmla="*/ 421766 h 2685062"/>
              <a:gd name="connsiteX76" fmla="*/ 6934599 w 12192000"/>
              <a:gd name="connsiteY76" fmla="*/ 432626 h 2685062"/>
              <a:gd name="connsiteX77" fmla="*/ 7050728 w 12192000"/>
              <a:gd name="connsiteY77" fmla="*/ 432695 h 2685062"/>
              <a:gd name="connsiteX78" fmla="*/ 7115167 w 12192000"/>
              <a:gd name="connsiteY78" fmla="*/ 436243 h 2685062"/>
              <a:gd name="connsiteX79" fmla="*/ 7162809 w 12192000"/>
              <a:gd name="connsiteY79" fmla="*/ 434931 h 2685062"/>
              <a:gd name="connsiteX80" fmla="*/ 7280034 w 12192000"/>
              <a:gd name="connsiteY80" fmla="*/ 452539 h 2685062"/>
              <a:gd name="connsiteX81" fmla="*/ 7472654 w 12192000"/>
              <a:gd name="connsiteY81" fmla="*/ 490482 h 2685062"/>
              <a:gd name="connsiteX82" fmla="*/ 7696080 w 12192000"/>
              <a:gd name="connsiteY82" fmla="*/ 514010 h 2685062"/>
              <a:gd name="connsiteX83" fmla="*/ 7788139 w 12192000"/>
              <a:gd name="connsiteY83" fmla="*/ 518649 h 2685062"/>
              <a:gd name="connsiteX84" fmla="*/ 8227756 w 12192000"/>
              <a:gd name="connsiteY84" fmla="*/ 558548 h 2685062"/>
              <a:gd name="connsiteX85" fmla="*/ 8328859 w 12192000"/>
              <a:gd name="connsiteY85" fmla="*/ 582867 h 2685062"/>
              <a:gd name="connsiteX86" fmla="*/ 8532898 w 12192000"/>
              <a:gd name="connsiteY86" fmla="*/ 668282 h 2685062"/>
              <a:gd name="connsiteX87" fmla="*/ 8792925 w 12192000"/>
              <a:gd name="connsiteY87" fmla="*/ 701900 h 2685062"/>
              <a:gd name="connsiteX88" fmla="*/ 8809491 w 12192000"/>
              <a:gd name="connsiteY88" fmla="*/ 717262 h 2685062"/>
              <a:gd name="connsiteX89" fmla="*/ 8814066 w 12192000"/>
              <a:gd name="connsiteY89" fmla="*/ 719410 h 2685062"/>
              <a:gd name="connsiteX90" fmla="*/ 8815751 w 12192000"/>
              <a:gd name="connsiteY90" fmla="*/ 718686 h 2685062"/>
              <a:gd name="connsiteX91" fmla="*/ 8840540 w 12192000"/>
              <a:gd name="connsiteY91" fmla="*/ 717083 h 2685062"/>
              <a:gd name="connsiteX92" fmla="*/ 8897062 w 12192000"/>
              <a:gd name="connsiteY92" fmla="*/ 697553 h 2685062"/>
              <a:gd name="connsiteX93" fmla="*/ 8965922 w 12192000"/>
              <a:gd name="connsiteY93" fmla="*/ 672885 h 2685062"/>
              <a:gd name="connsiteX94" fmla="*/ 9016694 w 12192000"/>
              <a:gd name="connsiteY94" fmla="*/ 669496 h 2685062"/>
              <a:gd name="connsiteX95" fmla="*/ 9139695 w 12192000"/>
              <a:gd name="connsiteY95" fmla="*/ 648174 h 2685062"/>
              <a:gd name="connsiteX96" fmla="*/ 9219129 w 12192000"/>
              <a:gd name="connsiteY96" fmla="*/ 639013 h 2685062"/>
              <a:gd name="connsiteX97" fmla="*/ 9221354 w 12192000"/>
              <a:gd name="connsiteY97" fmla="*/ 638501 h 2685062"/>
              <a:gd name="connsiteX98" fmla="*/ 9237592 w 12192000"/>
              <a:gd name="connsiteY98" fmla="*/ 642494 h 2685062"/>
              <a:gd name="connsiteX99" fmla="*/ 9236570 w 12192000"/>
              <a:gd name="connsiteY99" fmla="*/ 648762 h 2685062"/>
              <a:gd name="connsiteX100" fmla="*/ 9250521 w 12192000"/>
              <a:gd name="connsiteY100" fmla="*/ 654041 h 2685062"/>
              <a:gd name="connsiteX101" fmla="*/ 9279357 w 12192000"/>
              <a:gd name="connsiteY101" fmla="*/ 653083 h 2685062"/>
              <a:gd name="connsiteX102" fmla="*/ 9289731 w 12192000"/>
              <a:gd name="connsiteY102" fmla="*/ 656356 h 2685062"/>
              <a:gd name="connsiteX103" fmla="*/ 9293723 w 12192000"/>
              <a:gd name="connsiteY103" fmla="*/ 656237 h 2685062"/>
              <a:gd name="connsiteX104" fmla="*/ 9303097 w 12192000"/>
              <a:gd name="connsiteY104" fmla="*/ 656723 h 2685062"/>
              <a:gd name="connsiteX105" fmla="*/ 9302251 w 12192000"/>
              <a:gd name="connsiteY105" fmla="*/ 652725 h 2685062"/>
              <a:gd name="connsiteX106" fmla="*/ 9314122 w 12192000"/>
              <a:gd name="connsiteY106" fmla="*/ 645860 h 2685062"/>
              <a:gd name="connsiteX107" fmla="*/ 9367772 w 12192000"/>
              <a:gd name="connsiteY107" fmla="*/ 650683 h 2685062"/>
              <a:gd name="connsiteX108" fmla="*/ 9370291 w 12192000"/>
              <a:gd name="connsiteY108" fmla="*/ 655264 h 2685062"/>
              <a:gd name="connsiteX109" fmla="*/ 9377007 w 12192000"/>
              <a:gd name="connsiteY109" fmla="*/ 656308 h 2685062"/>
              <a:gd name="connsiteX110" fmla="*/ 9382497 w 12192000"/>
              <a:gd name="connsiteY110" fmla="*/ 652427 h 2685062"/>
              <a:gd name="connsiteX111" fmla="*/ 9474013 w 12192000"/>
              <a:gd name="connsiteY111" fmla="*/ 647005 h 2685062"/>
              <a:gd name="connsiteX112" fmla="*/ 9595899 w 12192000"/>
              <a:gd name="connsiteY112" fmla="*/ 646979 h 2685062"/>
              <a:gd name="connsiteX113" fmla="*/ 9681269 w 12192000"/>
              <a:gd name="connsiteY113" fmla="*/ 669984 h 2685062"/>
              <a:gd name="connsiteX114" fmla="*/ 9689635 w 12192000"/>
              <a:gd name="connsiteY114" fmla="*/ 666408 h 2685062"/>
              <a:gd name="connsiteX115" fmla="*/ 9750215 w 12192000"/>
              <a:gd name="connsiteY115" fmla="*/ 671056 h 2685062"/>
              <a:gd name="connsiteX116" fmla="*/ 9957974 w 12192000"/>
              <a:gd name="connsiteY116" fmla="*/ 715080 h 2685062"/>
              <a:gd name="connsiteX117" fmla="*/ 10076482 w 12192000"/>
              <a:gd name="connsiteY117" fmla="*/ 723397 h 2685062"/>
              <a:gd name="connsiteX118" fmla="*/ 10119263 w 12192000"/>
              <a:gd name="connsiteY118" fmla="*/ 721877 h 2685062"/>
              <a:gd name="connsiteX119" fmla="*/ 10190893 w 12192000"/>
              <a:gd name="connsiteY119" fmla="*/ 719606 h 2685062"/>
              <a:gd name="connsiteX120" fmla="*/ 10246203 w 12192000"/>
              <a:gd name="connsiteY120" fmla="*/ 706893 h 2685062"/>
              <a:gd name="connsiteX121" fmla="*/ 10305396 w 12192000"/>
              <a:gd name="connsiteY121" fmla="*/ 709359 h 2685062"/>
              <a:gd name="connsiteX122" fmla="*/ 10316856 w 12192000"/>
              <a:gd name="connsiteY122" fmla="*/ 724179 h 2685062"/>
              <a:gd name="connsiteX123" fmla="*/ 10380919 w 12192000"/>
              <a:gd name="connsiteY123" fmla="*/ 722193 h 2685062"/>
              <a:gd name="connsiteX124" fmla="*/ 10478351 w 12192000"/>
              <a:gd name="connsiteY124" fmla="*/ 717620 h 2685062"/>
              <a:gd name="connsiteX125" fmla="*/ 10533954 w 12192000"/>
              <a:gd name="connsiteY125" fmla="*/ 718660 h 2685062"/>
              <a:gd name="connsiteX126" fmla="*/ 10686474 w 12192000"/>
              <a:gd name="connsiteY126" fmla="*/ 717507 h 2685062"/>
              <a:gd name="connsiteX127" fmla="*/ 10839729 w 12192000"/>
              <a:gd name="connsiteY127" fmla="*/ 713306 h 2685062"/>
              <a:gd name="connsiteX128" fmla="*/ 10933271 w 12192000"/>
              <a:gd name="connsiteY128" fmla="*/ 693628 h 2685062"/>
              <a:gd name="connsiteX129" fmla="*/ 11058950 w 12192000"/>
              <a:gd name="connsiteY129" fmla="*/ 692031 h 2685062"/>
              <a:gd name="connsiteX130" fmla="*/ 11080388 w 12192000"/>
              <a:gd name="connsiteY130" fmla="*/ 689245 h 2685062"/>
              <a:gd name="connsiteX131" fmla="*/ 11108911 w 12192000"/>
              <a:gd name="connsiteY131" fmla="*/ 693363 h 2685062"/>
              <a:gd name="connsiteX132" fmla="*/ 11223119 w 12192000"/>
              <a:gd name="connsiteY132" fmla="*/ 710661 h 2685062"/>
              <a:gd name="connsiteX133" fmla="*/ 11311983 w 12192000"/>
              <a:gd name="connsiteY133" fmla="*/ 731410 h 2685062"/>
              <a:gd name="connsiteX134" fmla="*/ 11426940 w 12192000"/>
              <a:gd name="connsiteY134" fmla="*/ 727340 h 2685062"/>
              <a:gd name="connsiteX135" fmla="*/ 11495624 w 12192000"/>
              <a:gd name="connsiteY135" fmla="*/ 734858 h 2685062"/>
              <a:gd name="connsiteX136" fmla="*/ 11605975 w 12192000"/>
              <a:gd name="connsiteY136" fmla="*/ 762433 h 2685062"/>
              <a:gd name="connsiteX137" fmla="*/ 11756134 w 12192000"/>
              <a:gd name="connsiteY137" fmla="*/ 765012 h 2685062"/>
              <a:gd name="connsiteX138" fmla="*/ 11789788 w 12192000"/>
              <a:gd name="connsiteY138" fmla="*/ 745316 h 2685062"/>
              <a:gd name="connsiteX139" fmla="*/ 11832833 w 12192000"/>
              <a:gd name="connsiteY139" fmla="*/ 734720 h 2685062"/>
              <a:gd name="connsiteX140" fmla="*/ 11846338 w 12192000"/>
              <a:gd name="connsiteY140" fmla="*/ 765994 h 2685062"/>
              <a:gd name="connsiteX141" fmla="*/ 11972492 w 12192000"/>
              <a:gd name="connsiteY141" fmla="*/ 796180 h 2685062"/>
              <a:gd name="connsiteX142" fmla="*/ 12035979 w 12192000"/>
              <a:gd name="connsiteY142" fmla="*/ 807835 h 2685062"/>
              <a:gd name="connsiteX143" fmla="*/ 12135850 w 12192000"/>
              <a:gd name="connsiteY143" fmla="*/ 819056 h 2685062"/>
              <a:gd name="connsiteX144" fmla="*/ 12166092 w 12192000"/>
              <a:gd name="connsiteY144" fmla="*/ 823695 h 2685062"/>
              <a:gd name="connsiteX145" fmla="*/ 12190645 w 12192000"/>
              <a:gd name="connsiteY145" fmla="*/ 826863 h 2685062"/>
              <a:gd name="connsiteX146" fmla="*/ 12192000 w 12192000"/>
              <a:gd name="connsiteY146" fmla="*/ 880762 h 2685062"/>
              <a:gd name="connsiteX147" fmla="*/ 12192000 w 12192000"/>
              <a:gd name="connsiteY147" fmla="*/ 2685062 h 2685062"/>
              <a:gd name="connsiteX148" fmla="*/ 0 w 12192000"/>
              <a:gd name="connsiteY148" fmla="*/ 2685062 h 2685062"/>
              <a:gd name="connsiteX149" fmla="*/ 0 w 12192000"/>
              <a:gd name="connsiteY149" fmla="*/ 283917 h 2685062"/>
              <a:gd name="connsiteX150" fmla="*/ 44213 w 12192000"/>
              <a:gd name="connsiteY150" fmla="*/ 302297 h 2685062"/>
              <a:gd name="connsiteX151" fmla="*/ 172465 w 12192000"/>
              <a:gd name="connsiteY151" fmla="*/ 314866 h 2685062"/>
              <a:gd name="connsiteX152" fmla="*/ 223361 w 12192000"/>
              <a:gd name="connsiteY152" fmla="*/ 304828 h 2685062"/>
              <a:gd name="connsiteX153" fmla="*/ 320595 w 12192000"/>
              <a:gd name="connsiteY153" fmla="*/ 288341 h 2685062"/>
              <a:gd name="connsiteX154" fmla="*/ 401087 w 12192000"/>
              <a:gd name="connsiteY154" fmla="*/ 246745 h 2685062"/>
              <a:gd name="connsiteX155" fmla="*/ 495839 w 12192000"/>
              <a:gd name="connsiteY155" fmla="*/ 217305 h 2685062"/>
              <a:gd name="connsiteX156" fmla="*/ 507910 w 12192000"/>
              <a:gd name="connsiteY156" fmla="*/ 219773 h 2685062"/>
              <a:gd name="connsiteX157" fmla="*/ 561428 w 12192000"/>
              <a:gd name="connsiteY157" fmla="*/ 201460 h 2685062"/>
              <a:gd name="connsiteX158" fmla="*/ 712813 w 12192000"/>
              <a:gd name="connsiteY158" fmla="*/ 151411 h 2685062"/>
              <a:gd name="connsiteX159" fmla="*/ 819366 w 12192000"/>
              <a:gd name="connsiteY159" fmla="*/ 70479 h 2685062"/>
              <a:gd name="connsiteX160" fmla="*/ 862489 w 12192000"/>
              <a:gd name="connsiteY160" fmla="*/ 63238 h 2685062"/>
              <a:gd name="connsiteX161" fmla="*/ 934387 w 12192000"/>
              <a:gd name="connsiteY161" fmla="*/ 50788 h 2685062"/>
              <a:gd name="connsiteX162" fmla="*/ 948874 w 12192000"/>
              <a:gd name="connsiteY162" fmla="*/ 55208 h 2685062"/>
              <a:gd name="connsiteX163" fmla="*/ 955237 w 12192000"/>
              <a:gd name="connsiteY163" fmla="*/ 54040 h 2685062"/>
              <a:gd name="connsiteX164" fmla="*/ 955886 w 12192000"/>
              <a:gd name="connsiteY164" fmla="*/ 54325 h 2685062"/>
              <a:gd name="connsiteX165" fmla="*/ 957239 w 12192000"/>
              <a:gd name="connsiteY165" fmla="*/ 53673 h 2685062"/>
              <a:gd name="connsiteX166" fmla="*/ 971343 w 12192000"/>
              <a:gd name="connsiteY166" fmla="*/ 51086 h 2685062"/>
              <a:gd name="connsiteX167" fmla="*/ 1002063 w 12192000"/>
              <a:gd name="connsiteY167" fmla="*/ 54158 h 2685062"/>
              <a:gd name="connsiteX168" fmla="*/ 1020663 w 12192000"/>
              <a:gd name="connsiteY168" fmla="*/ 53408 h 2685062"/>
              <a:gd name="connsiteX169" fmla="*/ 1039181 w 12192000"/>
              <a:gd name="connsiteY169" fmla="*/ 40356 h 2685062"/>
              <a:gd name="connsiteX170" fmla="*/ 1051914 w 12192000"/>
              <a:gd name="connsiteY170" fmla="*/ 39166 h 2685062"/>
              <a:gd name="connsiteX171" fmla="*/ 1054501 w 12192000"/>
              <a:gd name="connsiteY171" fmla="*/ 37372 h 2685062"/>
              <a:gd name="connsiteX172" fmla="*/ 1061859 w 12192000"/>
              <a:gd name="connsiteY172" fmla="*/ 33902 h 2685062"/>
              <a:gd name="connsiteX173" fmla="*/ 1054558 w 12192000"/>
              <a:gd name="connsiteY173" fmla="*/ 30385 h 2685062"/>
              <a:gd name="connsiteX174" fmla="*/ 1140852 w 12192000"/>
              <a:gd name="connsiteY174" fmla="*/ 17327 h 2685062"/>
              <a:gd name="connsiteX175" fmla="*/ 1214144 w 12192000"/>
              <a:gd name="connsiteY175" fmla="*/ 6192 h 2685062"/>
              <a:gd name="connsiteX176" fmla="*/ 1338122 w 12192000"/>
              <a:gd name="connsiteY176" fmla="*/ 27996 h 2685062"/>
              <a:gd name="connsiteX177" fmla="*/ 1462415 w 12192000"/>
              <a:gd name="connsiteY177" fmla="*/ 0 h 2685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2192000" h="2685062">
                <a:moveTo>
                  <a:pt x="1462415" y="0"/>
                </a:moveTo>
                <a:lnTo>
                  <a:pt x="1494432" y="2457"/>
                </a:lnTo>
                <a:lnTo>
                  <a:pt x="1523667" y="11778"/>
                </a:lnTo>
                <a:lnTo>
                  <a:pt x="1523067" y="14207"/>
                </a:lnTo>
                <a:cubicBezTo>
                  <a:pt x="1523507" y="15871"/>
                  <a:pt x="1525127" y="16145"/>
                  <a:pt x="1527695" y="15715"/>
                </a:cubicBezTo>
                <a:lnTo>
                  <a:pt x="1532258" y="14518"/>
                </a:lnTo>
                <a:lnTo>
                  <a:pt x="1537796" y="16283"/>
                </a:lnTo>
                <a:lnTo>
                  <a:pt x="1553041" y="20452"/>
                </a:lnTo>
                <a:lnTo>
                  <a:pt x="1557495" y="25861"/>
                </a:lnTo>
                <a:cubicBezTo>
                  <a:pt x="1571578" y="34900"/>
                  <a:pt x="1608020" y="28047"/>
                  <a:pt x="1617448" y="40977"/>
                </a:cubicBezTo>
                <a:lnTo>
                  <a:pt x="1636697" y="39108"/>
                </a:lnTo>
                <a:lnTo>
                  <a:pt x="1657286" y="49000"/>
                </a:lnTo>
                <a:cubicBezTo>
                  <a:pt x="1676389" y="57312"/>
                  <a:pt x="1696470" y="62807"/>
                  <a:pt x="1719191" y="56920"/>
                </a:cubicBezTo>
                <a:cubicBezTo>
                  <a:pt x="1709669" y="73491"/>
                  <a:pt x="1773685" y="56115"/>
                  <a:pt x="1787126" y="71960"/>
                </a:cubicBezTo>
                <a:cubicBezTo>
                  <a:pt x="1795166" y="84864"/>
                  <a:pt x="1816465" y="82599"/>
                  <a:pt x="1834555" y="86590"/>
                </a:cubicBezTo>
                <a:cubicBezTo>
                  <a:pt x="1850712" y="99365"/>
                  <a:pt x="1937782" y="107374"/>
                  <a:pt x="1966070" y="103987"/>
                </a:cubicBezTo>
                <a:cubicBezTo>
                  <a:pt x="2043209" y="86564"/>
                  <a:pt x="2126459" y="137078"/>
                  <a:pt x="2188582" y="124532"/>
                </a:cubicBezTo>
                <a:cubicBezTo>
                  <a:pt x="2206064" y="124932"/>
                  <a:pt x="2221206" y="127247"/>
                  <a:pt x="2234811" y="130739"/>
                </a:cubicBezTo>
                <a:lnTo>
                  <a:pt x="2270005" y="143358"/>
                </a:lnTo>
                <a:lnTo>
                  <a:pt x="2274208" y="152634"/>
                </a:lnTo>
                <a:lnTo>
                  <a:pt x="2298905" y="157215"/>
                </a:lnTo>
                <a:lnTo>
                  <a:pt x="2304521" y="159957"/>
                </a:lnTo>
                <a:cubicBezTo>
                  <a:pt x="2315230" y="165224"/>
                  <a:pt x="2326016" y="170200"/>
                  <a:pt x="2337696" y="174150"/>
                </a:cubicBezTo>
                <a:cubicBezTo>
                  <a:pt x="2354259" y="137711"/>
                  <a:pt x="2439767" y="201742"/>
                  <a:pt x="2432112" y="166646"/>
                </a:cubicBezTo>
                <a:cubicBezTo>
                  <a:pt x="2482400" y="178172"/>
                  <a:pt x="2480978" y="159994"/>
                  <a:pt x="2500149" y="168723"/>
                </a:cubicBezTo>
                <a:lnTo>
                  <a:pt x="2504776" y="171455"/>
                </a:lnTo>
                <a:lnTo>
                  <a:pt x="2507358" y="177677"/>
                </a:lnTo>
                <a:lnTo>
                  <a:pt x="2518847" y="180936"/>
                </a:lnTo>
                <a:lnTo>
                  <a:pt x="2528864" y="188517"/>
                </a:lnTo>
                <a:cubicBezTo>
                  <a:pt x="2656589" y="189245"/>
                  <a:pt x="2818894" y="267460"/>
                  <a:pt x="2938613" y="248764"/>
                </a:cubicBezTo>
                <a:lnTo>
                  <a:pt x="3132513" y="229282"/>
                </a:lnTo>
                <a:cubicBezTo>
                  <a:pt x="3153391" y="218737"/>
                  <a:pt x="3187482" y="219423"/>
                  <a:pt x="3208657" y="230814"/>
                </a:cubicBezTo>
                <a:cubicBezTo>
                  <a:pt x="3212298" y="232773"/>
                  <a:pt x="3215412" y="234983"/>
                  <a:pt x="3217904" y="237375"/>
                </a:cubicBezTo>
                <a:cubicBezTo>
                  <a:pt x="3279351" y="212726"/>
                  <a:pt x="3298012" y="233121"/>
                  <a:pt x="3330150" y="214762"/>
                </a:cubicBezTo>
                <a:cubicBezTo>
                  <a:pt x="3405531" y="217422"/>
                  <a:pt x="3451160" y="247861"/>
                  <a:pt x="3480527" y="231960"/>
                </a:cubicBezTo>
                <a:cubicBezTo>
                  <a:pt x="3516075" y="238991"/>
                  <a:pt x="3553819" y="269164"/>
                  <a:pt x="3591806" y="253003"/>
                </a:cubicBezTo>
                <a:cubicBezTo>
                  <a:pt x="3586673" y="270421"/>
                  <a:pt x="3640034" y="246868"/>
                  <a:pt x="3655143" y="261318"/>
                </a:cubicBezTo>
                <a:cubicBezTo>
                  <a:pt x="3664868" y="273371"/>
                  <a:pt x="3683329" y="269035"/>
                  <a:pt x="3700191" y="271235"/>
                </a:cubicBezTo>
                <a:cubicBezTo>
                  <a:pt x="3717097" y="282363"/>
                  <a:pt x="3796016" y="281812"/>
                  <a:pt x="3820459" y="275675"/>
                </a:cubicBezTo>
                <a:cubicBezTo>
                  <a:pt x="3885463" y="250791"/>
                  <a:pt x="3969506" y="292904"/>
                  <a:pt x="4022158" y="274341"/>
                </a:cubicBezTo>
                <a:cubicBezTo>
                  <a:pt x="4084571" y="269096"/>
                  <a:pt x="4119856" y="297968"/>
                  <a:pt x="4164508" y="309117"/>
                </a:cubicBezTo>
                <a:cubicBezTo>
                  <a:pt x="4171915" y="271244"/>
                  <a:pt x="4260667" y="326583"/>
                  <a:pt x="4246843" y="292417"/>
                </a:cubicBezTo>
                <a:cubicBezTo>
                  <a:pt x="4309458" y="301142"/>
                  <a:pt x="4279869" y="266331"/>
                  <a:pt x="4337133" y="304707"/>
                </a:cubicBezTo>
                <a:cubicBezTo>
                  <a:pt x="4450694" y="292933"/>
                  <a:pt x="4593547" y="330375"/>
                  <a:pt x="4696109" y="300060"/>
                </a:cubicBezTo>
                <a:lnTo>
                  <a:pt x="4928090" y="291457"/>
                </a:lnTo>
                <a:lnTo>
                  <a:pt x="4960316" y="287841"/>
                </a:lnTo>
                <a:cubicBezTo>
                  <a:pt x="4960491" y="287029"/>
                  <a:pt x="4960665" y="286217"/>
                  <a:pt x="4960840" y="285406"/>
                </a:cubicBezTo>
                <a:cubicBezTo>
                  <a:pt x="4962018" y="283892"/>
                  <a:pt x="4963691" y="283924"/>
                  <a:pt x="4965958" y="284802"/>
                </a:cubicBezTo>
                <a:lnTo>
                  <a:pt x="4969785" y="286778"/>
                </a:lnTo>
                <a:lnTo>
                  <a:pt x="4975889" y="286093"/>
                </a:lnTo>
                <a:lnTo>
                  <a:pt x="4992382" y="284871"/>
                </a:lnTo>
                <a:lnTo>
                  <a:pt x="4999094" y="280499"/>
                </a:lnTo>
                <a:lnTo>
                  <a:pt x="5080965" y="282208"/>
                </a:lnTo>
                <a:lnTo>
                  <a:pt x="5105166" y="276473"/>
                </a:lnTo>
                <a:cubicBezTo>
                  <a:pt x="5127226" y="271982"/>
                  <a:pt x="5148953" y="270367"/>
                  <a:pt x="5168054" y="280137"/>
                </a:cubicBezTo>
                <a:cubicBezTo>
                  <a:pt x="5166431" y="262533"/>
                  <a:pt x="5219894" y="290815"/>
                  <a:pt x="5239940" y="278079"/>
                </a:cubicBezTo>
                <a:cubicBezTo>
                  <a:pt x="5253484" y="267178"/>
                  <a:pt x="5272860" y="273220"/>
                  <a:pt x="5291998" y="272685"/>
                </a:cubicBezTo>
                <a:cubicBezTo>
                  <a:pt x="5313255" y="263383"/>
                  <a:pt x="5400292" y="271538"/>
                  <a:pt x="5425861" y="279926"/>
                </a:cubicBezTo>
                <a:cubicBezTo>
                  <a:pt x="5491875" y="310639"/>
                  <a:pt x="5594484" y="277380"/>
                  <a:pt x="5648321" y="300693"/>
                </a:cubicBezTo>
                <a:cubicBezTo>
                  <a:pt x="5665248" y="303486"/>
                  <a:pt x="5680800" y="304021"/>
                  <a:pt x="5695414" y="303150"/>
                </a:cubicBezTo>
                <a:lnTo>
                  <a:pt x="5743064" y="289335"/>
                </a:lnTo>
                <a:lnTo>
                  <a:pt x="5768797" y="289436"/>
                </a:lnTo>
                <a:lnTo>
                  <a:pt x="5775419" y="287831"/>
                </a:lnTo>
                <a:cubicBezTo>
                  <a:pt x="5788059" y="284732"/>
                  <a:pt x="5800646" y="281926"/>
                  <a:pt x="5813624" y="280263"/>
                </a:cubicBezTo>
                <a:cubicBezTo>
                  <a:pt x="5812999" y="318182"/>
                  <a:pt x="5923892" y="272386"/>
                  <a:pt x="5900676" y="304615"/>
                </a:cubicBezTo>
                <a:cubicBezTo>
                  <a:pt x="5954067" y="302717"/>
                  <a:pt x="5944477" y="319870"/>
                  <a:pt x="5966795" y="314993"/>
                </a:cubicBezTo>
                <a:lnTo>
                  <a:pt x="5972463" y="313217"/>
                </a:lnTo>
                <a:lnTo>
                  <a:pt x="5977754" y="307726"/>
                </a:lnTo>
                <a:lnTo>
                  <a:pt x="5990232" y="306694"/>
                </a:lnTo>
                <a:lnTo>
                  <a:pt x="6003260" y="301250"/>
                </a:lnTo>
                <a:cubicBezTo>
                  <a:pt x="6125949" y="323771"/>
                  <a:pt x="6292426" y="300774"/>
                  <a:pt x="6398655" y="340447"/>
                </a:cubicBezTo>
                <a:lnTo>
                  <a:pt x="6477250" y="370643"/>
                </a:lnTo>
                <a:cubicBezTo>
                  <a:pt x="6518147" y="382960"/>
                  <a:pt x="6560561" y="347277"/>
                  <a:pt x="6599996" y="371929"/>
                </a:cubicBezTo>
                <a:cubicBezTo>
                  <a:pt x="6615225" y="385828"/>
                  <a:pt x="6648193" y="391366"/>
                  <a:pt x="6673632" y="384303"/>
                </a:cubicBezTo>
                <a:cubicBezTo>
                  <a:pt x="6678009" y="383088"/>
                  <a:pt x="6681993" y="381536"/>
                  <a:pt x="6685461" y="379698"/>
                </a:cubicBezTo>
                <a:cubicBezTo>
                  <a:pt x="6733172" y="414481"/>
                  <a:pt x="6760278" y="398336"/>
                  <a:pt x="6782761" y="421766"/>
                </a:cubicBezTo>
                <a:cubicBezTo>
                  <a:pt x="6856177" y="432921"/>
                  <a:pt x="6913662" y="412056"/>
                  <a:pt x="6934599" y="432626"/>
                </a:cubicBezTo>
                <a:cubicBezTo>
                  <a:pt x="6971837" y="432351"/>
                  <a:pt x="7021650" y="410307"/>
                  <a:pt x="7050728" y="432695"/>
                </a:cubicBezTo>
                <a:cubicBezTo>
                  <a:pt x="7053692" y="415076"/>
                  <a:pt x="7094152" y="447339"/>
                  <a:pt x="7115167" y="436243"/>
                </a:cubicBezTo>
                <a:cubicBezTo>
                  <a:pt x="7129937" y="426464"/>
                  <a:pt x="7145660" y="433973"/>
                  <a:pt x="7162809" y="434931"/>
                </a:cubicBezTo>
                <a:cubicBezTo>
                  <a:pt x="7184039" y="427343"/>
                  <a:pt x="7259393" y="442217"/>
                  <a:pt x="7280034" y="452539"/>
                </a:cubicBezTo>
                <a:cubicBezTo>
                  <a:pt x="7331046" y="488194"/>
                  <a:pt x="7430616" y="463128"/>
                  <a:pt x="7472654" y="490482"/>
                </a:cubicBezTo>
                <a:cubicBezTo>
                  <a:pt x="7541994" y="500728"/>
                  <a:pt x="7643498" y="509315"/>
                  <a:pt x="7696080" y="514010"/>
                </a:cubicBezTo>
                <a:cubicBezTo>
                  <a:pt x="7760013" y="517032"/>
                  <a:pt x="7715914" y="545003"/>
                  <a:pt x="7788139" y="518649"/>
                </a:cubicBezTo>
                <a:cubicBezTo>
                  <a:pt x="7891601" y="550571"/>
                  <a:pt x="8143222" y="510864"/>
                  <a:pt x="8227756" y="558548"/>
                </a:cubicBezTo>
                <a:cubicBezTo>
                  <a:pt x="8317876" y="569251"/>
                  <a:pt x="8261697" y="569546"/>
                  <a:pt x="8328859" y="582867"/>
                </a:cubicBezTo>
                <a:cubicBezTo>
                  <a:pt x="8336976" y="627379"/>
                  <a:pt x="8495085" y="643261"/>
                  <a:pt x="8532898" y="668282"/>
                </a:cubicBezTo>
                <a:cubicBezTo>
                  <a:pt x="8626867" y="678146"/>
                  <a:pt x="8698118" y="715603"/>
                  <a:pt x="8792925" y="701900"/>
                </a:cubicBezTo>
                <a:cubicBezTo>
                  <a:pt x="8796856" y="707882"/>
                  <a:pt x="8802564" y="712918"/>
                  <a:pt x="8809491" y="717262"/>
                </a:cubicBezTo>
                <a:lnTo>
                  <a:pt x="8814066" y="719410"/>
                </a:lnTo>
                <a:lnTo>
                  <a:pt x="8815751" y="718686"/>
                </a:lnTo>
                <a:cubicBezTo>
                  <a:pt x="8822134" y="717141"/>
                  <a:pt x="8829906" y="716502"/>
                  <a:pt x="8840540" y="717083"/>
                </a:cubicBezTo>
                <a:cubicBezTo>
                  <a:pt x="8844566" y="676948"/>
                  <a:pt x="8862586" y="704813"/>
                  <a:pt x="8897062" y="697553"/>
                </a:cubicBezTo>
                <a:cubicBezTo>
                  <a:pt x="8926967" y="693826"/>
                  <a:pt x="8941387" y="680067"/>
                  <a:pt x="8965922" y="672885"/>
                </a:cubicBezTo>
                <a:cubicBezTo>
                  <a:pt x="8985861" y="668208"/>
                  <a:pt x="8990451" y="680326"/>
                  <a:pt x="9016694" y="669496"/>
                </a:cubicBezTo>
                <a:cubicBezTo>
                  <a:pt x="9064226" y="680468"/>
                  <a:pt x="9102961" y="653230"/>
                  <a:pt x="9139695" y="648174"/>
                </a:cubicBezTo>
                <a:cubicBezTo>
                  <a:pt x="9151373" y="649226"/>
                  <a:pt x="9186538" y="645057"/>
                  <a:pt x="9219129" y="639013"/>
                </a:cubicBezTo>
                <a:lnTo>
                  <a:pt x="9221354" y="638501"/>
                </a:lnTo>
                <a:lnTo>
                  <a:pt x="9237592" y="642494"/>
                </a:lnTo>
                <a:cubicBezTo>
                  <a:pt x="9241555" y="644212"/>
                  <a:pt x="9242210" y="646204"/>
                  <a:pt x="9236570" y="648762"/>
                </a:cubicBezTo>
                <a:cubicBezTo>
                  <a:pt x="9241114" y="652055"/>
                  <a:pt x="9245782" y="653517"/>
                  <a:pt x="9250521" y="654041"/>
                </a:cubicBezTo>
                <a:cubicBezTo>
                  <a:pt x="9259996" y="655089"/>
                  <a:pt x="9269753" y="652386"/>
                  <a:pt x="9279357" y="653083"/>
                </a:cubicBezTo>
                <a:lnTo>
                  <a:pt x="9289731" y="656356"/>
                </a:lnTo>
                <a:lnTo>
                  <a:pt x="9293723" y="656237"/>
                </a:lnTo>
                <a:lnTo>
                  <a:pt x="9303097" y="656723"/>
                </a:lnTo>
                <a:lnTo>
                  <a:pt x="9302251" y="652725"/>
                </a:lnTo>
                <a:cubicBezTo>
                  <a:pt x="9300561" y="648869"/>
                  <a:pt x="9299408" y="644676"/>
                  <a:pt x="9314122" y="645860"/>
                </a:cubicBezTo>
                <a:cubicBezTo>
                  <a:pt x="9344433" y="650204"/>
                  <a:pt x="9356229" y="634440"/>
                  <a:pt x="9367772" y="650683"/>
                </a:cubicBezTo>
                <a:lnTo>
                  <a:pt x="9370291" y="655264"/>
                </a:lnTo>
                <a:lnTo>
                  <a:pt x="9377007" y="656308"/>
                </a:lnTo>
                <a:cubicBezTo>
                  <a:pt x="9380660" y="656340"/>
                  <a:pt x="9382824" y="655350"/>
                  <a:pt x="9382497" y="652427"/>
                </a:cubicBezTo>
                <a:cubicBezTo>
                  <a:pt x="9410043" y="665739"/>
                  <a:pt x="9444726" y="648939"/>
                  <a:pt x="9474013" y="647005"/>
                </a:cubicBezTo>
                <a:cubicBezTo>
                  <a:pt x="9494765" y="659508"/>
                  <a:pt x="9535746" y="643122"/>
                  <a:pt x="9595899" y="646979"/>
                </a:cubicBezTo>
                <a:cubicBezTo>
                  <a:pt x="9618462" y="661284"/>
                  <a:pt x="9636478" y="649421"/>
                  <a:pt x="9681269" y="669984"/>
                </a:cubicBezTo>
                <a:cubicBezTo>
                  <a:pt x="9683619" y="668616"/>
                  <a:pt x="9686437" y="667412"/>
                  <a:pt x="9689635" y="666408"/>
                </a:cubicBezTo>
                <a:cubicBezTo>
                  <a:pt x="9708219" y="660578"/>
                  <a:pt x="9735343" y="662659"/>
                  <a:pt x="9750215" y="671056"/>
                </a:cubicBezTo>
                <a:cubicBezTo>
                  <a:pt x="9822560" y="699676"/>
                  <a:pt x="9892985" y="704863"/>
                  <a:pt x="9957974" y="715080"/>
                </a:cubicBezTo>
                <a:cubicBezTo>
                  <a:pt x="10031995" y="724171"/>
                  <a:pt x="9987651" y="694466"/>
                  <a:pt x="10076482" y="723397"/>
                </a:cubicBezTo>
                <a:cubicBezTo>
                  <a:pt x="10088264" y="715403"/>
                  <a:pt x="10100170" y="715974"/>
                  <a:pt x="10119263" y="721877"/>
                </a:cubicBezTo>
                <a:cubicBezTo>
                  <a:pt x="10155360" y="725633"/>
                  <a:pt x="10156886" y="703170"/>
                  <a:pt x="10190893" y="719606"/>
                </a:cubicBezTo>
                <a:cubicBezTo>
                  <a:pt x="10186651" y="707114"/>
                  <a:pt x="10260542" y="720706"/>
                  <a:pt x="10246203" y="706893"/>
                </a:cubicBezTo>
                <a:cubicBezTo>
                  <a:pt x="10271921" y="697978"/>
                  <a:pt x="10280122" y="716866"/>
                  <a:pt x="10305396" y="709359"/>
                </a:cubicBezTo>
                <a:cubicBezTo>
                  <a:pt x="10332266" y="709354"/>
                  <a:pt x="10287753" y="720864"/>
                  <a:pt x="10316856" y="724179"/>
                </a:cubicBezTo>
                <a:cubicBezTo>
                  <a:pt x="10352558" y="726042"/>
                  <a:pt x="10348261" y="747938"/>
                  <a:pt x="10380919" y="722193"/>
                </a:cubicBezTo>
                <a:cubicBezTo>
                  <a:pt x="10416787" y="731946"/>
                  <a:pt x="10426384" y="719959"/>
                  <a:pt x="10478351" y="717620"/>
                </a:cubicBezTo>
                <a:cubicBezTo>
                  <a:pt x="10498311" y="726260"/>
                  <a:pt x="10516018" y="724144"/>
                  <a:pt x="10533954" y="718660"/>
                </a:cubicBezTo>
                <a:cubicBezTo>
                  <a:pt x="10583102" y="724237"/>
                  <a:pt x="10630104" y="717410"/>
                  <a:pt x="10686474" y="717507"/>
                </a:cubicBezTo>
                <a:cubicBezTo>
                  <a:pt x="10745160" y="730015"/>
                  <a:pt x="10779502" y="713124"/>
                  <a:pt x="10839729" y="713306"/>
                </a:cubicBezTo>
                <a:cubicBezTo>
                  <a:pt x="10895292" y="735596"/>
                  <a:pt x="10883335" y="689293"/>
                  <a:pt x="10933271" y="693628"/>
                </a:cubicBezTo>
                <a:cubicBezTo>
                  <a:pt x="11011861" y="715600"/>
                  <a:pt x="10933941" y="678563"/>
                  <a:pt x="11058950" y="692031"/>
                </a:cubicBezTo>
                <a:cubicBezTo>
                  <a:pt x="11065574" y="695312"/>
                  <a:pt x="11081347" y="693264"/>
                  <a:pt x="11080388" y="689245"/>
                </a:cubicBezTo>
                <a:cubicBezTo>
                  <a:pt x="11088176" y="690921"/>
                  <a:pt x="11106032" y="699551"/>
                  <a:pt x="11108911" y="693363"/>
                </a:cubicBezTo>
                <a:cubicBezTo>
                  <a:pt x="11149149" y="694912"/>
                  <a:pt x="11188483" y="700869"/>
                  <a:pt x="11223119" y="710661"/>
                </a:cubicBezTo>
                <a:cubicBezTo>
                  <a:pt x="11302059" y="704266"/>
                  <a:pt x="11255617" y="731239"/>
                  <a:pt x="11311983" y="731410"/>
                </a:cubicBezTo>
                <a:cubicBezTo>
                  <a:pt x="11358665" y="721567"/>
                  <a:pt x="11373894" y="732638"/>
                  <a:pt x="11426940" y="727340"/>
                </a:cubicBezTo>
                <a:cubicBezTo>
                  <a:pt x="11441993" y="748767"/>
                  <a:pt x="11476074" y="727962"/>
                  <a:pt x="11495624" y="734858"/>
                </a:cubicBezTo>
                <a:cubicBezTo>
                  <a:pt x="11530841" y="712823"/>
                  <a:pt x="11572173" y="761025"/>
                  <a:pt x="11605975" y="762433"/>
                </a:cubicBezTo>
                <a:cubicBezTo>
                  <a:pt x="11663316" y="761143"/>
                  <a:pt x="11727635" y="739871"/>
                  <a:pt x="11756134" y="765012"/>
                </a:cubicBezTo>
                <a:cubicBezTo>
                  <a:pt x="11761348" y="755468"/>
                  <a:pt x="11757526" y="741943"/>
                  <a:pt x="11789788" y="745316"/>
                </a:cubicBezTo>
                <a:cubicBezTo>
                  <a:pt x="11803253" y="740995"/>
                  <a:pt x="11807074" y="726138"/>
                  <a:pt x="11832833" y="734720"/>
                </a:cubicBezTo>
                <a:cubicBezTo>
                  <a:pt x="11798846" y="746443"/>
                  <a:pt x="11852821" y="750721"/>
                  <a:pt x="11846338" y="765994"/>
                </a:cubicBezTo>
                <a:cubicBezTo>
                  <a:pt x="11885947" y="777555"/>
                  <a:pt x="11979991" y="768560"/>
                  <a:pt x="11972492" y="796180"/>
                </a:cubicBezTo>
                <a:cubicBezTo>
                  <a:pt x="11982931" y="813135"/>
                  <a:pt x="12037186" y="790090"/>
                  <a:pt x="12035979" y="807835"/>
                </a:cubicBezTo>
                <a:cubicBezTo>
                  <a:pt x="12059694" y="797410"/>
                  <a:pt x="12098516" y="817951"/>
                  <a:pt x="12135850" y="819056"/>
                </a:cubicBezTo>
                <a:cubicBezTo>
                  <a:pt x="12142309" y="827359"/>
                  <a:pt x="12150917" y="827343"/>
                  <a:pt x="12166092" y="823695"/>
                </a:cubicBezTo>
                <a:lnTo>
                  <a:pt x="12190645" y="826863"/>
                </a:lnTo>
                <a:lnTo>
                  <a:pt x="12192000" y="880762"/>
                </a:lnTo>
                <a:lnTo>
                  <a:pt x="12192000" y="2685062"/>
                </a:lnTo>
                <a:lnTo>
                  <a:pt x="0" y="2685062"/>
                </a:lnTo>
                <a:lnTo>
                  <a:pt x="0" y="283917"/>
                </a:lnTo>
                <a:lnTo>
                  <a:pt x="44213" y="302297"/>
                </a:lnTo>
                <a:cubicBezTo>
                  <a:pt x="57125" y="321111"/>
                  <a:pt x="151150" y="310991"/>
                  <a:pt x="172465" y="314866"/>
                </a:cubicBezTo>
                <a:cubicBezTo>
                  <a:pt x="201883" y="307918"/>
                  <a:pt x="192551" y="309357"/>
                  <a:pt x="223361" y="304828"/>
                </a:cubicBezTo>
                <a:cubicBezTo>
                  <a:pt x="235273" y="283233"/>
                  <a:pt x="290082" y="292239"/>
                  <a:pt x="320595" y="288341"/>
                </a:cubicBezTo>
                <a:cubicBezTo>
                  <a:pt x="326821" y="269140"/>
                  <a:pt x="347105" y="264031"/>
                  <a:pt x="401087" y="246745"/>
                </a:cubicBezTo>
                <a:cubicBezTo>
                  <a:pt x="407068" y="225028"/>
                  <a:pt x="475269" y="251137"/>
                  <a:pt x="495839" y="217305"/>
                </a:cubicBezTo>
                <a:cubicBezTo>
                  <a:pt x="499633" y="218429"/>
                  <a:pt x="503698" y="219260"/>
                  <a:pt x="507910" y="219773"/>
                </a:cubicBezTo>
                <a:cubicBezTo>
                  <a:pt x="532375" y="222751"/>
                  <a:pt x="556339" y="214552"/>
                  <a:pt x="561428" y="201460"/>
                </a:cubicBezTo>
                <a:cubicBezTo>
                  <a:pt x="599747" y="152259"/>
                  <a:pt x="661201" y="177254"/>
                  <a:pt x="712813" y="151411"/>
                </a:cubicBezTo>
                <a:cubicBezTo>
                  <a:pt x="774420" y="124993"/>
                  <a:pt x="765426" y="123535"/>
                  <a:pt x="819366" y="70479"/>
                </a:cubicBezTo>
                <a:cubicBezTo>
                  <a:pt x="839647" y="77460"/>
                  <a:pt x="850544" y="74267"/>
                  <a:pt x="862489" y="63238"/>
                </a:cubicBezTo>
                <a:cubicBezTo>
                  <a:pt x="893284" y="51157"/>
                  <a:pt x="919686" y="77447"/>
                  <a:pt x="934387" y="50788"/>
                </a:cubicBezTo>
                <a:cubicBezTo>
                  <a:pt x="936825" y="54711"/>
                  <a:pt x="942184" y="55671"/>
                  <a:pt x="948874" y="55208"/>
                </a:cubicBezTo>
                <a:lnTo>
                  <a:pt x="955237" y="54040"/>
                </a:lnTo>
                <a:lnTo>
                  <a:pt x="955886" y="54325"/>
                </a:lnTo>
                <a:lnTo>
                  <a:pt x="957239" y="53673"/>
                </a:lnTo>
                <a:lnTo>
                  <a:pt x="971343" y="51086"/>
                </a:lnTo>
                <a:cubicBezTo>
                  <a:pt x="986863" y="47540"/>
                  <a:pt x="1001346" y="44460"/>
                  <a:pt x="1002063" y="54158"/>
                </a:cubicBezTo>
                <a:cubicBezTo>
                  <a:pt x="1010763" y="55438"/>
                  <a:pt x="1016476" y="54893"/>
                  <a:pt x="1020663" y="53408"/>
                </a:cubicBezTo>
                <a:cubicBezTo>
                  <a:pt x="1029036" y="50440"/>
                  <a:pt x="1031306" y="43717"/>
                  <a:pt x="1039181" y="40356"/>
                </a:cubicBezTo>
                <a:lnTo>
                  <a:pt x="1051914" y="39166"/>
                </a:lnTo>
                <a:lnTo>
                  <a:pt x="1054501" y="37372"/>
                </a:lnTo>
                <a:lnTo>
                  <a:pt x="1061859" y="33902"/>
                </a:lnTo>
                <a:lnTo>
                  <a:pt x="1054558" y="30385"/>
                </a:lnTo>
                <a:cubicBezTo>
                  <a:pt x="1046905" y="27358"/>
                  <a:pt x="1128596" y="22367"/>
                  <a:pt x="1140852" y="17327"/>
                </a:cubicBezTo>
                <a:lnTo>
                  <a:pt x="1214144" y="6192"/>
                </a:lnTo>
                <a:lnTo>
                  <a:pt x="1338122" y="27996"/>
                </a:lnTo>
                <a:cubicBezTo>
                  <a:pt x="1367144" y="1801"/>
                  <a:pt x="1432673" y="14019"/>
                  <a:pt x="1462415" y="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33D1440-3571-54EE-A78B-ECB2BC170334}"/>
              </a:ext>
            </a:extLst>
          </p:cNvPr>
          <p:cNvSpPr txBox="1">
            <a:spLocks/>
          </p:cNvSpPr>
          <p:nvPr/>
        </p:nvSpPr>
        <p:spPr>
          <a:xfrm>
            <a:off x="469766" y="5761000"/>
            <a:ext cx="8943998" cy="85672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dirty="0">
                <a:solidFill>
                  <a:schemeClr val="tx1">
                    <a:lumMod val="85000"/>
                    <a:lumOff val="15000"/>
                  </a:schemeClr>
                </a:solidFill>
              </a:rPr>
              <a:t>Thank you!</a:t>
            </a:r>
          </a:p>
          <a:p>
            <a:pPr>
              <a:spcAft>
                <a:spcPts val="600"/>
              </a:spcAft>
            </a:pPr>
            <a:endParaRPr lang="en-US" dirty="0">
              <a:solidFill>
                <a:schemeClr val="tx1">
                  <a:lumMod val="85000"/>
                  <a:lumOff val="15000"/>
                </a:schemeClr>
              </a:solidFill>
            </a:endParaRPr>
          </a:p>
        </p:txBody>
      </p:sp>
      <p:pic>
        <p:nvPicPr>
          <p:cNvPr id="2" name="Picture 1" descr="Diagram&#10;&#10;Description automatically generated">
            <a:extLst>
              <a:ext uri="{FF2B5EF4-FFF2-40B4-BE49-F238E27FC236}">
                <a16:creationId xmlns:a16="http://schemas.microsoft.com/office/drawing/2014/main" id="{E7A3E722-9AA3-5DC7-1BAE-E1EC1D0D65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150" y="1300138"/>
            <a:ext cx="2258451" cy="2258451"/>
          </a:xfrm>
          <a:prstGeom prst="rect">
            <a:avLst/>
          </a:prstGeom>
        </p:spPr>
      </p:pic>
      <p:pic>
        <p:nvPicPr>
          <p:cNvPr id="3" name="Picture 2" descr="Qr code&#10;&#10;Description automatically generated">
            <a:extLst>
              <a:ext uri="{FF2B5EF4-FFF2-40B4-BE49-F238E27FC236}">
                <a16:creationId xmlns:a16="http://schemas.microsoft.com/office/drawing/2014/main" id="{5A29D8CC-1847-58B9-66C2-DF95C70059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8029" y="1300080"/>
            <a:ext cx="2258568" cy="2258568"/>
          </a:xfrm>
          <a:prstGeom prst="rect">
            <a:avLst/>
          </a:prstGeom>
        </p:spPr>
      </p:pic>
      <p:pic>
        <p:nvPicPr>
          <p:cNvPr id="4" name="Picture 3" descr="Chart, scatter chart&#10;&#10;Description automatically generated">
            <a:extLst>
              <a:ext uri="{FF2B5EF4-FFF2-40B4-BE49-F238E27FC236}">
                <a16:creationId xmlns:a16="http://schemas.microsoft.com/office/drawing/2014/main" id="{0472BD86-C783-CF71-1261-F8A3CF92E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0954" y="1300080"/>
            <a:ext cx="2258568" cy="2258568"/>
          </a:xfrm>
          <a:prstGeom prst="rect">
            <a:avLst/>
          </a:prstGeom>
        </p:spPr>
      </p:pic>
      <p:pic>
        <p:nvPicPr>
          <p:cNvPr id="6" name="Picture 5" descr="A blue rectangle with white text&#10;&#10;Description automatically generated with low confidence">
            <a:extLst>
              <a:ext uri="{FF2B5EF4-FFF2-40B4-BE49-F238E27FC236}">
                <a16:creationId xmlns:a16="http://schemas.microsoft.com/office/drawing/2014/main" id="{2ED40F3D-1D92-1D2A-1357-8019E7FCA3C0}"/>
              </a:ext>
            </a:extLst>
          </p:cNvPr>
          <p:cNvPicPr>
            <a:picLocks noChangeAspect="1"/>
          </p:cNvPicPr>
          <p:nvPr/>
        </p:nvPicPr>
        <p:blipFill>
          <a:blip r:embed="rId6"/>
          <a:stretch>
            <a:fillRect/>
          </a:stretch>
        </p:blipFill>
        <p:spPr>
          <a:xfrm>
            <a:off x="11245422" y="122622"/>
            <a:ext cx="695325" cy="838200"/>
          </a:xfrm>
          <a:prstGeom prst="rect">
            <a:avLst/>
          </a:prstGeom>
        </p:spPr>
      </p:pic>
      <p:sp>
        <p:nvSpPr>
          <p:cNvPr id="9" name="TextBox 8">
            <a:extLst>
              <a:ext uri="{FF2B5EF4-FFF2-40B4-BE49-F238E27FC236}">
                <a16:creationId xmlns:a16="http://schemas.microsoft.com/office/drawing/2014/main" id="{DCCE2AA3-7FE4-F21C-E697-A87C20BACDFE}"/>
              </a:ext>
            </a:extLst>
          </p:cNvPr>
          <p:cNvSpPr txBox="1"/>
          <p:nvPr/>
        </p:nvSpPr>
        <p:spPr>
          <a:xfrm>
            <a:off x="1074542" y="3742769"/>
            <a:ext cx="1634230" cy="338554"/>
          </a:xfrm>
          <a:prstGeom prst="rect">
            <a:avLst/>
          </a:prstGeom>
          <a:noFill/>
        </p:spPr>
        <p:txBody>
          <a:bodyPr wrap="none" rtlCol="0">
            <a:spAutoFit/>
          </a:bodyPr>
          <a:lstStyle/>
          <a:p>
            <a:r>
              <a:rPr lang="en-US" sz="1600" dirty="0"/>
              <a:t>Vet-LIRN Website</a:t>
            </a:r>
          </a:p>
        </p:txBody>
      </p:sp>
      <p:sp>
        <p:nvSpPr>
          <p:cNvPr id="11" name="TextBox 10">
            <a:extLst>
              <a:ext uri="{FF2B5EF4-FFF2-40B4-BE49-F238E27FC236}">
                <a16:creationId xmlns:a16="http://schemas.microsoft.com/office/drawing/2014/main" id="{170CC815-5732-4156-1290-F052947F5F3B}"/>
              </a:ext>
            </a:extLst>
          </p:cNvPr>
          <p:cNvSpPr txBox="1"/>
          <p:nvPr/>
        </p:nvSpPr>
        <p:spPr>
          <a:xfrm>
            <a:off x="3533641" y="3742769"/>
            <a:ext cx="2301271" cy="338554"/>
          </a:xfrm>
          <a:prstGeom prst="rect">
            <a:avLst/>
          </a:prstGeom>
          <a:noFill/>
        </p:spPr>
        <p:txBody>
          <a:bodyPr wrap="none" rtlCol="0">
            <a:spAutoFit/>
          </a:bodyPr>
          <a:lstStyle/>
          <a:p>
            <a:r>
              <a:rPr lang="en-US" sz="1600" dirty="0"/>
              <a:t>Vet-LIRN Isolates on NCBI</a:t>
            </a:r>
          </a:p>
        </p:txBody>
      </p:sp>
      <p:sp>
        <p:nvSpPr>
          <p:cNvPr id="13" name="TextBox 12">
            <a:extLst>
              <a:ext uri="{FF2B5EF4-FFF2-40B4-BE49-F238E27FC236}">
                <a16:creationId xmlns:a16="http://schemas.microsoft.com/office/drawing/2014/main" id="{DFF67F48-777A-8C87-FE89-A52041DC9F35}"/>
              </a:ext>
            </a:extLst>
          </p:cNvPr>
          <p:cNvSpPr txBox="1"/>
          <p:nvPr/>
        </p:nvSpPr>
        <p:spPr>
          <a:xfrm>
            <a:off x="6370474" y="3679664"/>
            <a:ext cx="2517356" cy="338554"/>
          </a:xfrm>
          <a:prstGeom prst="rect">
            <a:avLst/>
          </a:prstGeom>
          <a:noFill/>
        </p:spPr>
        <p:txBody>
          <a:bodyPr wrap="none" rtlCol="0">
            <a:spAutoFit/>
          </a:bodyPr>
          <a:lstStyle>
            <a:defPPr>
              <a:defRPr lang="en-US"/>
            </a:defPPr>
          </a:lstStyle>
          <a:p>
            <a:r>
              <a:rPr lang="en-US" altLang="en-US" sz="1600" dirty="0"/>
              <a:t>Vet-LIRN/NAHLN </a:t>
            </a:r>
            <a:r>
              <a:rPr lang="en-US" sz="1600" dirty="0"/>
              <a:t>AMR Data </a:t>
            </a:r>
          </a:p>
        </p:txBody>
      </p:sp>
      <p:sp>
        <p:nvSpPr>
          <p:cNvPr id="10" name="TextBox 9">
            <a:extLst>
              <a:ext uri="{FF2B5EF4-FFF2-40B4-BE49-F238E27FC236}">
                <a16:creationId xmlns:a16="http://schemas.microsoft.com/office/drawing/2014/main" id="{463F7CA7-BE3B-B638-A4E7-C0B85159F406}"/>
              </a:ext>
            </a:extLst>
          </p:cNvPr>
          <p:cNvSpPr txBox="1"/>
          <p:nvPr/>
        </p:nvSpPr>
        <p:spPr>
          <a:xfrm>
            <a:off x="9058897" y="2181630"/>
            <a:ext cx="2527816" cy="646331"/>
          </a:xfrm>
          <a:prstGeom prst="rect">
            <a:avLst/>
          </a:prstGeom>
          <a:noFill/>
        </p:spPr>
        <p:txBody>
          <a:bodyPr wrap="square">
            <a:spAutoFit/>
          </a:bodyPr>
          <a:lstStyle/>
          <a:p>
            <a:pPr>
              <a:spcAft>
                <a:spcPts val="600"/>
              </a:spcAft>
            </a:pPr>
            <a:r>
              <a:rPr kumimoji="0" lang="en-US" sz="1800" b="0" i="0" u="none" strike="noStrike" cap="none" spc="0" normalizeH="0" baseline="0" noProof="0" dirty="0">
                <a:ln>
                  <a:noFill/>
                </a:ln>
                <a:solidFill>
                  <a:srgbClr val="C00000"/>
                </a:solidFill>
                <a:effectLst/>
                <a:uLnTx/>
                <a:uFillTx/>
              </a:rPr>
              <a:t>Email: </a:t>
            </a:r>
            <a:r>
              <a:rPr kumimoji="0" lang="en-US" sz="1800" b="0" i="0" u="none" strike="noStrike" cap="none" spc="0" normalizeH="0" baseline="0" noProof="0" dirty="0">
                <a:ln>
                  <a:noFill/>
                </a:ln>
                <a:solidFill>
                  <a:srgbClr val="C00000"/>
                </a:solidFill>
                <a:effectLst/>
                <a:uLnTx/>
                <a:uFillTx/>
                <a:hlinkClick r:id="rId7">
                  <a:extLst>
                    <a:ext uri="{A12FA001-AC4F-418D-AE19-62706E023703}">
                      <ahyp:hlinkClr xmlns:ahyp="http://schemas.microsoft.com/office/drawing/2018/hyperlinkcolor" val="tx"/>
                    </a:ext>
                  </a:extLst>
                </a:hlinkClick>
              </a:rPr>
              <a:t>olgica.ceric@fda.hhs.gov</a:t>
            </a:r>
            <a:endParaRPr kumimoji="0" lang="en-US" sz="1800" b="0" i="0" u="none" strike="noStrike" cap="none" spc="0" normalizeH="0" baseline="0" noProof="0" dirty="0">
              <a:ln>
                <a:noFill/>
              </a:ln>
              <a:solidFill>
                <a:srgbClr val="C00000"/>
              </a:solidFill>
              <a:effectLst/>
              <a:uLnTx/>
              <a:uFillTx/>
            </a:endParaRPr>
          </a:p>
        </p:txBody>
      </p:sp>
    </p:spTree>
    <p:extLst>
      <p:ext uri="{BB962C8B-B14F-4D97-AF65-F5344CB8AC3E}">
        <p14:creationId xmlns:p14="http://schemas.microsoft.com/office/powerpoint/2010/main" val="1830108974"/>
      </p:ext>
    </p:extLst>
  </p:cSld>
  <p:clrMapOvr>
    <a:masterClrMapping/>
  </p:clrMapOvr>
  <mc:AlternateContent xmlns:mc="http://schemas.openxmlformats.org/markup-compatibility/2006" xmlns:p14="http://schemas.microsoft.com/office/powerpoint/2010/main">
    <mc:Choice Requires="p14">
      <p:transition spd="slow" p14:dur="2000" advTm="27037"/>
    </mc:Choice>
    <mc:Fallback xmlns="">
      <p:transition spd="slow" advTm="27037"/>
    </mc:Fallback>
  </mc:AlternateContent>
  <p:extLst>
    <p:ext uri="{3A86A75C-4F4B-4683-9AE1-C65F6400EC91}">
      <p14:laserTraceLst xmlns:p14="http://schemas.microsoft.com/office/powerpoint/2010/main">
        <p14:tracePtLst>
          <p14:tracePt t="4627" x="2584450" y="2266950"/>
          <p14:tracePt t="4635" x="2533650" y="2235200"/>
          <p14:tracePt t="4644" x="2508250" y="2216150"/>
          <p14:tracePt t="4653" x="2470150" y="2203450"/>
          <p14:tracePt t="4670" x="2362200" y="2178050"/>
          <p14:tracePt t="4687" x="2254250" y="2171700"/>
          <p14:tracePt t="4704" x="2051050" y="2178050"/>
          <p14:tracePt t="4720" x="1809750" y="2209800"/>
          <p14:tracePt t="4737" x="1581150" y="2266950"/>
          <p14:tracePt t="4753" x="1422400" y="2343150"/>
          <p14:tracePt t="4770" x="1352550" y="2381250"/>
          <p14:tracePt t="4787" x="1327150" y="2393950"/>
          <p14:tracePt t="4804" x="1320800" y="2393950"/>
          <p14:tracePt t="5377" x="1358900" y="2393950"/>
          <p14:tracePt t="5384" x="1428750" y="2393950"/>
          <p14:tracePt t="5403" x="1581150" y="2393950"/>
          <p14:tracePt t="5420" x="1714500" y="2387600"/>
          <p14:tracePt t="5437" x="1797050" y="2387600"/>
          <p14:tracePt t="5453" x="1879600" y="2374900"/>
          <p14:tracePt t="5470" x="1936750" y="2343150"/>
          <p14:tracePt t="5487" x="1955800" y="2292350"/>
          <p14:tracePt t="5503" x="1955800" y="2247900"/>
          <p14:tracePt t="5520" x="1943100" y="2171700"/>
          <p14:tracePt t="5537" x="1917700" y="2089150"/>
          <p14:tracePt t="5553" x="1854200" y="1974850"/>
          <p14:tracePt t="5570" x="1828800" y="1949450"/>
          <p14:tracePt t="5587" x="1822450" y="1949450"/>
          <p14:tracePt t="5603" x="1816100" y="1943100"/>
          <p14:tracePt t="5801" x="1809750" y="1943100"/>
          <p14:tracePt t="5809" x="1803400" y="1943100"/>
          <p14:tracePt t="5820" x="1797050" y="1943100"/>
          <p14:tracePt t="5836" x="1765300" y="1968500"/>
          <p14:tracePt t="5854" x="1739900" y="1987550"/>
          <p14:tracePt t="5870" x="1676400" y="2019300"/>
          <p14:tracePt t="5887" x="1663700" y="2025650"/>
          <p14:tracePt t="5903" x="1657350" y="2025650"/>
          <p14:tracePt t="5937" x="1651000" y="2025650"/>
          <p14:tracePt t="5953" x="1651000" y="2032000"/>
          <p14:tracePt t="7415" x="1657350" y="2032000"/>
          <p14:tracePt t="7422" x="1676400" y="2032000"/>
          <p14:tracePt t="7429" x="1682750" y="2025650"/>
          <p14:tracePt t="7437" x="1689100" y="2025650"/>
          <p14:tracePt t="7453" x="1695450" y="2012950"/>
          <p14:tracePt t="7470" x="1708150" y="2006600"/>
          <p14:tracePt t="7487" x="1708150" y="1993900"/>
          <p14:tracePt t="7504" x="1714500" y="1987550"/>
          <p14:tracePt t="7520" x="1720850" y="1987550"/>
          <p14:tracePt t="7536" x="1720850" y="1981200"/>
          <p14:tracePt t="7693" x="1720850" y="1987550"/>
          <p14:tracePt t="7698" x="1714500" y="1987550"/>
          <p14:tracePt t="7706" x="1708150" y="1993900"/>
          <p14:tracePt t="7721" x="1708150" y="2000250"/>
          <p14:tracePt t="7736" x="1701800" y="2006600"/>
          <p14:tracePt t="7753" x="1695450" y="2012950"/>
          <p14:tracePt t="7900" x="1689100" y="2025650"/>
          <p14:tracePt t="7908" x="1682750" y="2032000"/>
          <p14:tracePt t="7920" x="1676400" y="2038350"/>
          <p14:tracePt t="7937" x="1657350" y="2063750"/>
          <p14:tracePt t="7954" x="1612900" y="2120900"/>
          <p14:tracePt t="7970" x="1581150" y="2165350"/>
          <p14:tracePt t="7987" x="1549400" y="2222500"/>
          <p14:tracePt t="8004" x="1536700" y="2298700"/>
          <p14:tracePt t="8020" x="1536700" y="2374900"/>
          <p14:tracePt t="8038" x="1543050" y="2559050"/>
          <p14:tracePt t="8053" x="1549400" y="2616200"/>
          <p14:tracePt t="8070" x="1587500" y="2762250"/>
          <p14:tracePt t="8087" x="1644650" y="2895600"/>
          <p14:tracePt t="8103" x="1701800" y="2978150"/>
          <p14:tracePt t="8120" x="1733550" y="3016250"/>
          <p14:tracePt t="8136" x="1778000" y="3048000"/>
          <p14:tracePt t="8154" x="1854200" y="3092450"/>
          <p14:tracePt t="8171" x="1905000" y="3111500"/>
          <p14:tracePt t="8186" x="1955800" y="3130550"/>
          <p14:tracePt t="8204" x="2019300" y="3143250"/>
          <p14:tracePt t="8221" x="2063750" y="3143250"/>
          <p14:tracePt t="8238" x="2133600" y="3149600"/>
          <p14:tracePt t="8253" x="2216150" y="3162300"/>
          <p14:tracePt t="8271" x="2311400" y="3162300"/>
          <p14:tracePt t="8287" x="2419350" y="3162300"/>
          <p14:tracePt t="8304" x="2520950" y="3162300"/>
          <p14:tracePt t="8320" x="2641600" y="3162300"/>
          <p14:tracePt t="8337" x="2717800" y="3149600"/>
          <p14:tracePt t="8353" x="2787650" y="3098800"/>
          <p14:tracePt t="8370" x="2844800" y="3028950"/>
          <p14:tracePt t="8387" x="2921000" y="2946400"/>
          <p14:tracePt t="8404" x="2971800" y="2889250"/>
          <p14:tracePt t="8420" x="3016250" y="2819400"/>
          <p14:tracePt t="8437" x="3028950" y="2743200"/>
          <p14:tracePt t="8453" x="3035300" y="2679700"/>
          <p14:tracePt t="8471" x="3041650" y="2571750"/>
          <p14:tracePt t="8487" x="3041650" y="2514600"/>
          <p14:tracePt t="8503" x="3028950" y="2470150"/>
          <p14:tracePt t="8520" x="3022600" y="2438400"/>
          <p14:tracePt t="8537" x="3016250" y="2406650"/>
          <p14:tracePt t="8553" x="3009900" y="2374900"/>
          <p14:tracePt t="8570" x="2984500" y="2286000"/>
          <p14:tracePt t="8586" x="2946400" y="2165350"/>
          <p14:tracePt t="8603" x="2933700" y="2120900"/>
          <p14:tracePt t="8620" x="2914650" y="2076450"/>
          <p14:tracePt t="8636" x="2889250" y="2044700"/>
          <p14:tracePt t="8653" x="2857500" y="2019300"/>
          <p14:tracePt t="8670" x="2832100" y="2000250"/>
          <p14:tracePt t="8686" x="2825750" y="1993900"/>
          <p14:tracePt t="8703" x="2819400" y="1993900"/>
          <p14:tracePt t="13675" x="2813050" y="1974850"/>
          <p14:tracePt t="13680" x="2800350" y="1930400"/>
          <p14:tracePt t="13688" x="2781300" y="1892300"/>
          <p14:tracePt t="13703" x="2762250" y="1854200"/>
          <p14:tracePt t="13720" x="2730500" y="1809750"/>
          <p14:tracePt t="13737" x="2698750" y="1771650"/>
          <p14:tracePt t="13753" x="2679700" y="1752600"/>
          <p14:tracePt t="13770" x="2667000" y="1739900"/>
          <p14:tracePt t="13787" x="2660650" y="1727200"/>
          <p14:tracePt t="13804" x="2641600" y="1720850"/>
          <p14:tracePt t="13821" x="2635250" y="1708150"/>
          <p14:tracePt t="13837" x="2622550" y="1701800"/>
          <p14:tracePt t="13853" x="2597150" y="1689100"/>
          <p14:tracePt t="13869" x="2540000" y="1670050"/>
          <p14:tracePt t="13887" x="2457450" y="1651000"/>
          <p14:tracePt t="13903" x="2305050" y="1625600"/>
          <p14:tracePt t="13921" x="2139950" y="1600200"/>
          <p14:tracePt t="13936" x="2025650" y="1587500"/>
          <p14:tracePt t="13953" x="1873250" y="1587500"/>
          <p14:tracePt t="13970" x="1778000" y="1593850"/>
          <p14:tracePt t="13987" x="1663700" y="1612900"/>
          <p14:tracePt t="14004" x="1549400" y="1644650"/>
          <p14:tracePt t="14020" x="1466850" y="1670050"/>
          <p14:tracePt t="14037" x="1365250" y="1714500"/>
          <p14:tracePt t="14053" x="1289050" y="1758950"/>
          <p14:tracePt t="14070" x="1200150" y="1822450"/>
          <p14:tracePt t="14087" x="1162050" y="1866900"/>
          <p14:tracePt t="14104" x="1111250" y="1924050"/>
          <p14:tracePt t="14120" x="1073150" y="1974850"/>
          <p14:tracePt t="14136" x="1054100" y="2019300"/>
          <p14:tracePt t="14153" x="1047750" y="2051050"/>
          <p14:tracePt t="14170" x="1047750" y="2082800"/>
          <p14:tracePt t="14187" x="1047750" y="2133600"/>
          <p14:tracePt t="14203" x="1041400" y="2190750"/>
          <p14:tracePt t="14220" x="1041400" y="2247900"/>
          <p14:tracePt t="14238" x="1054100" y="2349500"/>
          <p14:tracePt t="14253" x="1079500" y="2413000"/>
          <p14:tracePt t="14270" x="1136650" y="2520950"/>
          <p14:tracePt t="14286" x="1181100" y="2590800"/>
          <p14:tracePt t="14304" x="1257300" y="2679700"/>
          <p14:tracePt t="14320" x="1346200" y="2768600"/>
          <p14:tracePt t="14337" x="1543050" y="2914650"/>
          <p14:tracePt t="14353" x="1651000" y="2971800"/>
          <p14:tracePt t="14370" x="1758950" y="3022600"/>
          <p14:tracePt t="14387" x="1917700" y="3092450"/>
          <p14:tracePt t="14403" x="2082800" y="3143250"/>
          <p14:tracePt t="14420" x="2184400" y="3175000"/>
          <p14:tracePt t="14436" x="2298700" y="3200400"/>
          <p14:tracePt t="14453" x="2381250" y="3225800"/>
          <p14:tracePt t="14470" x="2400300" y="3225800"/>
          <p14:tracePt t="14487" x="2413000" y="3225800"/>
          <p14:tracePt t="14503" x="2425700" y="3225800"/>
          <p14:tracePt t="14520" x="2432050" y="3225800"/>
          <p14:tracePt t="14553" x="2438400" y="3225800"/>
          <p14:tracePt t="14762" x="2438400" y="3219450"/>
          <p14:tracePt t="14800" x="2438400" y="3213100"/>
          <p14:tracePt t="14862" x="2444750" y="3213100"/>
          <p14:tracePt t="14876" x="2457450" y="3213100"/>
          <p14:tracePt t="14884" x="2457450" y="3206750"/>
          <p14:tracePt t="14900" x="2463800" y="3206750"/>
          <p14:tracePt t="14924" x="2470150" y="3206750"/>
          <p14:tracePt t="14986" x="2476500" y="3206750"/>
          <p14:tracePt t="15008" x="2482850" y="3206750"/>
          <p14:tracePt t="15027" x="2489200" y="3206750"/>
          <p14:tracePt t="15078" x="2495550" y="3213100"/>
          <p14:tracePt t="15087" x="2501900" y="3213100"/>
          <p14:tracePt t="15094" x="2501900" y="3219450"/>
          <p14:tracePt t="15104" x="2508250" y="3225800"/>
          <p14:tracePt t="15120" x="2520950" y="3232150"/>
          <p14:tracePt t="15137" x="2527300" y="3238500"/>
          <p14:tracePt t="15154" x="2540000" y="3238500"/>
          <p14:tracePt t="15171" x="2559050" y="3238500"/>
          <p14:tracePt t="15187" x="2565400" y="3244850"/>
          <p14:tracePt t="15203" x="2597150" y="3251200"/>
          <p14:tracePt t="15221" x="2635250" y="3257550"/>
          <p14:tracePt t="15238" x="2686050" y="3263900"/>
          <p14:tracePt t="15253" x="2730500" y="3263900"/>
          <p14:tracePt t="15270" x="2781300" y="3276600"/>
          <p14:tracePt t="15287" x="2819400" y="3295650"/>
          <p14:tracePt t="15303" x="2863850" y="3314700"/>
          <p14:tracePt t="15320" x="2901950" y="3327400"/>
          <p14:tracePt t="15337" x="2997200" y="3346450"/>
          <p14:tracePt t="15354" x="3092450" y="3352800"/>
          <p14:tracePt t="15370" x="3333750" y="3384550"/>
          <p14:tracePt t="15387" x="3492500" y="3409950"/>
          <p14:tracePt t="15404" x="3594100" y="3409950"/>
          <p14:tracePt t="15420" x="3733800" y="3409950"/>
          <p14:tracePt t="15437" x="3822700" y="3409950"/>
          <p14:tracePt t="15453" x="3905250" y="3409950"/>
          <p14:tracePt t="15470" x="3981450" y="3416300"/>
          <p14:tracePt t="15487" x="4127500" y="3397250"/>
          <p14:tracePt t="15503" x="4216400" y="3390900"/>
          <p14:tracePt t="15520" x="4286250" y="3390900"/>
          <p14:tracePt t="15537" x="4362450" y="3397250"/>
          <p14:tracePt t="15554" x="4445000" y="3403600"/>
          <p14:tracePt t="15570" x="4540250" y="3422650"/>
          <p14:tracePt t="15586" x="4673600" y="3454400"/>
          <p14:tracePt t="15604" x="4800600" y="3479800"/>
          <p14:tracePt t="15620" x="4921250" y="3492500"/>
          <p14:tracePt t="15637" x="5016500" y="3498850"/>
          <p14:tracePt t="15653" x="5118100" y="3505200"/>
          <p14:tracePt t="15670" x="5213350" y="3505200"/>
          <p14:tracePt t="15686" x="5359400" y="3498850"/>
          <p14:tracePt t="15703" x="5511800" y="3486150"/>
          <p14:tracePt t="15721" x="5746750" y="3429000"/>
          <p14:tracePt t="15737" x="5854700" y="3371850"/>
          <p14:tracePt t="15753" x="5975350" y="3251200"/>
          <p14:tracePt t="15770" x="6045200" y="3155950"/>
          <p14:tracePt t="15787" x="6096000" y="3067050"/>
          <p14:tracePt t="15803" x="6146800" y="2927350"/>
          <p14:tracePt t="15821" x="6172200" y="2838450"/>
          <p14:tracePt t="15837" x="6178550" y="2774950"/>
          <p14:tracePt t="15853" x="6184900" y="2711450"/>
          <p14:tracePt t="15870" x="6184900" y="2660650"/>
          <p14:tracePt t="15887" x="6184900" y="2622550"/>
          <p14:tracePt t="15903" x="6184900" y="2597150"/>
          <p14:tracePt t="15920" x="6159500" y="2527300"/>
          <p14:tracePt t="15937" x="6146800" y="2489200"/>
          <p14:tracePt t="15953" x="6134100" y="2451100"/>
          <p14:tracePt t="15970" x="6115050" y="2432050"/>
          <p14:tracePt t="15987" x="6076950" y="2381250"/>
          <p14:tracePt t="16004" x="6026150" y="2330450"/>
          <p14:tracePt t="16004" x="5988050" y="2298700"/>
          <p14:tracePt t="16021" x="5924550" y="2254250"/>
          <p14:tracePt t="16038" x="5848350" y="2209800"/>
          <p14:tracePt t="16054" x="5784850" y="2184400"/>
          <p14:tracePt t="16070" x="5734050" y="2159000"/>
          <p14:tracePt t="16087" x="5695950" y="2146300"/>
          <p14:tracePt t="16105" x="5600700" y="2120900"/>
          <p14:tracePt t="16121" x="5530850" y="2108200"/>
          <p14:tracePt t="16137" x="5461000" y="2095500"/>
          <p14:tracePt t="16153" x="5403850" y="2095500"/>
          <p14:tracePt t="16170" x="5340350" y="2095500"/>
          <p14:tracePt t="16186" x="5264150" y="2101850"/>
          <p14:tracePt t="16203" x="5187950" y="2127250"/>
          <p14:tracePt t="16220" x="5060950" y="2171700"/>
          <p14:tracePt t="16237" x="5003800" y="2197100"/>
          <p14:tracePt t="16253" x="4940300" y="2222500"/>
          <p14:tracePt t="16270" x="4870450" y="2235200"/>
          <p14:tracePt t="16287" x="4813300" y="2260600"/>
          <p14:tracePt t="16304" x="4718050" y="2292350"/>
          <p14:tracePt t="16320" x="4667250" y="2298700"/>
          <p14:tracePt t="16337" x="4572000" y="2336800"/>
          <p14:tracePt t="16353" x="4508500" y="2368550"/>
          <p14:tracePt t="16370" x="4457700" y="2387600"/>
          <p14:tracePt t="16386" x="4394200" y="2419350"/>
          <p14:tracePt t="16404" x="4330700" y="2457450"/>
          <p14:tracePt t="16422" x="4311650" y="2470150"/>
          <p14:tracePt t="16437" x="4292600" y="2489200"/>
          <p14:tracePt t="16453" x="4267200" y="2520950"/>
          <p14:tracePt t="16470" x="4248150" y="2559050"/>
          <p14:tracePt t="16487" x="4222750" y="2603500"/>
          <p14:tracePt t="16503" x="4203700" y="2641600"/>
          <p14:tracePt t="16520" x="4191000" y="2686050"/>
          <p14:tracePt t="16537" x="4184650" y="2724150"/>
          <p14:tracePt t="16553" x="4184650" y="2762250"/>
          <p14:tracePt t="16570" x="4191000" y="2813050"/>
          <p14:tracePt t="16586" x="4216400" y="2908300"/>
          <p14:tracePt t="16603" x="4241800" y="3009900"/>
          <p14:tracePt t="16620" x="4330700" y="3181350"/>
          <p14:tracePt t="16637" x="4406900" y="3289300"/>
          <p14:tracePt t="16653" x="4476750" y="3371850"/>
          <p14:tracePt t="16670" x="4565650" y="3454400"/>
          <p14:tracePt t="16687" x="4660900" y="3536950"/>
          <p14:tracePt t="16704" x="4718050" y="3568700"/>
          <p14:tracePt t="16722" x="4762500" y="3613150"/>
          <p14:tracePt t="16737" x="4838700" y="3651250"/>
          <p14:tracePt t="16753" x="4864100" y="3670300"/>
          <p14:tracePt t="16770" x="4889500" y="3676650"/>
          <p14:tracePt t="16787" x="4889500" y="3683000"/>
          <p14:tracePt t="16877" x="4895850" y="3683000"/>
          <p14:tracePt t="16884" x="4908550" y="3683000"/>
          <p14:tracePt t="16892" x="4921250" y="3683000"/>
          <p14:tracePt t="16903" x="4933950" y="3683000"/>
          <p14:tracePt t="16920" x="4946650" y="3683000"/>
          <p14:tracePt t="17371" x="4959350" y="3683000"/>
          <p14:tracePt t="17379" x="4965700" y="3683000"/>
          <p14:tracePt t="17392" x="4972050" y="3683000"/>
          <p14:tracePt t="17403" x="4984750" y="3689350"/>
          <p14:tracePt t="17420" x="4997450" y="3689350"/>
          <p14:tracePt t="17437" x="5022850" y="3695700"/>
          <p14:tracePt t="17454" x="5080000" y="3708400"/>
          <p14:tracePt t="17471" x="5156200" y="3733800"/>
          <p14:tracePt t="17487" x="5264150" y="3765550"/>
          <p14:tracePt t="17503" x="5403850" y="3816350"/>
          <p14:tracePt t="17520" x="5721350" y="3937000"/>
          <p14:tracePt t="17537" x="6007100" y="4044950"/>
          <p14:tracePt t="17553" x="6413500" y="4197350"/>
          <p14:tracePt t="17570" x="6731000" y="4305300"/>
          <p14:tracePt t="17587" x="7067550" y="4394200"/>
          <p14:tracePt t="17603" x="7207250" y="4419600"/>
          <p14:tracePt t="17620" x="7277100" y="4432300"/>
          <p14:tracePt t="17636" x="7353300" y="4438650"/>
          <p14:tracePt t="17653" x="7429500" y="4425950"/>
          <p14:tracePt t="17670" x="7550150" y="4337050"/>
          <p14:tracePt t="17687" x="7620000" y="4267200"/>
          <p14:tracePt t="17703" x="7677150" y="4203700"/>
          <p14:tracePt t="17720" x="7727950" y="4152900"/>
          <p14:tracePt t="17737" x="7766050" y="4114800"/>
          <p14:tracePt t="17753" x="7829550" y="4076700"/>
          <p14:tracePt t="17770" x="7867650" y="4032250"/>
          <p14:tracePt t="17787" x="7899400" y="3994150"/>
          <p14:tracePt t="17803" x="7912100" y="3981450"/>
          <p14:tracePt t="17820" x="7924800" y="3962400"/>
          <p14:tracePt t="17837" x="7931150" y="3956050"/>
          <p14:tracePt t="17854" x="7937500" y="3943350"/>
          <p14:tracePt t="17870" x="7937500" y="3937000"/>
          <p14:tracePt t="18151" x="7950200" y="3937000"/>
          <p14:tracePt t="18156" x="7956550" y="3937000"/>
          <p14:tracePt t="18170" x="7994650" y="3924300"/>
          <p14:tracePt t="18186" x="8058150" y="3892550"/>
          <p14:tracePt t="18204" x="8134350" y="3835400"/>
          <p14:tracePt t="18220" x="8153400" y="3822700"/>
          <p14:tracePt t="18236" x="8172450" y="3816350"/>
          <p14:tracePt t="18253" x="8191500" y="3810000"/>
          <p14:tracePt t="18270" x="8210550" y="3810000"/>
          <p14:tracePt t="18287" x="8223250" y="3810000"/>
          <p14:tracePt t="18303" x="8242300" y="3810000"/>
          <p14:tracePt t="18320" x="8248650" y="3810000"/>
          <p14:tracePt t="18337" x="8255000" y="3803650"/>
          <p14:tracePt t="18380" x="8255000" y="3797300"/>
          <p14:tracePt t="18435" x="8267700" y="3797300"/>
          <p14:tracePt t="18453" x="8299450" y="3797300"/>
          <p14:tracePt t="18470" x="8337550" y="3797300"/>
          <p14:tracePt t="18487" x="8369300" y="3797300"/>
          <p14:tracePt t="18503" x="8407400" y="3790950"/>
          <p14:tracePt t="18520" x="8445500" y="3746500"/>
          <p14:tracePt t="18536" x="8470900" y="3714750"/>
          <p14:tracePt t="18554" x="8502650" y="3689350"/>
          <p14:tracePt t="18570" x="8540750" y="3663950"/>
          <p14:tracePt t="18587" x="8559800" y="3651250"/>
          <p14:tracePt t="18604" x="8591550" y="3619500"/>
          <p14:tracePt t="18621" x="8610600" y="3606800"/>
          <p14:tracePt t="18636" x="8642350" y="3575050"/>
          <p14:tracePt t="18653" x="8674100" y="3530600"/>
          <p14:tracePt t="18670" x="8705850" y="3498850"/>
          <p14:tracePt t="18687" x="8718550" y="3473450"/>
          <p14:tracePt t="18704" x="8750300" y="3429000"/>
          <p14:tracePt t="18720" x="8794750" y="3371850"/>
          <p14:tracePt t="18737" x="8839200" y="3302000"/>
          <p14:tracePt t="18753" x="8870950" y="3270250"/>
          <p14:tracePt t="18770" x="8890000" y="3251200"/>
          <p14:tracePt t="18787" x="8909050" y="3219450"/>
          <p14:tracePt t="18803" x="8928100" y="3194050"/>
          <p14:tracePt t="18820" x="8953500" y="3111500"/>
          <p14:tracePt t="18837" x="8966200" y="3048000"/>
          <p14:tracePt t="18853" x="8972550" y="2990850"/>
          <p14:tracePt t="18870" x="8978900" y="2946400"/>
          <p14:tracePt t="18887" x="8991600" y="2889250"/>
          <p14:tracePt t="18903" x="8991600" y="2857500"/>
          <p14:tracePt t="18921" x="8985250" y="2781300"/>
          <p14:tracePt t="18937" x="8947150" y="2705100"/>
          <p14:tracePt t="18953" x="8928100" y="2660650"/>
          <p14:tracePt t="18970" x="8915400" y="2635250"/>
          <p14:tracePt t="18987" x="8909050" y="2635250"/>
          <p14:tracePt t="19003" x="8909050" y="2628900"/>
          <p14:tracePt t="19020" x="8902700" y="2616200"/>
          <p14:tracePt t="19037" x="8864600" y="2565400"/>
          <p14:tracePt t="19053" x="8845550" y="2540000"/>
          <p14:tracePt t="19070" x="8820150" y="2514600"/>
          <p14:tracePt t="19087" x="8807450" y="2501900"/>
          <p14:tracePt t="19104" x="8782050" y="2476500"/>
          <p14:tracePt t="19120" x="8756650" y="2457450"/>
          <p14:tracePt t="19137" x="8724900" y="2432050"/>
          <p14:tracePt t="19154" x="8693150" y="2406650"/>
          <p14:tracePt t="19170" x="8648700" y="2368550"/>
          <p14:tracePt t="19187" x="8597900" y="2343150"/>
          <p14:tracePt t="19203" x="8515350" y="2305050"/>
          <p14:tracePt t="19220" x="8458200" y="2286000"/>
          <p14:tracePt t="19237" x="8401050" y="2279650"/>
          <p14:tracePt t="19254" x="8343900" y="2273300"/>
          <p14:tracePt t="19270" x="8305800" y="2273300"/>
          <p14:tracePt t="19286" x="8280400" y="2273300"/>
          <p14:tracePt t="19303" x="8223250" y="2324100"/>
          <p14:tracePt t="19320" x="8191500" y="2349500"/>
          <p14:tracePt t="19336" x="8153400" y="2387600"/>
          <p14:tracePt t="19354" x="8089900" y="2438400"/>
          <p14:tracePt t="19371" x="8051800" y="2470150"/>
          <p14:tracePt t="19387" x="8026400" y="2501900"/>
          <p14:tracePt t="19403" x="8001000" y="2527300"/>
          <p14:tracePt t="19420" x="7988300" y="2546350"/>
          <p14:tracePt t="19436" x="7969250" y="2565400"/>
          <p14:tracePt t="19454" x="7943850" y="2584450"/>
          <p14:tracePt t="19470" x="7899400" y="2616200"/>
          <p14:tracePt t="19488" x="7861300" y="2641600"/>
          <p14:tracePt t="19503" x="7810500" y="2673350"/>
          <p14:tracePt t="19520" x="7778750" y="2698750"/>
          <p14:tracePt t="19537" x="7747000" y="2717800"/>
          <p14:tracePt t="19553" x="7727950" y="2730500"/>
          <p14:tracePt t="19554" x="7721600" y="2736850"/>
          <p14:tracePt t="19569" x="7715250" y="2743200"/>
          <p14:tracePt t="19587" x="7702550" y="2755900"/>
          <p14:tracePt t="19604" x="7689850" y="2762250"/>
          <p14:tracePt t="19620" x="7683500" y="2774950"/>
          <p14:tracePt t="19636" x="7677150" y="2781300"/>
          <p14:tracePt t="19653" x="7677150" y="2794000"/>
          <p14:tracePt t="19670" x="7670800" y="2800350"/>
          <p14:tracePt t="19687" x="7670800" y="2806700"/>
          <p14:tracePt t="19703" x="7670800" y="2819400"/>
          <p14:tracePt t="19737" x="7670800" y="2825750"/>
          <p14:tracePt t="19802" x="7670800" y="2832100"/>
          <p14:tracePt t="20734" x="7683500" y="2851150"/>
          <p14:tracePt t="20742" x="7715250" y="2870200"/>
          <p14:tracePt t="20753" x="7778750" y="2895600"/>
          <p14:tracePt t="20770" x="7924800" y="2933700"/>
          <p14:tracePt t="20787" x="8089900" y="2965450"/>
          <p14:tracePt t="20805" x="8420100" y="3016250"/>
          <p14:tracePt t="20820" x="8489950" y="3028950"/>
          <p14:tracePt t="20837" x="8604250" y="3048000"/>
          <p14:tracePt t="20854" x="8629650" y="3048000"/>
          <p14:tracePt t="20870" x="8642350" y="3048000"/>
          <p14:tracePt t="20904" x="8674100" y="3048000"/>
          <p14:tracePt t="20921" x="8712200" y="3048000"/>
          <p14:tracePt t="20936" x="8763000" y="3054350"/>
          <p14:tracePt t="20953" x="8870950" y="3067050"/>
          <p14:tracePt t="20971" x="8947150" y="3073400"/>
          <p14:tracePt t="20988" x="9137650" y="3098800"/>
          <p14:tracePt t="21004" x="9391650" y="3124200"/>
          <p14:tracePt t="21020" x="9474200" y="3124200"/>
          <p14:tracePt t="21037" x="9740900" y="3130550"/>
          <p14:tracePt t="21054" x="9963150" y="3130550"/>
          <p14:tracePt t="21070" x="10096500" y="3130550"/>
          <p14:tracePt t="21087" x="10210800" y="3130550"/>
          <p14:tracePt t="21105" x="10312400" y="3124200"/>
          <p14:tracePt t="21120" x="10401300" y="3124200"/>
          <p14:tracePt t="21137" x="10439400" y="3117850"/>
          <p14:tracePt t="21153" x="10471150" y="3117850"/>
          <p14:tracePt t="21170" x="10515600" y="3111500"/>
          <p14:tracePt t="21187" x="10553700" y="3098800"/>
          <p14:tracePt t="21203" x="10598150" y="3098800"/>
          <p14:tracePt t="21220" x="10629900" y="3092450"/>
          <p14:tracePt t="21237" x="10642600" y="3086100"/>
          <p14:tracePt t="21253" x="10648950" y="3086100"/>
          <p14:tracePt t="21286" x="10668000" y="3079750"/>
          <p14:tracePt t="21303" x="10693400" y="3073400"/>
          <p14:tracePt t="21320" x="10750550" y="3060700"/>
          <p14:tracePt t="21337" x="10820400" y="3035300"/>
          <p14:tracePt t="21353" x="10864850" y="3028950"/>
          <p14:tracePt t="21370" x="10902950" y="3009900"/>
          <p14:tracePt t="21387" x="10928350" y="2997200"/>
          <p14:tracePt t="21404" x="10953750" y="2984500"/>
          <p14:tracePt t="21420" x="10972800" y="2971800"/>
          <p14:tracePt t="21437" x="10998200" y="2959100"/>
          <p14:tracePt t="21453" x="11010900" y="2952750"/>
          <p14:tracePt t="21470" x="11017250" y="295275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995163-1CA0-40AE-AE14-0201CF35B17C}"/>
              </a:ext>
            </a:extLst>
          </p:cNvPr>
          <p:cNvSpPr>
            <a:spLocks noGrp="1"/>
          </p:cNvSpPr>
          <p:nvPr>
            <p:ph type="sldNum" sz="quarter" idx="12"/>
          </p:nvPr>
        </p:nvSpPr>
        <p:spPr/>
        <p:txBody>
          <a:bodyPr/>
          <a:lstStyle/>
          <a:p>
            <a:fld id="{13CA1BF7-66A2-4E36-9346-0B7158076219}" type="slidenum">
              <a:rPr lang="en-US" smtClean="0"/>
              <a:t>12</a:t>
            </a:fld>
            <a:endParaRPr lang="en-US" dirty="0"/>
          </a:p>
        </p:txBody>
      </p:sp>
      <p:sp>
        <p:nvSpPr>
          <p:cNvPr id="18" name="Title 7">
            <a:extLst>
              <a:ext uri="{FF2B5EF4-FFF2-40B4-BE49-F238E27FC236}">
                <a16:creationId xmlns:a16="http://schemas.microsoft.com/office/drawing/2014/main" id="{314D320E-3DA5-4969-A31F-883645BBAA1E}"/>
              </a:ext>
            </a:extLst>
          </p:cNvPr>
          <p:cNvSpPr txBox="1">
            <a:spLocks/>
          </p:cNvSpPr>
          <p:nvPr/>
        </p:nvSpPr>
        <p:spPr>
          <a:xfrm>
            <a:off x="1470455" y="368044"/>
            <a:ext cx="10363200" cy="817561"/>
          </a:xfrm>
          <a:prstGeom prst="rect">
            <a:avLst/>
          </a:prstGeom>
        </p:spPr>
        <p:txBody>
          <a:bodyPr vert="horz" lIns="0" tIns="0" rIns="0" bIns="0" rtlCol="0" anchor="ctr">
            <a:normAutofit/>
          </a:bodyPr>
          <a:lstStyle>
            <a:lvl1pPr algn="ctr" defTabSz="914378" rtl="0" eaLnBrk="1" latinLnBrk="0" hangingPunct="1">
              <a:lnSpc>
                <a:spcPct val="86000"/>
              </a:lnSpc>
              <a:spcBef>
                <a:spcPct val="0"/>
              </a:spcBef>
              <a:buNone/>
              <a:defRPr sz="2100" kern="800" spc="-40">
                <a:solidFill>
                  <a:schemeClr val="tx1"/>
                </a:solidFill>
                <a:latin typeface="+mj-lt"/>
                <a:ea typeface="+mj-ea"/>
                <a:cs typeface="+mj-cs"/>
              </a:defRPr>
            </a:lvl1pPr>
          </a:lstStyle>
          <a:p>
            <a:pPr marL="0" marR="0" lvl="0" indent="0" defTabSz="914400" fontAlgn="auto">
              <a:lnSpc>
                <a:spcPct val="110000"/>
              </a:lnSpc>
              <a:spcAft>
                <a:spcPts val="600"/>
              </a:spcAft>
              <a:buClrTx/>
              <a:buSzTx/>
              <a:tabLst/>
              <a:defRPr sz="1600" b="1" i="0" u="none" strike="noStrike" kern="1200" cap="none" spc="0" normalizeH="0" baseline="0">
                <a:solidFill>
                  <a:prstClr val="black">
                    <a:lumMod val="50000"/>
                    <a:lumOff val="50000"/>
                  </a:prstClr>
                </a:solidFill>
                <a:latin typeface="+mj-lt"/>
                <a:ea typeface="+mj-ea"/>
                <a:cs typeface="+mj-cs"/>
              </a:defRPr>
            </a:pPr>
            <a:r>
              <a:rPr lang="en-US" sz="3600" b="1" kern="1200" dirty="0">
                <a:solidFill>
                  <a:srgbClr val="00153E"/>
                </a:solidFill>
                <a:latin typeface="Open Sans Light"/>
              </a:rPr>
              <a:t>Acknowledgements</a:t>
            </a:r>
          </a:p>
        </p:txBody>
      </p:sp>
      <p:sp>
        <p:nvSpPr>
          <p:cNvPr id="19" name="Content Placeholder 11">
            <a:extLst>
              <a:ext uri="{FF2B5EF4-FFF2-40B4-BE49-F238E27FC236}">
                <a16:creationId xmlns:a16="http://schemas.microsoft.com/office/drawing/2014/main" id="{7EC8AD21-4304-42CB-B2A8-FB1F9EF71436}"/>
              </a:ext>
            </a:extLst>
          </p:cNvPr>
          <p:cNvSpPr txBox="1">
            <a:spLocks/>
          </p:cNvSpPr>
          <p:nvPr/>
        </p:nvSpPr>
        <p:spPr>
          <a:xfrm>
            <a:off x="753454" y="3296093"/>
            <a:ext cx="2403956" cy="575128"/>
          </a:xfrm>
          <a:prstGeom prst="rect">
            <a:avLst/>
          </a:prstGeom>
        </p:spPr>
        <p:txBody>
          <a:bodyPr vert="horz" lIns="0" tIns="0" rIns="0" bIns="0" rtlCol="0">
            <a:normAutofit fontScale="92500" lnSpcReduction="10000"/>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Vet-LIRN/NAHLN Participating Laboratories</a:t>
            </a:r>
          </a:p>
        </p:txBody>
      </p:sp>
      <p:sp>
        <p:nvSpPr>
          <p:cNvPr id="20" name="Content Placeholder 13">
            <a:extLst>
              <a:ext uri="{FF2B5EF4-FFF2-40B4-BE49-F238E27FC236}">
                <a16:creationId xmlns:a16="http://schemas.microsoft.com/office/drawing/2014/main" id="{6C89270B-268C-461B-B980-70C457FAD794}"/>
              </a:ext>
            </a:extLst>
          </p:cNvPr>
          <p:cNvSpPr txBox="1">
            <a:spLocks/>
          </p:cNvSpPr>
          <p:nvPr/>
        </p:nvSpPr>
        <p:spPr>
          <a:xfrm>
            <a:off x="3539133" y="3774164"/>
            <a:ext cx="2983760" cy="2403219"/>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USDA APHIS</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Beth Harris</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Jennifer Rodriguez</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 Christina Loiacono</a:t>
            </a:r>
          </a:p>
          <a:p>
            <a:pPr>
              <a:buClr>
                <a:srgbClr val="4A92CE"/>
              </a:buClr>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Christine Foxx </a:t>
            </a:r>
            <a:endParaRPr lang="en-US" sz="2000" dirty="0"/>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1" name="Content Placeholder 15">
            <a:extLst>
              <a:ext uri="{FF2B5EF4-FFF2-40B4-BE49-F238E27FC236}">
                <a16:creationId xmlns:a16="http://schemas.microsoft.com/office/drawing/2014/main" id="{ECA0AF02-BEDB-4479-8D3A-22B0057724A7}"/>
              </a:ext>
            </a:extLst>
          </p:cNvPr>
          <p:cNvSpPr txBox="1">
            <a:spLocks/>
          </p:cNvSpPr>
          <p:nvPr/>
        </p:nvSpPr>
        <p:spPr>
          <a:xfrm>
            <a:off x="9591665" y="2798368"/>
            <a:ext cx="2403956" cy="2403219"/>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NARMS</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Amy Merrill</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Claudine Kabera</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lang="en-US" sz="1800" dirty="0">
                <a:solidFill>
                  <a:srgbClr val="57565A"/>
                </a:solidFill>
              </a:rPr>
              <a:t>Chih-Hao-Hsu</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Mike Grabenstein</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lang="en-US" sz="1800" dirty="0">
                <a:solidFill>
                  <a:srgbClr val="57565A"/>
                </a:solidFill>
              </a:rPr>
              <a:t>Gordon Martin</a:t>
            </a:r>
            <a:endPar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2" name="Content Placeholder 18">
            <a:extLst>
              <a:ext uri="{FF2B5EF4-FFF2-40B4-BE49-F238E27FC236}">
                <a16:creationId xmlns:a16="http://schemas.microsoft.com/office/drawing/2014/main" id="{8799D05A-48F5-4F16-A02F-175F57617562}"/>
              </a:ext>
            </a:extLst>
          </p:cNvPr>
          <p:cNvSpPr txBox="1">
            <a:spLocks/>
          </p:cNvSpPr>
          <p:nvPr/>
        </p:nvSpPr>
        <p:spPr>
          <a:xfrm>
            <a:off x="6522893" y="3713594"/>
            <a:ext cx="2403956" cy="1179082"/>
          </a:xfrm>
          <a:prstGeom prst="rect">
            <a:avLst/>
          </a:prstGeom>
        </p:spPr>
        <p:txBody>
          <a:bodyPr vert="horz" lIns="0" tIns="0" rIns="0" bIns="0" rtlCol="0">
            <a:normAutofit/>
          </a:bodyPr>
          <a:lstStyle>
            <a:lvl1pPr marL="0" indent="0" algn="ctr" defTabSz="914378" rtl="0" eaLnBrk="1" latinLnBrk="0" hangingPunct="1">
              <a:lnSpc>
                <a:spcPct val="80000"/>
              </a:lnSpc>
              <a:spcBef>
                <a:spcPct val="20000"/>
              </a:spcBef>
              <a:buClr>
                <a:schemeClr val="accent1"/>
              </a:buClr>
              <a:buFont typeface="Arial" panose="020B0604020202020204" pitchFamily="34" charset="0"/>
              <a:buNone/>
              <a:defRPr sz="1500" kern="800" spc="-1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ctr" defTabSz="914378" rtl="0" eaLnBrk="1" latinLnBrk="0" hangingPunct="1">
              <a:lnSpc>
                <a:spcPct val="90000"/>
              </a:lnSpc>
              <a:spcBef>
                <a:spcPts val="0"/>
              </a:spcBef>
              <a:spcAft>
                <a:spcPts val="600"/>
              </a:spcAft>
              <a:buClr>
                <a:schemeClr val="accent1"/>
              </a:buClr>
              <a:buFont typeface="Arial" panose="020B0604020202020204" pitchFamily="34" charset="0"/>
              <a:buNone/>
              <a:defRPr sz="1050" i="1" kern="800">
                <a:solidFill>
                  <a:schemeClr val="tx1"/>
                </a:solidFill>
                <a:latin typeface="+mn-lt"/>
                <a:ea typeface="+mn-ea"/>
                <a:cs typeface="+mn-cs"/>
              </a:defRPr>
            </a:lvl2pPr>
            <a:lvl3pPr marL="0" indent="0" algn="ctr" defTabSz="914378" rtl="0" eaLnBrk="1" latinLnBrk="0" hangingPunct="1">
              <a:spcBef>
                <a:spcPct val="20000"/>
              </a:spcBef>
              <a:buClr>
                <a:schemeClr val="accent1"/>
              </a:buClr>
              <a:buFont typeface="Arial" panose="020B0604020202020204" pitchFamily="34" charset="0"/>
              <a:buNone/>
              <a:defRPr sz="1050" kern="800">
                <a:solidFill>
                  <a:schemeClr val="tx1"/>
                </a:solidFill>
                <a:latin typeface="+mn-lt"/>
                <a:ea typeface="+mn-ea"/>
                <a:cs typeface="+mn-cs"/>
              </a:defRPr>
            </a:lvl3pPr>
            <a:lvl4pPr marL="385763" indent="-128588"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4pPr>
            <a:lvl5pPr marL="858817" indent="-171446" algn="l" defTabSz="914378" rtl="0" eaLnBrk="1" latinLnBrk="0" hangingPunct="1">
              <a:spcBef>
                <a:spcPct val="20000"/>
              </a:spcBef>
              <a:buClr>
                <a:schemeClr val="accent1"/>
              </a:buClr>
              <a:buFont typeface="Arial" panose="020B0604020202020204" pitchFamily="34" charset="0"/>
              <a:buChar char="»"/>
              <a:defRPr sz="900" kern="8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1"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Vet-LIRN</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Sarah Peloquin</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 Jake Guag</a:t>
            </a:r>
          </a:p>
          <a:p>
            <a:pPr marL="0" marR="0" lvl="0" indent="0" algn="ctr" defTabSz="914378" rtl="0" eaLnBrk="1" fontAlgn="auto" latinLnBrk="0" hangingPunct="1">
              <a:lnSpc>
                <a:spcPct val="80000"/>
              </a:lnSpc>
              <a:spcBef>
                <a:spcPct val="20000"/>
              </a:spcBef>
              <a:spcAft>
                <a:spcPts val="0"/>
              </a:spcAft>
              <a:buClr>
                <a:srgbClr val="4A92CE"/>
              </a:buClr>
              <a:buSzTx/>
              <a:buFont typeface="Arial" panose="020B0604020202020204" pitchFamily="34" charset="0"/>
              <a:buNone/>
              <a:tabLst/>
              <a:defRPr/>
            </a:pPr>
            <a:r>
              <a:rPr kumimoji="0" lang="en-US" sz="1800" b="0" i="0" u="none" strike="noStrike" kern="800" cap="none" spc="-10" normalizeH="0" baseline="0" noProof="0" dirty="0">
                <a:ln>
                  <a:noFill/>
                </a:ln>
                <a:solidFill>
                  <a:srgbClr val="57565A"/>
                </a:solidFill>
                <a:effectLst/>
                <a:uLnTx/>
                <a:uFillTx/>
                <a:latin typeface="Open Sans" panose="020B0606030504020204" pitchFamily="34" charset="0"/>
                <a:ea typeface="Open Sans" panose="020B0606030504020204" pitchFamily="34" charset="0"/>
                <a:cs typeface="Open Sans" panose="020B0606030504020204" pitchFamily="34" charset="0"/>
              </a:rPr>
              <a:t>Gregory Tyson</a:t>
            </a:r>
          </a:p>
        </p:txBody>
      </p:sp>
      <p:pic>
        <p:nvPicPr>
          <p:cNvPr id="24" name="Picture 2" descr="About NAHLN">
            <a:extLst>
              <a:ext uri="{FF2B5EF4-FFF2-40B4-BE49-F238E27FC236}">
                <a16:creationId xmlns:a16="http://schemas.microsoft.com/office/drawing/2014/main" id="{42A078BE-C57F-40AB-8094-58133BBEFB06}"/>
              </a:ext>
            </a:extLst>
          </p:cNvPr>
          <p:cNvPicPr>
            <a:picLocks noChangeAspect="1" noChangeArrowheads="1"/>
          </p:cNvPicPr>
          <p:nvPr/>
        </p:nvPicPr>
        <p:blipFill>
          <a:blip r:embed="rId3">
            <a:extLst>
              <a:ext uri="{28A0092B-C50C-407E-A947-70E740481C1C}">
                <a14:useLocalDpi xmlns:a14="http://schemas.microsoft.com/office/drawing/2010/main"/>
              </a:ext>
            </a:extLst>
          </a:blip>
          <a:srcRect l="5594" r="5594"/>
          <a:stretch>
            <a:fillRect/>
          </a:stretch>
        </p:blipFill>
        <p:spPr bwMode="auto">
          <a:xfrm>
            <a:off x="4415156" y="2573766"/>
            <a:ext cx="1248068" cy="936859"/>
          </a:xfrm>
          <a:prstGeom prst="rect">
            <a:avLst/>
          </a:prstGeom>
          <a:noFill/>
          <a:ln w="3175">
            <a:solidFill>
              <a:sysClr val="window" lastClr="FFFFFF">
                <a:lumMod val="50000"/>
                <a:alpha val="40000"/>
              </a:sysClr>
            </a:solidFill>
          </a:ln>
          <a:effectLst>
            <a:outerShdw dist="25400" dir="5400000" algn="t" rotWithShape="0">
              <a:srgbClr val="2AA2CB"/>
            </a:outerShdw>
          </a:effectLst>
          <a:extLst>
            <a:ext uri="{909E8E84-426E-40DD-AFC4-6F175D3DCCD1}">
              <a14:hiddenFill xmlns:a14="http://schemas.microsoft.com/office/drawing/2010/main">
                <a:solidFill>
                  <a:srgbClr val="FFFFFF"/>
                </a:solidFill>
              </a14:hiddenFill>
            </a:ext>
          </a:extLst>
        </p:spPr>
      </p:pic>
      <p:pic>
        <p:nvPicPr>
          <p:cNvPr id="25" name="Picture 2" descr="National Antimicrobial Resistance Monitoring System">
            <a:extLst>
              <a:ext uri="{FF2B5EF4-FFF2-40B4-BE49-F238E27FC236}">
                <a16:creationId xmlns:a16="http://schemas.microsoft.com/office/drawing/2014/main" id="{F69552FD-E099-4479-89CD-D5AC7A9511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2200" y="1728867"/>
            <a:ext cx="1733680" cy="58945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Map&#10;&#10;Description automatically generated">
            <a:extLst>
              <a:ext uri="{FF2B5EF4-FFF2-40B4-BE49-F238E27FC236}">
                <a16:creationId xmlns:a16="http://schemas.microsoft.com/office/drawing/2014/main" id="{CC971784-C66F-489C-A468-A482108069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4441" y="1528956"/>
            <a:ext cx="1756329" cy="1578723"/>
          </a:xfrm>
          <a:prstGeom prst="rect">
            <a:avLst/>
          </a:prstGeom>
        </p:spPr>
      </p:pic>
      <p:pic>
        <p:nvPicPr>
          <p:cNvPr id="3" name="Picture 2" descr="A picture containing graphical user interface&#10;&#10;Description automatically generated">
            <a:extLst>
              <a:ext uri="{FF2B5EF4-FFF2-40B4-BE49-F238E27FC236}">
                <a16:creationId xmlns:a16="http://schemas.microsoft.com/office/drawing/2014/main" id="{62ADE13C-58A5-68E9-48D1-511D0C47ED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26528" y="2573766"/>
            <a:ext cx="1596685" cy="898135"/>
          </a:xfrm>
          <a:prstGeom prst="rect">
            <a:avLst/>
          </a:prstGeom>
        </p:spPr>
      </p:pic>
    </p:spTree>
    <p:extLst>
      <p:ext uri="{BB962C8B-B14F-4D97-AF65-F5344CB8AC3E}">
        <p14:creationId xmlns:p14="http://schemas.microsoft.com/office/powerpoint/2010/main" val="1754183942"/>
      </p:ext>
    </p:extLst>
  </p:cSld>
  <p:clrMapOvr>
    <a:masterClrMapping/>
  </p:clrMapOvr>
  <mc:AlternateContent xmlns:mc="http://schemas.openxmlformats.org/markup-compatibility/2006" xmlns:p14="http://schemas.microsoft.com/office/powerpoint/2010/main">
    <mc:Choice Requires="p14">
      <p:transition spd="slow" p14:dur="2000" advTm="30291"/>
    </mc:Choice>
    <mc:Fallback xmlns="">
      <p:transition spd="slow" advTm="30291"/>
    </mc:Fallback>
  </mc:AlternateContent>
  <p:extLst>
    <p:ext uri="{3A86A75C-4F4B-4683-9AE1-C65F6400EC91}">
      <p14:laserTraceLst xmlns:p14="http://schemas.microsoft.com/office/powerpoint/2010/main">
        <p14:tracePtLst>
          <p14:tracePt t="1602" x="10991850" y="2914650"/>
          <p14:tracePt t="1611" x="10966450" y="2889250"/>
          <p14:tracePt t="1618" x="10947400" y="2857500"/>
          <p14:tracePt t="1626" x="10941050" y="2851150"/>
          <p14:tracePt t="1748" x="10934700" y="2844800"/>
          <p14:tracePt t="1756" x="10915650" y="2838450"/>
          <p14:tracePt t="1772" x="10680700" y="2749550"/>
          <p14:tracePt t="1789" x="10160000" y="2470150"/>
          <p14:tracePt t="1805" x="9601200" y="2057400"/>
          <p14:tracePt t="1823" x="9264650" y="1670050"/>
          <p14:tracePt t="1839" x="9201150" y="1517650"/>
          <p14:tracePt t="1855" x="9201150" y="1492250"/>
          <p14:tracePt t="2020" x="9188450" y="1485900"/>
          <p14:tracePt t="2026" x="9137650" y="1460500"/>
          <p14:tracePt t="2039" x="9093200" y="1447800"/>
          <p14:tracePt t="2056" x="8902700" y="1435100"/>
          <p14:tracePt t="2072" x="8794750" y="1441450"/>
          <p14:tracePt t="2089" x="8674100" y="1498600"/>
          <p14:tracePt t="2105" x="8591550" y="1562100"/>
          <p14:tracePt t="2122" x="8489950" y="1638300"/>
          <p14:tracePt t="2139" x="8401050" y="1695450"/>
          <p14:tracePt t="2156" x="8343900" y="1739900"/>
          <p14:tracePt t="2173" x="8280400" y="1778000"/>
          <p14:tracePt t="2189" x="8242300" y="1784350"/>
          <p14:tracePt t="2205" x="8223250" y="1784350"/>
          <p14:tracePt t="2223" x="8210550" y="1784350"/>
          <p14:tracePt t="2239" x="8204200" y="1784350"/>
          <p14:tracePt t="2256" x="8197850" y="1784350"/>
          <p14:tracePt t="2345" x="8191500" y="1784350"/>
          <p14:tracePt t="2350" x="8178800" y="1784350"/>
          <p14:tracePt t="2358" x="8159750" y="1771650"/>
          <p14:tracePt t="2372" x="8147050" y="1771650"/>
          <p14:tracePt t="2390" x="8083550" y="1765300"/>
          <p14:tracePt t="2406" x="7981950" y="1771650"/>
          <p14:tracePt t="2423" x="7867650" y="1803400"/>
          <p14:tracePt t="2439" x="7727950" y="1847850"/>
          <p14:tracePt t="2456" x="7505700" y="1911350"/>
          <p14:tracePt t="2473" x="7283450" y="1993900"/>
          <p14:tracePt t="2489" x="7080250" y="2089150"/>
          <p14:tracePt t="2490" x="6997700" y="2133600"/>
          <p14:tracePt t="2506" x="6788150" y="2235200"/>
          <p14:tracePt t="2522" x="6629400" y="2305050"/>
          <p14:tracePt t="2540" x="6489700" y="2374900"/>
          <p14:tracePt t="2555" x="6381750" y="2413000"/>
          <p14:tracePt t="2572" x="6311900" y="2451100"/>
          <p14:tracePt t="2590" x="6292850" y="2457450"/>
          <p14:tracePt t="2612" x="6286500" y="2463800"/>
          <p14:tracePt t="2623" x="6273800" y="2463800"/>
          <p14:tracePt t="2639" x="6248400" y="2463800"/>
          <p14:tracePt t="2656" x="6203950" y="2463800"/>
          <p14:tracePt t="2672" x="6102350" y="2457450"/>
          <p14:tracePt t="2689" x="5892800" y="2425700"/>
          <p14:tracePt t="2707" x="5626100" y="2419350"/>
          <p14:tracePt t="2723" x="5461000" y="2438400"/>
          <p14:tracePt t="2739" x="5346700" y="2482850"/>
          <p14:tracePt t="2756" x="5187950" y="2559050"/>
          <p14:tracePt t="2772" x="5054600" y="2647950"/>
          <p14:tracePt t="2790" x="4775200" y="2851150"/>
          <p14:tracePt t="2806" x="4673600" y="2940050"/>
          <p14:tracePt t="2822" x="4540250" y="3054350"/>
          <p14:tracePt t="2840" x="4483100" y="3111500"/>
          <p14:tracePt t="2856" x="4419600" y="3175000"/>
          <p14:tracePt t="2873" x="4356100" y="3225800"/>
          <p14:tracePt t="2890" x="4254500" y="3282950"/>
          <p14:tracePt t="2907" x="4178300" y="3295650"/>
          <p14:tracePt t="2923" x="4114800" y="3314700"/>
          <p14:tracePt t="2939" x="4032250" y="3333750"/>
          <p14:tracePt t="2956" x="3930650" y="3340100"/>
          <p14:tracePt t="2973" x="3854450" y="3340100"/>
          <p14:tracePt t="2989" x="3778250" y="3340100"/>
          <p14:tracePt t="3006" x="3702050" y="3340100"/>
          <p14:tracePt t="3022" x="3556000" y="3340100"/>
          <p14:tracePt t="3039" x="3448050" y="3340100"/>
          <p14:tracePt t="3056" x="3352800" y="3340100"/>
          <p14:tracePt t="3072" x="3251200" y="3352800"/>
          <p14:tracePt t="3089" x="3175000" y="3371850"/>
          <p14:tracePt t="3106" x="3124200" y="3390900"/>
          <p14:tracePt t="3122" x="3098800" y="3390900"/>
          <p14:tracePt t="3139" x="3092450" y="3397250"/>
          <p14:tracePt t="3156" x="3079750" y="3397250"/>
          <p14:tracePt t="3172" x="3073400" y="3397250"/>
          <p14:tracePt t="3206" x="3067050" y="3397250"/>
          <p14:tracePt t="3223" x="3054350" y="3390900"/>
          <p14:tracePt t="3239" x="3041650" y="3384550"/>
          <p14:tracePt t="3256" x="3035300" y="3378200"/>
          <p14:tracePt t="3272" x="3028950" y="3378200"/>
          <p14:tracePt t="3290" x="3028950" y="3371850"/>
          <p14:tracePt t="3486" x="3028950" y="3365500"/>
          <p14:tracePt t="3492" x="3022600" y="3359150"/>
          <p14:tracePt t="3500" x="3022600" y="3346450"/>
          <p14:tracePt t="3508" x="3022600" y="3327400"/>
          <p14:tracePt t="3523" x="3022600" y="3314700"/>
          <p14:tracePt t="3539" x="3022600" y="3289300"/>
          <p14:tracePt t="3556" x="3022600" y="3257550"/>
          <p14:tracePt t="3573" x="3022600" y="3251200"/>
          <p14:tracePt t="3589" x="3022600" y="3238500"/>
          <p14:tracePt t="3606" x="3028950" y="3238500"/>
          <p14:tracePt t="3639" x="3035300" y="3232150"/>
          <p14:tracePt t="3655" x="3041650" y="3232150"/>
          <p14:tracePt t="3672" x="3041650" y="3213100"/>
          <p14:tracePt t="3689" x="3041650" y="3206750"/>
          <p14:tracePt t="3706" x="3041650" y="3194050"/>
          <p14:tracePt t="3723" x="3041650" y="3187700"/>
          <p14:tracePt t="3740" x="3041650" y="3175000"/>
          <p14:tracePt t="3756" x="3041650" y="3168650"/>
          <p14:tracePt t="3772" x="3041650" y="3155950"/>
          <p14:tracePt t="3789" x="3035300" y="3136900"/>
          <p14:tracePt t="3806" x="3022600" y="3111500"/>
          <p14:tracePt t="3822" x="3016250" y="3073400"/>
          <p14:tracePt t="3840" x="2997200" y="2997200"/>
          <p14:tracePt t="3856" x="2971800" y="2921000"/>
          <p14:tracePt t="3873" x="2952750" y="2876550"/>
          <p14:tracePt t="3889" x="2940050" y="2844800"/>
          <p14:tracePt t="3906" x="2933700" y="2825750"/>
          <p14:tracePt t="3922" x="2927350" y="2819400"/>
          <p14:tracePt t="3939" x="2921000" y="2819400"/>
          <p14:tracePt t="3980" x="2921000" y="2813050"/>
          <p14:tracePt t="3989" x="2921000" y="2806700"/>
          <p14:tracePt t="4006" x="2914650" y="2787650"/>
          <p14:tracePt t="4022" x="2908300" y="2774950"/>
          <p14:tracePt t="4040" x="2908300" y="2755900"/>
          <p14:tracePt t="4056" x="2901950" y="2755900"/>
          <p14:tracePt t="4072" x="2895600" y="2749550"/>
          <p14:tracePt t="4090" x="2889250" y="2749550"/>
          <p14:tracePt t="4264" x="2889250" y="2743200"/>
          <p14:tracePt t="4296" x="2889250" y="2736850"/>
          <p14:tracePt t="4311" x="2889250" y="2730500"/>
          <p14:tracePt t="4326" x="2889250" y="2724150"/>
          <p14:tracePt t="4342" x="2889250" y="2717800"/>
          <p14:tracePt t="4350" x="2882900" y="2717800"/>
          <p14:tracePt t="4358" x="2882900" y="2711450"/>
          <p14:tracePt t="4373" x="2882900" y="2705100"/>
          <p14:tracePt t="4412" x="2876550" y="2705100"/>
          <p14:tracePt t="4642" x="2876550" y="2698750"/>
          <p14:tracePt t="4658" x="2870200" y="2692400"/>
          <p14:tracePt t="4666" x="2863850" y="2692400"/>
          <p14:tracePt t="4682" x="2857500" y="2686050"/>
          <p14:tracePt t="4704" x="2857500" y="2679700"/>
          <p14:tracePt t="4720" x="2851150" y="2679700"/>
          <p14:tracePt t="6010" x="2851150" y="2686050"/>
          <p14:tracePt t="6025" x="2857500" y="2692400"/>
          <p14:tracePt t="6056" x="2863850" y="2692400"/>
          <p14:tracePt t="6079" x="2870200" y="2698750"/>
          <p14:tracePt t="6086" x="2882900" y="2705100"/>
          <p14:tracePt t="6094" x="2889250" y="2717800"/>
          <p14:tracePt t="6110" x="2901950" y="2730500"/>
          <p14:tracePt t="6123" x="2914650" y="2749550"/>
          <p14:tracePt t="6140" x="2946400" y="2781300"/>
          <p14:tracePt t="6156" x="2971800" y="2800350"/>
          <p14:tracePt t="6172" x="2997200" y="2825750"/>
          <p14:tracePt t="6190" x="3060700" y="2870200"/>
          <p14:tracePt t="6206" x="3105150" y="2895600"/>
          <p14:tracePt t="6222" x="3168650" y="2933700"/>
          <p14:tracePt t="6240" x="3238500" y="2978150"/>
          <p14:tracePt t="6256" x="3314700" y="3022600"/>
          <p14:tracePt t="6272" x="3384550" y="3054350"/>
          <p14:tracePt t="6289" x="3460750" y="3092450"/>
          <p14:tracePt t="6306" x="3511550" y="3124200"/>
          <p14:tracePt t="6322" x="3562350" y="3143250"/>
          <p14:tracePt t="6340" x="3657600" y="3168650"/>
          <p14:tracePt t="6356" x="3778250" y="3206750"/>
          <p14:tracePt t="6373" x="3892550" y="3232150"/>
          <p14:tracePt t="6391" x="3981450" y="3251200"/>
          <p14:tracePt t="6407" x="4070350" y="3276600"/>
          <p14:tracePt t="6422" x="4133850" y="3289300"/>
          <p14:tracePt t="6439" x="4203700" y="3321050"/>
          <p14:tracePt t="6456" x="4216400" y="3327400"/>
          <p14:tracePt t="6473" x="4248150" y="3333750"/>
          <p14:tracePt t="6489" x="4254500" y="3340100"/>
          <p14:tracePt t="6506" x="4260850" y="3346450"/>
          <p14:tracePt t="6523" x="4279900" y="3359150"/>
          <p14:tracePt t="6539" x="4298950" y="3378200"/>
          <p14:tracePt t="6556" x="4343400" y="3409950"/>
          <p14:tracePt t="6573" x="4413250" y="3460750"/>
          <p14:tracePt t="6590" x="4432300" y="3473450"/>
          <p14:tracePt t="6606" x="4457700" y="3486150"/>
          <p14:tracePt t="6622" x="4476750" y="3498850"/>
          <p14:tracePt t="6640" x="4502150" y="3505200"/>
          <p14:tracePt t="6655" x="4521200" y="3511550"/>
          <p14:tracePt t="6673" x="4584700" y="3536950"/>
          <p14:tracePt t="6690" x="4648200" y="3562350"/>
          <p14:tracePt t="6706" x="4699000" y="3568700"/>
          <p14:tracePt t="6722" x="4800600" y="3587750"/>
          <p14:tracePt t="6739" x="4883150" y="3594100"/>
          <p14:tracePt t="6756" x="5010150" y="3606800"/>
          <p14:tracePt t="6772" x="5149850" y="3619500"/>
          <p14:tracePt t="6789" x="5238750" y="3625850"/>
          <p14:tracePt t="6806" x="5327650" y="3625850"/>
          <p14:tracePt t="6822" x="5429250" y="3625850"/>
          <p14:tracePt t="6840" x="5499100" y="3625850"/>
          <p14:tracePt t="6856" x="5556250" y="3625850"/>
          <p14:tracePt t="6872" x="5613400" y="3625850"/>
          <p14:tracePt t="6889" x="5683250" y="3625850"/>
          <p14:tracePt t="6907" x="5715000" y="3625850"/>
          <p14:tracePt t="6922" x="5753100" y="3625850"/>
          <p14:tracePt t="6939" x="5791200" y="3619500"/>
          <p14:tracePt t="6956" x="5861050" y="3606800"/>
          <p14:tracePt t="6973" x="5930900" y="3587750"/>
          <p14:tracePt t="6989" x="5981700" y="3568700"/>
          <p14:tracePt t="7006" x="6045200" y="3536950"/>
          <p14:tracePt t="7022" x="6070600" y="3517900"/>
          <p14:tracePt t="7040" x="6083300" y="3479800"/>
          <p14:tracePt t="7056" x="6083300" y="3416300"/>
          <p14:tracePt t="7074" x="6083300" y="3340100"/>
          <p14:tracePt t="7091" x="6076950" y="3257550"/>
          <p14:tracePt t="7106" x="6076950" y="3225800"/>
          <p14:tracePt t="7123" x="6057900" y="3200400"/>
          <p14:tracePt t="7140" x="6045200" y="3175000"/>
          <p14:tracePt t="7156" x="6038850" y="3168650"/>
          <p14:tracePt t="7173" x="6026150" y="3155950"/>
          <p14:tracePt t="7189" x="6026150" y="3143250"/>
          <p14:tracePt t="7206" x="6013450" y="3130550"/>
          <p14:tracePt t="7222" x="6007100" y="3124200"/>
          <p14:tracePt t="7239" x="6000750" y="3117850"/>
          <p14:tracePt t="7256" x="5988050" y="3111500"/>
          <p14:tracePt t="7272" x="5981700" y="3105150"/>
          <p14:tracePt t="7289" x="5975350" y="3098800"/>
          <p14:tracePt t="7336" x="5969000" y="3092450"/>
          <p14:tracePt t="7344" x="5962650" y="3092450"/>
          <p14:tracePt t="7355" x="5956300" y="3092450"/>
          <p14:tracePt t="7373" x="5949950" y="3086100"/>
          <p14:tracePt t="7390" x="5937250" y="3073400"/>
          <p14:tracePt t="7407" x="5930900" y="3067050"/>
          <p14:tracePt t="7423" x="5924550" y="3067050"/>
          <p14:tracePt t="7439" x="5918200" y="3060700"/>
          <p14:tracePt t="7472" x="5911850" y="3054350"/>
          <p14:tracePt t="7490" x="5911850" y="3048000"/>
          <p14:tracePt t="7506" x="5905500" y="3048000"/>
          <p14:tracePt t="7593" x="5905500" y="3054350"/>
          <p14:tracePt t="7598" x="5899150" y="3073400"/>
          <p14:tracePt t="7608" x="5892800" y="3086100"/>
          <p14:tracePt t="7623" x="5886450" y="3105150"/>
          <p14:tracePt t="7639" x="5873750" y="3117850"/>
          <p14:tracePt t="7656" x="5873750" y="3130550"/>
          <p14:tracePt t="7672" x="5873750" y="3136900"/>
          <p14:tracePt t="7689" x="5867400" y="3155950"/>
          <p14:tracePt t="7706" x="5861050" y="3181350"/>
          <p14:tracePt t="7722" x="5854700" y="3200400"/>
          <p14:tracePt t="7739" x="5848350" y="3219450"/>
          <p14:tracePt t="7756" x="5848350" y="3225800"/>
          <p14:tracePt t="7772" x="5848350" y="3238500"/>
          <p14:tracePt t="7805" x="5842000" y="3238500"/>
          <p14:tracePt t="7823" x="5842000" y="3244850"/>
          <p14:tracePt t="7930" x="5842000" y="3251200"/>
          <p14:tracePt t="7946" x="5842000" y="3257550"/>
          <p14:tracePt t="8457" x="5835650" y="3257550"/>
          <p14:tracePt t="8511" x="5829300" y="3257550"/>
          <p14:tracePt t="11127" x="5810250" y="3257550"/>
          <p14:tracePt t="11134" x="5784850" y="3263900"/>
          <p14:tracePt t="11143" x="5759450" y="3282950"/>
          <p14:tracePt t="11158" x="5657850" y="3378200"/>
          <p14:tracePt t="11172" x="5549900" y="3517900"/>
          <p14:tracePt t="11189" x="5492750" y="3613150"/>
          <p14:tracePt t="11206" x="5422900" y="3733800"/>
          <p14:tracePt t="11223" x="5372100" y="3822700"/>
          <p14:tracePt t="11239" x="5321300" y="3917950"/>
          <p14:tracePt t="11256" x="5295900" y="4025900"/>
          <p14:tracePt t="11272" x="5276850" y="4108450"/>
          <p14:tracePt t="11290" x="5270500" y="4178300"/>
          <p14:tracePt t="11306" x="5251450" y="4241800"/>
          <p14:tracePt t="11323" x="5251450" y="4292600"/>
          <p14:tracePt t="11340" x="5245100" y="4349750"/>
          <p14:tracePt t="11356" x="5245100" y="4387850"/>
          <p14:tracePt t="11373" x="5251450" y="4419600"/>
          <p14:tracePt t="11389" x="5257800" y="4438650"/>
          <p14:tracePt t="11406" x="5270500" y="4451350"/>
          <p14:tracePt t="11423" x="5276850" y="4470400"/>
          <p14:tracePt t="11439" x="5289550" y="4489450"/>
          <p14:tracePt t="11456" x="5308600" y="4508500"/>
          <p14:tracePt t="11472" x="5327650" y="4521200"/>
          <p14:tracePt t="11490" x="5353050" y="4546600"/>
          <p14:tracePt t="11506" x="5365750" y="4552950"/>
          <p14:tracePt t="11523" x="5372100" y="4559300"/>
          <p14:tracePt t="11539" x="5372100" y="4565650"/>
          <p14:tracePt t="11555" x="5372100" y="4578350"/>
          <p14:tracePt t="11573" x="5372100" y="4584700"/>
          <p14:tracePt t="11591" x="5365750" y="4591050"/>
          <p14:tracePt t="11606" x="5353050" y="4597400"/>
          <p14:tracePt t="11622" x="5346700" y="4603750"/>
          <p14:tracePt t="11639" x="5321300" y="4622800"/>
          <p14:tracePt t="11656" x="5308600" y="4635500"/>
          <p14:tracePt t="11672" x="5308600" y="4641850"/>
          <p14:tracePt t="11721" x="5308600" y="4648200"/>
          <p14:tracePt t="11728" x="5308600" y="4654550"/>
          <p14:tracePt t="11739" x="5314950" y="4654550"/>
          <p14:tracePt t="11756" x="5321300" y="4660900"/>
          <p14:tracePt t="11772" x="5334000" y="4667250"/>
          <p14:tracePt t="11789" x="5340350" y="4673600"/>
          <p14:tracePt t="11822" x="5346700" y="4679950"/>
          <p14:tracePt t="11856" x="5359400" y="4679950"/>
          <p14:tracePt t="11872" x="5359400" y="4686300"/>
          <p14:tracePt t="11889" x="5365750" y="4686300"/>
          <p14:tracePt t="11944" x="5372100" y="4692650"/>
          <p14:tracePt t="11969" x="5378450" y="4692650"/>
          <p14:tracePt t="11976" x="5378450" y="4699000"/>
          <p14:tracePt t="11998" x="5384800" y="4705350"/>
          <p14:tracePt t="12014" x="5391150" y="4705350"/>
          <p14:tracePt t="12023" x="5397500" y="4705350"/>
          <p14:tracePt t="12030" x="5397500" y="4711700"/>
          <p14:tracePt t="12044" x="5403850" y="4711700"/>
          <p14:tracePt t="12056" x="5410200" y="4718050"/>
          <p14:tracePt t="12072" x="5416550" y="4724400"/>
          <p14:tracePt t="12089" x="5435600" y="4737100"/>
          <p14:tracePt t="12106" x="5486400" y="4749800"/>
          <p14:tracePt t="12123" x="5537200" y="4762500"/>
          <p14:tracePt t="12139" x="5575300" y="4762500"/>
          <p14:tracePt t="12156" x="5600700" y="4768850"/>
          <p14:tracePt t="12172" x="5613400" y="4775200"/>
          <p14:tracePt t="12190" x="5619750" y="4775200"/>
          <p14:tracePt t="12292" x="5626100" y="4775200"/>
          <p14:tracePt t="12369" x="5626100" y="4781550"/>
          <p14:tracePt t="12408" x="5632450" y="4781550"/>
          <p14:tracePt t="12416" x="5632450" y="4787900"/>
          <p14:tracePt t="12746" x="5638800" y="4787900"/>
          <p14:tracePt t="12754" x="5638800" y="4794250"/>
          <p14:tracePt t="12911" x="5645150" y="4794250"/>
          <p14:tracePt t="13510" x="5645150" y="4787900"/>
          <p14:tracePt t="13518" x="5645150" y="4775200"/>
          <p14:tracePt t="13534" x="5645150" y="4762500"/>
          <p14:tracePt t="13543" x="5645150" y="4756150"/>
          <p14:tracePt t="13555" x="5645150" y="4749800"/>
          <p14:tracePt t="13572" x="5645150" y="4730750"/>
          <p14:tracePt t="13590" x="5676900" y="4692650"/>
          <p14:tracePt t="13606" x="5695950" y="4667250"/>
          <p14:tracePt t="13622" x="5759450" y="4552950"/>
          <p14:tracePt t="13640" x="5810250" y="4381500"/>
          <p14:tracePt t="13656" x="5956300" y="3968750"/>
          <p14:tracePt t="13673" x="6159500" y="3390900"/>
          <p14:tracePt t="13689" x="6483350" y="2692400"/>
          <p14:tracePt t="13706" x="6711950" y="2393950"/>
          <p14:tracePt t="13722" x="6877050" y="2324100"/>
          <p14:tracePt t="13740" x="7150100" y="2298700"/>
          <p14:tracePt t="13756" x="7423150" y="2279650"/>
          <p14:tracePt t="13773" x="7810500" y="2260600"/>
          <p14:tracePt t="13789" x="8223250" y="2260600"/>
          <p14:tracePt t="13806" x="8794750" y="2266950"/>
          <p14:tracePt t="13822" x="9010650" y="2298700"/>
          <p14:tracePt t="13839" x="9131300" y="2330450"/>
          <p14:tracePt t="13856" x="9175750" y="2349500"/>
          <p14:tracePt t="13873" x="9188450" y="2355850"/>
          <p14:tracePt t="13889" x="9188450" y="2362200"/>
          <p14:tracePt t="13906" x="9175750" y="2374900"/>
          <p14:tracePt t="13923" x="9150350" y="2393950"/>
          <p14:tracePt t="13939" x="9118600" y="2413000"/>
          <p14:tracePt t="13956" x="9112250" y="2432050"/>
          <p14:tracePt t="13973" x="9105900" y="2438400"/>
          <p14:tracePt t="13990" x="9105900" y="2444750"/>
          <p14:tracePt t="14414" x="9118600" y="2451100"/>
          <p14:tracePt t="14424" x="9150350" y="2463800"/>
          <p14:tracePt t="14439" x="9258300" y="2520950"/>
          <p14:tracePt t="14456" x="9436100" y="2597150"/>
          <p14:tracePt t="14472" x="9639300" y="2692400"/>
          <p14:tracePt t="14489" x="9874250" y="2794000"/>
          <p14:tracePt t="14506" x="10115550" y="2876550"/>
          <p14:tracePt t="14523" x="10185400" y="2895600"/>
          <p14:tracePt t="14539" x="10229850" y="2908300"/>
          <p14:tracePt t="14556" x="10236200" y="2908300"/>
          <p14:tracePt t="20118" x="10236200" y="2946400"/>
          <p14:tracePt t="20126" x="10229850" y="2978150"/>
          <p14:tracePt t="20134" x="10229850" y="3022600"/>
          <p14:tracePt t="20142" x="10223500" y="3060700"/>
          <p14:tracePt t="20155" x="10223500" y="3105150"/>
          <p14:tracePt t="20172" x="10223500" y="3206750"/>
          <p14:tracePt t="20190" x="10229850" y="3314700"/>
          <p14:tracePt t="20207" x="10248900" y="3397250"/>
          <p14:tracePt t="20223" x="10274300" y="3473450"/>
          <p14:tracePt t="20239" x="10299700" y="3536950"/>
          <p14:tracePt t="20256" x="10325100" y="3594100"/>
          <p14:tracePt t="20273" x="10350500" y="3657600"/>
          <p14:tracePt t="20289" x="10356850" y="3670300"/>
          <p14:tracePt t="20306" x="10363200" y="3676650"/>
          <p14:tracePt t="20322" x="10363200" y="3683000"/>
          <p14:tracePt t="20339" x="10363200" y="3689350"/>
          <p14:tracePt t="22001" x="10350500" y="3676650"/>
          <p14:tracePt t="22011" x="10337800" y="3670300"/>
          <p14:tracePt t="22018" x="10306050" y="3644900"/>
          <p14:tracePt t="22023" x="10217150" y="3568700"/>
          <p14:tracePt t="22039" x="10096500" y="3448050"/>
          <p14:tracePt t="22056" x="9925050" y="3295650"/>
          <p14:tracePt t="22072" x="9785350" y="3187700"/>
          <p14:tracePt t="22089" x="9639300" y="3086100"/>
          <p14:tracePt t="22105" x="9505950" y="3003550"/>
          <p14:tracePt t="22123" x="9442450" y="2971800"/>
          <p14:tracePt t="22139" x="9366250" y="2933700"/>
          <p14:tracePt t="22156" x="9283700" y="2914650"/>
          <p14:tracePt t="22173" x="9182100" y="2889250"/>
          <p14:tracePt t="22189" x="9061450" y="2870200"/>
          <p14:tracePt t="22207" x="8928100" y="2870200"/>
          <p14:tracePt t="22223" x="8845550" y="2870200"/>
          <p14:tracePt t="22239" x="8782050" y="2876550"/>
          <p14:tracePt t="22256" x="8718550" y="2901950"/>
          <p14:tracePt t="22273" x="8680450" y="2901950"/>
          <p14:tracePt t="22290" x="8648700" y="2908300"/>
          <p14:tracePt t="22306" x="8623300" y="2908300"/>
          <p14:tracePt t="22323" x="8585200" y="2914650"/>
          <p14:tracePt t="22340" x="8521700" y="2921000"/>
          <p14:tracePt t="22356" x="8420100" y="2933700"/>
          <p14:tracePt t="22373" x="8356600" y="2940050"/>
          <p14:tracePt t="22389" x="8255000" y="2952750"/>
          <p14:tracePt t="22406" x="8108950" y="2971800"/>
          <p14:tracePt t="22423" x="7994650" y="3003550"/>
          <p14:tracePt t="22439" x="7886700" y="3048000"/>
          <p14:tracePt t="22456" x="7778750" y="3086100"/>
          <p14:tracePt t="22473" x="7626350" y="3130550"/>
          <p14:tracePt t="22490" x="7524750" y="3175000"/>
          <p14:tracePt t="22506" x="7404100" y="3225800"/>
          <p14:tracePt t="22523" x="7334250" y="3263900"/>
          <p14:tracePt t="22540" x="7239000" y="3308350"/>
          <p14:tracePt t="22556" x="7194550" y="3346450"/>
          <p14:tracePt t="22573" x="7143750" y="3384550"/>
          <p14:tracePt t="22589" x="7131050" y="3403600"/>
          <p14:tracePt t="22606" x="7124700" y="3409950"/>
          <p14:tracePt t="22640" x="7124700" y="3422650"/>
          <p14:tracePt t="22656" x="7118350" y="3448050"/>
          <p14:tracePt t="22673" x="7112000" y="3467100"/>
          <p14:tracePt t="22689" x="7112000" y="3492500"/>
          <p14:tracePt t="22707" x="7112000" y="3498850"/>
          <p14:tracePt t="22723" x="7112000" y="3511550"/>
          <p14:tracePt t="22739" x="7112000" y="3530600"/>
          <p14:tracePt t="22756" x="7112000" y="3543300"/>
          <p14:tracePt t="22773" x="7131050" y="3568700"/>
          <p14:tracePt t="22790" x="7143750" y="3600450"/>
          <p14:tracePt t="22806" x="7156450" y="3619500"/>
          <p14:tracePt t="22823" x="7169150" y="3638550"/>
          <p14:tracePt t="22839" x="7188200" y="3663950"/>
          <p14:tracePt t="22856" x="7213600" y="3689350"/>
          <p14:tracePt t="22873" x="7251700" y="3733800"/>
          <p14:tracePt t="22890" x="7340600" y="3810000"/>
          <p14:tracePt t="22907" x="7435850" y="3867150"/>
          <p14:tracePt t="22923" x="7499350" y="3898900"/>
          <p14:tracePt t="22939" x="7600950" y="3930650"/>
          <p14:tracePt t="22956" x="7696200" y="3962400"/>
          <p14:tracePt t="22973" x="7823200" y="3994150"/>
          <p14:tracePt t="22989" x="7937500" y="4032250"/>
          <p14:tracePt t="23006" x="8032750" y="4057650"/>
          <p14:tracePt t="23023" x="8140700" y="4095750"/>
          <p14:tracePt t="23039" x="8191500" y="4095750"/>
          <p14:tracePt t="23056" x="8235950" y="4102100"/>
          <p14:tracePt t="23072" x="8261350" y="4108450"/>
          <p14:tracePt t="23089" x="8286750" y="4108450"/>
          <p14:tracePt t="23105" x="8324850" y="4108450"/>
          <p14:tracePt t="23122" x="8394700" y="4121150"/>
          <p14:tracePt t="23139" x="8458200" y="4121150"/>
          <p14:tracePt t="23155" x="8521700" y="4121150"/>
          <p14:tracePt t="23172" x="8547100" y="4121150"/>
          <p14:tracePt t="23189" x="8553450" y="4121150"/>
          <p14:tracePt t="23268" x="8559800" y="4121150"/>
          <p14:tracePt t="23283" x="8566150" y="4127500"/>
          <p14:tracePt t="23298" x="8572500" y="4127500"/>
          <p14:tracePt t="23306" x="8572500" y="4133850"/>
          <p14:tracePt t="23314" x="8572500" y="4140200"/>
          <p14:tracePt t="23324" x="8585200" y="4140200"/>
          <p14:tracePt t="23339" x="8591550" y="4146550"/>
          <p14:tracePt t="23356" x="8591550" y="4152900"/>
          <p14:tracePt t="23372" x="8597900" y="4152900"/>
          <p14:tracePt t="23389" x="8597900" y="4159250"/>
          <p14:tracePt t="23460" x="8604250" y="4146550"/>
          <p14:tracePt t="23468" x="8604250" y="4133850"/>
          <p14:tracePt t="23476" x="8604250" y="4127500"/>
          <p14:tracePt t="23490" x="8604250" y="4102100"/>
          <p14:tracePt t="23506" x="8610600" y="4076700"/>
          <p14:tracePt t="23522" x="8616950" y="4064000"/>
          <p14:tracePt t="23539" x="8616950" y="4051300"/>
          <p14:tracePt t="23556" x="8623300" y="4044950"/>
          <p14:tracePt t="23590" x="8629650" y="4038600"/>
          <p14:tracePt t="23606" x="8629650" y="4025900"/>
          <p14:tracePt t="23623" x="8629650" y="4019550"/>
          <p14:tracePt t="23640" x="8636000" y="4013200"/>
          <p14:tracePt t="23656" x="8636000" y="4006850"/>
          <p14:tracePt t="23672" x="8636000" y="4000500"/>
          <p14:tracePt t="23706" x="8636000" y="3994150"/>
          <p14:tracePt t="23784" x="8636000" y="3987800"/>
          <p14:tracePt t="23817" x="8636000" y="3981450"/>
          <p14:tracePt t="23823" x="8642350" y="3975100"/>
          <p14:tracePt t="23839" x="8642350" y="3968750"/>
          <p14:tracePt t="23856" x="8648700" y="3968750"/>
          <p14:tracePt t="23872" x="8655050" y="3962400"/>
          <p14:tracePt t="23889" x="8661400" y="3956050"/>
          <p14:tracePt t="23922" x="8661400" y="3949700"/>
          <p14:tracePt t="23939" x="8667750" y="3937000"/>
          <p14:tracePt t="23956" x="8674100" y="3930650"/>
          <p14:tracePt t="23972" x="8686800" y="3917950"/>
          <p14:tracePt t="23989" x="8693150" y="3911600"/>
          <p14:tracePt t="24006" x="8705850" y="3905250"/>
          <p14:tracePt t="24022" x="8712200" y="3898900"/>
          <p14:tracePt t="24039" x="8712200" y="3892550"/>
          <p14:tracePt t="24056" x="8718550" y="3892550"/>
          <p14:tracePt t="24072" x="8718550" y="3886200"/>
          <p14:tracePt t="24148" x="8724900" y="3886200"/>
          <p14:tracePt t="24162" x="8731250" y="3879850"/>
          <p14:tracePt t="24448" x="8737600" y="3879850"/>
          <p14:tracePt t="24542" x="8737600" y="3873500"/>
          <p14:tracePt t="24702" x="8743950" y="3873500"/>
          <p14:tracePt t="24718" x="8750300" y="3873500"/>
          <p14:tracePt t="24726" x="8756650" y="3873500"/>
          <p14:tracePt t="24896" x="8763000" y="3873500"/>
          <p14:tracePt t="24990" x="8763000" y="3867150"/>
          <p14:tracePt t="25020" x="8763000" y="3860800"/>
          <p14:tracePt t="25039" x="8763000" y="3854450"/>
          <p14:tracePt t="25056" x="8763000" y="3841750"/>
          <p14:tracePt t="25074" x="8756650" y="3822700"/>
          <p14:tracePt t="26140" x="8763000" y="3822700"/>
          <p14:tracePt t="26602" x="8769350" y="3822700"/>
          <p14:tracePt t="26616" x="8775700" y="3822700"/>
          <p14:tracePt t="26632" x="8782050" y="3822700"/>
          <p14:tracePt t="26671" x="8788400" y="3822700"/>
          <p14:tracePt t="26686" x="8794750" y="3822700"/>
          <p14:tracePt t="26794" x="8801100" y="3822700"/>
          <p14:tracePt t="27103" x="8801100" y="3816350"/>
          <p14:tracePt t="27150" x="8807450" y="3816350"/>
          <p14:tracePt t="27158" x="8807450" y="3810000"/>
          <p14:tracePt t="27188" x="8807450" y="3797300"/>
          <p14:tracePt t="27206" x="8813800" y="3790950"/>
          <p14:tracePt t="27222" x="8820150" y="3790950"/>
          <p14:tracePt t="27239" x="8826500" y="3778250"/>
          <p14:tracePt t="27255" x="8832850" y="3765550"/>
          <p14:tracePt t="27272" x="8839200" y="3752850"/>
          <p14:tracePt t="27289" x="8845550" y="3752850"/>
          <p14:tracePt t="28310" x="8845550" y="3746500"/>
          <p14:tracePt t="28314" x="8858250" y="3740150"/>
          <p14:tracePt t="28324" x="8858250" y="3733800"/>
          <p14:tracePt t="28339" x="8921750" y="3695700"/>
          <p14:tracePt t="28355" x="9017000" y="3632200"/>
          <p14:tracePt t="28373" x="9074150" y="3575050"/>
          <p14:tracePt t="28391" x="9156700" y="3492500"/>
          <p14:tracePt t="28392" x="9207500" y="3460750"/>
          <p14:tracePt t="28406" x="9245600" y="3435350"/>
          <p14:tracePt t="28423" x="9391650" y="3333750"/>
          <p14:tracePt t="28439" x="9798050" y="3130550"/>
          <p14:tracePt t="28456" x="10077450" y="3009900"/>
          <p14:tracePt t="28473" x="10356850" y="2876550"/>
          <p14:tracePt t="28489" x="10852150" y="2647950"/>
          <p14:tracePt t="28506" x="11398250" y="2419350"/>
          <p14:tracePt t="28523" x="12090400" y="219075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449CB2-A532-8F0E-4BEA-55E6220F5499}"/>
              </a:ext>
            </a:extLst>
          </p:cNvPr>
          <p:cNvSpPr txBox="1">
            <a:spLocks/>
          </p:cNvSpPr>
          <p:nvPr/>
        </p:nvSpPr>
        <p:spPr>
          <a:xfrm>
            <a:off x="1000941" y="685801"/>
            <a:ext cx="3494859" cy="5491162"/>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600"/>
              </a:spcAft>
              <a:buClrTx/>
              <a:buSzTx/>
              <a:tabLst/>
              <a:defRPr/>
            </a:pPr>
            <a:r>
              <a:rPr kumimoji="0" lang="en-US" altLang="en-US" i="0" u="none" strike="noStrike" kern="1200" cap="none" spc="0" normalizeH="0" baseline="0" noProof="0" dirty="0">
                <a:ln>
                  <a:noFill/>
                </a:ln>
                <a:solidFill>
                  <a:schemeClr val="tx1"/>
                </a:solidFill>
                <a:effectLst/>
                <a:uLnTx/>
                <a:uFillTx/>
                <a:latin typeface="+mj-lt"/>
                <a:ea typeface="+mj-ea"/>
                <a:cs typeface="+mj-cs"/>
              </a:rPr>
              <a:t>Program Highlights</a:t>
            </a:r>
            <a:endParaRPr kumimoji="0" lang="en-US"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A blue rectangle with white text&#10;&#10;Description automatically generated with low confidence">
            <a:extLst>
              <a:ext uri="{FF2B5EF4-FFF2-40B4-BE49-F238E27FC236}">
                <a16:creationId xmlns:a16="http://schemas.microsoft.com/office/drawing/2014/main" id="{A145108F-4FA2-8931-5E31-CCCDFC5DF3DD}"/>
              </a:ext>
            </a:extLst>
          </p:cNvPr>
          <p:cNvPicPr>
            <a:picLocks noChangeAspect="1"/>
          </p:cNvPicPr>
          <p:nvPr/>
        </p:nvPicPr>
        <p:blipFill>
          <a:blip r:embed="rId3"/>
          <a:stretch>
            <a:fillRect/>
          </a:stretch>
        </p:blipFill>
        <p:spPr>
          <a:xfrm>
            <a:off x="11245422" y="122622"/>
            <a:ext cx="695325" cy="838200"/>
          </a:xfrm>
          <a:prstGeom prst="rect">
            <a:avLst/>
          </a:prstGeom>
        </p:spPr>
      </p:pic>
      <p:graphicFrame>
        <p:nvGraphicFramePr>
          <p:cNvPr id="27" name="Content Placeholder 16">
            <a:extLst>
              <a:ext uri="{FF2B5EF4-FFF2-40B4-BE49-F238E27FC236}">
                <a16:creationId xmlns:a16="http://schemas.microsoft.com/office/drawing/2014/main" id="{5E7E5470-BB5E-1F37-B065-F0BBD9C5138B}"/>
              </a:ext>
            </a:extLst>
          </p:cNvPr>
          <p:cNvGraphicFramePr>
            <a:graphicFrameLocks noGrp="1"/>
          </p:cNvGraphicFramePr>
          <p:nvPr>
            <p:ph idx="1"/>
            <p:extLst>
              <p:ext uri="{D42A27DB-BD31-4B8C-83A1-F6EECF244321}">
                <p14:modId xmlns:p14="http://schemas.microsoft.com/office/powerpoint/2010/main" val="1316882019"/>
              </p:ext>
            </p:extLst>
          </p:nvPr>
        </p:nvGraphicFramePr>
        <p:xfrm>
          <a:off x="4702548" y="960821"/>
          <a:ext cx="6655842" cy="52161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Slide Number Placeholder 2">
            <a:extLst>
              <a:ext uri="{FF2B5EF4-FFF2-40B4-BE49-F238E27FC236}">
                <a16:creationId xmlns:a16="http://schemas.microsoft.com/office/drawing/2014/main" id="{324CBFD5-9984-D56B-0058-B76BA0D68F12}"/>
              </a:ext>
            </a:extLst>
          </p:cNvPr>
          <p:cNvSpPr txBox="1">
            <a:spLocks/>
          </p:cNvSpPr>
          <p:nvPr/>
        </p:nvSpPr>
        <p:spPr>
          <a:xfrm>
            <a:off x="9197547" y="637025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rgbClr val="0327C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9B6DE4E4-2A98-4809-885F-B708A10A016F}" type="slidenum">
              <a:rPr lang="en-US" smtClean="0">
                <a:latin typeface="Calibri" panose="020F0502020204030204"/>
              </a:rPr>
              <a:pPr>
                <a:defRPr/>
              </a:pPr>
              <a:t>2</a:t>
            </a:fld>
            <a:endParaRPr lang="en-US" dirty="0">
              <a:latin typeface="Calibri" panose="020F0502020204030204"/>
            </a:endParaRPr>
          </a:p>
        </p:txBody>
      </p:sp>
      <p:sp>
        <p:nvSpPr>
          <p:cNvPr id="2" name="TextBox 1">
            <a:extLst>
              <a:ext uri="{FF2B5EF4-FFF2-40B4-BE49-F238E27FC236}">
                <a16:creationId xmlns:a16="http://schemas.microsoft.com/office/drawing/2014/main" id="{B7F88FB6-6064-8DAB-A13D-5798465CB340}"/>
              </a:ext>
            </a:extLst>
          </p:cNvPr>
          <p:cNvSpPr txBox="1"/>
          <p:nvPr/>
        </p:nvSpPr>
        <p:spPr>
          <a:xfrm>
            <a:off x="4787608" y="2870791"/>
            <a:ext cx="698792" cy="461665"/>
          </a:xfrm>
          <a:prstGeom prst="rect">
            <a:avLst/>
          </a:prstGeom>
          <a:solidFill>
            <a:schemeClr val="bg1"/>
          </a:solidFill>
        </p:spPr>
        <p:txBody>
          <a:bodyPr wrap="square" rtlCol="0">
            <a:spAutoFit/>
          </a:bodyPr>
          <a:lstStyle/>
          <a:p>
            <a:r>
              <a:rPr lang="en-US" sz="1200" dirty="0"/>
              <a:t>EARWG </a:t>
            </a:r>
          </a:p>
          <a:p>
            <a:r>
              <a:rPr lang="en-US" sz="1200" dirty="0"/>
              <a:t>Alerts</a:t>
            </a:r>
          </a:p>
        </p:txBody>
      </p:sp>
    </p:spTree>
    <p:extLst>
      <p:ext uri="{BB962C8B-B14F-4D97-AF65-F5344CB8AC3E}">
        <p14:creationId xmlns:p14="http://schemas.microsoft.com/office/powerpoint/2010/main" val="3144706687"/>
      </p:ext>
    </p:extLst>
  </p:cSld>
  <p:clrMapOvr>
    <a:masterClrMapping/>
  </p:clrMapOvr>
  <mc:AlternateContent xmlns:mc="http://schemas.openxmlformats.org/markup-compatibility/2006" xmlns:p14="http://schemas.microsoft.com/office/powerpoint/2010/main">
    <mc:Choice Requires="p14">
      <p:transition spd="slow" p14:dur="2000" advTm="52812"/>
    </mc:Choice>
    <mc:Fallback xmlns="">
      <p:transition spd="slow" advTm="52812"/>
    </mc:Fallback>
  </mc:AlternateContent>
  <p:extLst>
    <p:ext uri="{3A86A75C-4F4B-4683-9AE1-C65F6400EC91}">
      <p14:laserTraceLst xmlns:p14="http://schemas.microsoft.com/office/powerpoint/2010/main">
        <p14:tracePtLst>
          <p14:tracePt t="1167" x="8763000" y="3162300"/>
          <p14:tracePt t="1175" x="8737600" y="3155950"/>
          <p14:tracePt t="1183" x="8718550" y="3155950"/>
          <p14:tracePt t="1191" x="8693150" y="3149600"/>
          <p14:tracePt t="1205" x="8642350" y="3149600"/>
          <p14:tracePt t="1222" x="8534400" y="3149600"/>
          <p14:tracePt t="1239" x="8382000" y="3168650"/>
          <p14:tracePt t="1255" x="8261350" y="3194050"/>
          <p14:tracePt t="1272" x="8102600" y="3225800"/>
          <p14:tracePt t="1289" x="8026400" y="3244850"/>
          <p14:tracePt t="1305" x="7969250" y="3251200"/>
          <p14:tracePt t="1322" x="7950200" y="3251200"/>
          <p14:tracePt t="1687" x="7943850" y="3251200"/>
          <p14:tracePt t="1705" x="7905750" y="3238500"/>
          <p14:tracePt t="1723" x="7727950" y="3111500"/>
          <p14:tracePt t="1739" x="7156450" y="2616200"/>
          <p14:tracePt t="1755" x="6635750" y="2260600"/>
          <p14:tracePt t="1772" x="5994400" y="1917700"/>
          <p14:tracePt t="1788" x="5461000" y="1676400"/>
          <p14:tracePt t="1805" x="5111750" y="1549400"/>
          <p14:tracePt t="1823" x="4927600" y="1517650"/>
          <p14:tracePt t="1840" x="4806950" y="1511300"/>
          <p14:tracePt t="8625" x="4851400" y="1530350"/>
          <p14:tracePt t="8633" x="4895850" y="1543050"/>
          <p14:tracePt t="8640" x="4933950" y="1555750"/>
          <p14:tracePt t="8655" x="5003800" y="1574800"/>
          <p14:tracePt t="8672" x="5207000" y="1612900"/>
          <p14:tracePt t="8689" x="5454650" y="1644650"/>
          <p14:tracePt t="8705" x="5581650" y="1663700"/>
          <p14:tracePt t="8722" x="5734050" y="1676400"/>
          <p14:tracePt t="8739" x="5803900" y="1689100"/>
          <p14:tracePt t="8755" x="5892800" y="1701800"/>
          <p14:tracePt t="8773" x="6013450" y="1708150"/>
          <p14:tracePt t="8789" x="6083300" y="1714500"/>
          <p14:tracePt t="8805" x="6121400" y="1714500"/>
          <p14:tracePt t="8822" x="6153150" y="1714500"/>
          <p14:tracePt t="8839" x="6184900" y="1714500"/>
          <p14:tracePt t="8855" x="6216650" y="1714500"/>
          <p14:tracePt t="8873" x="6286500" y="1708150"/>
          <p14:tracePt t="8889" x="6350000" y="1708150"/>
          <p14:tracePt t="8905" x="6445250" y="1708150"/>
          <p14:tracePt t="8923" x="6553200" y="1708150"/>
          <p14:tracePt t="8939" x="6667500" y="1708150"/>
          <p14:tracePt t="8955" x="6781800" y="1708150"/>
          <p14:tracePt t="8973" x="6991350" y="1714500"/>
          <p14:tracePt t="8990" x="7118350" y="1714500"/>
          <p14:tracePt t="9005" x="7283450" y="1714500"/>
          <p14:tracePt t="9022" x="7391400" y="1714500"/>
          <p14:tracePt t="9039" x="7505700" y="1695450"/>
          <p14:tracePt t="9055" x="7569200" y="1682750"/>
          <p14:tracePt t="9072" x="7626350" y="1638300"/>
          <p14:tracePt t="9073" x="7645400" y="1619250"/>
          <p14:tracePt t="9089" x="7658100" y="1600200"/>
          <p14:tracePt t="9105" x="7670800" y="1555750"/>
          <p14:tracePt t="9123" x="7670800" y="1517650"/>
          <p14:tracePt t="9138" x="7670800" y="1466850"/>
          <p14:tracePt t="9155" x="7658100" y="1409700"/>
          <p14:tracePt t="9173" x="7607300" y="1333500"/>
          <p14:tracePt t="9189" x="7562850" y="1276350"/>
          <p14:tracePt t="9205" x="7518400" y="1219200"/>
          <p14:tracePt t="9222" x="7461250" y="1162050"/>
          <p14:tracePt t="9240" x="7404100" y="1123950"/>
          <p14:tracePt t="9255" x="7366000" y="1098550"/>
          <p14:tracePt t="9272" x="7334250" y="1079500"/>
          <p14:tracePt t="9289" x="7264400" y="1054100"/>
          <p14:tracePt t="9305" x="7226300" y="1035050"/>
          <p14:tracePt t="9322" x="7118350" y="1016000"/>
          <p14:tracePt t="9339" x="7016750" y="996950"/>
          <p14:tracePt t="9356" x="6851650" y="971550"/>
          <p14:tracePt t="9372" x="6724650" y="952500"/>
          <p14:tracePt t="9390" x="6477000" y="927100"/>
          <p14:tracePt t="9405" x="6369050" y="927100"/>
          <p14:tracePt t="9423" x="6273800" y="927100"/>
          <p14:tracePt t="9439" x="6223000" y="927100"/>
          <p14:tracePt t="9455" x="6172200" y="920750"/>
          <p14:tracePt t="9472" x="6140450" y="920750"/>
          <p14:tracePt t="9489" x="6134100" y="920750"/>
          <p14:tracePt t="9505" x="6127750" y="920750"/>
          <p14:tracePt t="9539" x="6115050" y="920750"/>
          <p14:tracePt t="9555" x="6108700" y="920750"/>
          <p14:tracePt t="9572" x="6102350" y="920750"/>
          <p14:tracePt t="9589" x="6089650" y="920750"/>
          <p14:tracePt t="9605" x="6051550" y="927100"/>
          <p14:tracePt t="9622" x="6007100" y="933450"/>
          <p14:tracePt t="9639" x="5949950" y="939800"/>
          <p14:tracePt t="9655" x="5886450" y="946150"/>
          <p14:tracePt t="9672" x="5803900" y="958850"/>
          <p14:tracePt t="9689" x="5740400" y="971550"/>
          <p14:tracePt t="9705" x="5689600" y="984250"/>
          <p14:tracePt t="9722" x="5651500" y="996950"/>
          <p14:tracePt t="9738" x="5645150" y="1003300"/>
          <p14:tracePt t="15443" x="5645150" y="1054100"/>
          <p14:tracePt t="15451" x="5645150" y="1117600"/>
          <p14:tracePt t="15457" x="5645150" y="1136650"/>
          <p14:tracePt t="15473" x="5676900" y="1276350"/>
          <p14:tracePt t="15490" x="5734050" y="1454150"/>
          <p14:tracePt t="15505" x="5778500" y="1568450"/>
          <p14:tracePt t="15522" x="5816600" y="1689100"/>
          <p14:tracePt t="15539" x="5848350" y="1809750"/>
          <p14:tracePt t="15556" x="5867400" y="1892300"/>
          <p14:tracePt t="15573" x="5892800" y="2000250"/>
          <p14:tracePt t="15590" x="5918200" y="2063750"/>
          <p14:tracePt t="15606" x="5937250" y="2146300"/>
          <p14:tracePt t="15623" x="5949950" y="2184400"/>
          <p14:tracePt t="15639" x="5956300" y="2209800"/>
          <p14:tracePt t="15655" x="5962650" y="2222500"/>
          <p14:tracePt t="15672" x="5962650" y="2235200"/>
          <p14:tracePt t="15689" x="5969000" y="2241550"/>
          <p14:tracePt t="15705" x="5969000" y="2247900"/>
          <p14:tracePt t="16199" x="5962650" y="2247900"/>
          <p14:tracePt t="16207" x="5949950" y="2247900"/>
          <p14:tracePt t="16215" x="5930900" y="2247900"/>
          <p14:tracePt t="16222" x="5899150" y="2247900"/>
          <p14:tracePt t="16239" x="5873750" y="2254250"/>
          <p14:tracePt t="16255" x="5829300" y="2266950"/>
          <p14:tracePt t="16272" x="5784850" y="2292350"/>
          <p14:tracePt t="16289" x="5753100" y="2311400"/>
          <p14:tracePt t="16305" x="5734050" y="2324100"/>
          <p14:tracePt t="16322" x="5721350" y="2336800"/>
          <p14:tracePt t="16339" x="5708650" y="2343150"/>
          <p14:tracePt t="16355" x="5702300" y="2349500"/>
          <p14:tracePt t="16372" x="5695950" y="2355850"/>
          <p14:tracePt t="16389" x="5683250" y="2368550"/>
          <p14:tracePt t="16405" x="5670550" y="2381250"/>
          <p14:tracePt t="16421" x="5664200" y="2387600"/>
          <p14:tracePt t="16439" x="5638800" y="2413000"/>
          <p14:tracePt t="16471" x="5632450" y="2419350"/>
          <p14:tracePt t="22723" x="5632450" y="2438400"/>
          <p14:tracePt t="22731" x="5632450" y="2451100"/>
          <p14:tracePt t="22740" x="5645150" y="2501900"/>
          <p14:tracePt t="22755" x="5676900" y="2603500"/>
          <p14:tracePt t="22772" x="5702300" y="2730500"/>
          <p14:tracePt t="22789" x="5721350" y="2838450"/>
          <p14:tracePt t="22805" x="5746750" y="2927350"/>
          <p14:tracePt t="22822" x="5772150" y="2997200"/>
          <p14:tracePt t="22823" x="5778500" y="3022600"/>
          <p14:tracePt t="22839" x="5791200" y="3067050"/>
          <p14:tracePt t="22855" x="5810250" y="3092450"/>
          <p14:tracePt t="22872" x="5816600" y="3111500"/>
          <p14:tracePt t="22888" x="5822950" y="3130550"/>
          <p14:tracePt t="22905" x="5835650" y="3155950"/>
          <p14:tracePt t="22922" x="5842000" y="3175000"/>
          <p14:tracePt t="22940" x="5854700" y="3213100"/>
          <p14:tracePt t="22956" x="5873750" y="3244850"/>
          <p14:tracePt t="22972" x="5880100" y="3263900"/>
          <p14:tracePt t="22989" x="5880100" y="3270250"/>
          <p14:tracePt t="23022" x="5886450" y="3270250"/>
          <p14:tracePt t="25965" x="5886450" y="3276600"/>
          <p14:tracePt t="25973" x="5886450" y="3289300"/>
          <p14:tracePt t="25981" x="5886450" y="3321050"/>
          <p14:tracePt t="25991" x="5886450" y="3340100"/>
          <p14:tracePt t="26005" x="5886450" y="3403600"/>
          <p14:tracePt t="26022" x="5886450" y="3492500"/>
          <p14:tracePt t="26038" x="5886450" y="3568700"/>
          <p14:tracePt t="26055" x="5905500" y="3689350"/>
          <p14:tracePt t="26072" x="5905500" y="3759200"/>
          <p14:tracePt t="26089" x="5905500" y="3810000"/>
          <p14:tracePt t="26106" x="5905500" y="3822700"/>
          <p14:tracePt t="26122" x="5905500" y="3841750"/>
          <p14:tracePt t="26139" x="5905500" y="3848100"/>
          <p14:tracePt t="31216" x="5905500" y="3854450"/>
          <p14:tracePt t="31223" x="5905500" y="3892550"/>
          <p14:tracePt t="31233" x="5911850" y="3924300"/>
          <p14:tracePt t="31240" x="5918200" y="3943350"/>
          <p14:tracePt t="31255" x="5937250" y="4006850"/>
          <p14:tracePt t="31272" x="5943600" y="4064000"/>
          <p14:tracePt t="31289" x="5949950" y="4102100"/>
          <p14:tracePt t="31305" x="5962650" y="4152900"/>
          <p14:tracePt t="31322" x="5975350" y="4191000"/>
          <p14:tracePt t="31339" x="6007100" y="4305300"/>
          <p14:tracePt t="31355" x="6032500" y="4381500"/>
          <p14:tracePt t="31372" x="6045200" y="4432300"/>
          <p14:tracePt t="31389" x="6051550" y="4514850"/>
          <p14:tracePt t="31406" x="6057900" y="4559300"/>
          <p14:tracePt t="31424" x="6064250" y="4610100"/>
          <p14:tracePt t="31439" x="6076950" y="4629150"/>
          <p14:tracePt t="31455" x="6076950" y="4641850"/>
          <p14:tracePt t="31472" x="6076950" y="4648200"/>
          <p14:tracePt t="34643" x="6083300" y="4648200"/>
          <p14:tracePt t="39106" x="6108700" y="4730750"/>
          <p14:tracePt t="39114" x="6134100" y="4775200"/>
          <p14:tracePt t="39122" x="6146800" y="4806950"/>
          <p14:tracePt t="39139" x="6184900" y="4851400"/>
          <p14:tracePt t="39155" x="6216650" y="4908550"/>
          <p14:tracePt t="39173" x="6242050" y="4940300"/>
          <p14:tracePt t="39189" x="6254750" y="4946650"/>
          <p14:tracePt t="39205" x="6286500" y="4972050"/>
          <p14:tracePt t="39222" x="6311900" y="4984750"/>
          <p14:tracePt t="39238" x="6356350" y="4991100"/>
          <p14:tracePt t="39255" x="6413500" y="5010150"/>
          <p14:tracePt t="39272" x="6477000" y="5022850"/>
          <p14:tracePt t="39289" x="6540500" y="5029200"/>
          <p14:tracePt t="39305" x="6604000" y="5035550"/>
          <p14:tracePt t="39322" x="6692900" y="5041900"/>
          <p14:tracePt t="39339" x="6737350" y="5054600"/>
          <p14:tracePt t="39355" x="6781800" y="5073650"/>
          <p14:tracePt t="39372" x="6807200" y="5080000"/>
          <p14:tracePt t="39389" x="6832600" y="5086350"/>
          <p14:tracePt t="39405" x="6864350" y="5092700"/>
          <p14:tracePt t="39422" x="6959600" y="5111750"/>
          <p14:tracePt t="39439" x="7054850" y="5118100"/>
          <p14:tracePt t="39455" x="7162800" y="5118100"/>
          <p14:tracePt t="39472" x="7270750" y="5118100"/>
          <p14:tracePt t="39489" x="7385050" y="5118100"/>
          <p14:tracePt t="39505" x="7524750" y="5118100"/>
          <p14:tracePt t="39523" x="7702550" y="5111750"/>
          <p14:tracePt t="39539" x="7785100" y="5105400"/>
          <p14:tracePt t="39555" x="7810500" y="5105400"/>
          <p14:tracePt t="39572" x="7816850" y="5105400"/>
          <p14:tracePt t="39588" x="7823200" y="510540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381FB63-BD4E-4141-9B33-1A7C4E2ABBE6}"/>
              </a:ext>
            </a:extLst>
          </p:cNvPr>
          <p:cNvSpPr txBox="1">
            <a:spLocks/>
          </p:cNvSpPr>
          <p:nvPr/>
        </p:nvSpPr>
        <p:spPr>
          <a:xfrm>
            <a:off x="1056526" y="266145"/>
            <a:ext cx="10078947" cy="872938"/>
          </a:xfrm>
          <a:prstGeom prst="rect">
            <a:avLst/>
          </a:prstGeom>
          <a:ln w="38100">
            <a:noFill/>
            <a:prstDash val="solid"/>
          </a:ln>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dirty="0">
                <a:solidFill>
                  <a:srgbClr val="00153E"/>
                </a:solidFill>
                <a:latin typeface="Open Sans Light"/>
              </a:rPr>
              <a:t> Bacterial Pathogens (animal clinical isolates)</a:t>
            </a:r>
            <a:endParaRPr lang="en-US" sz="3600" b="1" dirty="0">
              <a:solidFill>
                <a:srgbClr val="00153E"/>
              </a:solidFill>
              <a:latin typeface="Open Sans Light"/>
            </a:endParaRPr>
          </a:p>
          <a:p>
            <a:pPr algn="ctr"/>
            <a:endParaRPr lang="en-US" b="1" dirty="0"/>
          </a:p>
        </p:txBody>
      </p:sp>
      <p:graphicFrame>
        <p:nvGraphicFramePr>
          <p:cNvPr id="38" name="Content Placeholder 4">
            <a:extLst>
              <a:ext uri="{FF2B5EF4-FFF2-40B4-BE49-F238E27FC236}">
                <a16:creationId xmlns:a16="http://schemas.microsoft.com/office/drawing/2014/main" id="{0606F440-B1F4-44E4-9C35-1D1BABC7ACA8}"/>
              </a:ext>
            </a:extLst>
          </p:cNvPr>
          <p:cNvGraphicFramePr>
            <a:graphicFrameLocks/>
          </p:cNvGraphicFramePr>
          <p:nvPr>
            <p:extLst>
              <p:ext uri="{D42A27DB-BD31-4B8C-83A1-F6EECF244321}">
                <p14:modId xmlns:p14="http://schemas.microsoft.com/office/powerpoint/2010/main" val="2109999540"/>
              </p:ext>
            </p:extLst>
          </p:nvPr>
        </p:nvGraphicFramePr>
        <p:xfrm>
          <a:off x="711409" y="841352"/>
          <a:ext cx="10178716" cy="5812729"/>
        </p:xfrm>
        <a:graphic>
          <a:graphicData uri="http://schemas.openxmlformats.org/drawingml/2006/table">
            <a:tbl>
              <a:tblPr firstRow="1" firstCol="1" bandRow="1"/>
              <a:tblGrid>
                <a:gridCol w="2989827">
                  <a:extLst>
                    <a:ext uri="{9D8B030D-6E8A-4147-A177-3AD203B41FA5}">
                      <a16:colId xmlns:a16="http://schemas.microsoft.com/office/drawing/2014/main" val="20000"/>
                    </a:ext>
                  </a:extLst>
                </a:gridCol>
                <a:gridCol w="1446095">
                  <a:extLst>
                    <a:ext uri="{9D8B030D-6E8A-4147-A177-3AD203B41FA5}">
                      <a16:colId xmlns:a16="http://schemas.microsoft.com/office/drawing/2014/main" val="20001"/>
                    </a:ext>
                  </a:extLst>
                </a:gridCol>
                <a:gridCol w="2530362">
                  <a:extLst>
                    <a:ext uri="{9D8B030D-6E8A-4147-A177-3AD203B41FA5}">
                      <a16:colId xmlns:a16="http://schemas.microsoft.com/office/drawing/2014/main" val="20002"/>
                    </a:ext>
                  </a:extLst>
                </a:gridCol>
                <a:gridCol w="1293668">
                  <a:extLst>
                    <a:ext uri="{9D8B030D-6E8A-4147-A177-3AD203B41FA5}">
                      <a16:colId xmlns:a16="http://schemas.microsoft.com/office/drawing/2014/main" val="20003"/>
                    </a:ext>
                  </a:extLst>
                </a:gridCol>
                <a:gridCol w="1918764">
                  <a:extLst>
                    <a:ext uri="{9D8B030D-6E8A-4147-A177-3AD203B41FA5}">
                      <a16:colId xmlns:a16="http://schemas.microsoft.com/office/drawing/2014/main" val="4203725855"/>
                    </a:ext>
                  </a:extLst>
                </a:gridCol>
              </a:tblGrid>
              <a:tr h="6011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chemeClr val="tx1">
                              <a:lumMod val="65000"/>
                              <a:lumOff val="35000"/>
                            </a:schemeClr>
                          </a:solidFill>
                          <a:effectLst/>
                        </a:rPr>
                        <a:t>Bacterial pathogen</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600" b="0" cap="none" spc="-20" dirty="0">
                        <a:solidFill>
                          <a:schemeClr val="tx1">
                            <a:lumMod val="65000"/>
                            <a:lumOff val="35000"/>
                          </a:schemeClr>
                        </a:solidFill>
                        <a:latin typeface="+mn-lt"/>
                        <a:ea typeface="Open Sans Semibold" pitchFamily="34" charset="0"/>
                        <a:cs typeface="Open Sans Semibold" pitchFamily="34" charset="0"/>
                      </a:endParaRP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algn="ctr"/>
                      <a:r>
                        <a:rPr lang="en-US" sz="1600" b="0" cap="none" spc="-20" baseline="0" dirty="0">
                          <a:solidFill>
                            <a:schemeClr val="bg1"/>
                          </a:solidFill>
                          <a:latin typeface="+mn-lt"/>
                          <a:ea typeface="Open Sans Semibold" pitchFamily="34" charset="0"/>
                          <a:cs typeface="Open Sans Semibold" pitchFamily="34" charset="0"/>
                        </a:rPr>
                        <a:t>N</a:t>
                      </a:r>
                      <a:r>
                        <a:rPr lang="en-US" sz="1600" b="0" cap="none" spc="-20" baseline="30000" dirty="0">
                          <a:solidFill>
                            <a:schemeClr val="bg1"/>
                          </a:solidFill>
                          <a:latin typeface="+mn-lt"/>
                          <a:ea typeface="Open Sans Semibold" pitchFamily="34" charset="0"/>
                          <a:cs typeface="Open Sans Semibold" pitchFamily="34" charset="0"/>
                        </a:rPr>
                        <a:t>0</a:t>
                      </a:r>
                      <a:r>
                        <a:rPr lang="en-US" sz="1600" b="0" cap="none" spc="-20" baseline="0" dirty="0">
                          <a:solidFill>
                            <a:schemeClr val="bg1"/>
                          </a:solidFill>
                          <a:latin typeface="+mn-lt"/>
                          <a:ea typeface="Open Sans Semibold" pitchFamily="34" charset="0"/>
                          <a:cs typeface="Open Sans Semibold" pitchFamily="34" charset="0"/>
                        </a:rPr>
                        <a:t> of isolates/month</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565A"/>
                    </a:solidFill>
                  </a:tcPr>
                </a:tc>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algn="ctr"/>
                      <a:r>
                        <a:rPr lang="en-US" sz="1600" b="0" cap="none" spc="-20" baseline="0" dirty="0">
                          <a:solidFill>
                            <a:schemeClr val="bg1"/>
                          </a:solidFill>
                          <a:latin typeface="+mn-lt"/>
                          <a:ea typeface="Open Sans Semibold" pitchFamily="34" charset="0"/>
                          <a:cs typeface="Open Sans Semibold" pitchFamily="34" charset="0"/>
                        </a:rPr>
                        <a:t>Animal host</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565A"/>
                    </a:solidFill>
                  </a:tcPr>
                </a:tc>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algn="ctr"/>
                      <a:r>
                        <a:rPr lang="en-US" sz="1600" b="0" cap="none" spc="-20" baseline="0" dirty="0">
                          <a:solidFill>
                            <a:schemeClr val="bg1"/>
                          </a:solidFill>
                          <a:latin typeface="+mn-lt"/>
                          <a:ea typeface="Open Sans Semibold" pitchFamily="34" charset="0"/>
                          <a:cs typeface="Open Sans Semibold" pitchFamily="34" charset="0"/>
                        </a:rPr>
                        <a:t>AST</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565A"/>
                    </a:solidFill>
                  </a:tcPr>
                </a:tc>
                <a:tc>
                  <a:txBody>
                    <a:bodyPr/>
                    <a:lstStyle/>
                    <a:p>
                      <a:pPr algn="ctr"/>
                      <a:r>
                        <a:rPr lang="en-US" sz="1600" b="0" cap="none" spc="-20" baseline="0" dirty="0">
                          <a:solidFill>
                            <a:schemeClr val="bg1"/>
                          </a:solidFill>
                          <a:latin typeface="+mn-lt"/>
                          <a:ea typeface="Open Sans Semibold" pitchFamily="34" charset="0"/>
                          <a:cs typeface="Open Sans Semibold" pitchFamily="34" charset="0"/>
                        </a:rPr>
                        <a:t>WGS</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565A"/>
                    </a:solidFill>
                  </a:tcPr>
                </a:tc>
                <a:extLst>
                  <a:ext uri="{0D108BD9-81ED-4DB2-BD59-A6C34878D82A}">
                    <a16:rowId xmlns:a16="http://schemas.microsoft.com/office/drawing/2014/main" val="10000"/>
                  </a:ext>
                </a:extLst>
              </a:tr>
              <a:tr h="6011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nSpc>
                          <a:spcPct val="115000"/>
                        </a:lnSpc>
                        <a:spcBef>
                          <a:spcPts val="0"/>
                        </a:spcBef>
                        <a:spcAft>
                          <a:spcPts val="0"/>
                        </a:spcAft>
                      </a:pPr>
                      <a:r>
                        <a:rPr lang="en-US" sz="1600" b="0" i="1" dirty="0">
                          <a:solidFill>
                            <a:schemeClr val="tx1">
                              <a:lumMod val="65000"/>
                              <a:lumOff val="35000"/>
                            </a:schemeClr>
                          </a:solidFill>
                          <a:effectLst/>
                        </a:rPr>
                        <a:t>Salmonella enterica </a:t>
                      </a:r>
                      <a:r>
                        <a:rPr lang="en-US" sz="1600" b="0" dirty="0">
                          <a:solidFill>
                            <a:schemeClr val="tx1">
                              <a:lumMod val="65000"/>
                              <a:lumOff val="35000"/>
                            </a:schemeClr>
                          </a:solidFill>
                          <a:effectLst/>
                        </a:rPr>
                        <a:t>(SAL)</a:t>
                      </a:r>
                      <a:endParaRPr lang="en-US" sz="1600" b="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algn="ctr"/>
                      <a:r>
                        <a:rPr lang="en-US" sz="1600" dirty="0">
                          <a:solidFill>
                            <a:schemeClr val="tx1">
                              <a:lumMod val="65000"/>
                              <a:lumOff val="35000"/>
                            </a:schemeClr>
                          </a:solidFill>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any animal host</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defTabSz="914400" rtl="0" eaLnBrk="1" latinLnBrk="0" hangingPunct="1">
                        <a:lnSpc>
                          <a:spcPct val="115000"/>
                        </a:lnSpc>
                        <a:spcBef>
                          <a:spcPts val="0"/>
                        </a:spcBef>
                        <a:spcAft>
                          <a:spcPts val="0"/>
                        </a:spcAft>
                      </a:pPr>
                      <a:endParaRPr lang="en-US" sz="1600" kern="1200" dirty="0">
                        <a:solidFill>
                          <a:schemeClr val="tx1">
                            <a:lumMod val="65000"/>
                            <a:lumOff val="35000"/>
                          </a:schemeClr>
                        </a:solidFill>
                        <a:effectLst/>
                        <a:latin typeface="+mn-lt"/>
                        <a:ea typeface="+mn-ea"/>
                        <a:cs typeface="+mn-cs"/>
                      </a:endParaRPr>
                    </a:p>
                    <a:p>
                      <a:pPr marL="0" marR="0" algn="ctr" defTabSz="914400" rtl="0" eaLnBrk="1" latinLnBrk="0" hangingPunct="1">
                        <a:lnSpc>
                          <a:spcPct val="115000"/>
                        </a:lnSpc>
                        <a:spcBef>
                          <a:spcPts val="0"/>
                        </a:spcBef>
                        <a:spcAft>
                          <a:spcPts val="0"/>
                        </a:spcAft>
                      </a:pPr>
                      <a:r>
                        <a:rPr lang="en-US" sz="1600" kern="1200" dirty="0">
                          <a:solidFill>
                            <a:schemeClr val="tx1">
                              <a:lumMod val="65000"/>
                              <a:lumOff val="35000"/>
                            </a:schemeClr>
                          </a:solidFill>
                          <a:effectLst/>
                          <a:latin typeface="+mn-lt"/>
                          <a:ea typeface="+mn-ea"/>
                          <a:cs typeface="+mn-cs"/>
                        </a:rPr>
                        <a:t>yes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1"/>
                  </a:ext>
                </a:extLst>
              </a:tr>
              <a:tr h="1215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Escherichia coli </a:t>
                      </a:r>
                      <a:r>
                        <a:rPr lang="en-US" sz="1600" b="0" kern="1200" dirty="0">
                          <a:solidFill>
                            <a:schemeClr val="tx1">
                              <a:lumMod val="65000"/>
                              <a:lumOff val="35000"/>
                            </a:schemeClr>
                          </a:solidFill>
                          <a:effectLst/>
                          <a:latin typeface="Open Sans Light"/>
                          <a:ea typeface="+mn-ea"/>
                          <a:cs typeface="+mn-cs"/>
                        </a:rPr>
                        <a:t>(ECOL)</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2"/>
                  </a:ext>
                </a:extLst>
              </a:tr>
              <a:tr h="60117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gn="l" defTabSz="914400" rtl="0" eaLnBrk="1" latinLnBrk="0" hangingPunct="1">
                        <a:lnSpc>
                          <a:spcPct val="115000"/>
                        </a:lnSpc>
                        <a:spcBef>
                          <a:spcPts val="0"/>
                        </a:spcBef>
                        <a:spcAft>
                          <a:spcPts val="0"/>
                        </a:spcAft>
                        <a:tabLst>
                          <a:tab pos="1628775" algn="l"/>
                        </a:tabLst>
                      </a:pPr>
                      <a:r>
                        <a:rPr lang="en-US" sz="1600" b="0" i="1" kern="1200" dirty="0">
                          <a:solidFill>
                            <a:schemeClr val="tx1">
                              <a:lumMod val="65000"/>
                              <a:lumOff val="35000"/>
                            </a:schemeClr>
                          </a:solidFill>
                          <a:effectLst/>
                          <a:latin typeface="Open Sans Light"/>
                          <a:ea typeface="+mn-ea"/>
                          <a:cs typeface="+mn-cs"/>
                        </a:rPr>
                        <a:t>Staphylococcus pseudintermedius </a:t>
                      </a:r>
                      <a:r>
                        <a:rPr lang="en-US" sz="1600" b="0" kern="1200" dirty="0">
                          <a:solidFill>
                            <a:schemeClr val="tx1">
                              <a:lumMod val="65000"/>
                              <a:lumOff val="35000"/>
                            </a:schemeClr>
                          </a:solidFill>
                          <a:effectLst/>
                          <a:latin typeface="Open Sans Light"/>
                          <a:ea typeface="+mn-ea"/>
                          <a:cs typeface="+mn-cs"/>
                        </a:rPr>
                        <a:t>(SPSE)</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3"/>
                  </a:ext>
                </a:extLst>
              </a:tr>
              <a:tr h="740196">
                <a:tc>
                  <a:txBody>
                    <a:bodyPr/>
                    <a:lstStyle>
                      <a:lvl1pPr marL="0" algn="l" defTabSz="914400" rtl="0" eaLnBrk="1" latinLnBrk="0" hangingPunct="1">
                        <a:defRPr sz="1800" b="1" kern="1200">
                          <a:solidFill>
                            <a:schemeClr val="lt1"/>
                          </a:solidFill>
                          <a:latin typeface="Open Sans Light"/>
                        </a:defRPr>
                      </a:lvl1pPr>
                      <a:lvl2pPr marL="457200" algn="l" defTabSz="914400" rtl="0" eaLnBrk="1" latinLnBrk="0" hangingPunct="1">
                        <a:defRPr sz="1800" b="1" kern="1200">
                          <a:solidFill>
                            <a:schemeClr val="lt1"/>
                          </a:solidFill>
                          <a:latin typeface="Open Sans Light"/>
                        </a:defRPr>
                      </a:lvl2pPr>
                      <a:lvl3pPr marL="914400" algn="l" defTabSz="914400" rtl="0" eaLnBrk="1" latinLnBrk="0" hangingPunct="1">
                        <a:defRPr sz="1800" b="1" kern="1200">
                          <a:solidFill>
                            <a:schemeClr val="lt1"/>
                          </a:solidFill>
                          <a:latin typeface="Open Sans Light"/>
                        </a:defRPr>
                      </a:lvl3pPr>
                      <a:lvl4pPr marL="1371600" algn="l" defTabSz="914400" rtl="0" eaLnBrk="1" latinLnBrk="0" hangingPunct="1">
                        <a:defRPr sz="1800" b="1" kern="1200">
                          <a:solidFill>
                            <a:schemeClr val="lt1"/>
                          </a:solidFill>
                          <a:latin typeface="Open Sans Light"/>
                        </a:defRPr>
                      </a:lvl4pPr>
                      <a:lvl5pPr marL="1828800" algn="l" defTabSz="914400" rtl="0" eaLnBrk="1" latinLnBrk="0" hangingPunct="1">
                        <a:defRPr sz="1800" b="1" kern="1200">
                          <a:solidFill>
                            <a:schemeClr val="lt1"/>
                          </a:solidFill>
                          <a:latin typeface="Open Sans Light"/>
                        </a:defRPr>
                      </a:lvl5pPr>
                      <a:lvl6pPr marL="2286000" algn="l" defTabSz="914400" rtl="0" eaLnBrk="1" latinLnBrk="0" hangingPunct="1">
                        <a:defRPr sz="1800" b="1" kern="1200">
                          <a:solidFill>
                            <a:schemeClr val="lt1"/>
                          </a:solidFill>
                          <a:latin typeface="Open Sans Light"/>
                        </a:defRPr>
                      </a:lvl6pPr>
                      <a:lvl7pPr marL="2743200" algn="l" defTabSz="914400" rtl="0" eaLnBrk="1" latinLnBrk="0" hangingPunct="1">
                        <a:defRPr sz="1800" b="1" kern="1200">
                          <a:solidFill>
                            <a:schemeClr val="lt1"/>
                          </a:solidFill>
                          <a:latin typeface="Open Sans Light"/>
                        </a:defRPr>
                      </a:lvl7pPr>
                      <a:lvl8pPr marL="3200400" algn="l" defTabSz="914400" rtl="0" eaLnBrk="1" latinLnBrk="0" hangingPunct="1">
                        <a:defRPr sz="1800" b="1" kern="1200">
                          <a:solidFill>
                            <a:schemeClr val="lt1"/>
                          </a:solidFill>
                          <a:latin typeface="Open Sans Light"/>
                        </a:defRPr>
                      </a:lvl8pPr>
                      <a:lvl9pPr marL="3657600" algn="l" defTabSz="914400" rtl="0" eaLnBrk="1" latinLnBrk="0" hangingPunct="1">
                        <a:defRPr sz="1800" b="1" kern="1200">
                          <a:solidFill>
                            <a:schemeClr val="lt1"/>
                          </a:solidFill>
                          <a:latin typeface="Open Sans Light"/>
                        </a:defRPr>
                      </a:lvl9pPr>
                    </a:lstStyle>
                    <a:p>
                      <a:pPr marL="0" marR="0" algn="l" defTabSz="914400" rtl="0" eaLnBrk="1" latinLnBrk="0" hangingPunct="1">
                        <a:lnSpc>
                          <a:spcPct val="115000"/>
                        </a:lnSpc>
                        <a:spcBef>
                          <a:spcPts val="0"/>
                        </a:spcBef>
                        <a:spcAft>
                          <a:spcPts val="0"/>
                        </a:spcAft>
                        <a:tabLst>
                          <a:tab pos="1628775" algn="l"/>
                        </a:tabLst>
                      </a:pPr>
                      <a:r>
                        <a:rPr lang="en-US" sz="1600" b="0" i="1" kern="1200" dirty="0">
                          <a:solidFill>
                            <a:schemeClr val="tx1">
                              <a:lumMod val="65000"/>
                              <a:lumOff val="35000"/>
                            </a:schemeClr>
                          </a:solidFill>
                          <a:effectLst/>
                          <a:latin typeface="Open Sans Light"/>
                          <a:ea typeface="+mn-ea"/>
                          <a:cs typeface="+mn-cs"/>
                        </a:rPr>
                        <a:t>Klebsiella pneumoniae/variicola </a:t>
                      </a:r>
                    </a:p>
                    <a:p>
                      <a:pPr marL="0" marR="0" algn="l" defTabSz="914400" rtl="0" eaLnBrk="1" latinLnBrk="0" hangingPunct="1">
                        <a:lnSpc>
                          <a:spcPct val="115000"/>
                        </a:lnSpc>
                        <a:spcBef>
                          <a:spcPts val="0"/>
                        </a:spcBef>
                        <a:spcAft>
                          <a:spcPts val="0"/>
                        </a:spcAft>
                        <a:tabLst>
                          <a:tab pos="1628775" algn="l"/>
                        </a:tabLst>
                      </a:pPr>
                      <a:r>
                        <a:rPr lang="en-US" sz="1600" b="0" i="1" kern="1200" dirty="0">
                          <a:solidFill>
                            <a:schemeClr val="tx1">
                              <a:lumMod val="65000"/>
                              <a:lumOff val="35000"/>
                            </a:schemeClr>
                          </a:solidFill>
                          <a:effectLst/>
                          <a:latin typeface="Open Sans Light"/>
                          <a:ea typeface="+mn-ea"/>
                          <a:cs typeface="+mn-cs"/>
                        </a:rPr>
                        <a:t>Pseudomonas aeruginosa </a:t>
                      </a:r>
                    </a:p>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Enterococcus faecalis or faecium</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lvl1pPr marL="0" algn="l" defTabSz="914400" rtl="0" eaLnBrk="1" latinLnBrk="0" hangingPunct="1">
                        <a:defRPr sz="1800" kern="1200">
                          <a:solidFill>
                            <a:schemeClr val="dk1"/>
                          </a:solidFill>
                          <a:latin typeface="Open Sans Light"/>
                        </a:defRPr>
                      </a:lvl1pPr>
                      <a:lvl2pPr marL="457200" algn="l" defTabSz="914400" rtl="0" eaLnBrk="1" latinLnBrk="0" hangingPunct="1">
                        <a:defRPr sz="1800" kern="1200">
                          <a:solidFill>
                            <a:schemeClr val="dk1"/>
                          </a:solidFill>
                          <a:latin typeface="Open Sans Light"/>
                        </a:defRPr>
                      </a:lvl2pPr>
                      <a:lvl3pPr marL="914400" algn="l" defTabSz="914400" rtl="0" eaLnBrk="1" latinLnBrk="0" hangingPunct="1">
                        <a:defRPr sz="1800" kern="1200">
                          <a:solidFill>
                            <a:schemeClr val="dk1"/>
                          </a:solidFill>
                          <a:latin typeface="Open Sans Light"/>
                        </a:defRPr>
                      </a:lvl3pPr>
                      <a:lvl4pPr marL="1371600" algn="l" defTabSz="914400" rtl="0" eaLnBrk="1" latinLnBrk="0" hangingPunct="1">
                        <a:defRPr sz="1800" kern="1200">
                          <a:solidFill>
                            <a:schemeClr val="dk1"/>
                          </a:solidFill>
                          <a:latin typeface="Open Sans Light"/>
                        </a:defRPr>
                      </a:lvl4pPr>
                      <a:lvl5pPr marL="1828800" algn="l" defTabSz="914400" rtl="0" eaLnBrk="1" latinLnBrk="0" hangingPunct="1">
                        <a:defRPr sz="1800" kern="1200">
                          <a:solidFill>
                            <a:schemeClr val="dk1"/>
                          </a:solidFill>
                          <a:latin typeface="Open Sans Light"/>
                        </a:defRPr>
                      </a:lvl5pPr>
                      <a:lvl6pPr marL="2286000" algn="l" defTabSz="914400" rtl="0" eaLnBrk="1" latinLnBrk="0" hangingPunct="1">
                        <a:defRPr sz="1800" kern="1200">
                          <a:solidFill>
                            <a:schemeClr val="dk1"/>
                          </a:solidFill>
                          <a:latin typeface="Open Sans Light"/>
                        </a:defRPr>
                      </a:lvl6pPr>
                      <a:lvl7pPr marL="2743200" algn="l" defTabSz="914400" rtl="0" eaLnBrk="1" latinLnBrk="0" hangingPunct="1">
                        <a:defRPr sz="1800" kern="1200">
                          <a:solidFill>
                            <a:schemeClr val="dk1"/>
                          </a:solidFill>
                          <a:latin typeface="Open Sans Light"/>
                        </a:defRPr>
                      </a:lvl7pPr>
                      <a:lvl8pPr marL="3200400" algn="l" defTabSz="914400" rtl="0" eaLnBrk="1" latinLnBrk="0" hangingPunct="1">
                        <a:defRPr sz="1800" kern="1200">
                          <a:solidFill>
                            <a:schemeClr val="dk1"/>
                          </a:solidFill>
                          <a:latin typeface="Open Sans Light"/>
                        </a:defRPr>
                      </a:lvl8pPr>
                      <a:lvl9pPr marL="3657600" algn="l" defTabSz="914400" rtl="0" eaLnBrk="1" latinLnBrk="0" hangingPunct="1">
                        <a:defRPr sz="1800" kern="1200">
                          <a:solidFill>
                            <a:schemeClr val="dk1"/>
                          </a:solidFill>
                          <a:latin typeface="Open Sans Light"/>
                        </a:defRPr>
                      </a:lvl9p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r>
                        <a:rPr lang="en-US" sz="1600" dirty="0">
                          <a:solidFill>
                            <a:schemeClr val="tx1">
                              <a:lumMod val="65000"/>
                              <a:lumOff val="35000"/>
                            </a:schemeClr>
                          </a:solidFill>
                          <a:effectLst/>
                        </a:rPr>
                        <a:t> </a:t>
                      </a:r>
                    </a:p>
                    <a:p>
                      <a:pPr marL="0" marR="0" algn="ctr">
                        <a:lnSpc>
                          <a:spcPct val="115000"/>
                        </a:lnSpc>
                        <a:spcBef>
                          <a:spcPts val="0"/>
                        </a:spcBef>
                        <a:spcAft>
                          <a:spcPts val="0"/>
                        </a:spcAft>
                      </a:pPr>
                      <a:r>
                        <a:rPr lang="en-US" sz="1600" dirty="0">
                          <a:solidFill>
                            <a:schemeClr val="tx1">
                              <a:lumMod val="65000"/>
                              <a:lumOff val="35000"/>
                            </a:schemeClr>
                          </a:solidFill>
                          <a:effectLst/>
                        </a:rPr>
                        <a:t>any animal host</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r>
                        <a:rPr lang="en-US" sz="1600" dirty="0">
                          <a:solidFill>
                            <a:schemeClr val="tx1">
                              <a:lumMod val="65000"/>
                              <a:lumOff val="35000"/>
                            </a:schemeClr>
                          </a:solidFill>
                          <a:effectLst/>
                        </a:rPr>
                        <a:t> </a:t>
                      </a: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400" b="0" i="1" kern="1200" dirty="0">
                        <a:solidFill>
                          <a:schemeClr val="tx1">
                            <a:lumMod val="65000"/>
                            <a:lumOff val="35000"/>
                          </a:schemeClr>
                        </a:solidFill>
                        <a:effectLst/>
                        <a:latin typeface="Open Sans Light"/>
                        <a:ea typeface="+mn-ea"/>
                        <a:cs typeface="+mn-cs"/>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400" b="0" i="1" kern="1200" dirty="0">
                          <a:solidFill>
                            <a:schemeClr val="tx1">
                              <a:lumMod val="65000"/>
                              <a:lumOff val="35000"/>
                            </a:schemeClr>
                          </a:solidFill>
                          <a:effectLst/>
                          <a:latin typeface="Open Sans Light"/>
                          <a:ea typeface="+mn-ea"/>
                          <a:cs typeface="+mn-cs"/>
                        </a:rPr>
                        <a:t>Klebsiella pneumoniae/variicola </a:t>
                      </a:r>
                    </a:p>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10004"/>
                  </a:ext>
                </a:extLst>
              </a:tr>
              <a:tr h="601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i="1" kern="1200" dirty="0">
                          <a:solidFill>
                            <a:schemeClr val="tx1">
                              <a:lumMod val="65000"/>
                              <a:lumOff val="35000"/>
                            </a:schemeClr>
                          </a:solidFill>
                          <a:effectLst/>
                          <a:latin typeface="Open Sans Light"/>
                          <a:ea typeface="+mn-ea"/>
                          <a:cs typeface="+mn-cs"/>
                        </a:rPr>
                        <a:t>Enterobacter cloacae </a:t>
                      </a:r>
                      <a:r>
                        <a:rPr lang="en-US" sz="1600" b="0" kern="1200" dirty="0">
                          <a:solidFill>
                            <a:schemeClr val="tx1">
                              <a:lumMod val="65000"/>
                              <a:lumOff val="35000"/>
                            </a:schemeClr>
                          </a:solidFill>
                          <a:effectLst/>
                          <a:latin typeface="Open Sans Light"/>
                          <a:ea typeface="+mn-ea"/>
                          <a:cs typeface="+mn-cs"/>
                        </a:rPr>
                        <a:t>complex </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2624617831"/>
                  </a:ext>
                </a:extLst>
              </a:tr>
              <a:tr h="740196">
                <a:tc>
                  <a:txBody>
                    <a:bodyPr/>
                    <a:lstStyle/>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Campylobacter coli </a:t>
                      </a:r>
                    </a:p>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Campylobacter jejuni </a:t>
                      </a:r>
                    </a:p>
                    <a:p>
                      <a:pPr marL="0" marR="0" algn="l" defTabSz="914400" rtl="0" eaLnBrk="1" latinLnBrk="0" hangingPunct="1">
                        <a:lnSpc>
                          <a:spcPct val="115000"/>
                        </a:lnSpc>
                        <a:spcBef>
                          <a:spcPts val="0"/>
                        </a:spcBef>
                        <a:spcAft>
                          <a:spcPts val="0"/>
                        </a:spcAft>
                      </a:pPr>
                      <a:r>
                        <a:rPr lang="en-US" sz="1600" b="0" i="1" kern="1200" dirty="0">
                          <a:solidFill>
                            <a:schemeClr val="tx1">
                              <a:lumMod val="65000"/>
                              <a:lumOff val="35000"/>
                            </a:schemeClr>
                          </a:solidFill>
                          <a:effectLst/>
                          <a:latin typeface="Open Sans Light"/>
                          <a:ea typeface="+mn-ea"/>
                          <a:cs typeface="+mn-cs"/>
                        </a:rPr>
                        <a:t>Campylobacter fetus</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swine, poultry, cattle, small ruminants, dogs, cats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rgbClr val="FF0000"/>
                          </a:solidFill>
                          <a:effectLst/>
                        </a:rPr>
                        <a:t>no</a:t>
                      </a:r>
                      <a:endParaRPr lang="en-US"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endParaRPr lang="en-US" sz="1600" kern="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kern="12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432917114"/>
                  </a:ext>
                </a:extLst>
              </a:tr>
              <a:tr h="601176">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chemeClr val="tx1">
                              <a:lumMod val="65000"/>
                              <a:lumOff val="35000"/>
                            </a:schemeClr>
                          </a:solidFill>
                          <a:effectLst/>
                          <a:latin typeface="Open Sans Light"/>
                          <a:ea typeface="+mn-ea"/>
                          <a:cs typeface="+mn-cs"/>
                        </a:rPr>
                        <a:t>AQUA labs: any bacterial pathogen </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55555">
                        <a:alpha val="20000"/>
                      </a:srgbClr>
                    </a:solidFill>
                  </a:tcPr>
                </a:tc>
                <a:tc>
                  <a:txBody>
                    <a:bodyPr/>
                    <a:lstStyle/>
                    <a:p>
                      <a:pPr marL="0" algn="ctr" defTabSz="914400" rtl="0" eaLnBrk="1" latinLnBrk="0" hangingPunct="1"/>
                      <a:r>
                        <a:rPr lang="en-US" sz="1600" kern="1200" dirty="0">
                          <a:solidFill>
                            <a:schemeClr val="tx1">
                              <a:lumMod val="65000"/>
                              <a:lumOff val="35000"/>
                            </a:schemeClr>
                          </a:solidFill>
                          <a:latin typeface="Open Sans Light"/>
                          <a:ea typeface="+mn-ea"/>
                          <a:cs typeface="+mn-cs"/>
                        </a:rPr>
                        <a:t>4</a:t>
                      </a:r>
                    </a:p>
                  </a:txBody>
                  <a:tcPr marL="84854" marR="848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endParaRPr>
                    </a:p>
                    <a:p>
                      <a:pPr marL="0" marR="0" algn="ctr">
                        <a:lnSpc>
                          <a:spcPct val="115000"/>
                        </a:lnSpc>
                        <a:spcBef>
                          <a:spcPts val="0"/>
                        </a:spcBef>
                        <a:spcAft>
                          <a:spcPts val="0"/>
                        </a:spcAft>
                      </a:pPr>
                      <a:r>
                        <a:rPr lang="en-US" sz="1600" dirty="0">
                          <a:solidFill>
                            <a:schemeClr val="tx1">
                              <a:lumMod val="65000"/>
                              <a:lumOff val="35000"/>
                            </a:schemeClr>
                          </a:solidFill>
                          <a:effectLst/>
                        </a:rPr>
                        <a:t>yes</a:t>
                      </a: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tc>
                  <a:txBody>
                    <a:bodyPr/>
                    <a:lstStyle/>
                    <a:p>
                      <a:pPr marL="0" marR="0" algn="ctr">
                        <a:lnSpc>
                          <a:spcPct val="115000"/>
                        </a:lnSpc>
                        <a:spcBef>
                          <a:spcPts val="0"/>
                        </a:spcBef>
                        <a:spcAft>
                          <a:spcPts val="0"/>
                        </a:spcAft>
                      </a:pPr>
                      <a:endPar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600" dirty="0">
                          <a:solidFill>
                            <a:schemeClr val="tx1">
                              <a:lumMod val="65000"/>
                              <a:lumOff val="35000"/>
                            </a:schemeClr>
                          </a:solidFill>
                          <a:effectLst/>
                          <a:latin typeface="Calibri" panose="020F0502020204030204" pitchFamily="34" charset="0"/>
                          <a:ea typeface="Calibri" panose="020F0502020204030204" pitchFamily="34" charset="0"/>
                          <a:cs typeface="Times New Roman" panose="02020603050405020304" pitchFamily="18" charset="0"/>
                        </a:rPr>
                        <a:t>yes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alpha val="14000"/>
                      </a:sysClr>
                    </a:solidFill>
                  </a:tcPr>
                </a:tc>
                <a:extLst>
                  <a:ext uri="{0D108BD9-81ED-4DB2-BD59-A6C34878D82A}">
                    <a16:rowId xmlns:a16="http://schemas.microsoft.com/office/drawing/2014/main" val="3296253830"/>
                  </a:ext>
                </a:extLst>
              </a:tr>
            </a:tbl>
          </a:graphicData>
        </a:graphic>
      </p:graphicFrame>
      <p:pic>
        <p:nvPicPr>
          <p:cNvPr id="4" name="Graphic 3" descr="Dog with solid fill">
            <a:extLst>
              <a:ext uri="{FF2B5EF4-FFF2-40B4-BE49-F238E27FC236}">
                <a16:creationId xmlns:a16="http://schemas.microsoft.com/office/drawing/2014/main" id="{B05663FE-731A-4A23-99FB-74D8E2B813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67631" y="2178490"/>
            <a:ext cx="528918" cy="560294"/>
          </a:xfrm>
          <a:prstGeom prst="rect">
            <a:avLst/>
          </a:prstGeom>
        </p:spPr>
      </p:pic>
      <p:pic>
        <p:nvPicPr>
          <p:cNvPr id="39" name="Graphic 38" descr="Dog with solid fill">
            <a:extLst>
              <a:ext uri="{FF2B5EF4-FFF2-40B4-BE49-F238E27FC236}">
                <a16:creationId xmlns:a16="http://schemas.microsoft.com/office/drawing/2014/main" id="{C5D0318E-7C0A-465D-92EE-A6DF0CB57B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6069" y="2918696"/>
            <a:ext cx="528918" cy="560294"/>
          </a:xfrm>
          <a:prstGeom prst="rect">
            <a:avLst/>
          </a:prstGeom>
        </p:spPr>
      </p:pic>
      <p:pic>
        <p:nvPicPr>
          <p:cNvPr id="7" name="Graphic 6" descr="Cat with solid fill">
            <a:extLst>
              <a:ext uri="{FF2B5EF4-FFF2-40B4-BE49-F238E27FC236}">
                <a16:creationId xmlns:a16="http://schemas.microsoft.com/office/drawing/2014/main" id="{11B9B611-3756-436D-9B69-B7DA91ED2C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81987" y="4530190"/>
            <a:ext cx="471961" cy="471961"/>
          </a:xfrm>
          <a:prstGeom prst="rect">
            <a:avLst/>
          </a:prstGeom>
        </p:spPr>
      </p:pic>
      <p:pic>
        <p:nvPicPr>
          <p:cNvPr id="40" name="Graphic 39" descr="Dog with solid fill">
            <a:extLst>
              <a:ext uri="{FF2B5EF4-FFF2-40B4-BE49-F238E27FC236}">
                <a16:creationId xmlns:a16="http://schemas.microsoft.com/office/drawing/2014/main" id="{BDA088D3-0640-469F-A920-F449363660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7909" y="4530190"/>
            <a:ext cx="528918" cy="560294"/>
          </a:xfrm>
          <a:prstGeom prst="rect">
            <a:avLst/>
          </a:prstGeom>
        </p:spPr>
      </p:pic>
      <p:pic>
        <p:nvPicPr>
          <p:cNvPr id="10" name="Graphic 9" descr="Fish with solid fill">
            <a:extLst>
              <a:ext uri="{FF2B5EF4-FFF2-40B4-BE49-F238E27FC236}">
                <a16:creationId xmlns:a16="http://schemas.microsoft.com/office/drawing/2014/main" id="{E7E919ED-1237-4826-83AA-69D5A54B4D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9049" y="5969929"/>
            <a:ext cx="528919" cy="528919"/>
          </a:xfrm>
          <a:prstGeom prst="rect">
            <a:avLst/>
          </a:prstGeom>
        </p:spPr>
      </p:pic>
      <p:sp>
        <p:nvSpPr>
          <p:cNvPr id="2" name="Slide Number Placeholder 1">
            <a:extLst>
              <a:ext uri="{FF2B5EF4-FFF2-40B4-BE49-F238E27FC236}">
                <a16:creationId xmlns:a16="http://schemas.microsoft.com/office/drawing/2014/main" id="{A7E25761-20D0-4A4B-9C10-979DBE01578E}"/>
              </a:ext>
            </a:extLst>
          </p:cNvPr>
          <p:cNvSpPr>
            <a:spLocks noGrp="1"/>
          </p:cNvSpPr>
          <p:nvPr>
            <p:ph type="sldNum" sz="quarter" idx="12"/>
          </p:nvPr>
        </p:nvSpPr>
        <p:spPr/>
        <p:txBody>
          <a:bodyPr/>
          <a:lstStyle/>
          <a:p>
            <a:fld id="{13CA1BF7-66A2-4E36-9346-0B7158076219}" type="slidenum">
              <a:rPr lang="en-US" smtClean="0"/>
              <a:t>3</a:t>
            </a:fld>
            <a:endParaRPr lang="en-US"/>
          </a:p>
        </p:txBody>
      </p:sp>
      <p:pic>
        <p:nvPicPr>
          <p:cNvPr id="3" name="Picture 2" descr="A blue rectangle with white text&#10;&#10;Description automatically generated with low confidence">
            <a:extLst>
              <a:ext uri="{FF2B5EF4-FFF2-40B4-BE49-F238E27FC236}">
                <a16:creationId xmlns:a16="http://schemas.microsoft.com/office/drawing/2014/main" id="{66F511FC-B9E9-4F9C-3F17-4F2DC922D66C}"/>
              </a:ext>
            </a:extLst>
          </p:cNvPr>
          <p:cNvPicPr>
            <a:picLocks noChangeAspect="1"/>
          </p:cNvPicPr>
          <p:nvPr/>
        </p:nvPicPr>
        <p:blipFill>
          <a:blip r:embed="rId8"/>
          <a:stretch>
            <a:fillRect/>
          </a:stretch>
        </p:blipFill>
        <p:spPr>
          <a:xfrm>
            <a:off x="11245422" y="122622"/>
            <a:ext cx="695325" cy="838200"/>
          </a:xfrm>
          <a:prstGeom prst="rect">
            <a:avLst/>
          </a:prstGeom>
        </p:spPr>
      </p:pic>
    </p:spTree>
    <p:extLst>
      <p:ext uri="{BB962C8B-B14F-4D97-AF65-F5344CB8AC3E}">
        <p14:creationId xmlns:p14="http://schemas.microsoft.com/office/powerpoint/2010/main" val="1601961021"/>
      </p:ext>
    </p:extLst>
  </p:cSld>
  <p:clrMapOvr>
    <a:masterClrMapping/>
  </p:clrMapOvr>
  <mc:AlternateContent xmlns:mc="http://schemas.openxmlformats.org/markup-compatibility/2006" xmlns:p14="http://schemas.microsoft.com/office/powerpoint/2010/main">
    <mc:Choice Requires="p14">
      <p:transition spd="slow" p14:dur="2000" advTm="54553"/>
    </mc:Choice>
    <mc:Fallback xmlns="">
      <p:transition spd="slow" advTm="54553"/>
    </mc:Fallback>
  </mc:AlternateContent>
  <p:extLst>
    <p:ext uri="{3A86A75C-4F4B-4683-9AE1-C65F6400EC91}">
      <p14:laserTraceLst xmlns:p14="http://schemas.microsoft.com/office/powerpoint/2010/main">
        <p14:tracePtLst>
          <p14:tracePt t="7050" x="7772400" y="5060950"/>
          <p14:tracePt t="7057" x="7727950" y="5022850"/>
          <p14:tracePt t="7070" x="7715250" y="5016500"/>
          <p14:tracePt t="7222" x="7689850" y="5010150"/>
          <p14:tracePt t="7227" x="7620000" y="4978400"/>
          <p14:tracePt t="7237" x="7531100" y="4940300"/>
          <p14:tracePt t="7253" x="6826250" y="4572000"/>
          <p14:tracePt t="7270" x="6223000" y="4178300"/>
          <p14:tracePt t="7287" x="5784850" y="3816350"/>
          <p14:tracePt t="7303" x="5124450" y="3435350"/>
          <p14:tracePt t="7320" x="4781550" y="3346450"/>
          <p14:tracePt t="7337" x="4521200" y="3302000"/>
          <p14:tracePt t="7353" x="4222750" y="3295650"/>
          <p14:tracePt t="7371" x="3771900" y="3270250"/>
          <p14:tracePt t="7387" x="3092450" y="3244850"/>
          <p14:tracePt t="7404" x="2590800" y="3251200"/>
          <p14:tracePt t="7421" x="2051050" y="3346450"/>
          <p14:tracePt t="7437" x="1822450" y="3371850"/>
          <p14:tracePt t="7454" x="1670050" y="3371850"/>
          <p14:tracePt t="7471" x="1549400" y="3365500"/>
          <p14:tracePt t="7487" x="1447800" y="3333750"/>
          <p14:tracePt t="7504" x="1358900" y="3314700"/>
          <p14:tracePt t="7521" x="1289050" y="3282950"/>
          <p14:tracePt t="7537" x="1250950" y="3251200"/>
          <p14:tracePt t="7554" x="1250950" y="3232150"/>
          <p14:tracePt t="7571" x="1250950" y="3187700"/>
          <p14:tracePt t="7587" x="1250950" y="3136900"/>
          <p14:tracePt t="7604" x="1263650" y="3098800"/>
          <p14:tracePt t="7620" x="1276350" y="3079750"/>
          <p14:tracePt t="7784" x="1289050" y="3079750"/>
          <p14:tracePt t="7791" x="1301750" y="3079750"/>
          <p14:tracePt t="7797" x="1339850" y="3079750"/>
          <p14:tracePt t="7805" x="1397000" y="3054350"/>
          <p14:tracePt t="7821" x="1460500" y="3003550"/>
          <p14:tracePt t="7837" x="1524000" y="2921000"/>
          <p14:tracePt t="7854" x="1549400" y="2825750"/>
          <p14:tracePt t="7870" x="1549400" y="2755900"/>
          <p14:tracePt t="7887" x="1549400" y="2647950"/>
          <p14:tracePt t="7904" x="1536700" y="2527300"/>
          <p14:tracePt t="7921" x="1524000" y="2425700"/>
          <p14:tracePt t="7938" x="1524000" y="2381250"/>
          <p14:tracePt t="7953" x="1524000" y="2362200"/>
          <p14:tracePt t="7971" x="1504950" y="2330450"/>
          <p14:tracePt t="7987" x="1492250" y="2298700"/>
          <p14:tracePt t="8004" x="1473200" y="2266950"/>
          <p14:tracePt t="8021" x="1460500" y="2228850"/>
          <p14:tracePt t="8037" x="1428750" y="2159000"/>
          <p14:tracePt t="8054" x="1397000" y="2108200"/>
          <p14:tracePt t="8070" x="1352550" y="2044700"/>
          <p14:tracePt t="8087" x="1308100" y="1993900"/>
          <p14:tracePt t="8104" x="1238250" y="1943100"/>
          <p14:tracePt t="8121" x="1162050" y="1905000"/>
          <p14:tracePt t="8138" x="1136650" y="1905000"/>
          <p14:tracePt t="8153" x="1104900" y="1905000"/>
          <p14:tracePt t="8170" x="1060450" y="1905000"/>
          <p14:tracePt t="8188" x="1022350" y="1905000"/>
          <p14:tracePt t="8203" x="984250" y="1924050"/>
          <p14:tracePt t="8221" x="958850" y="1949450"/>
          <p14:tracePt t="8237" x="946150" y="1987550"/>
          <p14:tracePt t="8254" x="927100" y="2044700"/>
          <p14:tracePt t="8270" x="914400" y="2101850"/>
          <p14:tracePt t="8287" x="908050" y="2146300"/>
          <p14:tracePt t="8304" x="908050" y="2184400"/>
          <p14:tracePt t="8321" x="908050" y="2254250"/>
          <p14:tracePt t="8338" x="908050" y="2330450"/>
          <p14:tracePt t="8354" x="908050" y="2374900"/>
          <p14:tracePt t="8371" x="908050" y="2419350"/>
          <p14:tracePt t="8387" x="914400" y="2463800"/>
          <p14:tracePt t="8404" x="933450" y="2527300"/>
          <p14:tracePt t="8420" x="952500" y="2578100"/>
          <p14:tracePt t="8438" x="965200" y="2609850"/>
          <p14:tracePt t="8453" x="1003300" y="2692400"/>
          <p14:tracePt t="8470" x="1035050" y="2736850"/>
          <p14:tracePt t="8487" x="1066800" y="2781300"/>
          <p14:tracePt t="8503" x="1104900" y="2819400"/>
          <p14:tracePt t="8520" x="1130300" y="2844800"/>
          <p14:tracePt t="8537" x="1162050" y="2876550"/>
          <p14:tracePt t="8553" x="1212850" y="2908300"/>
          <p14:tracePt t="8570" x="1238250" y="2927350"/>
          <p14:tracePt t="8587" x="1276350" y="2946400"/>
          <p14:tracePt t="8604" x="1314450" y="2971800"/>
          <p14:tracePt t="8620" x="1339850" y="2984500"/>
          <p14:tracePt t="8638" x="1377950" y="3003550"/>
          <p14:tracePt t="8655" x="1422400" y="3022600"/>
          <p14:tracePt t="8671" x="1466850" y="3041650"/>
          <p14:tracePt t="8689" x="1504950" y="3060700"/>
          <p14:tracePt t="8704" x="1549400" y="3079750"/>
          <p14:tracePt t="8720" x="1600200" y="3105150"/>
          <p14:tracePt t="8737" x="1644650" y="3124200"/>
          <p14:tracePt t="8754" x="1670050" y="3136900"/>
          <p14:tracePt t="8770" x="1720850" y="3155950"/>
          <p14:tracePt t="8787" x="1771650" y="3181350"/>
          <p14:tracePt t="8804" x="1822450" y="3194050"/>
          <p14:tracePt t="8820" x="1898650" y="3219450"/>
          <p14:tracePt t="8837" x="1968500" y="3238500"/>
          <p14:tracePt t="8854" x="2051050" y="3263900"/>
          <p14:tracePt t="8871" x="2114550" y="3282950"/>
          <p14:tracePt t="8888" x="2197100" y="3295650"/>
          <p14:tracePt t="8904" x="2254250" y="3302000"/>
          <p14:tracePt t="8920" x="2286000" y="3308350"/>
          <p14:tracePt t="8937" x="2330450" y="3308350"/>
          <p14:tracePt t="8954" x="2393950" y="3308350"/>
          <p14:tracePt t="8971" x="2501900" y="3308350"/>
          <p14:tracePt t="8988" x="2552700" y="3295650"/>
          <p14:tracePt t="9003" x="2654300" y="3282950"/>
          <p14:tracePt t="9021" x="2774950" y="3270250"/>
          <p14:tracePt t="9037" x="2851150" y="3257550"/>
          <p14:tracePt t="9054" x="2908300" y="3251200"/>
          <p14:tracePt t="9071" x="2978150" y="3238500"/>
          <p14:tracePt t="9087" x="3009900" y="3225800"/>
          <p14:tracePt t="9104" x="3035300" y="3213100"/>
          <p14:tracePt t="9120" x="3073400" y="3187700"/>
          <p14:tracePt t="9137" x="3086100" y="3175000"/>
          <p14:tracePt t="9153" x="3111500" y="3124200"/>
          <p14:tracePt t="9171" x="3136900" y="3073400"/>
          <p14:tracePt t="9188" x="3149600" y="3041650"/>
          <p14:tracePt t="9203" x="3168650" y="2997200"/>
          <p14:tracePt t="9220" x="3181350" y="2971800"/>
          <p14:tracePt t="9237" x="3200400" y="2940050"/>
          <p14:tracePt t="9253" x="3213100" y="2908300"/>
          <p14:tracePt t="9271" x="3225800" y="2844800"/>
          <p14:tracePt t="9287" x="3232150" y="2806700"/>
          <p14:tracePt t="9304" x="3232150" y="2762250"/>
          <p14:tracePt t="9320" x="3232150" y="2705100"/>
          <p14:tracePt t="9337" x="3232150" y="2641600"/>
          <p14:tracePt t="9353" x="3232150" y="2565400"/>
          <p14:tracePt t="9370" x="3225800" y="2476500"/>
          <p14:tracePt t="9387" x="3206750" y="2381250"/>
          <p14:tracePt t="9404" x="3187700" y="2324100"/>
          <p14:tracePt t="9420" x="3155950" y="2241550"/>
          <p14:tracePt t="9438" x="3124200" y="2159000"/>
          <p14:tracePt t="9454" x="3092450" y="2095500"/>
          <p14:tracePt t="9470" x="3073400" y="2044700"/>
          <p14:tracePt t="9487" x="3041650" y="1974850"/>
          <p14:tracePt t="9504" x="3003550" y="1911350"/>
          <p14:tracePt t="9520" x="2971800" y="1866900"/>
          <p14:tracePt t="9538" x="2908300" y="1797050"/>
          <p14:tracePt t="9554" x="2844800" y="1758950"/>
          <p14:tracePt t="9571" x="2794000" y="1708150"/>
          <p14:tracePt t="9588" x="2755900" y="1682750"/>
          <p14:tracePt t="9604" x="2730500" y="1663700"/>
          <p14:tracePt t="9620" x="2698750" y="1644650"/>
          <p14:tracePt t="9637" x="2673350" y="1625600"/>
          <p14:tracePt t="9654" x="2654300" y="1606550"/>
          <p14:tracePt t="9671" x="2628900" y="1581150"/>
          <p14:tracePt t="9688" x="2590800" y="1555750"/>
          <p14:tracePt t="9704" x="2552700" y="1536700"/>
          <p14:tracePt t="9720" x="2501900" y="1530350"/>
          <p14:tracePt t="9738" x="2463800" y="1524000"/>
          <p14:tracePt t="9754" x="2400300" y="1517650"/>
          <p14:tracePt t="9770" x="2355850" y="1517650"/>
          <p14:tracePt t="9787" x="2305050" y="1517650"/>
          <p14:tracePt t="9789" x="2286000" y="1517650"/>
          <p14:tracePt t="9804" x="2273300" y="1517650"/>
          <p14:tracePt t="9820" x="2266950" y="1517650"/>
          <p14:tracePt t="9837" x="2254250" y="1517650"/>
          <p14:tracePt t="9870" x="2247900" y="1517650"/>
          <p14:tracePt t="9887" x="2235200" y="1517650"/>
          <p14:tracePt t="9903" x="2216150" y="1517650"/>
          <p14:tracePt t="9921" x="2190750" y="1517650"/>
          <p14:tracePt t="9938" x="2165350" y="1530350"/>
          <p14:tracePt t="9954" x="2133600" y="1549400"/>
          <p14:tracePt t="9970" x="2114550" y="1555750"/>
          <p14:tracePt t="9988" x="2095500" y="1568450"/>
          <p14:tracePt t="10004" x="2082800" y="1581150"/>
          <p14:tracePt t="10005" x="2076450" y="1587500"/>
          <p14:tracePt t="10020" x="2070100" y="1587500"/>
          <p14:tracePt t="12337" x="2070100" y="1593850"/>
          <p14:tracePt t="12345" x="2070100" y="1612900"/>
          <p14:tracePt t="12354" x="2070100" y="1676400"/>
          <p14:tracePt t="12370" x="2070100" y="1765300"/>
          <p14:tracePt t="12387" x="2095500" y="1892300"/>
          <p14:tracePt t="12404" x="2108200" y="1981200"/>
          <p14:tracePt t="12421" x="2139950" y="2114550"/>
          <p14:tracePt t="12437" x="2159000" y="2209800"/>
          <p14:tracePt t="12454" x="2171700" y="2279650"/>
          <p14:tracePt t="12471" x="2197100" y="2419350"/>
          <p14:tracePt t="12487" x="2247900" y="2590800"/>
          <p14:tracePt t="12504" x="2292350" y="2724150"/>
          <p14:tracePt t="12520" x="2343150" y="2882900"/>
          <p14:tracePt t="12537" x="2368550" y="2990850"/>
          <p14:tracePt t="12554" x="2406650" y="3105150"/>
          <p14:tracePt t="12571" x="2432050" y="3187700"/>
          <p14:tracePt t="12587" x="2457450" y="3270250"/>
          <p14:tracePt t="12604" x="2489200" y="3359150"/>
          <p14:tracePt t="12621" x="2527300" y="3460750"/>
          <p14:tracePt t="12637" x="2552700" y="3511550"/>
          <p14:tracePt t="12654" x="2559050" y="3524250"/>
          <p14:tracePt t="14352" x="2571750" y="3524250"/>
          <p14:tracePt t="14370" x="2578100" y="3524250"/>
          <p14:tracePt t="14387" x="2590800" y="3524250"/>
          <p14:tracePt t="14654" x="2597150" y="3524250"/>
          <p14:tracePt t="14661" x="2609850" y="3505200"/>
          <p14:tracePt t="14670" x="2622550" y="3473450"/>
          <p14:tracePt t="14687" x="2660650" y="3365500"/>
          <p14:tracePt t="14703" x="2705100" y="3251200"/>
          <p14:tracePt t="14721" x="2749550" y="3067050"/>
          <p14:tracePt t="14738" x="2768600" y="2870200"/>
          <p14:tracePt t="14754" x="2781300" y="2730500"/>
          <p14:tracePt t="14770" x="2794000" y="2635250"/>
          <p14:tracePt t="14787" x="2806700" y="2609850"/>
          <p14:tracePt t="14804" x="2825750" y="2590800"/>
          <p14:tracePt t="14821" x="2825750" y="2584450"/>
          <p14:tracePt t="15031" x="2825750" y="2571750"/>
          <p14:tracePt t="15039" x="2825750" y="2565400"/>
          <p14:tracePt t="15054" x="2825750" y="2451100"/>
          <p14:tracePt t="15071" x="2825750" y="2349500"/>
          <p14:tracePt t="15087" x="2825750" y="2279650"/>
          <p14:tracePt t="15104" x="2851150" y="2216150"/>
          <p14:tracePt t="15120" x="2863850" y="2159000"/>
          <p14:tracePt t="15137" x="2882900" y="2089150"/>
          <p14:tracePt t="15153" x="2895600" y="2051050"/>
          <p14:tracePt t="15170" x="2908300" y="2006600"/>
          <p14:tracePt t="15188" x="2914650" y="1987550"/>
          <p14:tracePt t="15204" x="2921000" y="1962150"/>
          <p14:tracePt t="15221" x="2927350" y="1955800"/>
          <p14:tracePt t="15254" x="2933700" y="1955800"/>
          <p14:tracePt t="15272" x="2940050" y="1943100"/>
          <p14:tracePt t="15287" x="2952750" y="1924050"/>
          <p14:tracePt t="15305" x="2965450" y="1898650"/>
          <p14:tracePt t="15321" x="2978150" y="1873250"/>
          <p14:tracePt t="15337" x="2990850" y="1860550"/>
          <p14:tracePt t="15354" x="2997200" y="1854200"/>
          <p14:tracePt t="15370" x="3003550" y="1854200"/>
          <p14:tracePt t="15371" x="3009900" y="1854200"/>
          <p14:tracePt t="15401" x="3016250" y="1847850"/>
          <p14:tracePt t="15420" x="3022600" y="1847850"/>
          <p14:tracePt t="15437" x="3035300" y="1847850"/>
          <p14:tracePt t="15453" x="3041650" y="1841500"/>
          <p14:tracePt t="15471" x="3067050" y="1835150"/>
          <p14:tracePt t="15487" x="3079750" y="1835150"/>
          <p14:tracePt t="15503" x="3111500" y="1828800"/>
          <p14:tracePt t="15520" x="3136900" y="1828800"/>
          <p14:tracePt t="15537" x="3168650" y="1822450"/>
          <p14:tracePt t="15553" x="3219450" y="1822450"/>
          <p14:tracePt t="15571" x="3308350" y="1822450"/>
          <p14:tracePt t="15587" x="3333750" y="1822450"/>
          <p14:tracePt t="15604" x="3441700" y="1822450"/>
          <p14:tracePt t="15620" x="3549650" y="1835150"/>
          <p14:tracePt t="15637" x="3625850" y="1835150"/>
          <p14:tracePt t="15654" x="3702050" y="1835150"/>
          <p14:tracePt t="15671" x="3841750" y="1835150"/>
          <p14:tracePt t="15687" x="3898900" y="1835150"/>
          <p14:tracePt t="15704" x="3924300" y="1835150"/>
          <p14:tracePt t="15720" x="3937000" y="1835150"/>
          <p14:tracePt t="15737" x="3956050" y="1835150"/>
          <p14:tracePt t="15755" x="3968750" y="1835150"/>
          <p14:tracePt t="15771" x="4006850" y="1835150"/>
          <p14:tracePt t="15788" x="4025900" y="1835150"/>
          <p14:tracePt t="15803" x="4032250" y="1835150"/>
          <p14:tracePt t="15820" x="4064000" y="1835150"/>
          <p14:tracePt t="15837" x="4133850" y="1835150"/>
          <p14:tracePt t="15854" x="4203700" y="1835150"/>
          <p14:tracePt t="15871" x="4356100" y="1835150"/>
          <p14:tracePt t="15887" x="4464050" y="1835150"/>
          <p14:tracePt t="15904" x="4635500" y="1841500"/>
          <p14:tracePt t="15920" x="4724400" y="1847850"/>
          <p14:tracePt t="15938" x="4800600" y="1854200"/>
          <p14:tracePt t="15954" x="4902200" y="1866900"/>
          <p14:tracePt t="15971" x="4965700" y="1873250"/>
          <p14:tracePt t="15987" x="5060950" y="1873250"/>
          <p14:tracePt t="16003" x="5156200" y="1873250"/>
          <p14:tracePt t="16020" x="5226050" y="1879600"/>
          <p14:tracePt t="16037" x="5365750" y="1885950"/>
          <p14:tracePt t="16053" x="5448300" y="1892300"/>
          <p14:tracePt t="16071" x="5549900" y="1898650"/>
          <p14:tracePt t="16087" x="5632450" y="1898650"/>
          <p14:tracePt t="16104" x="5676900" y="1898650"/>
          <p14:tracePt t="16121" x="5689600" y="1898650"/>
          <p14:tracePt t="16137" x="5695950" y="1898650"/>
          <p14:tracePt t="16154" x="5715000" y="1898650"/>
          <p14:tracePt t="16171" x="5727700" y="1898650"/>
          <p14:tracePt t="16188" x="5746750" y="1898650"/>
          <p14:tracePt t="16204" x="5759450" y="1898650"/>
          <p14:tracePt t="18412" x="5746750" y="1898650"/>
          <p14:tracePt t="18419" x="5727700" y="1905000"/>
          <p14:tracePt t="18437" x="5676900" y="1936750"/>
          <p14:tracePt t="18453" x="5626100" y="1974850"/>
          <p14:tracePt t="18471" x="5575300" y="1993900"/>
          <p14:tracePt t="18487" x="5518150" y="2019300"/>
          <p14:tracePt t="18504" x="5467350" y="2025650"/>
          <p14:tracePt t="18520" x="5429250" y="2038350"/>
          <p14:tracePt t="18521" x="5416550" y="2044700"/>
          <p14:tracePt t="18537" x="5397500" y="2051050"/>
          <p14:tracePt t="18554" x="5359400" y="2076450"/>
          <p14:tracePt t="18570" x="5283200" y="2127250"/>
          <p14:tracePt t="18587" x="5207000" y="2165350"/>
          <p14:tracePt t="18604" x="5124450" y="2203450"/>
          <p14:tracePt t="18621" x="4876800" y="2330450"/>
          <p14:tracePt t="18638" x="4768850" y="2393950"/>
          <p14:tracePt t="18654" x="4679950" y="2444750"/>
          <p14:tracePt t="18671" x="4489450" y="2533650"/>
          <p14:tracePt t="18689" x="4419600" y="2565400"/>
          <p14:tracePt t="18704" x="4102100" y="2743200"/>
          <p14:tracePt t="18721" x="3905250" y="2851150"/>
          <p14:tracePt t="18737" x="3835400" y="2870200"/>
          <p14:tracePt t="18754" x="3803650" y="2882900"/>
          <p14:tracePt t="18770" x="3784600" y="2882900"/>
          <p14:tracePt t="19067" x="3771900" y="2882900"/>
          <p14:tracePt t="19087" x="3759200" y="2882900"/>
          <p14:tracePt t="19104" x="3733800" y="2876550"/>
          <p14:tracePt t="19120" x="3727450" y="2876550"/>
          <p14:tracePt t="19137" x="3714750" y="2876550"/>
          <p14:tracePt t="19153" x="3683000" y="2876550"/>
          <p14:tracePt t="19171" x="3670300" y="2870200"/>
          <p14:tracePt t="19187" x="3663950" y="2870200"/>
          <p14:tracePt t="19204" x="3644900" y="2863850"/>
          <p14:tracePt t="19220" x="3625850" y="2863850"/>
          <p14:tracePt t="19236" x="3600450" y="2863850"/>
          <p14:tracePt t="19254" x="3587750" y="2857500"/>
          <p14:tracePt t="19271" x="3562350" y="2851150"/>
          <p14:tracePt t="19287" x="3543300" y="2838450"/>
          <p14:tracePt t="19303" x="3530600" y="2832100"/>
          <p14:tracePt t="19321" x="3524250" y="2832100"/>
          <p14:tracePt t="19772" x="3524250" y="2857500"/>
          <p14:tracePt t="19779" x="3524250" y="2895600"/>
          <p14:tracePt t="19787" x="3524250" y="2927350"/>
          <p14:tracePt t="19803" x="3543300" y="3009900"/>
          <p14:tracePt t="19821" x="3562350" y="3060700"/>
          <p14:tracePt t="19837" x="3594100" y="3136900"/>
          <p14:tracePt t="19854" x="3632200" y="3187700"/>
          <p14:tracePt t="19871" x="3683000" y="3238500"/>
          <p14:tracePt t="19888" x="3714750" y="3257550"/>
          <p14:tracePt t="19904" x="3740150" y="3270250"/>
          <p14:tracePt t="19920" x="3771900" y="3276600"/>
          <p14:tracePt t="19937" x="3797300" y="3289300"/>
          <p14:tracePt t="19954" x="3829050" y="3295650"/>
          <p14:tracePt t="19970" x="3854450" y="3295650"/>
          <p14:tracePt t="19987" x="3886200" y="3302000"/>
          <p14:tracePt t="20003" x="3930650" y="3314700"/>
          <p14:tracePt t="20021" x="3962400" y="3314700"/>
          <p14:tracePt t="20038" x="4006850" y="3333750"/>
          <p14:tracePt t="20054" x="4070350" y="3352800"/>
          <p14:tracePt t="20073" x="4216400" y="3390900"/>
          <p14:tracePt t="20087" x="4279900" y="3403600"/>
          <p14:tracePt t="20104" x="4343400" y="3416300"/>
          <p14:tracePt t="20120" x="4381500" y="3429000"/>
          <p14:tracePt t="20137" x="4425950" y="3435350"/>
          <p14:tracePt t="20153" x="4464050" y="3448050"/>
          <p14:tracePt t="20171" x="4527550" y="3454400"/>
          <p14:tracePt t="20188" x="4565650" y="3454400"/>
          <p14:tracePt t="20203" x="4610100" y="3454400"/>
          <p14:tracePt t="20220" x="4692650" y="3429000"/>
          <p14:tracePt t="20237" x="4756150" y="3409950"/>
          <p14:tracePt t="20254" x="4870450" y="3397250"/>
          <p14:tracePt t="20271" x="4972050" y="3397250"/>
          <p14:tracePt t="20288" x="5130800" y="3397250"/>
          <p14:tracePt t="20304" x="5238750" y="3397250"/>
          <p14:tracePt t="20321" x="5327650" y="3397250"/>
          <p14:tracePt t="20337" x="5448300" y="3397250"/>
          <p14:tracePt t="20354" x="5537200" y="3384550"/>
          <p14:tracePt t="20370" x="5632450" y="3371850"/>
          <p14:tracePt t="20387" x="5708650" y="3359150"/>
          <p14:tracePt t="20403" x="5816600" y="3346450"/>
          <p14:tracePt t="20420" x="5854700" y="3346450"/>
          <p14:tracePt t="20437" x="5880100" y="3346450"/>
          <p14:tracePt t="20454" x="5899150" y="3346450"/>
          <p14:tracePt t="20470" x="5918200" y="3346450"/>
          <p14:tracePt t="20486" x="5924550" y="3346450"/>
          <p14:tracePt t="20503" x="5930900" y="3346450"/>
          <p14:tracePt t="20521" x="5937250" y="3346450"/>
          <p14:tracePt t="20537" x="5949950" y="3346450"/>
          <p14:tracePt t="20554" x="5975350" y="3346450"/>
          <p14:tracePt t="20571" x="6013450" y="3346450"/>
          <p14:tracePt t="20587" x="6057900" y="3346450"/>
          <p14:tracePt t="20604" x="6172200" y="3340100"/>
          <p14:tracePt t="20620" x="6229350" y="3327400"/>
          <p14:tracePt t="20637" x="6273800" y="3314700"/>
          <p14:tracePt t="20654" x="6299200" y="3295650"/>
          <p14:tracePt t="20670" x="6324600" y="3257550"/>
          <p14:tracePt t="20687" x="6343650" y="3219450"/>
          <p14:tracePt t="20704" x="6369050" y="3155950"/>
          <p14:tracePt t="20721" x="6413500" y="3016250"/>
          <p14:tracePt t="20736" x="6426200" y="2946400"/>
          <p14:tracePt t="20754" x="6432550" y="2895600"/>
          <p14:tracePt t="20771" x="6432550" y="2832100"/>
          <p14:tracePt t="20787" x="6432550" y="2768600"/>
          <p14:tracePt t="20804" x="6407150" y="2717800"/>
          <p14:tracePt t="20821" x="6394450" y="2692400"/>
          <p14:tracePt t="20837" x="6381750" y="2679700"/>
          <p14:tracePt t="20854" x="6375400" y="2679700"/>
          <p14:tracePt t="20871" x="6369050" y="2673350"/>
          <p14:tracePt t="20887" x="6362700" y="2667000"/>
          <p14:tracePt t="20903" x="6356350" y="2660650"/>
          <p14:tracePt t="20921" x="6343650" y="2647950"/>
          <p14:tracePt t="20921" x="6330950" y="2641600"/>
          <p14:tracePt t="20938" x="6305550" y="2616200"/>
          <p14:tracePt t="20954" x="6267450" y="2597150"/>
          <p14:tracePt t="20971" x="6235700" y="2597150"/>
          <p14:tracePt t="20987" x="6210300" y="2597150"/>
          <p14:tracePt t="21004" x="6172200" y="2597150"/>
          <p14:tracePt t="21021" x="6070600" y="2635250"/>
          <p14:tracePt t="21037" x="5988050" y="2679700"/>
          <p14:tracePt t="21054" x="5918200" y="2717800"/>
          <p14:tracePt t="21071" x="5861050" y="2774950"/>
          <p14:tracePt t="21087" x="5835650" y="2813050"/>
          <p14:tracePt t="21104" x="5822950" y="2844800"/>
          <p14:tracePt t="21120" x="5816600" y="2876550"/>
          <p14:tracePt t="21121" x="5816600" y="2889250"/>
          <p14:tracePt t="21138" x="5816600" y="2914650"/>
          <p14:tracePt t="21154" x="5816600" y="2933700"/>
          <p14:tracePt t="21170" x="5822950" y="2946400"/>
          <p14:tracePt t="21187" x="5829300" y="2952750"/>
          <p14:tracePt t="21994" x="5822950" y="2965450"/>
          <p14:tracePt t="22002" x="5778500" y="2990850"/>
          <p14:tracePt t="22021" x="5645150" y="3067050"/>
          <p14:tracePt t="22037" x="5454650" y="3136900"/>
          <p14:tracePt t="22054" x="5245100" y="3206750"/>
          <p14:tracePt t="22072" x="4597400" y="3441700"/>
          <p14:tracePt t="22088" x="4140200" y="3613150"/>
          <p14:tracePt t="22104" x="3765550" y="3759200"/>
          <p14:tracePt t="22121" x="3409950" y="3905250"/>
          <p14:tracePt t="22137" x="3136900" y="4006850"/>
          <p14:tracePt t="22153" x="2933700" y="4076700"/>
          <p14:tracePt t="22171" x="2800350" y="4127500"/>
          <p14:tracePt t="22188" x="2749550" y="4140200"/>
          <p14:tracePt t="22204" x="2730500" y="4140200"/>
          <p14:tracePt t="22220" x="2717800" y="4140200"/>
          <p14:tracePt t="22237" x="2711450" y="4140200"/>
          <p14:tracePt t="22254" x="2698750" y="4140200"/>
          <p14:tracePt t="22271" x="2673350" y="4140200"/>
          <p14:tracePt t="22287" x="2647950" y="4140200"/>
          <p14:tracePt t="22304" x="2616200" y="4140200"/>
          <p14:tracePt t="22321" x="2584450" y="4140200"/>
          <p14:tracePt t="22337" x="2540000" y="4140200"/>
          <p14:tracePt t="22354" x="2508250" y="4140200"/>
          <p14:tracePt t="22371" x="2476500" y="4140200"/>
          <p14:tracePt t="22404" x="2470150" y="4140200"/>
          <p14:tracePt t="22421" x="2463800" y="4133850"/>
          <p14:tracePt t="22454" x="2457450" y="4127500"/>
          <p14:tracePt t="22471" x="2444750" y="4114800"/>
          <p14:tracePt t="22487" x="2432050" y="4095750"/>
          <p14:tracePt t="22504" x="2419350" y="4083050"/>
          <p14:tracePt t="22520" x="2406650" y="4064000"/>
          <p14:tracePt t="22537" x="2387600" y="4044950"/>
          <p14:tracePt t="22554" x="2381250" y="4038600"/>
          <p14:tracePt t="22619" x="2368550" y="4038600"/>
          <p14:tracePt t="22637" x="2343150" y="4038600"/>
          <p14:tracePt t="22653" x="2317750" y="4038600"/>
          <p14:tracePt t="22670" x="2292350" y="4038600"/>
          <p14:tracePt t="22688" x="2222500" y="4038600"/>
          <p14:tracePt t="22704" x="2171700" y="4032250"/>
          <p14:tracePt t="22721" x="2146300" y="4019550"/>
          <p14:tracePt t="22737" x="2120900" y="4013200"/>
          <p14:tracePt t="22754" x="2114550" y="4006850"/>
          <p14:tracePt t="22770" x="2101850" y="4000500"/>
          <p14:tracePt t="22788" x="2095500" y="3994150"/>
          <p14:tracePt t="22804" x="2082800" y="3987800"/>
          <p14:tracePt t="22822" x="2076450" y="3987800"/>
          <p14:tracePt t="22837" x="2076450" y="3981450"/>
          <p14:tracePt t="29775" x="2082800" y="3981450"/>
          <p14:tracePt t="29782" x="2095500" y="3981450"/>
          <p14:tracePt t="29789" x="2133600" y="3981450"/>
          <p14:tracePt t="29804" x="2209800" y="3981450"/>
          <p14:tracePt t="29822" x="2368550" y="3987800"/>
          <p14:tracePt t="29837" x="2540000" y="3994150"/>
          <p14:tracePt t="29854" x="2749550" y="3994150"/>
          <p14:tracePt t="29871" x="2933700" y="3994150"/>
          <p14:tracePt t="29888" x="3117850" y="3994150"/>
          <p14:tracePt t="29904" x="3314700" y="4000500"/>
          <p14:tracePt t="29921" x="3587750" y="4025900"/>
          <p14:tracePt t="29939" x="3746500" y="4038600"/>
          <p14:tracePt t="29954" x="3917950" y="4051300"/>
          <p14:tracePt t="29971" x="4051300" y="4076700"/>
          <p14:tracePt t="29987" x="4171950" y="4089400"/>
          <p14:tracePt t="30004" x="4286250" y="4108450"/>
          <p14:tracePt t="30022" x="4387850" y="4114800"/>
          <p14:tracePt t="30037" x="4438650" y="4121150"/>
          <p14:tracePt t="30053" x="4476750" y="4121150"/>
          <p14:tracePt t="30071" x="4508500" y="4127500"/>
          <p14:tracePt t="30088" x="4572000" y="4127500"/>
          <p14:tracePt t="30104" x="4673600" y="4127500"/>
          <p14:tracePt t="30121" x="4876800" y="4127500"/>
          <p14:tracePt t="30138" x="4940300" y="4127500"/>
          <p14:tracePt t="30154" x="5226050" y="4095750"/>
          <p14:tracePt t="30171" x="5454650" y="4064000"/>
          <p14:tracePt t="30187" x="5759450" y="4006850"/>
          <p14:tracePt t="30204" x="5937250" y="3981450"/>
          <p14:tracePt t="30220" x="6165850" y="3975100"/>
          <p14:tracePt t="30237" x="6451600" y="3975100"/>
          <p14:tracePt t="30254" x="6686550" y="3975100"/>
          <p14:tracePt t="30270" x="6788150" y="3975100"/>
          <p14:tracePt t="30287" x="6832600" y="3962400"/>
          <p14:tracePt t="31989" x="6819900" y="3962400"/>
          <p14:tracePt t="31997" x="6775450" y="3962400"/>
          <p14:tracePt t="32005" x="6711950" y="3975100"/>
          <p14:tracePt t="32021" x="6616700" y="4006850"/>
          <p14:tracePt t="32037" x="6438900" y="4057650"/>
          <p14:tracePt t="32054" x="6273800" y="4083050"/>
          <p14:tracePt t="32071" x="5937250" y="4133850"/>
          <p14:tracePt t="32087" x="5727700" y="4159250"/>
          <p14:tracePt t="32104" x="5448300" y="4216400"/>
          <p14:tracePt t="32121" x="5073650" y="4318000"/>
          <p14:tracePt t="32137" x="4889500" y="4356100"/>
          <p14:tracePt t="32154" x="4451350" y="4489450"/>
          <p14:tracePt t="32170" x="4260850" y="4565650"/>
          <p14:tracePt t="32187" x="3987800" y="4667250"/>
          <p14:tracePt t="32204" x="3797300" y="4743450"/>
          <p14:tracePt t="32221" x="3486150" y="4851400"/>
          <p14:tracePt t="32237" x="3359150" y="4895850"/>
          <p14:tracePt t="32254" x="3181350" y="4946650"/>
          <p14:tracePt t="32270" x="2959100" y="5010150"/>
          <p14:tracePt t="32287" x="2749550" y="5067300"/>
          <p14:tracePt t="32304" x="2628900" y="5092700"/>
          <p14:tracePt t="32321" x="2476500" y="5111750"/>
          <p14:tracePt t="32339" x="2419350" y="5111750"/>
          <p14:tracePt t="32354" x="2393950" y="5111750"/>
          <p14:tracePt t="32371" x="2381250" y="5111750"/>
          <p14:tracePt t="34059" x="2387600" y="5111750"/>
          <p14:tracePt t="34067" x="2406650" y="5111750"/>
          <p14:tracePt t="34072" x="2432050" y="5111750"/>
          <p14:tracePt t="34088" x="2444750" y="5111750"/>
          <p14:tracePt t="34103" x="2565400" y="5111750"/>
          <p14:tracePt t="34121" x="2794000" y="5111750"/>
          <p14:tracePt t="34138" x="3041650" y="5111750"/>
          <p14:tracePt t="34153" x="3251200" y="5111750"/>
          <p14:tracePt t="34171" x="3371850" y="5105400"/>
          <p14:tracePt t="34188" x="3549650" y="5099050"/>
          <p14:tracePt t="34204" x="3663950" y="5086350"/>
          <p14:tracePt t="34221" x="3829050" y="5054600"/>
          <p14:tracePt t="34237" x="3924300" y="5048250"/>
          <p14:tracePt t="34254" x="4032250" y="5048250"/>
          <p14:tracePt t="34271" x="4102100" y="5048250"/>
          <p14:tracePt t="34286" x="4197350" y="5048250"/>
          <p14:tracePt t="34304" x="4298950" y="5048250"/>
          <p14:tracePt t="34321" x="4451350" y="5048250"/>
          <p14:tracePt t="34337" x="4476750" y="5048250"/>
          <p14:tracePt t="34354" x="4641850" y="5048250"/>
          <p14:tracePt t="34370" x="4718050" y="5048250"/>
          <p14:tracePt t="34387" x="4813300" y="5048250"/>
          <p14:tracePt t="34404" x="4876800" y="5041900"/>
          <p14:tracePt t="34420" x="4933950" y="5035550"/>
          <p14:tracePt t="34438" x="5035550" y="5022850"/>
          <p14:tracePt t="34454" x="5105400" y="5022850"/>
          <p14:tracePt t="34471" x="5181600" y="5022850"/>
          <p14:tracePt t="34487" x="5264150" y="5022850"/>
          <p14:tracePt t="34504" x="5334000" y="5016500"/>
          <p14:tracePt t="34521" x="5486400" y="5010150"/>
          <p14:tracePt t="34538" x="5543550" y="5003800"/>
          <p14:tracePt t="34554" x="5568950" y="4997450"/>
          <p14:tracePt t="35015" x="5581650" y="4997450"/>
          <p14:tracePt t="35024" x="5588000" y="4997450"/>
          <p14:tracePt t="35054" x="5600700" y="4997450"/>
          <p14:tracePt t="35071" x="5651500" y="4991100"/>
          <p14:tracePt t="35087" x="5676900" y="4991100"/>
          <p14:tracePt t="35104" x="5727700" y="4984750"/>
          <p14:tracePt t="35120" x="5765800" y="4984750"/>
          <p14:tracePt t="35137" x="5791200" y="4984750"/>
          <p14:tracePt t="35154" x="5829300" y="4984750"/>
          <p14:tracePt t="35171" x="5873750" y="4991100"/>
          <p14:tracePt t="35188" x="5918200" y="4991100"/>
          <p14:tracePt t="35204" x="5962650" y="4997450"/>
          <p14:tracePt t="35221" x="6007100" y="5010150"/>
          <p14:tracePt t="35237" x="6045200" y="5016500"/>
          <p14:tracePt t="35254" x="6108700" y="5022850"/>
          <p14:tracePt t="35271" x="6159500" y="5029200"/>
          <p14:tracePt t="35287" x="6216650" y="5041900"/>
          <p14:tracePt t="35304" x="6267450" y="5048250"/>
          <p14:tracePt t="35320" x="6318250" y="5054600"/>
          <p14:tracePt t="35337" x="6381750" y="5054600"/>
          <p14:tracePt t="35354" x="6432550" y="5054600"/>
          <p14:tracePt t="35371" x="6489700" y="5054600"/>
          <p14:tracePt t="35387" x="6534150" y="5054600"/>
          <p14:tracePt t="35404" x="6572250" y="5054600"/>
          <p14:tracePt t="35420" x="6597650" y="5054600"/>
          <p14:tracePt t="35437" x="6648450" y="5054600"/>
          <p14:tracePt t="35454" x="6699250" y="5054600"/>
          <p14:tracePt t="35471" x="6807200" y="5054600"/>
          <p14:tracePt t="35488" x="6870700" y="5054600"/>
          <p14:tracePt t="35504" x="6927850" y="5054600"/>
          <p14:tracePt t="35520" x="6978650" y="5041900"/>
          <p14:tracePt t="35537" x="7029450" y="5041900"/>
          <p14:tracePt t="35554" x="7048500" y="5035550"/>
          <p14:tracePt t="35572" x="7054850" y="5035550"/>
          <p14:tracePt t="36822" x="7042150" y="5035550"/>
          <p14:tracePt t="36829" x="7035800" y="5035550"/>
          <p14:tracePt t="36840" x="7010400" y="5035550"/>
          <p14:tracePt t="36853" x="6934200" y="5073650"/>
          <p14:tracePt t="36871" x="6845300" y="5111750"/>
          <p14:tracePt t="36888" x="6731000" y="5149850"/>
          <p14:tracePt t="36904" x="6616700" y="5175250"/>
          <p14:tracePt t="36920" x="6457950" y="5219700"/>
          <p14:tracePt t="36938" x="6280150" y="5257800"/>
          <p14:tracePt t="36954" x="6127750" y="5295900"/>
          <p14:tracePt t="36970" x="5969000" y="5346700"/>
          <p14:tracePt t="36987" x="5727700" y="5429250"/>
          <p14:tracePt t="37004" x="5492750" y="5492750"/>
          <p14:tracePt t="37020" x="5251450" y="5556250"/>
          <p14:tracePt t="37037" x="4806950" y="5607050"/>
          <p14:tracePt t="37054" x="4140200" y="5645150"/>
          <p14:tracePt t="37070" x="3778250" y="5645150"/>
          <p14:tracePt t="37088" x="3384550" y="5619750"/>
          <p14:tracePt t="37104" x="3155950" y="5588000"/>
          <p14:tracePt t="37121" x="2851150" y="5549900"/>
          <p14:tracePt t="37137" x="2590800" y="5524500"/>
          <p14:tracePt t="37154" x="2393950" y="5518150"/>
          <p14:tracePt t="37171" x="2286000" y="5518150"/>
          <p14:tracePt t="37188" x="2235200" y="5518150"/>
          <p14:tracePt t="37204" x="2184400" y="5518150"/>
          <p14:tracePt t="37220" x="2133600" y="5518150"/>
          <p14:tracePt t="37237" x="2076450" y="5518150"/>
          <p14:tracePt t="37254" x="2057400" y="5518150"/>
          <p14:tracePt t="37271" x="2012950" y="5518150"/>
          <p14:tracePt t="37287" x="1974850" y="5518150"/>
          <p14:tracePt t="37305" x="1936750" y="5524500"/>
          <p14:tracePt t="37320" x="1892300" y="5530850"/>
          <p14:tracePt t="37337" x="1854200" y="5530850"/>
          <p14:tracePt t="37354" x="1841500" y="5530850"/>
          <p14:tracePt t="38382" x="1847850" y="5530850"/>
          <p14:tracePt t="38389" x="1854200" y="5530850"/>
          <p14:tracePt t="38420" x="1860550" y="5530850"/>
          <p14:tracePt t="38438" x="1866900" y="5530850"/>
          <p14:tracePt t="38454" x="1873250" y="5530850"/>
          <p14:tracePt t="38513" x="1879600" y="5530850"/>
          <p14:tracePt t="38552" x="1885950" y="5530850"/>
          <p14:tracePt t="38581" x="1892300" y="5530850"/>
          <p14:tracePt t="38597" x="1898650" y="5530850"/>
          <p14:tracePt t="38605" x="1905000" y="5537200"/>
          <p14:tracePt t="38622" x="1917700" y="5537200"/>
          <p14:tracePt t="38638" x="1936750" y="5549900"/>
          <p14:tracePt t="38654" x="1962150" y="5556250"/>
          <p14:tracePt t="38670" x="1993900" y="5562600"/>
          <p14:tracePt t="38690" x="2038350" y="5581650"/>
          <p14:tracePt t="38704" x="2044700" y="5581650"/>
          <p14:tracePt t="38721" x="2082800" y="5594350"/>
          <p14:tracePt t="38738" x="2108200" y="5607050"/>
          <p14:tracePt t="38754" x="2139950" y="5613400"/>
          <p14:tracePt t="38771" x="2165350" y="5632450"/>
          <p14:tracePt t="38787" x="2209800" y="5645150"/>
          <p14:tracePt t="38804" x="2254250" y="5657850"/>
          <p14:tracePt t="38822" x="2324100" y="5676900"/>
          <p14:tracePt t="38837" x="2362200" y="5689600"/>
          <p14:tracePt t="38854" x="2406650" y="5702300"/>
          <p14:tracePt t="38871" x="2451100" y="5721350"/>
          <p14:tracePt t="38887" x="2489200" y="5734050"/>
          <p14:tracePt t="38904" x="2546350" y="5753100"/>
          <p14:tracePt t="38921" x="2641600" y="5784850"/>
          <p14:tracePt t="38938" x="2736850" y="5816600"/>
          <p14:tracePt t="38954" x="2806700" y="5835650"/>
          <p14:tracePt t="38971" x="2889250" y="5867400"/>
          <p14:tracePt t="38987" x="2959100" y="5886450"/>
          <p14:tracePt t="39004" x="3028950" y="5899150"/>
          <p14:tracePt t="39021" x="3130550" y="5899150"/>
          <p14:tracePt t="39037" x="3181350" y="5899150"/>
          <p14:tracePt t="39054" x="3244850" y="5880100"/>
          <p14:tracePt t="39072" x="3289300" y="5854700"/>
          <p14:tracePt t="39087" x="3384550" y="5829300"/>
          <p14:tracePt t="39104" x="3486150" y="5816600"/>
          <p14:tracePt t="39121" x="3644900" y="5810250"/>
          <p14:tracePt t="39138" x="3860800" y="5816600"/>
          <p14:tracePt t="39153" x="4114800" y="5854700"/>
          <p14:tracePt t="39170" x="4394200" y="5899150"/>
          <p14:tracePt t="39187" x="4648200" y="5949950"/>
          <p14:tracePt t="39204" x="4819650" y="5969000"/>
          <p14:tracePt t="39220" x="4940300" y="5988050"/>
          <p14:tracePt t="39238" x="5003800" y="5994400"/>
          <p14:tracePt t="39254" x="5016500" y="5994400"/>
          <p14:tracePt t="39339" x="5022850" y="5994400"/>
          <p14:tracePt t="39354" x="5035550" y="5994400"/>
          <p14:tracePt t="39370" x="5041900" y="5994400"/>
          <p14:tracePt t="39378" x="5048250" y="5994400"/>
          <p14:tracePt t="39387" x="5054600" y="5994400"/>
          <p14:tracePt t="39404" x="5086350" y="5994400"/>
          <p14:tracePt t="39420" x="5181600" y="6007100"/>
          <p14:tracePt t="39437" x="5289550" y="6019800"/>
          <p14:tracePt t="39454" x="5410200" y="6032500"/>
          <p14:tracePt t="39471" x="5556250" y="6045200"/>
          <p14:tracePt t="39487" x="5607050" y="6045200"/>
          <p14:tracePt t="39504" x="5626100" y="6045200"/>
          <p14:tracePt t="39520" x="5632450" y="6045200"/>
          <p14:tracePt t="44117" x="5626100" y="6045200"/>
          <p14:tracePt t="44126" x="5613400" y="6045200"/>
          <p14:tracePt t="44137" x="5588000" y="6045200"/>
          <p14:tracePt t="44154" x="5524500" y="6045200"/>
          <p14:tracePt t="44156" x="5473700" y="6045200"/>
          <p14:tracePt t="44172" x="5308600" y="6045200"/>
          <p14:tracePt t="44189" x="5143500" y="6045200"/>
          <p14:tracePt t="44204" x="4972050" y="6038850"/>
          <p14:tracePt t="44221" x="4699000" y="6026150"/>
          <p14:tracePt t="44237" x="4533900" y="6019800"/>
          <p14:tracePt t="44254" x="4349750" y="6013450"/>
          <p14:tracePt t="44272" x="4095750" y="6013450"/>
          <p14:tracePt t="44287" x="3917950" y="6013450"/>
          <p14:tracePt t="44304" x="3759200" y="6013450"/>
          <p14:tracePt t="44320" x="3606800" y="6013450"/>
          <p14:tracePt t="44337" x="3498850" y="6026150"/>
          <p14:tracePt t="44354" x="3175000" y="6102350"/>
          <p14:tracePt t="44371" x="2940050" y="6153150"/>
          <p14:tracePt t="44387" x="2832100" y="6184900"/>
          <p14:tracePt t="44404" x="2717800" y="6210300"/>
          <p14:tracePt t="44421" x="2641600" y="6235700"/>
          <p14:tracePt t="44437" x="2578100" y="6248400"/>
          <p14:tracePt t="44454" x="2533650" y="6254750"/>
          <p14:tracePt t="44471" x="2501900" y="6261100"/>
          <p14:tracePt t="44487" x="2476500" y="6261100"/>
          <p14:tracePt t="44503" x="2470150" y="6261100"/>
          <p14:tracePt t="44520" x="2463800" y="6261100"/>
          <p14:tracePt t="44711" x="2457450" y="6261100"/>
          <p14:tracePt t="44721" x="2444750" y="6261100"/>
          <p14:tracePt t="44737" x="2406650" y="6242050"/>
          <p14:tracePt t="44753" x="2362200" y="6235700"/>
          <p14:tracePt t="44770" x="2305050" y="6216650"/>
          <p14:tracePt t="44788" x="2254250" y="6216650"/>
          <p14:tracePt t="44805" x="2203450" y="6210300"/>
          <p14:tracePt t="44821" x="2171700" y="6210300"/>
          <p14:tracePt t="44837" x="2139950" y="6210300"/>
          <p14:tracePt t="44854" x="2114550" y="6210300"/>
          <p14:tracePt t="44870" x="2095500" y="6210300"/>
          <p14:tracePt t="44887" x="2070100" y="6210300"/>
          <p14:tracePt t="44904" x="2032000" y="6216650"/>
          <p14:tracePt t="44920" x="1968500" y="6223000"/>
          <p14:tracePt t="44937" x="1930400" y="6235700"/>
          <p14:tracePt t="44954" x="1898650" y="6235700"/>
          <p14:tracePt t="44970" x="1873250" y="6242050"/>
          <p14:tracePt t="44987" x="1847850" y="6242050"/>
          <p14:tracePt t="45004" x="1809750" y="6248400"/>
          <p14:tracePt t="45020" x="1790700" y="6254750"/>
          <p14:tracePt t="45037" x="1765300" y="6261100"/>
          <p14:tracePt t="45053" x="1739900" y="6273800"/>
          <p14:tracePt t="45071" x="1727200" y="6280150"/>
          <p14:tracePt t="45087" x="1714500" y="6292850"/>
          <p14:tracePt t="45103" x="1708150" y="6305550"/>
          <p14:tracePt t="45121" x="1708150" y="6311900"/>
          <p14:tracePt t="45137" x="1708150" y="6330950"/>
          <p14:tracePt t="45154" x="1708150" y="6343650"/>
          <p14:tracePt t="45171" x="1708150" y="6369050"/>
          <p14:tracePt t="45187" x="1708150" y="6400800"/>
          <p14:tracePt t="45204" x="1708150" y="6426200"/>
          <p14:tracePt t="45222" x="1714500" y="6464300"/>
          <p14:tracePt t="45238" x="1733550" y="6483350"/>
          <p14:tracePt t="45254" x="1746250" y="6496050"/>
          <p14:tracePt t="45270" x="1771650" y="6515100"/>
          <p14:tracePt t="45287" x="1797050" y="6527800"/>
          <p14:tracePt t="45304" x="1854200" y="6553200"/>
          <p14:tracePt t="45305" x="1879600" y="6565900"/>
          <p14:tracePt t="45321" x="1930400" y="6584950"/>
          <p14:tracePt t="45337" x="2019300" y="6597650"/>
          <p14:tracePt t="45353" x="2082800" y="6610350"/>
          <p14:tracePt t="45370" x="2133600" y="6623050"/>
          <p14:tracePt t="45388" x="2203450" y="6629400"/>
          <p14:tracePt t="45404" x="2266950" y="6642100"/>
          <p14:tracePt t="45422" x="2362200" y="6642100"/>
          <p14:tracePt t="45437" x="2406650" y="6648450"/>
          <p14:tracePt t="45454" x="2438400" y="6648450"/>
          <p14:tracePt t="45470" x="2444750" y="6648450"/>
          <p14:tracePt t="45487" x="2451100" y="6648450"/>
          <p14:tracePt t="45521" x="2457450" y="6648450"/>
          <p14:tracePt t="45537" x="2463800" y="6648450"/>
          <p14:tracePt t="45545" x="2470150" y="6648450"/>
          <p14:tracePt t="45554" x="2476500" y="6648450"/>
          <p14:tracePt t="45571" x="2489200" y="6648450"/>
          <p14:tracePt t="45588" x="2501900" y="6648450"/>
          <p14:tracePt t="45604" x="2514600" y="6648450"/>
          <p14:tracePt t="45621" x="2520950" y="6648450"/>
          <p14:tracePt t="45638" x="2527300" y="6648450"/>
          <p14:tracePt t="45654" x="2533650" y="6648450"/>
          <p14:tracePt t="45707" x="2540000" y="6648450"/>
          <p14:tracePt t="45731" x="2546350" y="6648450"/>
          <p14:tracePt t="45815" x="2552700" y="6648450"/>
          <p14:tracePt t="45823" x="2559050" y="6648450"/>
          <p14:tracePt t="45838" x="2565400" y="6648450"/>
          <p14:tracePt t="45853" x="2590800" y="6648450"/>
          <p14:tracePt t="45871" x="2609850" y="6648450"/>
          <p14:tracePt t="45887" x="2635250" y="6642100"/>
          <p14:tracePt t="45904" x="2647950" y="6642100"/>
          <p14:tracePt t="45921" x="2673350" y="6635750"/>
          <p14:tracePt t="45939" x="2705100" y="6629400"/>
          <p14:tracePt t="45954" x="2705100" y="6623050"/>
          <p14:tracePt t="45971" x="2749550" y="6604000"/>
          <p14:tracePt t="45987" x="2768600" y="6597650"/>
          <p14:tracePt t="46004" x="2794000" y="6578600"/>
          <p14:tracePt t="46021" x="2806700" y="6572250"/>
          <p14:tracePt t="46037" x="2819400" y="6572250"/>
          <p14:tracePt t="46053" x="2825750" y="6565900"/>
          <p14:tracePt t="46071" x="2832100" y="6565900"/>
          <p14:tracePt t="46087" x="2844800" y="6553200"/>
          <p14:tracePt t="46105" x="2851150" y="6546850"/>
          <p14:tracePt t="46120" x="2863850" y="6546850"/>
          <p14:tracePt t="46138" x="2870200" y="6546850"/>
          <p14:tracePt t="46154" x="2882900" y="6540500"/>
          <p14:tracePt t="46240" x="2889250" y="6540500"/>
          <p14:tracePt t="46255" x="2895600" y="6540500"/>
          <p14:tracePt t="46271" x="2908300" y="6540500"/>
          <p14:tracePt t="46287" x="2914650" y="6540500"/>
          <p14:tracePt t="46303" x="2927350" y="6534150"/>
          <p14:tracePt t="46321" x="2933700" y="6534150"/>
          <p14:tracePt t="46337" x="2940050" y="6534150"/>
          <p14:tracePt t="46353" x="2952750" y="6534150"/>
          <p14:tracePt t="46372" x="2984500" y="6521450"/>
          <p14:tracePt t="46388" x="3003550" y="6521450"/>
          <p14:tracePt t="46404" x="3035300" y="6502400"/>
          <p14:tracePt t="46421" x="3073400" y="6489700"/>
          <p14:tracePt t="46438" x="3086100" y="6483350"/>
          <p14:tracePt t="46453" x="3092450" y="6477000"/>
          <p14:tracePt t="46454" x="3098800" y="6477000"/>
          <p14:tracePt t="46541" x="3105150" y="6477000"/>
          <p14:tracePt t="52925" x="3111500" y="6477000"/>
          <p14:tracePt t="52933" x="3130550" y="6477000"/>
          <p14:tracePt t="52943" x="3175000" y="6477000"/>
          <p14:tracePt t="52954" x="3200400" y="6477000"/>
          <p14:tracePt t="52971" x="3302000" y="6483350"/>
          <p14:tracePt t="52987" x="3644900" y="6515100"/>
          <p14:tracePt t="53004" x="4032250" y="6534150"/>
          <p14:tracePt t="53020" x="4572000" y="6565900"/>
          <p14:tracePt t="53037" x="5105400" y="6565900"/>
          <p14:tracePt t="53053" x="5619750" y="6565900"/>
          <p14:tracePt t="53072" x="5969000" y="6559550"/>
          <p14:tracePt t="53088" x="6108700" y="6553200"/>
          <p14:tracePt t="53104" x="6292850" y="6553200"/>
          <p14:tracePt t="53121" x="6438900" y="6553200"/>
          <p14:tracePt t="53137" x="6578600" y="6546850"/>
          <p14:tracePt t="53154" x="6661150" y="6540500"/>
          <p14:tracePt t="53155" x="6692900" y="6540500"/>
          <p14:tracePt t="53172" x="6750050" y="6540500"/>
          <p14:tracePt t="53188" x="6769100" y="6540500"/>
          <p14:tracePt t="53203" x="6775450" y="6540500"/>
          <p14:tracePt t="53350" x="6775450" y="653415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10" name="7 Years Timeline Template">
            <a:extLst>
              <a:ext uri="{FF2B5EF4-FFF2-40B4-BE49-F238E27FC236}">
                <a16:creationId xmlns:a16="http://schemas.microsoft.com/office/drawing/2014/main" id="{7564620D-357D-50DF-F4DA-5639430D183B}"/>
              </a:ext>
            </a:extLst>
          </p:cNvPr>
          <p:cNvSpPr txBox="1"/>
          <p:nvPr/>
        </p:nvSpPr>
        <p:spPr>
          <a:xfrm>
            <a:off x="497973" y="393380"/>
            <a:ext cx="7655427" cy="1180239"/>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b">
            <a:noAutofit/>
          </a:bodyPr>
          <a:lstStyle>
            <a:lvl1pPr>
              <a:defRPr sz="6000" b="0">
                <a:solidFill>
                  <a:srgbClr val="1D1C21"/>
                </a:solidFill>
                <a:latin typeface="+mn-lt"/>
                <a:ea typeface="+mn-ea"/>
                <a:cs typeface="+mn-cs"/>
                <a:sym typeface="DM Sans Bold"/>
              </a:defRPr>
            </a:lvl1pPr>
          </a:lstStyle>
          <a:p>
            <a:pPr>
              <a:lnSpc>
                <a:spcPct val="90000"/>
              </a:lnSpc>
              <a:spcBef>
                <a:spcPct val="0"/>
              </a:spcBef>
              <a:spcAft>
                <a:spcPts val="600"/>
              </a:spcAft>
            </a:pPr>
            <a:r>
              <a:rPr lang="en-US" sz="4400" dirty="0">
                <a:solidFill>
                  <a:schemeClr val="tx1"/>
                </a:solidFill>
                <a:latin typeface="+mj-lt"/>
                <a:ea typeface="+mj-ea"/>
                <a:cs typeface="+mj-cs"/>
              </a:rPr>
              <a:t>Data collection</a:t>
            </a:r>
          </a:p>
          <a:p>
            <a:pPr>
              <a:lnSpc>
                <a:spcPct val="90000"/>
              </a:lnSpc>
              <a:spcBef>
                <a:spcPct val="0"/>
              </a:spcBef>
              <a:spcAft>
                <a:spcPts val="600"/>
              </a:spcAft>
            </a:pPr>
            <a:r>
              <a:rPr lang="en-US" sz="4400" dirty="0">
                <a:solidFill>
                  <a:schemeClr val="tx1"/>
                </a:solidFill>
                <a:latin typeface="+mj-lt"/>
                <a:ea typeface="+mj-ea"/>
                <a:cs typeface="+mj-cs"/>
              </a:rPr>
              <a:t>How many isolates?</a:t>
            </a:r>
          </a:p>
        </p:txBody>
      </p:sp>
      <p:pic>
        <p:nvPicPr>
          <p:cNvPr id="3" name="Picture 2" descr="Chart, bar chart&#10;&#10;Description automatically generated">
            <a:extLst>
              <a:ext uri="{FF2B5EF4-FFF2-40B4-BE49-F238E27FC236}">
                <a16:creationId xmlns:a16="http://schemas.microsoft.com/office/drawing/2014/main" id="{45FABEE2-52FB-8879-E58B-B851DBBF771C}"/>
              </a:ext>
            </a:extLst>
          </p:cNvPr>
          <p:cNvPicPr>
            <a:picLocks noChangeAspect="1"/>
          </p:cNvPicPr>
          <p:nvPr/>
        </p:nvPicPr>
        <p:blipFill rotWithShape="1">
          <a:blip r:embed="rId3">
            <a:extLst>
              <a:ext uri="{28A0092B-C50C-407E-A947-70E740481C1C}">
                <a14:useLocalDpi xmlns:a14="http://schemas.microsoft.com/office/drawing/2010/main" val="0"/>
              </a:ext>
            </a:extLst>
          </a:blip>
          <a:srcRect r="3" b="19139"/>
          <a:stretch/>
        </p:blipFill>
        <p:spPr>
          <a:xfrm>
            <a:off x="5897462" y="2249429"/>
            <a:ext cx="6043285" cy="2736612"/>
          </a:xfrm>
          <a:prstGeom prst="rect">
            <a:avLst/>
          </a:prstGeom>
        </p:spPr>
      </p:pic>
      <p:pic>
        <p:nvPicPr>
          <p:cNvPr id="9" name="Picture 8" descr="A screenshot of a computer&#10;&#10;Description automatically generated with medium confidence">
            <a:extLst>
              <a:ext uri="{FF2B5EF4-FFF2-40B4-BE49-F238E27FC236}">
                <a16:creationId xmlns:a16="http://schemas.microsoft.com/office/drawing/2014/main" id="{CC0EE39C-01D4-3401-66D2-5DEFE4DD68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642" y="2190750"/>
            <a:ext cx="5511820" cy="3332969"/>
          </a:xfrm>
          <a:prstGeom prst="rect">
            <a:avLst/>
          </a:prstGeom>
        </p:spPr>
      </p:pic>
      <p:sp>
        <p:nvSpPr>
          <p:cNvPr id="29" name="Freeform: Shape 28">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rectangle with white text&#10;&#10;Description automatically generated with low confidence">
            <a:extLst>
              <a:ext uri="{FF2B5EF4-FFF2-40B4-BE49-F238E27FC236}">
                <a16:creationId xmlns:a16="http://schemas.microsoft.com/office/drawing/2014/main" id="{04272B5C-8245-586F-9E79-F7097F69F641}"/>
              </a:ext>
            </a:extLst>
          </p:cNvPr>
          <p:cNvPicPr>
            <a:picLocks noChangeAspect="1"/>
          </p:cNvPicPr>
          <p:nvPr/>
        </p:nvPicPr>
        <p:blipFill>
          <a:blip r:embed="rId5"/>
          <a:stretch>
            <a:fillRect/>
          </a:stretch>
        </p:blipFill>
        <p:spPr>
          <a:xfrm>
            <a:off x="11245422" y="122622"/>
            <a:ext cx="695325" cy="838200"/>
          </a:xfrm>
          <a:prstGeom prst="rect">
            <a:avLst/>
          </a:prstGeom>
        </p:spPr>
      </p:pic>
      <p:sp>
        <p:nvSpPr>
          <p:cNvPr id="2" name="TextBox 1">
            <a:extLst>
              <a:ext uri="{FF2B5EF4-FFF2-40B4-BE49-F238E27FC236}">
                <a16:creationId xmlns:a16="http://schemas.microsoft.com/office/drawing/2014/main" id="{1786FFF1-75C7-DEEB-F490-FFC449AAE700}"/>
              </a:ext>
            </a:extLst>
          </p:cNvPr>
          <p:cNvSpPr txBox="1"/>
          <p:nvPr/>
        </p:nvSpPr>
        <p:spPr>
          <a:xfrm>
            <a:off x="6776643" y="5226829"/>
            <a:ext cx="4284921" cy="1200329"/>
          </a:xfrm>
          <a:prstGeom prst="rect">
            <a:avLst/>
          </a:prstGeom>
          <a:noFill/>
        </p:spPr>
        <p:txBody>
          <a:bodyPr wrap="square" rtlCol="0">
            <a:spAutoFit/>
          </a:bodyPr>
          <a:lstStyle/>
          <a:p>
            <a:r>
              <a:rPr lang="en-US" sz="2400" i="1" dirty="0"/>
              <a:t>-uploading all WGS data to NCBI</a:t>
            </a:r>
          </a:p>
          <a:p>
            <a:r>
              <a:rPr lang="en-US" sz="2400" i="1" dirty="0"/>
              <a:t>-includes phenotypic data (AST) for most isolates</a:t>
            </a:r>
          </a:p>
        </p:txBody>
      </p:sp>
    </p:spTree>
  </p:cSld>
  <p:clrMapOvr>
    <a:masterClrMapping/>
  </p:clrMapOvr>
  <p:transition spd="med" advTm="45172"/>
  <p:extLst>
    <p:ext uri="{3A86A75C-4F4B-4683-9AE1-C65F6400EC91}">
      <p14:laserTraceLst xmlns:p14="http://schemas.microsoft.com/office/powerpoint/2010/main">
        <p14:tracePtLst>
          <p14:tracePt t="920" x="6762750" y="6534150"/>
          <p14:tracePt t="926" x="6724650" y="6534150"/>
          <p14:tracePt t="934" x="6654800" y="6534150"/>
          <p14:tracePt t="942" x="6629400" y="6534150"/>
          <p14:tracePt t="958" x="6508750" y="6534150"/>
          <p14:tracePt t="975" x="6502400" y="6534150"/>
          <p14:tracePt t="7882" x="6496050" y="6527800"/>
          <p14:tracePt t="7890" x="6375400" y="6311900"/>
          <p14:tracePt t="7908" x="6038850" y="5734050"/>
          <p14:tracePt t="7925" x="5695950" y="5232400"/>
          <p14:tracePt t="7942" x="5422900" y="4883150"/>
          <p14:tracePt t="7958" x="5226050" y="4654550"/>
          <p14:tracePt t="7975" x="4991100" y="4394200"/>
          <p14:tracePt t="7991" x="4883150" y="4260850"/>
          <p14:tracePt t="8008" x="4813300" y="4165600"/>
          <p14:tracePt t="8026" x="4743450" y="4064000"/>
          <p14:tracePt t="8042" x="4648200" y="3937000"/>
          <p14:tracePt t="8059" x="4540250" y="3797300"/>
          <p14:tracePt t="8076" x="4508500" y="3740150"/>
          <p14:tracePt t="8091" x="4495800" y="3714750"/>
          <p14:tracePt t="8276" x="4483100" y="3702050"/>
          <p14:tracePt t="8284" x="4470400" y="3683000"/>
          <p14:tracePt t="8292" x="4457700" y="3638550"/>
          <p14:tracePt t="8309" x="4425950" y="3479800"/>
          <p14:tracePt t="8325" x="4419600" y="3308350"/>
          <p14:tracePt t="8342" x="4419600" y="3181350"/>
          <p14:tracePt t="8359" x="4419600" y="3073400"/>
          <p14:tracePt t="8375" x="4419600" y="2927350"/>
          <p14:tracePt t="8392" x="4394200" y="2819400"/>
          <p14:tracePt t="8408" x="4362450" y="2698750"/>
          <p14:tracePt t="8425" x="4324350" y="2622550"/>
          <p14:tracePt t="8442" x="4279900" y="2559050"/>
          <p14:tracePt t="8458" x="4267200" y="2540000"/>
          <p14:tracePt t="8475" x="4260850" y="2540000"/>
          <p14:tracePt t="8492" x="4254500" y="2540000"/>
          <p14:tracePt t="8508" x="4222750" y="2552700"/>
          <p14:tracePt t="8525" x="4184650" y="2622550"/>
          <p14:tracePt t="8542" x="4140200" y="2749550"/>
          <p14:tracePt t="8558" x="4121150" y="2832100"/>
          <p14:tracePt t="8575" x="4108450" y="2908300"/>
          <p14:tracePt t="8593" x="4102100" y="2965450"/>
          <p14:tracePt t="8608" x="4089400" y="3022600"/>
          <p14:tracePt t="8625" x="4083050" y="3067050"/>
          <p14:tracePt t="8642" x="4076700" y="3105150"/>
          <p14:tracePt t="8658" x="4064000" y="3168650"/>
          <p14:tracePt t="8675" x="4057650" y="3238500"/>
          <p14:tracePt t="8691" x="4057650" y="3308350"/>
          <p14:tracePt t="8708" x="4057650" y="3403600"/>
          <p14:tracePt t="8725" x="4057650" y="3473450"/>
          <p14:tracePt t="8742" x="4057650" y="3524250"/>
          <p14:tracePt t="8758" x="4057650" y="3581400"/>
          <p14:tracePt t="8775" x="4057650" y="3683000"/>
          <p14:tracePt t="8792" x="4064000" y="3771900"/>
          <p14:tracePt t="8808" x="4095750" y="3930650"/>
          <p14:tracePt t="8825" x="4140200" y="4057650"/>
          <p14:tracePt t="8842" x="4171950" y="4159250"/>
          <p14:tracePt t="8858" x="4210050" y="4248150"/>
          <p14:tracePt t="8875" x="4241800" y="4337050"/>
          <p14:tracePt t="8892" x="4273550" y="4406900"/>
          <p14:tracePt t="8908" x="4305300" y="4464050"/>
          <p14:tracePt t="8925" x="4387850" y="4540250"/>
          <p14:tracePt t="8942" x="4445000" y="4591050"/>
          <p14:tracePt t="8958" x="4508500" y="4635500"/>
          <p14:tracePt t="8975" x="4565650" y="4660900"/>
          <p14:tracePt t="8992" x="4629150" y="4686300"/>
          <p14:tracePt t="9008" x="4711700" y="4711700"/>
          <p14:tracePt t="9026" x="4838700" y="4743450"/>
          <p14:tracePt t="9042" x="4940300" y="4756150"/>
          <p14:tracePt t="9058" x="5054600" y="4775200"/>
          <p14:tracePt t="9075" x="5156200" y="4787900"/>
          <p14:tracePt t="9091" x="5276850" y="4800600"/>
          <p14:tracePt t="9108" x="5435600" y="4800600"/>
          <p14:tracePt t="9125" x="5638800" y="4762500"/>
          <p14:tracePt t="9142" x="5708650" y="4730750"/>
          <p14:tracePt t="9158" x="5791200" y="4679950"/>
          <p14:tracePt t="9175" x="5848350" y="4648200"/>
          <p14:tracePt t="9191" x="5899150" y="4603750"/>
          <p14:tracePt t="9208" x="5943600" y="4572000"/>
          <p14:tracePt t="9226" x="5994400" y="4495800"/>
          <p14:tracePt t="9242" x="6026150" y="4413250"/>
          <p14:tracePt t="9258" x="6057900" y="4324350"/>
          <p14:tracePt t="9275" x="6083300" y="4254500"/>
          <p14:tracePt t="9292" x="6108700" y="4178300"/>
          <p14:tracePt t="9308" x="6127750" y="4089400"/>
          <p14:tracePt t="9325" x="6146800" y="4006850"/>
          <p14:tracePt t="9341" x="6159500" y="3930650"/>
          <p14:tracePt t="9358" x="6165850" y="3886200"/>
          <p14:tracePt t="9375" x="6165850" y="3829050"/>
          <p14:tracePt t="9391" x="6165850" y="3784600"/>
          <p14:tracePt t="9408" x="6159500" y="3733800"/>
          <p14:tracePt t="9425" x="6127750" y="3651250"/>
          <p14:tracePt t="9441" x="6013450" y="3479800"/>
          <p14:tracePt t="9458" x="5924550" y="3390900"/>
          <p14:tracePt t="9475" x="5784850" y="3282950"/>
          <p14:tracePt t="9492" x="5664200" y="3206750"/>
          <p14:tracePt t="9508" x="5556250" y="3143250"/>
          <p14:tracePt t="9525" x="5422900" y="3086100"/>
          <p14:tracePt t="9541" x="5346700" y="3060700"/>
          <p14:tracePt t="9558" x="5270500" y="3028950"/>
          <p14:tracePt t="9575" x="5238750" y="3028950"/>
          <p14:tracePt t="9592" x="5238750" y="3022600"/>
          <p14:tracePt t="11844" x="5219700" y="3041650"/>
          <p14:tracePt t="11850" x="5194300" y="3067050"/>
          <p14:tracePt t="11859" x="5181600" y="3092450"/>
          <p14:tracePt t="11875" x="5162550" y="3111500"/>
          <p14:tracePt t="11891" x="5137150" y="3136900"/>
          <p14:tracePt t="11908" x="5130800" y="3149600"/>
          <p14:tracePt t="11925" x="5118100" y="3162300"/>
          <p14:tracePt t="11958" x="5105400" y="3175000"/>
          <p14:tracePt t="11975" x="5092700" y="3187700"/>
          <p14:tracePt t="11992" x="5073650" y="3206750"/>
          <p14:tracePt t="12009" x="5060950" y="3213100"/>
          <p14:tracePt t="12026" x="5054600" y="3213100"/>
          <p14:tracePt t="12042" x="5041900" y="3219450"/>
          <p14:tracePt t="12058" x="5035550" y="3225800"/>
          <p14:tracePt t="14066" x="5035550" y="3232150"/>
          <p14:tracePt t="14074" x="5022850" y="3263900"/>
          <p14:tracePt t="14092" x="5010150" y="3314700"/>
          <p14:tracePt t="14108" x="5003800" y="3352800"/>
          <p14:tracePt t="14125" x="5003800" y="3371850"/>
          <p14:tracePt t="14144" x="5003800" y="3390900"/>
          <p14:tracePt t="14159" x="5003800" y="3397250"/>
          <p14:tracePt t="14174" x="5003800" y="3403600"/>
          <p14:tracePt t="14274" x="5003800" y="3409950"/>
          <p14:tracePt t="14282" x="5003800" y="3416300"/>
          <p14:tracePt t="14297" x="5003800" y="3422650"/>
          <p14:tracePt t="14382" x="5003800" y="3429000"/>
          <p14:tracePt t="14568" x="5003800" y="3441700"/>
          <p14:tracePt t="14576" x="5003800" y="3454400"/>
          <p14:tracePt t="14583" x="5003800" y="3473450"/>
          <p14:tracePt t="14592" x="5003800" y="3486150"/>
          <p14:tracePt t="14608" x="5003800" y="3505200"/>
          <p14:tracePt t="14625" x="5010150" y="3536950"/>
          <p14:tracePt t="14642" x="5016500" y="3549650"/>
          <p14:tracePt t="14658" x="5022850" y="3568700"/>
          <p14:tracePt t="15502" x="5022850" y="3575050"/>
          <p14:tracePt t="15834" x="5029200" y="3587750"/>
          <p14:tracePt t="15843" x="5029200" y="3613150"/>
          <p14:tracePt t="15858" x="5060950" y="3683000"/>
          <p14:tracePt t="15877" x="5080000" y="3733800"/>
          <p14:tracePt t="15892" x="5111750" y="3765550"/>
          <p14:tracePt t="15908" x="5156200" y="3790950"/>
          <p14:tracePt t="15926" x="5181600" y="3803650"/>
          <p14:tracePt t="15941" x="5213350" y="3810000"/>
          <p14:tracePt t="15958" x="5232400" y="3810000"/>
          <p14:tracePt t="15975" x="5238750" y="3810000"/>
          <p14:tracePt t="15992" x="5257800" y="3810000"/>
          <p14:tracePt t="16008" x="5276850" y="3810000"/>
          <p14:tracePt t="16026" x="5295900" y="3810000"/>
          <p14:tracePt t="16128" x="5295900" y="3816350"/>
          <p14:tracePt t="16136" x="5295900" y="3829050"/>
          <p14:tracePt t="16144" x="5283200" y="3854450"/>
          <p14:tracePt t="16158" x="5270500" y="3898900"/>
          <p14:tracePt t="16175" x="5257800" y="3943350"/>
          <p14:tracePt t="16192" x="5245100" y="3981450"/>
          <p14:tracePt t="16208" x="5238750" y="4006850"/>
          <p14:tracePt t="16225" x="5238750" y="4038600"/>
          <p14:tracePt t="16242" x="5238750" y="4083050"/>
          <p14:tracePt t="16258" x="5232400" y="4133850"/>
          <p14:tracePt t="16276" x="5226050" y="4171950"/>
          <p14:tracePt t="16291" x="5219700" y="4203700"/>
          <p14:tracePt t="16308" x="5219700" y="4222750"/>
          <p14:tracePt t="16325" x="5219700" y="4254500"/>
          <p14:tracePt t="16341" x="5213350" y="4286250"/>
          <p14:tracePt t="16358" x="5207000" y="4349750"/>
          <p14:tracePt t="16375" x="5194300" y="4451350"/>
          <p14:tracePt t="16393" x="5187950" y="4514850"/>
          <p14:tracePt t="16408" x="5187950" y="4572000"/>
          <p14:tracePt t="16425" x="5181600" y="4616450"/>
          <p14:tracePt t="16442" x="5181600" y="4654550"/>
          <p14:tracePt t="16458" x="5175250" y="4686300"/>
          <p14:tracePt t="16475" x="5162550" y="4768850"/>
          <p14:tracePt t="16491" x="5162550" y="4806950"/>
          <p14:tracePt t="16508" x="5162550" y="4851400"/>
          <p14:tracePt t="16526" x="5162550" y="4883150"/>
          <p14:tracePt t="16542" x="5162550" y="4908550"/>
          <p14:tracePt t="16558" x="5162550" y="4933950"/>
          <p14:tracePt t="16576" x="5175250" y="4965700"/>
          <p14:tracePt t="16592" x="5181600" y="4984750"/>
          <p14:tracePt t="16608" x="5207000" y="5048250"/>
          <p14:tracePt t="16625" x="5226050" y="5111750"/>
          <p14:tracePt t="16644" x="5257800" y="5181600"/>
          <p14:tracePt t="16658" x="5264150" y="5194300"/>
          <p14:tracePt t="16675" x="5283200" y="5232400"/>
          <p14:tracePt t="16691" x="5289550" y="5232400"/>
          <p14:tracePt t="16708" x="5302250" y="5251450"/>
          <p14:tracePt t="16725" x="5327650" y="5270500"/>
          <p14:tracePt t="16742" x="5353050" y="5283200"/>
          <p14:tracePt t="16759" x="5391150" y="5295900"/>
          <p14:tracePt t="16776" x="5410200" y="5302250"/>
          <p14:tracePt t="16791" x="5429250" y="5295900"/>
          <p14:tracePt t="16808" x="5467350" y="5264150"/>
          <p14:tracePt t="16825" x="5499100" y="5238750"/>
          <p14:tracePt t="16842" x="5530850" y="5213350"/>
          <p14:tracePt t="16858" x="5562600" y="5194300"/>
          <p14:tracePt t="16875" x="5651500" y="5111750"/>
          <p14:tracePt t="16892" x="5702300" y="5041900"/>
          <p14:tracePt t="16908" x="5727700" y="4972050"/>
          <p14:tracePt t="16925" x="5746750" y="4908550"/>
          <p14:tracePt t="16941" x="5759450" y="4838700"/>
          <p14:tracePt t="16958" x="5759450" y="4775200"/>
          <p14:tracePt t="16975" x="5759450" y="4667250"/>
          <p14:tracePt t="16992" x="5753100" y="4584700"/>
          <p14:tracePt t="17008" x="5740400" y="4514850"/>
          <p14:tracePt t="17026" x="5734050" y="4495800"/>
          <p14:tracePt t="17042" x="5734050" y="4470400"/>
          <p14:tracePt t="17058" x="5734050" y="4457700"/>
          <p14:tracePt t="17075" x="5727700" y="4425950"/>
          <p14:tracePt t="17091" x="5727700" y="4394200"/>
          <p14:tracePt t="17108" x="5727700" y="4356100"/>
          <p14:tracePt t="17125" x="5727700" y="4305300"/>
          <p14:tracePt t="17142" x="5727700" y="4241800"/>
          <p14:tracePt t="17158" x="5727700" y="4178300"/>
          <p14:tracePt t="17175" x="5727700" y="4127500"/>
          <p14:tracePt t="17192" x="5721350" y="4057650"/>
          <p14:tracePt t="17208" x="5708650" y="3987800"/>
          <p14:tracePt t="17225" x="5702300" y="3943350"/>
          <p14:tracePt t="17241" x="5689600" y="3892550"/>
          <p14:tracePt t="17258" x="5670550" y="3835400"/>
          <p14:tracePt t="17275" x="5651500" y="3790950"/>
          <p14:tracePt t="17292" x="5619750" y="3727450"/>
          <p14:tracePt t="17308" x="5607050" y="3702050"/>
          <p14:tracePt t="17325" x="5594350" y="3670300"/>
          <p14:tracePt t="17342" x="5575300" y="3651250"/>
          <p14:tracePt t="17358" x="5562600" y="3632200"/>
          <p14:tracePt t="17375" x="5543550" y="3613150"/>
          <p14:tracePt t="17391" x="5537200" y="3606800"/>
          <p14:tracePt t="17408" x="5511800" y="3587750"/>
          <p14:tracePt t="17425" x="5486400" y="3575050"/>
          <p14:tracePt t="17441" x="5467350" y="3568700"/>
          <p14:tracePt t="17459" x="5435600" y="3568700"/>
          <p14:tracePt t="17475" x="5422900" y="3575050"/>
          <p14:tracePt t="17492" x="5384800" y="3587750"/>
          <p14:tracePt t="17508" x="5340350" y="3613150"/>
          <p14:tracePt t="17526" x="5308600" y="3632200"/>
          <p14:tracePt t="17542" x="5270500" y="3657600"/>
          <p14:tracePt t="17558" x="5219700" y="3702050"/>
          <p14:tracePt t="17575" x="5187950" y="3727450"/>
          <p14:tracePt t="17591" x="5168900" y="3746500"/>
          <p14:tracePt t="17608" x="5143500" y="3765550"/>
          <p14:tracePt t="17625" x="5099050" y="3797300"/>
          <p14:tracePt t="17642" x="5080000" y="3822700"/>
          <p14:tracePt t="17658" x="5060950" y="3835400"/>
          <p14:tracePt t="17675" x="5048250" y="3854450"/>
          <p14:tracePt t="17692" x="5016500" y="3892550"/>
          <p14:tracePt t="17708" x="4991100" y="3930650"/>
          <p14:tracePt t="17726" x="4972050" y="3994150"/>
          <p14:tracePt t="17741" x="4965700" y="4032250"/>
          <p14:tracePt t="17758" x="4946650" y="4083050"/>
          <p14:tracePt t="17775" x="4940300" y="4127500"/>
          <p14:tracePt t="17792" x="4933950" y="4171950"/>
          <p14:tracePt t="17808" x="4927600" y="4210050"/>
          <p14:tracePt t="17825" x="4927600" y="4260850"/>
          <p14:tracePt t="17841" x="4921250" y="4286250"/>
          <p14:tracePt t="17858" x="4921250" y="4318000"/>
          <p14:tracePt t="17875" x="4921250" y="4343400"/>
          <p14:tracePt t="17893" x="4921250" y="4368800"/>
          <p14:tracePt t="17908" x="4914900" y="4413250"/>
          <p14:tracePt t="17925" x="4914900" y="4476750"/>
          <p14:tracePt t="17942" x="4914900" y="4521200"/>
          <p14:tracePt t="17958" x="4914900" y="4552950"/>
          <p14:tracePt t="17975" x="4921250" y="4603750"/>
          <p14:tracePt t="17992" x="4927600" y="4622800"/>
          <p14:tracePt t="18008" x="4933950" y="4648200"/>
          <p14:tracePt t="18026" x="4940300" y="4711700"/>
          <p14:tracePt t="18041" x="4946650" y="4730750"/>
          <p14:tracePt t="18058" x="4965700" y="4762500"/>
          <p14:tracePt t="18075" x="4965700" y="4775200"/>
          <p14:tracePt t="18092" x="4978400" y="4787900"/>
          <p14:tracePt t="18108" x="4991100" y="4800600"/>
          <p14:tracePt t="18126" x="4997450" y="4819650"/>
          <p14:tracePt t="18142" x="5022850" y="4832350"/>
          <p14:tracePt t="18158" x="5054600" y="4864100"/>
          <p14:tracePt t="18175" x="5086350" y="4889500"/>
          <p14:tracePt t="18192" x="5143500" y="4921250"/>
          <p14:tracePt t="18208" x="5181600" y="4946650"/>
          <p14:tracePt t="18226" x="5257800" y="4978400"/>
          <p14:tracePt t="18243" x="5308600" y="4991100"/>
          <p14:tracePt t="18259" x="5334000" y="4997450"/>
          <p14:tracePt t="18275" x="5372100" y="5003800"/>
          <p14:tracePt t="18291" x="5403850" y="5003800"/>
          <p14:tracePt t="18308" x="5435600" y="5003800"/>
          <p14:tracePt t="18325" x="5461000" y="5003800"/>
          <p14:tracePt t="18342" x="5499100" y="5003800"/>
          <p14:tracePt t="18358" x="5537200" y="4997450"/>
          <p14:tracePt t="18375" x="5568950" y="4984750"/>
          <p14:tracePt t="18392" x="5581650" y="4984750"/>
          <p14:tracePt t="18408" x="5594350" y="4978400"/>
          <p14:tracePt t="18425" x="5619750" y="4953000"/>
          <p14:tracePt t="18442" x="5657850" y="4889500"/>
          <p14:tracePt t="18458" x="5695950" y="4806950"/>
          <p14:tracePt t="18475" x="5715000" y="4705350"/>
          <p14:tracePt t="18492" x="5727700" y="4641850"/>
          <p14:tracePt t="18508" x="5727700" y="4572000"/>
          <p14:tracePt t="18526" x="5727700" y="4514850"/>
          <p14:tracePt t="18542" x="5727700" y="4432300"/>
          <p14:tracePt t="18558" x="5715000" y="4311650"/>
          <p14:tracePt t="18575" x="5695950" y="4197350"/>
          <p14:tracePt t="18592" x="5683250" y="4146550"/>
          <p14:tracePt t="18608" x="5676900" y="4064000"/>
          <p14:tracePt t="18625" x="5670550" y="4006850"/>
          <p14:tracePt t="18642" x="5670550" y="3968750"/>
          <p14:tracePt t="18658" x="5670550" y="3905250"/>
          <p14:tracePt t="18675" x="5670550" y="3879850"/>
          <p14:tracePt t="18692" x="5664200" y="3867150"/>
          <p14:tracePt t="18709" x="5664200" y="3854450"/>
          <p14:tracePt t="18725" x="5664200" y="3848100"/>
          <p14:tracePt t="18782" x="5651500" y="3829050"/>
          <p14:tracePt t="18789" x="5645150" y="3822700"/>
          <p14:tracePt t="18797" x="5632450" y="3797300"/>
          <p14:tracePt t="18808" x="5607050" y="3778250"/>
          <p14:tracePt t="18825" x="5568950" y="3733800"/>
          <p14:tracePt t="18842" x="5543550" y="3714750"/>
          <p14:tracePt t="18859" x="5524500" y="3702050"/>
          <p14:tracePt t="18876" x="5505450" y="3689350"/>
          <p14:tracePt t="18977" x="5499100" y="3695700"/>
          <p14:tracePt t="18984" x="5492750" y="3714750"/>
          <p14:tracePt t="18992" x="5473700" y="3727450"/>
          <p14:tracePt t="19008" x="5454650" y="3752850"/>
          <p14:tracePt t="19026" x="5448300" y="3765550"/>
          <p14:tracePt t="19042" x="5441950" y="3765550"/>
          <p14:tracePt t="21159" x="5448300" y="3765550"/>
          <p14:tracePt t="21168" x="5467350" y="3765550"/>
          <p14:tracePt t="21178" x="5473700" y="3765550"/>
          <p14:tracePt t="21191" x="5556250" y="3765550"/>
          <p14:tracePt t="21208" x="5638800" y="3746500"/>
          <p14:tracePt t="21225" x="5721350" y="3702050"/>
          <p14:tracePt t="21241" x="5822950" y="3651250"/>
          <p14:tracePt t="21259" x="5905500" y="3600450"/>
          <p14:tracePt t="21275" x="6057900" y="3517900"/>
          <p14:tracePt t="21292" x="6153150" y="3454400"/>
          <p14:tracePt t="21308" x="6242050" y="3416300"/>
          <p14:tracePt t="21325" x="6292850" y="3390900"/>
          <p14:tracePt t="21342" x="6337300" y="3365500"/>
          <p14:tracePt t="21359" x="6394450" y="3340100"/>
          <p14:tracePt t="21376" x="6457950" y="3289300"/>
          <p14:tracePt t="21393" x="6546850" y="3219450"/>
          <p14:tracePt t="21409" x="6635750" y="3136900"/>
          <p14:tracePt t="21425" x="6762750" y="3022600"/>
          <p14:tracePt t="21442" x="6896100" y="2927350"/>
          <p14:tracePt t="21458" x="7023100" y="2857500"/>
          <p14:tracePt t="21476" x="7213600" y="2774950"/>
          <p14:tracePt t="21492" x="7321550" y="2736850"/>
          <p14:tracePt t="21508" x="7372350" y="2724150"/>
          <p14:tracePt t="21526" x="7404100" y="2724150"/>
          <p14:tracePt t="21542" x="7435850" y="2711450"/>
          <p14:tracePt t="21558" x="7467600" y="2692400"/>
          <p14:tracePt t="21575" x="7493000" y="2673350"/>
          <p14:tracePt t="21592" x="7550150" y="2654300"/>
          <p14:tracePt t="21608" x="7594600" y="2641600"/>
          <p14:tracePt t="21625" x="7626350" y="2628900"/>
          <p14:tracePt t="21642" x="7645400" y="2622550"/>
          <p14:tracePt t="21658" x="7651750" y="2622550"/>
          <p14:tracePt t="22928" x="7658100" y="2622550"/>
          <p14:tracePt t="22936" x="7677150" y="2628900"/>
          <p14:tracePt t="22944" x="7708900" y="2641600"/>
          <p14:tracePt t="22958" x="7734300" y="2660650"/>
          <p14:tracePt t="22975" x="7854950" y="2717800"/>
          <p14:tracePt t="22992" x="7931150" y="2743200"/>
          <p14:tracePt t="23008" x="8039100" y="2781300"/>
          <p14:tracePt t="23025" x="8153400" y="2819400"/>
          <p14:tracePt t="23042" x="8274050" y="2851150"/>
          <p14:tracePt t="23058" x="8426450" y="2889250"/>
          <p14:tracePt t="23075" x="8585200" y="2901950"/>
          <p14:tracePt t="23092" x="8756650" y="2933700"/>
          <p14:tracePt t="23108" x="8909050" y="2952750"/>
          <p14:tracePt t="23125" x="9201150" y="2997200"/>
          <p14:tracePt t="23142" x="9461500" y="3028950"/>
          <p14:tracePt t="23159" x="9829800" y="3073400"/>
          <p14:tracePt t="23175" x="10109200" y="3105150"/>
          <p14:tracePt t="23192" x="10394950" y="3143250"/>
          <p14:tracePt t="23208" x="10693400" y="3162300"/>
          <p14:tracePt t="23225" x="10833100" y="3168650"/>
          <p14:tracePt t="23241" x="10985500" y="3175000"/>
          <p14:tracePt t="23259" x="11061700" y="3175000"/>
          <p14:tracePt t="23276" x="11150600" y="3175000"/>
          <p14:tracePt t="23292" x="11226800" y="3175000"/>
          <p14:tracePt t="23309" x="11290300" y="3175000"/>
          <p14:tracePt t="23325" x="11385550" y="3175000"/>
          <p14:tracePt t="23342" x="11506200" y="3181350"/>
          <p14:tracePt t="23358" x="11607800" y="3181350"/>
          <p14:tracePt t="23375" x="11817350" y="3181350"/>
          <p14:tracePt t="23392" x="11988800" y="3162300"/>
          <p14:tracePt t="23408" x="12096750" y="3136900"/>
          <p14:tracePt t="23425" x="12172950" y="3130550"/>
          <p14:tracePt t="23733" x="12160250" y="2984500"/>
          <p14:tracePt t="23738" x="12109450" y="2952750"/>
          <p14:tracePt t="23746" x="12065000" y="2933700"/>
          <p14:tracePt t="23761" x="11957050" y="2901950"/>
          <p14:tracePt t="23778" x="11836400" y="2876550"/>
          <p14:tracePt t="23794" x="11741150" y="2863850"/>
          <p14:tracePt t="23809" x="11690350" y="2857500"/>
          <p14:tracePt t="23825" x="11652250" y="2857500"/>
          <p14:tracePt t="23845" x="11633200" y="2857500"/>
          <p14:tracePt t="23858" x="11620500" y="2857500"/>
          <p14:tracePt t="23875" x="11614150" y="2857500"/>
          <p14:tracePt t="23895" x="11588750" y="2857500"/>
          <p14:tracePt t="23909" x="11557000" y="2857500"/>
          <p14:tracePt t="23925" x="11518900" y="2870200"/>
          <p14:tracePt t="23941" x="11487150" y="2870200"/>
          <p14:tracePt t="23958" x="11417300" y="2889250"/>
          <p14:tracePt t="23977" x="11347450" y="2901950"/>
          <p14:tracePt t="23992" x="11271250" y="2914650"/>
          <p14:tracePt t="24008" x="11182350" y="2933700"/>
          <p14:tracePt t="24027" x="11137900" y="2946400"/>
          <p14:tracePt t="24043" x="11118850" y="2952750"/>
          <p14:tracePt t="24059" x="11099800" y="2959100"/>
          <p14:tracePt t="24075" x="11087100" y="2965450"/>
          <p14:tracePt t="24092" x="11074400" y="2978150"/>
          <p14:tracePt t="24109" x="11055350" y="3003550"/>
          <p14:tracePt t="24126" x="11029950" y="3022600"/>
          <p14:tracePt t="24144" x="11010900" y="3028950"/>
          <p14:tracePt t="24159" x="10985500" y="3048000"/>
          <p14:tracePt t="24176" x="10953750" y="3073400"/>
          <p14:tracePt t="24194" x="10902950" y="3117850"/>
          <p14:tracePt t="24209" x="10871200" y="3149600"/>
          <p14:tracePt t="24226" x="10839450" y="3181350"/>
          <p14:tracePt t="24243" x="10833100" y="3200400"/>
          <p14:tracePt t="24259" x="10826750" y="3213100"/>
          <p14:tracePt t="24291" x="10826750" y="3219450"/>
          <p14:tracePt t="24867" x="10871200" y="3232150"/>
          <p14:tracePt t="24876" x="10890250" y="3232150"/>
          <p14:tracePt t="24892" x="10960100" y="3238500"/>
          <p14:tracePt t="24908" x="11068050" y="3244850"/>
          <p14:tracePt t="24925" x="11156950" y="3244850"/>
          <p14:tracePt t="24942" x="11271250" y="3244850"/>
          <p14:tracePt t="24958" x="11328400" y="3244850"/>
          <p14:tracePt t="26672" x="11328400" y="3257550"/>
          <p14:tracePt t="26680" x="11328400" y="3276600"/>
          <p14:tracePt t="26688" x="11328400" y="3289300"/>
          <p14:tracePt t="26695" x="11328400" y="3295650"/>
          <p14:tracePt t="26708" x="11328400" y="3302000"/>
          <p14:tracePt t="26725" x="11328400" y="3308350"/>
          <p14:tracePt t="26742" x="11328400" y="3314700"/>
          <p14:tracePt t="26758" x="11328400" y="3321050"/>
          <p14:tracePt t="26834" x="11322050" y="3327400"/>
          <p14:tracePt t="26841" x="11322050" y="3333750"/>
          <p14:tracePt t="26858" x="11315700" y="3352800"/>
          <p14:tracePt t="26875" x="11309350" y="3378200"/>
          <p14:tracePt t="26893" x="11296650" y="3409950"/>
          <p14:tracePt t="26908" x="11290300" y="3435350"/>
          <p14:tracePt t="26925" x="11271250" y="3492500"/>
          <p14:tracePt t="26941" x="11258550" y="3562350"/>
          <p14:tracePt t="26958" x="11252200" y="3594100"/>
          <p14:tracePt t="26975" x="11245850" y="3613150"/>
          <p14:tracePt t="26991" x="11245850" y="3619500"/>
          <p14:tracePt t="27498" x="11245850" y="3606800"/>
          <p14:tracePt t="27506" x="11233150" y="3581400"/>
          <p14:tracePt t="27513" x="11226800" y="3575050"/>
          <p14:tracePt t="27525" x="11220450" y="3562350"/>
          <p14:tracePt t="27542" x="11214100" y="3549650"/>
          <p14:tracePt t="27559" x="11201400" y="3536950"/>
          <p14:tracePt t="27575" x="11195050" y="3524250"/>
          <p14:tracePt t="27592" x="11188700" y="3517900"/>
          <p14:tracePt t="28402" x="11188700" y="3524250"/>
          <p14:tracePt t="28409" x="11188700" y="3530600"/>
          <p14:tracePt t="28425" x="11182350" y="3575050"/>
          <p14:tracePt t="28442" x="11182350" y="3587750"/>
          <p14:tracePt t="28458" x="11182350" y="3613150"/>
          <p14:tracePt t="28475" x="11182350" y="3657600"/>
          <p14:tracePt t="28492" x="11182350" y="3689350"/>
          <p14:tracePt t="28508" x="11182350" y="3702050"/>
          <p14:tracePt t="28525" x="11182350" y="3721100"/>
          <p14:tracePt t="28541" x="11182350" y="3733800"/>
          <p14:tracePt t="28559" x="11188700" y="3746500"/>
          <p14:tracePt t="28575" x="11195050" y="3765550"/>
          <p14:tracePt t="28591" x="11207750" y="3778250"/>
          <p14:tracePt t="28608" x="11214100" y="3790950"/>
          <p14:tracePt t="28626" x="11233150" y="3822700"/>
          <p14:tracePt t="28642" x="11233150" y="3829050"/>
          <p14:tracePt t="28658" x="11239500" y="3835400"/>
          <p14:tracePt t="28702" x="11245850" y="3835400"/>
          <p14:tracePt t="29428" x="11245850" y="3841750"/>
          <p14:tracePt t="29436" x="11245850" y="3854450"/>
          <p14:tracePt t="29443" x="11245850" y="3867150"/>
          <p14:tracePt t="29458" x="11252200" y="3886200"/>
          <p14:tracePt t="29475" x="11264900" y="3924300"/>
          <p14:tracePt t="29492" x="11271250" y="3943350"/>
          <p14:tracePt t="29508" x="11271250" y="3949700"/>
          <p14:tracePt t="29525" x="11271250" y="3962400"/>
          <p14:tracePt t="29542" x="11271250" y="3968750"/>
          <p14:tracePt t="29558" x="11277600" y="3975100"/>
          <p14:tracePt t="29575" x="11283950" y="3987800"/>
          <p14:tracePt t="29592" x="11290300" y="4000500"/>
          <p14:tracePt t="32046" x="11290300" y="4006850"/>
          <p14:tracePt t="32054" x="11296650" y="4025900"/>
          <p14:tracePt t="32060" x="11309350" y="4044950"/>
          <p14:tracePt t="32075" x="11315700" y="4064000"/>
          <p14:tracePt t="32092" x="11322050" y="4070350"/>
          <p14:tracePt t="32238" x="11315700" y="4070350"/>
          <p14:tracePt t="32246" x="11296650" y="4070350"/>
          <p14:tracePt t="32254" x="11283950" y="4076700"/>
          <p14:tracePt t="32262" x="11264900" y="4083050"/>
          <p14:tracePt t="32275" x="11245850" y="4089400"/>
          <p14:tracePt t="32292" x="11195050" y="4114800"/>
          <p14:tracePt t="32308" x="11144250" y="4127500"/>
          <p14:tracePt t="32325" x="11093450" y="4159250"/>
          <p14:tracePt t="32342" x="11049000" y="4184650"/>
          <p14:tracePt t="32358" x="11029950" y="4197350"/>
          <p14:tracePt t="32375" x="10998200" y="4222750"/>
          <p14:tracePt t="32392" x="10953750" y="4260850"/>
          <p14:tracePt t="32408" x="10934700" y="4292600"/>
          <p14:tracePt t="32425" x="10909300" y="4311650"/>
          <p14:tracePt t="32442" x="10883900" y="4343400"/>
          <p14:tracePt t="32458" x="10864850" y="4368800"/>
          <p14:tracePt t="32474" x="10845800" y="4406900"/>
          <p14:tracePt t="32491" x="10820400" y="4438650"/>
          <p14:tracePt t="32508" x="10801350" y="4502150"/>
          <p14:tracePt t="32525" x="10788650" y="4527550"/>
          <p14:tracePt t="32542" x="10782300" y="4546600"/>
          <p14:tracePt t="32558" x="10775950" y="4565650"/>
          <p14:tracePt t="32575" x="10763250" y="4597400"/>
          <p14:tracePt t="32592" x="10756900" y="4629150"/>
          <p14:tracePt t="32608" x="10756900" y="4660900"/>
          <p14:tracePt t="32624" x="10756900" y="4692650"/>
          <p14:tracePt t="32642" x="10763250" y="4718050"/>
          <p14:tracePt t="32658" x="10782300" y="4743450"/>
          <p14:tracePt t="32675" x="10801350" y="4768850"/>
          <p14:tracePt t="32692" x="10839450" y="4800600"/>
          <p14:tracePt t="32708" x="10915650" y="4838700"/>
          <p14:tracePt t="32725" x="11017250" y="4876800"/>
          <p14:tracePt t="32741" x="11093450" y="4902200"/>
          <p14:tracePt t="32758" x="11201400" y="4921250"/>
          <p14:tracePt t="32775" x="11296650" y="4933950"/>
          <p14:tracePt t="32792" x="11398250" y="4946650"/>
          <p14:tracePt t="32808" x="11518900" y="4959350"/>
          <p14:tracePt t="32825" x="11614150" y="4972050"/>
          <p14:tracePt t="32842" x="11684000" y="4972050"/>
          <p14:tracePt t="32859" x="11734800" y="4972050"/>
          <p14:tracePt t="32875" x="11785600" y="4978400"/>
          <p14:tracePt t="32892" x="11855450" y="4984750"/>
          <p14:tracePt t="32908" x="11887200" y="4984750"/>
          <p14:tracePt t="32925" x="11925300" y="4984750"/>
          <p14:tracePt t="32942" x="11950700" y="4965700"/>
          <p14:tracePt t="32958" x="11982450" y="4940300"/>
          <p14:tracePt t="32975" x="12001500" y="4914900"/>
          <p14:tracePt t="32992" x="12039600" y="4876800"/>
          <p14:tracePt t="33008" x="12065000" y="4838700"/>
          <p14:tracePt t="33025" x="12077700" y="4775200"/>
          <p14:tracePt t="33042" x="12077700" y="4743450"/>
          <p14:tracePt t="33058" x="12077700" y="4711700"/>
          <p14:tracePt t="33075" x="12077700" y="4673600"/>
          <p14:tracePt t="33091" x="12077700" y="4635500"/>
          <p14:tracePt t="33108" x="12071350" y="4591050"/>
          <p14:tracePt t="33126" x="12052300" y="4521200"/>
          <p14:tracePt t="33143" x="12033250" y="4476750"/>
          <p14:tracePt t="33158" x="12020550" y="4451350"/>
          <p14:tracePt t="33176" x="12007850" y="4406900"/>
          <p14:tracePt t="33192" x="11982450" y="4362450"/>
          <p14:tracePt t="33208" x="11944350" y="4286250"/>
          <p14:tracePt t="33226" x="11906250" y="4216400"/>
          <p14:tracePt t="33242" x="11887200" y="4171950"/>
          <p14:tracePt t="33258" x="11855450" y="4108450"/>
          <p14:tracePt t="33275" x="11830050" y="4064000"/>
          <p14:tracePt t="33292" x="11798300" y="4032250"/>
          <p14:tracePt t="33308" x="11772900" y="4006850"/>
          <p14:tracePt t="33326" x="11747500" y="4000500"/>
          <p14:tracePt t="33358" x="11741150" y="4000500"/>
          <p14:tracePt t="33375" x="11722100" y="4000500"/>
          <p14:tracePt t="33392" x="11703050" y="4006850"/>
          <p14:tracePt t="33408" x="11671300" y="4032250"/>
          <p14:tracePt t="33425" x="11626850" y="4051300"/>
          <p14:tracePt t="33442" x="11563350" y="4070350"/>
          <p14:tracePt t="33459" x="11537950" y="4070350"/>
          <p14:tracePt t="33475" x="11480800" y="4076700"/>
          <p14:tracePt t="33492" x="11455400" y="4076700"/>
          <p14:tracePt t="33508" x="11436350" y="4083050"/>
          <p14:tracePt t="33524" x="11410950" y="4089400"/>
          <p14:tracePt t="33542" x="11391900" y="4102100"/>
        </p14:tracePtLst>
      </p14:laserTraceLst>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5451831-6E6A-6293-E772-FA22C9D69CC8}"/>
              </a:ext>
            </a:extLst>
          </p:cNvPr>
          <p:cNvPicPr>
            <a:picLocks noChangeAspect="1"/>
          </p:cNvPicPr>
          <p:nvPr/>
        </p:nvPicPr>
        <p:blipFill>
          <a:blip r:embed="rId4"/>
          <a:stretch>
            <a:fillRect/>
          </a:stretch>
        </p:blipFill>
        <p:spPr>
          <a:xfrm>
            <a:off x="3768431" y="969481"/>
            <a:ext cx="8220452" cy="2065041"/>
          </a:xfrm>
          <a:prstGeom prst="rect">
            <a:avLst/>
          </a:prstGeom>
        </p:spPr>
      </p:pic>
      <p:sp>
        <p:nvSpPr>
          <p:cNvPr id="6" name="Title 1">
            <a:extLst>
              <a:ext uri="{FF2B5EF4-FFF2-40B4-BE49-F238E27FC236}">
                <a16:creationId xmlns:a16="http://schemas.microsoft.com/office/drawing/2014/main" id="{1381FB63-BD4E-4141-9B33-1A7C4E2ABBE6}"/>
              </a:ext>
            </a:extLst>
          </p:cNvPr>
          <p:cNvSpPr txBox="1">
            <a:spLocks/>
          </p:cNvSpPr>
          <p:nvPr/>
        </p:nvSpPr>
        <p:spPr>
          <a:xfrm>
            <a:off x="203117" y="393906"/>
            <a:ext cx="3687308" cy="2074607"/>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altLang="en-US" dirty="0"/>
              <a:t>Outbreak Detection and Tracking</a:t>
            </a:r>
            <a:endParaRPr lang="en-US" dirty="0"/>
          </a:p>
        </p:txBody>
      </p:sp>
      <p:sp>
        <p:nvSpPr>
          <p:cNvPr id="35" name="Freeform: Shape 34">
            <a:extLst>
              <a:ext uri="{FF2B5EF4-FFF2-40B4-BE49-F238E27FC236}">
                <a16:creationId xmlns:a16="http://schemas.microsoft.com/office/drawing/2014/main" id="{8A99082C-DFB7-4A76-AEF9-CC7776D137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89928" y="1"/>
            <a:ext cx="7602071" cy="484093"/>
          </a:xfrm>
          <a:custGeom>
            <a:avLst/>
            <a:gdLst>
              <a:gd name="connsiteX0" fmla="*/ 9683888 w 9683888"/>
              <a:gd name="connsiteY0" fmla="*/ 0 h 743457"/>
              <a:gd name="connsiteX1" fmla="*/ 0 w 9683888"/>
              <a:gd name="connsiteY1" fmla="*/ 0 h 743457"/>
              <a:gd name="connsiteX2" fmla="*/ 0 w 9683888"/>
              <a:gd name="connsiteY2" fmla="*/ 365878 h 743457"/>
              <a:gd name="connsiteX3" fmla="*/ 11844 w 9683888"/>
              <a:gd name="connsiteY3" fmla="*/ 367909 h 743457"/>
              <a:gd name="connsiteX4" fmla="*/ 106208 w 9683888"/>
              <a:gd name="connsiteY4" fmla="*/ 385974 h 743457"/>
              <a:gd name="connsiteX5" fmla="*/ 183667 w 9683888"/>
              <a:gd name="connsiteY5" fmla="*/ 399162 h 743457"/>
              <a:gd name="connsiteX6" fmla="*/ 292430 w 9683888"/>
              <a:gd name="connsiteY6" fmla="*/ 390408 h 743457"/>
              <a:gd name="connsiteX7" fmla="*/ 386942 w 9683888"/>
              <a:gd name="connsiteY7" fmla="*/ 395582 h 743457"/>
              <a:gd name="connsiteX8" fmla="*/ 485751 w 9683888"/>
              <a:gd name="connsiteY8" fmla="*/ 408404 h 743457"/>
              <a:gd name="connsiteX9" fmla="*/ 604107 w 9683888"/>
              <a:gd name="connsiteY9" fmla="*/ 418647 h 743457"/>
              <a:gd name="connsiteX10" fmla="*/ 694081 w 9683888"/>
              <a:gd name="connsiteY10" fmla="*/ 449524 h 743457"/>
              <a:gd name="connsiteX11" fmla="*/ 762452 w 9683888"/>
              <a:gd name="connsiteY11" fmla="*/ 456090 h 743457"/>
              <a:gd name="connsiteX12" fmla="*/ 987872 w 9683888"/>
              <a:gd name="connsiteY12" fmla="*/ 481862 h 743457"/>
              <a:gd name="connsiteX13" fmla="*/ 1077163 w 9683888"/>
              <a:gd name="connsiteY13" fmla="*/ 524467 h 743457"/>
              <a:gd name="connsiteX14" fmla="*/ 1258716 w 9683888"/>
              <a:gd name="connsiteY14" fmla="*/ 587975 h 743457"/>
              <a:gd name="connsiteX15" fmla="*/ 1298056 w 9683888"/>
              <a:gd name="connsiteY15" fmla="*/ 595413 h 743457"/>
              <a:gd name="connsiteX16" fmla="*/ 1327017 w 9683888"/>
              <a:gd name="connsiteY16" fmla="*/ 617412 h 743457"/>
              <a:gd name="connsiteX17" fmla="*/ 1347909 w 9683888"/>
              <a:gd name="connsiteY17" fmla="*/ 620209 h 743457"/>
              <a:gd name="connsiteX18" fmla="*/ 1421792 w 9683888"/>
              <a:gd name="connsiteY18" fmla="*/ 626139 h 743457"/>
              <a:gd name="connsiteX19" fmla="*/ 1519789 w 9683888"/>
              <a:gd name="connsiteY19" fmla="*/ 645011 h 743457"/>
              <a:gd name="connsiteX20" fmla="*/ 1620886 w 9683888"/>
              <a:gd name="connsiteY20" fmla="*/ 687715 h 743457"/>
              <a:gd name="connsiteX21" fmla="*/ 1676745 w 9683888"/>
              <a:gd name="connsiteY21" fmla="*/ 690130 h 743457"/>
              <a:gd name="connsiteX22" fmla="*/ 1832228 w 9683888"/>
              <a:gd name="connsiteY22" fmla="*/ 690860 h 743457"/>
              <a:gd name="connsiteX23" fmla="*/ 1980464 w 9683888"/>
              <a:gd name="connsiteY23" fmla="*/ 704858 h 743457"/>
              <a:gd name="connsiteX24" fmla="*/ 2051150 w 9683888"/>
              <a:gd name="connsiteY24" fmla="*/ 711187 h 743457"/>
              <a:gd name="connsiteX25" fmla="*/ 2162824 w 9683888"/>
              <a:gd name="connsiteY25" fmla="*/ 709178 h 743457"/>
              <a:gd name="connsiteX26" fmla="*/ 2259859 w 9683888"/>
              <a:gd name="connsiteY26" fmla="*/ 718188 h 743457"/>
              <a:gd name="connsiteX27" fmla="*/ 2378290 w 9683888"/>
              <a:gd name="connsiteY27" fmla="*/ 738748 h 743457"/>
              <a:gd name="connsiteX28" fmla="*/ 2407828 w 9683888"/>
              <a:gd name="connsiteY28" fmla="*/ 743457 h 743457"/>
              <a:gd name="connsiteX29" fmla="*/ 2428936 w 9683888"/>
              <a:gd name="connsiteY29" fmla="*/ 734697 h 743457"/>
              <a:gd name="connsiteX30" fmla="*/ 2646106 w 9683888"/>
              <a:gd name="connsiteY30" fmla="*/ 660204 h 743457"/>
              <a:gd name="connsiteX31" fmla="*/ 2799920 w 9683888"/>
              <a:gd name="connsiteY31" fmla="*/ 630451 h 743457"/>
              <a:gd name="connsiteX32" fmla="*/ 2953556 w 9683888"/>
              <a:gd name="connsiteY32" fmla="*/ 607173 h 743457"/>
              <a:gd name="connsiteX33" fmla="*/ 3009839 w 9683888"/>
              <a:gd name="connsiteY33" fmla="*/ 601743 h 743457"/>
              <a:gd name="connsiteX34" fmla="*/ 3115016 w 9683888"/>
              <a:gd name="connsiteY34" fmla="*/ 584982 h 743457"/>
              <a:gd name="connsiteX35" fmla="*/ 3185844 w 9683888"/>
              <a:gd name="connsiteY35" fmla="*/ 595356 h 743457"/>
              <a:gd name="connsiteX36" fmla="*/ 3246013 w 9683888"/>
              <a:gd name="connsiteY36" fmla="*/ 592418 h 743457"/>
              <a:gd name="connsiteX37" fmla="*/ 3313565 w 9683888"/>
              <a:gd name="connsiteY37" fmla="*/ 574138 h 743457"/>
              <a:gd name="connsiteX38" fmla="*/ 3414143 w 9683888"/>
              <a:gd name="connsiteY38" fmla="*/ 553730 h 743457"/>
              <a:gd name="connsiteX39" fmla="*/ 3552895 w 9683888"/>
              <a:gd name="connsiteY39" fmla="*/ 548563 h 743457"/>
              <a:gd name="connsiteX40" fmla="*/ 3753012 w 9683888"/>
              <a:gd name="connsiteY40" fmla="*/ 599520 h 743457"/>
              <a:gd name="connsiteX41" fmla="*/ 3804392 w 9683888"/>
              <a:gd name="connsiteY41" fmla="*/ 604131 h 743457"/>
              <a:gd name="connsiteX42" fmla="*/ 3916696 w 9683888"/>
              <a:gd name="connsiteY42" fmla="*/ 606540 h 743457"/>
              <a:gd name="connsiteX43" fmla="*/ 4063849 w 9683888"/>
              <a:gd name="connsiteY43" fmla="*/ 604058 h 743457"/>
              <a:gd name="connsiteX44" fmla="*/ 4172179 w 9683888"/>
              <a:gd name="connsiteY44" fmla="*/ 592355 h 743457"/>
              <a:gd name="connsiteX45" fmla="*/ 4276294 w 9683888"/>
              <a:gd name="connsiteY45" fmla="*/ 587119 h 743457"/>
              <a:gd name="connsiteX46" fmla="*/ 4411090 w 9683888"/>
              <a:gd name="connsiteY46" fmla="*/ 575600 h 743457"/>
              <a:gd name="connsiteX47" fmla="*/ 4540465 w 9683888"/>
              <a:gd name="connsiteY47" fmla="*/ 567464 h 743457"/>
              <a:gd name="connsiteX48" fmla="*/ 4545352 w 9683888"/>
              <a:gd name="connsiteY48" fmla="*/ 555554 h 743457"/>
              <a:gd name="connsiteX49" fmla="*/ 4564014 w 9683888"/>
              <a:gd name="connsiteY49" fmla="*/ 553660 h 743457"/>
              <a:gd name="connsiteX50" fmla="*/ 4568602 w 9683888"/>
              <a:gd name="connsiteY50" fmla="*/ 550913 h 743457"/>
              <a:gd name="connsiteX51" fmla="*/ 4595289 w 9683888"/>
              <a:gd name="connsiteY51" fmla="*/ 537407 h 743457"/>
              <a:gd name="connsiteX52" fmla="*/ 4739026 w 9683888"/>
              <a:gd name="connsiteY52" fmla="*/ 532483 h 743457"/>
              <a:gd name="connsiteX53" fmla="*/ 5061335 w 9683888"/>
              <a:gd name="connsiteY53" fmla="*/ 545635 h 743457"/>
              <a:gd name="connsiteX54" fmla="*/ 5338634 w 9683888"/>
              <a:gd name="connsiteY54" fmla="*/ 595754 h 743457"/>
              <a:gd name="connsiteX55" fmla="*/ 5529430 w 9683888"/>
              <a:gd name="connsiteY55" fmla="*/ 606335 h 743457"/>
              <a:gd name="connsiteX56" fmla="*/ 5604039 w 9683888"/>
              <a:gd name="connsiteY56" fmla="*/ 607676 h 743457"/>
              <a:gd name="connsiteX57" fmla="*/ 5625281 w 9683888"/>
              <a:gd name="connsiteY57" fmla="*/ 617253 h 743457"/>
              <a:gd name="connsiteX58" fmla="*/ 5628138 w 9683888"/>
              <a:gd name="connsiteY58" fmla="*/ 615483 h 743457"/>
              <a:gd name="connsiteX59" fmla="*/ 5653593 w 9683888"/>
              <a:gd name="connsiteY59" fmla="*/ 617873 h 743457"/>
              <a:gd name="connsiteX60" fmla="*/ 5658658 w 9683888"/>
              <a:gd name="connsiteY60" fmla="*/ 624279 h 743457"/>
              <a:gd name="connsiteX61" fmla="*/ 5675963 w 9683888"/>
              <a:gd name="connsiteY61" fmla="*/ 627762 h 743457"/>
              <a:gd name="connsiteX62" fmla="*/ 5709625 w 9683888"/>
              <a:gd name="connsiteY62" fmla="*/ 639593 h 743457"/>
              <a:gd name="connsiteX63" fmla="*/ 5716324 w 9683888"/>
              <a:gd name="connsiteY63" fmla="*/ 637148 h 743457"/>
              <a:gd name="connsiteX64" fmla="*/ 5767720 w 9683888"/>
              <a:gd name="connsiteY64" fmla="*/ 647737 h 743457"/>
              <a:gd name="connsiteX65" fmla="*/ 5768619 w 9683888"/>
              <a:gd name="connsiteY65" fmla="*/ 645671 h 743457"/>
              <a:gd name="connsiteX66" fmla="*/ 5858696 w 9683888"/>
              <a:gd name="connsiteY66" fmla="*/ 628099 h 743457"/>
              <a:gd name="connsiteX67" fmla="*/ 5935260 w 9683888"/>
              <a:gd name="connsiteY67" fmla="*/ 596904 h 743457"/>
              <a:gd name="connsiteX68" fmla="*/ 5946176 w 9683888"/>
              <a:gd name="connsiteY68" fmla="*/ 597874 h 743457"/>
              <a:gd name="connsiteX69" fmla="*/ 5946447 w 9683888"/>
              <a:gd name="connsiteY69" fmla="*/ 597396 h 743457"/>
              <a:gd name="connsiteX70" fmla="*/ 5958069 w 9683888"/>
              <a:gd name="connsiteY70" fmla="*/ 597432 h 743457"/>
              <a:gd name="connsiteX71" fmla="*/ 5966081 w 9683888"/>
              <a:gd name="connsiteY71" fmla="*/ 599643 h 743457"/>
              <a:gd name="connsiteX72" fmla="*/ 5987259 w 9683888"/>
              <a:gd name="connsiteY72" fmla="*/ 601523 h 743457"/>
              <a:gd name="connsiteX73" fmla="*/ 5994905 w 9683888"/>
              <a:gd name="connsiteY73" fmla="*/ 598873 h 743457"/>
              <a:gd name="connsiteX74" fmla="*/ 6054803 w 9683888"/>
              <a:gd name="connsiteY74" fmla="*/ 541202 h 743457"/>
              <a:gd name="connsiteX75" fmla="*/ 6188672 w 9683888"/>
              <a:gd name="connsiteY75" fmla="*/ 496389 h 743457"/>
              <a:gd name="connsiteX76" fmla="*/ 6323280 w 9683888"/>
              <a:gd name="connsiteY76" fmla="*/ 458013 h 743457"/>
              <a:gd name="connsiteX77" fmla="*/ 6457257 w 9683888"/>
              <a:gd name="connsiteY77" fmla="*/ 414621 h 743457"/>
              <a:gd name="connsiteX78" fmla="*/ 6530019 w 9683888"/>
              <a:gd name="connsiteY78" fmla="*/ 423168 h 743457"/>
              <a:gd name="connsiteX79" fmla="*/ 6626800 w 9683888"/>
              <a:gd name="connsiteY79" fmla="*/ 375078 h 743457"/>
              <a:gd name="connsiteX80" fmla="*/ 6689231 w 9683888"/>
              <a:gd name="connsiteY80" fmla="*/ 353501 h 743457"/>
              <a:gd name="connsiteX81" fmla="*/ 6726440 w 9683888"/>
              <a:gd name="connsiteY81" fmla="*/ 340276 h 743457"/>
              <a:gd name="connsiteX82" fmla="*/ 6835228 w 9683888"/>
              <a:gd name="connsiteY82" fmla="*/ 329393 h 743457"/>
              <a:gd name="connsiteX83" fmla="*/ 7039363 w 9683888"/>
              <a:gd name="connsiteY83" fmla="*/ 370823 h 743457"/>
              <a:gd name="connsiteX84" fmla="*/ 7095156 w 9683888"/>
              <a:gd name="connsiteY84" fmla="*/ 366075 h 743457"/>
              <a:gd name="connsiteX85" fmla="*/ 7187061 w 9683888"/>
              <a:gd name="connsiteY85" fmla="*/ 383876 h 743457"/>
              <a:gd name="connsiteX86" fmla="*/ 7295039 w 9683888"/>
              <a:gd name="connsiteY86" fmla="*/ 355046 h 743457"/>
              <a:gd name="connsiteX87" fmla="*/ 7373651 w 9683888"/>
              <a:gd name="connsiteY87" fmla="*/ 322299 h 743457"/>
              <a:gd name="connsiteX88" fmla="*/ 7418964 w 9683888"/>
              <a:gd name="connsiteY88" fmla="*/ 308685 h 743457"/>
              <a:gd name="connsiteX89" fmla="*/ 7450568 w 9683888"/>
              <a:gd name="connsiteY89" fmla="*/ 293511 h 743457"/>
              <a:gd name="connsiteX90" fmla="*/ 7538380 w 9683888"/>
              <a:gd name="connsiteY90" fmla="*/ 283235 h 743457"/>
              <a:gd name="connsiteX91" fmla="*/ 7786348 w 9683888"/>
              <a:gd name="connsiteY91" fmla="*/ 225377 h 743457"/>
              <a:gd name="connsiteX92" fmla="*/ 7849534 w 9683888"/>
              <a:gd name="connsiteY92" fmla="*/ 245434 h 743457"/>
              <a:gd name="connsiteX93" fmla="*/ 7981165 w 9683888"/>
              <a:gd name="connsiteY93" fmla="*/ 222252 h 743457"/>
              <a:gd name="connsiteX94" fmla="*/ 8171882 w 9683888"/>
              <a:gd name="connsiteY94" fmla="*/ 222497 h 743457"/>
              <a:gd name="connsiteX95" fmla="*/ 8242270 w 9683888"/>
              <a:gd name="connsiteY95" fmla="*/ 180535 h 743457"/>
              <a:gd name="connsiteX96" fmla="*/ 8490152 w 9683888"/>
              <a:gd name="connsiteY96" fmla="*/ 209193 h 743457"/>
              <a:gd name="connsiteX97" fmla="*/ 8622272 w 9683888"/>
              <a:gd name="connsiteY97" fmla="*/ 188859 h 743457"/>
              <a:gd name="connsiteX98" fmla="*/ 8738606 w 9683888"/>
              <a:gd name="connsiteY98" fmla="*/ 208945 h 743457"/>
              <a:gd name="connsiteX99" fmla="*/ 8831307 w 9683888"/>
              <a:gd name="connsiteY99" fmla="*/ 207738 h 743457"/>
              <a:gd name="connsiteX100" fmla="*/ 8891432 w 9683888"/>
              <a:gd name="connsiteY100" fmla="*/ 184510 h 743457"/>
              <a:gd name="connsiteX101" fmla="*/ 8946980 w 9683888"/>
              <a:gd name="connsiteY101" fmla="*/ 145578 h 743457"/>
              <a:gd name="connsiteX102" fmla="*/ 9107760 w 9683888"/>
              <a:gd name="connsiteY102" fmla="*/ 128052 h 743457"/>
              <a:gd name="connsiteX103" fmla="*/ 9195623 w 9683888"/>
              <a:gd name="connsiteY103" fmla="*/ 100212 h 743457"/>
              <a:gd name="connsiteX104" fmla="*/ 9256898 w 9683888"/>
              <a:gd name="connsiteY104" fmla="*/ 73900 h 743457"/>
              <a:gd name="connsiteX105" fmla="*/ 9351740 w 9683888"/>
              <a:gd name="connsiteY105" fmla="*/ 80439 h 743457"/>
              <a:gd name="connsiteX106" fmla="*/ 9539796 w 9683888"/>
              <a:gd name="connsiteY106" fmla="*/ 87069 h 743457"/>
              <a:gd name="connsiteX107" fmla="*/ 9619109 w 9683888"/>
              <a:gd name="connsiteY107" fmla="*/ 39994 h 74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9683888" h="743457">
                <a:moveTo>
                  <a:pt x="9683888" y="0"/>
                </a:moveTo>
                <a:lnTo>
                  <a:pt x="0" y="0"/>
                </a:lnTo>
                <a:lnTo>
                  <a:pt x="0" y="365878"/>
                </a:lnTo>
                <a:lnTo>
                  <a:pt x="11844" y="367909"/>
                </a:lnTo>
                <a:cubicBezTo>
                  <a:pt x="50423" y="374387"/>
                  <a:pt x="87879" y="380746"/>
                  <a:pt x="106208" y="385974"/>
                </a:cubicBezTo>
                <a:cubicBezTo>
                  <a:pt x="119919" y="389979"/>
                  <a:pt x="149687" y="402128"/>
                  <a:pt x="183667" y="399162"/>
                </a:cubicBezTo>
                <a:cubicBezTo>
                  <a:pt x="228274" y="394575"/>
                  <a:pt x="256969" y="398315"/>
                  <a:pt x="292430" y="390408"/>
                </a:cubicBezTo>
                <a:cubicBezTo>
                  <a:pt x="325377" y="395694"/>
                  <a:pt x="374510" y="420053"/>
                  <a:pt x="386942" y="395582"/>
                </a:cubicBezTo>
                <a:cubicBezTo>
                  <a:pt x="400429" y="416427"/>
                  <a:pt x="451168" y="399411"/>
                  <a:pt x="485751" y="408404"/>
                </a:cubicBezTo>
                <a:cubicBezTo>
                  <a:pt x="520399" y="423586"/>
                  <a:pt x="570416" y="404235"/>
                  <a:pt x="604107" y="418647"/>
                </a:cubicBezTo>
                <a:cubicBezTo>
                  <a:pt x="633631" y="425521"/>
                  <a:pt x="672063" y="446364"/>
                  <a:pt x="694081" y="449524"/>
                </a:cubicBezTo>
                <a:cubicBezTo>
                  <a:pt x="700528" y="463278"/>
                  <a:pt x="713487" y="450700"/>
                  <a:pt x="762452" y="456090"/>
                </a:cubicBezTo>
                <a:cubicBezTo>
                  <a:pt x="811417" y="461479"/>
                  <a:pt x="935420" y="470466"/>
                  <a:pt x="987872" y="481862"/>
                </a:cubicBezTo>
                <a:cubicBezTo>
                  <a:pt x="1018493" y="475799"/>
                  <a:pt x="1019470" y="516810"/>
                  <a:pt x="1077163" y="524467"/>
                </a:cubicBezTo>
                <a:cubicBezTo>
                  <a:pt x="1124222" y="535807"/>
                  <a:pt x="1202940" y="574855"/>
                  <a:pt x="1258716" y="587975"/>
                </a:cubicBezTo>
                <a:cubicBezTo>
                  <a:pt x="1274181" y="586466"/>
                  <a:pt x="1286859" y="589632"/>
                  <a:pt x="1298056" y="595413"/>
                </a:cubicBezTo>
                <a:lnTo>
                  <a:pt x="1327017" y="617412"/>
                </a:lnTo>
                <a:lnTo>
                  <a:pt x="1347909" y="620209"/>
                </a:lnTo>
                <a:cubicBezTo>
                  <a:pt x="1377004" y="628445"/>
                  <a:pt x="1394712" y="616344"/>
                  <a:pt x="1421792" y="626139"/>
                </a:cubicBezTo>
                <a:cubicBezTo>
                  <a:pt x="1466260" y="647543"/>
                  <a:pt x="1506099" y="610975"/>
                  <a:pt x="1519789" y="645011"/>
                </a:cubicBezTo>
                <a:cubicBezTo>
                  <a:pt x="1556219" y="665699"/>
                  <a:pt x="1578776" y="668950"/>
                  <a:pt x="1620886" y="687715"/>
                </a:cubicBezTo>
                <a:cubicBezTo>
                  <a:pt x="1658228" y="693647"/>
                  <a:pt x="1636224" y="694371"/>
                  <a:pt x="1676745" y="690130"/>
                </a:cubicBezTo>
                <a:cubicBezTo>
                  <a:pt x="1713709" y="697532"/>
                  <a:pt x="1774627" y="701403"/>
                  <a:pt x="1832228" y="690860"/>
                </a:cubicBezTo>
                <a:cubicBezTo>
                  <a:pt x="1866586" y="689181"/>
                  <a:pt x="1949046" y="755765"/>
                  <a:pt x="1980464" y="704858"/>
                </a:cubicBezTo>
                <a:cubicBezTo>
                  <a:pt x="2001472" y="716610"/>
                  <a:pt x="2020758" y="710467"/>
                  <a:pt x="2051150" y="711187"/>
                </a:cubicBezTo>
                <a:cubicBezTo>
                  <a:pt x="2081543" y="711907"/>
                  <a:pt x="2117567" y="736153"/>
                  <a:pt x="2162824" y="709178"/>
                </a:cubicBezTo>
                <a:cubicBezTo>
                  <a:pt x="2219712" y="701824"/>
                  <a:pt x="2181421" y="742368"/>
                  <a:pt x="2259859" y="718188"/>
                </a:cubicBezTo>
                <a:cubicBezTo>
                  <a:pt x="2296623" y="733933"/>
                  <a:pt x="2337412" y="741012"/>
                  <a:pt x="2378290" y="738748"/>
                </a:cubicBezTo>
                <a:cubicBezTo>
                  <a:pt x="2380041" y="725410"/>
                  <a:pt x="2399659" y="741017"/>
                  <a:pt x="2407828" y="743457"/>
                </a:cubicBezTo>
                <a:cubicBezTo>
                  <a:pt x="2406113" y="735180"/>
                  <a:pt x="2421642" y="728742"/>
                  <a:pt x="2428936" y="734697"/>
                </a:cubicBezTo>
                <a:cubicBezTo>
                  <a:pt x="2468648" y="720822"/>
                  <a:pt x="2584275" y="677579"/>
                  <a:pt x="2646106" y="660204"/>
                </a:cubicBezTo>
                <a:cubicBezTo>
                  <a:pt x="2706894" y="652346"/>
                  <a:pt x="2738390" y="612318"/>
                  <a:pt x="2799920" y="630451"/>
                </a:cubicBezTo>
                <a:cubicBezTo>
                  <a:pt x="2856798" y="622940"/>
                  <a:pt x="2902940" y="602232"/>
                  <a:pt x="2953556" y="607173"/>
                </a:cubicBezTo>
                <a:cubicBezTo>
                  <a:pt x="2970626" y="593247"/>
                  <a:pt x="2988095" y="586399"/>
                  <a:pt x="3009839" y="601743"/>
                </a:cubicBezTo>
                <a:cubicBezTo>
                  <a:pt x="3046166" y="594868"/>
                  <a:pt x="3085682" y="586046"/>
                  <a:pt x="3115016" y="584982"/>
                </a:cubicBezTo>
                <a:cubicBezTo>
                  <a:pt x="3144992" y="587935"/>
                  <a:pt x="3158740" y="599045"/>
                  <a:pt x="3185844" y="595356"/>
                </a:cubicBezTo>
                <a:cubicBezTo>
                  <a:pt x="3209939" y="576197"/>
                  <a:pt x="3221731" y="614583"/>
                  <a:pt x="3246013" y="592418"/>
                </a:cubicBezTo>
                <a:cubicBezTo>
                  <a:pt x="3228976" y="565486"/>
                  <a:pt x="3320172" y="599686"/>
                  <a:pt x="3313565" y="574138"/>
                </a:cubicBezTo>
                <a:cubicBezTo>
                  <a:pt x="3341586" y="564515"/>
                  <a:pt x="3371901" y="555346"/>
                  <a:pt x="3414143" y="553730"/>
                </a:cubicBezTo>
                <a:cubicBezTo>
                  <a:pt x="3463229" y="557630"/>
                  <a:pt x="3476532" y="539673"/>
                  <a:pt x="3552895" y="548563"/>
                </a:cubicBezTo>
                <a:cubicBezTo>
                  <a:pt x="3620356" y="561042"/>
                  <a:pt x="3688830" y="574962"/>
                  <a:pt x="3753012" y="599520"/>
                </a:cubicBezTo>
                <a:cubicBezTo>
                  <a:pt x="3769580" y="615048"/>
                  <a:pt x="3777112" y="602961"/>
                  <a:pt x="3804392" y="604131"/>
                </a:cubicBezTo>
                <a:cubicBezTo>
                  <a:pt x="3831672" y="605301"/>
                  <a:pt x="3878076" y="605222"/>
                  <a:pt x="3916696" y="606540"/>
                </a:cubicBezTo>
                <a:cubicBezTo>
                  <a:pt x="3970533" y="603881"/>
                  <a:pt x="3981244" y="618066"/>
                  <a:pt x="4063849" y="604058"/>
                </a:cubicBezTo>
                <a:cubicBezTo>
                  <a:pt x="4074473" y="605185"/>
                  <a:pt x="4134611" y="589365"/>
                  <a:pt x="4172179" y="592355"/>
                </a:cubicBezTo>
                <a:cubicBezTo>
                  <a:pt x="4180554" y="576172"/>
                  <a:pt x="4255433" y="602075"/>
                  <a:pt x="4276294" y="587119"/>
                </a:cubicBezTo>
                <a:cubicBezTo>
                  <a:pt x="4326119" y="586973"/>
                  <a:pt x="4361692" y="573867"/>
                  <a:pt x="4411090" y="575600"/>
                </a:cubicBezTo>
                <a:cubicBezTo>
                  <a:pt x="4465125" y="575500"/>
                  <a:pt x="4518088" y="570805"/>
                  <a:pt x="4540465" y="567464"/>
                </a:cubicBezTo>
                <a:lnTo>
                  <a:pt x="4545352" y="555554"/>
                </a:lnTo>
                <a:lnTo>
                  <a:pt x="4564014" y="553660"/>
                </a:lnTo>
                <a:lnTo>
                  <a:pt x="4568602" y="550913"/>
                </a:lnTo>
                <a:cubicBezTo>
                  <a:pt x="4577353" y="545618"/>
                  <a:pt x="4586105" y="540734"/>
                  <a:pt x="4595289" y="537407"/>
                </a:cubicBezTo>
                <a:cubicBezTo>
                  <a:pt x="4623104" y="537511"/>
                  <a:pt x="4660764" y="533229"/>
                  <a:pt x="4739026" y="532483"/>
                </a:cubicBezTo>
                <a:cubicBezTo>
                  <a:pt x="4806238" y="527255"/>
                  <a:pt x="4944577" y="524439"/>
                  <a:pt x="5061335" y="545635"/>
                </a:cubicBezTo>
                <a:cubicBezTo>
                  <a:pt x="5167156" y="553533"/>
                  <a:pt x="5251789" y="586167"/>
                  <a:pt x="5338634" y="595754"/>
                </a:cubicBezTo>
                <a:cubicBezTo>
                  <a:pt x="5415763" y="589622"/>
                  <a:pt x="5434719" y="609365"/>
                  <a:pt x="5529430" y="606335"/>
                </a:cubicBezTo>
                <a:cubicBezTo>
                  <a:pt x="5534498" y="613561"/>
                  <a:pt x="5597157" y="603269"/>
                  <a:pt x="5604039" y="607676"/>
                </a:cubicBezTo>
                <a:lnTo>
                  <a:pt x="5625281" y="617253"/>
                </a:lnTo>
                <a:lnTo>
                  <a:pt x="5628138" y="615483"/>
                </a:lnTo>
                <a:cubicBezTo>
                  <a:pt x="5640641" y="612245"/>
                  <a:pt x="5648217" y="613966"/>
                  <a:pt x="5653593" y="617873"/>
                </a:cubicBezTo>
                <a:lnTo>
                  <a:pt x="5658658" y="624279"/>
                </a:lnTo>
                <a:lnTo>
                  <a:pt x="5675963" y="627762"/>
                </a:lnTo>
                <a:lnTo>
                  <a:pt x="5709625" y="639593"/>
                </a:lnTo>
                <a:lnTo>
                  <a:pt x="5716324" y="637148"/>
                </a:lnTo>
                <a:lnTo>
                  <a:pt x="5767720" y="647737"/>
                </a:lnTo>
                <a:lnTo>
                  <a:pt x="5768619" y="645671"/>
                </a:lnTo>
                <a:cubicBezTo>
                  <a:pt x="5776130" y="642927"/>
                  <a:pt x="5830922" y="636226"/>
                  <a:pt x="5858696" y="628099"/>
                </a:cubicBezTo>
                <a:lnTo>
                  <a:pt x="5935260" y="596904"/>
                </a:lnTo>
                <a:lnTo>
                  <a:pt x="5946176" y="597874"/>
                </a:lnTo>
                <a:lnTo>
                  <a:pt x="5946447" y="597396"/>
                </a:lnTo>
                <a:cubicBezTo>
                  <a:pt x="5948934" y="596546"/>
                  <a:pt x="5952567" y="596468"/>
                  <a:pt x="5958069" y="597432"/>
                </a:cubicBezTo>
                <a:lnTo>
                  <a:pt x="5966081" y="599643"/>
                </a:lnTo>
                <a:lnTo>
                  <a:pt x="5987259" y="601523"/>
                </a:lnTo>
                <a:lnTo>
                  <a:pt x="5994905" y="598873"/>
                </a:lnTo>
                <a:cubicBezTo>
                  <a:pt x="6020610" y="579716"/>
                  <a:pt x="6016968" y="560235"/>
                  <a:pt x="6054803" y="541202"/>
                </a:cubicBezTo>
                <a:cubicBezTo>
                  <a:pt x="6108247" y="527358"/>
                  <a:pt x="6130976" y="484538"/>
                  <a:pt x="6188672" y="496389"/>
                </a:cubicBezTo>
                <a:cubicBezTo>
                  <a:pt x="6238659" y="483279"/>
                  <a:pt x="6277194" y="458153"/>
                  <a:pt x="6323280" y="458013"/>
                </a:cubicBezTo>
                <a:cubicBezTo>
                  <a:pt x="6368044" y="444385"/>
                  <a:pt x="6422801" y="420428"/>
                  <a:pt x="6457257" y="414621"/>
                </a:cubicBezTo>
                <a:cubicBezTo>
                  <a:pt x="6483424" y="410645"/>
                  <a:pt x="6508964" y="423228"/>
                  <a:pt x="6530019" y="423168"/>
                </a:cubicBezTo>
                <a:cubicBezTo>
                  <a:pt x="6558276" y="416578"/>
                  <a:pt x="6600264" y="386690"/>
                  <a:pt x="6626800" y="375078"/>
                </a:cubicBezTo>
                <a:cubicBezTo>
                  <a:pt x="6664418" y="400828"/>
                  <a:pt x="6655535" y="354302"/>
                  <a:pt x="6689231" y="353501"/>
                </a:cubicBezTo>
                <a:cubicBezTo>
                  <a:pt x="6708837" y="361122"/>
                  <a:pt x="6719642" y="359485"/>
                  <a:pt x="6726440" y="340276"/>
                </a:cubicBezTo>
                <a:cubicBezTo>
                  <a:pt x="6818329" y="378763"/>
                  <a:pt x="6765502" y="328183"/>
                  <a:pt x="6835228" y="329393"/>
                </a:cubicBezTo>
                <a:cubicBezTo>
                  <a:pt x="6897464" y="335048"/>
                  <a:pt x="6962224" y="329085"/>
                  <a:pt x="7039363" y="370823"/>
                </a:cubicBezTo>
                <a:cubicBezTo>
                  <a:pt x="7056368" y="384567"/>
                  <a:pt x="7070539" y="363899"/>
                  <a:pt x="7095156" y="366075"/>
                </a:cubicBezTo>
                <a:cubicBezTo>
                  <a:pt x="7119772" y="368250"/>
                  <a:pt x="7153748" y="385714"/>
                  <a:pt x="7187061" y="383876"/>
                </a:cubicBezTo>
                <a:cubicBezTo>
                  <a:pt x="7242115" y="377604"/>
                  <a:pt x="7270954" y="334249"/>
                  <a:pt x="7295039" y="355046"/>
                </a:cubicBezTo>
                <a:cubicBezTo>
                  <a:pt x="7320104" y="344159"/>
                  <a:pt x="7343179" y="301443"/>
                  <a:pt x="7373651" y="322299"/>
                </a:cubicBezTo>
                <a:cubicBezTo>
                  <a:pt x="7367160" y="298575"/>
                  <a:pt x="7410095" y="329040"/>
                  <a:pt x="7418964" y="308685"/>
                </a:cubicBezTo>
                <a:cubicBezTo>
                  <a:pt x="7424243" y="291807"/>
                  <a:pt x="7438503" y="297117"/>
                  <a:pt x="7450568" y="293511"/>
                </a:cubicBezTo>
                <a:cubicBezTo>
                  <a:pt x="7461276" y="277652"/>
                  <a:pt x="7519437" y="275664"/>
                  <a:pt x="7538380" y="283235"/>
                </a:cubicBezTo>
                <a:cubicBezTo>
                  <a:pt x="7594343" y="271879"/>
                  <a:pt x="7734488" y="231676"/>
                  <a:pt x="7786348" y="225377"/>
                </a:cubicBezTo>
                <a:cubicBezTo>
                  <a:pt x="7797693" y="277094"/>
                  <a:pt x="7847327" y="236176"/>
                  <a:pt x="7849534" y="245434"/>
                </a:cubicBezTo>
                <a:cubicBezTo>
                  <a:pt x="7894253" y="231282"/>
                  <a:pt x="7937937" y="238796"/>
                  <a:pt x="7981165" y="222252"/>
                </a:cubicBezTo>
                <a:cubicBezTo>
                  <a:pt x="8066564" y="234459"/>
                  <a:pt x="8127007" y="235277"/>
                  <a:pt x="8171882" y="222497"/>
                </a:cubicBezTo>
                <a:cubicBezTo>
                  <a:pt x="8183092" y="205785"/>
                  <a:pt x="8217423" y="177145"/>
                  <a:pt x="8242270" y="180535"/>
                </a:cubicBezTo>
                <a:cubicBezTo>
                  <a:pt x="8294138" y="178846"/>
                  <a:pt x="8410926" y="208334"/>
                  <a:pt x="8490152" y="209193"/>
                </a:cubicBezTo>
                <a:cubicBezTo>
                  <a:pt x="8558493" y="195433"/>
                  <a:pt x="8564727" y="233466"/>
                  <a:pt x="8622272" y="188859"/>
                </a:cubicBezTo>
                <a:cubicBezTo>
                  <a:pt x="8659556" y="191317"/>
                  <a:pt x="8666988" y="178214"/>
                  <a:pt x="8738606" y="208945"/>
                </a:cubicBezTo>
                <a:cubicBezTo>
                  <a:pt x="8769507" y="208543"/>
                  <a:pt x="8800406" y="224019"/>
                  <a:pt x="8831307" y="207738"/>
                </a:cubicBezTo>
                <a:cubicBezTo>
                  <a:pt x="8836477" y="191612"/>
                  <a:pt x="8870109" y="182455"/>
                  <a:pt x="8891432" y="184510"/>
                </a:cubicBezTo>
                <a:cubicBezTo>
                  <a:pt x="8876795" y="135260"/>
                  <a:pt x="8938553" y="173381"/>
                  <a:pt x="8946980" y="145578"/>
                </a:cubicBezTo>
                <a:cubicBezTo>
                  <a:pt x="9010957" y="156064"/>
                  <a:pt x="9046552" y="157746"/>
                  <a:pt x="9107760" y="128052"/>
                </a:cubicBezTo>
                <a:cubicBezTo>
                  <a:pt x="9135191" y="151813"/>
                  <a:pt x="9184204" y="114911"/>
                  <a:pt x="9195623" y="100212"/>
                </a:cubicBezTo>
                <a:cubicBezTo>
                  <a:pt x="9222736" y="85917"/>
                  <a:pt x="9230892" y="98248"/>
                  <a:pt x="9256898" y="73900"/>
                </a:cubicBezTo>
                <a:cubicBezTo>
                  <a:pt x="9276443" y="63724"/>
                  <a:pt x="9334001" y="80454"/>
                  <a:pt x="9351740" y="80439"/>
                </a:cubicBezTo>
                <a:cubicBezTo>
                  <a:pt x="9398889" y="82633"/>
                  <a:pt x="9473718" y="102566"/>
                  <a:pt x="9539796" y="87069"/>
                </a:cubicBezTo>
                <a:cubicBezTo>
                  <a:pt x="9565852" y="70987"/>
                  <a:pt x="9591569" y="56211"/>
                  <a:pt x="9619109" y="39994"/>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2" descr="Qr code&#10;&#10;Description automatically generated">
            <a:extLst>
              <a:ext uri="{FF2B5EF4-FFF2-40B4-BE49-F238E27FC236}">
                <a16:creationId xmlns:a16="http://schemas.microsoft.com/office/drawing/2014/main" id="{FA827FA9-AC05-B780-233B-AF90409923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900" y="2671756"/>
            <a:ext cx="2619765" cy="2619765"/>
          </a:xfrm>
          <a:prstGeom prst="rect">
            <a:avLst/>
          </a:prstGeom>
        </p:spPr>
      </p:pic>
      <p:sp>
        <p:nvSpPr>
          <p:cNvPr id="37" name="Freeform: Shape 36">
            <a:extLst>
              <a:ext uri="{FF2B5EF4-FFF2-40B4-BE49-F238E27FC236}">
                <a16:creationId xmlns:a16="http://schemas.microsoft.com/office/drawing/2014/main" id="{335CD886-02A5-44BE-B07A-B120E39D7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04329"/>
            <a:ext cx="10680562" cy="1353672"/>
          </a:xfrm>
          <a:custGeom>
            <a:avLst/>
            <a:gdLst>
              <a:gd name="connsiteX0" fmla="*/ 3617689 w 10680562"/>
              <a:gd name="connsiteY0" fmla="*/ 0 h 1605023"/>
              <a:gd name="connsiteX1" fmla="*/ 3635901 w 10680562"/>
              <a:gd name="connsiteY1" fmla="*/ 7738 h 1605023"/>
              <a:gd name="connsiteX2" fmla="*/ 3690891 w 10680562"/>
              <a:gd name="connsiteY2" fmla="*/ 7049 h 1605023"/>
              <a:gd name="connsiteX3" fmla="*/ 3832247 w 10680562"/>
              <a:gd name="connsiteY3" fmla="*/ 13937 h 1605023"/>
              <a:gd name="connsiteX4" fmla="*/ 3999111 w 10680562"/>
              <a:gd name="connsiteY4" fmla="*/ 44624 h 1605023"/>
              <a:gd name="connsiteX5" fmla="*/ 4034676 w 10680562"/>
              <a:gd name="connsiteY5" fmla="*/ 48775 h 1605023"/>
              <a:gd name="connsiteX6" fmla="*/ 4065394 w 10680562"/>
              <a:gd name="connsiteY6" fmla="*/ 42879 h 1605023"/>
              <a:gd name="connsiteX7" fmla="*/ 4072648 w 10680562"/>
              <a:gd name="connsiteY7" fmla="*/ 33262 h 1605023"/>
              <a:gd name="connsiteX8" fmla="*/ 4092232 w 10680562"/>
              <a:gd name="connsiteY8" fmla="*/ 34026 h 1605023"/>
              <a:gd name="connsiteX9" fmla="*/ 4097470 w 10680562"/>
              <a:gd name="connsiteY9" fmla="*/ 32252 h 1605023"/>
              <a:gd name="connsiteX10" fmla="*/ 4127488 w 10680562"/>
              <a:gd name="connsiteY10" fmla="*/ 24056 h 1605023"/>
              <a:gd name="connsiteX11" fmla="*/ 4190803 w 10680562"/>
              <a:gd name="connsiteY11" fmla="*/ 55685 h 1605023"/>
              <a:gd name="connsiteX12" fmla="*/ 4269333 w 10680562"/>
              <a:gd name="connsiteY12" fmla="*/ 54186 h 1605023"/>
              <a:gd name="connsiteX13" fmla="*/ 4481486 w 10680562"/>
              <a:gd name="connsiteY13" fmla="*/ 116915 h 1605023"/>
              <a:gd name="connsiteX14" fmla="*/ 4651418 w 10680562"/>
              <a:gd name="connsiteY14" fmla="*/ 150071 h 1605023"/>
              <a:gd name="connsiteX15" fmla="*/ 4863575 w 10680562"/>
              <a:gd name="connsiteY15" fmla="*/ 175458 h 1605023"/>
              <a:gd name="connsiteX16" fmla="*/ 5013635 w 10680562"/>
              <a:gd name="connsiteY16" fmla="*/ 213928 h 1605023"/>
              <a:gd name="connsiteX17" fmla="*/ 5203044 w 10680562"/>
              <a:gd name="connsiteY17" fmla="*/ 228946 h 1605023"/>
              <a:gd name="connsiteX18" fmla="*/ 5207070 w 10680562"/>
              <a:gd name="connsiteY18" fmla="*/ 235105 h 1605023"/>
              <a:gd name="connsiteX19" fmla="*/ 5224253 w 10680562"/>
              <a:gd name="connsiteY19" fmla="*/ 240320 h 1605023"/>
              <a:gd name="connsiteX20" fmla="*/ 5256736 w 10680562"/>
              <a:gd name="connsiteY20" fmla="*/ 254811 h 1605023"/>
              <a:gd name="connsiteX21" fmla="*/ 5264095 w 10680562"/>
              <a:gd name="connsiteY21" fmla="*/ 253567 h 1605023"/>
              <a:gd name="connsiteX22" fmla="*/ 5315084 w 10680562"/>
              <a:gd name="connsiteY22" fmla="*/ 269264 h 1605023"/>
              <a:gd name="connsiteX23" fmla="*/ 5316393 w 10680562"/>
              <a:gd name="connsiteY23" fmla="*/ 267603 h 1605023"/>
              <a:gd name="connsiteX24" fmla="*/ 5333427 w 10680562"/>
              <a:gd name="connsiteY24" fmla="*/ 263823 h 1605023"/>
              <a:gd name="connsiteX25" fmla="*/ 5364589 w 10680562"/>
              <a:gd name="connsiteY25" fmla="*/ 260882 h 1605023"/>
              <a:gd name="connsiteX26" fmla="*/ 5443973 w 10680562"/>
              <a:gd name="connsiteY26" fmla="*/ 230866 h 1605023"/>
              <a:gd name="connsiteX27" fmla="*/ 5497201 w 10680562"/>
              <a:gd name="connsiteY27" fmla="*/ 247023 h 1605023"/>
              <a:gd name="connsiteX28" fmla="*/ 5508269 w 10680562"/>
              <a:gd name="connsiteY28" fmla="*/ 249256 h 1605023"/>
              <a:gd name="connsiteX29" fmla="*/ 5508636 w 10680562"/>
              <a:gd name="connsiteY29" fmla="*/ 248880 h 1605023"/>
              <a:gd name="connsiteX30" fmla="*/ 5520606 w 10680562"/>
              <a:gd name="connsiteY30" fmla="*/ 250400 h 1605023"/>
              <a:gd name="connsiteX31" fmla="*/ 5528451 w 10680562"/>
              <a:gd name="connsiteY31" fmla="*/ 253330 h 1605023"/>
              <a:gd name="connsiteX32" fmla="*/ 5549923 w 10680562"/>
              <a:gd name="connsiteY32" fmla="*/ 257662 h 1605023"/>
              <a:gd name="connsiteX33" fmla="*/ 5558295 w 10680562"/>
              <a:gd name="connsiteY33" fmla="*/ 256364 h 1605023"/>
              <a:gd name="connsiteX34" fmla="*/ 5664799 w 10680562"/>
              <a:gd name="connsiteY34" fmla="*/ 278924 h 1605023"/>
              <a:gd name="connsiteX35" fmla="*/ 5796160 w 10680562"/>
              <a:gd name="connsiteY35" fmla="*/ 307979 h 1605023"/>
              <a:gd name="connsiteX36" fmla="*/ 5897647 w 10680562"/>
              <a:gd name="connsiteY36" fmla="*/ 339431 h 1605023"/>
              <a:gd name="connsiteX37" fmla="*/ 5978838 w 10680562"/>
              <a:gd name="connsiteY37" fmla="*/ 367970 h 1605023"/>
              <a:gd name="connsiteX38" fmla="*/ 6050367 w 10680562"/>
              <a:gd name="connsiteY38" fmla="*/ 386341 h 1605023"/>
              <a:gd name="connsiteX39" fmla="*/ 6140609 w 10680562"/>
              <a:gd name="connsiteY39" fmla="*/ 385135 h 1605023"/>
              <a:gd name="connsiteX40" fmla="*/ 6302950 w 10680562"/>
              <a:gd name="connsiteY40" fmla="*/ 448183 h 1605023"/>
              <a:gd name="connsiteX41" fmla="*/ 6308533 w 10680562"/>
              <a:gd name="connsiteY41" fmla="*/ 448551 h 1605023"/>
              <a:gd name="connsiteX42" fmla="*/ 6340278 w 10680562"/>
              <a:gd name="connsiteY42" fmla="*/ 468555 h 1605023"/>
              <a:gd name="connsiteX43" fmla="*/ 6341685 w 10680562"/>
              <a:gd name="connsiteY43" fmla="*/ 467587 h 1605023"/>
              <a:gd name="connsiteX44" fmla="*/ 6354862 w 10680562"/>
              <a:gd name="connsiteY44" fmla="*/ 467794 h 1605023"/>
              <a:gd name="connsiteX45" fmla="*/ 6377840 w 10680562"/>
              <a:gd name="connsiteY45" fmla="*/ 471024 h 1605023"/>
              <a:gd name="connsiteX46" fmla="*/ 6442804 w 10680562"/>
              <a:gd name="connsiteY46" fmla="*/ 463091 h 1605023"/>
              <a:gd name="connsiteX47" fmla="*/ 6476009 w 10680562"/>
              <a:gd name="connsiteY47" fmla="*/ 483807 h 1605023"/>
              <a:gd name="connsiteX48" fmla="*/ 6483237 w 10680562"/>
              <a:gd name="connsiteY48" fmla="*/ 487308 h 1605023"/>
              <a:gd name="connsiteX49" fmla="*/ 6483605 w 10680562"/>
              <a:gd name="connsiteY49" fmla="*/ 487102 h 1605023"/>
              <a:gd name="connsiteX50" fmla="*/ 6491673 w 10680562"/>
              <a:gd name="connsiteY50" fmla="*/ 490243 h 1605023"/>
              <a:gd name="connsiteX51" fmla="*/ 6496411 w 10680562"/>
              <a:gd name="connsiteY51" fmla="*/ 493689 h 1605023"/>
              <a:gd name="connsiteX52" fmla="*/ 6510429 w 10680562"/>
              <a:gd name="connsiteY52" fmla="*/ 500479 h 1605023"/>
              <a:gd name="connsiteX53" fmla="*/ 6516750 w 10680562"/>
              <a:gd name="connsiteY53" fmla="*/ 500983 h 1605023"/>
              <a:gd name="connsiteX54" fmla="*/ 6580199 w 10680562"/>
              <a:gd name="connsiteY54" fmla="*/ 483318 h 1605023"/>
              <a:gd name="connsiteX55" fmla="*/ 6690237 w 10680562"/>
              <a:gd name="connsiteY55" fmla="*/ 493051 h 1605023"/>
              <a:gd name="connsiteX56" fmla="*/ 6798356 w 10680562"/>
              <a:gd name="connsiteY56" fmla="*/ 506748 h 1605023"/>
              <a:gd name="connsiteX57" fmla="*/ 6837102 w 10680562"/>
              <a:gd name="connsiteY57" fmla="*/ 513677 h 1605023"/>
              <a:gd name="connsiteX58" fmla="*/ 6907934 w 10680562"/>
              <a:gd name="connsiteY58" fmla="*/ 517339 h 1605023"/>
              <a:gd name="connsiteX59" fmla="*/ 6941474 w 10680562"/>
              <a:gd name="connsiteY59" fmla="*/ 513632 h 1605023"/>
              <a:gd name="connsiteX60" fmla="*/ 6942754 w 10680562"/>
              <a:gd name="connsiteY60" fmla="*/ 514394 h 1605023"/>
              <a:gd name="connsiteX61" fmla="*/ 6946363 w 10680562"/>
              <a:gd name="connsiteY61" fmla="*/ 511066 h 1605023"/>
              <a:gd name="connsiteX62" fmla="*/ 6952592 w 10680562"/>
              <a:gd name="connsiteY62" fmla="*/ 510252 h 1605023"/>
              <a:gd name="connsiteX63" fmla="*/ 6968398 w 10680562"/>
              <a:gd name="connsiteY63" fmla="*/ 513946 h 1605023"/>
              <a:gd name="connsiteX64" fmla="*/ 6974142 w 10680562"/>
              <a:gd name="connsiteY64" fmla="*/ 516310 h 1605023"/>
              <a:gd name="connsiteX65" fmla="*/ 6982971 w 10680562"/>
              <a:gd name="connsiteY65" fmla="*/ 517694 h 1605023"/>
              <a:gd name="connsiteX66" fmla="*/ 6983252 w 10680562"/>
              <a:gd name="connsiteY66" fmla="*/ 517416 h 1605023"/>
              <a:gd name="connsiteX67" fmla="*/ 6991400 w 10680562"/>
              <a:gd name="connsiteY67" fmla="*/ 519321 h 1605023"/>
              <a:gd name="connsiteX68" fmla="*/ 7030460 w 10680562"/>
              <a:gd name="connsiteY68" fmla="*/ 532556 h 1605023"/>
              <a:gd name="connsiteX69" fmla="*/ 7089916 w 10680562"/>
              <a:gd name="connsiteY69" fmla="*/ 511503 h 1605023"/>
              <a:gd name="connsiteX70" fmla="*/ 7113059 w 10680562"/>
              <a:gd name="connsiteY70" fmla="*/ 509904 h 1605023"/>
              <a:gd name="connsiteX71" fmla="*/ 7125755 w 10680562"/>
              <a:gd name="connsiteY71" fmla="*/ 507393 h 1605023"/>
              <a:gd name="connsiteX72" fmla="*/ 7126765 w 10680562"/>
              <a:gd name="connsiteY72" fmla="*/ 506166 h 1605023"/>
              <a:gd name="connsiteX73" fmla="*/ 7164175 w 10680562"/>
              <a:gd name="connsiteY73" fmla="*/ 519011 h 1605023"/>
              <a:gd name="connsiteX74" fmla="*/ 7169654 w 10680562"/>
              <a:gd name="connsiteY74" fmla="*/ 518219 h 1605023"/>
              <a:gd name="connsiteX75" fmla="*/ 7193386 w 10680562"/>
              <a:gd name="connsiteY75" fmla="*/ 529788 h 1605023"/>
              <a:gd name="connsiteX76" fmla="*/ 7205997 w 10680562"/>
              <a:gd name="connsiteY76" fmla="*/ 534060 h 1605023"/>
              <a:gd name="connsiteX77" fmla="*/ 7208842 w 10680562"/>
              <a:gd name="connsiteY77" fmla="*/ 538783 h 1605023"/>
              <a:gd name="connsiteX78" fmla="*/ 7227817 w 10680562"/>
              <a:gd name="connsiteY78" fmla="*/ 543304 h 1605023"/>
              <a:gd name="connsiteX79" fmla="*/ 7230267 w 10680562"/>
              <a:gd name="connsiteY79" fmla="*/ 542497 h 1605023"/>
              <a:gd name="connsiteX80" fmla="*/ 7244913 w 10680562"/>
              <a:gd name="connsiteY80" fmla="*/ 551160 h 1605023"/>
              <a:gd name="connsiteX81" fmla="*/ 7255970 w 10680562"/>
              <a:gd name="connsiteY81" fmla="*/ 564383 h 1605023"/>
              <a:gd name="connsiteX82" fmla="*/ 7421156 w 10680562"/>
              <a:gd name="connsiteY82" fmla="*/ 584155 h 1605023"/>
              <a:gd name="connsiteX83" fmla="*/ 7553166 w 10680562"/>
              <a:gd name="connsiteY83" fmla="*/ 653085 h 1605023"/>
              <a:gd name="connsiteX84" fmla="*/ 7643092 w 10680562"/>
              <a:gd name="connsiteY84" fmla="*/ 662482 h 1605023"/>
              <a:gd name="connsiteX85" fmla="*/ 7896429 w 10680562"/>
              <a:gd name="connsiteY85" fmla="*/ 689054 h 1605023"/>
              <a:gd name="connsiteX86" fmla="*/ 7954620 w 10680562"/>
              <a:gd name="connsiteY86" fmla="*/ 689481 h 1605023"/>
              <a:gd name="connsiteX87" fmla="*/ 8000803 w 10680562"/>
              <a:gd name="connsiteY87" fmla="*/ 714583 h 1605023"/>
              <a:gd name="connsiteX88" fmla="*/ 8023216 w 10680562"/>
              <a:gd name="connsiteY88" fmla="*/ 709000 h 1605023"/>
              <a:gd name="connsiteX89" fmla="*/ 8027136 w 10680562"/>
              <a:gd name="connsiteY89" fmla="*/ 707765 h 1605023"/>
              <a:gd name="connsiteX90" fmla="*/ 8041622 w 10680562"/>
              <a:gd name="connsiteY90" fmla="*/ 708731 h 1605023"/>
              <a:gd name="connsiteX91" fmla="*/ 8047209 w 10680562"/>
              <a:gd name="connsiteY91" fmla="*/ 701624 h 1605023"/>
              <a:gd name="connsiteX92" fmla="*/ 8070088 w 10680562"/>
              <a:gd name="connsiteY92" fmla="*/ 697789 h 1605023"/>
              <a:gd name="connsiteX93" fmla="*/ 8096332 w 10680562"/>
              <a:gd name="connsiteY93" fmla="*/ 701624 h 1605023"/>
              <a:gd name="connsiteX94" fmla="*/ 8219225 w 10680562"/>
              <a:gd name="connsiteY94" fmla="*/ 728069 h 1605023"/>
              <a:gd name="connsiteX95" fmla="*/ 8293793 w 10680562"/>
              <a:gd name="connsiteY95" fmla="*/ 739200 h 1605023"/>
              <a:gd name="connsiteX96" fmla="*/ 8323753 w 10680562"/>
              <a:gd name="connsiteY96" fmla="*/ 736063 h 1605023"/>
              <a:gd name="connsiteX97" fmla="*/ 8364496 w 10680562"/>
              <a:gd name="connsiteY97" fmla="*/ 736635 h 1605023"/>
              <a:gd name="connsiteX98" fmla="*/ 8437662 w 10680562"/>
              <a:gd name="connsiteY98" fmla="*/ 731942 h 1605023"/>
              <a:gd name="connsiteX99" fmla="*/ 8533764 w 10680562"/>
              <a:gd name="connsiteY99" fmla="*/ 735554 h 1605023"/>
              <a:gd name="connsiteX100" fmla="*/ 8596769 w 10680562"/>
              <a:gd name="connsiteY100" fmla="*/ 769632 h 1605023"/>
              <a:gd name="connsiteX101" fmla="*/ 8604035 w 10680562"/>
              <a:gd name="connsiteY101" fmla="*/ 764982 h 1605023"/>
              <a:gd name="connsiteX102" fmla="*/ 8650929 w 10680562"/>
              <a:gd name="connsiteY102" fmla="*/ 773164 h 1605023"/>
              <a:gd name="connsiteX103" fmla="*/ 8806497 w 10680562"/>
              <a:gd name="connsiteY103" fmla="*/ 839707 h 1605023"/>
              <a:gd name="connsiteX104" fmla="*/ 8898377 w 10680562"/>
              <a:gd name="connsiteY104" fmla="*/ 854651 h 1605023"/>
              <a:gd name="connsiteX105" fmla="*/ 8932389 w 10680562"/>
              <a:gd name="connsiteY105" fmla="*/ 853846 h 1605023"/>
              <a:gd name="connsiteX106" fmla="*/ 8989288 w 10680562"/>
              <a:gd name="connsiteY106" fmla="*/ 852877 h 1605023"/>
              <a:gd name="connsiteX107" fmla="*/ 9035275 w 10680562"/>
              <a:gd name="connsiteY107" fmla="*/ 837110 h 1605023"/>
              <a:gd name="connsiteX108" fmla="*/ 9138626 w 10680562"/>
              <a:gd name="connsiteY108" fmla="*/ 862106 h 1605023"/>
              <a:gd name="connsiteX109" fmla="*/ 9216298 w 10680562"/>
              <a:gd name="connsiteY109" fmla="*/ 858754 h 1605023"/>
              <a:gd name="connsiteX110" fmla="*/ 9259941 w 10680562"/>
              <a:gd name="connsiteY110" fmla="*/ 861843 h 1605023"/>
              <a:gd name="connsiteX111" fmla="*/ 9380407 w 10680562"/>
              <a:gd name="connsiteY111" fmla="*/ 864825 h 1605023"/>
              <a:gd name="connsiteX112" fmla="*/ 9490772 w 10680562"/>
              <a:gd name="connsiteY112" fmla="*/ 901190 h 1605023"/>
              <a:gd name="connsiteX113" fmla="*/ 9584982 w 10680562"/>
              <a:gd name="connsiteY113" fmla="*/ 935980 h 1605023"/>
              <a:gd name="connsiteX114" fmla="*/ 9759797 w 10680562"/>
              <a:gd name="connsiteY114" fmla="*/ 1010923 h 1605023"/>
              <a:gd name="connsiteX115" fmla="*/ 9834455 w 10680562"/>
              <a:gd name="connsiteY115" fmla="*/ 1082908 h 1605023"/>
              <a:gd name="connsiteX116" fmla="*/ 9939504 w 10680562"/>
              <a:gd name="connsiteY116" fmla="*/ 1110614 h 1605023"/>
              <a:gd name="connsiteX117" fmla="*/ 10077001 w 10680562"/>
              <a:gd name="connsiteY117" fmla="*/ 1160906 h 1605023"/>
              <a:gd name="connsiteX118" fmla="*/ 10178431 w 10680562"/>
              <a:gd name="connsiteY118" fmla="*/ 1244920 h 1605023"/>
              <a:gd name="connsiteX119" fmla="*/ 10248658 w 10680562"/>
              <a:gd name="connsiteY119" fmla="*/ 1309335 h 1605023"/>
              <a:gd name="connsiteX120" fmla="*/ 10414709 w 10680562"/>
              <a:gd name="connsiteY120" fmla="*/ 1388645 h 1605023"/>
              <a:gd name="connsiteX121" fmla="*/ 10592469 w 10680562"/>
              <a:gd name="connsiteY121" fmla="*/ 1543828 h 1605023"/>
              <a:gd name="connsiteX122" fmla="*/ 10674941 w 10680562"/>
              <a:gd name="connsiteY122" fmla="*/ 1597388 h 1605023"/>
              <a:gd name="connsiteX123" fmla="*/ 10680562 w 10680562"/>
              <a:gd name="connsiteY123" fmla="*/ 1605023 h 1605023"/>
              <a:gd name="connsiteX124" fmla="*/ 0 w 10680562"/>
              <a:gd name="connsiteY124" fmla="*/ 1605023 h 1605023"/>
              <a:gd name="connsiteX125" fmla="*/ 0 w 10680562"/>
              <a:gd name="connsiteY125" fmla="*/ 415048 h 1605023"/>
              <a:gd name="connsiteX126" fmla="*/ 9656 w 10680562"/>
              <a:gd name="connsiteY126" fmla="*/ 416044 h 1605023"/>
              <a:gd name="connsiteX127" fmla="*/ 179196 w 10680562"/>
              <a:gd name="connsiteY127" fmla="*/ 423071 h 1605023"/>
              <a:gd name="connsiteX128" fmla="*/ 250912 w 10680562"/>
              <a:gd name="connsiteY128" fmla="*/ 408617 h 1605023"/>
              <a:gd name="connsiteX129" fmla="*/ 291375 w 10680562"/>
              <a:gd name="connsiteY129" fmla="*/ 403710 h 1605023"/>
              <a:gd name="connsiteX130" fmla="*/ 320542 w 10680562"/>
              <a:gd name="connsiteY130" fmla="*/ 396592 h 1605023"/>
              <a:gd name="connsiteX131" fmla="*/ 522426 w 10680562"/>
              <a:gd name="connsiteY131" fmla="*/ 407158 h 1605023"/>
              <a:gd name="connsiteX132" fmla="*/ 549068 w 10680562"/>
              <a:gd name="connsiteY132" fmla="*/ 407418 h 1605023"/>
              <a:gd name="connsiteX133" fmla="*/ 571100 w 10680562"/>
              <a:gd name="connsiteY133" fmla="*/ 400562 h 1605023"/>
              <a:gd name="connsiteX134" fmla="*/ 575457 w 10680562"/>
              <a:gd name="connsiteY134" fmla="*/ 392801 h 1605023"/>
              <a:gd name="connsiteX135" fmla="*/ 589968 w 10680562"/>
              <a:gd name="connsiteY135" fmla="*/ 391807 h 1605023"/>
              <a:gd name="connsiteX136" fmla="*/ 593649 w 10680562"/>
              <a:gd name="connsiteY136" fmla="*/ 390062 h 1605023"/>
              <a:gd name="connsiteX137" fmla="*/ 614928 w 10680562"/>
              <a:gd name="connsiteY137" fmla="*/ 381544 h 1605023"/>
              <a:gd name="connsiteX138" fmla="*/ 722580 w 10680562"/>
              <a:gd name="connsiteY138" fmla="*/ 392722 h 1605023"/>
              <a:gd name="connsiteX139" fmla="*/ 946884 w 10680562"/>
              <a:gd name="connsiteY139" fmla="*/ 411854 h 1605023"/>
              <a:gd name="connsiteX140" fmla="*/ 1210905 w 10680562"/>
              <a:gd name="connsiteY140" fmla="*/ 432414 h 1605023"/>
              <a:gd name="connsiteX141" fmla="*/ 1377854 w 10680562"/>
              <a:gd name="connsiteY141" fmla="*/ 429745 h 1605023"/>
              <a:gd name="connsiteX142" fmla="*/ 1391004 w 10680562"/>
              <a:gd name="connsiteY142" fmla="*/ 441307 h 1605023"/>
              <a:gd name="connsiteX143" fmla="*/ 1406953 w 10680562"/>
              <a:gd name="connsiteY143" fmla="*/ 447889 h 1605023"/>
              <a:gd name="connsiteX144" fmla="*/ 1409246 w 10680562"/>
              <a:gd name="connsiteY144" fmla="*/ 446765 h 1605023"/>
              <a:gd name="connsiteX145" fmla="*/ 1428800 w 10680562"/>
              <a:gd name="connsiteY145" fmla="*/ 448677 h 1605023"/>
              <a:gd name="connsiteX146" fmla="*/ 1432402 w 10680562"/>
              <a:gd name="connsiteY146" fmla="*/ 452956 h 1605023"/>
              <a:gd name="connsiteX147" fmla="*/ 1606578 w 10680562"/>
              <a:gd name="connsiteY147" fmla="*/ 430870 h 1605023"/>
              <a:gd name="connsiteX148" fmla="*/ 1647476 w 10680562"/>
              <a:gd name="connsiteY148" fmla="*/ 438687 h 1605023"/>
              <a:gd name="connsiteX149" fmla="*/ 1655866 w 10680562"/>
              <a:gd name="connsiteY149" fmla="*/ 439472 h 1605023"/>
              <a:gd name="connsiteX150" fmla="*/ 1656096 w 10680562"/>
              <a:gd name="connsiteY150" fmla="*/ 439162 h 1605023"/>
              <a:gd name="connsiteX151" fmla="*/ 1670708 w 10680562"/>
              <a:gd name="connsiteY151" fmla="*/ 412530 h 1605023"/>
              <a:gd name="connsiteX152" fmla="*/ 1737953 w 10680562"/>
              <a:gd name="connsiteY152" fmla="*/ 399496 h 1605023"/>
              <a:gd name="connsiteX153" fmla="*/ 1848192 w 10680562"/>
              <a:gd name="connsiteY153" fmla="*/ 376032 h 1605023"/>
              <a:gd name="connsiteX154" fmla="*/ 1954077 w 10680562"/>
              <a:gd name="connsiteY154" fmla="*/ 352621 h 1605023"/>
              <a:gd name="connsiteX155" fmla="*/ 1993047 w 10680562"/>
              <a:gd name="connsiteY155" fmla="*/ 346068 h 1605023"/>
              <a:gd name="connsiteX156" fmla="*/ 2059719 w 10680562"/>
              <a:gd name="connsiteY156" fmla="*/ 325903 h 1605023"/>
              <a:gd name="connsiteX157" fmla="*/ 2088528 w 10680562"/>
              <a:gd name="connsiteY157" fmla="*/ 311409 h 1605023"/>
              <a:gd name="connsiteX158" fmla="*/ 2090087 w 10680562"/>
              <a:gd name="connsiteY158" fmla="*/ 311676 h 1605023"/>
              <a:gd name="connsiteX159" fmla="*/ 2091700 w 10680562"/>
              <a:gd name="connsiteY159" fmla="*/ 307455 h 1605023"/>
              <a:gd name="connsiteX160" fmla="*/ 2096989 w 10680562"/>
              <a:gd name="connsiteY160" fmla="*/ 304649 h 1605023"/>
              <a:gd name="connsiteX161" fmla="*/ 2113325 w 10680562"/>
              <a:gd name="connsiteY161" fmla="*/ 302764 h 1605023"/>
              <a:gd name="connsiteX162" fmla="*/ 2119780 w 10680562"/>
              <a:gd name="connsiteY162" fmla="*/ 303007 h 1605023"/>
              <a:gd name="connsiteX163" fmla="*/ 2128562 w 10680562"/>
              <a:gd name="connsiteY163" fmla="*/ 301336 h 1605023"/>
              <a:gd name="connsiteX164" fmla="*/ 2128679 w 10680562"/>
              <a:gd name="connsiteY164" fmla="*/ 300991 h 1605023"/>
              <a:gd name="connsiteX165" fmla="*/ 2179558 w 10680562"/>
              <a:gd name="connsiteY165" fmla="*/ 299095 h 1605023"/>
              <a:gd name="connsiteX166" fmla="*/ 2223277 w 10680562"/>
              <a:gd name="connsiteY166" fmla="*/ 260239 h 1605023"/>
              <a:gd name="connsiteX167" fmla="*/ 2243644 w 10680562"/>
              <a:gd name="connsiteY167" fmla="*/ 251110 h 1605023"/>
              <a:gd name="connsiteX168" fmla="*/ 2253986 w 10680562"/>
              <a:gd name="connsiteY168" fmla="*/ 244616 h 1605023"/>
              <a:gd name="connsiteX169" fmla="*/ 2254285 w 10680562"/>
              <a:gd name="connsiteY169" fmla="*/ 243167 h 1605023"/>
              <a:gd name="connsiteX170" fmla="*/ 2295037 w 10680562"/>
              <a:gd name="connsiteY170" fmla="*/ 242433 h 1605023"/>
              <a:gd name="connsiteX171" fmla="*/ 2299648 w 10680562"/>
              <a:gd name="connsiteY171" fmla="*/ 239896 h 1605023"/>
              <a:gd name="connsiteX172" fmla="*/ 2327237 w 10680562"/>
              <a:gd name="connsiteY172" fmla="*/ 242539 h 1605023"/>
              <a:gd name="connsiteX173" fmla="*/ 2340943 w 10680562"/>
              <a:gd name="connsiteY173" fmla="*/ 242239 h 1605023"/>
              <a:gd name="connsiteX174" fmla="*/ 2345943 w 10680562"/>
              <a:gd name="connsiteY174" fmla="*/ 245589 h 1605023"/>
              <a:gd name="connsiteX175" fmla="*/ 2365602 w 10680562"/>
              <a:gd name="connsiteY175" fmla="*/ 243403 h 1605023"/>
              <a:gd name="connsiteX176" fmla="*/ 2367433 w 10680562"/>
              <a:gd name="connsiteY176" fmla="*/ 241858 h 1605023"/>
              <a:gd name="connsiteX177" fmla="*/ 2385231 w 10680562"/>
              <a:gd name="connsiteY177" fmla="*/ 244873 h 1605023"/>
              <a:gd name="connsiteX178" fmla="*/ 2402059 w 10680562"/>
              <a:gd name="connsiteY178" fmla="*/ 253223 h 1605023"/>
              <a:gd name="connsiteX179" fmla="*/ 2719020 w 10680562"/>
              <a:gd name="connsiteY179" fmla="*/ 235271 h 1605023"/>
              <a:gd name="connsiteX180" fmla="*/ 2877308 w 10680562"/>
              <a:gd name="connsiteY180" fmla="*/ 208630 h 1605023"/>
              <a:gd name="connsiteX181" fmla="*/ 3051375 w 10680562"/>
              <a:gd name="connsiteY181" fmla="*/ 154110 h 1605023"/>
              <a:gd name="connsiteX182" fmla="*/ 3104837 w 10680562"/>
              <a:gd name="connsiteY182" fmla="*/ 135199 h 1605023"/>
              <a:gd name="connsiteX183" fmla="*/ 3159836 w 10680562"/>
              <a:gd name="connsiteY183" fmla="*/ 142694 h 1605023"/>
              <a:gd name="connsiteX184" fmla="*/ 3177510 w 10680562"/>
              <a:gd name="connsiteY184" fmla="*/ 130186 h 1605023"/>
              <a:gd name="connsiteX185" fmla="*/ 3180470 w 10680562"/>
              <a:gd name="connsiteY185" fmla="*/ 127764 h 1605023"/>
              <a:gd name="connsiteX186" fmla="*/ 3194216 w 10680562"/>
              <a:gd name="connsiteY186" fmla="*/ 123837 h 1605023"/>
              <a:gd name="connsiteX187" fmla="*/ 3214710 w 10680562"/>
              <a:gd name="connsiteY187" fmla="*/ 104451 h 1605023"/>
              <a:gd name="connsiteX188" fmla="*/ 3240671 w 10680562"/>
              <a:gd name="connsiteY188" fmla="*/ 99232 h 1605023"/>
              <a:gd name="connsiteX189" fmla="*/ 3366544 w 10680562"/>
              <a:gd name="connsiteY189" fmla="*/ 82506 h 1605023"/>
              <a:gd name="connsiteX190" fmla="*/ 3440424 w 10680562"/>
              <a:gd name="connsiteY190" fmla="*/ 67891 h 1605023"/>
              <a:gd name="connsiteX191" fmla="*/ 3466248 w 10680562"/>
              <a:gd name="connsiteY191" fmla="*/ 55103 h 1605023"/>
              <a:gd name="connsiteX192" fmla="*/ 3503820 w 10680562"/>
              <a:gd name="connsiteY192" fmla="*/ 42110 h 1605023"/>
              <a:gd name="connsiteX193" fmla="*/ 3568389 w 10680562"/>
              <a:gd name="connsiteY193" fmla="*/ 13576 h 1605023"/>
              <a:gd name="connsiteX194" fmla="*/ 3604089 w 10680562"/>
              <a:gd name="connsiteY194" fmla="*/ 6980 h 1605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680562" h="1605023">
                <a:moveTo>
                  <a:pt x="3617689" y="0"/>
                </a:moveTo>
                <a:lnTo>
                  <a:pt x="3635901" y="7738"/>
                </a:lnTo>
                <a:cubicBezTo>
                  <a:pt x="3636815" y="-13593"/>
                  <a:pt x="3674070" y="21953"/>
                  <a:pt x="3690891" y="7049"/>
                </a:cubicBezTo>
                <a:cubicBezTo>
                  <a:pt x="3723615" y="8082"/>
                  <a:pt x="3780877" y="7675"/>
                  <a:pt x="3832247" y="13937"/>
                </a:cubicBezTo>
                <a:cubicBezTo>
                  <a:pt x="3878761" y="52737"/>
                  <a:pt x="3960967" y="15082"/>
                  <a:pt x="3999111" y="44624"/>
                </a:cubicBezTo>
                <a:cubicBezTo>
                  <a:pt x="4011661" y="48427"/>
                  <a:pt x="4023440" y="49464"/>
                  <a:pt x="4034676" y="48775"/>
                </a:cubicBezTo>
                <a:lnTo>
                  <a:pt x="4065394" y="42879"/>
                </a:lnTo>
                <a:lnTo>
                  <a:pt x="4072648" y="33262"/>
                </a:lnTo>
                <a:lnTo>
                  <a:pt x="4092232" y="34026"/>
                </a:lnTo>
                <a:lnTo>
                  <a:pt x="4097470" y="32252"/>
                </a:lnTo>
                <a:cubicBezTo>
                  <a:pt x="4107476" y="28819"/>
                  <a:pt x="4117405" y="25741"/>
                  <a:pt x="4127488" y="24056"/>
                </a:cubicBezTo>
                <a:cubicBezTo>
                  <a:pt x="4122379" y="69900"/>
                  <a:pt x="4212421" y="17287"/>
                  <a:pt x="4190803" y="55685"/>
                </a:cubicBezTo>
                <a:cubicBezTo>
                  <a:pt x="4245322" y="54405"/>
                  <a:pt x="4210442" y="91290"/>
                  <a:pt x="4269333" y="54186"/>
                </a:cubicBezTo>
                <a:cubicBezTo>
                  <a:pt x="4360007" y="84494"/>
                  <a:pt x="4405441" y="66275"/>
                  <a:pt x="4481486" y="116915"/>
                </a:cubicBezTo>
                <a:cubicBezTo>
                  <a:pt x="4469366" y="96298"/>
                  <a:pt x="4624978" y="141388"/>
                  <a:pt x="4651418" y="150071"/>
                </a:cubicBezTo>
                <a:lnTo>
                  <a:pt x="4863575" y="175458"/>
                </a:lnTo>
                <a:cubicBezTo>
                  <a:pt x="4867452" y="182323"/>
                  <a:pt x="5007365" y="209256"/>
                  <a:pt x="5013635" y="213928"/>
                </a:cubicBezTo>
                <a:lnTo>
                  <a:pt x="5203044" y="228946"/>
                </a:lnTo>
                <a:lnTo>
                  <a:pt x="5207070" y="235105"/>
                </a:lnTo>
                <a:lnTo>
                  <a:pt x="5224253" y="240320"/>
                </a:lnTo>
                <a:lnTo>
                  <a:pt x="5256736" y="254811"/>
                </a:lnTo>
                <a:lnTo>
                  <a:pt x="5264095" y="253567"/>
                </a:lnTo>
                <a:lnTo>
                  <a:pt x="5315084" y="269264"/>
                </a:lnTo>
                <a:lnTo>
                  <a:pt x="5316393" y="267603"/>
                </a:lnTo>
                <a:cubicBezTo>
                  <a:pt x="5320500" y="264235"/>
                  <a:pt x="5325719" y="262424"/>
                  <a:pt x="5333427" y="263823"/>
                </a:cubicBezTo>
                <a:cubicBezTo>
                  <a:pt x="5330520" y="234164"/>
                  <a:pt x="5341605" y="254143"/>
                  <a:pt x="5364589" y="260882"/>
                </a:cubicBezTo>
                <a:cubicBezTo>
                  <a:pt x="5365199" y="216323"/>
                  <a:pt x="5425089" y="252089"/>
                  <a:pt x="5443973" y="230866"/>
                </a:cubicBezTo>
                <a:cubicBezTo>
                  <a:pt x="5460840" y="236821"/>
                  <a:pt x="5478689" y="242307"/>
                  <a:pt x="5497201" y="247023"/>
                </a:cubicBezTo>
                <a:lnTo>
                  <a:pt x="5508269" y="249256"/>
                </a:lnTo>
                <a:lnTo>
                  <a:pt x="5508636" y="248880"/>
                </a:lnTo>
                <a:cubicBezTo>
                  <a:pt x="5511356" y="248469"/>
                  <a:pt x="5515116" y="248867"/>
                  <a:pt x="5520606" y="250400"/>
                </a:cubicBezTo>
                <a:lnTo>
                  <a:pt x="5528451" y="253330"/>
                </a:lnTo>
                <a:lnTo>
                  <a:pt x="5549923" y="257662"/>
                </a:lnTo>
                <a:lnTo>
                  <a:pt x="5558295" y="256364"/>
                </a:lnTo>
                <a:lnTo>
                  <a:pt x="5664799" y="278924"/>
                </a:lnTo>
                <a:lnTo>
                  <a:pt x="5796160" y="307979"/>
                </a:lnTo>
                <a:lnTo>
                  <a:pt x="5897647" y="339431"/>
                </a:lnTo>
                <a:cubicBezTo>
                  <a:pt x="5894921" y="322560"/>
                  <a:pt x="5962532" y="357207"/>
                  <a:pt x="5978838" y="367970"/>
                </a:cubicBezTo>
                <a:cubicBezTo>
                  <a:pt x="6035145" y="375765"/>
                  <a:pt x="6006578" y="380813"/>
                  <a:pt x="6050367" y="386341"/>
                </a:cubicBezTo>
                <a:cubicBezTo>
                  <a:pt x="6051161" y="391932"/>
                  <a:pt x="6137489" y="380709"/>
                  <a:pt x="6140609" y="385135"/>
                </a:cubicBezTo>
                <a:cubicBezTo>
                  <a:pt x="6205928" y="424013"/>
                  <a:pt x="6248816" y="452185"/>
                  <a:pt x="6302950" y="448183"/>
                </a:cubicBezTo>
                <a:lnTo>
                  <a:pt x="6308533" y="448551"/>
                </a:lnTo>
                <a:lnTo>
                  <a:pt x="6340278" y="468555"/>
                </a:lnTo>
                <a:lnTo>
                  <a:pt x="6341685" y="467587"/>
                </a:lnTo>
                <a:cubicBezTo>
                  <a:pt x="6345560" y="465876"/>
                  <a:pt x="6349786" y="465470"/>
                  <a:pt x="6354862" y="467794"/>
                </a:cubicBezTo>
                <a:cubicBezTo>
                  <a:pt x="6361260" y="446013"/>
                  <a:pt x="6363438" y="462250"/>
                  <a:pt x="6377840" y="471024"/>
                </a:cubicBezTo>
                <a:cubicBezTo>
                  <a:pt x="6390990" y="439154"/>
                  <a:pt x="6423334" y="475084"/>
                  <a:pt x="6442804" y="463091"/>
                </a:cubicBezTo>
                <a:cubicBezTo>
                  <a:pt x="6453090" y="470255"/>
                  <a:pt x="6464204" y="477252"/>
                  <a:pt x="6476009" y="483807"/>
                </a:cubicBezTo>
                <a:lnTo>
                  <a:pt x="6483237" y="487308"/>
                </a:lnTo>
                <a:lnTo>
                  <a:pt x="6483605" y="487102"/>
                </a:lnTo>
                <a:cubicBezTo>
                  <a:pt x="6485654" y="487272"/>
                  <a:pt x="6488212" y="488201"/>
                  <a:pt x="6491673" y="490243"/>
                </a:cubicBezTo>
                <a:lnTo>
                  <a:pt x="6496411" y="493689"/>
                </a:lnTo>
                <a:lnTo>
                  <a:pt x="6510429" y="500479"/>
                </a:lnTo>
                <a:lnTo>
                  <a:pt x="6516750" y="500983"/>
                </a:lnTo>
                <a:cubicBezTo>
                  <a:pt x="6541864" y="496675"/>
                  <a:pt x="6554866" y="452619"/>
                  <a:pt x="6580199" y="483318"/>
                </a:cubicBezTo>
                <a:cubicBezTo>
                  <a:pt x="6622601" y="489571"/>
                  <a:pt x="6654587" y="470617"/>
                  <a:pt x="6690237" y="493051"/>
                </a:cubicBezTo>
                <a:cubicBezTo>
                  <a:pt x="6729957" y="498806"/>
                  <a:pt x="6766252" y="494451"/>
                  <a:pt x="6798356" y="506748"/>
                </a:cubicBezTo>
                <a:cubicBezTo>
                  <a:pt x="6813529" y="501270"/>
                  <a:pt x="6826992" y="500232"/>
                  <a:pt x="6837102" y="513677"/>
                </a:cubicBezTo>
                <a:cubicBezTo>
                  <a:pt x="6874837" y="515764"/>
                  <a:pt x="6887115" y="500833"/>
                  <a:pt x="6907934" y="517339"/>
                </a:cubicBezTo>
                <a:cubicBezTo>
                  <a:pt x="6934086" y="494196"/>
                  <a:pt x="6933260" y="504492"/>
                  <a:pt x="6941474" y="513632"/>
                </a:cubicBezTo>
                <a:lnTo>
                  <a:pt x="6942754" y="514394"/>
                </a:lnTo>
                <a:lnTo>
                  <a:pt x="6946363" y="511066"/>
                </a:lnTo>
                <a:lnTo>
                  <a:pt x="6952592" y="510252"/>
                </a:lnTo>
                <a:lnTo>
                  <a:pt x="6968398" y="513946"/>
                </a:lnTo>
                <a:lnTo>
                  <a:pt x="6974142" y="516310"/>
                </a:lnTo>
                <a:cubicBezTo>
                  <a:pt x="6978173" y="517574"/>
                  <a:pt x="6980948" y="517948"/>
                  <a:pt x="6982971" y="517694"/>
                </a:cubicBezTo>
                <a:lnTo>
                  <a:pt x="6983252" y="517416"/>
                </a:lnTo>
                <a:lnTo>
                  <a:pt x="6991400" y="519321"/>
                </a:lnTo>
                <a:cubicBezTo>
                  <a:pt x="7005004" y="523242"/>
                  <a:pt x="7018100" y="527732"/>
                  <a:pt x="7030460" y="532556"/>
                </a:cubicBezTo>
                <a:cubicBezTo>
                  <a:pt x="7044917" y="516932"/>
                  <a:pt x="7088472" y="545083"/>
                  <a:pt x="7089916" y="511503"/>
                </a:cubicBezTo>
                <a:cubicBezTo>
                  <a:pt x="7106785" y="517039"/>
                  <a:pt x="7114554" y="532321"/>
                  <a:pt x="7113059" y="509904"/>
                </a:cubicBezTo>
                <a:cubicBezTo>
                  <a:pt x="7118735" y="511110"/>
                  <a:pt x="7122641" y="509850"/>
                  <a:pt x="7125755" y="507393"/>
                </a:cubicBezTo>
                <a:lnTo>
                  <a:pt x="7126765" y="506166"/>
                </a:lnTo>
                <a:lnTo>
                  <a:pt x="7164175" y="519011"/>
                </a:lnTo>
                <a:lnTo>
                  <a:pt x="7169654" y="518219"/>
                </a:lnTo>
                <a:lnTo>
                  <a:pt x="7193386" y="529788"/>
                </a:lnTo>
                <a:lnTo>
                  <a:pt x="7205997" y="534060"/>
                </a:lnTo>
                <a:lnTo>
                  <a:pt x="7208842" y="538783"/>
                </a:lnTo>
                <a:cubicBezTo>
                  <a:pt x="7212314" y="541931"/>
                  <a:pt x="7217803" y="543928"/>
                  <a:pt x="7227817" y="543304"/>
                </a:cubicBezTo>
                <a:lnTo>
                  <a:pt x="7230267" y="542497"/>
                </a:lnTo>
                <a:lnTo>
                  <a:pt x="7244913" y="551160"/>
                </a:lnTo>
                <a:cubicBezTo>
                  <a:pt x="7249453" y="554807"/>
                  <a:pt x="7253253" y="559130"/>
                  <a:pt x="7255970" y="564383"/>
                </a:cubicBezTo>
                <a:cubicBezTo>
                  <a:pt x="7315146" y="548103"/>
                  <a:pt x="7361553" y="579076"/>
                  <a:pt x="7421156" y="584155"/>
                </a:cubicBezTo>
                <a:cubicBezTo>
                  <a:pt x="7465612" y="613750"/>
                  <a:pt x="7546249" y="613142"/>
                  <a:pt x="7553166" y="653085"/>
                </a:cubicBezTo>
                <a:cubicBezTo>
                  <a:pt x="7562552" y="609214"/>
                  <a:pt x="7673998" y="724531"/>
                  <a:pt x="7643092" y="662482"/>
                </a:cubicBezTo>
                <a:lnTo>
                  <a:pt x="7896429" y="689054"/>
                </a:lnTo>
                <a:cubicBezTo>
                  <a:pt x="7940867" y="662251"/>
                  <a:pt x="7914217" y="689365"/>
                  <a:pt x="7954620" y="689481"/>
                </a:cubicBezTo>
                <a:cubicBezTo>
                  <a:pt x="7937756" y="718000"/>
                  <a:pt x="8005608" y="680123"/>
                  <a:pt x="8000803" y="714583"/>
                </a:cubicBezTo>
                <a:cubicBezTo>
                  <a:pt x="8008309" y="713512"/>
                  <a:pt x="8015731" y="711389"/>
                  <a:pt x="8023216" y="709000"/>
                </a:cubicBezTo>
                <a:lnTo>
                  <a:pt x="8027136" y="707765"/>
                </a:lnTo>
                <a:lnTo>
                  <a:pt x="8041622" y="708731"/>
                </a:lnTo>
                <a:lnTo>
                  <a:pt x="8047209" y="701624"/>
                </a:lnTo>
                <a:lnTo>
                  <a:pt x="8070088" y="697789"/>
                </a:lnTo>
                <a:cubicBezTo>
                  <a:pt x="8078424" y="697492"/>
                  <a:pt x="8087123" y="698508"/>
                  <a:pt x="8096332" y="701624"/>
                </a:cubicBezTo>
                <a:cubicBezTo>
                  <a:pt x="8123926" y="724651"/>
                  <a:pt x="8185640" y="697894"/>
                  <a:pt x="8219225" y="728069"/>
                </a:cubicBezTo>
                <a:cubicBezTo>
                  <a:pt x="8232644" y="736562"/>
                  <a:pt x="8280723" y="746936"/>
                  <a:pt x="8293793" y="739200"/>
                </a:cubicBezTo>
                <a:cubicBezTo>
                  <a:pt x="8304636" y="739365"/>
                  <a:pt x="8314843" y="745516"/>
                  <a:pt x="8323753" y="736063"/>
                </a:cubicBezTo>
                <a:cubicBezTo>
                  <a:pt x="8336542" y="725164"/>
                  <a:pt x="8363344" y="752699"/>
                  <a:pt x="8364496" y="736635"/>
                </a:cubicBezTo>
                <a:cubicBezTo>
                  <a:pt x="8383724" y="755702"/>
                  <a:pt x="8414211" y="733717"/>
                  <a:pt x="8437662" y="731942"/>
                </a:cubicBezTo>
                <a:cubicBezTo>
                  <a:pt x="8451685" y="749699"/>
                  <a:pt x="8487061" y="728469"/>
                  <a:pt x="8533764" y="735554"/>
                </a:cubicBezTo>
                <a:cubicBezTo>
                  <a:pt x="8548878" y="755832"/>
                  <a:pt x="8565301" y="740114"/>
                  <a:pt x="8596769" y="769632"/>
                </a:cubicBezTo>
                <a:cubicBezTo>
                  <a:pt x="8598880" y="767829"/>
                  <a:pt x="8601326" y="766261"/>
                  <a:pt x="8604035" y="764982"/>
                </a:cubicBezTo>
                <a:cubicBezTo>
                  <a:pt x="8619777" y="757551"/>
                  <a:pt x="8640772" y="761213"/>
                  <a:pt x="8650929" y="773164"/>
                </a:cubicBezTo>
                <a:cubicBezTo>
                  <a:pt x="8702615" y="814545"/>
                  <a:pt x="8757170" y="823762"/>
                  <a:pt x="8806497" y="839707"/>
                </a:cubicBezTo>
                <a:cubicBezTo>
                  <a:pt x="8863157" y="854381"/>
                  <a:pt x="8833749" y="812347"/>
                  <a:pt x="8898377" y="854651"/>
                </a:cubicBezTo>
                <a:cubicBezTo>
                  <a:pt x="8909161" y="844048"/>
                  <a:pt x="8918437" y="845186"/>
                  <a:pt x="8932389" y="853846"/>
                </a:cubicBezTo>
                <a:cubicBezTo>
                  <a:pt x="8960146" y="860074"/>
                  <a:pt x="8965550" y="829338"/>
                  <a:pt x="8989288" y="852877"/>
                </a:cubicBezTo>
                <a:cubicBezTo>
                  <a:pt x="8988278" y="835633"/>
                  <a:pt x="9043995" y="856467"/>
                  <a:pt x="9035275" y="837110"/>
                </a:cubicBezTo>
                <a:cubicBezTo>
                  <a:pt x="9060165" y="838647"/>
                  <a:pt x="9108456" y="858499"/>
                  <a:pt x="9138626" y="862106"/>
                </a:cubicBezTo>
                <a:cubicBezTo>
                  <a:pt x="9165080" y="876547"/>
                  <a:pt x="9174888" y="860404"/>
                  <a:pt x="9216298" y="858754"/>
                </a:cubicBezTo>
                <a:cubicBezTo>
                  <a:pt x="9230418" y="871192"/>
                  <a:pt x="9244774" y="868822"/>
                  <a:pt x="9259941" y="861843"/>
                </a:cubicBezTo>
                <a:cubicBezTo>
                  <a:pt x="9297647" y="870955"/>
                  <a:pt x="9335980" y="863006"/>
                  <a:pt x="9380407" y="864825"/>
                </a:cubicBezTo>
                <a:cubicBezTo>
                  <a:pt x="9424338" y="883720"/>
                  <a:pt x="9443322" y="899138"/>
                  <a:pt x="9490772" y="901190"/>
                </a:cubicBezTo>
                <a:cubicBezTo>
                  <a:pt x="9530410" y="933396"/>
                  <a:pt x="9546422" y="928548"/>
                  <a:pt x="9584982" y="935980"/>
                </a:cubicBezTo>
                <a:cubicBezTo>
                  <a:pt x="9629819" y="954269"/>
                  <a:pt x="9718219" y="986435"/>
                  <a:pt x="9759797" y="1010923"/>
                </a:cubicBezTo>
                <a:cubicBezTo>
                  <a:pt x="9801376" y="1035410"/>
                  <a:pt x="9804503" y="1066293"/>
                  <a:pt x="9834455" y="1082908"/>
                </a:cubicBezTo>
                <a:cubicBezTo>
                  <a:pt x="9864406" y="1099522"/>
                  <a:pt x="9891608" y="1087791"/>
                  <a:pt x="9939504" y="1110614"/>
                </a:cubicBezTo>
                <a:cubicBezTo>
                  <a:pt x="9978150" y="1098522"/>
                  <a:pt x="10034187" y="1166580"/>
                  <a:pt x="10077001" y="1160906"/>
                </a:cubicBezTo>
                <a:cubicBezTo>
                  <a:pt x="10084861" y="1190721"/>
                  <a:pt x="10164307" y="1234884"/>
                  <a:pt x="10178431" y="1244920"/>
                </a:cubicBezTo>
                <a:cubicBezTo>
                  <a:pt x="10210316" y="1215779"/>
                  <a:pt x="10222273" y="1306394"/>
                  <a:pt x="10248658" y="1309335"/>
                </a:cubicBezTo>
                <a:lnTo>
                  <a:pt x="10414709" y="1388645"/>
                </a:lnTo>
                <a:cubicBezTo>
                  <a:pt x="10473963" y="1440373"/>
                  <a:pt x="10538857" y="1454568"/>
                  <a:pt x="10592469" y="1543828"/>
                </a:cubicBezTo>
                <a:cubicBezTo>
                  <a:pt x="10651538" y="1531501"/>
                  <a:pt x="10660082" y="1567462"/>
                  <a:pt x="10674941" y="1597388"/>
                </a:cubicBezTo>
                <a:lnTo>
                  <a:pt x="10680562" y="1605023"/>
                </a:lnTo>
                <a:lnTo>
                  <a:pt x="0" y="1605023"/>
                </a:lnTo>
                <a:lnTo>
                  <a:pt x="0" y="415048"/>
                </a:lnTo>
                <a:lnTo>
                  <a:pt x="9656" y="416044"/>
                </a:lnTo>
                <a:cubicBezTo>
                  <a:pt x="66794" y="420549"/>
                  <a:pt x="142962" y="423374"/>
                  <a:pt x="179196" y="423071"/>
                </a:cubicBezTo>
                <a:cubicBezTo>
                  <a:pt x="202136" y="418172"/>
                  <a:pt x="228694" y="392385"/>
                  <a:pt x="250912" y="408617"/>
                </a:cubicBezTo>
                <a:cubicBezTo>
                  <a:pt x="249389" y="392611"/>
                  <a:pt x="280512" y="416185"/>
                  <a:pt x="291375" y="403710"/>
                </a:cubicBezTo>
                <a:cubicBezTo>
                  <a:pt x="298635" y="393187"/>
                  <a:pt x="309770" y="397885"/>
                  <a:pt x="320542" y="396592"/>
                </a:cubicBezTo>
                <a:cubicBezTo>
                  <a:pt x="359051" y="397166"/>
                  <a:pt x="484339" y="405354"/>
                  <a:pt x="522426" y="407158"/>
                </a:cubicBezTo>
                <a:cubicBezTo>
                  <a:pt x="532069" y="408997"/>
                  <a:pt x="540856" y="408831"/>
                  <a:pt x="549068" y="407418"/>
                </a:cubicBezTo>
                <a:lnTo>
                  <a:pt x="571100" y="400562"/>
                </a:lnTo>
                <a:lnTo>
                  <a:pt x="575457" y="392801"/>
                </a:lnTo>
                <a:lnTo>
                  <a:pt x="589968" y="391807"/>
                </a:lnTo>
                <a:lnTo>
                  <a:pt x="593649" y="390062"/>
                </a:lnTo>
                <a:cubicBezTo>
                  <a:pt x="600667" y="386700"/>
                  <a:pt x="607669" y="383607"/>
                  <a:pt x="614928" y="381544"/>
                </a:cubicBezTo>
                <a:cubicBezTo>
                  <a:pt x="636416" y="381988"/>
                  <a:pt x="667253" y="387671"/>
                  <a:pt x="722580" y="392722"/>
                </a:cubicBezTo>
                <a:cubicBezTo>
                  <a:pt x="792539" y="408114"/>
                  <a:pt x="885615" y="380106"/>
                  <a:pt x="946884" y="411854"/>
                </a:cubicBezTo>
                <a:cubicBezTo>
                  <a:pt x="1028270" y="418469"/>
                  <a:pt x="1139077" y="429433"/>
                  <a:pt x="1210905" y="432414"/>
                </a:cubicBezTo>
                <a:cubicBezTo>
                  <a:pt x="1270803" y="429423"/>
                  <a:pt x="1321921" y="453757"/>
                  <a:pt x="1377854" y="429745"/>
                </a:cubicBezTo>
                <a:cubicBezTo>
                  <a:pt x="1381419" y="434564"/>
                  <a:pt x="1385901" y="438319"/>
                  <a:pt x="1391004" y="441307"/>
                </a:cubicBezTo>
                <a:lnTo>
                  <a:pt x="1406953" y="447889"/>
                </a:lnTo>
                <a:lnTo>
                  <a:pt x="1409246" y="446765"/>
                </a:lnTo>
                <a:cubicBezTo>
                  <a:pt x="1419066" y="444804"/>
                  <a:pt x="1424836" y="446037"/>
                  <a:pt x="1428800" y="448677"/>
                </a:cubicBezTo>
                <a:lnTo>
                  <a:pt x="1432402" y="452956"/>
                </a:lnTo>
                <a:lnTo>
                  <a:pt x="1606578" y="430870"/>
                </a:lnTo>
                <a:cubicBezTo>
                  <a:pt x="1619625" y="433971"/>
                  <a:pt x="1633347" y="436643"/>
                  <a:pt x="1647476" y="438687"/>
                </a:cubicBezTo>
                <a:lnTo>
                  <a:pt x="1655866" y="439472"/>
                </a:lnTo>
                <a:lnTo>
                  <a:pt x="1656096" y="439162"/>
                </a:lnTo>
                <a:cubicBezTo>
                  <a:pt x="1658061" y="438636"/>
                  <a:pt x="1666503" y="411823"/>
                  <a:pt x="1670708" y="412530"/>
                </a:cubicBezTo>
                <a:lnTo>
                  <a:pt x="1737953" y="399496"/>
                </a:lnTo>
                <a:lnTo>
                  <a:pt x="1848192" y="376032"/>
                </a:lnTo>
                <a:cubicBezTo>
                  <a:pt x="1887458" y="368088"/>
                  <a:pt x="1918458" y="352092"/>
                  <a:pt x="1954077" y="352621"/>
                </a:cubicBezTo>
                <a:cubicBezTo>
                  <a:pt x="1965180" y="342609"/>
                  <a:pt x="1976973" y="337201"/>
                  <a:pt x="1993047" y="346068"/>
                </a:cubicBezTo>
                <a:cubicBezTo>
                  <a:pt x="2028636" y="335449"/>
                  <a:pt x="2032293" y="317806"/>
                  <a:pt x="2059719" y="325903"/>
                </a:cubicBezTo>
                <a:cubicBezTo>
                  <a:pt x="2071905" y="296194"/>
                  <a:pt x="2076373" y="305826"/>
                  <a:pt x="2088528" y="311409"/>
                </a:cubicBezTo>
                <a:lnTo>
                  <a:pt x="2090087" y="311676"/>
                </a:lnTo>
                <a:lnTo>
                  <a:pt x="2091700" y="307455"/>
                </a:lnTo>
                <a:lnTo>
                  <a:pt x="2096989" y="304649"/>
                </a:lnTo>
                <a:lnTo>
                  <a:pt x="2113325" y="302764"/>
                </a:lnTo>
                <a:lnTo>
                  <a:pt x="2119780" y="303007"/>
                </a:lnTo>
                <a:cubicBezTo>
                  <a:pt x="2124111" y="302819"/>
                  <a:pt x="2126840" y="302239"/>
                  <a:pt x="2128562" y="301336"/>
                </a:cubicBezTo>
                <a:cubicBezTo>
                  <a:pt x="2128600" y="301221"/>
                  <a:pt x="2128640" y="301107"/>
                  <a:pt x="2128679" y="300991"/>
                </a:cubicBezTo>
                <a:lnTo>
                  <a:pt x="2179558" y="299095"/>
                </a:lnTo>
                <a:cubicBezTo>
                  <a:pt x="2184857" y="280099"/>
                  <a:pt x="2238998" y="291238"/>
                  <a:pt x="2223277" y="260239"/>
                </a:cubicBezTo>
                <a:cubicBezTo>
                  <a:pt x="2241523" y="259676"/>
                  <a:pt x="2256386" y="270988"/>
                  <a:pt x="2243644" y="251110"/>
                </a:cubicBezTo>
                <a:cubicBezTo>
                  <a:pt x="2249448" y="250324"/>
                  <a:pt x="2252382" y="247882"/>
                  <a:pt x="2253986" y="244616"/>
                </a:cubicBezTo>
                <a:lnTo>
                  <a:pt x="2254285" y="243167"/>
                </a:lnTo>
                <a:lnTo>
                  <a:pt x="2295037" y="242433"/>
                </a:lnTo>
                <a:lnTo>
                  <a:pt x="2299648" y="239896"/>
                </a:lnTo>
                <a:lnTo>
                  <a:pt x="2327237" y="242539"/>
                </a:lnTo>
                <a:lnTo>
                  <a:pt x="2340943" y="242239"/>
                </a:lnTo>
                <a:lnTo>
                  <a:pt x="2345943" y="245589"/>
                </a:lnTo>
                <a:cubicBezTo>
                  <a:pt x="2350718" y="247299"/>
                  <a:pt x="2356754" y="247292"/>
                  <a:pt x="2365602" y="243403"/>
                </a:cubicBezTo>
                <a:lnTo>
                  <a:pt x="2367433" y="241858"/>
                </a:lnTo>
                <a:lnTo>
                  <a:pt x="2385231" y="244873"/>
                </a:lnTo>
                <a:cubicBezTo>
                  <a:pt x="2391237" y="246682"/>
                  <a:pt x="2396907" y="249351"/>
                  <a:pt x="2402059" y="253223"/>
                </a:cubicBezTo>
                <a:cubicBezTo>
                  <a:pt x="2457690" y="251623"/>
                  <a:pt x="2639813" y="242704"/>
                  <a:pt x="2719020" y="235271"/>
                </a:cubicBezTo>
                <a:cubicBezTo>
                  <a:pt x="2762954" y="229515"/>
                  <a:pt x="2821915" y="222156"/>
                  <a:pt x="2877308" y="208630"/>
                </a:cubicBezTo>
                <a:cubicBezTo>
                  <a:pt x="2947949" y="226393"/>
                  <a:pt x="2978035" y="153757"/>
                  <a:pt x="3051375" y="154110"/>
                </a:cubicBezTo>
                <a:cubicBezTo>
                  <a:pt x="3078434" y="115011"/>
                  <a:pt x="3067807" y="148493"/>
                  <a:pt x="3104837" y="135199"/>
                </a:cubicBezTo>
                <a:cubicBezTo>
                  <a:pt x="3103880" y="166713"/>
                  <a:pt x="3146743" y="109780"/>
                  <a:pt x="3159836" y="142694"/>
                </a:cubicBezTo>
                <a:cubicBezTo>
                  <a:pt x="3166160" y="139232"/>
                  <a:pt x="3171875" y="134841"/>
                  <a:pt x="3177510" y="130186"/>
                </a:cubicBezTo>
                <a:lnTo>
                  <a:pt x="3180470" y="127764"/>
                </a:lnTo>
                <a:lnTo>
                  <a:pt x="3194216" y="123837"/>
                </a:lnTo>
                <a:lnTo>
                  <a:pt x="3214710" y="104451"/>
                </a:lnTo>
                <a:cubicBezTo>
                  <a:pt x="3222186" y="101416"/>
                  <a:pt x="3230663" y="99454"/>
                  <a:pt x="3240671" y="99232"/>
                </a:cubicBezTo>
                <a:cubicBezTo>
                  <a:pt x="3277606" y="111009"/>
                  <a:pt x="3320498" y="66221"/>
                  <a:pt x="3366544" y="82506"/>
                </a:cubicBezTo>
                <a:cubicBezTo>
                  <a:pt x="3383134" y="85775"/>
                  <a:pt x="3432393" y="79256"/>
                  <a:pt x="3440424" y="67891"/>
                </a:cubicBezTo>
                <a:cubicBezTo>
                  <a:pt x="3450432" y="64444"/>
                  <a:pt x="3462892" y="66649"/>
                  <a:pt x="3466248" y="55103"/>
                </a:cubicBezTo>
                <a:cubicBezTo>
                  <a:pt x="3472418" y="40954"/>
                  <a:pt x="3510917" y="57092"/>
                  <a:pt x="3503820" y="42110"/>
                </a:cubicBezTo>
                <a:lnTo>
                  <a:pt x="3568389" y="13576"/>
                </a:lnTo>
                <a:cubicBezTo>
                  <a:pt x="3579310" y="19318"/>
                  <a:pt x="3590168" y="14433"/>
                  <a:pt x="3604089" y="6980"/>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88367E6-98AD-44E8-81F5-B30864AE0B1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13CA1BF7-66A2-4E36-9346-0B7158076219}" type="slidenum">
              <a:rPr lang="en-US" sz="1000"/>
              <a:pPr>
                <a:spcAft>
                  <a:spcPts val="600"/>
                </a:spcAft>
              </a:pPr>
              <a:t>5</a:t>
            </a:fld>
            <a:endParaRPr lang="en-US" sz="1000"/>
          </a:p>
        </p:txBody>
      </p:sp>
      <p:pic>
        <p:nvPicPr>
          <p:cNvPr id="18" name="Picture 17">
            <a:extLst>
              <a:ext uri="{FF2B5EF4-FFF2-40B4-BE49-F238E27FC236}">
                <a16:creationId xmlns:a16="http://schemas.microsoft.com/office/drawing/2014/main" id="{AB936AC2-300B-70BD-24A7-4CFBE0C4032F}"/>
              </a:ext>
            </a:extLst>
          </p:cNvPr>
          <p:cNvPicPr>
            <a:picLocks noChangeAspect="1"/>
          </p:cNvPicPr>
          <p:nvPr/>
        </p:nvPicPr>
        <p:blipFill>
          <a:blip r:embed="rId6"/>
          <a:stretch>
            <a:fillRect/>
          </a:stretch>
        </p:blipFill>
        <p:spPr>
          <a:xfrm>
            <a:off x="11245422" y="122622"/>
            <a:ext cx="695325" cy="838200"/>
          </a:xfrm>
          <a:prstGeom prst="rect">
            <a:avLst/>
          </a:prstGeom>
        </p:spPr>
      </p:pic>
      <p:sp>
        <p:nvSpPr>
          <p:cNvPr id="4" name="TextBox 3">
            <a:extLst>
              <a:ext uri="{FF2B5EF4-FFF2-40B4-BE49-F238E27FC236}">
                <a16:creationId xmlns:a16="http://schemas.microsoft.com/office/drawing/2014/main" id="{27B8DCF2-830B-3992-EF37-950FBFFED603}"/>
              </a:ext>
            </a:extLst>
          </p:cNvPr>
          <p:cNvSpPr txBox="1"/>
          <p:nvPr/>
        </p:nvSpPr>
        <p:spPr>
          <a:xfrm>
            <a:off x="705660" y="5857999"/>
            <a:ext cx="4715715" cy="830997"/>
          </a:xfrm>
          <a:prstGeom prst="rect">
            <a:avLst/>
          </a:prstGeom>
          <a:noFill/>
        </p:spPr>
        <p:txBody>
          <a:bodyPr wrap="none" rtlCol="0">
            <a:spAutoFit/>
          </a:bodyPr>
          <a:lstStyle/>
          <a:p>
            <a:r>
              <a:rPr lang="en-US" sz="2400" i="1" dirty="0"/>
              <a:t>-many Vet-LIRN isolates cluster with </a:t>
            </a:r>
          </a:p>
          <a:p>
            <a:r>
              <a:rPr lang="en-US" sz="2400" i="1" dirty="0"/>
              <a:t>animal or human isolates</a:t>
            </a:r>
          </a:p>
        </p:txBody>
      </p:sp>
      <p:pic>
        <p:nvPicPr>
          <p:cNvPr id="14" name="Picture 13">
            <a:extLst>
              <a:ext uri="{FF2B5EF4-FFF2-40B4-BE49-F238E27FC236}">
                <a16:creationId xmlns:a16="http://schemas.microsoft.com/office/drawing/2014/main" id="{386DBC5D-FDE2-A27F-377F-4B747E3D1D7A}"/>
              </a:ext>
            </a:extLst>
          </p:cNvPr>
          <p:cNvPicPr>
            <a:picLocks noChangeAspect="1"/>
          </p:cNvPicPr>
          <p:nvPr/>
        </p:nvPicPr>
        <p:blipFill>
          <a:blip r:embed="rId7"/>
          <a:stretch>
            <a:fillRect/>
          </a:stretch>
        </p:blipFill>
        <p:spPr>
          <a:xfrm>
            <a:off x="3538524" y="3319643"/>
            <a:ext cx="8402223" cy="2048161"/>
          </a:xfrm>
          <a:prstGeom prst="rect">
            <a:avLst/>
          </a:prstGeom>
        </p:spPr>
      </p:pic>
    </p:spTree>
    <p:custDataLst>
      <p:tags r:id="rId1"/>
    </p:custDataLst>
    <p:extLst>
      <p:ext uri="{BB962C8B-B14F-4D97-AF65-F5344CB8AC3E}">
        <p14:creationId xmlns:p14="http://schemas.microsoft.com/office/powerpoint/2010/main" val="3509860814"/>
      </p:ext>
    </p:extLst>
  </p:cSld>
  <p:clrMapOvr>
    <a:masterClrMapping/>
  </p:clrMapOvr>
  <mc:AlternateContent xmlns:mc="http://schemas.openxmlformats.org/markup-compatibility/2006" xmlns:p14="http://schemas.microsoft.com/office/powerpoint/2010/main">
    <mc:Choice Requires="p14">
      <p:transition p14:dur="10" advTm="31426"/>
    </mc:Choice>
    <mc:Fallback xmlns="">
      <p:transition advTm="31426"/>
    </mc:Fallback>
  </mc:AlternateContent>
  <p:extLst>
    <p:ext uri="{3A86A75C-4F4B-4683-9AE1-C65F6400EC91}">
      <p14:laserTraceLst xmlns:p14="http://schemas.microsoft.com/office/powerpoint/2010/main">
        <p14:tracePtLst>
          <p14:tracePt t="6092" x="11322050" y="4089400"/>
          <p14:tracePt t="6110" x="11201400" y="4070350"/>
          <p14:tracePt t="6128" x="11125200" y="4064000"/>
          <p14:tracePt t="6144" x="11074400" y="4064000"/>
          <p14:tracePt t="9294" x="11080750" y="4064000"/>
          <p14:tracePt t="9311" x="11087100" y="4064000"/>
          <p14:tracePt t="9325" x="11093450" y="4064000"/>
          <p14:tracePt t="9958" x="11087100" y="4064000"/>
          <p14:tracePt t="9966" x="11074400" y="4064000"/>
          <p14:tracePt t="9977" x="11049000" y="4064000"/>
          <p14:tracePt t="9994" x="10998200" y="4076700"/>
          <p14:tracePt t="10011" x="10699750" y="4216400"/>
          <p14:tracePt t="10028" x="10147300" y="4381500"/>
          <p14:tracePt t="10044" x="9340850" y="4610100"/>
          <p14:tracePt t="10060" x="8674100" y="4813300"/>
          <p14:tracePt t="10077" x="7893050" y="5073650"/>
          <p14:tracePt t="10094" x="7289800" y="5283200"/>
          <p14:tracePt t="10111" x="6400800" y="5619750"/>
          <p14:tracePt t="10127" x="6026150" y="5753100"/>
          <p14:tracePt t="10144" x="5645150" y="5930900"/>
          <p14:tracePt t="10161" x="5492750" y="6000750"/>
          <p14:tracePt t="10178" x="5334000" y="6057900"/>
          <p14:tracePt t="10194" x="5264150" y="6070600"/>
          <p14:tracePt t="10211" x="5207000" y="6070600"/>
          <p14:tracePt t="10227" x="5130800" y="6070600"/>
          <p14:tracePt t="10244" x="5080000" y="6070600"/>
          <p14:tracePt t="10260" x="4972050" y="6076950"/>
          <p14:tracePt t="10278" x="4819650" y="6076950"/>
          <p14:tracePt t="10294" x="4705350" y="6064250"/>
          <p14:tracePt t="10311" x="4591050" y="6051550"/>
          <p14:tracePt t="10327" x="4406900" y="6051550"/>
          <p14:tracePt t="10343" x="4267200" y="6096000"/>
          <p14:tracePt t="10360" x="4152900" y="6127750"/>
          <p14:tracePt t="10378" x="4019550" y="6178550"/>
          <p14:tracePt t="10394" x="3917950" y="6216650"/>
          <p14:tracePt t="10411" x="3816350" y="6242050"/>
          <p14:tracePt t="10427" x="3708400" y="6267450"/>
          <p14:tracePt t="10444" x="3683000" y="6267450"/>
          <p14:tracePt t="10460" x="3651250" y="6273800"/>
          <p14:tracePt t="10477" x="3625850" y="6273800"/>
          <p14:tracePt t="10494" x="3619500" y="6273800"/>
          <p14:tracePt t="10511" x="3606800" y="6273800"/>
          <p14:tracePt t="10815" x="3600450" y="6273800"/>
          <p14:tracePt t="10822" x="3594100" y="6273800"/>
          <p14:tracePt t="10829" x="3587750" y="6273800"/>
          <p14:tracePt t="10844" x="3581400" y="6273800"/>
          <p14:tracePt t="10862" x="3562350" y="6273800"/>
          <p14:tracePt t="11347" x="3549650" y="6273800"/>
          <p14:tracePt t="11356" x="3543300" y="6273800"/>
          <p14:tracePt t="11363" x="3530600" y="6286500"/>
          <p14:tracePt t="11377" x="3498850" y="6292850"/>
          <p14:tracePt t="11394" x="3479800" y="6299200"/>
          <p14:tracePt t="11412" x="3473450" y="6299200"/>
          <p14:tracePt t="11447" x="3467100" y="6299200"/>
          <p14:tracePt t="13655" x="3473450" y="6299200"/>
          <p14:tracePt t="13663" x="3479800" y="6299200"/>
          <p14:tracePt t="13671" x="3492500" y="6305550"/>
          <p14:tracePt t="13679" x="3511550" y="6318250"/>
          <p14:tracePt t="13694" x="3543300" y="6324600"/>
          <p14:tracePt t="13710" x="3568700" y="6337300"/>
          <p14:tracePt t="13727" x="3587750" y="6337300"/>
          <p14:tracePt t="13745" x="3594100" y="6343650"/>
          <p14:tracePt t="14034" x="3600450" y="6343650"/>
          <p14:tracePt t="14042" x="3619500" y="6343650"/>
          <p14:tracePt t="14049" x="3651250" y="6343650"/>
          <p14:tracePt t="14061" x="3670300" y="6343650"/>
          <p14:tracePt t="14077" x="3752850" y="6350000"/>
          <p14:tracePt t="14094" x="3860800" y="6350000"/>
          <p14:tracePt t="14111" x="4127500" y="6350000"/>
          <p14:tracePt t="14128" x="4273550" y="6343650"/>
          <p14:tracePt t="14144" x="4400550" y="6311900"/>
          <p14:tracePt t="14161" x="4476750" y="6286500"/>
          <p14:tracePt t="14177" x="4540250" y="6261100"/>
          <p14:tracePt t="14194" x="4591050" y="6242050"/>
          <p14:tracePt t="14211" x="4705350" y="6191250"/>
          <p14:tracePt t="14227" x="4813300" y="6165850"/>
          <p14:tracePt t="14244" x="4902200" y="6146800"/>
          <p14:tracePt t="14260" x="5022850" y="6108700"/>
          <p14:tracePt t="14278" x="5181600" y="6064250"/>
          <p14:tracePt t="14294" x="5359400" y="6007100"/>
          <p14:tracePt t="14312" x="5740400" y="5873750"/>
          <p14:tracePt t="14327" x="5899150" y="5803900"/>
          <p14:tracePt t="14344" x="6070600" y="5708650"/>
          <p14:tracePt t="14360" x="6197600" y="5607050"/>
          <p14:tracePt t="14377" x="6299200" y="5511800"/>
          <p14:tracePt t="14394" x="6407150" y="5410200"/>
          <p14:tracePt t="14411" x="6540500" y="5308600"/>
          <p14:tracePt t="14427" x="6635750" y="5226050"/>
          <p14:tracePt t="14444" x="6699250" y="5168900"/>
          <p14:tracePt t="14461" x="6756400" y="5111750"/>
          <p14:tracePt t="14478" x="6826250" y="5035550"/>
          <p14:tracePt t="14494" x="6896100" y="4978400"/>
          <p14:tracePt t="14511" x="6953250" y="4914900"/>
          <p14:tracePt t="14528" x="6978650" y="4895850"/>
          <p14:tracePt t="14544" x="6991350" y="4883150"/>
          <p14:tracePt t="14561" x="6997700" y="4883150"/>
          <p14:tracePt t="14728" x="7004050" y="4883150"/>
          <p14:tracePt t="14735" x="7016750" y="4883150"/>
          <p14:tracePt t="14744" x="7061200" y="4876800"/>
          <p14:tracePt t="14760" x="7207250" y="4870450"/>
          <p14:tracePt t="14778" x="7416800" y="4838700"/>
          <p14:tracePt t="14794" x="7537450" y="4800600"/>
          <p14:tracePt t="14811" x="7658100" y="4737100"/>
          <p14:tracePt t="14828" x="7696200" y="4692650"/>
          <p14:tracePt t="14844" x="7727950" y="4635500"/>
          <p14:tracePt t="14861" x="7727950" y="4622800"/>
          <p14:tracePt t="14877" x="7727950" y="4610100"/>
          <p14:tracePt t="14894" x="7708900" y="4584700"/>
          <p14:tracePt t="14911" x="7689850" y="4552950"/>
          <p14:tracePt t="14927" x="7677150" y="4546600"/>
          <p14:tracePt t="14944" x="7670800" y="4540250"/>
          <p14:tracePt t="14960" x="7664450" y="4540250"/>
          <p14:tracePt t="14977" x="7645400" y="4533900"/>
          <p14:tracePt t="14994" x="7620000" y="4527550"/>
          <p14:tracePt t="15010" x="7588250" y="4514850"/>
          <p14:tracePt t="15028" x="7550150" y="4508500"/>
          <p14:tracePt t="15044" x="7518400" y="4502150"/>
          <p14:tracePt t="15061" x="7473950" y="4489450"/>
          <p14:tracePt t="15077" x="7435850" y="4483100"/>
          <p14:tracePt t="15094" x="7423150" y="4476750"/>
          <p14:tracePt t="15110" x="7391400" y="4470400"/>
          <p14:tracePt t="15128" x="7366000" y="4470400"/>
          <p14:tracePt t="15144" x="7321550" y="4457700"/>
          <p14:tracePt t="15161" x="7277100" y="4451350"/>
          <p14:tracePt t="15177" x="7239000" y="4451350"/>
          <p14:tracePt t="15194" x="7207250" y="4451350"/>
          <p14:tracePt t="15212" x="7175500" y="4451350"/>
          <p14:tracePt t="15227" x="7162800" y="4451350"/>
          <p14:tracePt t="15244" x="7131050" y="4451350"/>
          <p14:tracePt t="15261" x="7092950" y="4451350"/>
          <p14:tracePt t="15278" x="7061200" y="4457700"/>
          <p14:tracePt t="15294" x="7010400" y="4470400"/>
          <p14:tracePt t="15311" x="6959600" y="4489450"/>
          <p14:tracePt t="15328" x="6902450" y="4502150"/>
          <p14:tracePt t="15344" x="6826250" y="4527550"/>
          <p14:tracePt t="15362" x="6705600" y="4565650"/>
          <p14:tracePt t="15378" x="6635750" y="4591050"/>
          <p14:tracePt t="15394" x="6521450" y="4641850"/>
          <p14:tracePt t="15411" x="6419850" y="4673600"/>
          <p14:tracePt t="15428" x="6305550" y="4711700"/>
          <p14:tracePt t="15444" x="6191250" y="4768850"/>
          <p14:tracePt t="15445" x="6172200" y="4781550"/>
          <p14:tracePt t="15461" x="6108700" y="4826000"/>
          <p14:tracePt t="15477" x="6083300" y="4851400"/>
          <p14:tracePt t="15494" x="6076950" y="4876800"/>
          <p14:tracePt t="15511" x="6070600" y="4895850"/>
          <p14:tracePt t="15528" x="6064250" y="4902200"/>
          <p14:tracePt t="15561" x="6064250" y="4908550"/>
          <p14:tracePt t="15577" x="6057900" y="4908550"/>
          <p14:tracePt t="15594" x="6057900" y="4927600"/>
          <p14:tracePt t="15611" x="6057900" y="4940300"/>
          <p14:tracePt t="15627" x="6064250" y="4953000"/>
          <p14:tracePt t="15644" x="6070600" y="4959350"/>
          <p14:tracePt t="15661" x="6076950" y="4965700"/>
          <p14:tracePt t="15677" x="6083300" y="4972050"/>
          <p14:tracePt t="15694" x="6089650" y="4972050"/>
          <p14:tracePt t="15710" x="6096000" y="4978400"/>
          <p14:tracePt t="15727" x="6108700" y="4978400"/>
          <p14:tracePt t="15744" x="6115050" y="4984750"/>
          <p14:tracePt t="15761" x="6121400" y="4991100"/>
          <p14:tracePt t="15778" x="6140450" y="4991100"/>
          <p14:tracePt t="15794" x="6153150" y="4991100"/>
          <p14:tracePt t="15811" x="6159500" y="4991100"/>
          <p14:tracePt t="15827" x="6165850" y="4997450"/>
          <p14:tracePt t="15861" x="6172200" y="4997450"/>
          <p14:tracePt t="15877" x="6178550" y="4997450"/>
          <p14:tracePt t="15894" x="6191250" y="5003800"/>
          <p14:tracePt t="15910" x="6203950" y="5010150"/>
          <p14:tracePt t="15927" x="6210300" y="5010150"/>
          <p14:tracePt t="15944" x="6216650" y="5010150"/>
          <p14:tracePt t="15961" x="6223000" y="5016500"/>
          <p14:tracePt t="15977" x="6229350" y="501650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50CC88A9-A661-4C48-866E-8734E511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1269336" cy="2008639"/>
          </a:xfrm>
          <a:custGeom>
            <a:avLst/>
            <a:gdLst>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174645 w 11269336"/>
              <a:gd name="connsiteY140" fmla="*/ 2088358 h 2323145"/>
              <a:gd name="connsiteX141" fmla="*/ 5092476 w 11269336"/>
              <a:gd name="connsiteY141" fmla="*/ 2100737 h 2323145"/>
              <a:gd name="connsiteX142" fmla="*/ 5060738 w 11269336"/>
              <a:gd name="connsiteY142" fmla="*/ 2083274 h 2323145"/>
              <a:gd name="connsiteX143" fmla="*/ 4860988 w 11269336"/>
              <a:gd name="connsiteY143" fmla="*/ 2135698 h 2323145"/>
              <a:gd name="connsiteX144" fmla="*/ 4807902 w 11269336"/>
              <a:gd name="connsiteY144" fmla="*/ 2138894 h 2323145"/>
              <a:gd name="connsiteX145" fmla="*/ 4765388 w 11269336"/>
              <a:gd name="connsiteY145" fmla="*/ 2162525 h 2323145"/>
              <a:gd name="connsiteX146" fmla="*/ 4745033 w 11269336"/>
              <a:gd name="connsiteY146" fmla="*/ 2158859 h 2323145"/>
              <a:gd name="connsiteX147" fmla="*/ 4741475 w 11269336"/>
              <a:gd name="connsiteY147" fmla="*/ 2157998 h 2323145"/>
              <a:gd name="connsiteX148" fmla="*/ 4728247 w 11269336"/>
              <a:gd name="connsiteY148" fmla="*/ 2159526 h 2323145"/>
              <a:gd name="connsiteX149" fmla="*/ 4723263 w 11269336"/>
              <a:gd name="connsiteY149" fmla="*/ 2153742 h 2323145"/>
              <a:gd name="connsiteX150" fmla="*/ 4702453 w 11269336"/>
              <a:gd name="connsiteY150" fmla="*/ 2151586 h 2323145"/>
              <a:gd name="connsiteX151" fmla="*/ 4678455 w 11269336"/>
              <a:gd name="connsiteY151" fmla="*/ 2156131 h 2323145"/>
              <a:gd name="connsiteX152" fmla="*/ 4593061 w 11269336"/>
              <a:gd name="connsiteY152" fmla="*/ 2171597 h 2323145"/>
              <a:gd name="connsiteX153" fmla="*/ 4579902 w 11269336"/>
              <a:gd name="connsiteY153" fmla="*/ 2177927 h 2323145"/>
              <a:gd name="connsiteX154" fmla="*/ 4533444 w 11269336"/>
              <a:gd name="connsiteY154" fmla="*/ 2181200 h 2323145"/>
              <a:gd name="connsiteX155" fmla="*/ 4492832 w 11269336"/>
              <a:gd name="connsiteY155" fmla="*/ 2188033 h 2323145"/>
              <a:gd name="connsiteX156" fmla="*/ 4467257 w 11269336"/>
              <a:gd name="connsiteY156" fmla="*/ 2196121 h 2323145"/>
              <a:gd name="connsiteX157" fmla="*/ 4459937 w 11269336"/>
              <a:gd name="connsiteY157" fmla="*/ 2195182 h 2323145"/>
              <a:gd name="connsiteX158" fmla="*/ 4433312 w 11269336"/>
              <a:gd name="connsiteY158" fmla="*/ 2199004 h 2323145"/>
              <a:gd name="connsiteX159" fmla="*/ 4420601 w 11269336"/>
              <a:gd name="connsiteY159" fmla="*/ 2205158 h 2323145"/>
              <a:gd name="connsiteX160" fmla="*/ 4405765 w 11269336"/>
              <a:gd name="connsiteY160" fmla="*/ 2199902 h 2323145"/>
              <a:gd name="connsiteX161" fmla="*/ 4401354 w 11269336"/>
              <a:gd name="connsiteY161" fmla="*/ 2194745 h 2323145"/>
              <a:gd name="connsiteX162" fmla="*/ 4383151 w 11269336"/>
              <a:gd name="connsiteY162" fmla="*/ 2201140 h 2323145"/>
              <a:gd name="connsiteX163" fmla="*/ 4366646 w 11269336"/>
              <a:gd name="connsiteY163" fmla="*/ 2198564 h 2323145"/>
              <a:gd name="connsiteX164" fmla="*/ 4354009 w 11269336"/>
              <a:gd name="connsiteY164" fmla="*/ 2204984 h 2323145"/>
              <a:gd name="connsiteX165" fmla="*/ 4348284 w 11269336"/>
              <a:gd name="connsiteY165" fmla="*/ 2205270 h 2323145"/>
              <a:gd name="connsiteX166" fmla="*/ 4333906 w 11269336"/>
              <a:gd name="connsiteY166" fmla="*/ 2205251 h 2323145"/>
              <a:gd name="connsiteX167" fmla="*/ 4308819 w 11269336"/>
              <a:gd name="connsiteY167" fmla="*/ 2203822 h 2323145"/>
              <a:gd name="connsiteX168" fmla="*/ 4301210 w 11269336"/>
              <a:gd name="connsiteY168" fmla="*/ 2204456 h 2323145"/>
              <a:gd name="connsiteX169" fmla="*/ 4283095 w 11269336"/>
              <a:gd name="connsiteY169" fmla="*/ 2198177 h 2323145"/>
              <a:gd name="connsiteX170" fmla="*/ 4250119 w 11269336"/>
              <a:gd name="connsiteY170" fmla="*/ 2196342 h 2323145"/>
              <a:gd name="connsiteX171" fmla="*/ 4189203 w 11269336"/>
              <a:gd name="connsiteY171" fmla="*/ 2178994 h 2323145"/>
              <a:gd name="connsiteX172" fmla="*/ 4154035 w 11269336"/>
              <a:gd name="connsiteY172" fmla="*/ 2171950 h 2323145"/>
              <a:gd name="connsiteX173" fmla="*/ 4129569 w 11269336"/>
              <a:gd name="connsiteY173" fmla="*/ 2163850 h 2323145"/>
              <a:gd name="connsiteX174" fmla="*/ 4061250 w 11269336"/>
              <a:gd name="connsiteY174" fmla="*/ 2159236 h 2323145"/>
              <a:gd name="connsiteX175" fmla="*/ 3945480 w 11269336"/>
              <a:gd name="connsiteY175" fmla="*/ 2158279 h 2323145"/>
              <a:gd name="connsiteX176" fmla="*/ 3921468 w 11269336"/>
              <a:gd name="connsiteY176" fmla="*/ 2156588 h 2323145"/>
              <a:gd name="connsiteX177" fmla="*/ 3903348 w 11269336"/>
              <a:gd name="connsiteY177" fmla="*/ 2149220 h 2323145"/>
              <a:gd name="connsiteX178" fmla="*/ 3901342 w 11269336"/>
              <a:gd name="connsiteY178" fmla="*/ 2142355 h 2323145"/>
              <a:gd name="connsiteX179" fmla="*/ 3888539 w 11269336"/>
              <a:gd name="connsiteY179" fmla="*/ 2140476 h 2323145"/>
              <a:gd name="connsiteX180" fmla="*/ 3885662 w 11269336"/>
              <a:gd name="connsiteY180" fmla="*/ 2138740 h 2323145"/>
              <a:gd name="connsiteX181" fmla="*/ 3868627 w 11269336"/>
              <a:gd name="connsiteY181" fmla="*/ 2130023 h 2323145"/>
              <a:gd name="connsiteX182" fmla="*/ 3819177 w 11269336"/>
              <a:gd name="connsiteY182" fmla="*/ 2142111 h 2323145"/>
              <a:gd name="connsiteX183" fmla="*/ 3769100 w 11269336"/>
              <a:gd name="connsiteY183" fmla="*/ 2131731 h 2323145"/>
              <a:gd name="connsiteX184" fmla="*/ 3562752 w 11269336"/>
              <a:gd name="connsiteY184" fmla="*/ 2131785 h 2323145"/>
              <a:gd name="connsiteX185" fmla="*/ 3541402 w 11269336"/>
              <a:gd name="connsiteY185" fmla="*/ 2106821 h 2323145"/>
              <a:gd name="connsiteX186" fmla="*/ 3460591 w 11269336"/>
              <a:gd name="connsiteY186" fmla="*/ 2097951 h 2323145"/>
              <a:gd name="connsiteX187" fmla="*/ 3320348 w 11269336"/>
              <a:gd name="connsiteY187" fmla="*/ 2130191 h 2323145"/>
              <a:gd name="connsiteX188" fmla="*/ 3170922 w 11269336"/>
              <a:gd name="connsiteY188" fmla="*/ 2115957 h 2323145"/>
              <a:gd name="connsiteX189" fmla="*/ 3156256 w 11269336"/>
              <a:gd name="connsiteY189" fmla="*/ 2124773 h 2323145"/>
              <a:gd name="connsiteX190" fmla="*/ 3140298 w 11269336"/>
              <a:gd name="connsiteY190" fmla="*/ 2129182 h 2323145"/>
              <a:gd name="connsiteX191" fmla="*/ 3138514 w 11269336"/>
              <a:gd name="connsiteY191" fmla="*/ 2128069 h 2323145"/>
              <a:gd name="connsiteX192" fmla="*/ 3120467 w 11269336"/>
              <a:gd name="connsiteY192" fmla="*/ 2128281 h 2323145"/>
              <a:gd name="connsiteX193" fmla="*/ 3116175 w 11269336"/>
              <a:gd name="connsiteY193" fmla="*/ 2131633 h 2323145"/>
              <a:gd name="connsiteX194" fmla="*/ 3103685 w 11269336"/>
              <a:gd name="connsiteY194" fmla="*/ 2132814 h 2323145"/>
              <a:gd name="connsiteX195" fmla="*/ 3078794 w 11269336"/>
              <a:gd name="connsiteY195" fmla="*/ 2137935 h 2323145"/>
              <a:gd name="connsiteX196" fmla="*/ 3074407 w 11269336"/>
              <a:gd name="connsiteY196" fmla="*/ 2136274 h 2323145"/>
              <a:gd name="connsiteX197" fmla="*/ 3037285 w 11269336"/>
              <a:gd name="connsiteY197" fmla="*/ 2139919 h 2323145"/>
              <a:gd name="connsiteX198" fmla="*/ 3036901 w 11269336"/>
              <a:gd name="connsiteY198" fmla="*/ 2138726 h 2323145"/>
              <a:gd name="connsiteX199" fmla="*/ 3026996 w 11269336"/>
              <a:gd name="connsiteY199" fmla="*/ 2134322 h 2323145"/>
              <a:gd name="connsiteX200" fmla="*/ 3007772 w 11269336"/>
              <a:gd name="connsiteY200" fmla="*/ 2128742 h 2323145"/>
              <a:gd name="connsiteX201" fmla="*/ 2965030 w 11269336"/>
              <a:gd name="connsiteY201" fmla="*/ 2100494 h 2323145"/>
              <a:gd name="connsiteX202" fmla="*/ 2926342 w 11269336"/>
              <a:gd name="connsiteY202" fmla="*/ 2104155 h 2323145"/>
              <a:gd name="connsiteX203" fmla="*/ 2918608 w 11269336"/>
              <a:gd name="connsiteY203" fmla="*/ 2104215 h 2323145"/>
              <a:gd name="connsiteX204" fmla="*/ 2918475 w 11269336"/>
              <a:gd name="connsiteY204" fmla="*/ 2103937 h 2323145"/>
              <a:gd name="connsiteX205" fmla="*/ 2910360 w 11269336"/>
              <a:gd name="connsiteY205" fmla="*/ 2103444 h 2323145"/>
              <a:gd name="connsiteX206" fmla="*/ 2904507 w 11269336"/>
              <a:gd name="connsiteY206" fmla="*/ 2104326 h 2323145"/>
              <a:gd name="connsiteX207" fmla="*/ 2889503 w 11269336"/>
              <a:gd name="connsiteY207" fmla="*/ 2104443 h 2323145"/>
              <a:gd name="connsiteX208" fmla="*/ 2884480 w 11269336"/>
              <a:gd name="connsiteY208" fmla="*/ 2102626 h 2323145"/>
              <a:gd name="connsiteX209" fmla="*/ 2882689 w 11269336"/>
              <a:gd name="connsiteY209" fmla="*/ 2099228 h 2323145"/>
              <a:gd name="connsiteX210" fmla="*/ 2881291 w 11269336"/>
              <a:gd name="connsiteY210" fmla="*/ 2099618 h 2323145"/>
              <a:gd name="connsiteX211" fmla="*/ 2853979 w 11269336"/>
              <a:gd name="connsiteY211" fmla="*/ 2090388 h 2323145"/>
              <a:gd name="connsiteX212" fmla="*/ 2791790 w 11269336"/>
              <a:gd name="connsiteY212" fmla="*/ 2080332 h 2323145"/>
              <a:gd name="connsiteX213" fmla="*/ 2755844 w 11269336"/>
              <a:gd name="connsiteY213" fmla="*/ 2078874 h 2323145"/>
              <a:gd name="connsiteX214" fmla="*/ 2657742 w 11269336"/>
              <a:gd name="connsiteY214" fmla="*/ 2070179 h 2323145"/>
              <a:gd name="connsiteX215" fmla="*/ 2559549 w 11269336"/>
              <a:gd name="connsiteY215" fmla="*/ 2057873 h 2323145"/>
              <a:gd name="connsiteX216" fmla="*/ 2512054 w 11269336"/>
              <a:gd name="connsiteY216" fmla="*/ 2031671 h 2323145"/>
              <a:gd name="connsiteX217" fmla="*/ 2506437 w 11269336"/>
              <a:gd name="connsiteY217" fmla="*/ 2030918 h 2323145"/>
              <a:gd name="connsiteX218" fmla="*/ 2491752 w 11269336"/>
              <a:gd name="connsiteY218" fmla="*/ 2033906 h 2323145"/>
              <a:gd name="connsiteX219" fmla="*/ 2486338 w 11269336"/>
              <a:gd name="connsiteY219" fmla="*/ 2035862 h 2323145"/>
              <a:gd name="connsiteX220" fmla="*/ 2478186 w 11269336"/>
              <a:gd name="connsiteY220" fmla="*/ 2036953 h 2323145"/>
              <a:gd name="connsiteX221" fmla="*/ 2477950 w 11269336"/>
              <a:gd name="connsiteY221" fmla="*/ 2036715 h 2323145"/>
              <a:gd name="connsiteX222" fmla="*/ 2470381 w 11269336"/>
              <a:gd name="connsiteY222" fmla="*/ 2038256 h 2323145"/>
              <a:gd name="connsiteX223" fmla="*/ 2433781 w 11269336"/>
              <a:gd name="connsiteY223" fmla="*/ 2049140 h 2323145"/>
              <a:gd name="connsiteX224" fmla="*/ 2381172 w 11269336"/>
              <a:gd name="connsiteY224" fmla="*/ 2030645 h 2323145"/>
              <a:gd name="connsiteX225" fmla="*/ 2360198 w 11269336"/>
              <a:gd name="connsiteY225" fmla="*/ 2029059 h 2323145"/>
              <a:gd name="connsiteX226" fmla="*/ 2348815 w 11269336"/>
              <a:gd name="connsiteY226" fmla="*/ 2026798 h 2323145"/>
              <a:gd name="connsiteX227" fmla="*/ 2347988 w 11269336"/>
              <a:gd name="connsiteY227" fmla="*/ 2025745 h 2323145"/>
              <a:gd name="connsiteX228" fmla="*/ 2312920 w 11269336"/>
              <a:gd name="connsiteY228" fmla="*/ 2036311 h 2323145"/>
              <a:gd name="connsiteX229" fmla="*/ 2307986 w 11269336"/>
              <a:gd name="connsiteY229" fmla="*/ 2035583 h 2323145"/>
              <a:gd name="connsiteX230" fmla="*/ 2285481 w 11269336"/>
              <a:gd name="connsiteY230" fmla="*/ 2045197 h 2323145"/>
              <a:gd name="connsiteX231" fmla="*/ 2273666 w 11269336"/>
              <a:gd name="connsiteY231" fmla="*/ 2048710 h 2323145"/>
              <a:gd name="connsiteX232" fmla="*/ 2270719 w 11269336"/>
              <a:gd name="connsiteY232" fmla="*/ 2052702 h 2323145"/>
              <a:gd name="connsiteX233" fmla="*/ 2253080 w 11269336"/>
              <a:gd name="connsiteY233" fmla="*/ 2056363 h 2323145"/>
              <a:gd name="connsiteX234" fmla="*/ 2250906 w 11269336"/>
              <a:gd name="connsiteY234" fmla="*/ 2055654 h 2323145"/>
              <a:gd name="connsiteX235" fmla="*/ 2236905 w 11269336"/>
              <a:gd name="connsiteY235" fmla="*/ 2062882 h 2323145"/>
              <a:gd name="connsiteX236" fmla="*/ 2225830 w 11269336"/>
              <a:gd name="connsiteY236" fmla="*/ 2074027 h 2323145"/>
              <a:gd name="connsiteX237" fmla="*/ 2073776 w 11269336"/>
              <a:gd name="connsiteY237" fmla="*/ 2089244 h 2323145"/>
              <a:gd name="connsiteX238" fmla="*/ 1948256 w 11269336"/>
              <a:gd name="connsiteY238" fmla="*/ 2146616 h 2323145"/>
              <a:gd name="connsiteX239" fmla="*/ 1865582 w 11269336"/>
              <a:gd name="connsiteY239" fmla="*/ 2153738 h 2323145"/>
              <a:gd name="connsiteX240" fmla="*/ 1835210 w 11269336"/>
              <a:gd name="connsiteY240" fmla="*/ 2134244 h 2323145"/>
              <a:gd name="connsiteX241" fmla="*/ 1632661 w 11269336"/>
              <a:gd name="connsiteY241" fmla="*/ 2173882 h 2323145"/>
              <a:gd name="connsiteX242" fmla="*/ 1579590 w 11269336"/>
              <a:gd name="connsiteY242" fmla="*/ 2173680 h 2323145"/>
              <a:gd name="connsiteX243" fmla="*/ 1535601 w 11269336"/>
              <a:gd name="connsiteY243" fmla="*/ 2194590 h 2323145"/>
              <a:gd name="connsiteX244" fmla="*/ 1515594 w 11269336"/>
              <a:gd name="connsiteY244" fmla="*/ 2189622 h 2323145"/>
              <a:gd name="connsiteX245" fmla="*/ 1512113 w 11269336"/>
              <a:gd name="connsiteY245" fmla="*/ 2188534 h 2323145"/>
              <a:gd name="connsiteX246" fmla="*/ 1498838 w 11269336"/>
              <a:gd name="connsiteY246" fmla="*/ 2189213 h 2323145"/>
              <a:gd name="connsiteX247" fmla="*/ 1494279 w 11269336"/>
              <a:gd name="connsiteY247" fmla="*/ 2183112 h 2323145"/>
              <a:gd name="connsiteX248" fmla="*/ 1473714 w 11269336"/>
              <a:gd name="connsiteY248" fmla="*/ 2179625 h 2323145"/>
              <a:gd name="connsiteX249" fmla="*/ 1449503 w 11269336"/>
              <a:gd name="connsiteY249" fmla="*/ 2182633 h 2323145"/>
              <a:gd name="connsiteX250" fmla="*/ 1335495 w 11269336"/>
              <a:gd name="connsiteY250" fmla="*/ 2203940 h 2323145"/>
              <a:gd name="connsiteX251" fmla="*/ 1266687 w 11269336"/>
              <a:gd name="connsiteY251" fmla="*/ 2212688 h 2323145"/>
              <a:gd name="connsiteX252" fmla="*/ 1239614 w 11269336"/>
              <a:gd name="connsiteY252" fmla="*/ 2209727 h 2323145"/>
              <a:gd name="connsiteX253" fmla="*/ 1202436 w 11269336"/>
              <a:gd name="connsiteY253" fmla="*/ 2209817 h 2323145"/>
              <a:gd name="connsiteX254" fmla="*/ 1136097 w 11269336"/>
              <a:gd name="connsiteY254" fmla="*/ 2205112 h 2323145"/>
              <a:gd name="connsiteX255" fmla="*/ 1048229 w 11269336"/>
              <a:gd name="connsiteY255" fmla="*/ 2207249 h 2323145"/>
              <a:gd name="connsiteX256" fmla="*/ 988232 w 11269336"/>
              <a:gd name="connsiteY256" fmla="*/ 2235635 h 2323145"/>
              <a:gd name="connsiteX257" fmla="*/ 981959 w 11269336"/>
              <a:gd name="connsiteY257" fmla="*/ 2231607 h 2323145"/>
              <a:gd name="connsiteX258" fmla="*/ 938600 w 11269336"/>
              <a:gd name="connsiteY258" fmla="*/ 2238113 h 2323145"/>
              <a:gd name="connsiteX259" fmla="*/ 791788 w 11269336"/>
              <a:gd name="connsiteY259" fmla="*/ 2293224 h 2323145"/>
              <a:gd name="connsiteX260" fmla="*/ 706914 w 11269336"/>
              <a:gd name="connsiteY260" fmla="*/ 2305046 h 2323145"/>
              <a:gd name="connsiteX261" fmla="*/ 675971 w 11269336"/>
              <a:gd name="connsiteY261" fmla="*/ 2304030 h 2323145"/>
              <a:gd name="connsiteX262" fmla="*/ 624180 w 11269336"/>
              <a:gd name="connsiteY262" fmla="*/ 2302650 h 2323145"/>
              <a:gd name="connsiteX263" fmla="*/ 583453 w 11269336"/>
              <a:gd name="connsiteY263" fmla="*/ 2288788 h 2323145"/>
              <a:gd name="connsiteX264" fmla="*/ 540946 w 11269336"/>
              <a:gd name="connsiteY264" fmla="*/ 2292721 h 2323145"/>
              <a:gd name="connsiteX265" fmla="*/ 533680 w 11269336"/>
              <a:gd name="connsiteY265" fmla="*/ 2310233 h 2323145"/>
              <a:gd name="connsiteX266" fmla="*/ 487366 w 11269336"/>
              <a:gd name="connsiteY266" fmla="*/ 2309053 h 2323145"/>
              <a:gd name="connsiteX267" fmla="*/ 416820 w 11269336"/>
              <a:gd name="connsiteY267" fmla="*/ 2305443 h 2323145"/>
              <a:gd name="connsiteX268" fmla="*/ 376805 w 11269336"/>
              <a:gd name="connsiteY268" fmla="*/ 2307647 h 2323145"/>
              <a:gd name="connsiteX269" fmla="*/ 266777 w 11269336"/>
              <a:gd name="connsiteY269" fmla="*/ 2309012 h 2323145"/>
              <a:gd name="connsiteX270" fmla="*/ 156013 w 11269336"/>
              <a:gd name="connsiteY270" fmla="*/ 2306832 h 2323145"/>
              <a:gd name="connsiteX271" fmla="*/ 87258 w 11269336"/>
              <a:gd name="connsiteY271" fmla="*/ 2285511 h 2323145"/>
              <a:gd name="connsiteX272" fmla="*/ 23798 w 11269336"/>
              <a:gd name="connsiteY272" fmla="*/ 2281822 h 2323145"/>
              <a:gd name="connsiteX273" fmla="*/ 0 w 11269336"/>
              <a:gd name="connsiteY273" fmla="*/ 2285369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296127 w 11269336"/>
              <a:gd name="connsiteY139" fmla="*/ 2023208 h 2323145"/>
              <a:gd name="connsiteX140" fmla="*/ 5092476 w 11269336"/>
              <a:gd name="connsiteY140" fmla="*/ 2100737 h 2323145"/>
              <a:gd name="connsiteX141" fmla="*/ 5060738 w 11269336"/>
              <a:gd name="connsiteY141" fmla="*/ 2083274 h 2323145"/>
              <a:gd name="connsiteX142" fmla="*/ 4860988 w 11269336"/>
              <a:gd name="connsiteY142" fmla="*/ 2135698 h 2323145"/>
              <a:gd name="connsiteX143" fmla="*/ 4807902 w 11269336"/>
              <a:gd name="connsiteY143" fmla="*/ 2138894 h 2323145"/>
              <a:gd name="connsiteX144" fmla="*/ 4765388 w 11269336"/>
              <a:gd name="connsiteY144" fmla="*/ 2162525 h 2323145"/>
              <a:gd name="connsiteX145" fmla="*/ 4745033 w 11269336"/>
              <a:gd name="connsiteY145" fmla="*/ 2158859 h 2323145"/>
              <a:gd name="connsiteX146" fmla="*/ 4741475 w 11269336"/>
              <a:gd name="connsiteY146" fmla="*/ 2157998 h 2323145"/>
              <a:gd name="connsiteX147" fmla="*/ 4728247 w 11269336"/>
              <a:gd name="connsiteY147" fmla="*/ 2159526 h 2323145"/>
              <a:gd name="connsiteX148" fmla="*/ 4723263 w 11269336"/>
              <a:gd name="connsiteY148" fmla="*/ 2153742 h 2323145"/>
              <a:gd name="connsiteX149" fmla="*/ 4702453 w 11269336"/>
              <a:gd name="connsiteY149" fmla="*/ 2151586 h 2323145"/>
              <a:gd name="connsiteX150" fmla="*/ 4678455 w 11269336"/>
              <a:gd name="connsiteY150" fmla="*/ 2156131 h 2323145"/>
              <a:gd name="connsiteX151" fmla="*/ 4593061 w 11269336"/>
              <a:gd name="connsiteY151" fmla="*/ 2171597 h 2323145"/>
              <a:gd name="connsiteX152" fmla="*/ 4579902 w 11269336"/>
              <a:gd name="connsiteY152" fmla="*/ 2177927 h 2323145"/>
              <a:gd name="connsiteX153" fmla="*/ 4533444 w 11269336"/>
              <a:gd name="connsiteY153" fmla="*/ 2181200 h 2323145"/>
              <a:gd name="connsiteX154" fmla="*/ 4492832 w 11269336"/>
              <a:gd name="connsiteY154" fmla="*/ 2188033 h 2323145"/>
              <a:gd name="connsiteX155" fmla="*/ 4467257 w 11269336"/>
              <a:gd name="connsiteY155" fmla="*/ 2196121 h 2323145"/>
              <a:gd name="connsiteX156" fmla="*/ 4459937 w 11269336"/>
              <a:gd name="connsiteY156" fmla="*/ 2195182 h 2323145"/>
              <a:gd name="connsiteX157" fmla="*/ 4433312 w 11269336"/>
              <a:gd name="connsiteY157" fmla="*/ 2199004 h 2323145"/>
              <a:gd name="connsiteX158" fmla="*/ 4420601 w 11269336"/>
              <a:gd name="connsiteY158" fmla="*/ 2205158 h 2323145"/>
              <a:gd name="connsiteX159" fmla="*/ 4405765 w 11269336"/>
              <a:gd name="connsiteY159" fmla="*/ 2199902 h 2323145"/>
              <a:gd name="connsiteX160" fmla="*/ 4401354 w 11269336"/>
              <a:gd name="connsiteY160" fmla="*/ 2194745 h 2323145"/>
              <a:gd name="connsiteX161" fmla="*/ 4383151 w 11269336"/>
              <a:gd name="connsiteY161" fmla="*/ 2201140 h 2323145"/>
              <a:gd name="connsiteX162" fmla="*/ 4366646 w 11269336"/>
              <a:gd name="connsiteY162" fmla="*/ 2198564 h 2323145"/>
              <a:gd name="connsiteX163" fmla="*/ 4354009 w 11269336"/>
              <a:gd name="connsiteY163" fmla="*/ 2204984 h 2323145"/>
              <a:gd name="connsiteX164" fmla="*/ 4348284 w 11269336"/>
              <a:gd name="connsiteY164" fmla="*/ 2205270 h 2323145"/>
              <a:gd name="connsiteX165" fmla="*/ 4333906 w 11269336"/>
              <a:gd name="connsiteY165" fmla="*/ 2205251 h 2323145"/>
              <a:gd name="connsiteX166" fmla="*/ 4308819 w 11269336"/>
              <a:gd name="connsiteY166" fmla="*/ 2203822 h 2323145"/>
              <a:gd name="connsiteX167" fmla="*/ 4301210 w 11269336"/>
              <a:gd name="connsiteY167" fmla="*/ 2204456 h 2323145"/>
              <a:gd name="connsiteX168" fmla="*/ 4283095 w 11269336"/>
              <a:gd name="connsiteY168" fmla="*/ 2198177 h 2323145"/>
              <a:gd name="connsiteX169" fmla="*/ 4250119 w 11269336"/>
              <a:gd name="connsiteY169" fmla="*/ 2196342 h 2323145"/>
              <a:gd name="connsiteX170" fmla="*/ 4189203 w 11269336"/>
              <a:gd name="connsiteY170" fmla="*/ 2178994 h 2323145"/>
              <a:gd name="connsiteX171" fmla="*/ 4154035 w 11269336"/>
              <a:gd name="connsiteY171" fmla="*/ 2171950 h 2323145"/>
              <a:gd name="connsiteX172" fmla="*/ 4129569 w 11269336"/>
              <a:gd name="connsiteY172" fmla="*/ 2163850 h 2323145"/>
              <a:gd name="connsiteX173" fmla="*/ 4061250 w 11269336"/>
              <a:gd name="connsiteY173" fmla="*/ 2159236 h 2323145"/>
              <a:gd name="connsiteX174" fmla="*/ 3945480 w 11269336"/>
              <a:gd name="connsiteY174" fmla="*/ 2158279 h 2323145"/>
              <a:gd name="connsiteX175" fmla="*/ 3921468 w 11269336"/>
              <a:gd name="connsiteY175" fmla="*/ 2156588 h 2323145"/>
              <a:gd name="connsiteX176" fmla="*/ 3903348 w 11269336"/>
              <a:gd name="connsiteY176" fmla="*/ 2149220 h 2323145"/>
              <a:gd name="connsiteX177" fmla="*/ 3901342 w 11269336"/>
              <a:gd name="connsiteY177" fmla="*/ 2142355 h 2323145"/>
              <a:gd name="connsiteX178" fmla="*/ 3888539 w 11269336"/>
              <a:gd name="connsiteY178" fmla="*/ 2140476 h 2323145"/>
              <a:gd name="connsiteX179" fmla="*/ 3885662 w 11269336"/>
              <a:gd name="connsiteY179" fmla="*/ 2138740 h 2323145"/>
              <a:gd name="connsiteX180" fmla="*/ 3868627 w 11269336"/>
              <a:gd name="connsiteY180" fmla="*/ 2130023 h 2323145"/>
              <a:gd name="connsiteX181" fmla="*/ 3819177 w 11269336"/>
              <a:gd name="connsiteY181" fmla="*/ 2142111 h 2323145"/>
              <a:gd name="connsiteX182" fmla="*/ 3769100 w 11269336"/>
              <a:gd name="connsiteY182" fmla="*/ 2131731 h 2323145"/>
              <a:gd name="connsiteX183" fmla="*/ 3562752 w 11269336"/>
              <a:gd name="connsiteY183" fmla="*/ 2131785 h 2323145"/>
              <a:gd name="connsiteX184" fmla="*/ 3541402 w 11269336"/>
              <a:gd name="connsiteY184" fmla="*/ 2106821 h 2323145"/>
              <a:gd name="connsiteX185" fmla="*/ 3460591 w 11269336"/>
              <a:gd name="connsiteY185" fmla="*/ 2097951 h 2323145"/>
              <a:gd name="connsiteX186" fmla="*/ 3320348 w 11269336"/>
              <a:gd name="connsiteY186" fmla="*/ 2130191 h 2323145"/>
              <a:gd name="connsiteX187" fmla="*/ 3170922 w 11269336"/>
              <a:gd name="connsiteY187" fmla="*/ 2115957 h 2323145"/>
              <a:gd name="connsiteX188" fmla="*/ 3156256 w 11269336"/>
              <a:gd name="connsiteY188" fmla="*/ 2124773 h 2323145"/>
              <a:gd name="connsiteX189" fmla="*/ 3140298 w 11269336"/>
              <a:gd name="connsiteY189" fmla="*/ 2129182 h 2323145"/>
              <a:gd name="connsiteX190" fmla="*/ 3138514 w 11269336"/>
              <a:gd name="connsiteY190" fmla="*/ 2128069 h 2323145"/>
              <a:gd name="connsiteX191" fmla="*/ 3120467 w 11269336"/>
              <a:gd name="connsiteY191" fmla="*/ 2128281 h 2323145"/>
              <a:gd name="connsiteX192" fmla="*/ 3116175 w 11269336"/>
              <a:gd name="connsiteY192" fmla="*/ 2131633 h 2323145"/>
              <a:gd name="connsiteX193" fmla="*/ 3103685 w 11269336"/>
              <a:gd name="connsiteY193" fmla="*/ 2132814 h 2323145"/>
              <a:gd name="connsiteX194" fmla="*/ 3078794 w 11269336"/>
              <a:gd name="connsiteY194" fmla="*/ 2137935 h 2323145"/>
              <a:gd name="connsiteX195" fmla="*/ 3074407 w 11269336"/>
              <a:gd name="connsiteY195" fmla="*/ 2136274 h 2323145"/>
              <a:gd name="connsiteX196" fmla="*/ 3037285 w 11269336"/>
              <a:gd name="connsiteY196" fmla="*/ 2139919 h 2323145"/>
              <a:gd name="connsiteX197" fmla="*/ 3036901 w 11269336"/>
              <a:gd name="connsiteY197" fmla="*/ 2138726 h 2323145"/>
              <a:gd name="connsiteX198" fmla="*/ 3026996 w 11269336"/>
              <a:gd name="connsiteY198" fmla="*/ 2134322 h 2323145"/>
              <a:gd name="connsiteX199" fmla="*/ 3007772 w 11269336"/>
              <a:gd name="connsiteY199" fmla="*/ 2128742 h 2323145"/>
              <a:gd name="connsiteX200" fmla="*/ 2965030 w 11269336"/>
              <a:gd name="connsiteY200" fmla="*/ 2100494 h 2323145"/>
              <a:gd name="connsiteX201" fmla="*/ 2926342 w 11269336"/>
              <a:gd name="connsiteY201" fmla="*/ 2104155 h 2323145"/>
              <a:gd name="connsiteX202" fmla="*/ 2918608 w 11269336"/>
              <a:gd name="connsiteY202" fmla="*/ 2104215 h 2323145"/>
              <a:gd name="connsiteX203" fmla="*/ 2918475 w 11269336"/>
              <a:gd name="connsiteY203" fmla="*/ 2103937 h 2323145"/>
              <a:gd name="connsiteX204" fmla="*/ 2910360 w 11269336"/>
              <a:gd name="connsiteY204" fmla="*/ 2103444 h 2323145"/>
              <a:gd name="connsiteX205" fmla="*/ 2904507 w 11269336"/>
              <a:gd name="connsiteY205" fmla="*/ 2104326 h 2323145"/>
              <a:gd name="connsiteX206" fmla="*/ 2889503 w 11269336"/>
              <a:gd name="connsiteY206" fmla="*/ 2104443 h 2323145"/>
              <a:gd name="connsiteX207" fmla="*/ 2884480 w 11269336"/>
              <a:gd name="connsiteY207" fmla="*/ 2102626 h 2323145"/>
              <a:gd name="connsiteX208" fmla="*/ 2882689 w 11269336"/>
              <a:gd name="connsiteY208" fmla="*/ 2099228 h 2323145"/>
              <a:gd name="connsiteX209" fmla="*/ 2881291 w 11269336"/>
              <a:gd name="connsiteY209" fmla="*/ 2099618 h 2323145"/>
              <a:gd name="connsiteX210" fmla="*/ 2853979 w 11269336"/>
              <a:gd name="connsiteY210" fmla="*/ 2090388 h 2323145"/>
              <a:gd name="connsiteX211" fmla="*/ 2791790 w 11269336"/>
              <a:gd name="connsiteY211" fmla="*/ 2080332 h 2323145"/>
              <a:gd name="connsiteX212" fmla="*/ 2755844 w 11269336"/>
              <a:gd name="connsiteY212" fmla="*/ 2078874 h 2323145"/>
              <a:gd name="connsiteX213" fmla="*/ 2657742 w 11269336"/>
              <a:gd name="connsiteY213" fmla="*/ 2070179 h 2323145"/>
              <a:gd name="connsiteX214" fmla="*/ 2559549 w 11269336"/>
              <a:gd name="connsiteY214" fmla="*/ 2057873 h 2323145"/>
              <a:gd name="connsiteX215" fmla="*/ 2512054 w 11269336"/>
              <a:gd name="connsiteY215" fmla="*/ 2031671 h 2323145"/>
              <a:gd name="connsiteX216" fmla="*/ 2506437 w 11269336"/>
              <a:gd name="connsiteY216" fmla="*/ 2030918 h 2323145"/>
              <a:gd name="connsiteX217" fmla="*/ 2491752 w 11269336"/>
              <a:gd name="connsiteY217" fmla="*/ 2033906 h 2323145"/>
              <a:gd name="connsiteX218" fmla="*/ 2486338 w 11269336"/>
              <a:gd name="connsiteY218" fmla="*/ 2035862 h 2323145"/>
              <a:gd name="connsiteX219" fmla="*/ 2478186 w 11269336"/>
              <a:gd name="connsiteY219" fmla="*/ 2036953 h 2323145"/>
              <a:gd name="connsiteX220" fmla="*/ 2477950 w 11269336"/>
              <a:gd name="connsiteY220" fmla="*/ 2036715 h 2323145"/>
              <a:gd name="connsiteX221" fmla="*/ 2470381 w 11269336"/>
              <a:gd name="connsiteY221" fmla="*/ 2038256 h 2323145"/>
              <a:gd name="connsiteX222" fmla="*/ 2433781 w 11269336"/>
              <a:gd name="connsiteY222" fmla="*/ 2049140 h 2323145"/>
              <a:gd name="connsiteX223" fmla="*/ 2381172 w 11269336"/>
              <a:gd name="connsiteY223" fmla="*/ 2030645 h 2323145"/>
              <a:gd name="connsiteX224" fmla="*/ 2360198 w 11269336"/>
              <a:gd name="connsiteY224" fmla="*/ 2029059 h 2323145"/>
              <a:gd name="connsiteX225" fmla="*/ 2348815 w 11269336"/>
              <a:gd name="connsiteY225" fmla="*/ 2026798 h 2323145"/>
              <a:gd name="connsiteX226" fmla="*/ 2347988 w 11269336"/>
              <a:gd name="connsiteY226" fmla="*/ 2025745 h 2323145"/>
              <a:gd name="connsiteX227" fmla="*/ 2312920 w 11269336"/>
              <a:gd name="connsiteY227" fmla="*/ 2036311 h 2323145"/>
              <a:gd name="connsiteX228" fmla="*/ 2307986 w 11269336"/>
              <a:gd name="connsiteY228" fmla="*/ 2035583 h 2323145"/>
              <a:gd name="connsiteX229" fmla="*/ 2285481 w 11269336"/>
              <a:gd name="connsiteY229" fmla="*/ 2045197 h 2323145"/>
              <a:gd name="connsiteX230" fmla="*/ 2273666 w 11269336"/>
              <a:gd name="connsiteY230" fmla="*/ 2048710 h 2323145"/>
              <a:gd name="connsiteX231" fmla="*/ 2270719 w 11269336"/>
              <a:gd name="connsiteY231" fmla="*/ 2052702 h 2323145"/>
              <a:gd name="connsiteX232" fmla="*/ 2253080 w 11269336"/>
              <a:gd name="connsiteY232" fmla="*/ 2056363 h 2323145"/>
              <a:gd name="connsiteX233" fmla="*/ 2250906 w 11269336"/>
              <a:gd name="connsiteY233" fmla="*/ 2055654 h 2323145"/>
              <a:gd name="connsiteX234" fmla="*/ 2236905 w 11269336"/>
              <a:gd name="connsiteY234" fmla="*/ 2062882 h 2323145"/>
              <a:gd name="connsiteX235" fmla="*/ 2225830 w 11269336"/>
              <a:gd name="connsiteY235" fmla="*/ 2074027 h 2323145"/>
              <a:gd name="connsiteX236" fmla="*/ 2073776 w 11269336"/>
              <a:gd name="connsiteY236" fmla="*/ 2089244 h 2323145"/>
              <a:gd name="connsiteX237" fmla="*/ 1948256 w 11269336"/>
              <a:gd name="connsiteY237" fmla="*/ 2146616 h 2323145"/>
              <a:gd name="connsiteX238" fmla="*/ 1865582 w 11269336"/>
              <a:gd name="connsiteY238" fmla="*/ 2153738 h 2323145"/>
              <a:gd name="connsiteX239" fmla="*/ 1835210 w 11269336"/>
              <a:gd name="connsiteY239" fmla="*/ 2134244 h 2323145"/>
              <a:gd name="connsiteX240" fmla="*/ 1632661 w 11269336"/>
              <a:gd name="connsiteY240" fmla="*/ 2173882 h 2323145"/>
              <a:gd name="connsiteX241" fmla="*/ 1579590 w 11269336"/>
              <a:gd name="connsiteY241" fmla="*/ 2173680 h 2323145"/>
              <a:gd name="connsiteX242" fmla="*/ 1535601 w 11269336"/>
              <a:gd name="connsiteY242" fmla="*/ 2194590 h 2323145"/>
              <a:gd name="connsiteX243" fmla="*/ 1515594 w 11269336"/>
              <a:gd name="connsiteY243" fmla="*/ 2189622 h 2323145"/>
              <a:gd name="connsiteX244" fmla="*/ 1512113 w 11269336"/>
              <a:gd name="connsiteY244" fmla="*/ 2188534 h 2323145"/>
              <a:gd name="connsiteX245" fmla="*/ 1498838 w 11269336"/>
              <a:gd name="connsiteY245" fmla="*/ 2189213 h 2323145"/>
              <a:gd name="connsiteX246" fmla="*/ 1494279 w 11269336"/>
              <a:gd name="connsiteY246" fmla="*/ 2183112 h 2323145"/>
              <a:gd name="connsiteX247" fmla="*/ 1473714 w 11269336"/>
              <a:gd name="connsiteY247" fmla="*/ 2179625 h 2323145"/>
              <a:gd name="connsiteX248" fmla="*/ 1449503 w 11269336"/>
              <a:gd name="connsiteY248" fmla="*/ 2182633 h 2323145"/>
              <a:gd name="connsiteX249" fmla="*/ 1335495 w 11269336"/>
              <a:gd name="connsiteY249" fmla="*/ 2203940 h 2323145"/>
              <a:gd name="connsiteX250" fmla="*/ 1266687 w 11269336"/>
              <a:gd name="connsiteY250" fmla="*/ 2212688 h 2323145"/>
              <a:gd name="connsiteX251" fmla="*/ 1239614 w 11269336"/>
              <a:gd name="connsiteY251" fmla="*/ 2209727 h 2323145"/>
              <a:gd name="connsiteX252" fmla="*/ 1202436 w 11269336"/>
              <a:gd name="connsiteY252" fmla="*/ 2209817 h 2323145"/>
              <a:gd name="connsiteX253" fmla="*/ 1136097 w 11269336"/>
              <a:gd name="connsiteY253" fmla="*/ 2205112 h 2323145"/>
              <a:gd name="connsiteX254" fmla="*/ 1048229 w 11269336"/>
              <a:gd name="connsiteY254" fmla="*/ 2207249 h 2323145"/>
              <a:gd name="connsiteX255" fmla="*/ 988232 w 11269336"/>
              <a:gd name="connsiteY255" fmla="*/ 2235635 h 2323145"/>
              <a:gd name="connsiteX256" fmla="*/ 981959 w 11269336"/>
              <a:gd name="connsiteY256" fmla="*/ 2231607 h 2323145"/>
              <a:gd name="connsiteX257" fmla="*/ 938600 w 11269336"/>
              <a:gd name="connsiteY257" fmla="*/ 2238113 h 2323145"/>
              <a:gd name="connsiteX258" fmla="*/ 791788 w 11269336"/>
              <a:gd name="connsiteY258" fmla="*/ 2293224 h 2323145"/>
              <a:gd name="connsiteX259" fmla="*/ 706914 w 11269336"/>
              <a:gd name="connsiteY259" fmla="*/ 2305046 h 2323145"/>
              <a:gd name="connsiteX260" fmla="*/ 675971 w 11269336"/>
              <a:gd name="connsiteY260" fmla="*/ 2304030 h 2323145"/>
              <a:gd name="connsiteX261" fmla="*/ 624180 w 11269336"/>
              <a:gd name="connsiteY261" fmla="*/ 2302650 h 2323145"/>
              <a:gd name="connsiteX262" fmla="*/ 583453 w 11269336"/>
              <a:gd name="connsiteY262" fmla="*/ 2288788 h 2323145"/>
              <a:gd name="connsiteX263" fmla="*/ 540946 w 11269336"/>
              <a:gd name="connsiteY263" fmla="*/ 2292721 h 2323145"/>
              <a:gd name="connsiteX264" fmla="*/ 533680 w 11269336"/>
              <a:gd name="connsiteY264" fmla="*/ 2310233 h 2323145"/>
              <a:gd name="connsiteX265" fmla="*/ 487366 w 11269336"/>
              <a:gd name="connsiteY265" fmla="*/ 2309053 h 2323145"/>
              <a:gd name="connsiteX266" fmla="*/ 416820 w 11269336"/>
              <a:gd name="connsiteY266" fmla="*/ 2305443 h 2323145"/>
              <a:gd name="connsiteX267" fmla="*/ 376805 w 11269336"/>
              <a:gd name="connsiteY267" fmla="*/ 2307647 h 2323145"/>
              <a:gd name="connsiteX268" fmla="*/ 266777 w 11269336"/>
              <a:gd name="connsiteY268" fmla="*/ 2309012 h 2323145"/>
              <a:gd name="connsiteX269" fmla="*/ 156013 w 11269336"/>
              <a:gd name="connsiteY269" fmla="*/ 2306832 h 2323145"/>
              <a:gd name="connsiteX270" fmla="*/ 87258 w 11269336"/>
              <a:gd name="connsiteY270" fmla="*/ 2285511 h 2323145"/>
              <a:gd name="connsiteX271" fmla="*/ 23798 w 11269336"/>
              <a:gd name="connsiteY271" fmla="*/ 2281822 h 2323145"/>
              <a:gd name="connsiteX272" fmla="*/ 0 w 11269336"/>
              <a:gd name="connsiteY272" fmla="*/ 2285369 h 2323145"/>
              <a:gd name="connsiteX273" fmla="*/ 0 w 11269336"/>
              <a:gd name="connsiteY27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092476 w 11269336"/>
              <a:gd name="connsiteY139" fmla="*/ 2100737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60738 w 11269336"/>
              <a:gd name="connsiteY140" fmla="*/ 208327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320348 w 11269336"/>
              <a:gd name="connsiteY185" fmla="*/ 2130191 h 2323145"/>
              <a:gd name="connsiteX186" fmla="*/ 3170922 w 11269336"/>
              <a:gd name="connsiteY186" fmla="*/ 2115957 h 2323145"/>
              <a:gd name="connsiteX187" fmla="*/ 3156256 w 11269336"/>
              <a:gd name="connsiteY187" fmla="*/ 2124773 h 2323145"/>
              <a:gd name="connsiteX188" fmla="*/ 3140298 w 11269336"/>
              <a:gd name="connsiteY188" fmla="*/ 2129182 h 2323145"/>
              <a:gd name="connsiteX189" fmla="*/ 3138514 w 11269336"/>
              <a:gd name="connsiteY189" fmla="*/ 2128069 h 2323145"/>
              <a:gd name="connsiteX190" fmla="*/ 3120467 w 11269336"/>
              <a:gd name="connsiteY190" fmla="*/ 2128281 h 2323145"/>
              <a:gd name="connsiteX191" fmla="*/ 3116175 w 11269336"/>
              <a:gd name="connsiteY191" fmla="*/ 2131633 h 2323145"/>
              <a:gd name="connsiteX192" fmla="*/ 3103685 w 11269336"/>
              <a:gd name="connsiteY192" fmla="*/ 2132814 h 2323145"/>
              <a:gd name="connsiteX193" fmla="*/ 3078794 w 11269336"/>
              <a:gd name="connsiteY193" fmla="*/ 2137935 h 2323145"/>
              <a:gd name="connsiteX194" fmla="*/ 3074407 w 11269336"/>
              <a:gd name="connsiteY194" fmla="*/ 2136274 h 2323145"/>
              <a:gd name="connsiteX195" fmla="*/ 3037285 w 11269336"/>
              <a:gd name="connsiteY195" fmla="*/ 2139919 h 2323145"/>
              <a:gd name="connsiteX196" fmla="*/ 3036901 w 11269336"/>
              <a:gd name="connsiteY196" fmla="*/ 2138726 h 2323145"/>
              <a:gd name="connsiteX197" fmla="*/ 3026996 w 11269336"/>
              <a:gd name="connsiteY197" fmla="*/ 2134322 h 2323145"/>
              <a:gd name="connsiteX198" fmla="*/ 3007772 w 11269336"/>
              <a:gd name="connsiteY198" fmla="*/ 2128742 h 2323145"/>
              <a:gd name="connsiteX199" fmla="*/ 2965030 w 11269336"/>
              <a:gd name="connsiteY199" fmla="*/ 2100494 h 2323145"/>
              <a:gd name="connsiteX200" fmla="*/ 2926342 w 11269336"/>
              <a:gd name="connsiteY200" fmla="*/ 2104155 h 2323145"/>
              <a:gd name="connsiteX201" fmla="*/ 2918608 w 11269336"/>
              <a:gd name="connsiteY201" fmla="*/ 2104215 h 2323145"/>
              <a:gd name="connsiteX202" fmla="*/ 2918475 w 11269336"/>
              <a:gd name="connsiteY202" fmla="*/ 2103937 h 2323145"/>
              <a:gd name="connsiteX203" fmla="*/ 2910360 w 11269336"/>
              <a:gd name="connsiteY203" fmla="*/ 2103444 h 2323145"/>
              <a:gd name="connsiteX204" fmla="*/ 2904507 w 11269336"/>
              <a:gd name="connsiteY204" fmla="*/ 2104326 h 2323145"/>
              <a:gd name="connsiteX205" fmla="*/ 2889503 w 11269336"/>
              <a:gd name="connsiteY205" fmla="*/ 2104443 h 2323145"/>
              <a:gd name="connsiteX206" fmla="*/ 2884480 w 11269336"/>
              <a:gd name="connsiteY206" fmla="*/ 2102626 h 2323145"/>
              <a:gd name="connsiteX207" fmla="*/ 2882689 w 11269336"/>
              <a:gd name="connsiteY207" fmla="*/ 2099228 h 2323145"/>
              <a:gd name="connsiteX208" fmla="*/ 2881291 w 11269336"/>
              <a:gd name="connsiteY208" fmla="*/ 2099618 h 2323145"/>
              <a:gd name="connsiteX209" fmla="*/ 2853979 w 11269336"/>
              <a:gd name="connsiteY209" fmla="*/ 2090388 h 2323145"/>
              <a:gd name="connsiteX210" fmla="*/ 2791790 w 11269336"/>
              <a:gd name="connsiteY210" fmla="*/ 2080332 h 2323145"/>
              <a:gd name="connsiteX211" fmla="*/ 2755844 w 11269336"/>
              <a:gd name="connsiteY211" fmla="*/ 2078874 h 2323145"/>
              <a:gd name="connsiteX212" fmla="*/ 2657742 w 11269336"/>
              <a:gd name="connsiteY212" fmla="*/ 2070179 h 2323145"/>
              <a:gd name="connsiteX213" fmla="*/ 2559549 w 11269336"/>
              <a:gd name="connsiteY213" fmla="*/ 2057873 h 2323145"/>
              <a:gd name="connsiteX214" fmla="*/ 2512054 w 11269336"/>
              <a:gd name="connsiteY214" fmla="*/ 2031671 h 2323145"/>
              <a:gd name="connsiteX215" fmla="*/ 2506437 w 11269336"/>
              <a:gd name="connsiteY215" fmla="*/ 2030918 h 2323145"/>
              <a:gd name="connsiteX216" fmla="*/ 2491752 w 11269336"/>
              <a:gd name="connsiteY216" fmla="*/ 2033906 h 2323145"/>
              <a:gd name="connsiteX217" fmla="*/ 2486338 w 11269336"/>
              <a:gd name="connsiteY217" fmla="*/ 2035862 h 2323145"/>
              <a:gd name="connsiteX218" fmla="*/ 2478186 w 11269336"/>
              <a:gd name="connsiteY218" fmla="*/ 2036953 h 2323145"/>
              <a:gd name="connsiteX219" fmla="*/ 2477950 w 11269336"/>
              <a:gd name="connsiteY219" fmla="*/ 2036715 h 2323145"/>
              <a:gd name="connsiteX220" fmla="*/ 2470381 w 11269336"/>
              <a:gd name="connsiteY220" fmla="*/ 2038256 h 2323145"/>
              <a:gd name="connsiteX221" fmla="*/ 2433781 w 11269336"/>
              <a:gd name="connsiteY221" fmla="*/ 2049140 h 2323145"/>
              <a:gd name="connsiteX222" fmla="*/ 2381172 w 11269336"/>
              <a:gd name="connsiteY222" fmla="*/ 2030645 h 2323145"/>
              <a:gd name="connsiteX223" fmla="*/ 2360198 w 11269336"/>
              <a:gd name="connsiteY223" fmla="*/ 2029059 h 2323145"/>
              <a:gd name="connsiteX224" fmla="*/ 2348815 w 11269336"/>
              <a:gd name="connsiteY224" fmla="*/ 2026798 h 2323145"/>
              <a:gd name="connsiteX225" fmla="*/ 2347988 w 11269336"/>
              <a:gd name="connsiteY225" fmla="*/ 2025745 h 2323145"/>
              <a:gd name="connsiteX226" fmla="*/ 2312920 w 11269336"/>
              <a:gd name="connsiteY226" fmla="*/ 2036311 h 2323145"/>
              <a:gd name="connsiteX227" fmla="*/ 2307986 w 11269336"/>
              <a:gd name="connsiteY227" fmla="*/ 2035583 h 2323145"/>
              <a:gd name="connsiteX228" fmla="*/ 2285481 w 11269336"/>
              <a:gd name="connsiteY228" fmla="*/ 2045197 h 2323145"/>
              <a:gd name="connsiteX229" fmla="*/ 2273666 w 11269336"/>
              <a:gd name="connsiteY229" fmla="*/ 2048710 h 2323145"/>
              <a:gd name="connsiteX230" fmla="*/ 2270719 w 11269336"/>
              <a:gd name="connsiteY230" fmla="*/ 2052702 h 2323145"/>
              <a:gd name="connsiteX231" fmla="*/ 2253080 w 11269336"/>
              <a:gd name="connsiteY231" fmla="*/ 2056363 h 2323145"/>
              <a:gd name="connsiteX232" fmla="*/ 2250906 w 11269336"/>
              <a:gd name="connsiteY232" fmla="*/ 2055654 h 2323145"/>
              <a:gd name="connsiteX233" fmla="*/ 2236905 w 11269336"/>
              <a:gd name="connsiteY233" fmla="*/ 2062882 h 2323145"/>
              <a:gd name="connsiteX234" fmla="*/ 2225830 w 11269336"/>
              <a:gd name="connsiteY234" fmla="*/ 2074027 h 2323145"/>
              <a:gd name="connsiteX235" fmla="*/ 2073776 w 11269336"/>
              <a:gd name="connsiteY235" fmla="*/ 2089244 h 2323145"/>
              <a:gd name="connsiteX236" fmla="*/ 1948256 w 11269336"/>
              <a:gd name="connsiteY236" fmla="*/ 2146616 h 2323145"/>
              <a:gd name="connsiteX237" fmla="*/ 1865582 w 11269336"/>
              <a:gd name="connsiteY237" fmla="*/ 2153738 h 2323145"/>
              <a:gd name="connsiteX238" fmla="*/ 1835210 w 11269336"/>
              <a:gd name="connsiteY238" fmla="*/ 2134244 h 2323145"/>
              <a:gd name="connsiteX239" fmla="*/ 1632661 w 11269336"/>
              <a:gd name="connsiteY239" fmla="*/ 2173882 h 2323145"/>
              <a:gd name="connsiteX240" fmla="*/ 1579590 w 11269336"/>
              <a:gd name="connsiteY240" fmla="*/ 2173680 h 2323145"/>
              <a:gd name="connsiteX241" fmla="*/ 1535601 w 11269336"/>
              <a:gd name="connsiteY241" fmla="*/ 2194590 h 2323145"/>
              <a:gd name="connsiteX242" fmla="*/ 1515594 w 11269336"/>
              <a:gd name="connsiteY242" fmla="*/ 2189622 h 2323145"/>
              <a:gd name="connsiteX243" fmla="*/ 1512113 w 11269336"/>
              <a:gd name="connsiteY243" fmla="*/ 2188534 h 2323145"/>
              <a:gd name="connsiteX244" fmla="*/ 1498838 w 11269336"/>
              <a:gd name="connsiteY244" fmla="*/ 2189213 h 2323145"/>
              <a:gd name="connsiteX245" fmla="*/ 1494279 w 11269336"/>
              <a:gd name="connsiteY245" fmla="*/ 2183112 h 2323145"/>
              <a:gd name="connsiteX246" fmla="*/ 1473714 w 11269336"/>
              <a:gd name="connsiteY246" fmla="*/ 2179625 h 2323145"/>
              <a:gd name="connsiteX247" fmla="*/ 1449503 w 11269336"/>
              <a:gd name="connsiteY247" fmla="*/ 2182633 h 2323145"/>
              <a:gd name="connsiteX248" fmla="*/ 1335495 w 11269336"/>
              <a:gd name="connsiteY248" fmla="*/ 2203940 h 2323145"/>
              <a:gd name="connsiteX249" fmla="*/ 1266687 w 11269336"/>
              <a:gd name="connsiteY249" fmla="*/ 2212688 h 2323145"/>
              <a:gd name="connsiteX250" fmla="*/ 1239614 w 11269336"/>
              <a:gd name="connsiteY250" fmla="*/ 2209727 h 2323145"/>
              <a:gd name="connsiteX251" fmla="*/ 1202436 w 11269336"/>
              <a:gd name="connsiteY251" fmla="*/ 2209817 h 2323145"/>
              <a:gd name="connsiteX252" fmla="*/ 1136097 w 11269336"/>
              <a:gd name="connsiteY252" fmla="*/ 2205112 h 2323145"/>
              <a:gd name="connsiteX253" fmla="*/ 1048229 w 11269336"/>
              <a:gd name="connsiteY253" fmla="*/ 2207249 h 2323145"/>
              <a:gd name="connsiteX254" fmla="*/ 988232 w 11269336"/>
              <a:gd name="connsiteY254" fmla="*/ 2235635 h 2323145"/>
              <a:gd name="connsiteX255" fmla="*/ 981959 w 11269336"/>
              <a:gd name="connsiteY255" fmla="*/ 2231607 h 2323145"/>
              <a:gd name="connsiteX256" fmla="*/ 938600 w 11269336"/>
              <a:gd name="connsiteY256" fmla="*/ 2238113 h 2323145"/>
              <a:gd name="connsiteX257" fmla="*/ 791788 w 11269336"/>
              <a:gd name="connsiteY257" fmla="*/ 2293224 h 2323145"/>
              <a:gd name="connsiteX258" fmla="*/ 706914 w 11269336"/>
              <a:gd name="connsiteY258" fmla="*/ 2305046 h 2323145"/>
              <a:gd name="connsiteX259" fmla="*/ 675971 w 11269336"/>
              <a:gd name="connsiteY259" fmla="*/ 2304030 h 2323145"/>
              <a:gd name="connsiteX260" fmla="*/ 624180 w 11269336"/>
              <a:gd name="connsiteY260" fmla="*/ 2302650 h 2323145"/>
              <a:gd name="connsiteX261" fmla="*/ 583453 w 11269336"/>
              <a:gd name="connsiteY261" fmla="*/ 2288788 h 2323145"/>
              <a:gd name="connsiteX262" fmla="*/ 540946 w 11269336"/>
              <a:gd name="connsiteY262" fmla="*/ 2292721 h 2323145"/>
              <a:gd name="connsiteX263" fmla="*/ 533680 w 11269336"/>
              <a:gd name="connsiteY263" fmla="*/ 2310233 h 2323145"/>
              <a:gd name="connsiteX264" fmla="*/ 487366 w 11269336"/>
              <a:gd name="connsiteY264" fmla="*/ 2309053 h 2323145"/>
              <a:gd name="connsiteX265" fmla="*/ 416820 w 11269336"/>
              <a:gd name="connsiteY265" fmla="*/ 2305443 h 2323145"/>
              <a:gd name="connsiteX266" fmla="*/ 376805 w 11269336"/>
              <a:gd name="connsiteY266" fmla="*/ 2307647 h 2323145"/>
              <a:gd name="connsiteX267" fmla="*/ 266777 w 11269336"/>
              <a:gd name="connsiteY267" fmla="*/ 2309012 h 2323145"/>
              <a:gd name="connsiteX268" fmla="*/ 156013 w 11269336"/>
              <a:gd name="connsiteY268" fmla="*/ 2306832 h 2323145"/>
              <a:gd name="connsiteX269" fmla="*/ 87258 w 11269336"/>
              <a:gd name="connsiteY269" fmla="*/ 2285511 h 2323145"/>
              <a:gd name="connsiteX270" fmla="*/ 23798 w 11269336"/>
              <a:gd name="connsiteY270" fmla="*/ 2281822 h 2323145"/>
              <a:gd name="connsiteX271" fmla="*/ 0 w 11269336"/>
              <a:gd name="connsiteY271" fmla="*/ 2285369 h 2323145"/>
              <a:gd name="connsiteX272" fmla="*/ 0 w 11269336"/>
              <a:gd name="connsiteY27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460591 w 11269336"/>
              <a:gd name="connsiteY184" fmla="*/ 2097951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1048229 w 11269336"/>
              <a:gd name="connsiteY252" fmla="*/ 2207249 h 2323145"/>
              <a:gd name="connsiteX253" fmla="*/ 988232 w 11269336"/>
              <a:gd name="connsiteY253" fmla="*/ 2235635 h 2323145"/>
              <a:gd name="connsiteX254" fmla="*/ 981959 w 11269336"/>
              <a:gd name="connsiteY254" fmla="*/ 2231607 h 2323145"/>
              <a:gd name="connsiteX255" fmla="*/ 938600 w 11269336"/>
              <a:gd name="connsiteY255" fmla="*/ 2238113 h 2323145"/>
              <a:gd name="connsiteX256" fmla="*/ 791788 w 11269336"/>
              <a:gd name="connsiteY256" fmla="*/ 2293224 h 2323145"/>
              <a:gd name="connsiteX257" fmla="*/ 706914 w 11269336"/>
              <a:gd name="connsiteY257" fmla="*/ 2305046 h 2323145"/>
              <a:gd name="connsiteX258" fmla="*/ 675971 w 11269336"/>
              <a:gd name="connsiteY258" fmla="*/ 2304030 h 2323145"/>
              <a:gd name="connsiteX259" fmla="*/ 624180 w 11269336"/>
              <a:gd name="connsiteY259" fmla="*/ 2302650 h 2323145"/>
              <a:gd name="connsiteX260" fmla="*/ 583453 w 11269336"/>
              <a:gd name="connsiteY260" fmla="*/ 2288788 h 2323145"/>
              <a:gd name="connsiteX261" fmla="*/ 540946 w 11269336"/>
              <a:gd name="connsiteY261" fmla="*/ 2292721 h 2323145"/>
              <a:gd name="connsiteX262" fmla="*/ 533680 w 11269336"/>
              <a:gd name="connsiteY262" fmla="*/ 2310233 h 2323145"/>
              <a:gd name="connsiteX263" fmla="*/ 487366 w 11269336"/>
              <a:gd name="connsiteY263" fmla="*/ 2309053 h 2323145"/>
              <a:gd name="connsiteX264" fmla="*/ 416820 w 11269336"/>
              <a:gd name="connsiteY264" fmla="*/ 2305443 h 2323145"/>
              <a:gd name="connsiteX265" fmla="*/ 376805 w 11269336"/>
              <a:gd name="connsiteY265" fmla="*/ 2307647 h 2323145"/>
              <a:gd name="connsiteX266" fmla="*/ 266777 w 11269336"/>
              <a:gd name="connsiteY266" fmla="*/ 2309012 h 2323145"/>
              <a:gd name="connsiteX267" fmla="*/ 156013 w 11269336"/>
              <a:gd name="connsiteY267" fmla="*/ 2306832 h 2323145"/>
              <a:gd name="connsiteX268" fmla="*/ 87258 w 11269336"/>
              <a:gd name="connsiteY268" fmla="*/ 2285511 h 2323145"/>
              <a:gd name="connsiteX269" fmla="*/ 23798 w 11269336"/>
              <a:gd name="connsiteY269" fmla="*/ 2281822 h 2323145"/>
              <a:gd name="connsiteX270" fmla="*/ 0 w 11269336"/>
              <a:gd name="connsiteY270" fmla="*/ 2285369 h 2323145"/>
              <a:gd name="connsiteX271" fmla="*/ 0 w 11269336"/>
              <a:gd name="connsiteY27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335495 w 11269336"/>
              <a:gd name="connsiteY247" fmla="*/ 2203940 h 2323145"/>
              <a:gd name="connsiteX248" fmla="*/ 1266687 w 11269336"/>
              <a:gd name="connsiteY248" fmla="*/ 2212688 h 2323145"/>
              <a:gd name="connsiteX249" fmla="*/ 1239614 w 11269336"/>
              <a:gd name="connsiteY249" fmla="*/ 2209727 h 2323145"/>
              <a:gd name="connsiteX250" fmla="*/ 1202436 w 11269336"/>
              <a:gd name="connsiteY250" fmla="*/ 2209817 h 2323145"/>
              <a:gd name="connsiteX251" fmla="*/ 1136097 w 11269336"/>
              <a:gd name="connsiteY251" fmla="*/ 2205112 h 2323145"/>
              <a:gd name="connsiteX252" fmla="*/ 988232 w 11269336"/>
              <a:gd name="connsiteY252" fmla="*/ 2235635 h 2323145"/>
              <a:gd name="connsiteX253" fmla="*/ 981959 w 11269336"/>
              <a:gd name="connsiteY253" fmla="*/ 2231607 h 2323145"/>
              <a:gd name="connsiteX254" fmla="*/ 938600 w 11269336"/>
              <a:gd name="connsiteY254" fmla="*/ 2238113 h 2323145"/>
              <a:gd name="connsiteX255" fmla="*/ 791788 w 11269336"/>
              <a:gd name="connsiteY255" fmla="*/ 2293224 h 2323145"/>
              <a:gd name="connsiteX256" fmla="*/ 706914 w 11269336"/>
              <a:gd name="connsiteY256" fmla="*/ 2305046 h 2323145"/>
              <a:gd name="connsiteX257" fmla="*/ 675971 w 11269336"/>
              <a:gd name="connsiteY257" fmla="*/ 2304030 h 2323145"/>
              <a:gd name="connsiteX258" fmla="*/ 624180 w 11269336"/>
              <a:gd name="connsiteY258" fmla="*/ 2302650 h 2323145"/>
              <a:gd name="connsiteX259" fmla="*/ 583453 w 11269336"/>
              <a:gd name="connsiteY259" fmla="*/ 2288788 h 2323145"/>
              <a:gd name="connsiteX260" fmla="*/ 540946 w 11269336"/>
              <a:gd name="connsiteY260" fmla="*/ 2292721 h 2323145"/>
              <a:gd name="connsiteX261" fmla="*/ 533680 w 11269336"/>
              <a:gd name="connsiteY261" fmla="*/ 2310233 h 2323145"/>
              <a:gd name="connsiteX262" fmla="*/ 487366 w 11269336"/>
              <a:gd name="connsiteY262" fmla="*/ 2309053 h 2323145"/>
              <a:gd name="connsiteX263" fmla="*/ 416820 w 11269336"/>
              <a:gd name="connsiteY263" fmla="*/ 2305443 h 2323145"/>
              <a:gd name="connsiteX264" fmla="*/ 376805 w 11269336"/>
              <a:gd name="connsiteY264" fmla="*/ 2307647 h 2323145"/>
              <a:gd name="connsiteX265" fmla="*/ 266777 w 11269336"/>
              <a:gd name="connsiteY265" fmla="*/ 2309012 h 2323145"/>
              <a:gd name="connsiteX266" fmla="*/ 156013 w 11269336"/>
              <a:gd name="connsiteY266" fmla="*/ 2306832 h 2323145"/>
              <a:gd name="connsiteX267" fmla="*/ 87258 w 11269336"/>
              <a:gd name="connsiteY267" fmla="*/ 2285511 h 2323145"/>
              <a:gd name="connsiteX268" fmla="*/ 23798 w 11269336"/>
              <a:gd name="connsiteY268" fmla="*/ 2281822 h 2323145"/>
              <a:gd name="connsiteX269" fmla="*/ 0 w 11269336"/>
              <a:gd name="connsiteY269" fmla="*/ 2285369 h 2323145"/>
              <a:gd name="connsiteX270" fmla="*/ 0 w 11269336"/>
              <a:gd name="connsiteY27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218531 w 11269336"/>
              <a:gd name="connsiteY54" fmla="*/ 1107622 h 2323145"/>
              <a:gd name="connsiteX55" fmla="*/ 8197391 w 11269336"/>
              <a:gd name="connsiteY55" fmla="*/ 1107746 h 2323145"/>
              <a:gd name="connsiteX56" fmla="*/ 8081474 w 11269336"/>
              <a:gd name="connsiteY56" fmla="*/ 1130125 h 2323145"/>
              <a:gd name="connsiteX57" fmla="*/ 8053585 w 11269336"/>
              <a:gd name="connsiteY57" fmla="*/ 1129169 h 2323145"/>
              <a:gd name="connsiteX58" fmla="*/ 8038422 w 11269336"/>
              <a:gd name="connsiteY58" fmla="*/ 1119092 h 2323145"/>
              <a:gd name="connsiteX59" fmla="*/ 8029450 w 11269336"/>
              <a:gd name="connsiteY59" fmla="*/ 1125592 h 2323145"/>
              <a:gd name="connsiteX60" fmla="*/ 7959552 w 11269336"/>
              <a:gd name="connsiteY60" fmla="*/ 1140188 h 2323145"/>
              <a:gd name="connsiteX61" fmla="*/ 7914188 w 11269336"/>
              <a:gd name="connsiteY61" fmla="*/ 1150862 h 2323145"/>
              <a:gd name="connsiteX62" fmla="*/ 7914918 w 11269336"/>
              <a:gd name="connsiteY62" fmla="*/ 1168758 h 2323145"/>
              <a:gd name="connsiteX63" fmla="*/ 7875510 w 11269336"/>
              <a:gd name="connsiteY63" fmla="*/ 1183153 h 2323145"/>
              <a:gd name="connsiteX64" fmla="*/ 7829932 w 11269336"/>
              <a:gd name="connsiteY64" fmla="*/ 1180782 h 2323145"/>
              <a:gd name="connsiteX65" fmla="*/ 7779182 w 11269336"/>
              <a:gd name="connsiteY65" fmla="*/ 1192665 h 2323145"/>
              <a:gd name="connsiteX66" fmla="*/ 7748774 w 11269336"/>
              <a:gd name="connsiteY66" fmla="*/ 1199586 h 2323145"/>
              <a:gd name="connsiteX67" fmla="*/ 7671846 w 11269336"/>
              <a:gd name="connsiteY67" fmla="*/ 1231966 h 2323145"/>
              <a:gd name="connsiteX68" fmla="*/ 7554146 w 11269336"/>
              <a:gd name="connsiteY68" fmla="*/ 1319748 h 2323145"/>
              <a:gd name="connsiteX69" fmla="*/ 7515052 w 11269336"/>
              <a:gd name="connsiteY69" fmla="*/ 1336718 h 2323145"/>
              <a:gd name="connsiteX70" fmla="*/ 7507193 w 11269336"/>
              <a:gd name="connsiteY70" fmla="*/ 1334617 h 2323145"/>
              <a:gd name="connsiteX71" fmla="*/ 7461694 w 11269336"/>
              <a:gd name="connsiteY71" fmla="*/ 1375866 h 2323145"/>
              <a:gd name="connsiteX72" fmla="*/ 7377571 w 11269336"/>
              <a:gd name="connsiteY72" fmla="*/ 1400128 h 2323145"/>
              <a:gd name="connsiteX73" fmla="*/ 7311261 w 11269336"/>
              <a:gd name="connsiteY73" fmla="*/ 1412652 h 2323145"/>
              <a:gd name="connsiteX74" fmla="*/ 7275307 w 11269336"/>
              <a:gd name="connsiteY74" fmla="*/ 1422171 h 2323145"/>
              <a:gd name="connsiteX75" fmla="*/ 7247783 w 11269336"/>
              <a:gd name="connsiteY75" fmla="*/ 1426330 h 2323145"/>
              <a:gd name="connsiteX76" fmla="*/ 7185047 w 11269336"/>
              <a:gd name="connsiteY76" fmla="*/ 1451812 h 2323145"/>
              <a:gd name="connsiteX77" fmla="*/ 7084117 w 11269336"/>
              <a:gd name="connsiteY77" fmla="*/ 1500281 h 2323145"/>
              <a:gd name="connsiteX78" fmla="*/ 7062011 w 11269336"/>
              <a:gd name="connsiteY78" fmla="*/ 1509183 h 2323145"/>
              <a:gd name="connsiteX79" fmla="*/ 7040555 w 11269336"/>
              <a:gd name="connsiteY79" fmla="*/ 1511207 h 2323145"/>
              <a:gd name="connsiteX80" fmla="*/ 7033438 w 11269336"/>
              <a:gd name="connsiteY80" fmla="*/ 1506772 h 2323145"/>
              <a:gd name="connsiteX81" fmla="*/ 7020886 w 11269336"/>
              <a:gd name="connsiteY81" fmla="*/ 1510764 h 2323145"/>
              <a:gd name="connsiteX82" fmla="*/ 7017033 w 11269336"/>
              <a:gd name="connsiteY82" fmla="*/ 1510650 h 2323145"/>
              <a:gd name="connsiteX83" fmla="*/ 6995460 w 11269336"/>
              <a:gd name="connsiteY83" fmla="*/ 1511173 h 2323145"/>
              <a:gd name="connsiteX84" fmla="*/ 6962144 w 11269336"/>
              <a:gd name="connsiteY84" fmla="*/ 1541508 h 2323145"/>
              <a:gd name="connsiteX85" fmla="*/ 6910674 w 11269336"/>
              <a:gd name="connsiteY85" fmla="*/ 1554793 h 2323145"/>
              <a:gd name="connsiteX86" fmla="*/ 6732152 w 11269336"/>
              <a:gd name="connsiteY86" fmla="*/ 1642538 h 2323145"/>
              <a:gd name="connsiteX87" fmla="*/ 6694106 w 11269336"/>
              <a:gd name="connsiteY87" fmla="*/ 1632377 h 2323145"/>
              <a:gd name="connsiteX88" fmla="*/ 6617223 w 11269336"/>
              <a:gd name="connsiteY88" fmla="*/ 1659889 h 2323145"/>
              <a:gd name="connsiteX89" fmla="*/ 6521138 w 11269336"/>
              <a:gd name="connsiteY89" fmla="*/ 1744340 h 2323145"/>
              <a:gd name="connsiteX90" fmla="*/ 6380677 w 11269336"/>
              <a:gd name="connsiteY90" fmla="*/ 1796883 h 2323145"/>
              <a:gd name="connsiteX91" fmla="*/ 6374897 w 11269336"/>
              <a:gd name="connsiteY91" fmla="*/ 1809910 h 2323145"/>
              <a:gd name="connsiteX92" fmla="*/ 6364545 w 11269336"/>
              <a:gd name="connsiteY92" fmla="*/ 1820090 h 2323145"/>
              <a:gd name="connsiteX93" fmla="*/ 6362126 w 11269336"/>
              <a:gd name="connsiteY93" fmla="*/ 1819991 h 2323145"/>
              <a:gd name="connsiteX94" fmla="*/ 6346673 w 11269336"/>
              <a:gd name="connsiteY94" fmla="*/ 1827824 h 2323145"/>
              <a:gd name="connsiteX95" fmla="*/ 6345588 w 11269336"/>
              <a:gd name="connsiteY95" fmla="*/ 1832232 h 2323145"/>
              <a:gd name="connsiteX96" fmla="*/ 6335708 w 11269336"/>
              <a:gd name="connsiteY96" fmla="*/ 1838451 h 2323145"/>
              <a:gd name="connsiteX97" fmla="*/ 6318182 w 11269336"/>
              <a:gd name="connsiteY97" fmla="*/ 1852975 h 2323145"/>
              <a:gd name="connsiteX98" fmla="*/ 6313084 w 11269336"/>
              <a:gd name="connsiteY98" fmla="*/ 1853561 h 2323145"/>
              <a:gd name="connsiteX99" fmla="*/ 6283816 w 11269336"/>
              <a:gd name="connsiteY99" fmla="*/ 1872148 h 2323145"/>
              <a:gd name="connsiteX100" fmla="*/ 6282550 w 11269336"/>
              <a:gd name="connsiteY100" fmla="*/ 1871392 h 2323145"/>
              <a:gd name="connsiteX101" fmla="*/ 6270527 w 11269336"/>
              <a:gd name="connsiteY101" fmla="*/ 1872208 h 2323145"/>
              <a:gd name="connsiteX102" fmla="*/ 6249518 w 11269336"/>
              <a:gd name="connsiteY102" fmla="*/ 1876079 h 2323145"/>
              <a:gd name="connsiteX103" fmla="*/ 6190386 w 11269336"/>
              <a:gd name="connsiteY103" fmla="*/ 1872478 h 2323145"/>
              <a:gd name="connsiteX104" fmla="*/ 6159777 w 11269336"/>
              <a:gd name="connsiteY104" fmla="*/ 1891745 h 2323145"/>
              <a:gd name="connsiteX105" fmla="*/ 6153131 w 11269336"/>
              <a:gd name="connsiteY105" fmla="*/ 1895079 h 2323145"/>
              <a:gd name="connsiteX106" fmla="*/ 6152798 w 11269336"/>
              <a:gd name="connsiteY106" fmla="*/ 1894920 h 2323145"/>
              <a:gd name="connsiteX107" fmla="*/ 6145388 w 11269336"/>
              <a:gd name="connsiteY107" fmla="*/ 1897990 h 2323145"/>
              <a:gd name="connsiteX108" fmla="*/ 6141014 w 11269336"/>
              <a:gd name="connsiteY108" fmla="*/ 1901155 h 2323145"/>
              <a:gd name="connsiteX109" fmla="*/ 6128122 w 11269336"/>
              <a:gd name="connsiteY109" fmla="*/ 1907623 h 2323145"/>
              <a:gd name="connsiteX110" fmla="*/ 6122351 w 11269336"/>
              <a:gd name="connsiteY110" fmla="*/ 1908359 h 2323145"/>
              <a:gd name="connsiteX111" fmla="*/ 6064750 w 11269336"/>
              <a:gd name="connsiteY111" fmla="*/ 1896394 h 2323145"/>
              <a:gd name="connsiteX112" fmla="*/ 5964230 w 11269336"/>
              <a:gd name="connsiteY112" fmla="*/ 1910038 h 2323145"/>
              <a:gd name="connsiteX113" fmla="*/ 5865399 w 11269336"/>
              <a:gd name="connsiteY113" fmla="*/ 1926966 h 2323145"/>
              <a:gd name="connsiteX114" fmla="*/ 5829951 w 11269336"/>
              <a:gd name="connsiteY114" fmla="*/ 1934755 h 2323145"/>
              <a:gd name="connsiteX115" fmla="*/ 5765285 w 11269336"/>
              <a:gd name="connsiteY115" fmla="*/ 1941322 h 2323145"/>
              <a:gd name="connsiteX116" fmla="*/ 5734750 w 11269336"/>
              <a:gd name="connsiteY116" fmla="*/ 1939793 h 2323145"/>
              <a:gd name="connsiteX117" fmla="*/ 5733569 w 11269336"/>
              <a:gd name="connsiteY117" fmla="*/ 1940505 h 2323145"/>
              <a:gd name="connsiteX118" fmla="*/ 5730329 w 11269336"/>
              <a:gd name="connsiteY118" fmla="*/ 1937845 h 2323145"/>
              <a:gd name="connsiteX119" fmla="*/ 5724661 w 11269336"/>
              <a:gd name="connsiteY119" fmla="*/ 1937455 h 2323145"/>
              <a:gd name="connsiteX120" fmla="*/ 5710186 w 11269336"/>
              <a:gd name="connsiteY120" fmla="*/ 1941370 h 2323145"/>
              <a:gd name="connsiteX121" fmla="*/ 5704910 w 11269336"/>
              <a:gd name="connsiteY121" fmla="*/ 1943663 h 2323145"/>
              <a:gd name="connsiteX122" fmla="*/ 5696836 w 11269336"/>
              <a:gd name="connsiteY122" fmla="*/ 1945271 h 2323145"/>
              <a:gd name="connsiteX123" fmla="*/ 5696583 w 11269336"/>
              <a:gd name="connsiteY123" fmla="*/ 1945050 h 2323145"/>
              <a:gd name="connsiteX124" fmla="*/ 5689123 w 11269336"/>
              <a:gd name="connsiteY124" fmla="*/ 1947067 h 2323145"/>
              <a:gd name="connsiteX125" fmla="*/ 5653291 w 11269336"/>
              <a:gd name="connsiteY125" fmla="*/ 1960245 h 2323145"/>
              <a:gd name="connsiteX126" fmla="*/ 5599385 w 11269336"/>
              <a:gd name="connsiteY126" fmla="*/ 1945198 h 2323145"/>
              <a:gd name="connsiteX127" fmla="*/ 5578300 w 11269336"/>
              <a:gd name="connsiteY127" fmla="*/ 1944963 h 2323145"/>
              <a:gd name="connsiteX128" fmla="*/ 5566758 w 11269336"/>
              <a:gd name="connsiteY128" fmla="*/ 1943441 h 2323145"/>
              <a:gd name="connsiteX129" fmla="*/ 5565857 w 11269336"/>
              <a:gd name="connsiteY129" fmla="*/ 1942445 h 2323145"/>
              <a:gd name="connsiteX130" fmla="*/ 5531534 w 11269336"/>
              <a:gd name="connsiteY130" fmla="*/ 1955208 h 2323145"/>
              <a:gd name="connsiteX131" fmla="*/ 5526552 w 11269336"/>
              <a:gd name="connsiteY131" fmla="*/ 1954799 h 2323145"/>
              <a:gd name="connsiteX132" fmla="*/ 5504723 w 11269336"/>
              <a:gd name="connsiteY132" fmla="*/ 1965811 h 2323145"/>
              <a:gd name="connsiteX133" fmla="*/ 5493156 w 11269336"/>
              <a:gd name="connsiteY133" fmla="*/ 1970063 h 2323145"/>
              <a:gd name="connsiteX134" fmla="*/ 5490486 w 11269336"/>
              <a:gd name="connsiteY134" fmla="*/ 1974227 h 2323145"/>
              <a:gd name="connsiteX135" fmla="*/ 5473107 w 11269336"/>
              <a:gd name="connsiteY135" fmla="*/ 1979001 h 2323145"/>
              <a:gd name="connsiteX136" fmla="*/ 5470885 w 11269336"/>
              <a:gd name="connsiteY136" fmla="*/ 1978432 h 2323145"/>
              <a:gd name="connsiteX137" fmla="*/ 5457393 w 11269336"/>
              <a:gd name="connsiteY137" fmla="*/ 1986525 h 2323145"/>
              <a:gd name="connsiteX138" fmla="*/ 5447102 w 11269336"/>
              <a:gd name="connsiteY138" fmla="*/ 1998329 h 2323145"/>
              <a:gd name="connsiteX139" fmla="*/ 5159151 w 11269336"/>
              <a:gd name="connsiteY139" fmla="*/ 2029640 h 2323145"/>
              <a:gd name="connsiteX140" fmla="*/ 5041688 w 11269336"/>
              <a:gd name="connsiteY140" fmla="*/ 2022334 h 2323145"/>
              <a:gd name="connsiteX141" fmla="*/ 4860988 w 11269336"/>
              <a:gd name="connsiteY141" fmla="*/ 2135698 h 2323145"/>
              <a:gd name="connsiteX142" fmla="*/ 4807902 w 11269336"/>
              <a:gd name="connsiteY142" fmla="*/ 2138894 h 2323145"/>
              <a:gd name="connsiteX143" fmla="*/ 4765388 w 11269336"/>
              <a:gd name="connsiteY143" fmla="*/ 2162525 h 2323145"/>
              <a:gd name="connsiteX144" fmla="*/ 4745033 w 11269336"/>
              <a:gd name="connsiteY144" fmla="*/ 2158859 h 2323145"/>
              <a:gd name="connsiteX145" fmla="*/ 4741475 w 11269336"/>
              <a:gd name="connsiteY145" fmla="*/ 2157998 h 2323145"/>
              <a:gd name="connsiteX146" fmla="*/ 4728247 w 11269336"/>
              <a:gd name="connsiteY146" fmla="*/ 2159526 h 2323145"/>
              <a:gd name="connsiteX147" fmla="*/ 4723263 w 11269336"/>
              <a:gd name="connsiteY147" fmla="*/ 2153742 h 2323145"/>
              <a:gd name="connsiteX148" fmla="*/ 4702453 w 11269336"/>
              <a:gd name="connsiteY148" fmla="*/ 2151586 h 2323145"/>
              <a:gd name="connsiteX149" fmla="*/ 4678455 w 11269336"/>
              <a:gd name="connsiteY149" fmla="*/ 2156131 h 2323145"/>
              <a:gd name="connsiteX150" fmla="*/ 4593061 w 11269336"/>
              <a:gd name="connsiteY150" fmla="*/ 2171597 h 2323145"/>
              <a:gd name="connsiteX151" fmla="*/ 4579902 w 11269336"/>
              <a:gd name="connsiteY151" fmla="*/ 2177927 h 2323145"/>
              <a:gd name="connsiteX152" fmla="*/ 4533444 w 11269336"/>
              <a:gd name="connsiteY152" fmla="*/ 2181200 h 2323145"/>
              <a:gd name="connsiteX153" fmla="*/ 4492832 w 11269336"/>
              <a:gd name="connsiteY153" fmla="*/ 2188033 h 2323145"/>
              <a:gd name="connsiteX154" fmla="*/ 4467257 w 11269336"/>
              <a:gd name="connsiteY154" fmla="*/ 2196121 h 2323145"/>
              <a:gd name="connsiteX155" fmla="*/ 4459937 w 11269336"/>
              <a:gd name="connsiteY155" fmla="*/ 2195182 h 2323145"/>
              <a:gd name="connsiteX156" fmla="*/ 4433312 w 11269336"/>
              <a:gd name="connsiteY156" fmla="*/ 2199004 h 2323145"/>
              <a:gd name="connsiteX157" fmla="*/ 4420601 w 11269336"/>
              <a:gd name="connsiteY157" fmla="*/ 2205158 h 2323145"/>
              <a:gd name="connsiteX158" fmla="*/ 4405765 w 11269336"/>
              <a:gd name="connsiteY158" fmla="*/ 2199902 h 2323145"/>
              <a:gd name="connsiteX159" fmla="*/ 4401354 w 11269336"/>
              <a:gd name="connsiteY159" fmla="*/ 2194745 h 2323145"/>
              <a:gd name="connsiteX160" fmla="*/ 4383151 w 11269336"/>
              <a:gd name="connsiteY160" fmla="*/ 2201140 h 2323145"/>
              <a:gd name="connsiteX161" fmla="*/ 4366646 w 11269336"/>
              <a:gd name="connsiteY161" fmla="*/ 2198564 h 2323145"/>
              <a:gd name="connsiteX162" fmla="*/ 4354009 w 11269336"/>
              <a:gd name="connsiteY162" fmla="*/ 2204984 h 2323145"/>
              <a:gd name="connsiteX163" fmla="*/ 4348284 w 11269336"/>
              <a:gd name="connsiteY163" fmla="*/ 2205270 h 2323145"/>
              <a:gd name="connsiteX164" fmla="*/ 4333906 w 11269336"/>
              <a:gd name="connsiteY164" fmla="*/ 2205251 h 2323145"/>
              <a:gd name="connsiteX165" fmla="*/ 4308819 w 11269336"/>
              <a:gd name="connsiteY165" fmla="*/ 2203822 h 2323145"/>
              <a:gd name="connsiteX166" fmla="*/ 4301210 w 11269336"/>
              <a:gd name="connsiteY166" fmla="*/ 2204456 h 2323145"/>
              <a:gd name="connsiteX167" fmla="*/ 4283095 w 11269336"/>
              <a:gd name="connsiteY167" fmla="*/ 2198177 h 2323145"/>
              <a:gd name="connsiteX168" fmla="*/ 4250119 w 11269336"/>
              <a:gd name="connsiteY168" fmla="*/ 2196342 h 2323145"/>
              <a:gd name="connsiteX169" fmla="*/ 4189203 w 11269336"/>
              <a:gd name="connsiteY169" fmla="*/ 2178994 h 2323145"/>
              <a:gd name="connsiteX170" fmla="*/ 4154035 w 11269336"/>
              <a:gd name="connsiteY170" fmla="*/ 2171950 h 2323145"/>
              <a:gd name="connsiteX171" fmla="*/ 4129569 w 11269336"/>
              <a:gd name="connsiteY171" fmla="*/ 2163850 h 2323145"/>
              <a:gd name="connsiteX172" fmla="*/ 4061250 w 11269336"/>
              <a:gd name="connsiteY172" fmla="*/ 2159236 h 2323145"/>
              <a:gd name="connsiteX173" fmla="*/ 3945480 w 11269336"/>
              <a:gd name="connsiteY173" fmla="*/ 2158279 h 2323145"/>
              <a:gd name="connsiteX174" fmla="*/ 3921468 w 11269336"/>
              <a:gd name="connsiteY174" fmla="*/ 2156588 h 2323145"/>
              <a:gd name="connsiteX175" fmla="*/ 3903348 w 11269336"/>
              <a:gd name="connsiteY175" fmla="*/ 2149220 h 2323145"/>
              <a:gd name="connsiteX176" fmla="*/ 3901342 w 11269336"/>
              <a:gd name="connsiteY176" fmla="*/ 2142355 h 2323145"/>
              <a:gd name="connsiteX177" fmla="*/ 3888539 w 11269336"/>
              <a:gd name="connsiteY177" fmla="*/ 2140476 h 2323145"/>
              <a:gd name="connsiteX178" fmla="*/ 3885662 w 11269336"/>
              <a:gd name="connsiteY178" fmla="*/ 2138740 h 2323145"/>
              <a:gd name="connsiteX179" fmla="*/ 3868627 w 11269336"/>
              <a:gd name="connsiteY179" fmla="*/ 2130023 h 2323145"/>
              <a:gd name="connsiteX180" fmla="*/ 3819177 w 11269336"/>
              <a:gd name="connsiteY180" fmla="*/ 2142111 h 2323145"/>
              <a:gd name="connsiteX181" fmla="*/ 3769100 w 11269336"/>
              <a:gd name="connsiteY181" fmla="*/ 2131731 h 2323145"/>
              <a:gd name="connsiteX182" fmla="*/ 3562752 w 11269336"/>
              <a:gd name="connsiteY182" fmla="*/ 2131785 h 2323145"/>
              <a:gd name="connsiteX183" fmla="*/ 3541402 w 11269336"/>
              <a:gd name="connsiteY183" fmla="*/ 2106821 h 2323145"/>
              <a:gd name="connsiteX184" fmla="*/ 3365341 w 11269336"/>
              <a:gd name="connsiteY184" fmla="*/ 2077638 h 2323145"/>
              <a:gd name="connsiteX185" fmla="*/ 3170922 w 11269336"/>
              <a:gd name="connsiteY185" fmla="*/ 2115957 h 2323145"/>
              <a:gd name="connsiteX186" fmla="*/ 3156256 w 11269336"/>
              <a:gd name="connsiteY186" fmla="*/ 2124773 h 2323145"/>
              <a:gd name="connsiteX187" fmla="*/ 3140298 w 11269336"/>
              <a:gd name="connsiteY187" fmla="*/ 2129182 h 2323145"/>
              <a:gd name="connsiteX188" fmla="*/ 3138514 w 11269336"/>
              <a:gd name="connsiteY188" fmla="*/ 2128069 h 2323145"/>
              <a:gd name="connsiteX189" fmla="*/ 3120467 w 11269336"/>
              <a:gd name="connsiteY189" fmla="*/ 2128281 h 2323145"/>
              <a:gd name="connsiteX190" fmla="*/ 3116175 w 11269336"/>
              <a:gd name="connsiteY190" fmla="*/ 2131633 h 2323145"/>
              <a:gd name="connsiteX191" fmla="*/ 3103685 w 11269336"/>
              <a:gd name="connsiteY191" fmla="*/ 2132814 h 2323145"/>
              <a:gd name="connsiteX192" fmla="*/ 3078794 w 11269336"/>
              <a:gd name="connsiteY192" fmla="*/ 2137935 h 2323145"/>
              <a:gd name="connsiteX193" fmla="*/ 3074407 w 11269336"/>
              <a:gd name="connsiteY193" fmla="*/ 2136274 h 2323145"/>
              <a:gd name="connsiteX194" fmla="*/ 3037285 w 11269336"/>
              <a:gd name="connsiteY194" fmla="*/ 2139919 h 2323145"/>
              <a:gd name="connsiteX195" fmla="*/ 3036901 w 11269336"/>
              <a:gd name="connsiteY195" fmla="*/ 2138726 h 2323145"/>
              <a:gd name="connsiteX196" fmla="*/ 3026996 w 11269336"/>
              <a:gd name="connsiteY196" fmla="*/ 2134322 h 2323145"/>
              <a:gd name="connsiteX197" fmla="*/ 3007772 w 11269336"/>
              <a:gd name="connsiteY197" fmla="*/ 2128742 h 2323145"/>
              <a:gd name="connsiteX198" fmla="*/ 2965030 w 11269336"/>
              <a:gd name="connsiteY198" fmla="*/ 2100494 h 2323145"/>
              <a:gd name="connsiteX199" fmla="*/ 2926342 w 11269336"/>
              <a:gd name="connsiteY199" fmla="*/ 2104155 h 2323145"/>
              <a:gd name="connsiteX200" fmla="*/ 2918608 w 11269336"/>
              <a:gd name="connsiteY200" fmla="*/ 2104215 h 2323145"/>
              <a:gd name="connsiteX201" fmla="*/ 2918475 w 11269336"/>
              <a:gd name="connsiteY201" fmla="*/ 2103937 h 2323145"/>
              <a:gd name="connsiteX202" fmla="*/ 2910360 w 11269336"/>
              <a:gd name="connsiteY202" fmla="*/ 2103444 h 2323145"/>
              <a:gd name="connsiteX203" fmla="*/ 2904507 w 11269336"/>
              <a:gd name="connsiteY203" fmla="*/ 2104326 h 2323145"/>
              <a:gd name="connsiteX204" fmla="*/ 2889503 w 11269336"/>
              <a:gd name="connsiteY204" fmla="*/ 2104443 h 2323145"/>
              <a:gd name="connsiteX205" fmla="*/ 2884480 w 11269336"/>
              <a:gd name="connsiteY205" fmla="*/ 2102626 h 2323145"/>
              <a:gd name="connsiteX206" fmla="*/ 2882689 w 11269336"/>
              <a:gd name="connsiteY206" fmla="*/ 2099228 h 2323145"/>
              <a:gd name="connsiteX207" fmla="*/ 2881291 w 11269336"/>
              <a:gd name="connsiteY207" fmla="*/ 2099618 h 2323145"/>
              <a:gd name="connsiteX208" fmla="*/ 2853979 w 11269336"/>
              <a:gd name="connsiteY208" fmla="*/ 2090388 h 2323145"/>
              <a:gd name="connsiteX209" fmla="*/ 2791790 w 11269336"/>
              <a:gd name="connsiteY209" fmla="*/ 2080332 h 2323145"/>
              <a:gd name="connsiteX210" fmla="*/ 2755844 w 11269336"/>
              <a:gd name="connsiteY210" fmla="*/ 2078874 h 2323145"/>
              <a:gd name="connsiteX211" fmla="*/ 2657742 w 11269336"/>
              <a:gd name="connsiteY211" fmla="*/ 2070179 h 2323145"/>
              <a:gd name="connsiteX212" fmla="*/ 2559549 w 11269336"/>
              <a:gd name="connsiteY212" fmla="*/ 2057873 h 2323145"/>
              <a:gd name="connsiteX213" fmla="*/ 2512054 w 11269336"/>
              <a:gd name="connsiteY213" fmla="*/ 2031671 h 2323145"/>
              <a:gd name="connsiteX214" fmla="*/ 2506437 w 11269336"/>
              <a:gd name="connsiteY214" fmla="*/ 2030918 h 2323145"/>
              <a:gd name="connsiteX215" fmla="*/ 2491752 w 11269336"/>
              <a:gd name="connsiteY215" fmla="*/ 2033906 h 2323145"/>
              <a:gd name="connsiteX216" fmla="*/ 2486338 w 11269336"/>
              <a:gd name="connsiteY216" fmla="*/ 2035862 h 2323145"/>
              <a:gd name="connsiteX217" fmla="*/ 2478186 w 11269336"/>
              <a:gd name="connsiteY217" fmla="*/ 2036953 h 2323145"/>
              <a:gd name="connsiteX218" fmla="*/ 2477950 w 11269336"/>
              <a:gd name="connsiteY218" fmla="*/ 2036715 h 2323145"/>
              <a:gd name="connsiteX219" fmla="*/ 2470381 w 11269336"/>
              <a:gd name="connsiteY219" fmla="*/ 2038256 h 2323145"/>
              <a:gd name="connsiteX220" fmla="*/ 2433781 w 11269336"/>
              <a:gd name="connsiteY220" fmla="*/ 2049140 h 2323145"/>
              <a:gd name="connsiteX221" fmla="*/ 2381172 w 11269336"/>
              <a:gd name="connsiteY221" fmla="*/ 2030645 h 2323145"/>
              <a:gd name="connsiteX222" fmla="*/ 2360198 w 11269336"/>
              <a:gd name="connsiteY222" fmla="*/ 2029059 h 2323145"/>
              <a:gd name="connsiteX223" fmla="*/ 2348815 w 11269336"/>
              <a:gd name="connsiteY223" fmla="*/ 2026798 h 2323145"/>
              <a:gd name="connsiteX224" fmla="*/ 2347988 w 11269336"/>
              <a:gd name="connsiteY224" fmla="*/ 2025745 h 2323145"/>
              <a:gd name="connsiteX225" fmla="*/ 2312920 w 11269336"/>
              <a:gd name="connsiteY225" fmla="*/ 2036311 h 2323145"/>
              <a:gd name="connsiteX226" fmla="*/ 2307986 w 11269336"/>
              <a:gd name="connsiteY226" fmla="*/ 2035583 h 2323145"/>
              <a:gd name="connsiteX227" fmla="*/ 2285481 w 11269336"/>
              <a:gd name="connsiteY227" fmla="*/ 2045197 h 2323145"/>
              <a:gd name="connsiteX228" fmla="*/ 2273666 w 11269336"/>
              <a:gd name="connsiteY228" fmla="*/ 2048710 h 2323145"/>
              <a:gd name="connsiteX229" fmla="*/ 2270719 w 11269336"/>
              <a:gd name="connsiteY229" fmla="*/ 2052702 h 2323145"/>
              <a:gd name="connsiteX230" fmla="*/ 2253080 w 11269336"/>
              <a:gd name="connsiteY230" fmla="*/ 2056363 h 2323145"/>
              <a:gd name="connsiteX231" fmla="*/ 2250906 w 11269336"/>
              <a:gd name="connsiteY231" fmla="*/ 2055654 h 2323145"/>
              <a:gd name="connsiteX232" fmla="*/ 2236905 w 11269336"/>
              <a:gd name="connsiteY232" fmla="*/ 2062882 h 2323145"/>
              <a:gd name="connsiteX233" fmla="*/ 2225830 w 11269336"/>
              <a:gd name="connsiteY233" fmla="*/ 2074027 h 2323145"/>
              <a:gd name="connsiteX234" fmla="*/ 2073776 w 11269336"/>
              <a:gd name="connsiteY234" fmla="*/ 2089244 h 2323145"/>
              <a:gd name="connsiteX235" fmla="*/ 1948256 w 11269336"/>
              <a:gd name="connsiteY235" fmla="*/ 2146616 h 2323145"/>
              <a:gd name="connsiteX236" fmla="*/ 1865582 w 11269336"/>
              <a:gd name="connsiteY236" fmla="*/ 2153738 h 2323145"/>
              <a:gd name="connsiteX237" fmla="*/ 1835210 w 11269336"/>
              <a:gd name="connsiteY237" fmla="*/ 2134244 h 2323145"/>
              <a:gd name="connsiteX238" fmla="*/ 1632661 w 11269336"/>
              <a:gd name="connsiteY238" fmla="*/ 2173882 h 2323145"/>
              <a:gd name="connsiteX239" fmla="*/ 1579590 w 11269336"/>
              <a:gd name="connsiteY239" fmla="*/ 2173680 h 2323145"/>
              <a:gd name="connsiteX240" fmla="*/ 1535601 w 11269336"/>
              <a:gd name="connsiteY240" fmla="*/ 2194590 h 2323145"/>
              <a:gd name="connsiteX241" fmla="*/ 1515594 w 11269336"/>
              <a:gd name="connsiteY241" fmla="*/ 2189622 h 2323145"/>
              <a:gd name="connsiteX242" fmla="*/ 1512113 w 11269336"/>
              <a:gd name="connsiteY242" fmla="*/ 2188534 h 2323145"/>
              <a:gd name="connsiteX243" fmla="*/ 1498838 w 11269336"/>
              <a:gd name="connsiteY243" fmla="*/ 2189213 h 2323145"/>
              <a:gd name="connsiteX244" fmla="*/ 1494279 w 11269336"/>
              <a:gd name="connsiteY244" fmla="*/ 2183112 h 2323145"/>
              <a:gd name="connsiteX245" fmla="*/ 1473714 w 11269336"/>
              <a:gd name="connsiteY245" fmla="*/ 2179625 h 2323145"/>
              <a:gd name="connsiteX246" fmla="*/ 1449503 w 11269336"/>
              <a:gd name="connsiteY246" fmla="*/ 2182633 h 2323145"/>
              <a:gd name="connsiteX247" fmla="*/ 1266687 w 11269336"/>
              <a:gd name="connsiteY247" fmla="*/ 2212688 h 2323145"/>
              <a:gd name="connsiteX248" fmla="*/ 1239614 w 11269336"/>
              <a:gd name="connsiteY248" fmla="*/ 2209727 h 2323145"/>
              <a:gd name="connsiteX249" fmla="*/ 1202436 w 11269336"/>
              <a:gd name="connsiteY249" fmla="*/ 2209817 h 2323145"/>
              <a:gd name="connsiteX250" fmla="*/ 1136097 w 11269336"/>
              <a:gd name="connsiteY250" fmla="*/ 2205112 h 2323145"/>
              <a:gd name="connsiteX251" fmla="*/ 988232 w 11269336"/>
              <a:gd name="connsiteY251" fmla="*/ 2235635 h 2323145"/>
              <a:gd name="connsiteX252" fmla="*/ 981959 w 11269336"/>
              <a:gd name="connsiteY252" fmla="*/ 2231607 h 2323145"/>
              <a:gd name="connsiteX253" fmla="*/ 938600 w 11269336"/>
              <a:gd name="connsiteY253" fmla="*/ 2238113 h 2323145"/>
              <a:gd name="connsiteX254" fmla="*/ 791788 w 11269336"/>
              <a:gd name="connsiteY254" fmla="*/ 2293224 h 2323145"/>
              <a:gd name="connsiteX255" fmla="*/ 706914 w 11269336"/>
              <a:gd name="connsiteY255" fmla="*/ 2305046 h 2323145"/>
              <a:gd name="connsiteX256" fmla="*/ 675971 w 11269336"/>
              <a:gd name="connsiteY256" fmla="*/ 2304030 h 2323145"/>
              <a:gd name="connsiteX257" fmla="*/ 624180 w 11269336"/>
              <a:gd name="connsiteY257" fmla="*/ 2302650 h 2323145"/>
              <a:gd name="connsiteX258" fmla="*/ 583453 w 11269336"/>
              <a:gd name="connsiteY258" fmla="*/ 2288788 h 2323145"/>
              <a:gd name="connsiteX259" fmla="*/ 540946 w 11269336"/>
              <a:gd name="connsiteY259" fmla="*/ 2292721 h 2323145"/>
              <a:gd name="connsiteX260" fmla="*/ 533680 w 11269336"/>
              <a:gd name="connsiteY260" fmla="*/ 2310233 h 2323145"/>
              <a:gd name="connsiteX261" fmla="*/ 487366 w 11269336"/>
              <a:gd name="connsiteY261" fmla="*/ 2309053 h 2323145"/>
              <a:gd name="connsiteX262" fmla="*/ 416820 w 11269336"/>
              <a:gd name="connsiteY262" fmla="*/ 2305443 h 2323145"/>
              <a:gd name="connsiteX263" fmla="*/ 376805 w 11269336"/>
              <a:gd name="connsiteY263" fmla="*/ 2307647 h 2323145"/>
              <a:gd name="connsiteX264" fmla="*/ 266777 w 11269336"/>
              <a:gd name="connsiteY264" fmla="*/ 2309012 h 2323145"/>
              <a:gd name="connsiteX265" fmla="*/ 156013 w 11269336"/>
              <a:gd name="connsiteY265" fmla="*/ 2306832 h 2323145"/>
              <a:gd name="connsiteX266" fmla="*/ 87258 w 11269336"/>
              <a:gd name="connsiteY266" fmla="*/ 2285511 h 2323145"/>
              <a:gd name="connsiteX267" fmla="*/ 23798 w 11269336"/>
              <a:gd name="connsiteY267" fmla="*/ 2281822 h 2323145"/>
              <a:gd name="connsiteX268" fmla="*/ 0 w 11269336"/>
              <a:gd name="connsiteY268" fmla="*/ 2285369 h 2323145"/>
              <a:gd name="connsiteX269" fmla="*/ 0 w 11269336"/>
              <a:gd name="connsiteY26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837498 w 11269336"/>
              <a:gd name="connsiteY32" fmla="*/ 885664 h 2323145"/>
              <a:gd name="connsiteX33" fmla="*/ 8795998 w 11269336"/>
              <a:gd name="connsiteY33" fmla="*/ 863337 h 2323145"/>
              <a:gd name="connsiteX34" fmla="*/ 8776970 w 11269336"/>
              <a:gd name="connsiteY34" fmla="*/ 885177 h 2323145"/>
              <a:gd name="connsiteX35" fmla="*/ 8755719 w 11269336"/>
              <a:gd name="connsiteY35" fmla="*/ 889754 h 2323145"/>
              <a:gd name="connsiteX36" fmla="*/ 8743257 w 11269336"/>
              <a:gd name="connsiteY36" fmla="*/ 904723 h 2323145"/>
              <a:gd name="connsiteX37" fmla="*/ 8721366 w 11269336"/>
              <a:gd name="connsiteY37" fmla="*/ 904711 h 2323145"/>
              <a:gd name="connsiteX38" fmla="*/ 8678353 w 11269336"/>
              <a:gd name="connsiteY38" fmla="*/ 926318 h 2323145"/>
              <a:gd name="connsiteX39" fmla="*/ 8636849 w 11269336"/>
              <a:gd name="connsiteY39" fmla="*/ 937900 h 2323145"/>
              <a:gd name="connsiteX40" fmla="*/ 8620213 w 11269336"/>
              <a:gd name="connsiteY40" fmla="*/ 943068 h 2323145"/>
              <a:gd name="connsiteX41" fmla="*/ 8612581 w 11269336"/>
              <a:gd name="connsiteY41" fmla="*/ 952695 h 2323145"/>
              <a:gd name="connsiteX42" fmla="*/ 8589038 w 11269336"/>
              <a:gd name="connsiteY42" fmla="*/ 963892 h 2323145"/>
              <a:gd name="connsiteX43" fmla="*/ 8579950 w 11269336"/>
              <a:gd name="connsiteY43" fmla="*/ 960899 h 2323145"/>
              <a:gd name="connsiteX44" fmla="*/ 8579319 w 11269336"/>
              <a:gd name="connsiteY44" fmla="*/ 965630 h 2323145"/>
              <a:gd name="connsiteX45" fmla="*/ 8547429 w 11269336"/>
              <a:gd name="connsiteY45" fmla="*/ 984506 h 2323145"/>
              <a:gd name="connsiteX46" fmla="*/ 8478704 w 11269336"/>
              <a:gd name="connsiteY46" fmla="*/ 1025490 h 2323145"/>
              <a:gd name="connsiteX47" fmla="*/ 8461421 w 11269336"/>
              <a:gd name="connsiteY47" fmla="*/ 1035512 h 2323145"/>
              <a:gd name="connsiteX48" fmla="*/ 8445003 w 11269336"/>
              <a:gd name="connsiteY48" fmla="*/ 1036851 h 2323145"/>
              <a:gd name="connsiteX49" fmla="*/ 8357350 w 11269336"/>
              <a:gd name="connsiteY49" fmla="*/ 1060213 h 2323145"/>
              <a:gd name="connsiteX50" fmla="*/ 8335565 w 11269336"/>
              <a:gd name="connsiteY50" fmla="*/ 1061151 h 2323145"/>
              <a:gd name="connsiteX51" fmla="*/ 8325267 w 11269336"/>
              <a:gd name="connsiteY51" fmla="*/ 1055919 h 2323145"/>
              <a:gd name="connsiteX52" fmla="*/ 8293586 w 11269336"/>
              <a:gd name="connsiteY52" fmla="*/ 1076144 h 2323145"/>
              <a:gd name="connsiteX53" fmla="*/ 8242405 w 11269336"/>
              <a:gd name="connsiteY53" fmla="*/ 1095960 h 2323145"/>
              <a:gd name="connsiteX54" fmla="*/ 8197391 w 11269336"/>
              <a:gd name="connsiteY54" fmla="*/ 1107746 h 2323145"/>
              <a:gd name="connsiteX55" fmla="*/ 8081474 w 11269336"/>
              <a:gd name="connsiteY55" fmla="*/ 1130125 h 2323145"/>
              <a:gd name="connsiteX56" fmla="*/ 8053585 w 11269336"/>
              <a:gd name="connsiteY56" fmla="*/ 1129169 h 2323145"/>
              <a:gd name="connsiteX57" fmla="*/ 8038422 w 11269336"/>
              <a:gd name="connsiteY57" fmla="*/ 1119092 h 2323145"/>
              <a:gd name="connsiteX58" fmla="*/ 8029450 w 11269336"/>
              <a:gd name="connsiteY58" fmla="*/ 1125592 h 2323145"/>
              <a:gd name="connsiteX59" fmla="*/ 7959552 w 11269336"/>
              <a:gd name="connsiteY59" fmla="*/ 1140188 h 2323145"/>
              <a:gd name="connsiteX60" fmla="*/ 7914188 w 11269336"/>
              <a:gd name="connsiteY60" fmla="*/ 1150862 h 2323145"/>
              <a:gd name="connsiteX61" fmla="*/ 7914918 w 11269336"/>
              <a:gd name="connsiteY61" fmla="*/ 1168758 h 2323145"/>
              <a:gd name="connsiteX62" fmla="*/ 7875510 w 11269336"/>
              <a:gd name="connsiteY62" fmla="*/ 1183153 h 2323145"/>
              <a:gd name="connsiteX63" fmla="*/ 7829932 w 11269336"/>
              <a:gd name="connsiteY63" fmla="*/ 1180782 h 2323145"/>
              <a:gd name="connsiteX64" fmla="*/ 7779182 w 11269336"/>
              <a:gd name="connsiteY64" fmla="*/ 1192665 h 2323145"/>
              <a:gd name="connsiteX65" fmla="*/ 7748774 w 11269336"/>
              <a:gd name="connsiteY65" fmla="*/ 1199586 h 2323145"/>
              <a:gd name="connsiteX66" fmla="*/ 7671846 w 11269336"/>
              <a:gd name="connsiteY66" fmla="*/ 1231966 h 2323145"/>
              <a:gd name="connsiteX67" fmla="*/ 7554146 w 11269336"/>
              <a:gd name="connsiteY67" fmla="*/ 1319748 h 2323145"/>
              <a:gd name="connsiteX68" fmla="*/ 7515052 w 11269336"/>
              <a:gd name="connsiteY68" fmla="*/ 1336718 h 2323145"/>
              <a:gd name="connsiteX69" fmla="*/ 7507193 w 11269336"/>
              <a:gd name="connsiteY69" fmla="*/ 1334617 h 2323145"/>
              <a:gd name="connsiteX70" fmla="*/ 7461694 w 11269336"/>
              <a:gd name="connsiteY70" fmla="*/ 1375866 h 2323145"/>
              <a:gd name="connsiteX71" fmla="*/ 7377571 w 11269336"/>
              <a:gd name="connsiteY71" fmla="*/ 1400128 h 2323145"/>
              <a:gd name="connsiteX72" fmla="*/ 7311261 w 11269336"/>
              <a:gd name="connsiteY72" fmla="*/ 1412652 h 2323145"/>
              <a:gd name="connsiteX73" fmla="*/ 7275307 w 11269336"/>
              <a:gd name="connsiteY73" fmla="*/ 1422171 h 2323145"/>
              <a:gd name="connsiteX74" fmla="*/ 7247783 w 11269336"/>
              <a:gd name="connsiteY74" fmla="*/ 1426330 h 2323145"/>
              <a:gd name="connsiteX75" fmla="*/ 7185047 w 11269336"/>
              <a:gd name="connsiteY75" fmla="*/ 1451812 h 2323145"/>
              <a:gd name="connsiteX76" fmla="*/ 7084117 w 11269336"/>
              <a:gd name="connsiteY76" fmla="*/ 1500281 h 2323145"/>
              <a:gd name="connsiteX77" fmla="*/ 7062011 w 11269336"/>
              <a:gd name="connsiteY77" fmla="*/ 1509183 h 2323145"/>
              <a:gd name="connsiteX78" fmla="*/ 7040555 w 11269336"/>
              <a:gd name="connsiteY78" fmla="*/ 1511207 h 2323145"/>
              <a:gd name="connsiteX79" fmla="*/ 7033438 w 11269336"/>
              <a:gd name="connsiteY79" fmla="*/ 1506772 h 2323145"/>
              <a:gd name="connsiteX80" fmla="*/ 7020886 w 11269336"/>
              <a:gd name="connsiteY80" fmla="*/ 1510764 h 2323145"/>
              <a:gd name="connsiteX81" fmla="*/ 7017033 w 11269336"/>
              <a:gd name="connsiteY81" fmla="*/ 1510650 h 2323145"/>
              <a:gd name="connsiteX82" fmla="*/ 6995460 w 11269336"/>
              <a:gd name="connsiteY82" fmla="*/ 1511173 h 2323145"/>
              <a:gd name="connsiteX83" fmla="*/ 6962144 w 11269336"/>
              <a:gd name="connsiteY83" fmla="*/ 1541508 h 2323145"/>
              <a:gd name="connsiteX84" fmla="*/ 6910674 w 11269336"/>
              <a:gd name="connsiteY84" fmla="*/ 1554793 h 2323145"/>
              <a:gd name="connsiteX85" fmla="*/ 6732152 w 11269336"/>
              <a:gd name="connsiteY85" fmla="*/ 1642538 h 2323145"/>
              <a:gd name="connsiteX86" fmla="*/ 6694106 w 11269336"/>
              <a:gd name="connsiteY86" fmla="*/ 1632377 h 2323145"/>
              <a:gd name="connsiteX87" fmla="*/ 6617223 w 11269336"/>
              <a:gd name="connsiteY87" fmla="*/ 1659889 h 2323145"/>
              <a:gd name="connsiteX88" fmla="*/ 6521138 w 11269336"/>
              <a:gd name="connsiteY88" fmla="*/ 1744340 h 2323145"/>
              <a:gd name="connsiteX89" fmla="*/ 6380677 w 11269336"/>
              <a:gd name="connsiteY89" fmla="*/ 1796883 h 2323145"/>
              <a:gd name="connsiteX90" fmla="*/ 6374897 w 11269336"/>
              <a:gd name="connsiteY90" fmla="*/ 1809910 h 2323145"/>
              <a:gd name="connsiteX91" fmla="*/ 6364545 w 11269336"/>
              <a:gd name="connsiteY91" fmla="*/ 1820090 h 2323145"/>
              <a:gd name="connsiteX92" fmla="*/ 6362126 w 11269336"/>
              <a:gd name="connsiteY92" fmla="*/ 1819991 h 2323145"/>
              <a:gd name="connsiteX93" fmla="*/ 6346673 w 11269336"/>
              <a:gd name="connsiteY93" fmla="*/ 1827824 h 2323145"/>
              <a:gd name="connsiteX94" fmla="*/ 6345588 w 11269336"/>
              <a:gd name="connsiteY94" fmla="*/ 1832232 h 2323145"/>
              <a:gd name="connsiteX95" fmla="*/ 6335708 w 11269336"/>
              <a:gd name="connsiteY95" fmla="*/ 1838451 h 2323145"/>
              <a:gd name="connsiteX96" fmla="*/ 6318182 w 11269336"/>
              <a:gd name="connsiteY96" fmla="*/ 1852975 h 2323145"/>
              <a:gd name="connsiteX97" fmla="*/ 6313084 w 11269336"/>
              <a:gd name="connsiteY97" fmla="*/ 1853561 h 2323145"/>
              <a:gd name="connsiteX98" fmla="*/ 6283816 w 11269336"/>
              <a:gd name="connsiteY98" fmla="*/ 1872148 h 2323145"/>
              <a:gd name="connsiteX99" fmla="*/ 6282550 w 11269336"/>
              <a:gd name="connsiteY99" fmla="*/ 1871392 h 2323145"/>
              <a:gd name="connsiteX100" fmla="*/ 6270527 w 11269336"/>
              <a:gd name="connsiteY100" fmla="*/ 1872208 h 2323145"/>
              <a:gd name="connsiteX101" fmla="*/ 6249518 w 11269336"/>
              <a:gd name="connsiteY101" fmla="*/ 1876079 h 2323145"/>
              <a:gd name="connsiteX102" fmla="*/ 6190386 w 11269336"/>
              <a:gd name="connsiteY102" fmla="*/ 1872478 h 2323145"/>
              <a:gd name="connsiteX103" fmla="*/ 6159777 w 11269336"/>
              <a:gd name="connsiteY103" fmla="*/ 1891745 h 2323145"/>
              <a:gd name="connsiteX104" fmla="*/ 6153131 w 11269336"/>
              <a:gd name="connsiteY104" fmla="*/ 1895079 h 2323145"/>
              <a:gd name="connsiteX105" fmla="*/ 6152798 w 11269336"/>
              <a:gd name="connsiteY105" fmla="*/ 1894920 h 2323145"/>
              <a:gd name="connsiteX106" fmla="*/ 6145388 w 11269336"/>
              <a:gd name="connsiteY106" fmla="*/ 1897990 h 2323145"/>
              <a:gd name="connsiteX107" fmla="*/ 6141014 w 11269336"/>
              <a:gd name="connsiteY107" fmla="*/ 1901155 h 2323145"/>
              <a:gd name="connsiteX108" fmla="*/ 6128122 w 11269336"/>
              <a:gd name="connsiteY108" fmla="*/ 1907623 h 2323145"/>
              <a:gd name="connsiteX109" fmla="*/ 6122351 w 11269336"/>
              <a:gd name="connsiteY109" fmla="*/ 1908359 h 2323145"/>
              <a:gd name="connsiteX110" fmla="*/ 6064750 w 11269336"/>
              <a:gd name="connsiteY110" fmla="*/ 1896394 h 2323145"/>
              <a:gd name="connsiteX111" fmla="*/ 5964230 w 11269336"/>
              <a:gd name="connsiteY111" fmla="*/ 1910038 h 2323145"/>
              <a:gd name="connsiteX112" fmla="*/ 5865399 w 11269336"/>
              <a:gd name="connsiteY112" fmla="*/ 1926966 h 2323145"/>
              <a:gd name="connsiteX113" fmla="*/ 5829951 w 11269336"/>
              <a:gd name="connsiteY113" fmla="*/ 1934755 h 2323145"/>
              <a:gd name="connsiteX114" fmla="*/ 5765285 w 11269336"/>
              <a:gd name="connsiteY114" fmla="*/ 1941322 h 2323145"/>
              <a:gd name="connsiteX115" fmla="*/ 5734750 w 11269336"/>
              <a:gd name="connsiteY115" fmla="*/ 1939793 h 2323145"/>
              <a:gd name="connsiteX116" fmla="*/ 5733569 w 11269336"/>
              <a:gd name="connsiteY116" fmla="*/ 1940505 h 2323145"/>
              <a:gd name="connsiteX117" fmla="*/ 5730329 w 11269336"/>
              <a:gd name="connsiteY117" fmla="*/ 1937845 h 2323145"/>
              <a:gd name="connsiteX118" fmla="*/ 5724661 w 11269336"/>
              <a:gd name="connsiteY118" fmla="*/ 1937455 h 2323145"/>
              <a:gd name="connsiteX119" fmla="*/ 5710186 w 11269336"/>
              <a:gd name="connsiteY119" fmla="*/ 1941370 h 2323145"/>
              <a:gd name="connsiteX120" fmla="*/ 5704910 w 11269336"/>
              <a:gd name="connsiteY120" fmla="*/ 1943663 h 2323145"/>
              <a:gd name="connsiteX121" fmla="*/ 5696836 w 11269336"/>
              <a:gd name="connsiteY121" fmla="*/ 1945271 h 2323145"/>
              <a:gd name="connsiteX122" fmla="*/ 5696583 w 11269336"/>
              <a:gd name="connsiteY122" fmla="*/ 1945050 h 2323145"/>
              <a:gd name="connsiteX123" fmla="*/ 5689123 w 11269336"/>
              <a:gd name="connsiteY123" fmla="*/ 1947067 h 2323145"/>
              <a:gd name="connsiteX124" fmla="*/ 5653291 w 11269336"/>
              <a:gd name="connsiteY124" fmla="*/ 1960245 h 2323145"/>
              <a:gd name="connsiteX125" fmla="*/ 5599385 w 11269336"/>
              <a:gd name="connsiteY125" fmla="*/ 1945198 h 2323145"/>
              <a:gd name="connsiteX126" fmla="*/ 5578300 w 11269336"/>
              <a:gd name="connsiteY126" fmla="*/ 1944963 h 2323145"/>
              <a:gd name="connsiteX127" fmla="*/ 5566758 w 11269336"/>
              <a:gd name="connsiteY127" fmla="*/ 1943441 h 2323145"/>
              <a:gd name="connsiteX128" fmla="*/ 5565857 w 11269336"/>
              <a:gd name="connsiteY128" fmla="*/ 1942445 h 2323145"/>
              <a:gd name="connsiteX129" fmla="*/ 5531534 w 11269336"/>
              <a:gd name="connsiteY129" fmla="*/ 1955208 h 2323145"/>
              <a:gd name="connsiteX130" fmla="*/ 5526552 w 11269336"/>
              <a:gd name="connsiteY130" fmla="*/ 1954799 h 2323145"/>
              <a:gd name="connsiteX131" fmla="*/ 5504723 w 11269336"/>
              <a:gd name="connsiteY131" fmla="*/ 1965811 h 2323145"/>
              <a:gd name="connsiteX132" fmla="*/ 5493156 w 11269336"/>
              <a:gd name="connsiteY132" fmla="*/ 1970063 h 2323145"/>
              <a:gd name="connsiteX133" fmla="*/ 5490486 w 11269336"/>
              <a:gd name="connsiteY133" fmla="*/ 1974227 h 2323145"/>
              <a:gd name="connsiteX134" fmla="*/ 5473107 w 11269336"/>
              <a:gd name="connsiteY134" fmla="*/ 1979001 h 2323145"/>
              <a:gd name="connsiteX135" fmla="*/ 5470885 w 11269336"/>
              <a:gd name="connsiteY135" fmla="*/ 1978432 h 2323145"/>
              <a:gd name="connsiteX136" fmla="*/ 5457393 w 11269336"/>
              <a:gd name="connsiteY136" fmla="*/ 1986525 h 2323145"/>
              <a:gd name="connsiteX137" fmla="*/ 5447102 w 11269336"/>
              <a:gd name="connsiteY137" fmla="*/ 1998329 h 2323145"/>
              <a:gd name="connsiteX138" fmla="*/ 5159151 w 11269336"/>
              <a:gd name="connsiteY138" fmla="*/ 2029640 h 2323145"/>
              <a:gd name="connsiteX139" fmla="*/ 5041688 w 11269336"/>
              <a:gd name="connsiteY139" fmla="*/ 2022334 h 2323145"/>
              <a:gd name="connsiteX140" fmla="*/ 4860988 w 11269336"/>
              <a:gd name="connsiteY140" fmla="*/ 2135698 h 2323145"/>
              <a:gd name="connsiteX141" fmla="*/ 4807902 w 11269336"/>
              <a:gd name="connsiteY141" fmla="*/ 2138894 h 2323145"/>
              <a:gd name="connsiteX142" fmla="*/ 4765388 w 11269336"/>
              <a:gd name="connsiteY142" fmla="*/ 2162525 h 2323145"/>
              <a:gd name="connsiteX143" fmla="*/ 4745033 w 11269336"/>
              <a:gd name="connsiteY143" fmla="*/ 2158859 h 2323145"/>
              <a:gd name="connsiteX144" fmla="*/ 4741475 w 11269336"/>
              <a:gd name="connsiteY144" fmla="*/ 2157998 h 2323145"/>
              <a:gd name="connsiteX145" fmla="*/ 4728247 w 11269336"/>
              <a:gd name="connsiteY145" fmla="*/ 2159526 h 2323145"/>
              <a:gd name="connsiteX146" fmla="*/ 4723263 w 11269336"/>
              <a:gd name="connsiteY146" fmla="*/ 2153742 h 2323145"/>
              <a:gd name="connsiteX147" fmla="*/ 4702453 w 11269336"/>
              <a:gd name="connsiteY147" fmla="*/ 2151586 h 2323145"/>
              <a:gd name="connsiteX148" fmla="*/ 4678455 w 11269336"/>
              <a:gd name="connsiteY148" fmla="*/ 2156131 h 2323145"/>
              <a:gd name="connsiteX149" fmla="*/ 4593061 w 11269336"/>
              <a:gd name="connsiteY149" fmla="*/ 2171597 h 2323145"/>
              <a:gd name="connsiteX150" fmla="*/ 4579902 w 11269336"/>
              <a:gd name="connsiteY150" fmla="*/ 2177927 h 2323145"/>
              <a:gd name="connsiteX151" fmla="*/ 4533444 w 11269336"/>
              <a:gd name="connsiteY151" fmla="*/ 2181200 h 2323145"/>
              <a:gd name="connsiteX152" fmla="*/ 4492832 w 11269336"/>
              <a:gd name="connsiteY152" fmla="*/ 2188033 h 2323145"/>
              <a:gd name="connsiteX153" fmla="*/ 4467257 w 11269336"/>
              <a:gd name="connsiteY153" fmla="*/ 2196121 h 2323145"/>
              <a:gd name="connsiteX154" fmla="*/ 4459937 w 11269336"/>
              <a:gd name="connsiteY154" fmla="*/ 2195182 h 2323145"/>
              <a:gd name="connsiteX155" fmla="*/ 4433312 w 11269336"/>
              <a:gd name="connsiteY155" fmla="*/ 2199004 h 2323145"/>
              <a:gd name="connsiteX156" fmla="*/ 4420601 w 11269336"/>
              <a:gd name="connsiteY156" fmla="*/ 2205158 h 2323145"/>
              <a:gd name="connsiteX157" fmla="*/ 4405765 w 11269336"/>
              <a:gd name="connsiteY157" fmla="*/ 2199902 h 2323145"/>
              <a:gd name="connsiteX158" fmla="*/ 4401354 w 11269336"/>
              <a:gd name="connsiteY158" fmla="*/ 2194745 h 2323145"/>
              <a:gd name="connsiteX159" fmla="*/ 4383151 w 11269336"/>
              <a:gd name="connsiteY159" fmla="*/ 2201140 h 2323145"/>
              <a:gd name="connsiteX160" fmla="*/ 4366646 w 11269336"/>
              <a:gd name="connsiteY160" fmla="*/ 2198564 h 2323145"/>
              <a:gd name="connsiteX161" fmla="*/ 4354009 w 11269336"/>
              <a:gd name="connsiteY161" fmla="*/ 2204984 h 2323145"/>
              <a:gd name="connsiteX162" fmla="*/ 4348284 w 11269336"/>
              <a:gd name="connsiteY162" fmla="*/ 2205270 h 2323145"/>
              <a:gd name="connsiteX163" fmla="*/ 4333906 w 11269336"/>
              <a:gd name="connsiteY163" fmla="*/ 2205251 h 2323145"/>
              <a:gd name="connsiteX164" fmla="*/ 4308819 w 11269336"/>
              <a:gd name="connsiteY164" fmla="*/ 2203822 h 2323145"/>
              <a:gd name="connsiteX165" fmla="*/ 4301210 w 11269336"/>
              <a:gd name="connsiteY165" fmla="*/ 2204456 h 2323145"/>
              <a:gd name="connsiteX166" fmla="*/ 4283095 w 11269336"/>
              <a:gd name="connsiteY166" fmla="*/ 2198177 h 2323145"/>
              <a:gd name="connsiteX167" fmla="*/ 4250119 w 11269336"/>
              <a:gd name="connsiteY167" fmla="*/ 2196342 h 2323145"/>
              <a:gd name="connsiteX168" fmla="*/ 4189203 w 11269336"/>
              <a:gd name="connsiteY168" fmla="*/ 2178994 h 2323145"/>
              <a:gd name="connsiteX169" fmla="*/ 4154035 w 11269336"/>
              <a:gd name="connsiteY169" fmla="*/ 2171950 h 2323145"/>
              <a:gd name="connsiteX170" fmla="*/ 4129569 w 11269336"/>
              <a:gd name="connsiteY170" fmla="*/ 2163850 h 2323145"/>
              <a:gd name="connsiteX171" fmla="*/ 4061250 w 11269336"/>
              <a:gd name="connsiteY171" fmla="*/ 2159236 h 2323145"/>
              <a:gd name="connsiteX172" fmla="*/ 3945480 w 11269336"/>
              <a:gd name="connsiteY172" fmla="*/ 2158279 h 2323145"/>
              <a:gd name="connsiteX173" fmla="*/ 3921468 w 11269336"/>
              <a:gd name="connsiteY173" fmla="*/ 2156588 h 2323145"/>
              <a:gd name="connsiteX174" fmla="*/ 3903348 w 11269336"/>
              <a:gd name="connsiteY174" fmla="*/ 2149220 h 2323145"/>
              <a:gd name="connsiteX175" fmla="*/ 3901342 w 11269336"/>
              <a:gd name="connsiteY175" fmla="*/ 2142355 h 2323145"/>
              <a:gd name="connsiteX176" fmla="*/ 3888539 w 11269336"/>
              <a:gd name="connsiteY176" fmla="*/ 2140476 h 2323145"/>
              <a:gd name="connsiteX177" fmla="*/ 3885662 w 11269336"/>
              <a:gd name="connsiteY177" fmla="*/ 2138740 h 2323145"/>
              <a:gd name="connsiteX178" fmla="*/ 3868627 w 11269336"/>
              <a:gd name="connsiteY178" fmla="*/ 2130023 h 2323145"/>
              <a:gd name="connsiteX179" fmla="*/ 3819177 w 11269336"/>
              <a:gd name="connsiteY179" fmla="*/ 2142111 h 2323145"/>
              <a:gd name="connsiteX180" fmla="*/ 3769100 w 11269336"/>
              <a:gd name="connsiteY180" fmla="*/ 2131731 h 2323145"/>
              <a:gd name="connsiteX181" fmla="*/ 3562752 w 11269336"/>
              <a:gd name="connsiteY181" fmla="*/ 2131785 h 2323145"/>
              <a:gd name="connsiteX182" fmla="*/ 3541402 w 11269336"/>
              <a:gd name="connsiteY182" fmla="*/ 2106821 h 2323145"/>
              <a:gd name="connsiteX183" fmla="*/ 3365341 w 11269336"/>
              <a:gd name="connsiteY183" fmla="*/ 2077638 h 2323145"/>
              <a:gd name="connsiteX184" fmla="*/ 3170922 w 11269336"/>
              <a:gd name="connsiteY184" fmla="*/ 2115957 h 2323145"/>
              <a:gd name="connsiteX185" fmla="*/ 3156256 w 11269336"/>
              <a:gd name="connsiteY185" fmla="*/ 2124773 h 2323145"/>
              <a:gd name="connsiteX186" fmla="*/ 3140298 w 11269336"/>
              <a:gd name="connsiteY186" fmla="*/ 2129182 h 2323145"/>
              <a:gd name="connsiteX187" fmla="*/ 3138514 w 11269336"/>
              <a:gd name="connsiteY187" fmla="*/ 2128069 h 2323145"/>
              <a:gd name="connsiteX188" fmla="*/ 3120467 w 11269336"/>
              <a:gd name="connsiteY188" fmla="*/ 2128281 h 2323145"/>
              <a:gd name="connsiteX189" fmla="*/ 3116175 w 11269336"/>
              <a:gd name="connsiteY189" fmla="*/ 2131633 h 2323145"/>
              <a:gd name="connsiteX190" fmla="*/ 3103685 w 11269336"/>
              <a:gd name="connsiteY190" fmla="*/ 2132814 h 2323145"/>
              <a:gd name="connsiteX191" fmla="*/ 3078794 w 11269336"/>
              <a:gd name="connsiteY191" fmla="*/ 2137935 h 2323145"/>
              <a:gd name="connsiteX192" fmla="*/ 3074407 w 11269336"/>
              <a:gd name="connsiteY192" fmla="*/ 2136274 h 2323145"/>
              <a:gd name="connsiteX193" fmla="*/ 3037285 w 11269336"/>
              <a:gd name="connsiteY193" fmla="*/ 2139919 h 2323145"/>
              <a:gd name="connsiteX194" fmla="*/ 3036901 w 11269336"/>
              <a:gd name="connsiteY194" fmla="*/ 2138726 h 2323145"/>
              <a:gd name="connsiteX195" fmla="*/ 3026996 w 11269336"/>
              <a:gd name="connsiteY195" fmla="*/ 2134322 h 2323145"/>
              <a:gd name="connsiteX196" fmla="*/ 3007772 w 11269336"/>
              <a:gd name="connsiteY196" fmla="*/ 2128742 h 2323145"/>
              <a:gd name="connsiteX197" fmla="*/ 2965030 w 11269336"/>
              <a:gd name="connsiteY197" fmla="*/ 2100494 h 2323145"/>
              <a:gd name="connsiteX198" fmla="*/ 2926342 w 11269336"/>
              <a:gd name="connsiteY198" fmla="*/ 2104155 h 2323145"/>
              <a:gd name="connsiteX199" fmla="*/ 2918608 w 11269336"/>
              <a:gd name="connsiteY199" fmla="*/ 2104215 h 2323145"/>
              <a:gd name="connsiteX200" fmla="*/ 2918475 w 11269336"/>
              <a:gd name="connsiteY200" fmla="*/ 2103937 h 2323145"/>
              <a:gd name="connsiteX201" fmla="*/ 2910360 w 11269336"/>
              <a:gd name="connsiteY201" fmla="*/ 2103444 h 2323145"/>
              <a:gd name="connsiteX202" fmla="*/ 2904507 w 11269336"/>
              <a:gd name="connsiteY202" fmla="*/ 2104326 h 2323145"/>
              <a:gd name="connsiteX203" fmla="*/ 2889503 w 11269336"/>
              <a:gd name="connsiteY203" fmla="*/ 2104443 h 2323145"/>
              <a:gd name="connsiteX204" fmla="*/ 2884480 w 11269336"/>
              <a:gd name="connsiteY204" fmla="*/ 2102626 h 2323145"/>
              <a:gd name="connsiteX205" fmla="*/ 2882689 w 11269336"/>
              <a:gd name="connsiteY205" fmla="*/ 2099228 h 2323145"/>
              <a:gd name="connsiteX206" fmla="*/ 2881291 w 11269336"/>
              <a:gd name="connsiteY206" fmla="*/ 2099618 h 2323145"/>
              <a:gd name="connsiteX207" fmla="*/ 2853979 w 11269336"/>
              <a:gd name="connsiteY207" fmla="*/ 2090388 h 2323145"/>
              <a:gd name="connsiteX208" fmla="*/ 2791790 w 11269336"/>
              <a:gd name="connsiteY208" fmla="*/ 2080332 h 2323145"/>
              <a:gd name="connsiteX209" fmla="*/ 2755844 w 11269336"/>
              <a:gd name="connsiteY209" fmla="*/ 2078874 h 2323145"/>
              <a:gd name="connsiteX210" fmla="*/ 2657742 w 11269336"/>
              <a:gd name="connsiteY210" fmla="*/ 2070179 h 2323145"/>
              <a:gd name="connsiteX211" fmla="*/ 2559549 w 11269336"/>
              <a:gd name="connsiteY211" fmla="*/ 2057873 h 2323145"/>
              <a:gd name="connsiteX212" fmla="*/ 2512054 w 11269336"/>
              <a:gd name="connsiteY212" fmla="*/ 2031671 h 2323145"/>
              <a:gd name="connsiteX213" fmla="*/ 2506437 w 11269336"/>
              <a:gd name="connsiteY213" fmla="*/ 2030918 h 2323145"/>
              <a:gd name="connsiteX214" fmla="*/ 2491752 w 11269336"/>
              <a:gd name="connsiteY214" fmla="*/ 2033906 h 2323145"/>
              <a:gd name="connsiteX215" fmla="*/ 2486338 w 11269336"/>
              <a:gd name="connsiteY215" fmla="*/ 2035862 h 2323145"/>
              <a:gd name="connsiteX216" fmla="*/ 2478186 w 11269336"/>
              <a:gd name="connsiteY216" fmla="*/ 2036953 h 2323145"/>
              <a:gd name="connsiteX217" fmla="*/ 2477950 w 11269336"/>
              <a:gd name="connsiteY217" fmla="*/ 2036715 h 2323145"/>
              <a:gd name="connsiteX218" fmla="*/ 2470381 w 11269336"/>
              <a:gd name="connsiteY218" fmla="*/ 2038256 h 2323145"/>
              <a:gd name="connsiteX219" fmla="*/ 2433781 w 11269336"/>
              <a:gd name="connsiteY219" fmla="*/ 2049140 h 2323145"/>
              <a:gd name="connsiteX220" fmla="*/ 2381172 w 11269336"/>
              <a:gd name="connsiteY220" fmla="*/ 2030645 h 2323145"/>
              <a:gd name="connsiteX221" fmla="*/ 2360198 w 11269336"/>
              <a:gd name="connsiteY221" fmla="*/ 2029059 h 2323145"/>
              <a:gd name="connsiteX222" fmla="*/ 2348815 w 11269336"/>
              <a:gd name="connsiteY222" fmla="*/ 2026798 h 2323145"/>
              <a:gd name="connsiteX223" fmla="*/ 2347988 w 11269336"/>
              <a:gd name="connsiteY223" fmla="*/ 2025745 h 2323145"/>
              <a:gd name="connsiteX224" fmla="*/ 2312920 w 11269336"/>
              <a:gd name="connsiteY224" fmla="*/ 2036311 h 2323145"/>
              <a:gd name="connsiteX225" fmla="*/ 2307986 w 11269336"/>
              <a:gd name="connsiteY225" fmla="*/ 2035583 h 2323145"/>
              <a:gd name="connsiteX226" fmla="*/ 2285481 w 11269336"/>
              <a:gd name="connsiteY226" fmla="*/ 2045197 h 2323145"/>
              <a:gd name="connsiteX227" fmla="*/ 2273666 w 11269336"/>
              <a:gd name="connsiteY227" fmla="*/ 2048710 h 2323145"/>
              <a:gd name="connsiteX228" fmla="*/ 2270719 w 11269336"/>
              <a:gd name="connsiteY228" fmla="*/ 2052702 h 2323145"/>
              <a:gd name="connsiteX229" fmla="*/ 2253080 w 11269336"/>
              <a:gd name="connsiteY229" fmla="*/ 2056363 h 2323145"/>
              <a:gd name="connsiteX230" fmla="*/ 2250906 w 11269336"/>
              <a:gd name="connsiteY230" fmla="*/ 2055654 h 2323145"/>
              <a:gd name="connsiteX231" fmla="*/ 2236905 w 11269336"/>
              <a:gd name="connsiteY231" fmla="*/ 2062882 h 2323145"/>
              <a:gd name="connsiteX232" fmla="*/ 2225830 w 11269336"/>
              <a:gd name="connsiteY232" fmla="*/ 2074027 h 2323145"/>
              <a:gd name="connsiteX233" fmla="*/ 2073776 w 11269336"/>
              <a:gd name="connsiteY233" fmla="*/ 2089244 h 2323145"/>
              <a:gd name="connsiteX234" fmla="*/ 1948256 w 11269336"/>
              <a:gd name="connsiteY234" fmla="*/ 2146616 h 2323145"/>
              <a:gd name="connsiteX235" fmla="*/ 1865582 w 11269336"/>
              <a:gd name="connsiteY235" fmla="*/ 2153738 h 2323145"/>
              <a:gd name="connsiteX236" fmla="*/ 1835210 w 11269336"/>
              <a:gd name="connsiteY236" fmla="*/ 2134244 h 2323145"/>
              <a:gd name="connsiteX237" fmla="*/ 1632661 w 11269336"/>
              <a:gd name="connsiteY237" fmla="*/ 2173882 h 2323145"/>
              <a:gd name="connsiteX238" fmla="*/ 1579590 w 11269336"/>
              <a:gd name="connsiteY238" fmla="*/ 2173680 h 2323145"/>
              <a:gd name="connsiteX239" fmla="*/ 1535601 w 11269336"/>
              <a:gd name="connsiteY239" fmla="*/ 2194590 h 2323145"/>
              <a:gd name="connsiteX240" fmla="*/ 1515594 w 11269336"/>
              <a:gd name="connsiteY240" fmla="*/ 2189622 h 2323145"/>
              <a:gd name="connsiteX241" fmla="*/ 1512113 w 11269336"/>
              <a:gd name="connsiteY241" fmla="*/ 2188534 h 2323145"/>
              <a:gd name="connsiteX242" fmla="*/ 1498838 w 11269336"/>
              <a:gd name="connsiteY242" fmla="*/ 2189213 h 2323145"/>
              <a:gd name="connsiteX243" fmla="*/ 1494279 w 11269336"/>
              <a:gd name="connsiteY243" fmla="*/ 2183112 h 2323145"/>
              <a:gd name="connsiteX244" fmla="*/ 1473714 w 11269336"/>
              <a:gd name="connsiteY244" fmla="*/ 2179625 h 2323145"/>
              <a:gd name="connsiteX245" fmla="*/ 1449503 w 11269336"/>
              <a:gd name="connsiteY245" fmla="*/ 2182633 h 2323145"/>
              <a:gd name="connsiteX246" fmla="*/ 1266687 w 11269336"/>
              <a:gd name="connsiteY246" fmla="*/ 2212688 h 2323145"/>
              <a:gd name="connsiteX247" fmla="*/ 1239614 w 11269336"/>
              <a:gd name="connsiteY247" fmla="*/ 2209727 h 2323145"/>
              <a:gd name="connsiteX248" fmla="*/ 1202436 w 11269336"/>
              <a:gd name="connsiteY248" fmla="*/ 2209817 h 2323145"/>
              <a:gd name="connsiteX249" fmla="*/ 1136097 w 11269336"/>
              <a:gd name="connsiteY249" fmla="*/ 2205112 h 2323145"/>
              <a:gd name="connsiteX250" fmla="*/ 988232 w 11269336"/>
              <a:gd name="connsiteY250" fmla="*/ 2235635 h 2323145"/>
              <a:gd name="connsiteX251" fmla="*/ 981959 w 11269336"/>
              <a:gd name="connsiteY251" fmla="*/ 2231607 h 2323145"/>
              <a:gd name="connsiteX252" fmla="*/ 938600 w 11269336"/>
              <a:gd name="connsiteY252" fmla="*/ 2238113 h 2323145"/>
              <a:gd name="connsiteX253" fmla="*/ 791788 w 11269336"/>
              <a:gd name="connsiteY253" fmla="*/ 2293224 h 2323145"/>
              <a:gd name="connsiteX254" fmla="*/ 706914 w 11269336"/>
              <a:gd name="connsiteY254" fmla="*/ 2305046 h 2323145"/>
              <a:gd name="connsiteX255" fmla="*/ 675971 w 11269336"/>
              <a:gd name="connsiteY255" fmla="*/ 2304030 h 2323145"/>
              <a:gd name="connsiteX256" fmla="*/ 624180 w 11269336"/>
              <a:gd name="connsiteY256" fmla="*/ 2302650 h 2323145"/>
              <a:gd name="connsiteX257" fmla="*/ 583453 w 11269336"/>
              <a:gd name="connsiteY257" fmla="*/ 2288788 h 2323145"/>
              <a:gd name="connsiteX258" fmla="*/ 540946 w 11269336"/>
              <a:gd name="connsiteY258" fmla="*/ 2292721 h 2323145"/>
              <a:gd name="connsiteX259" fmla="*/ 533680 w 11269336"/>
              <a:gd name="connsiteY259" fmla="*/ 2310233 h 2323145"/>
              <a:gd name="connsiteX260" fmla="*/ 487366 w 11269336"/>
              <a:gd name="connsiteY260" fmla="*/ 2309053 h 2323145"/>
              <a:gd name="connsiteX261" fmla="*/ 416820 w 11269336"/>
              <a:gd name="connsiteY261" fmla="*/ 2305443 h 2323145"/>
              <a:gd name="connsiteX262" fmla="*/ 376805 w 11269336"/>
              <a:gd name="connsiteY262" fmla="*/ 2307647 h 2323145"/>
              <a:gd name="connsiteX263" fmla="*/ 266777 w 11269336"/>
              <a:gd name="connsiteY263" fmla="*/ 2309012 h 2323145"/>
              <a:gd name="connsiteX264" fmla="*/ 156013 w 11269336"/>
              <a:gd name="connsiteY264" fmla="*/ 2306832 h 2323145"/>
              <a:gd name="connsiteX265" fmla="*/ 87258 w 11269336"/>
              <a:gd name="connsiteY265" fmla="*/ 2285511 h 2323145"/>
              <a:gd name="connsiteX266" fmla="*/ 23798 w 11269336"/>
              <a:gd name="connsiteY266" fmla="*/ 2281822 h 2323145"/>
              <a:gd name="connsiteX267" fmla="*/ 0 w 11269336"/>
              <a:gd name="connsiteY267" fmla="*/ 2285369 h 2323145"/>
              <a:gd name="connsiteX268" fmla="*/ 0 w 11269336"/>
              <a:gd name="connsiteY26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561831 w 11269336"/>
              <a:gd name="connsiteY19" fmla="*/ 547649 h 2323145"/>
              <a:gd name="connsiteX20" fmla="*/ 9380600 w 11269336"/>
              <a:gd name="connsiteY20" fmla="*/ 549821 h 2323145"/>
              <a:gd name="connsiteX21" fmla="*/ 9139429 w 11269336"/>
              <a:gd name="connsiteY21" fmla="*/ 696446 h 2323145"/>
              <a:gd name="connsiteX22" fmla="*/ 9114263 w 11269336"/>
              <a:gd name="connsiteY22" fmla="*/ 709213 h 2323145"/>
              <a:gd name="connsiteX23" fmla="*/ 9028928 w 11269336"/>
              <a:gd name="connsiteY23" fmla="*/ 745350 h 2323145"/>
              <a:gd name="connsiteX24" fmla="*/ 8977138 w 11269336"/>
              <a:gd name="connsiteY24" fmla="*/ 774970 h 2323145"/>
              <a:gd name="connsiteX25" fmla="*/ 8947030 w 11269336"/>
              <a:gd name="connsiteY25" fmla="*/ 814934 h 2323145"/>
              <a:gd name="connsiteX26" fmla="*/ 8914746 w 11269336"/>
              <a:gd name="connsiteY26" fmla="*/ 826428 h 2323145"/>
              <a:gd name="connsiteX27" fmla="*/ 8917778 w 11269336"/>
              <a:gd name="connsiteY27" fmla="*/ 835198 h 2323145"/>
              <a:gd name="connsiteX28" fmla="*/ 8905560 w 11269336"/>
              <a:gd name="connsiteY28" fmla="*/ 838358 h 2323145"/>
              <a:gd name="connsiteX29" fmla="*/ 8897564 w 11269336"/>
              <a:gd name="connsiteY29" fmla="*/ 834287 h 2323145"/>
              <a:gd name="connsiteX30" fmla="*/ 8878040 w 11269336"/>
              <a:gd name="connsiteY30" fmla="*/ 844150 h 2323145"/>
              <a:gd name="connsiteX31" fmla="*/ 8882654 w 11269336"/>
              <a:gd name="connsiteY31" fmla="*/ 892768 h 2323145"/>
              <a:gd name="connsiteX32" fmla="*/ 8795998 w 11269336"/>
              <a:gd name="connsiteY32" fmla="*/ 863337 h 2323145"/>
              <a:gd name="connsiteX33" fmla="*/ 8776970 w 11269336"/>
              <a:gd name="connsiteY33" fmla="*/ 885177 h 2323145"/>
              <a:gd name="connsiteX34" fmla="*/ 8755719 w 11269336"/>
              <a:gd name="connsiteY34" fmla="*/ 889754 h 2323145"/>
              <a:gd name="connsiteX35" fmla="*/ 8743257 w 11269336"/>
              <a:gd name="connsiteY35" fmla="*/ 904723 h 2323145"/>
              <a:gd name="connsiteX36" fmla="*/ 8721366 w 11269336"/>
              <a:gd name="connsiteY36" fmla="*/ 904711 h 2323145"/>
              <a:gd name="connsiteX37" fmla="*/ 8678353 w 11269336"/>
              <a:gd name="connsiteY37" fmla="*/ 926318 h 2323145"/>
              <a:gd name="connsiteX38" fmla="*/ 8636849 w 11269336"/>
              <a:gd name="connsiteY38" fmla="*/ 937900 h 2323145"/>
              <a:gd name="connsiteX39" fmla="*/ 8620213 w 11269336"/>
              <a:gd name="connsiteY39" fmla="*/ 943068 h 2323145"/>
              <a:gd name="connsiteX40" fmla="*/ 8612581 w 11269336"/>
              <a:gd name="connsiteY40" fmla="*/ 952695 h 2323145"/>
              <a:gd name="connsiteX41" fmla="*/ 8589038 w 11269336"/>
              <a:gd name="connsiteY41" fmla="*/ 963892 h 2323145"/>
              <a:gd name="connsiteX42" fmla="*/ 8579950 w 11269336"/>
              <a:gd name="connsiteY42" fmla="*/ 960899 h 2323145"/>
              <a:gd name="connsiteX43" fmla="*/ 8579319 w 11269336"/>
              <a:gd name="connsiteY43" fmla="*/ 965630 h 2323145"/>
              <a:gd name="connsiteX44" fmla="*/ 8547429 w 11269336"/>
              <a:gd name="connsiteY44" fmla="*/ 984506 h 2323145"/>
              <a:gd name="connsiteX45" fmla="*/ 8478704 w 11269336"/>
              <a:gd name="connsiteY45" fmla="*/ 1025490 h 2323145"/>
              <a:gd name="connsiteX46" fmla="*/ 8461421 w 11269336"/>
              <a:gd name="connsiteY46" fmla="*/ 1035512 h 2323145"/>
              <a:gd name="connsiteX47" fmla="*/ 8445003 w 11269336"/>
              <a:gd name="connsiteY47" fmla="*/ 1036851 h 2323145"/>
              <a:gd name="connsiteX48" fmla="*/ 8357350 w 11269336"/>
              <a:gd name="connsiteY48" fmla="*/ 1060213 h 2323145"/>
              <a:gd name="connsiteX49" fmla="*/ 8335565 w 11269336"/>
              <a:gd name="connsiteY49" fmla="*/ 1061151 h 2323145"/>
              <a:gd name="connsiteX50" fmla="*/ 8325267 w 11269336"/>
              <a:gd name="connsiteY50" fmla="*/ 1055919 h 2323145"/>
              <a:gd name="connsiteX51" fmla="*/ 8293586 w 11269336"/>
              <a:gd name="connsiteY51" fmla="*/ 1076144 h 2323145"/>
              <a:gd name="connsiteX52" fmla="*/ 8242405 w 11269336"/>
              <a:gd name="connsiteY52" fmla="*/ 1095960 h 2323145"/>
              <a:gd name="connsiteX53" fmla="*/ 8197391 w 11269336"/>
              <a:gd name="connsiteY53" fmla="*/ 1107746 h 2323145"/>
              <a:gd name="connsiteX54" fmla="*/ 8081474 w 11269336"/>
              <a:gd name="connsiteY54" fmla="*/ 1130125 h 2323145"/>
              <a:gd name="connsiteX55" fmla="*/ 8053585 w 11269336"/>
              <a:gd name="connsiteY55" fmla="*/ 1129169 h 2323145"/>
              <a:gd name="connsiteX56" fmla="*/ 8038422 w 11269336"/>
              <a:gd name="connsiteY56" fmla="*/ 1119092 h 2323145"/>
              <a:gd name="connsiteX57" fmla="*/ 8029450 w 11269336"/>
              <a:gd name="connsiteY57" fmla="*/ 1125592 h 2323145"/>
              <a:gd name="connsiteX58" fmla="*/ 7959552 w 11269336"/>
              <a:gd name="connsiteY58" fmla="*/ 1140188 h 2323145"/>
              <a:gd name="connsiteX59" fmla="*/ 7914188 w 11269336"/>
              <a:gd name="connsiteY59" fmla="*/ 1150862 h 2323145"/>
              <a:gd name="connsiteX60" fmla="*/ 7914918 w 11269336"/>
              <a:gd name="connsiteY60" fmla="*/ 1168758 h 2323145"/>
              <a:gd name="connsiteX61" fmla="*/ 7875510 w 11269336"/>
              <a:gd name="connsiteY61" fmla="*/ 1183153 h 2323145"/>
              <a:gd name="connsiteX62" fmla="*/ 7829932 w 11269336"/>
              <a:gd name="connsiteY62" fmla="*/ 1180782 h 2323145"/>
              <a:gd name="connsiteX63" fmla="*/ 7779182 w 11269336"/>
              <a:gd name="connsiteY63" fmla="*/ 1192665 h 2323145"/>
              <a:gd name="connsiteX64" fmla="*/ 7748774 w 11269336"/>
              <a:gd name="connsiteY64" fmla="*/ 1199586 h 2323145"/>
              <a:gd name="connsiteX65" fmla="*/ 7671846 w 11269336"/>
              <a:gd name="connsiteY65" fmla="*/ 1231966 h 2323145"/>
              <a:gd name="connsiteX66" fmla="*/ 7554146 w 11269336"/>
              <a:gd name="connsiteY66" fmla="*/ 1319748 h 2323145"/>
              <a:gd name="connsiteX67" fmla="*/ 7515052 w 11269336"/>
              <a:gd name="connsiteY67" fmla="*/ 1336718 h 2323145"/>
              <a:gd name="connsiteX68" fmla="*/ 7507193 w 11269336"/>
              <a:gd name="connsiteY68" fmla="*/ 1334617 h 2323145"/>
              <a:gd name="connsiteX69" fmla="*/ 7461694 w 11269336"/>
              <a:gd name="connsiteY69" fmla="*/ 1375866 h 2323145"/>
              <a:gd name="connsiteX70" fmla="*/ 7377571 w 11269336"/>
              <a:gd name="connsiteY70" fmla="*/ 1400128 h 2323145"/>
              <a:gd name="connsiteX71" fmla="*/ 7311261 w 11269336"/>
              <a:gd name="connsiteY71" fmla="*/ 1412652 h 2323145"/>
              <a:gd name="connsiteX72" fmla="*/ 7275307 w 11269336"/>
              <a:gd name="connsiteY72" fmla="*/ 1422171 h 2323145"/>
              <a:gd name="connsiteX73" fmla="*/ 7247783 w 11269336"/>
              <a:gd name="connsiteY73" fmla="*/ 1426330 h 2323145"/>
              <a:gd name="connsiteX74" fmla="*/ 7185047 w 11269336"/>
              <a:gd name="connsiteY74" fmla="*/ 1451812 h 2323145"/>
              <a:gd name="connsiteX75" fmla="*/ 7084117 w 11269336"/>
              <a:gd name="connsiteY75" fmla="*/ 1500281 h 2323145"/>
              <a:gd name="connsiteX76" fmla="*/ 7062011 w 11269336"/>
              <a:gd name="connsiteY76" fmla="*/ 1509183 h 2323145"/>
              <a:gd name="connsiteX77" fmla="*/ 7040555 w 11269336"/>
              <a:gd name="connsiteY77" fmla="*/ 1511207 h 2323145"/>
              <a:gd name="connsiteX78" fmla="*/ 7033438 w 11269336"/>
              <a:gd name="connsiteY78" fmla="*/ 1506772 h 2323145"/>
              <a:gd name="connsiteX79" fmla="*/ 7020886 w 11269336"/>
              <a:gd name="connsiteY79" fmla="*/ 1510764 h 2323145"/>
              <a:gd name="connsiteX80" fmla="*/ 7017033 w 11269336"/>
              <a:gd name="connsiteY80" fmla="*/ 1510650 h 2323145"/>
              <a:gd name="connsiteX81" fmla="*/ 6995460 w 11269336"/>
              <a:gd name="connsiteY81" fmla="*/ 1511173 h 2323145"/>
              <a:gd name="connsiteX82" fmla="*/ 6962144 w 11269336"/>
              <a:gd name="connsiteY82" fmla="*/ 1541508 h 2323145"/>
              <a:gd name="connsiteX83" fmla="*/ 6910674 w 11269336"/>
              <a:gd name="connsiteY83" fmla="*/ 1554793 h 2323145"/>
              <a:gd name="connsiteX84" fmla="*/ 6732152 w 11269336"/>
              <a:gd name="connsiteY84" fmla="*/ 1642538 h 2323145"/>
              <a:gd name="connsiteX85" fmla="*/ 6694106 w 11269336"/>
              <a:gd name="connsiteY85" fmla="*/ 1632377 h 2323145"/>
              <a:gd name="connsiteX86" fmla="*/ 6617223 w 11269336"/>
              <a:gd name="connsiteY86" fmla="*/ 1659889 h 2323145"/>
              <a:gd name="connsiteX87" fmla="*/ 6521138 w 11269336"/>
              <a:gd name="connsiteY87" fmla="*/ 1744340 h 2323145"/>
              <a:gd name="connsiteX88" fmla="*/ 6380677 w 11269336"/>
              <a:gd name="connsiteY88" fmla="*/ 1796883 h 2323145"/>
              <a:gd name="connsiteX89" fmla="*/ 6374897 w 11269336"/>
              <a:gd name="connsiteY89" fmla="*/ 1809910 h 2323145"/>
              <a:gd name="connsiteX90" fmla="*/ 6364545 w 11269336"/>
              <a:gd name="connsiteY90" fmla="*/ 1820090 h 2323145"/>
              <a:gd name="connsiteX91" fmla="*/ 6362126 w 11269336"/>
              <a:gd name="connsiteY91" fmla="*/ 1819991 h 2323145"/>
              <a:gd name="connsiteX92" fmla="*/ 6346673 w 11269336"/>
              <a:gd name="connsiteY92" fmla="*/ 1827824 h 2323145"/>
              <a:gd name="connsiteX93" fmla="*/ 6345588 w 11269336"/>
              <a:gd name="connsiteY93" fmla="*/ 1832232 h 2323145"/>
              <a:gd name="connsiteX94" fmla="*/ 6335708 w 11269336"/>
              <a:gd name="connsiteY94" fmla="*/ 1838451 h 2323145"/>
              <a:gd name="connsiteX95" fmla="*/ 6318182 w 11269336"/>
              <a:gd name="connsiteY95" fmla="*/ 1852975 h 2323145"/>
              <a:gd name="connsiteX96" fmla="*/ 6313084 w 11269336"/>
              <a:gd name="connsiteY96" fmla="*/ 1853561 h 2323145"/>
              <a:gd name="connsiteX97" fmla="*/ 6283816 w 11269336"/>
              <a:gd name="connsiteY97" fmla="*/ 1872148 h 2323145"/>
              <a:gd name="connsiteX98" fmla="*/ 6282550 w 11269336"/>
              <a:gd name="connsiteY98" fmla="*/ 1871392 h 2323145"/>
              <a:gd name="connsiteX99" fmla="*/ 6270527 w 11269336"/>
              <a:gd name="connsiteY99" fmla="*/ 1872208 h 2323145"/>
              <a:gd name="connsiteX100" fmla="*/ 6249518 w 11269336"/>
              <a:gd name="connsiteY100" fmla="*/ 1876079 h 2323145"/>
              <a:gd name="connsiteX101" fmla="*/ 6190386 w 11269336"/>
              <a:gd name="connsiteY101" fmla="*/ 1872478 h 2323145"/>
              <a:gd name="connsiteX102" fmla="*/ 6159777 w 11269336"/>
              <a:gd name="connsiteY102" fmla="*/ 1891745 h 2323145"/>
              <a:gd name="connsiteX103" fmla="*/ 6153131 w 11269336"/>
              <a:gd name="connsiteY103" fmla="*/ 1895079 h 2323145"/>
              <a:gd name="connsiteX104" fmla="*/ 6152798 w 11269336"/>
              <a:gd name="connsiteY104" fmla="*/ 1894920 h 2323145"/>
              <a:gd name="connsiteX105" fmla="*/ 6145388 w 11269336"/>
              <a:gd name="connsiteY105" fmla="*/ 1897990 h 2323145"/>
              <a:gd name="connsiteX106" fmla="*/ 6141014 w 11269336"/>
              <a:gd name="connsiteY106" fmla="*/ 1901155 h 2323145"/>
              <a:gd name="connsiteX107" fmla="*/ 6128122 w 11269336"/>
              <a:gd name="connsiteY107" fmla="*/ 1907623 h 2323145"/>
              <a:gd name="connsiteX108" fmla="*/ 6122351 w 11269336"/>
              <a:gd name="connsiteY108" fmla="*/ 1908359 h 2323145"/>
              <a:gd name="connsiteX109" fmla="*/ 6064750 w 11269336"/>
              <a:gd name="connsiteY109" fmla="*/ 1896394 h 2323145"/>
              <a:gd name="connsiteX110" fmla="*/ 5964230 w 11269336"/>
              <a:gd name="connsiteY110" fmla="*/ 1910038 h 2323145"/>
              <a:gd name="connsiteX111" fmla="*/ 5865399 w 11269336"/>
              <a:gd name="connsiteY111" fmla="*/ 1926966 h 2323145"/>
              <a:gd name="connsiteX112" fmla="*/ 5829951 w 11269336"/>
              <a:gd name="connsiteY112" fmla="*/ 1934755 h 2323145"/>
              <a:gd name="connsiteX113" fmla="*/ 5765285 w 11269336"/>
              <a:gd name="connsiteY113" fmla="*/ 1941322 h 2323145"/>
              <a:gd name="connsiteX114" fmla="*/ 5734750 w 11269336"/>
              <a:gd name="connsiteY114" fmla="*/ 1939793 h 2323145"/>
              <a:gd name="connsiteX115" fmla="*/ 5733569 w 11269336"/>
              <a:gd name="connsiteY115" fmla="*/ 1940505 h 2323145"/>
              <a:gd name="connsiteX116" fmla="*/ 5730329 w 11269336"/>
              <a:gd name="connsiteY116" fmla="*/ 1937845 h 2323145"/>
              <a:gd name="connsiteX117" fmla="*/ 5724661 w 11269336"/>
              <a:gd name="connsiteY117" fmla="*/ 1937455 h 2323145"/>
              <a:gd name="connsiteX118" fmla="*/ 5710186 w 11269336"/>
              <a:gd name="connsiteY118" fmla="*/ 1941370 h 2323145"/>
              <a:gd name="connsiteX119" fmla="*/ 5704910 w 11269336"/>
              <a:gd name="connsiteY119" fmla="*/ 1943663 h 2323145"/>
              <a:gd name="connsiteX120" fmla="*/ 5696836 w 11269336"/>
              <a:gd name="connsiteY120" fmla="*/ 1945271 h 2323145"/>
              <a:gd name="connsiteX121" fmla="*/ 5696583 w 11269336"/>
              <a:gd name="connsiteY121" fmla="*/ 1945050 h 2323145"/>
              <a:gd name="connsiteX122" fmla="*/ 5689123 w 11269336"/>
              <a:gd name="connsiteY122" fmla="*/ 1947067 h 2323145"/>
              <a:gd name="connsiteX123" fmla="*/ 5653291 w 11269336"/>
              <a:gd name="connsiteY123" fmla="*/ 1960245 h 2323145"/>
              <a:gd name="connsiteX124" fmla="*/ 5599385 w 11269336"/>
              <a:gd name="connsiteY124" fmla="*/ 1945198 h 2323145"/>
              <a:gd name="connsiteX125" fmla="*/ 5578300 w 11269336"/>
              <a:gd name="connsiteY125" fmla="*/ 1944963 h 2323145"/>
              <a:gd name="connsiteX126" fmla="*/ 5566758 w 11269336"/>
              <a:gd name="connsiteY126" fmla="*/ 1943441 h 2323145"/>
              <a:gd name="connsiteX127" fmla="*/ 5565857 w 11269336"/>
              <a:gd name="connsiteY127" fmla="*/ 1942445 h 2323145"/>
              <a:gd name="connsiteX128" fmla="*/ 5531534 w 11269336"/>
              <a:gd name="connsiteY128" fmla="*/ 1955208 h 2323145"/>
              <a:gd name="connsiteX129" fmla="*/ 5526552 w 11269336"/>
              <a:gd name="connsiteY129" fmla="*/ 1954799 h 2323145"/>
              <a:gd name="connsiteX130" fmla="*/ 5504723 w 11269336"/>
              <a:gd name="connsiteY130" fmla="*/ 1965811 h 2323145"/>
              <a:gd name="connsiteX131" fmla="*/ 5493156 w 11269336"/>
              <a:gd name="connsiteY131" fmla="*/ 1970063 h 2323145"/>
              <a:gd name="connsiteX132" fmla="*/ 5490486 w 11269336"/>
              <a:gd name="connsiteY132" fmla="*/ 1974227 h 2323145"/>
              <a:gd name="connsiteX133" fmla="*/ 5473107 w 11269336"/>
              <a:gd name="connsiteY133" fmla="*/ 1979001 h 2323145"/>
              <a:gd name="connsiteX134" fmla="*/ 5470885 w 11269336"/>
              <a:gd name="connsiteY134" fmla="*/ 1978432 h 2323145"/>
              <a:gd name="connsiteX135" fmla="*/ 5457393 w 11269336"/>
              <a:gd name="connsiteY135" fmla="*/ 1986525 h 2323145"/>
              <a:gd name="connsiteX136" fmla="*/ 5447102 w 11269336"/>
              <a:gd name="connsiteY136" fmla="*/ 1998329 h 2323145"/>
              <a:gd name="connsiteX137" fmla="*/ 5159151 w 11269336"/>
              <a:gd name="connsiteY137" fmla="*/ 2029640 h 2323145"/>
              <a:gd name="connsiteX138" fmla="*/ 5041688 w 11269336"/>
              <a:gd name="connsiteY138" fmla="*/ 2022334 h 2323145"/>
              <a:gd name="connsiteX139" fmla="*/ 4860988 w 11269336"/>
              <a:gd name="connsiteY139" fmla="*/ 2135698 h 2323145"/>
              <a:gd name="connsiteX140" fmla="*/ 4807902 w 11269336"/>
              <a:gd name="connsiteY140" fmla="*/ 2138894 h 2323145"/>
              <a:gd name="connsiteX141" fmla="*/ 4765388 w 11269336"/>
              <a:gd name="connsiteY141" fmla="*/ 2162525 h 2323145"/>
              <a:gd name="connsiteX142" fmla="*/ 4745033 w 11269336"/>
              <a:gd name="connsiteY142" fmla="*/ 2158859 h 2323145"/>
              <a:gd name="connsiteX143" fmla="*/ 4741475 w 11269336"/>
              <a:gd name="connsiteY143" fmla="*/ 2157998 h 2323145"/>
              <a:gd name="connsiteX144" fmla="*/ 4728247 w 11269336"/>
              <a:gd name="connsiteY144" fmla="*/ 2159526 h 2323145"/>
              <a:gd name="connsiteX145" fmla="*/ 4723263 w 11269336"/>
              <a:gd name="connsiteY145" fmla="*/ 2153742 h 2323145"/>
              <a:gd name="connsiteX146" fmla="*/ 4702453 w 11269336"/>
              <a:gd name="connsiteY146" fmla="*/ 2151586 h 2323145"/>
              <a:gd name="connsiteX147" fmla="*/ 4678455 w 11269336"/>
              <a:gd name="connsiteY147" fmla="*/ 2156131 h 2323145"/>
              <a:gd name="connsiteX148" fmla="*/ 4593061 w 11269336"/>
              <a:gd name="connsiteY148" fmla="*/ 2171597 h 2323145"/>
              <a:gd name="connsiteX149" fmla="*/ 4579902 w 11269336"/>
              <a:gd name="connsiteY149" fmla="*/ 2177927 h 2323145"/>
              <a:gd name="connsiteX150" fmla="*/ 4533444 w 11269336"/>
              <a:gd name="connsiteY150" fmla="*/ 2181200 h 2323145"/>
              <a:gd name="connsiteX151" fmla="*/ 4492832 w 11269336"/>
              <a:gd name="connsiteY151" fmla="*/ 2188033 h 2323145"/>
              <a:gd name="connsiteX152" fmla="*/ 4467257 w 11269336"/>
              <a:gd name="connsiteY152" fmla="*/ 2196121 h 2323145"/>
              <a:gd name="connsiteX153" fmla="*/ 4459937 w 11269336"/>
              <a:gd name="connsiteY153" fmla="*/ 2195182 h 2323145"/>
              <a:gd name="connsiteX154" fmla="*/ 4433312 w 11269336"/>
              <a:gd name="connsiteY154" fmla="*/ 2199004 h 2323145"/>
              <a:gd name="connsiteX155" fmla="*/ 4420601 w 11269336"/>
              <a:gd name="connsiteY155" fmla="*/ 2205158 h 2323145"/>
              <a:gd name="connsiteX156" fmla="*/ 4405765 w 11269336"/>
              <a:gd name="connsiteY156" fmla="*/ 2199902 h 2323145"/>
              <a:gd name="connsiteX157" fmla="*/ 4401354 w 11269336"/>
              <a:gd name="connsiteY157" fmla="*/ 2194745 h 2323145"/>
              <a:gd name="connsiteX158" fmla="*/ 4383151 w 11269336"/>
              <a:gd name="connsiteY158" fmla="*/ 2201140 h 2323145"/>
              <a:gd name="connsiteX159" fmla="*/ 4366646 w 11269336"/>
              <a:gd name="connsiteY159" fmla="*/ 2198564 h 2323145"/>
              <a:gd name="connsiteX160" fmla="*/ 4354009 w 11269336"/>
              <a:gd name="connsiteY160" fmla="*/ 2204984 h 2323145"/>
              <a:gd name="connsiteX161" fmla="*/ 4348284 w 11269336"/>
              <a:gd name="connsiteY161" fmla="*/ 2205270 h 2323145"/>
              <a:gd name="connsiteX162" fmla="*/ 4333906 w 11269336"/>
              <a:gd name="connsiteY162" fmla="*/ 2205251 h 2323145"/>
              <a:gd name="connsiteX163" fmla="*/ 4308819 w 11269336"/>
              <a:gd name="connsiteY163" fmla="*/ 2203822 h 2323145"/>
              <a:gd name="connsiteX164" fmla="*/ 4301210 w 11269336"/>
              <a:gd name="connsiteY164" fmla="*/ 2204456 h 2323145"/>
              <a:gd name="connsiteX165" fmla="*/ 4283095 w 11269336"/>
              <a:gd name="connsiteY165" fmla="*/ 2198177 h 2323145"/>
              <a:gd name="connsiteX166" fmla="*/ 4250119 w 11269336"/>
              <a:gd name="connsiteY166" fmla="*/ 2196342 h 2323145"/>
              <a:gd name="connsiteX167" fmla="*/ 4189203 w 11269336"/>
              <a:gd name="connsiteY167" fmla="*/ 2178994 h 2323145"/>
              <a:gd name="connsiteX168" fmla="*/ 4154035 w 11269336"/>
              <a:gd name="connsiteY168" fmla="*/ 2171950 h 2323145"/>
              <a:gd name="connsiteX169" fmla="*/ 4129569 w 11269336"/>
              <a:gd name="connsiteY169" fmla="*/ 2163850 h 2323145"/>
              <a:gd name="connsiteX170" fmla="*/ 4061250 w 11269336"/>
              <a:gd name="connsiteY170" fmla="*/ 2159236 h 2323145"/>
              <a:gd name="connsiteX171" fmla="*/ 3945480 w 11269336"/>
              <a:gd name="connsiteY171" fmla="*/ 2158279 h 2323145"/>
              <a:gd name="connsiteX172" fmla="*/ 3921468 w 11269336"/>
              <a:gd name="connsiteY172" fmla="*/ 2156588 h 2323145"/>
              <a:gd name="connsiteX173" fmla="*/ 3903348 w 11269336"/>
              <a:gd name="connsiteY173" fmla="*/ 2149220 h 2323145"/>
              <a:gd name="connsiteX174" fmla="*/ 3901342 w 11269336"/>
              <a:gd name="connsiteY174" fmla="*/ 2142355 h 2323145"/>
              <a:gd name="connsiteX175" fmla="*/ 3888539 w 11269336"/>
              <a:gd name="connsiteY175" fmla="*/ 2140476 h 2323145"/>
              <a:gd name="connsiteX176" fmla="*/ 3885662 w 11269336"/>
              <a:gd name="connsiteY176" fmla="*/ 2138740 h 2323145"/>
              <a:gd name="connsiteX177" fmla="*/ 3868627 w 11269336"/>
              <a:gd name="connsiteY177" fmla="*/ 2130023 h 2323145"/>
              <a:gd name="connsiteX178" fmla="*/ 3819177 w 11269336"/>
              <a:gd name="connsiteY178" fmla="*/ 2142111 h 2323145"/>
              <a:gd name="connsiteX179" fmla="*/ 3769100 w 11269336"/>
              <a:gd name="connsiteY179" fmla="*/ 2131731 h 2323145"/>
              <a:gd name="connsiteX180" fmla="*/ 3562752 w 11269336"/>
              <a:gd name="connsiteY180" fmla="*/ 2131785 h 2323145"/>
              <a:gd name="connsiteX181" fmla="*/ 3541402 w 11269336"/>
              <a:gd name="connsiteY181" fmla="*/ 2106821 h 2323145"/>
              <a:gd name="connsiteX182" fmla="*/ 3365341 w 11269336"/>
              <a:gd name="connsiteY182" fmla="*/ 2077638 h 2323145"/>
              <a:gd name="connsiteX183" fmla="*/ 3170922 w 11269336"/>
              <a:gd name="connsiteY183" fmla="*/ 2115957 h 2323145"/>
              <a:gd name="connsiteX184" fmla="*/ 3156256 w 11269336"/>
              <a:gd name="connsiteY184" fmla="*/ 2124773 h 2323145"/>
              <a:gd name="connsiteX185" fmla="*/ 3140298 w 11269336"/>
              <a:gd name="connsiteY185" fmla="*/ 2129182 h 2323145"/>
              <a:gd name="connsiteX186" fmla="*/ 3138514 w 11269336"/>
              <a:gd name="connsiteY186" fmla="*/ 2128069 h 2323145"/>
              <a:gd name="connsiteX187" fmla="*/ 3120467 w 11269336"/>
              <a:gd name="connsiteY187" fmla="*/ 2128281 h 2323145"/>
              <a:gd name="connsiteX188" fmla="*/ 3116175 w 11269336"/>
              <a:gd name="connsiteY188" fmla="*/ 2131633 h 2323145"/>
              <a:gd name="connsiteX189" fmla="*/ 3103685 w 11269336"/>
              <a:gd name="connsiteY189" fmla="*/ 2132814 h 2323145"/>
              <a:gd name="connsiteX190" fmla="*/ 3078794 w 11269336"/>
              <a:gd name="connsiteY190" fmla="*/ 2137935 h 2323145"/>
              <a:gd name="connsiteX191" fmla="*/ 3074407 w 11269336"/>
              <a:gd name="connsiteY191" fmla="*/ 2136274 h 2323145"/>
              <a:gd name="connsiteX192" fmla="*/ 3037285 w 11269336"/>
              <a:gd name="connsiteY192" fmla="*/ 2139919 h 2323145"/>
              <a:gd name="connsiteX193" fmla="*/ 3036901 w 11269336"/>
              <a:gd name="connsiteY193" fmla="*/ 2138726 h 2323145"/>
              <a:gd name="connsiteX194" fmla="*/ 3026996 w 11269336"/>
              <a:gd name="connsiteY194" fmla="*/ 2134322 h 2323145"/>
              <a:gd name="connsiteX195" fmla="*/ 3007772 w 11269336"/>
              <a:gd name="connsiteY195" fmla="*/ 2128742 h 2323145"/>
              <a:gd name="connsiteX196" fmla="*/ 2965030 w 11269336"/>
              <a:gd name="connsiteY196" fmla="*/ 2100494 h 2323145"/>
              <a:gd name="connsiteX197" fmla="*/ 2926342 w 11269336"/>
              <a:gd name="connsiteY197" fmla="*/ 2104155 h 2323145"/>
              <a:gd name="connsiteX198" fmla="*/ 2918608 w 11269336"/>
              <a:gd name="connsiteY198" fmla="*/ 2104215 h 2323145"/>
              <a:gd name="connsiteX199" fmla="*/ 2918475 w 11269336"/>
              <a:gd name="connsiteY199" fmla="*/ 2103937 h 2323145"/>
              <a:gd name="connsiteX200" fmla="*/ 2910360 w 11269336"/>
              <a:gd name="connsiteY200" fmla="*/ 2103444 h 2323145"/>
              <a:gd name="connsiteX201" fmla="*/ 2904507 w 11269336"/>
              <a:gd name="connsiteY201" fmla="*/ 2104326 h 2323145"/>
              <a:gd name="connsiteX202" fmla="*/ 2889503 w 11269336"/>
              <a:gd name="connsiteY202" fmla="*/ 2104443 h 2323145"/>
              <a:gd name="connsiteX203" fmla="*/ 2884480 w 11269336"/>
              <a:gd name="connsiteY203" fmla="*/ 2102626 h 2323145"/>
              <a:gd name="connsiteX204" fmla="*/ 2882689 w 11269336"/>
              <a:gd name="connsiteY204" fmla="*/ 2099228 h 2323145"/>
              <a:gd name="connsiteX205" fmla="*/ 2881291 w 11269336"/>
              <a:gd name="connsiteY205" fmla="*/ 2099618 h 2323145"/>
              <a:gd name="connsiteX206" fmla="*/ 2853979 w 11269336"/>
              <a:gd name="connsiteY206" fmla="*/ 2090388 h 2323145"/>
              <a:gd name="connsiteX207" fmla="*/ 2791790 w 11269336"/>
              <a:gd name="connsiteY207" fmla="*/ 2080332 h 2323145"/>
              <a:gd name="connsiteX208" fmla="*/ 2755844 w 11269336"/>
              <a:gd name="connsiteY208" fmla="*/ 2078874 h 2323145"/>
              <a:gd name="connsiteX209" fmla="*/ 2657742 w 11269336"/>
              <a:gd name="connsiteY209" fmla="*/ 2070179 h 2323145"/>
              <a:gd name="connsiteX210" fmla="*/ 2559549 w 11269336"/>
              <a:gd name="connsiteY210" fmla="*/ 2057873 h 2323145"/>
              <a:gd name="connsiteX211" fmla="*/ 2512054 w 11269336"/>
              <a:gd name="connsiteY211" fmla="*/ 2031671 h 2323145"/>
              <a:gd name="connsiteX212" fmla="*/ 2506437 w 11269336"/>
              <a:gd name="connsiteY212" fmla="*/ 2030918 h 2323145"/>
              <a:gd name="connsiteX213" fmla="*/ 2491752 w 11269336"/>
              <a:gd name="connsiteY213" fmla="*/ 2033906 h 2323145"/>
              <a:gd name="connsiteX214" fmla="*/ 2486338 w 11269336"/>
              <a:gd name="connsiteY214" fmla="*/ 2035862 h 2323145"/>
              <a:gd name="connsiteX215" fmla="*/ 2478186 w 11269336"/>
              <a:gd name="connsiteY215" fmla="*/ 2036953 h 2323145"/>
              <a:gd name="connsiteX216" fmla="*/ 2477950 w 11269336"/>
              <a:gd name="connsiteY216" fmla="*/ 2036715 h 2323145"/>
              <a:gd name="connsiteX217" fmla="*/ 2470381 w 11269336"/>
              <a:gd name="connsiteY217" fmla="*/ 2038256 h 2323145"/>
              <a:gd name="connsiteX218" fmla="*/ 2433781 w 11269336"/>
              <a:gd name="connsiteY218" fmla="*/ 2049140 h 2323145"/>
              <a:gd name="connsiteX219" fmla="*/ 2381172 w 11269336"/>
              <a:gd name="connsiteY219" fmla="*/ 2030645 h 2323145"/>
              <a:gd name="connsiteX220" fmla="*/ 2360198 w 11269336"/>
              <a:gd name="connsiteY220" fmla="*/ 2029059 h 2323145"/>
              <a:gd name="connsiteX221" fmla="*/ 2348815 w 11269336"/>
              <a:gd name="connsiteY221" fmla="*/ 2026798 h 2323145"/>
              <a:gd name="connsiteX222" fmla="*/ 2347988 w 11269336"/>
              <a:gd name="connsiteY222" fmla="*/ 2025745 h 2323145"/>
              <a:gd name="connsiteX223" fmla="*/ 2312920 w 11269336"/>
              <a:gd name="connsiteY223" fmla="*/ 2036311 h 2323145"/>
              <a:gd name="connsiteX224" fmla="*/ 2307986 w 11269336"/>
              <a:gd name="connsiteY224" fmla="*/ 2035583 h 2323145"/>
              <a:gd name="connsiteX225" fmla="*/ 2285481 w 11269336"/>
              <a:gd name="connsiteY225" fmla="*/ 2045197 h 2323145"/>
              <a:gd name="connsiteX226" fmla="*/ 2273666 w 11269336"/>
              <a:gd name="connsiteY226" fmla="*/ 2048710 h 2323145"/>
              <a:gd name="connsiteX227" fmla="*/ 2270719 w 11269336"/>
              <a:gd name="connsiteY227" fmla="*/ 2052702 h 2323145"/>
              <a:gd name="connsiteX228" fmla="*/ 2253080 w 11269336"/>
              <a:gd name="connsiteY228" fmla="*/ 2056363 h 2323145"/>
              <a:gd name="connsiteX229" fmla="*/ 2250906 w 11269336"/>
              <a:gd name="connsiteY229" fmla="*/ 2055654 h 2323145"/>
              <a:gd name="connsiteX230" fmla="*/ 2236905 w 11269336"/>
              <a:gd name="connsiteY230" fmla="*/ 2062882 h 2323145"/>
              <a:gd name="connsiteX231" fmla="*/ 2225830 w 11269336"/>
              <a:gd name="connsiteY231" fmla="*/ 2074027 h 2323145"/>
              <a:gd name="connsiteX232" fmla="*/ 2073776 w 11269336"/>
              <a:gd name="connsiteY232" fmla="*/ 2089244 h 2323145"/>
              <a:gd name="connsiteX233" fmla="*/ 1948256 w 11269336"/>
              <a:gd name="connsiteY233" fmla="*/ 2146616 h 2323145"/>
              <a:gd name="connsiteX234" fmla="*/ 1865582 w 11269336"/>
              <a:gd name="connsiteY234" fmla="*/ 2153738 h 2323145"/>
              <a:gd name="connsiteX235" fmla="*/ 1835210 w 11269336"/>
              <a:gd name="connsiteY235" fmla="*/ 2134244 h 2323145"/>
              <a:gd name="connsiteX236" fmla="*/ 1632661 w 11269336"/>
              <a:gd name="connsiteY236" fmla="*/ 2173882 h 2323145"/>
              <a:gd name="connsiteX237" fmla="*/ 1579590 w 11269336"/>
              <a:gd name="connsiteY237" fmla="*/ 2173680 h 2323145"/>
              <a:gd name="connsiteX238" fmla="*/ 1535601 w 11269336"/>
              <a:gd name="connsiteY238" fmla="*/ 2194590 h 2323145"/>
              <a:gd name="connsiteX239" fmla="*/ 1515594 w 11269336"/>
              <a:gd name="connsiteY239" fmla="*/ 2189622 h 2323145"/>
              <a:gd name="connsiteX240" fmla="*/ 1512113 w 11269336"/>
              <a:gd name="connsiteY240" fmla="*/ 2188534 h 2323145"/>
              <a:gd name="connsiteX241" fmla="*/ 1498838 w 11269336"/>
              <a:gd name="connsiteY241" fmla="*/ 2189213 h 2323145"/>
              <a:gd name="connsiteX242" fmla="*/ 1494279 w 11269336"/>
              <a:gd name="connsiteY242" fmla="*/ 2183112 h 2323145"/>
              <a:gd name="connsiteX243" fmla="*/ 1473714 w 11269336"/>
              <a:gd name="connsiteY243" fmla="*/ 2179625 h 2323145"/>
              <a:gd name="connsiteX244" fmla="*/ 1449503 w 11269336"/>
              <a:gd name="connsiteY244" fmla="*/ 2182633 h 2323145"/>
              <a:gd name="connsiteX245" fmla="*/ 1266687 w 11269336"/>
              <a:gd name="connsiteY245" fmla="*/ 2212688 h 2323145"/>
              <a:gd name="connsiteX246" fmla="*/ 1239614 w 11269336"/>
              <a:gd name="connsiteY246" fmla="*/ 2209727 h 2323145"/>
              <a:gd name="connsiteX247" fmla="*/ 1202436 w 11269336"/>
              <a:gd name="connsiteY247" fmla="*/ 2209817 h 2323145"/>
              <a:gd name="connsiteX248" fmla="*/ 1136097 w 11269336"/>
              <a:gd name="connsiteY248" fmla="*/ 2205112 h 2323145"/>
              <a:gd name="connsiteX249" fmla="*/ 988232 w 11269336"/>
              <a:gd name="connsiteY249" fmla="*/ 2235635 h 2323145"/>
              <a:gd name="connsiteX250" fmla="*/ 981959 w 11269336"/>
              <a:gd name="connsiteY250" fmla="*/ 2231607 h 2323145"/>
              <a:gd name="connsiteX251" fmla="*/ 938600 w 11269336"/>
              <a:gd name="connsiteY251" fmla="*/ 2238113 h 2323145"/>
              <a:gd name="connsiteX252" fmla="*/ 791788 w 11269336"/>
              <a:gd name="connsiteY252" fmla="*/ 2293224 h 2323145"/>
              <a:gd name="connsiteX253" fmla="*/ 706914 w 11269336"/>
              <a:gd name="connsiteY253" fmla="*/ 2305046 h 2323145"/>
              <a:gd name="connsiteX254" fmla="*/ 675971 w 11269336"/>
              <a:gd name="connsiteY254" fmla="*/ 2304030 h 2323145"/>
              <a:gd name="connsiteX255" fmla="*/ 624180 w 11269336"/>
              <a:gd name="connsiteY255" fmla="*/ 2302650 h 2323145"/>
              <a:gd name="connsiteX256" fmla="*/ 583453 w 11269336"/>
              <a:gd name="connsiteY256" fmla="*/ 2288788 h 2323145"/>
              <a:gd name="connsiteX257" fmla="*/ 540946 w 11269336"/>
              <a:gd name="connsiteY257" fmla="*/ 2292721 h 2323145"/>
              <a:gd name="connsiteX258" fmla="*/ 533680 w 11269336"/>
              <a:gd name="connsiteY258" fmla="*/ 2310233 h 2323145"/>
              <a:gd name="connsiteX259" fmla="*/ 487366 w 11269336"/>
              <a:gd name="connsiteY259" fmla="*/ 2309053 h 2323145"/>
              <a:gd name="connsiteX260" fmla="*/ 416820 w 11269336"/>
              <a:gd name="connsiteY260" fmla="*/ 2305443 h 2323145"/>
              <a:gd name="connsiteX261" fmla="*/ 376805 w 11269336"/>
              <a:gd name="connsiteY261" fmla="*/ 2307647 h 2323145"/>
              <a:gd name="connsiteX262" fmla="*/ 266777 w 11269336"/>
              <a:gd name="connsiteY262" fmla="*/ 2309012 h 2323145"/>
              <a:gd name="connsiteX263" fmla="*/ 156013 w 11269336"/>
              <a:gd name="connsiteY263" fmla="*/ 2306832 h 2323145"/>
              <a:gd name="connsiteX264" fmla="*/ 87258 w 11269336"/>
              <a:gd name="connsiteY264" fmla="*/ 2285511 h 2323145"/>
              <a:gd name="connsiteX265" fmla="*/ 23798 w 11269336"/>
              <a:gd name="connsiteY265" fmla="*/ 2281822 h 2323145"/>
              <a:gd name="connsiteX266" fmla="*/ 0 w 11269336"/>
              <a:gd name="connsiteY266" fmla="*/ 2285369 h 2323145"/>
              <a:gd name="connsiteX267" fmla="*/ 0 w 11269336"/>
              <a:gd name="connsiteY26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742561 w 11269336"/>
              <a:gd name="connsiteY18" fmla="*/ 50043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114263 w 11269336"/>
              <a:gd name="connsiteY21" fmla="*/ 709213 h 2323145"/>
              <a:gd name="connsiteX22" fmla="*/ 9028928 w 11269336"/>
              <a:gd name="connsiteY22" fmla="*/ 745350 h 2323145"/>
              <a:gd name="connsiteX23" fmla="*/ 8977138 w 11269336"/>
              <a:gd name="connsiteY23" fmla="*/ 774970 h 2323145"/>
              <a:gd name="connsiteX24" fmla="*/ 8947030 w 11269336"/>
              <a:gd name="connsiteY24" fmla="*/ 814934 h 2323145"/>
              <a:gd name="connsiteX25" fmla="*/ 8914746 w 11269336"/>
              <a:gd name="connsiteY25" fmla="*/ 826428 h 2323145"/>
              <a:gd name="connsiteX26" fmla="*/ 8917778 w 11269336"/>
              <a:gd name="connsiteY26" fmla="*/ 835198 h 2323145"/>
              <a:gd name="connsiteX27" fmla="*/ 8905560 w 11269336"/>
              <a:gd name="connsiteY27" fmla="*/ 838358 h 2323145"/>
              <a:gd name="connsiteX28" fmla="*/ 8897564 w 11269336"/>
              <a:gd name="connsiteY28" fmla="*/ 834287 h 2323145"/>
              <a:gd name="connsiteX29" fmla="*/ 8878040 w 11269336"/>
              <a:gd name="connsiteY29" fmla="*/ 844150 h 2323145"/>
              <a:gd name="connsiteX30" fmla="*/ 8882654 w 11269336"/>
              <a:gd name="connsiteY30" fmla="*/ 892768 h 2323145"/>
              <a:gd name="connsiteX31" fmla="*/ 8795998 w 11269336"/>
              <a:gd name="connsiteY31" fmla="*/ 863337 h 2323145"/>
              <a:gd name="connsiteX32" fmla="*/ 8776970 w 11269336"/>
              <a:gd name="connsiteY32" fmla="*/ 885177 h 2323145"/>
              <a:gd name="connsiteX33" fmla="*/ 8755719 w 11269336"/>
              <a:gd name="connsiteY33" fmla="*/ 889754 h 2323145"/>
              <a:gd name="connsiteX34" fmla="*/ 8743257 w 11269336"/>
              <a:gd name="connsiteY34" fmla="*/ 904723 h 2323145"/>
              <a:gd name="connsiteX35" fmla="*/ 8721366 w 11269336"/>
              <a:gd name="connsiteY35" fmla="*/ 904711 h 2323145"/>
              <a:gd name="connsiteX36" fmla="*/ 8678353 w 11269336"/>
              <a:gd name="connsiteY36" fmla="*/ 926318 h 2323145"/>
              <a:gd name="connsiteX37" fmla="*/ 8636849 w 11269336"/>
              <a:gd name="connsiteY37" fmla="*/ 937900 h 2323145"/>
              <a:gd name="connsiteX38" fmla="*/ 8620213 w 11269336"/>
              <a:gd name="connsiteY38" fmla="*/ 943068 h 2323145"/>
              <a:gd name="connsiteX39" fmla="*/ 8612581 w 11269336"/>
              <a:gd name="connsiteY39" fmla="*/ 952695 h 2323145"/>
              <a:gd name="connsiteX40" fmla="*/ 8589038 w 11269336"/>
              <a:gd name="connsiteY40" fmla="*/ 963892 h 2323145"/>
              <a:gd name="connsiteX41" fmla="*/ 8579950 w 11269336"/>
              <a:gd name="connsiteY41" fmla="*/ 960899 h 2323145"/>
              <a:gd name="connsiteX42" fmla="*/ 8579319 w 11269336"/>
              <a:gd name="connsiteY42" fmla="*/ 965630 h 2323145"/>
              <a:gd name="connsiteX43" fmla="*/ 8547429 w 11269336"/>
              <a:gd name="connsiteY43" fmla="*/ 984506 h 2323145"/>
              <a:gd name="connsiteX44" fmla="*/ 8478704 w 11269336"/>
              <a:gd name="connsiteY44" fmla="*/ 1025490 h 2323145"/>
              <a:gd name="connsiteX45" fmla="*/ 8461421 w 11269336"/>
              <a:gd name="connsiteY45" fmla="*/ 1035512 h 2323145"/>
              <a:gd name="connsiteX46" fmla="*/ 8445003 w 11269336"/>
              <a:gd name="connsiteY46" fmla="*/ 1036851 h 2323145"/>
              <a:gd name="connsiteX47" fmla="*/ 8357350 w 11269336"/>
              <a:gd name="connsiteY47" fmla="*/ 1060213 h 2323145"/>
              <a:gd name="connsiteX48" fmla="*/ 8335565 w 11269336"/>
              <a:gd name="connsiteY48" fmla="*/ 1061151 h 2323145"/>
              <a:gd name="connsiteX49" fmla="*/ 8325267 w 11269336"/>
              <a:gd name="connsiteY49" fmla="*/ 1055919 h 2323145"/>
              <a:gd name="connsiteX50" fmla="*/ 8293586 w 11269336"/>
              <a:gd name="connsiteY50" fmla="*/ 1076144 h 2323145"/>
              <a:gd name="connsiteX51" fmla="*/ 8242405 w 11269336"/>
              <a:gd name="connsiteY51" fmla="*/ 1095960 h 2323145"/>
              <a:gd name="connsiteX52" fmla="*/ 8197391 w 11269336"/>
              <a:gd name="connsiteY52" fmla="*/ 1107746 h 2323145"/>
              <a:gd name="connsiteX53" fmla="*/ 8081474 w 11269336"/>
              <a:gd name="connsiteY53" fmla="*/ 1130125 h 2323145"/>
              <a:gd name="connsiteX54" fmla="*/ 8053585 w 11269336"/>
              <a:gd name="connsiteY54" fmla="*/ 1129169 h 2323145"/>
              <a:gd name="connsiteX55" fmla="*/ 8038422 w 11269336"/>
              <a:gd name="connsiteY55" fmla="*/ 1119092 h 2323145"/>
              <a:gd name="connsiteX56" fmla="*/ 8029450 w 11269336"/>
              <a:gd name="connsiteY56" fmla="*/ 1125592 h 2323145"/>
              <a:gd name="connsiteX57" fmla="*/ 7959552 w 11269336"/>
              <a:gd name="connsiteY57" fmla="*/ 1140188 h 2323145"/>
              <a:gd name="connsiteX58" fmla="*/ 7914188 w 11269336"/>
              <a:gd name="connsiteY58" fmla="*/ 1150862 h 2323145"/>
              <a:gd name="connsiteX59" fmla="*/ 7914918 w 11269336"/>
              <a:gd name="connsiteY59" fmla="*/ 1168758 h 2323145"/>
              <a:gd name="connsiteX60" fmla="*/ 7875510 w 11269336"/>
              <a:gd name="connsiteY60" fmla="*/ 1183153 h 2323145"/>
              <a:gd name="connsiteX61" fmla="*/ 7829932 w 11269336"/>
              <a:gd name="connsiteY61" fmla="*/ 1180782 h 2323145"/>
              <a:gd name="connsiteX62" fmla="*/ 7779182 w 11269336"/>
              <a:gd name="connsiteY62" fmla="*/ 1192665 h 2323145"/>
              <a:gd name="connsiteX63" fmla="*/ 7748774 w 11269336"/>
              <a:gd name="connsiteY63" fmla="*/ 1199586 h 2323145"/>
              <a:gd name="connsiteX64" fmla="*/ 7671846 w 11269336"/>
              <a:gd name="connsiteY64" fmla="*/ 1231966 h 2323145"/>
              <a:gd name="connsiteX65" fmla="*/ 7554146 w 11269336"/>
              <a:gd name="connsiteY65" fmla="*/ 1319748 h 2323145"/>
              <a:gd name="connsiteX66" fmla="*/ 7515052 w 11269336"/>
              <a:gd name="connsiteY66" fmla="*/ 1336718 h 2323145"/>
              <a:gd name="connsiteX67" fmla="*/ 7507193 w 11269336"/>
              <a:gd name="connsiteY67" fmla="*/ 1334617 h 2323145"/>
              <a:gd name="connsiteX68" fmla="*/ 7461694 w 11269336"/>
              <a:gd name="connsiteY68" fmla="*/ 1375866 h 2323145"/>
              <a:gd name="connsiteX69" fmla="*/ 7377571 w 11269336"/>
              <a:gd name="connsiteY69" fmla="*/ 1400128 h 2323145"/>
              <a:gd name="connsiteX70" fmla="*/ 7311261 w 11269336"/>
              <a:gd name="connsiteY70" fmla="*/ 1412652 h 2323145"/>
              <a:gd name="connsiteX71" fmla="*/ 7275307 w 11269336"/>
              <a:gd name="connsiteY71" fmla="*/ 1422171 h 2323145"/>
              <a:gd name="connsiteX72" fmla="*/ 7247783 w 11269336"/>
              <a:gd name="connsiteY72" fmla="*/ 1426330 h 2323145"/>
              <a:gd name="connsiteX73" fmla="*/ 7185047 w 11269336"/>
              <a:gd name="connsiteY73" fmla="*/ 1451812 h 2323145"/>
              <a:gd name="connsiteX74" fmla="*/ 7084117 w 11269336"/>
              <a:gd name="connsiteY74" fmla="*/ 1500281 h 2323145"/>
              <a:gd name="connsiteX75" fmla="*/ 7062011 w 11269336"/>
              <a:gd name="connsiteY75" fmla="*/ 1509183 h 2323145"/>
              <a:gd name="connsiteX76" fmla="*/ 7040555 w 11269336"/>
              <a:gd name="connsiteY76" fmla="*/ 1511207 h 2323145"/>
              <a:gd name="connsiteX77" fmla="*/ 7033438 w 11269336"/>
              <a:gd name="connsiteY77" fmla="*/ 1506772 h 2323145"/>
              <a:gd name="connsiteX78" fmla="*/ 7020886 w 11269336"/>
              <a:gd name="connsiteY78" fmla="*/ 1510764 h 2323145"/>
              <a:gd name="connsiteX79" fmla="*/ 7017033 w 11269336"/>
              <a:gd name="connsiteY79" fmla="*/ 1510650 h 2323145"/>
              <a:gd name="connsiteX80" fmla="*/ 6995460 w 11269336"/>
              <a:gd name="connsiteY80" fmla="*/ 1511173 h 2323145"/>
              <a:gd name="connsiteX81" fmla="*/ 6962144 w 11269336"/>
              <a:gd name="connsiteY81" fmla="*/ 1541508 h 2323145"/>
              <a:gd name="connsiteX82" fmla="*/ 6910674 w 11269336"/>
              <a:gd name="connsiteY82" fmla="*/ 1554793 h 2323145"/>
              <a:gd name="connsiteX83" fmla="*/ 6732152 w 11269336"/>
              <a:gd name="connsiteY83" fmla="*/ 1642538 h 2323145"/>
              <a:gd name="connsiteX84" fmla="*/ 6694106 w 11269336"/>
              <a:gd name="connsiteY84" fmla="*/ 1632377 h 2323145"/>
              <a:gd name="connsiteX85" fmla="*/ 6617223 w 11269336"/>
              <a:gd name="connsiteY85" fmla="*/ 1659889 h 2323145"/>
              <a:gd name="connsiteX86" fmla="*/ 6521138 w 11269336"/>
              <a:gd name="connsiteY86" fmla="*/ 1744340 h 2323145"/>
              <a:gd name="connsiteX87" fmla="*/ 6380677 w 11269336"/>
              <a:gd name="connsiteY87" fmla="*/ 1796883 h 2323145"/>
              <a:gd name="connsiteX88" fmla="*/ 6374897 w 11269336"/>
              <a:gd name="connsiteY88" fmla="*/ 1809910 h 2323145"/>
              <a:gd name="connsiteX89" fmla="*/ 6364545 w 11269336"/>
              <a:gd name="connsiteY89" fmla="*/ 1820090 h 2323145"/>
              <a:gd name="connsiteX90" fmla="*/ 6362126 w 11269336"/>
              <a:gd name="connsiteY90" fmla="*/ 1819991 h 2323145"/>
              <a:gd name="connsiteX91" fmla="*/ 6346673 w 11269336"/>
              <a:gd name="connsiteY91" fmla="*/ 1827824 h 2323145"/>
              <a:gd name="connsiteX92" fmla="*/ 6345588 w 11269336"/>
              <a:gd name="connsiteY92" fmla="*/ 1832232 h 2323145"/>
              <a:gd name="connsiteX93" fmla="*/ 6335708 w 11269336"/>
              <a:gd name="connsiteY93" fmla="*/ 1838451 h 2323145"/>
              <a:gd name="connsiteX94" fmla="*/ 6318182 w 11269336"/>
              <a:gd name="connsiteY94" fmla="*/ 1852975 h 2323145"/>
              <a:gd name="connsiteX95" fmla="*/ 6313084 w 11269336"/>
              <a:gd name="connsiteY95" fmla="*/ 1853561 h 2323145"/>
              <a:gd name="connsiteX96" fmla="*/ 6283816 w 11269336"/>
              <a:gd name="connsiteY96" fmla="*/ 1872148 h 2323145"/>
              <a:gd name="connsiteX97" fmla="*/ 6282550 w 11269336"/>
              <a:gd name="connsiteY97" fmla="*/ 1871392 h 2323145"/>
              <a:gd name="connsiteX98" fmla="*/ 6270527 w 11269336"/>
              <a:gd name="connsiteY98" fmla="*/ 1872208 h 2323145"/>
              <a:gd name="connsiteX99" fmla="*/ 6249518 w 11269336"/>
              <a:gd name="connsiteY99" fmla="*/ 1876079 h 2323145"/>
              <a:gd name="connsiteX100" fmla="*/ 6190386 w 11269336"/>
              <a:gd name="connsiteY100" fmla="*/ 1872478 h 2323145"/>
              <a:gd name="connsiteX101" fmla="*/ 6159777 w 11269336"/>
              <a:gd name="connsiteY101" fmla="*/ 1891745 h 2323145"/>
              <a:gd name="connsiteX102" fmla="*/ 6153131 w 11269336"/>
              <a:gd name="connsiteY102" fmla="*/ 1895079 h 2323145"/>
              <a:gd name="connsiteX103" fmla="*/ 6152798 w 11269336"/>
              <a:gd name="connsiteY103" fmla="*/ 1894920 h 2323145"/>
              <a:gd name="connsiteX104" fmla="*/ 6145388 w 11269336"/>
              <a:gd name="connsiteY104" fmla="*/ 1897990 h 2323145"/>
              <a:gd name="connsiteX105" fmla="*/ 6141014 w 11269336"/>
              <a:gd name="connsiteY105" fmla="*/ 1901155 h 2323145"/>
              <a:gd name="connsiteX106" fmla="*/ 6128122 w 11269336"/>
              <a:gd name="connsiteY106" fmla="*/ 1907623 h 2323145"/>
              <a:gd name="connsiteX107" fmla="*/ 6122351 w 11269336"/>
              <a:gd name="connsiteY107" fmla="*/ 1908359 h 2323145"/>
              <a:gd name="connsiteX108" fmla="*/ 6064750 w 11269336"/>
              <a:gd name="connsiteY108" fmla="*/ 1896394 h 2323145"/>
              <a:gd name="connsiteX109" fmla="*/ 5964230 w 11269336"/>
              <a:gd name="connsiteY109" fmla="*/ 1910038 h 2323145"/>
              <a:gd name="connsiteX110" fmla="*/ 5865399 w 11269336"/>
              <a:gd name="connsiteY110" fmla="*/ 1926966 h 2323145"/>
              <a:gd name="connsiteX111" fmla="*/ 5829951 w 11269336"/>
              <a:gd name="connsiteY111" fmla="*/ 1934755 h 2323145"/>
              <a:gd name="connsiteX112" fmla="*/ 5765285 w 11269336"/>
              <a:gd name="connsiteY112" fmla="*/ 1941322 h 2323145"/>
              <a:gd name="connsiteX113" fmla="*/ 5734750 w 11269336"/>
              <a:gd name="connsiteY113" fmla="*/ 1939793 h 2323145"/>
              <a:gd name="connsiteX114" fmla="*/ 5733569 w 11269336"/>
              <a:gd name="connsiteY114" fmla="*/ 1940505 h 2323145"/>
              <a:gd name="connsiteX115" fmla="*/ 5730329 w 11269336"/>
              <a:gd name="connsiteY115" fmla="*/ 1937845 h 2323145"/>
              <a:gd name="connsiteX116" fmla="*/ 5724661 w 11269336"/>
              <a:gd name="connsiteY116" fmla="*/ 1937455 h 2323145"/>
              <a:gd name="connsiteX117" fmla="*/ 5710186 w 11269336"/>
              <a:gd name="connsiteY117" fmla="*/ 1941370 h 2323145"/>
              <a:gd name="connsiteX118" fmla="*/ 5704910 w 11269336"/>
              <a:gd name="connsiteY118" fmla="*/ 1943663 h 2323145"/>
              <a:gd name="connsiteX119" fmla="*/ 5696836 w 11269336"/>
              <a:gd name="connsiteY119" fmla="*/ 1945271 h 2323145"/>
              <a:gd name="connsiteX120" fmla="*/ 5696583 w 11269336"/>
              <a:gd name="connsiteY120" fmla="*/ 1945050 h 2323145"/>
              <a:gd name="connsiteX121" fmla="*/ 5689123 w 11269336"/>
              <a:gd name="connsiteY121" fmla="*/ 1947067 h 2323145"/>
              <a:gd name="connsiteX122" fmla="*/ 5653291 w 11269336"/>
              <a:gd name="connsiteY122" fmla="*/ 1960245 h 2323145"/>
              <a:gd name="connsiteX123" fmla="*/ 5599385 w 11269336"/>
              <a:gd name="connsiteY123" fmla="*/ 1945198 h 2323145"/>
              <a:gd name="connsiteX124" fmla="*/ 5578300 w 11269336"/>
              <a:gd name="connsiteY124" fmla="*/ 1944963 h 2323145"/>
              <a:gd name="connsiteX125" fmla="*/ 5566758 w 11269336"/>
              <a:gd name="connsiteY125" fmla="*/ 1943441 h 2323145"/>
              <a:gd name="connsiteX126" fmla="*/ 5565857 w 11269336"/>
              <a:gd name="connsiteY126" fmla="*/ 1942445 h 2323145"/>
              <a:gd name="connsiteX127" fmla="*/ 5531534 w 11269336"/>
              <a:gd name="connsiteY127" fmla="*/ 1955208 h 2323145"/>
              <a:gd name="connsiteX128" fmla="*/ 5526552 w 11269336"/>
              <a:gd name="connsiteY128" fmla="*/ 1954799 h 2323145"/>
              <a:gd name="connsiteX129" fmla="*/ 5504723 w 11269336"/>
              <a:gd name="connsiteY129" fmla="*/ 1965811 h 2323145"/>
              <a:gd name="connsiteX130" fmla="*/ 5493156 w 11269336"/>
              <a:gd name="connsiteY130" fmla="*/ 1970063 h 2323145"/>
              <a:gd name="connsiteX131" fmla="*/ 5490486 w 11269336"/>
              <a:gd name="connsiteY131" fmla="*/ 1974227 h 2323145"/>
              <a:gd name="connsiteX132" fmla="*/ 5473107 w 11269336"/>
              <a:gd name="connsiteY132" fmla="*/ 1979001 h 2323145"/>
              <a:gd name="connsiteX133" fmla="*/ 5470885 w 11269336"/>
              <a:gd name="connsiteY133" fmla="*/ 1978432 h 2323145"/>
              <a:gd name="connsiteX134" fmla="*/ 5457393 w 11269336"/>
              <a:gd name="connsiteY134" fmla="*/ 1986525 h 2323145"/>
              <a:gd name="connsiteX135" fmla="*/ 5447102 w 11269336"/>
              <a:gd name="connsiteY135" fmla="*/ 1998329 h 2323145"/>
              <a:gd name="connsiteX136" fmla="*/ 5159151 w 11269336"/>
              <a:gd name="connsiteY136" fmla="*/ 2029640 h 2323145"/>
              <a:gd name="connsiteX137" fmla="*/ 5041688 w 11269336"/>
              <a:gd name="connsiteY137" fmla="*/ 2022334 h 2323145"/>
              <a:gd name="connsiteX138" fmla="*/ 4860988 w 11269336"/>
              <a:gd name="connsiteY138" fmla="*/ 2135698 h 2323145"/>
              <a:gd name="connsiteX139" fmla="*/ 4807902 w 11269336"/>
              <a:gd name="connsiteY139" fmla="*/ 2138894 h 2323145"/>
              <a:gd name="connsiteX140" fmla="*/ 4765388 w 11269336"/>
              <a:gd name="connsiteY140" fmla="*/ 2162525 h 2323145"/>
              <a:gd name="connsiteX141" fmla="*/ 4745033 w 11269336"/>
              <a:gd name="connsiteY141" fmla="*/ 2158859 h 2323145"/>
              <a:gd name="connsiteX142" fmla="*/ 4741475 w 11269336"/>
              <a:gd name="connsiteY142" fmla="*/ 2157998 h 2323145"/>
              <a:gd name="connsiteX143" fmla="*/ 4728247 w 11269336"/>
              <a:gd name="connsiteY143" fmla="*/ 2159526 h 2323145"/>
              <a:gd name="connsiteX144" fmla="*/ 4723263 w 11269336"/>
              <a:gd name="connsiteY144" fmla="*/ 2153742 h 2323145"/>
              <a:gd name="connsiteX145" fmla="*/ 4702453 w 11269336"/>
              <a:gd name="connsiteY145" fmla="*/ 2151586 h 2323145"/>
              <a:gd name="connsiteX146" fmla="*/ 4678455 w 11269336"/>
              <a:gd name="connsiteY146" fmla="*/ 2156131 h 2323145"/>
              <a:gd name="connsiteX147" fmla="*/ 4593061 w 11269336"/>
              <a:gd name="connsiteY147" fmla="*/ 2171597 h 2323145"/>
              <a:gd name="connsiteX148" fmla="*/ 4579902 w 11269336"/>
              <a:gd name="connsiteY148" fmla="*/ 2177927 h 2323145"/>
              <a:gd name="connsiteX149" fmla="*/ 4533444 w 11269336"/>
              <a:gd name="connsiteY149" fmla="*/ 2181200 h 2323145"/>
              <a:gd name="connsiteX150" fmla="*/ 4492832 w 11269336"/>
              <a:gd name="connsiteY150" fmla="*/ 2188033 h 2323145"/>
              <a:gd name="connsiteX151" fmla="*/ 4467257 w 11269336"/>
              <a:gd name="connsiteY151" fmla="*/ 2196121 h 2323145"/>
              <a:gd name="connsiteX152" fmla="*/ 4459937 w 11269336"/>
              <a:gd name="connsiteY152" fmla="*/ 2195182 h 2323145"/>
              <a:gd name="connsiteX153" fmla="*/ 4433312 w 11269336"/>
              <a:gd name="connsiteY153" fmla="*/ 2199004 h 2323145"/>
              <a:gd name="connsiteX154" fmla="*/ 4420601 w 11269336"/>
              <a:gd name="connsiteY154" fmla="*/ 2205158 h 2323145"/>
              <a:gd name="connsiteX155" fmla="*/ 4405765 w 11269336"/>
              <a:gd name="connsiteY155" fmla="*/ 2199902 h 2323145"/>
              <a:gd name="connsiteX156" fmla="*/ 4401354 w 11269336"/>
              <a:gd name="connsiteY156" fmla="*/ 2194745 h 2323145"/>
              <a:gd name="connsiteX157" fmla="*/ 4383151 w 11269336"/>
              <a:gd name="connsiteY157" fmla="*/ 2201140 h 2323145"/>
              <a:gd name="connsiteX158" fmla="*/ 4366646 w 11269336"/>
              <a:gd name="connsiteY158" fmla="*/ 2198564 h 2323145"/>
              <a:gd name="connsiteX159" fmla="*/ 4354009 w 11269336"/>
              <a:gd name="connsiteY159" fmla="*/ 2204984 h 2323145"/>
              <a:gd name="connsiteX160" fmla="*/ 4348284 w 11269336"/>
              <a:gd name="connsiteY160" fmla="*/ 2205270 h 2323145"/>
              <a:gd name="connsiteX161" fmla="*/ 4333906 w 11269336"/>
              <a:gd name="connsiteY161" fmla="*/ 2205251 h 2323145"/>
              <a:gd name="connsiteX162" fmla="*/ 4308819 w 11269336"/>
              <a:gd name="connsiteY162" fmla="*/ 2203822 h 2323145"/>
              <a:gd name="connsiteX163" fmla="*/ 4301210 w 11269336"/>
              <a:gd name="connsiteY163" fmla="*/ 2204456 h 2323145"/>
              <a:gd name="connsiteX164" fmla="*/ 4283095 w 11269336"/>
              <a:gd name="connsiteY164" fmla="*/ 2198177 h 2323145"/>
              <a:gd name="connsiteX165" fmla="*/ 4250119 w 11269336"/>
              <a:gd name="connsiteY165" fmla="*/ 2196342 h 2323145"/>
              <a:gd name="connsiteX166" fmla="*/ 4189203 w 11269336"/>
              <a:gd name="connsiteY166" fmla="*/ 2178994 h 2323145"/>
              <a:gd name="connsiteX167" fmla="*/ 4154035 w 11269336"/>
              <a:gd name="connsiteY167" fmla="*/ 2171950 h 2323145"/>
              <a:gd name="connsiteX168" fmla="*/ 4129569 w 11269336"/>
              <a:gd name="connsiteY168" fmla="*/ 2163850 h 2323145"/>
              <a:gd name="connsiteX169" fmla="*/ 4061250 w 11269336"/>
              <a:gd name="connsiteY169" fmla="*/ 2159236 h 2323145"/>
              <a:gd name="connsiteX170" fmla="*/ 3945480 w 11269336"/>
              <a:gd name="connsiteY170" fmla="*/ 2158279 h 2323145"/>
              <a:gd name="connsiteX171" fmla="*/ 3921468 w 11269336"/>
              <a:gd name="connsiteY171" fmla="*/ 2156588 h 2323145"/>
              <a:gd name="connsiteX172" fmla="*/ 3903348 w 11269336"/>
              <a:gd name="connsiteY172" fmla="*/ 2149220 h 2323145"/>
              <a:gd name="connsiteX173" fmla="*/ 3901342 w 11269336"/>
              <a:gd name="connsiteY173" fmla="*/ 2142355 h 2323145"/>
              <a:gd name="connsiteX174" fmla="*/ 3888539 w 11269336"/>
              <a:gd name="connsiteY174" fmla="*/ 2140476 h 2323145"/>
              <a:gd name="connsiteX175" fmla="*/ 3885662 w 11269336"/>
              <a:gd name="connsiteY175" fmla="*/ 2138740 h 2323145"/>
              <a:gd name="connsiteX176" fmla="*/ 3868627 w 11269336"/>
              <a:gd name="connsiteY176" fmla="*/ 2130023 h 2323145"/>
              <a:gd name="connsiteX177" fmla="*/ 3819177 w 11269336"/>
              <a:gd name="connsiteY177" fmla="*/ 2142111 h 2323145"/>
              <a:gd name="connsiteX178" fmla="*/ 3769100 w 11269336"/>
              <a:gd name="connsiteY178" fmla="*/ 2131731 h 2323145"/>
              <a:gd name="connsiteX179" fmla="*/ 3562752 w 11269336"/>
              <a:gd name="connsiteY179" fmla="*/ 2131785 h 2323145"/>
              <a:gd name="connsiteX180" fmla="*/ 3541402 w 11269336"/>
              <a:gd name="connsiteY180" fmla="*/ 2106821 h 2323145"/>
              <a:gd name="connsiteX181" fmla="*/ 3365341 w 11269336"/>
              <a:gd name="connsiteY181" fmla="*/ 2077638 h 2323145"/>
              <a:gd name="connsiteX182" fmla="*/ 3170922 w 11269336"/>
              <a:gd name="connsiteY182" fmla="*/ 2115957 h 2323145"/>
              <a:gd name="connsiteX183" fmla="*/ 3156256 w 11269336"/>
              <a:gd name="connsiteY183" fmla="*/ 2124773 h 2323145"/>
              <a:gd name="connsiteX184" fmla="*/ 3140298 w 11269336"/>
              <a:gd name="connsiteY184" fmla="*/ 2129182 h 2323145"/>
              <a:gd name="connsiteX185" fmla="*/ 3138514 w 11269336"/>
              <a:gd name="connsiteY185" fmla="*/ 2128069 h 2323145"/>
              <a:gd name="connsiteX186" fmla="*/ 3120467 w 11269336"/>
              <a:gd name="connsiteY186" fmla="*/ 2128281 h 2323145"/>
              <a:gd name="connsiteX187" fmla="*/ 3116175 w 11269336"/>
              <a:gd name="connsiteY187" fmla="*/ 2131633 h 2323145"/>
              <a:gd name="connsiteX188" fmla="*/ 3103685 w 11269336"/>
              <a:gd name="connsiteY188" fmla="*/ 2132814 h 2323145"/>
              <a:gd name="connsiteX189" fmla="*/ 3078794 w 11269336"/>
              <a:gd name="connsiteY189" fmla="*/ 2137935 h 2323145"/>
              <a:gd name="connsiteX190" fmla="*/ 3074407 w 11269336"/>
              <a:gd name="connsiteY190" fmla="*/ 2136274 h 2323145"/>
              <a:gd name="connsiteX191" fmla="*/ 3037285 w 11269336"/>
              <a:gd name="connsiteY191" fmla="*/ 2139919 h 2323145"/>
              <a:gd name="connsiteX192" fmla="*/ 3036901 w 11269336"/>
              <a:gd name="connsiteY192" fmla="*/ 2138726 h 2323145"/>
              <a:gd name="connsiteX193" fmla="*/ 3026996 w 11269336"/>
              <a:gd name="connsiteY193" fmla="*/ 2134322 h 2323145"/>
              <a:gd name="connsiteX194" fmla="*/ 3007772 w 11269336"/>
              <a:gd name="connsiteY194" fmla="*/ 2128742 h 2323145"/>
              <a:gd name="connsiteX195" fmla="*/ 2965030 w 11269336"/>
              <a:gd name="connsiteY195" fmla="*/ 2100494 h 2323145"/>
              <a:gd name="connsiteX196" fmla="*/ 2926342 w 11269336"/>
              <a:gd name="connsiteY196" fmla="*/ 2104155 h 2323145"/>
              <a:gd name="connsiteX197" fmla="*/ 2918608 w 11269336"/>
              <a:gd name="connsiteY197" fmla="*/ 2104215 h 2323145"/>
              <a:gd name="connsiteX198" fmla="*/ 2918475 w 11269336"/>
              <a:gd name="connsiteY198" fmla="*/ 2103937 h 2323145"/>
              <a:gd name="connsiteX199" fmla="*/ 2910360 w 11269336"/>
              <a:gd name="connsiteY199" fmla="*/ 2103444 h 2323145"/>
              <a:gd name="connsiteX200" fmla="*/ 2904507 w 11269336"/>
              <a:gd name="connsiteY200" fmla="*/ 2104326 h 2323145"/>
              <a:gd name="connsiteX201" fmla="*/ 2889503 w 11269336"/>
              <a:gd name="connsiteY201" fmla="*/ 2104443 h 2323145"/>
              <a:gd name="connsiteX202" fmla="*/ 2884480 w 11269336"/>
              <a:gd name="connsiteY202" fmla="*/ 2102626 h 2323145"/>
              <a:gd name="connsiteX203" fmla="*/ 2882689 w 11269336"/>
              <a:gd name="connsiteY203" fmla="*/ 2099228 h 2323145"/>
              <a:gd name="connsiteX204" fmla="*/ 2881291 w 11269336"/>
              <a:gd name="connsiteY204" fmla="*/ 2099618 h 2323145"/>
              <a:gd name="connsiteX205" fmla="*/ 2853979 w 11269336"/>
              <a:gd name="connsiteY205" fmla="*/ 2090388 h 2323145"/>
              <a:gd name="connsiteX206" fmla="*/ 2791790 w 11269336"/>
              <a:gd name="connsiteY206" fmla="*/ 2080332 h 2323145"/>
              <a:gd name="connsiteX207" fmla="*/ 2755844 w 11269336"/>
              <a:gd name="connsiteY207" fmla="*/ 2078874 h 2323145"/>
              <a:gd name="connsiteX208" fmla="*/ 2657742 w 11269336"/>
              <a:gd name="connsiteY208" fmla="*/ 2070179 h 2323145"/>
              <a:gd name="connsiteX209" fmla="*/ 2559549 w 11269336"/>
              <a:gd name="connsiteY209" fmla="*/ 2057873 h 2323145"/>
              <a:gd name="connsiteX210" fmla="*/ 2512054 w 11269336"/>
              <a:gd name="connsiteY210" fmla="*/ 2031671 h 2323145"/>
              <a:gd name="connsiteX211" fmla="*/ 2506437 w 11269336"/>
              <a:gd name="connsiteY211" fmla="*/ 2030918 h 2323145"/>
              <a:gd name="connsiteX212" fmla="*/ 2491752 w 11269336"/>
              <a:gd name="connsiteY212" fmla="*/ 2033906 h 2323145"/>
              <a:gd name="connsiteX213" fmla="*/ 2486338 w 11269336"/>
              <a:gd name="connsiteY213" fmla="*/ 2035862 h 2323145"/>
              <a:gd name="connsiteX214" fmla="*/ 2478186 w 11269336"/>
              <a:gd name="connsiteY214" fmla="*/ 2036953 h 2323145"/>
              <a:gd name="connsiteX215" fmla="*/ 2477950 w 11269336"/>
              <a:gd name="connsiteY215" fmla="*/ 2036715 h 2323145"/>
              <a:gd name="connsiteX216" fmla="*/ 2470381 w 11269336"/>
              <a:gd name="connsiteY216" fmla="*/ 2038256 h 2323145"/>
              <a:gd name="connsiteX217" fmla="*/ 2433781 w 11269336"/>
              <a:gd name="connsiteY217" fmla="*/ 2049140 h 2323145"/>
              <a:gd name="connsiteX218" fmla="*/ 2381172 w 11269336"/>
              <a:gd name="connsiteY218" fmla="*/ 2030645 h 2323145"/>
              <a:gd name="connsiteX219" fmla="*/ 2360198 w 11269336"/>
              <a:gd name="connsiteY219" fmla="*/ 2029059 h 2323145"/>
              <a:gd name="connsiteX220" fmla="*/ 2348815 w 11269336"/>
              <a:gd name="connsiteY220" fmla="*/ 2026798 h 2323145"/>
              <a:gd name="connsiteX221" fmla="*/ 2347988 w 11269336"/>
              <a:gd name="connsiteY221" fmla="*/ 2025745 h 2323145"/>
              <a:gd name="connsiteX222" fmla="*/ 2312920 w 11269336"/>
              <a:gd name="connsiteY222" fmla="*/ 2036311 h 2323145"/>
              <a:gd name="connsiteX223" fmla="*/ 2307986 w 11269336"/>
              <a:gd name="connsiteY223" fmla="*/ 2035583 h 2323145"/>
              <a:gd name="connsiteX224" fmla="*/ 2285481 w 11269336"/>
              <a:gd name="connsiteY224" fmla="*/ 2045197 h 2323145"/>
              <a:gd name="connsiteX225" fmla="*/ 2273666 w 11269336"/>
              <a:gd name="connsiteY225" fmla="*/ 2048710 h 2323145"/>
              <a:gd name="connsiteX226" fmla="*/ 2270719 w 11269336"/>
              <a:gd name="connsiteY226" fmla="*/ 2052702 h 2323145"/>
              <a:gd name="connsiteX227" fmla="*/ 2253080 w 11269336"/>
              <a:gd name="connsiteY227" fmla="*/ 2056363 h 2323145"/>
              <a:gd name="connsiteX228" fmla="*/ 2250906 w 11269336"/>
              <a:gd name="connsiteY228" fmla="*/ 2055654 h 2323145"/>
              <a:gd name="connsiteX229" fmla="*/ 2236905 w 11269336"/>
              <a:gd name="connsiteY229" fmla="*/ 2062882 h 2323145"/>
              <a:gd name="connsiteX230" fmla="*/ 2225830 w 11269336"/>
              <a:gd name="connsiteY230" fmla="*/ 2074027 h 2323145"/>
              <a:gd name="connsiteX231" fmla="*/ 2073776 w 11269336"/>
              <a:gd name="connsiteY231" fmla="*/ 2089244 h 2323145"/>
              <a:gd name="connsiteX232" fmla="*/ 1948256 w 11269336"/>
              <a:gd name="connsiteY232" fmla="*/ 2146616 h 2323145"/>
              <a:gd name="connsiteX233" fmla="*/ 1865582 w 11269336"/>
              <a:gd name="connsiteY233" fmla="*/ 2153738 h 2323145"/>
              <a:gd name="connsiteX234" fmla="*/ 1835210 w 11269336"/>
              <a:gd name="connsiteY234" fmla="*/ 2134244 h 2323145"/>
              <a:gd name="connsiteX235" fmla="*/ 1632661 w 11269336"/>
              <a:gd name="connsiteY235" fmla="*/ 2173882 h 2323145"/>
              <a:gd name="connsiteX236" fmla="*/ 1579590 w 11269336"/>
              <a:gd name="connsiteY236" fmla="*/ 2173680 h 2323145"/>
              <a:gd name="connsiteX237" fmla="*/ 1535601 w 11269336"/>
              <a:gd name="connsiteY237" fmla="*/ 2194590 h 2323145"/>
              <a:gd name="connsiteX238" fmla="*/ 1515594 w 11269336"/>
              <a:gd name="connsiteY238" fmla="*/ 2189622 h 2323145"/>
              <a:gd name="connsiteX239" fmla="*/ 1512113 w 11269336"/>
              <a:gd name="connsiteY239" fmla="*/ 2188534 h 2323145"/>
              <a:gd name="connsiteX240" fmla="*/ 1498838 w 11269336"/>
              <a:gd name="connsiteY240" fmla="*/ 2189213 h 2323145"/>
              <a:gd name="connsiteX241" fmla="*/ 1494279 w 11269336"/>
              <a:gd name="connsiteY241" fmla="*/ 2183112 h 2323145"/>
              <a:gd name="connsiteX242" fmla="*/ 1473714 w 11269336"/>
              <a:gd name="connsiteY242" fmla="*/ 2179625 h 2323145"/>
              <a:gd name="connsiteX243" fmla="*/ 1449503 w 11269336"/>
              <a:gd name="connsiteY243" fmla="*/ 2182633 h 2323145"/>
              <a:gd name="connsiteX244" fmla="*/ 1266687 w 11269336"/>
              <a:gd name="connsiteY244" fmla="*/ 2212688 h 2323145"/>
              <a:gd name="connsiteX245" fmla="*/ 1239614 w 11269336"/>
              <a:gd name="connsiteY245" fmla="*/ 2209727 h 2323145"/>
              <a:gd name="connsiteX246" fmla="*/ 1202436 w 11269336"/>
              <a:gd name="connsiteY246" fmla="*/ 2209817 h 2323145"/>
              <a:gd name="connsiteX247" fmla="*/ 1136097 w 11269336"/>
              <a:gd name="connsiteY247" fmla="*/ 2205112 h 2323145"/>
              <a:gd name="connsiteX248" fmla="*/ 988232 w 11269336"/>
              <a:gd name="connsiteY248" fmla="*/ 2235635 h 2323145"/>
              <a:gd name="connsiteX249" fmla="*/ 981959 w 11269336"/>
              <a:gd name="connsiteY249" fmla="*/ 2231607 h 2323145"/>
              <a:gd name="connsiteX250" fmla="*/ 938600 w 11269336"/>
              <a:gd name="connsiteY250" fmla="*/ 2238113 h 2323145"/>
              <a:gd name="connsiteX251" fmla="*/ 791788 w 11269336"/>
              <a:gd name="connsiteY251" fmla="*/ 2293224 h 2323145"/>
              <a:gd name="connsiteX252" fmla="*/ 706914 w 11269336"/>
              <a:gd name="connsiteY252" fmla="*/ 2305046 h 2323145"/>
              <a:gd name="connsiteX253" fmla="*/ 675971 w 11269336"/>
              <a:gd name="connsiteY253" fmla="*/ 2304030 h 2323145"/>
              <a:gd name="connsiteX254" fmla="*/ 624180 w 11269336"/>
              <a:gd name="connsiteY254" fmla="*/ 2302650 h 2323145"/>
              <a:gd name="connsiteX255" fmla="*/ 583453 w 11269336"/>
              <a:gd name="connsiteY255" fmla="*/ 2288788 h 2323145"/>
              <a:gd name="connsiteX256" fmla="*/ 540946 w 11269336"/>
              <a:gd name="connsiteY256" fmla="*/ 2292721 h 2323145"/>
              <a:gd name="connsiteX257" fmla="*/ 533680 w 11269336"/>
              <a:gd name="connsiteY257" fmla="*/ 2310233 h 2323145"/>
              <a:gd name="connsiteX258" fmla="*/ 487366 w 11269336"/>
              <a:gd name="connsiteY258" fmla="*/ 2309053 h 2323145"/>
              <a:gd name="connsiteX259" fmla="*/ 416820 w 11269336"/>
              <a:gd name="connsiteY259" fmla="*/ 2305443 h 2323145"/>
              <a:gd name="connsiteX260" fmla="*/ 376805 w 11269336"/>
              <a:gd name="connsiteY260" fmla="*/ 2307647 h 2323145"/>
              <a:gd name="connsiteX261" fmla="*/ 266777 w 11269336"/>
              <a:gd name="connsiteY261" fmla="*/ 2309012 h 2323145"/>
              <a:gd name="connsiteX262" fmla="*/ 156013 w 11269336"/>
              <a:gd name="connsiteY262" fmla="*/ 2306832 h 2323145"/>
              <a:gd name="connsiteX263" fmla="*/ 87258 w 11269336"/>
              <a:gd name="connsiteY263" fmla="*/ 2285511 h 2323145"/>
              <a:gd name="connsiteX264" fmla="*/ 23798 w 11269336"/>
              <a:gd name="connsiteY264" fmla="*/ 2281822 h 2323145"/>
              <a:gd name="connsiteX265" fmla="*/ 0 w 11269336"/>
              <a:gd name="connsiteY265" fmla="*/ 2285369 h 2323145"/>
              <a:gd name="connsiteX266" fmla="*/ 0 w 11269336"/>
              <a:gd name="connsiteY26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39429 w 11269336"/>
              <a:gd name="connsiteY20" fmla="*/ 696446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028928 w 11269336"/>
              <a:gd name="connsiteY21" fmla="*/ 745350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47030 w 11269336"/>
              <a:gd name="connsiteY23" fmla="*/ 814934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882654 w 11269336"/>
              <a:gd name="connsiteY29" fmla="*/ 892768 h 2323145"/>
              <a:gd name="connsiteX30" fmla="*/ 8795998 w 11269336"/>
              <a:gd name="connsiteY30" fmla="*/ 863337 h 2323145"/>
              <a:gd name="connsiteX31" fmla="*/ 8776970 w 11269336"/>
              <a:gd name="connsiteY31" fmla="*/ 885177 h 2323145"/>
              <a:gd name="connsiteX32" fmla="*/ 8755719 w 11269336"/>
              <a:gd name="connsiteY32" fmla="*/ 889754 h 2323145"/>
              <a:gd name="connsiteX33" fmla="*/ 8743257 w 11269336"/>
              <a:gd name="connsiteY33" fmla="*/ 904723 h 2323145"/>
              <a:gd name="connsiteX34" fmla="*/ 8721366 w 11269336"/>
              <a:gd name="connsiteY34" fmla="*/ 904711 h 2323145"/>
              <a:gd name="connsiteX35" fmla="*/ 8678353 w 11269336"/>
              <a:gd name="connsiteY35" fmla="*/ 926318 h 2323145"/>
              <a:gd name="connsiteX36" fmla="*/ 8636849 w 11269336"/>
              <a:gd name="connsiteY36" fmla="*/ 937900 h 2323145"/>
              <a:gd name="connsiteX37" fmla="*/ 8620213 w 11269336"/>
              <a:gd name="connsiteY37" fmla="*/ 943068 h 2323145"/>
              <a:gd name="connsiteX38" fmla="*/ 8612581 w 11269336"/>
              <a:gd name="connsiteY38" fmla="*/ 952695 h 2323145"/>
              <a:gd name="connsiteX39" fmla="*/ 8589038 w 11269336"/>
              <a:gd name="connsiteY39" fmla="*/ 963892 h 2323145"/>
              <a:gd name="connsiteX40" fmla="*/ 8579950 w 11269336"/>
              <a:gd name="connsiteY40" fmla="*/ 960899 h 2323145"/>
              <a:gd name="connsiteX41" fmla="*/ 8579319 w 11269336"/>
              <a:gd name="connsiteY41" fmla="*/ 965630 h 2323145"/>
              <a:gd name="connsiteX42" fmla="*/ 8547429 w 11269336"/>
              <a:gd name="connsiteY42" fmla="*/ 984506 h 2323145"/>
              <a:gd name="connsiteX43" fmla="*/ 8478704 w 11269336"/>
              <a:gd name="connsiteY43" fmla="*/ 1025490 h 2323145"/>
              <a:gd name="connsiteX44" fmla="*/ 8461421 w 11269336"/>
              <a:gd name="connsiteY44" fmla="*/ 1035512 h 2323145"/>
              <a:gd name="connsiteX45" fmla="*/ 8445003 w 11269336"/>
              <a:gd name="connsiteY45" fmla="*/ 1036851 h 2323145"/>
              <a:gd name="connsiteX46" fmla="*/ 8357350 w 11269336"/>
              <a:gd name="connsiteY46" fmla="*/ 1060213 h 2323145"/>
              <a:gd name="connsiteX47" fmla="*/ 8335565 w 11269336"/>
              <a:gd name="connsiteY47" fmla="*/ 1061151 h 2323145"/>
              <a:gd name="connsiteX48" fmla="*/ 8325267 w 11269336"/>
              <a:gd name="connsiteY48" fmla="*/ 1055919 h 2323145"/>
              <a:gd name="connsiteX49" fmla="*/ 8293586 w 11269336"/>
              <a:gd name="connsiteY49" fmla="*/ 1076144 h 2323145"/>
              <a:gd name="connsiteX50" fmla="*/ 8242405 w 11269336"/>
              <a:gd name="connsiteY50" fmla="*/ 1095960 h 2323145"/>
              <a:gd name="connsiteX51" fmla="*/ 8197391 w 11269336"/>
              <a:gd name="connsiteY51" fmla="*/ 1107746 h 2323145"/>
              <a:gd name="connsiteX52" fmla="*/ 8081474 w 11269336"/>
              <a:gd name="connsiteY52" fmla="*/ 1130125 h 2323145"/>
              <a:gd name="connsiteX53" fmla="*/ 8053585 w 11269336"/>
              <a:gd name="connsiteY53" fmla="*/ 1129169 h 2323145"/>
              <a:gd name="connsiteX54" fmla="*/ 8038422 w 11269336"/>
              <a:gd name="connsiteY54" fmla="*/ 1119092 h 2323145"/>
              <a:gd name="connsiteX55" fmla="*/ 8029450 w 11269336"/>
              <a:gd name="connsiteY55" fmla="*/ 1125592 h 2323145"/>
              <a:gd name="connsiteX56" fmla="*/ 7959552 w 11269336"/>
              <a:gd name="connsiteY56" fmla="*/ 1140188 h 2323145"/>
              <a:gd name="connsiteX57" fmla="*/ 7914188 w 11269336"/>
              <a:gd name="connsiteY57" fmla="*/ 1150862 h 2323145"/>
              <a:gd name="connsiteX58" fmla="*/ 7914918 w 11269336"/>
              <a:gd name="connsiteY58" fmla="*/ 1168758 h 2323145"/>
              <a:gd name="connsiteX59" fmla="*/ 7875510 w 11269336"/>
              <a:gd name="connsiteY59" fmla="*/ 1183153 h 2323145"/>
              <a:gd name="connsiteX60" fmla="*/ 7829932 w 11269336"/>
              <a:gd name="connsiteY60" fmla="*/ 1180782 h 2323145"/>
              <a:gd name="connsiteX61" fmla="*/ 7779182 w 11269336"/>
              <a:gd name="connsiteY61" fmla="*/ 1192665 h 2323145"/>
              <a:gd name="connsiteX62" fmla="*/ 7748774 w 11269336"/>
              <a:gd name="connsiteY62" fmla="*/ 1199586 h 2323145"/>
              <a:gd name="connsiteX63" fmla="*/ 7671846 w 11269336"/>
              <a:gd name="connsiteY63" fmla="*/ 1231966 h 2323145"/>
              <a:gd name="connsiteX64" fmla="*/ 7554146 w 11269336"/>
              <a:gd name="connsiteY64" fmla="*/ 1319748 h 2323145"/>
              <a:gd name="connsiteX65" fmla="*/ 7515052 w 11269336"/>
              <a:gd name="connsiteY65" fmla="*/ 1336718 h 2323145"/>
              <a:gd name="connsiteX66" fmla="*/ 7507193 w 11269336"/>
              <a:gd name="connsiteY66" fmla="*/ 1334617 h 2323145"/>
              <a:gd name="connsiteX67" fmla="*/ 7461694 w 11269336"/>
              <a:gd name="connsiteY67" fmla="*/ 1375866 h 2323145"/>
              <a:gd name="connsiteX68" fmla="*/ 7377571 w 11269336"/>
              <a:gd name="connsiteY68" fmla="*/ 1400128 h 2323145"/>
              <a:gd name="connsiteX69" fmla="*/ 7311261 w 11269336"/>
              <a:gd name="connsiteY69" fmla="*/ 1412652 h 2323145"/>
              <a:gd name="connsiteX70" fmla="*/ 7275307 w 11269336"/>
              <a:gd name="connsiteY70" fmla="*/ 1422171 h 2323145"/>
              <a:gd name="connsiteX71" fmla="*/ 7247783 w 11269336"/>
              <a:gd name="connsiteY71" fmla="*/ 1426330 h 2323145"/>
              <a:gd name="connsiteX72" fmla="*/ 7185047 w 11269336"/>
              <a:gd name="connsiteY72" fmla="*/ 1451812 h 2323145"/>
              <a:gd name="connsiteX73" fmla="*/ 7084117 w 11269336"/>
              <a:gd name="connsiteY73" fmla="*/ 1500281 h 2323145"/>
              <a:gd name="connsiteX74" fmla="*/ 7062011 w 11269336"/>
              <a:gd name="connsiteY74" fmla="*/ 1509183 h 2323145"/>
              <a:gd name="connsiteX75" fmla="*/ 7040555 w 11269336"/>
              <a:gd name="connsiteY75" fmla="*/ 1511207 h 2323145"/>
              <a:gd name="connsiteX76" fmla="*/ 7033438 w 11269336"/>
              <a:gd name="connsiteY76" fmla="*/ 1506772 h 2323145"/>
              <a:gd name="connsiteX77" fmla="*/ 7020886 w 11269336"/>
              <a:gd name="connsiteY77" fmla="*/ 1510764 h 2323145"/>
              <a:gd name="connsiteX78" fmla="*/ 7017033 w 11269336"/>
              <a:gd name="connsiteY78" fmla="*/ 1510650 h 2323145"/>
              <a:gd name="connsiteX79" fmla="*/ 6995460 w 11269336"/>
              <a:gd name="connsiteY79" fmla="*/ 1511173 h 2323145"/>
              <a:gd name="connsiteX80" fmla="*/ 6962144 w 11269336"/>
              <a:gd name="connsiteY80" fmla="*/ 1541508 h 2323145"/>
              <a:gd name="connsiteX81" fmla="*/ 6910674 w 11269336"/>
              <a:gd name="connsiteY81" fmla="*/ 1554793 h 2323145"/>
              <a:gd name="connsiteX82" fmla="*/ 6732152 w 11269336"/>
              <a:gd name="connsiteY82" fmla="*/ 1642538 h 2323145"/>
              <a:gd name="connsiteX83" fmla="*/ 6694106 w 11269336"/>
              <a:gd name="connsiteY83" fmla="*/ 1632377 h 2323145"/>
              <a:gd name="connsiteX84" fmla="*/ 6617223 w 11269336"/>
              <a:gd name="connsiteY84" fmla="*/ 1659889 h 2323145"/>
              <a:gd name="connsiteX85" fmla="*/ 6521138 w 11269336"/>
              <a:gd name="connsiteY85" fmla="*/ 1744340 h 2323145"/>
              <a:gd name="connsiteX86" fmla="*/ 6380677 w 11269336"/>
              <a:gd name="connsiteY86" fmla="*/ 1796883 h 2323145"/>
              <a:gd name="connsiteX87" fmla="*/ 6374897 w 11269336"/>
              <a:gd name="connsiteY87" fmla="*/ 1809910 h 2323145"/>
              <a:gd name="connsiteX88" fmla="*/ 6364545 w 11269336"/>
              <a:gd name="connsiteY88" fmla="*/ 1820090 h 2323145"/>
              <a:gd name="connsiteX89" fmla="*/ 6362126 w 11269336"/>
              <a:gd name="connsiteY89" fmla="*/ 1819991 h 2323145"/>
              <a:gd name="connsiteX90" fmla="*/ 6346673 w 11269336"/>
              <a:gd name="connsiteY90" fmla="*/ 1827824 h 2323145"/>
              <a:gd name="connsiteX91" fmla="*/ 6345588 w 11269336"/>
              <a:gd name="connsiteY91" fmla="*/ 1832232 h 2323145"/>
              <a:gd name="connsiteX92" fmla="*/ 6335708 w 11269336"/>
              <a:gd name="connsiteY92" fmla="*/ 1838451 h 2323145"/>
              <a:gd name="connsiteX93" fmla="*/ 6318182 w 11269336"/>
              <a:gd name="connsiteY93" fmla="*/ 1852975 h 2323145"/>
              <a:gd name="connsiteX94" fmla="*/ 6313084 w 11269336"/>
              <a:gd name="connsiteY94" fmla="*/ 1853561 h 2323145"/>
              <a:gd name="connsiteX95" fmla="*/ 6283816 w 11269336"/>
              <a:gd name="connsiteY95" fmla="*/ 1872148 h 2323145"/>
              <a:gd name="connsiteX96" fmla="*/ 6282550 w 11269336"/>
              <a:gd name="connsiteY96" fmla="*/ 1871392 h 2323145"/>
              <a:gd name="connsiteX97" fmla="*/ 6270527 w 11269336"/>
              <a:gd name="connsiteY97" fmla="*/ 1872208 h 2323145"/>
              <a:gd name="connsiteX98" fmla="*/ 6249518 w 11269336"/>
              <a:gd name="connsiteY98" fmla="*/ 1876079 h 2323145"/>
              <a:gd name="connsiteX99" fmla="*/ 6190386 w 11269336"/>
              <a:gd name="connsiteY99" fmla="*/ 1872478 h 2323145"/>
              <a:gd name="connsiteX100" fmla="*/ 6159777 w 11269336"/>
              <a:gd name="connsiteY100" fmla="*/ 1891745 h 2323145"/>
              <a:gd name="connsiteX101" fmla="*/ 6153131 w 11269336"/>
              <a:gd name="connsiteY101" fmla="*/ 1895079 h 2323145"/>
              <a:gd name="connsiteX102" fmla="*/ 6152798 w 11269336"/>
              <a:gd name="connsiteY102" fmla="*/ 1894920 h 2323145"/>
              <a:gd name="connsiteX103" fmla="*/ 6145388 w 11269336"/>
              <a:gd name="connsiteY103" fmla="*/ 1897990 h 2323145"/>
              <a:gd name="connsiteX104" fmla="*/ 6141014 w 11269336"/>
              <a:gd name="connsiteY104" fmla="*/ 1901155 h 2323145"/>
              <a:gd name="connsiteX105" fmla="*/ 6128122 w 11269336"/>
              <a:gd name="connsiteY105" fmla="*/ 1907623 h 2323145"/>
              <a:gd name="connsiteX106" fmla="*/ 6122351 w 11269336"/>
              <a:gd name="connsiteY106" fmla="*/ 1908359 h 2323145"/>
              <a:gd name="connsiteX107" fmla="*/ 6064750 w 11269336"/>
              <a:gd name="connsiteY107" fmla="*/ 1896394 h 2323145"/>
              <a:gd name="connsiteX108" fmla="*/ 5964230 w 11269336"/>
              <a:gd name="connsiteY108" fmla="*/ 1910038 h 2323145"/>
              <a:gd name="connsiteX109" fmla="*/ 5865399 w 11269336"/>
              <a:gd name="connsiteY109" fmla="*/ 1926966 h 2323145"/>
              <a:gd name="connsiteX110" fmla="*/ 5829951 w 11269336"/>
              <a:gd name="connsiteY110" fmla="*/ 1934755 h 2323145"/>
              <a:gd name="connsiteX111" fmla="*/ 5765285 w 11269336"/>
              <a:gd name="connsiteY111" fmla="*/ 1941322 h 2323145"/>
              <a:gd name="connsiteX112" fmla="*/ 5734750 w 11269336"/>
              <a:gd name="connsiteY112" fmla="*/ 1939793 h 2323145"/>
              <a:gd name="connsiteX113" fmla="*/ 5733569 w 11269336"/>
              <a:gd name="connsiteY113" fmla="*/ 1940505 h 2323145"/>
              <a:gd name="connsiteX114" fmla="*/ 5730329 w 11269336"/>
              <a:gd name="connsiteY114" fmla="*/ 1937845 h 2323145"/>
              <a:gd name="connsiteX115" fmla="*/ 5724661 w 11269336"/>
              <a:gd name="connsiteY115" fmla="*/ 1937455 h 2323145"/>
              <a:gd name="connsiteX116" fmla="*/ 5710186 w 11269336"/>
              <a:gd name="connsiteY116" fmla="*/ 1941370 h 2323145"/>
              <a:gd name="connsiteX117" fmla="*/ 5704910 w 11269336"/>
              <a:gd name="connsiteY117" fmla="*/ 1943663 h 2323145"/>
              <a:gd name="connsiteX118" fmla="*/ 5696836 w 11269336"/>
              <a:gd name="connsiteY118" fmla="*/ 1945271 h 2323145"/>
              <a:gd name="connsiteX119" fmla="*/ 5696583 w 11269336"/>
              <a:gd name="connsiteY119" fmla="*/ 1945050 h 2323145"/>
              <a:gd name="connsiteX120" fmla="*/ 5689123 w 11269336"/>
              <a:gd name="connsiteY120" fmla="*/ 1947067 h 2323145"/>
              <a:gd name="connsiteX121" fmla="*/ 5653291 w 11269336"/>
              <a:gd name="connsiteY121" fmla="*/ 1960245 h 2323145"/>
              <a:gd name="connsiteX122" fmla="*/ 5599385 w 11269336"/>
              <a:gd name="connsiteY122" fmla="*/ 1945198 h 2323145"/>
              <a:gd name="connsiteX123" fmla="*/ 5578300 w 11269336"/>
              <a:gd name="connsiteY123" fmla="*/ 1944963 h 2323145"/>
              <a:gd name="connsiteX124" fmla="*/ 5566758 w 11269336"/>
              <a:gd name="connsiteY124" fmla="*/ 1943441 h 2323145"/>
              <a:gd name="connsiteX125" fmla="*/ 5565857 w 11269336"/>
              <a:gd name="connsiteY125" fmla="*/ 1942445 h 2323145"/>
              <a:gd name="connsiteX126" fmla="*/ 5531534 w 11269336"/>
              <a:gd name="connsiteY126" fmla="*/ 1955208 h 2323145"/>
              <a:gd name="connsiteX127" fmla="*/ 5526552 w 11269336"/>
              <a:gd name="connsiteY127" fmla="*/ 1954799 h 2323145"/>
              <a:gd name="connsiteX128" fmla="*/ 5504723 w 11269336"/>
              <a:gd name="connsiteY128" fmla="*/ 1965811 h 2323145"/>
              <a:gd name="connsiteX129" fmla="*/ 5493156 w 11269336"/>
              <a:gd name="connsiteY129" fmla="*/ 1970063 h 2323145"/>
              <a:gd name="connsiteX130" fmla="*/ 5490486 w 11269336"/>
              <a:gd name="connsiteY130" fmla="*/ 1974227 h 2323145"/>
              <a:gd name="connsiteX131" fmla="*/ 5473107 w 11269336"/>
              <a:gd name="connsiteY131" fmla="*/ 1979001 h 2323145"/>
              <a:gd name="connsiteX132" fmla="*/ 5470885 w 11269336"/>
              <a:gd name="connsiteY132" fmla="*/ 1978432 h 2323145"/>
              <a:gd name="connsiteX133" fmla="*/ 5457393 w 11269336"/>
              <a:gd name="connsiteY133" fmla="*/ 1986525 h 2323145"/>
              <a:gd name="connsiteX134" fmla="*/ 5447102 w 11269336"/>
              <a:gd name="connsiteY134" fmla="*/ 1998329 h 2323145"/>
              <a:gd name="connsiteX135" fmla="*/ 5159151 w 11269336"/>
              <a:gd name="connsiteY135" fmla="*/ 2029640 h 2323145"/>
              <a:gd name="connsiteX136" fmla="*/ 5041688 w 11269336"/>
              <a:gd name="connsiteY136" fmla="*/ 2022334 h 2323145"/>
              <a:gd name="connsiteX137" fmla="*/ 4860988 w 11269336"/>
              <a:gd name="connsiteY137" fmla="*/ 2135698 h 2323145"/>
              <a:gd name="connsiteX138" fmla="*/ 4807902 w 11269336"/>
              <a:gd name="connsiteY138" fmla="*/ 2138894 h 2323145"/>
              <a:gd name="connsiteX139" fmla="*/ 4765388 w 11269336"/>
              <a:gd name="connsiteY139" fmla="*/ 2162525 h 2323145"/>
              <a:gd name="connsiteX140" fmla="*/ 4745033 w 11269336"/>
              <a:gd name="connsiteY140" fmla="*/ 2158859 h 2323145"/>
              <a:gd name="connsiteX141" fmla="*/ 4741475 w 11269336"/>
              <a:gd name="connsiteY141" fmla="*/ 2157998 h 2323145"/>
              <a:gd name="connsiteX142" fmla="*/ 4728247 w 11269336"/>
              <a:gd name="connsiteY142" fmla="*/ 2159526 h 2323145"/>
              <a:gd name="connsiteX143" fmla="*/ 4723263 w 11269336"/>
              <a:gd name="connsiteY143" fmla="*/ 2153742 h 2323145"/>
              <a:gd name="connsiteX144" fmla="*/ 4702453 w 11269336"/>
              <a:gd name="connsiteY144" fmla="*/ 2151586 h 2323145"/>
              <a:gd name="connsiteX145" fmla="*/ 4678455 w 11269336"/>
              <a:gd name="connsiteY145" fmla="*/ 2156131 h 2323145"/>
              <a:gd name="connsiteX146" fmla="*/ 4593061 w 11269336"/>
              <a:gd name="connsiteY146" fmla="*/ 2171597 h 2323145"/>
              <a:gd name="connsiteX147" fmla="*/ 4579902 w 11269336"/>
              <a:gd name="connsiteY147" fmla="*/ 2177927 h 2323145"/>
              <a:gd name="connsiteX148" fmla="*/ 4533444 w 11269336"/>
              <a:gd name="connsiteY148" fmla="*/ 2181200 h 2323145"/>
              <a:gd name="connsiteX149" fmla="*/ 4492832 w 11269336"/>
              <a:gd name="connsiteY149" fmla="*/ 2188033 h 2323145"/>
              <a:gd name="connsiteX150" fmla="*/ 4467257 w 11269336"/>
              <a:gd name="connsiteY150" fmla="*/ 2196121 h 2323145"/>
              <a:gd name="connsiteX151" fmla="*/ 4459937 w 11269336"/>
              <a:gd name="connsiteY151" fmla="*/ 2195182 h 2323145"/>
              <a:gd name="connsiteX152" fmla="*/ 4433312 w 11269336"/>
              <a:gd name="connsiteY152" fmla="*/ 2199004 h 2323145"/>
              <a:gd name="connsiteX153" fmla="*/ 4420601 w 11269336"/>
              <a:gd name="connsiteY153" fmla="*/ 2205158 h 2323145"/>
              <a:gd name="connsiteX154" fmla="*/ 4405765 w 11269336"/>
              <a:gd name="connsiteY154" fmla="*/ 2199902 h 2323145"/>
              <a:gd name="connsiteX155" fmla="*/ 4401354 w 11269336"/>
              <a:gd name="connsiteY155" fmla="*/ 2194745 h 2323145"/>
              <a:gd name="connsiteX156" fmla="*/ 4383151 w 11269336"/>
              <a:gd name="connsiteY156" fmla="*/ 2201140 h 2323145"/>
              <a:gd name="connsiteX157" fmla="*/ 4366646 w 11269336"/>
              <a:gd name="connsiteY157" fmla="*/ 2198564 h 2323145"/>
              <a:gd name="connsiteX158" fmla="*/ 4354009 w 11269336"/>
              <a:gd name="connsiteY158" fmla="*/ 2204984 h 2323145"/>
              <a:gd name="connsiteX159" fmla="*/ 4348284 w 11269336"/>
              <a:gd name="connsiteY159" fmla="*/ 2205270 h 2323145"/>
              <a:gd name="connsiteX160" fmla="*/ 4333906 w 11269336"/>
              <a:gd name="connsiteY160" fmla="*/ 2205251 h 2323145"/>
              <a:gd name="connsiteX161" fmla="*/ 4308819 w 11269336"/>
              <a:gd name="connsiteY161" fmla="*/ 2203822 h 2323145"/>
              <a:gd name="connsiteX162" fmla="*/ 4301210 w 11269336"/>
              <a:gd name="connsiteY162" fmla="*/ 2204456 h 2323145"/>
              <a:gd name="connsiteX163" fmla="*/ 4283095 w 11269336"/>
              <a:gd name="connsiteY163" fmla="*/ 2198177 h 2323145"/>
              <a:gd name="connsiteX164" fmla="*/ 4250119 w 11269336"/>
              <a:gd name="connsiteY164" fmla="*/ 2196342 h 2323145"/>
              <a:gd name="connsiteX165" fmla="*/ 4189203 w 11269336"/>
              <a:gd name="connsiteY165" fmla="*/ 2178994 h 2323145"/>
              <a:gd name="connsiteX166" fmla="*/ 4154035 w 11269336"/>
              <a:gd name="connsiteY166" fmla="*/ 2171950 h 2323145"/>
              <a:gd name="connsiteX167" fmla="*/ 4129569 w 11269336"/>
              <a:gd name="connsiteY167" fmla="*/ 2163850 h 2323145"/>
              <a:gd name="connsiteX168" fmla="*/ 4061250 w 11269336"/>
              <a:gd name="connsiteY168" fmla="*/ 2159236 h 2323145"/>
              <a:gd name="connsiteX169" fmla="*/ 3945480 w 11269336"/>
              <a:gd name="connsiteY169" fmla="*/ 2158279 h 2323145"/>
              <a:gd name="connsiteX170" fmla="*/ 3921468 w 11269336"/>
              <a:gd name="connsiteY170" fmla="*/ 2156588 h 2323145"/>
              <a:gd name="connsiteX171" fmla="*/ 3903348 w 11269336"/>
              <a:gd name="connsiteY171" fmla="*/ 2149220 h 2323145"/>
              <a:gd name="connsiteX172" fmla="*/ 3901342 w 11269336"/>
              <a:gd name="connsiteY172" fmla="*/ 2142355 h 2323145"/>
              <a:gd name="connsiteX173" fmla="*/ 3888539 w 11269336"/>
              <a:gd name="connsiteY173" fmla="*/ 2140476 h 2323145"/>
              <a:gd name="connsiteX174" fmla="*/ 3885662 w 11269336"/>
              <a:gd name="connsiteY174" fmla="*/ 2138740 h 2323145"/>
              <a:gd name="connsiteX175" fmla="*/ 3868627 w 11269336"/>
              <a:gd name="connsiteY175" fmla="*/ 2130023 h 2323145"/>
              <a:gd name="connsiteX176" fmla="*/ 3819177 w 11269336"/>
              <a:gd name="connsiteY176" fmla="*/ 2142111 h 2323145"/>
              <a:gd name="connsiteX177" fmla="*/ 3769100 w 11269336"/>
              <a:gd name="connsiteY177" fmla="*/ 2131731 h 2323145"/>
              <a:gd name="connsiteX178" fmla="*/ 3562752 w 11269336"/>
              <a:gd name="connsiteY178" fmla="*/ 2131785 h 2323145"/>
              <a:gd name="connsiteX179" fmla="*/ 3541402 w 11269336"/>
              <a:gd name="connsiteY179" fmla="*/ 2106821 h 2323145"/>
              <a:gd name="connsiteX180" fmla="*/ 3365341 w 11269336"/>
              <a:gd name="connsiteY180" fmla="*/ 2077638 h 2323145"/>
              <a:gd name="connsiteX181" fmla="*/ 3170922 w 11269336"/>
              <a:gd name="connsiteY181" fmla="*/ 2115957 h 2323145"/>
              <a:gd name="connsiteX182" fmla="*/ 3156256 w 11269336"/>
              <a:gd name="connsiteY182" fmla="*/ 2124773 h 2323145"/>
              <a:gd name="connsiteX183" fmla="*/ 3140298 w 11269336"/>
              <a:gd name="connsiteY183" fmla="*/ 2129182 h 2323145"/>
              <a:gd name="connsiteX184" fmla="*/ 3138514 w 11269336"/>
              <a:gd name="connsiteY184" fmla="*/ 2128069 h 2323145"/>
              <a:gd name="connsiteX185" fmla="*/ 3120467 w 11269336"/>
              <a:gd name="connsiteY185" fmla="*/ 2128281 h 2323145"/>
              <a:gd name="connsiteX186" fmla="*/ 3116175 w 11269336"/>
              <a:gd name="connsiteY186" fmla="*/ 2131633 h 2323145"/>
              <a:gd name="connsiteX187" fmla="*/ 3103685 w 11269336"/>
              <a:gd name="connsiteY187" fmla="*/ 2132814 h 2323145"/>
              <a:gd name="connsiteX188" fmla="*/ 3078794 w 11269336"/>
              <a:gd name="connsiteY188" fmla="*/ 2137935 h 2323145"/>
              <a:gd name="connsiteX189" fmla="*/ 3074407 w 11269336"/>
              <a:gd name="connsiteY189" fmla="*/ 2136274 h 2323145"/>
              <a:gd name="connsiteX190" fmla="*/ 3037285 w 11269336"/>
              <a:gd name="connsiteY190" fmla="*/ 2139919 h 2323145"/>
              <a:gd name="connsiteX191" fmla="*/ 3036901 w 11269336"/>
              <a:gd name="connsiteY191" fmla="*/ 2138726 h 2323145"/>
              <a:gd name="connsiteX192" fmla="*/ 3026996 w 11269336"/>
              <a:gd name="connsiteY192" fmla="*/ 2134322 h 2323145"/>
              <a:gd name="connsiteX193" fmla="*/ 3007772 w 11269336"/>
              <a:gd name="connsiteY193" fmla="*/ 2128742 h 2323145"/>
              <a:gd name="connsiteX194" fmla="*/ 2965030 w 11269336"/>
              <a:gd name="connsiteY194" fmla="*/ 2100494 h 2323145"/>
              <a:gd name="connsiteX195" fmla="*/ 2926342 w 11269336"/>
              <a:gd name="connsiteY195" fmla="*/ 2104155 h 2323145"/>
              <a:gd name="connsiteX196" fmla="*/ 2918608 w 11269336"/>
              <a:gd name="connsiteY196" fmla="*/ 2104215 h 2323145"/>
              <a:gd name="connsiteX197" fmla="*/ 2918475 w 11269336"/>
              <a:gd name="connsiteY197" fmla="*/ 2103937 h 2323145"/>
              <a:gd name="connsiteX198" fmla="*/ 2910360 w 11269336"/>
              <a:gd name="connsiteY198" fmla="*/ 2103444 h 2323145"/>
              <a:gd name="connsiteX199" fmla="*/ 2904507 w 11269336"/>
              <a:gd name="connsiteY199" fmla="*/ 2104326 h 2323145"/>
              <a:gd name="connsiteX200" fmla="*/ 2889503 w 11269336"/>
              <a:gd name="connsiteY200" fmla="*/ 2104443 h 2323145"/>
              <a:gd name="connsiteX201" fmla="*/ 2884480 w 11269336"/>
              <a:gd name="connsiteY201" fmla="*/ 2102626 h 2323145"/>
              <a:gd name="connsiteX202" fmla="*/ 2882689 w 11269336"/>
              <a:gd name="connsiteY202" fmla="*/ 2099228 h 2323145"/>
              <a:gd name="connsiteX203" fmla="*/ 2881291 w 11269336"/>
              <a:gd name="connsiteY203" fmla="*/ 2099618 h 2323145"/>
              <a:gd name="connsiteX204" fmla="*/ 2853979 w 11269336"/>
              <a:gd name="connsiteY204" fmla="*/ 2090388 h 2323145"/>
              <a:gd name="connsiteX205" fmla="*/ 2791790 w 11269336"/>
              <a:gd name="connsiteY205" fmla="*/ 2080332 h 2323145"/>
              <a:gd name="connsiteX206" fmla="*/ 2755844 w 11269336"/>
              <a:gd name="connsiteY206" fmla="*/ 2078874 h 2323145"/>
              <a:gd name="connsiteX207" fmla="*/ 2657742 w 11269336"/>
              <a:gd name="connsiteY207" fmla="*/ 2070179 h 2323145"/>
              <a:gd name="connsiteX208" fmla="*/ 2559549 w 11269336"/>
              <a:gd name="connsiteY208" fmla="*/ 2057873 h 2323145"/>
              <a:gd name="connsiteX209" fmla="*/ 2512054 w 11269336"/>
              <a:gd name="connsiteY209" fmla="*/ 2031671 h 2323145"/>
              <a:gd name="connsiteX210" fmla="*/ 2506437 w 11269336"/>
              <a:gd name="connsiteY210" fmla="*/ 2030918 h 2323145"/>
              <a:gd name="connsiteX211" fmla="*/ 2491752 w 11269336"/>
              <a:gd name="connsiteY211" fmla="*/ 2033906 h 2323145"/>
              <a:gd name="connsiteX212" fmla="*/ 2486338 w 11269336"/>
              <a:gd name="connsiteY212" fmla="*/ 2035862 h 2323145"/>
              <a:gd name="connsiteX213" fmla="*/ 2478186 w 11269336"/>
              <a:gd name="connsiteY213" fmla="*/ 2036953 h 2323145"/>
              <a:gd name="connsiteX214" fmla="*/ 2477950 w 11269336"/>
              <a:gd name="connsiteY214" fmla="*/ 2036715 h 2323145"/>
              <a:gd name="connsiteX215" fmla="*/ 2470381 w 11269336"/>
              <a:gd name="connsiteY215" fmla="*/ 2038256 h 2323145"/>
              <a:gd name="connsiteX216" fmla="*/ 2433781 w 11269336"/>
              <a:gd name="connsiteY216" fmla="*/ 2049140 h 2323145"/>
              <a:gd name="connsiteX217" fmla="*/ 2381172 w 11269336"/>
              <a:gd name="connsiteY217" fmla="*/ 2030645 h 2323145"/>
              <a:gd name="connsiteX218" fmla="*/ 2360198 w 11269336"/>
              <a:gd name="connsiteY218" fmla="*/ 2029059 h 2323145"/>
              <a:gd name="connsiteX219" fmla="*/ 2348815 w 11269336"/>
              <a:gd name="connsiteY219" fmla="*/ 2026798 h 2323145"/>
              <a:gd name="connsiteX220" fmla="*/ 2347988 w 11269336"/>
              <a:gd name="connsiteY220" fmla="*/ 2025745 h 2323145"/>
              <a:gd name="connsiteX221" fmla="*/ 2312920 w 11269336"/>
              <a:gd name="connsiteY221" fmla="*/ 2036311 h 2323145"/>
              <a:gd name="connsiteX222" fmla="*/ 2307986 w 11269336"/>
              <a:gd name="connsiteY222" fmla="*/ 2035583 h 2323145"/>
              <a:gd name="connsiteX223" fmla="*/ 2285481 w 11269336"/>
              <a:gd name="connsiteY223" fmla="*/ 2045197 h 2323145"/>
              <a:gd name="connsiteX224" fmla="*/ 2273666 w 11269336"/>
              <a:gd name="connsiteY224" fmla="*/ 2048710 h 2323145"/>
              <a:gd name="connsiteX225" fmla="*/ 2270719 w 11269336"/>
              <a:gd name="connsiteY225" fmla="*/ 2052702 h 2323145"/>
              <a:gd name="connsiteX226" fmla="*/ 2253080 w 11269336"/>
              <a:gd name="connsiteY226" fmla="*/ 2056363 h 2323145"/>
              <a:gd name="connsiteX227" fmla="*/ 2250906 w 11269336"/>
              <a:gd name="connsiteY227" fmla="*/ 2055654 h 2323145"/>
              <a:gd name="connsiteX228" fmla="*/ 2236905 w 11269336"/>
              <a:gd name="connsiteY228" fmla="*/ 2062882 h 2323145"/>
              <a:gd name="connsiteX229" fmla="*/ 2225830 w 11269336"/>
              <a:gd name="connsiteY229" fmla="*/ 2074027 h 2323145"/>
              <a:gd name="connsiteX230" fmla="*/ 2073776 w 11269336"/>
              <a:gd name="connsiteY230" fmla="*/ 2089244 h 2323145"/>
              <a:gd name="connsiteX231" fmla="*/ 1948256 w 11269336"/>
              <a:gd name="connsiteY231" fmla="*/ 2146616 h 2323145"/>
              <a:gd name="connsiteX232" fmla="*/ 1865582 w 11269336"/>
              <a:gd name="connsiteY232" fmla="*/ 2153738 h 2323145"/>
              <a:gd name="connsiteX233" fmla="*/ 1835210 w 11269336"/>
              <a:gd name="connsiteY233" fmla="*/ 2134244 h 2323145"/>
              <a:gd name="connsiteX234" fmla="*/ 1632661 w 11269336"/>
              <a:gd name="connsiteY234" fmla="*/ 2173882 h 2323145"/>
              <a:gd name="connsiteX235" fmla="*/ 1579590 w 11269336"/>
              <a:gd name="connsiteY235" fmla="*/ 2173680 h 2323145"/>
              <a:gd name="connsiteX236" fmla="*/ 1535601 w 11269336"/>
              <a:gd name="connsiteY236" fmla="*/ 2194590 h 2323145"/>
              <a:gd name="connsiteX237" fmla="*/ 1515594 w 11269336"/>
              <a:gd name="connsiteY237" fmla="*/ 2189622 h 2323145"/>
              <a:gd name="connsiteX238" fmla="*/ 1512113 w 11269336"/>
              <a:gd name="connsiteY238" fmla="*/ 2188534 h 2323145"/>
              <a:gd name="connsiteX239" fmla="*/ 1498838 w 11269336"/>
              <a:gd name="connsiteY239" fmla="*/ 2189213 h 2323145"/>
              <a:gd name="connsiteX240" fmla="*/ 1494279 w 11269336"/>
              <a:gd name="connsiteY240" fmla="*/ 2183112 h 2323145"/>
              <a:gd name="connsiteX241" fmla="*/ 1473714 w 11269336"/>
              <a:gd name="connsiteY241" fmla="*/ 2179625 h 2323145"/>
              <a:gd name="connsiteX242" fmla="*/ 1449503 w 11269336"/>
              <a:gd name="connsiteY242" fmla="*/ 2182633 h 2323145"/>
              <a:gd name="connsiteX243" fmla="*/ 1266687 w 11269336"/>
              <a:gd name="connsiteY243" fmla="*/ 2212688 h 2323145"/>
              <a:gd name="connsiteX244" fmla="*/ 1239614 w 11269336"/>
              <a:gd name="connsiteY244" fmla="*/ 2209727 h 2323145"/>
              <a:gd name="connsiteX245" fmla="*/ 1202436 w 11269336"/>
              <a:gd name="connsiteY245" fmla="*/ 2209817 h 2323145"/>
              <a:gd name="connsiteX246" fmla="*/ 1136097 w 11269336"/>
              <a:gd name="connsiteY246" fmla="*/ 2205112 h 2323145"/>
              <a:gd name="connsiteX247" fmla="*/ 988232 w 11269336"/>
              <a:gd name="connsiteY247" fmla="*/ 2235635 h 2323145"/>
              <a:gd name="connsiteX248" fmla="*/ 981959 w 11269336"/>
              <a:gd name="connsiteY248" fmla="*/ 2231607 h 2323145"/>
              <a:gd name="connsiteX249" fmla="*/ 938600 w 11269336"/>
              <a:gd name="connsiteY249" fmla="*/ 2238113 h 2323145"/>
              <a:gd name="connsiteX250" fmla="*/ 791788 w 11269336"/>
              <a:gd name="connsiteY250" fmla="*/ 2293224 h 2323145"/>
              <a:gd name="connsiteX251" fmla="*/ 706914 w 11269336"/>
              <a:gd name="connsiteY251" fmla="*/ 2305046 h 2323145"/>
              <a:gd name="connsiteX252" fmla="*/ 675971 w 11269336"/>
              <a:gd name="connsiteY252" fmla="*/ 2304030 h 2323145"/>
              <a:gd name="connsiteX253" fmla="*/ 624180 w 11269336"/>
              <a:gd name="connsiteY253" fmla="*/ 2302650 h 2323145"/>
              <a:gd name="connsiteX254" fmla="*/ 583453 w 11269336"/>
              <a:gd name="connsiteY254" fmla="*/ 2288788 h 2323145"/>
              <a:gd name="connsiteX255" fmla="*/ 540946 w 11269336"/>
              <a:gd name="connsiteY255" fmla="*/ 2292721 h 2323145"/>
              <a:gd name="connsiteX256" fmla="*/ 533680 w 11269336"/>
              <a:gd name="connsiteY256" fmla="*/ 2310233 h 2323145"/>
              <a:gd name="connsiteX257" fmla="*/ 487366 w 11269336"/>
              <a:gd name="connsiteY257" fmla="*/ 2309053 h 2323145"/>
              <a:gd name="connsiteX258" fmla="*/ 416820 w 11269336"/>
              <a:gd name="connsiteY258" fmla="*/ 2305443 h 2323145"/>
              <a:gd name="connsiteX259" fmla="*/ 376805 w 11269336"/>
              <a:gd name="connsiteY259" fmla="*/ 2307647 h 2323145"/>
              <a:gd name="connsiteX260" fmla="*/ 266777 w 11269336"/>
              <a:gd name="connsiteY260" fmla="*/ 2309012 h 2323145"/>
              <a:gd name="connsiteX261" fmla="*/ 156013 w 11269336"/>
              <a:gd name="connsiteY261" fmla="*/ 2306832 h 2323145"/>
              <a:gd name="connsiteX262" fmla="*/ 87258 w 11269336"/>
              <a:gd name="connsiteY262" fmla="*/ 2285511 h 2323145"/>
              <a:gd name="connsiteX263" fmla="*/ 23798 w 11269336"/>
              <a:gd name="connsiteY263" fmla="*/ 2281822 h 2323145"/>
              <a:gd name="connsiteX264" fmla="*/ 0 w 11269336"/>
              <a:gd name="connsiteY264" fmla="*/ 2285369 h 2323145"/>
              <a:gd name="connsiteX265" fmla="*/ 0 w 11269336"/>
              <a:gd name="connsiteY26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9070855 w 11269336"/>
              <a:gd name="connsiteY23" fmla="*/ 794621 h 2323145"/>
              <a:gd name="connsiteX24" fmla="*/ 8914746 w 11269336"/>
              <a:gd name="connsiteY24" fmla="*/ 826428 h 2323145"/>
              <a:gd name="connsiteX25" fmla="*/ 8917778 w 11269336"/>
              <a:gd name="connsiteY25" fmla="*/ 835198 h 2323145"/>
              <a:gd name="connsiteX26" fmla="*/ 8905560 w 11269336"/>
              <a:gd name="connsiteY26" fmla="*/ 838358 h 2323145"/>
              <a:gd name="connsiteX27" fmla="*/ 8897564 w 11269336"/>
              <a:gd name="connsiteY27" fmla="*/ 834287 h 2323145"/>
              <a:gd name="connsiteX28" fmla="*/ 8878040 w 11269336"/>
              <a:gd name="connsiteY28" fmla="*/ 844150 h 2323145"/>
              <a:gd name="connsiteX29" fmla="*/ 8795998 w 11269336"/>
              <a:gd name="connsiteY29" fmla="*/ 863337 h 2323145"/>
              <a:gd name="connsiteX30" fmla="*/ 8776970 w 11269336"/>
              <a:gd name="connsiteY30" fmla="*/ 885177 h 2323145"/>
              <a:gd name="connsiteX31" fmla="*/ 8755719 w 11269336"/>
              <a:gd name="connsiteY31" fmla="*/ 889754 h 2323145"/>
              <a:gd name="connsiteX32" fmla="*/ 8743257 w 11269336"/>
              <a:gd name="connsiteY32" fmla="*/ 904723 h 2323145"/>
              <a:gd name="connsiteX33" fmla="*/ 8721366 w 11269336"/>
              <a:gd name="connsiteY33" fmla="*/ 904711 h 2323145"/>
              <a:gd name="connsiteX34" fmla="*/ 8678353 w 11269336"/>
              <a:gd name="connsiteY34" fmla="*/ 926318 h 2323145"/>
              <a:gd name="connsiteX35" fmla="*/ 8636849 w 11269336"/>
              <a:gd name="connsiteY35" fmla="*/ 937900 h 2323145"/>
              <a:gd name="connsiteX36" fmla="*/ 8620213 w 11269336"/>
              <a:gd name="connsiteY36" fmla="*/ 943068 h 2323145"/>
              <a:gd name="connsiteX37" fmla="*/ 8612581 w 11269336"/>
              <a:gd name="connsiteY37" fmla="*/ 952695 h 2323145"/>
              <a:gd name="connsiteX38" fmla="*/ 8589038 w 11269336"/>
              <a:gd name="connsiteY38" fmla="*/ 963892 h 2323145"/>
              <a:gd name="connsiteX39" fmla="*/ 8579950 w 11269336"/>
              <a:gd name="connsiteY39" fmla="*/ 960899 h 2323145"/>
              <a:gd name="connsiteX40" fmla="*/ 8579319 w 11269336"/>
              <a:gd name="connsiteY40" fmla="*/ 965630 h 2323145"/>
              <a:gd name="connsiteX41" fmla="*/ 8547429 w 11269336"/>
              <a:gd name="connsiteY41" fmla="*/ 984506 h 2323145"/>
              <a:gd name="connsiteX42" fmla="*/ 8478704 w 11269336"/>
              <a:gd name="connsiteY42" fmla="*/ 1025490 h 2323145"/>
              <a:gd name="connsiteX43" fmla="*/ 8461421 w 11269336"/>
              <a:gd name="connsiteY43" fmla="*/ 1035512 h 2323145"/>
              <a:gd name="connsiteX44" fmla="*/ 8445003 w 11269336"/>
              <a:gd name="connsiteY44" fmla="*/ 1036851 h 2323145"/>
              <a:gd name="connsiteX45" fmla="*/ 8357350 w 11269336"/>
              <a:gd name="connsiteY45" fmla="*/ 1060213 h 2323145"/>
              <a:gd name="connsiteX46" fmla="*/ 8335565 w 11269336"/>
              <a:gd name="connsiteY46" fmla="*/ 1061151 h 2323145"/>
              <a:gd name="connsiteX47" fmla="*/ 8325267 w 11269336"/>
              <a:gd name="connsiteY47" fmla="*/ 1055919 h 2323145"/>
              <a:gd name="connsiteX48" fmla="*/ 8293586 w 11269336"/>
              <a:gd name="connsiteY48" fmla="*/ 1076144 h 2323145"/>
              <a:gd name="connsiteX49" fmla="*/ 8242405 w 11269336"/>
              <a:gd name="connsiteY49" fmla="*/ 1095960 h 2323145"/>
              <a:gd name="connsiteX50" fmla="*/ 8197391 w 11269336"/>
              <a:gd name="connsiteY50" fmla="*/ 1107746 h 2323145"/>
              <a:gd name="connsiteX51" fmla="*/ 8081474 w 11269336"/>
              <a:gd name="connsiteY51" fmla="*/ 1130125 h 2323145"/>
              <a:gd name="connsiteX52" fmla="*/ 8053585 w 11269336"/>
              <a:gd name="connsiteY52" fmla="*/ 1129169 h 2323145"/>
              <a:gd name="connsiteX53" fmla="*/ 8038422 w 11269336"/>
              <a:gd name="connsiteY53" fmla="*/ 1119092 h 2323145"/>
              <a:gd name="connsiteX54" fmla="*/ 8029450 w 11269336"/>
              <a:gd name="connsiteY54" fmla="*/ 1125592 h 2323145"/>
              <a:gd name="connsiteX55" fmla="*/ 7959552 w 11269336"/>
              <a:gd name="connsiteY55" fmla="*/ 1140188 h 2323145"/>
              <a:gd name="connsiteX56" fmla="*/ 7914188 w 11269336"/>
              <a:gd name="connsiteY56" fmla="*/ 1150862 h 2323145"/>
              <a:gd name="connsiteX57" fmla="*/ 7914918 w 11269336"/>
              <a:gd name="connsiteY57" fmla="*/ 1168758 h 2323145"/>
              <a:gd name="connsiteX58" fmla="*/ 7875510 w 11269336"/>
              <a:gd name="connsiteY58" fmla="*/ 1183153 h 2323145"/>
              <a:gd name="connsiteX59" fmla="*/ 7829932 w 11269336"/>
              <a:gd name="connsiteY59" fmla="*/ 1180782 h 2323145"/>
              <a:gd name="connsiteX60" fmla="*/ 7779182 w 11269336"/>
              <a:gd name="connsiteY60" fmla="*/ 1192665 h 2323145"/>
              <a:gd name="connsiteX61" fmla="*/ 7748774 w 11269336"/>
              <a:gd name="connsiteY61" fmla="*/ 1199586 h 2323145"/>
              <a:gd name="connsiteX62" fmla="*/ 7671846 w 11269336"/>
              <a:gd name="connsiteY62" fmla="*/ 1231966 h 2323145"/>
              <a:gd name="connsiteX63" fmla="*/ 7554146 w 11269336"/>
              <a:gd name="connsiteY63" fmla="*/ 1319748 h 2323145"/>
              <a:gd name="connsiteX64" fmla="*/ 7515052 w 11269336"/>
              <a:gd name="connsiteY64" fmla="*/ 1336718 h 2323145"/>
              <a:gd name="connsiteX65" fmla="*/ 7507193 w 11269336"/>
              <a:gd name="connsiteY65" fmla="*/ 1334617 h 2323145"/>
              <a:gd name="connsiteX66" fmla="*/ 7461694 w 11269336"/>
              <a:gd name="connsiteY66" fmla="*/ 1375866 h 2323145"/>
              <a:gd name="connsiteX67" fmla="*/ 7377571 w 11269336"/>
              <a:gd name="connsiteY67" fmla="*/ 1400128 h 2323145"/>
              <a:gd name="connsiteX68" fmla="*/ 7311261 w 11269336"/>
              <a:gd name="connsiteY68" fmla="*/ 1412652 h 2323145"/>
              <a:gd name="connsiteX69" fmla="*/ 7275307 w 11269336"/>
              <a:gd name="connsiteY69" fmla="*/ 1422171 h 2323145"/>
              <a:gd name="connsiteX70" fmla="*/ 7247783 w 11269336"/>
              <a:gd name="connsiteY70" fmla="*/ 1426330 h 2323145"/>
              <a:gd name="connsiteX71" fmla="*/ 7185047 w 11269336"/>
              <a:gd name="connsiteY71" fmla="*/ 1451812 h 2323145"/>
              <a:gd name="connsiteX72" fmla="*/ 7084117 w 11269336"/>
              <a:gd name="connsiteY72" fmla="*/ 1500281 h 2323145"/>
              <a:gd name="connsiteX73" fmla="*/ 7062011 w 11269336"/>
              <a:gd name="connsiteY73" fmla="*/ 1509183 h 2323145"/>
              <a:gd name="connsiteX74" fmla="*/ 7040555 w 11269336"/>
              <a:gd name="connsiteY74" fmla="*/ 1511207 h 2323145"/>
              <a:gd name="connsiteX75" fmla="*/ 7033438 w 11269336"/>
              <a:gd name="connsiteY75" fmla="*/ 1506772 h 2323145"/>
              <a:gd name="connsiteX76" fmla="*/ 7020886 w 11269336"/>
              <a:gd name="connsiteY76" fmla="*/ 1510764 h 2323145"/>
              <a:gd name="connsiteX77" fmla="*/ 7017033 w 11269336"/>
              <a:gd name="connsiteY77" fmla="*/ 1510650 h 2323145"/>
              <a:gd name="connsiteX78" fmla="*/ 6995460 w 11269336"/>
              <a:gd name="connsiteY78" fmla="*/ 1511173 h 2323145"/>
              <a:gd name="connsiteX79" fmla="*/ 6962144 w 11269336"/>
              <a:gd name="connsiteY79" fmla="*/ 1541508 h 2323145"/>
              <a:gd name="connsiteX80" fmla="*/ 6910674 w 11269336"/>
              <a:gd name="connsiteY80" fmla="*/ 1554793 h 2323145"/>
              <a:gd name="connsiteX81" fmla="*/ 6732152 w 11269336"/>
              <a:gd name="connsiteY81" fmla="*/ 1642538 h 2323145"/>
              <a:gd name="connsiteX82" fmla="*/ 6694106 w 11269336"/>
              <a:gd name="connsiteY82" fmla="*/ 1632377 h 2323145"/>
              <a:gd name="connsiteX83" fmla="*/ 6617223 w 11269336"/>
              <a:gd name="connsiteY83" fmla="*/ 1659889 h 2323145"/>
              <a:gd name="connsiteX84" fmla="*/ 6521138 w 11269336"/>
              <a:gd name="connsiteY84" fmla="*/ 1744340 h 2323145"/>
              <a:gd name="connsiteX85" fmla="*/ 6380677 w 11269336"/>
              <a:gd name="connsiteY85" fmla="*/ 1796883 h 2323145"/>
              <a:gd name="connsiteX86" fmla="*/ 6374897 w 11269336"/>
              <a:gd name="connsiteY86" fmla="*/ 1809910 h 2323145"/>
              <a:gd name="connsiteX87" fmla="*/ 6364545 w 11269336"/>
              <a:gd name="connsiteY87" fmla="*/ 1820090 h 2323145"/>
              <a:gd name="connsiteX88" fmla="*/ 6362126 w 11269336"/>
              <a:gd name="connsiteY88" fmla="*/ 1819991 h 2323145"/>
              <a:gd name="connsiteX89" fmla="*/ 6346673 w 11269336"/>
              <a:gd name="connsiteY89" fmla="*/ 1827824 h 2323145"/>
              <a:gd name="connsiteX90" fmla="*/ 6345588 w 11269336"/>
              <a:gd name="connsiteY90" fmla="*/ 1832232 h 2323145"/>
              <a:gd name="connsiteX91" fmla="*/ 6335708 w 11269336"/>
              <a:gd name="connsiteY91" fmla="*/ 1838451 h 2323145"/>
              <a:gd name="connsiteX92" fmla="*/ 6318182 w 11269336"/>
              <a:gd name="connsiteY92" fmla="*/ 1852975 h 2323145"/>
              <a:gd name="connsiteX93" fmla="*/ 6313084 w 11269336"/>
              <a:gd name="connsiteY93" fmla="*/ 1853561 h 2323145"/>
              <a:gd name="connsiteX94" fmla="*/ 6283816 w 11269336"/>
              <a:gd name="connsiteY94" fmla="*/ 1872148 h 2323145"/>
              <a:gd name="connsiteX95" fmla="*/ 6282550 w 11269336"/>
              <a:gd name="connsiteY95" fmla="*/ 1871392 h 2323145"/>
              <a:gd name="connsiteX96" fmla="*/ 6270527 w 11269336"/>
              <a:gd name="connsiteY96" fmla="*/ 1872208 h 2323145"/>
              <a:gd name="connsiteX97" fmla="*/ 6249518 w 11269336"/>
              <a:gd name="connsiteY97" fmla="*/ 1876079 h 2323145"/>
              <a:gd name="connsiteX98" fmla="*/ 6190386 w 11269336"/>
              <a:gd name="connsiteY98" fmla="*/ 1872478 h 2323145"/>
              <a:gd name="connsiteX99" fmla="*/ 6159777 w 11269336"/>
              <a:gd name="connsiteY99" fmla="*/ 1891745 h 2323145"/>
              <a:gd name="connsiteX100" fmla="*/ 6153131 w 11269336"/>
              <a:gd name="connsiteY100" fmla="*/ 1895079 h 2323145"/>
              <a:gd name="connsiteX101" fmla="*/ 6152798 w 11269336"/>
              <a:gd name="connsiteY101" fmla="*/ 1894920 h 2323145"/>
              <a:gd name="connsiteX102" fmla="*/ 6145388 w 11269336"/>
              <a:gd name="connsiteY102" fmla="*/ 1897990 h 2323145"/>
              <a:gd name="connsiteX103" fmla="*/ 6141014 w 11269336"/>
              <a:gd name="connsiteY103" fmla="*/ 1901155 h 2323145"/>
              <a:gd name="connsiteX104" fmla="*/ 6128122 w 11269336"/>
              <a:gd name="connsiteY104" fmla="*/ 1907623 h 2323145"/>
              <a:gd name="connsiteX105" fmla="*/ 6122351 w 11269336"/>
              <a:gd name="connsiteY105" fmla="*/ 1908359 h 2323145"/>
              <a:gd name="connsiteX106" fmla="*/ 6064750 w 11269336"/>
              <a:gd name="connsiteY106" fmla="*/ 1896394 h 2323145"/>
              <a:gd name="connsiteX107" fmla="*/ 5964230 w 11269336"/>
              <a:gd name="connsiteY107" fmla="*/ 1910038 h 2323145"/>
              <a:gd name="connsiteX108" fmla="*/ 5865399 w 11269336"/>
              <a:gd name="connsiteY108" fmla="*/ 1926966 h 2323145"/>
              <a:gd name="connsiteX109" fmla="*/ 5829951 w 11269336"/>
              <a:gd name="connsiteY109" fmla="*/ 1934755 h 2323145"/>
              <a:gd name="connsiteX110" fmla="*/ 5765285 w 11269336"/>
              <a:gd name="connsiteY110" fmla="*/ 1941322 h 2323145"/>
              <a:gd name="connsiteX111" fmla="*/ 5734750 w 11269336"/>
              <a:gd name="connsiteY111" fmla="*/ 1939793 h 2323145"/>
              <a:gd name="connsiteX112" fmla="*/ 5733569 w 11269336"/>
              <a:gd name="connsiteY112" fmla="*/ 1940505 h 2323145"/>
              <a:gd name="connsiteX113" fmla="*/ 5730329 w 11269336"/>
              <a:gd name="connsiteY113" fmla="*/ 1937845 h 2323145"/>
              <a:gd name="connsiteX114" fmla="*/ 5724661 w 11269336"/>
              <a:gd name="connsiteY114" fmla="*/ 1937455 h 2323145"/>
              <a:gd name="connsiteX115" fmla="*/ 5710186 w 11269336"/>
              <a:gd name="connsiteY115" fmla="*/ 1941370 h 2323145"/>
              <a:gd name="connsiteX116" fmla="*/ 5704910 w 11269336"/>
              <a:gd name="connsiteY116" fmla="*/ 1943663 h 2323145"/>
              <a:gd name="connsiteX117" fmla="*/ 5696836 w 11269336"/>
              <a:gd name="connsiteY117" fmla="*/ 1945271 h 2323145"/>
              <a:gd name="connsiteX118" fmla="*/ 5696583 w 11269336"/>
              <a:gd name="connsiteY118" fmla="*/ 1945050 h 2323145"/>
              <a:gd name="connsiteX119" fmla="*/ 5689123 w 11269336"/>
              <a:gd name="connsiteY119" fmla="*/ 1947067 h 2323145"/>
              <a:gd name="connsiteX120" fmla="*/ 5653291 w 11269336"/>
              <a:gd name="connsiteY120" fmla="*/ 1960245 h 2323145"/>
              <a:gd name="connsiteX121" fmla="*/ 5599385 w 11269336"/>
              <a:gd name="connsiteY121" fmla="*/ 1945198 h 2323145"/>
              <a:gd name="connsiteX122" fmla="*/ 5578300 w 11269336"/>
              <a:gd name="connsiteY122" fmla="*/ 1944963 h 2323145"/>
              <a:gd name="connsiteX123" fmla="*/ 5566758 w 11269336"/>
              <a:gd name="connsiteY123" fmla="*/ 1943441 h 2323145"/>
              <a:gd name="connsiteX124" fmla="*/ 5565857 w 11269336"/>
              <a:gd name="connsiteY124" fmla="*/ 1942445 h 2323145"/>
              <a:gd name="connsiteX125" fmla="*/ 5531534 w 11269336"/>
              <a:gd name="connsiteY125" fmla="*/ 1955208 h 2323145"/>
              <a:gd name="connsiteX126" fmla="*/ 5526552 w 11269336"/>
              <a:gd name="connsiteY126" fmla="*/ 1954799 h 2323145"/>
              <a:gd name="connsiteX127" fmla="*/ 5504723 w 11269336"/>
              <a:gd name="connsiteY127" fmla="*/ 1965811 h 2323145"/>
              <a:gd name="connsiteX128" fmla="*/ 5493156 w 11269336"/>
              <a:gd name="connsiteY128" fmla="*/ 1970063 h 2323145"/>
              <a:gd name="connsiteX129" fmla="*/ 5490486 w 11269336"/>
              <a:gd name="connsiteY129" fmla="*/ 1974227 h 2323145"/>
              <a:gd name="connsiteX130" fmla="*/ 5473107 w 11269336"/>
              <a:gd name="connsiteY130" fmla="*/ 1979001 h 2323145"/>
              <a:gd name="connsiteX131" fmla="*/ 5470885 w 11269336"/>
              <a:gd name="connsiteY131" fmla="*/ 1978432 h 2323145"/>
              <a:gd name="connsiteX132" fmla="*/ 5457393 w 11269336"/>
              <a:gd name="connsiteY132" fmla="*/ 1986525 h 2323145"/>
              <a:gd name="connsiteX133" fmla="*/ 5447102 w 11269336"/>
              <a:gd name="connsiteY133" fmla="*/ 1998329 h 2323145"/>
              <a:gd name="connsiteX134" fmla="*/ 5159151 w 11269336"/>
              <a:gd name="connsiteY134" fmla="*/ 2029640 h 2323145"/>
              <a:gd name="connsiteX135" fmla="*/ 5041688 w 11269336"/>
              <a:gd name="connsiteY135" fmla="*/ 2022334 h 2323145"/>
              <a:gd name="connsiteX136" fmla="*/ 4860988 w 11269336"/>
              <a:gd name="connsiteY136" fmla="*/ 2135698 h 2323145"/>
              <a:gd name="connsiteX137" fmla="*/ 4807902 w 11269336"/>
              <a:gd name="connsiteY137" fmla="*/ 2138894 h 2323145"/>
              <a:gd name="connsiteX138" fmla="*/ 4765388 w 11269336"/>
              <a:gd name="connsiteY138" fmla="*/ 2162525 h 2323145"/>
              <a:gd name="connsiteX139" fmla="*/ 4745033 w 11269336"/>
              <a:gd name="connsiteY139" fmla="*/ 2158859 h 2323145"/>
              <a:gd name="connsiteX140" fmla="*/ 4741475 w 11269336"/>
              <a:gd name="connsiteY140" fmla="*/ 2157998 h 2323145"/>
              <a:gd name="connsiteX141" fmla="*/ 4728247 w 11269336"/>
              <a:gd name="connsiteY141" fmla="*/ 2159526 h 2323145"/>
              <a:gd name="connsiteX142" fmla="*/ 4723263 w 11269336"/>
              <a:gd name="connsiteY142" fmla="*/ 2153742 h 2323145"/>
              <a:gd name="connsiteX143" fmla="*/ 4702453 w 11269336"/>
              <a:gd name="connsiteY143" fmla="*/ 2151586 h 2323145"/>
              <a:gd name="connsiteX144" fmla="*/ 4678455 w 11269336"/>
              <a:gd name="connsiteY144" fmla="*/ 2156131 h 2323145"/>
              <a:gd name="connsiteX145" fmla="*/ 4593061 w 11269336"/>
              <a:gd name="connsiteY145" fmla="*/ 2171597 h 2323145"/>
              <a:gd name="connsiteX146" fmla="*/ 4579902 w 11269336"/>
              <a:gd name="connsiteY146" fmla="*/ 2177927 h 2323145"/>
              <a:gd name="connsiteX147" fmla="*/ 4533444 w 11269336"/>
              <a:gd name="connsiteY147" fmla="*/ 2181200 h 2323145"/>
              <a:gd name="connsiteX148" fmla="*/ 4492832 w 11269336"/>
              <a:gd name="connsiteY148" fmla="*/ 2188033 h 2323145"/>
              <a:gd name="connsiteX149" fmla="*/ 4467257 w 11269336"/>
              <a:gd name="connsiteY149" fmla="*/ 2196121 h 2323145"/>
              <a:gd name="connsiteX150" fmla="*/ 4459937 w 11269336"/>
              <a:gd name="connsiteY150" fmla="*/ 2195182 h 2323145"/>
              <a:gd name="connsiteX151" fmla="*/ 4433312 w 11269336"/>
              <a:gd name="connsiteY151" fmla="*/ 2199004 h 2323145"/>
              <a:gd name="connsiteX152" fmla="*/ 4420601 w 11269336"/>
              <a:gd name="connsiteY152" fmla="*/ 2205158 h 2323145"/>
              <a:gd name="connsiteX153" fmla="*/ 4405765 w 11269336"/>
              <a:gd name="connsiteY153" fmla="*/ 2199902 h 2323145"/>
              <a:gd name="connsiteX154" fmla="*/ 4401354 w 11269336"/>
              <a:gd name="connsiteY154" fmla="*/ 2194745 h 2323145"/>
              <a:gd name="connsiteX155" fmla="*/ 4383151 w 11269336"/>
              <a:gd name="connsiteY155" fmla="*/ 2201140 h 2323145"/>
              <a:gd name="connsiteX156" fmla="*/ 4366646 w 11269336"/>
              <a:gd name="connsiteY156" fmla="*/ 2198564 h 2323145"/>
              <a:gd name="connsiteX157" fmla="*/ 4354009 w 11269336"/>
              <a:gd name="connsiteY157" fmla="*/ 2204984 h 2323145"/>
              <a:gd name="connsiteX158" fmla="*/ 4348284 w 11269336"/>
              <a:gd name="connsiteY158" fmla="*/ 2205270 h 2323145"/>
              <a:gd name="connsiteX159" fmla="*/ 4333906 w 11269336"/>
              <a:gd name="connsiteY159" fmla="*/ 2205251 h 2323145"/>
              <a:gd name="connsiteX160" fmla="*/ 4308819 w 11269336"/>
              <a:gd name="connsiteY160" fmla="*/ 2203822 h 2323145"/>
              <a:gd name="connsiteX161" fmla="*/ 4301210 w 11269336"/>
              <a:gd name="connsiteY161" fmla="*/ 2204456 h 2323145"/>
              <a:gd name="connsiteX162" fmla="*/ 4283095 w 11269336"/>
              <a:gd name="connsiteY162" fmla="*/ 2198177 h 2323145"/>
              <a:gd name="connsiteX163" fmla="*/ 4250119 w 11269336"/>
              <a:gd name="connsiteY163" fmla="*/ 2196342 h 2323145"/>
              <a:gd name="connsiteX164" fmla="*/ 4189203 w 11269336"/>
              <a:gd name="connsiteY164" fmla="*/ 2178994 h 2323145"/>
              <a:gd name="connsiteX165" fmla="*/ 4154035 w 11269336"/>
              <a:gd name="connsiteY165" fmla="*/ 2171950 h 2323145"/>
              <a:gd name="connsiteX166" fmla="*/ 4129569 w 11269336"/>
              <a:gd name="connsiteY166" fmla="*/ 2163850 h 2323145"/>
              <a:gd name="connsiteX167" fmla="*/ 4061250 w 11269336"/>
              <a:gd name="connsiteY167" fmla="*/ 2159236 h 2323145"/>
              <a:gd name="connsiteX168" fmla="*/ 3945480 w 11269336"/>
              <a:gd name="connsiteY168" fmla="*/ 2158279 h 2323145"/>
              <a:gd name="connsiteX169" fmla="*/ 3921468 w 11269336"/>
              <a:gd name="connsiteY169" fmla="*/ 2156588 h 2323145"/>
              <a:gd name="connsiteX170" fmla="*/ 3903348 w 11269336"/>
              <a:gd name="connsiteY170" fmla="*/ 2149220 h 2323145"/>
              <a:gd name="connsiteX171" fmla="*/ 3901342 w 11269336"/>
              <a:gd name="connsiteY171" fmla="*/ 2142355 h 2323145"/>
              <a:gd name="connsiteX172" fmla="*/ 3888539 w 11269336"/>
              <a:gd name="connsiteY172" fmla="*/ 2140476 h 2323145"/>
              <a:gd name="connsiteX173" fmla="*/ 3885662 w 11269336"/>
              <a:gd name="connsiteY173" fmla="*/ 2138740 h 2323145"/>
              <a:gd name="connsiteX174" fmla="*/ 3868627 w 11269336"/>
              <a:gd name="connsiteY174" fmla="*/ 2130023 h 2323145"/>
              <a:gd name="connsiteX175" fmla="*/ 3819177 w 11269336"/>
              <a:gd name="connsiteY175" fmla="*/ 2142111 h 2323145"/>
              <a:gd name="connsiteX176" fmla="*/ 3769100 w 11269336"/>
              <a:gd name="connsiteY176" fmla="*/ 2131731 h 2323145"/>
              <a:gd name="connsiteX177" fmla="*/ 3562752 w 11269336"/>
              <a:gd name="connsiteY177" fmla="*/ 2131785 h 2323145"/>
              <a:gd name="connsiteX178" fmla="*/ 3541402 w 11269336"/>
              <a:gd name="connsiteY178" fmla="*/ 2106821 h 2323145"/>
              <a:gd name="connsiteX179" fmla="*/ 3365341 w 11269336"/>
              <a:gd name="connsiteY179" fmla="*/ 2077638 h 2323145"/>
              <a:gd name="connsiteX180" fmla="*/ 3170922 w 11269336"/>
              <a:gd name="connsiteY180" fmla="*/ 2115957 h 2323145"/>
              <a:gd name="connsiteX181" fmla="*/ 3156256 w 11269336"/>
              <a:gd name="connsiteY181" fmla="*/ 2124773 h 2323145"/>
              <a:gd name="connsiteX182" fmla="*/ 3140298 w 11269336"/>
              <a:gd name="connsiteY182" fmla="*/ 2129182 h 2323145"/>
              <a:gd name="connsiteX183" fmla="*/ 3138514 w 11269336"/>
              <a:gd name="connsiteY183" fmla="*/ 2128069 h 2323145"/>
              <a:gd name="connsiteX184" fmla="*/ 3120467 w 11269336"/>
              <a:gd name="connsiteY184" fmla="*/ 2128281 h 2323145"/>
              <a:gd name="connsiteX185" fmla="*/ 3116175 w 11269336"/>
              <a:gd name="connsiteY185" fmla="*/ 2131633 h 2323145"/>
              <a:gd name="connsiteX186" fmla="*/ 3103685 w 11269336"/>
              <a:gd name="connsiteY186" fmla="*/ 2132814 h 2323145"/>
              <a:gd name="connsiteX187" fmla="*/ 3078794 w 11269336"/>
              <a:gd name="connsiteY187" fmla="*/ 2137935 h 2323145"/>
              <a:gd name="connsiteX188" fmla="*/ 3074407 w 11269336"/>
              <a:gd name="connsiteY188" fmla="*/ 2136274 h 2323145"/>
              <a:gd name="connsiteX189" fmla="*/ 3037285 w 11269336"/>
              <a:gd name="connsiteY189" fmla="*/ 2139919 h 2323145"/>
              <a:gd name="connsiteX190" fmla="*/ 3036901 w 11269336"/>
              <a:gd name="connsiteY190" fmla="*/ 2138726 h 2323145"/>
              <a:gd name="connsiteX191" fmla="*/ 3026996 w 11269336"/>
              <a:gd name="connsiteY191" fmla="*/ 2134322 h 2323145"/>
              <a:gd name="connsiteX192" fmla="*/ 3007772 w 11269336"/>
              <a:gd name="connsiteY192" fmla="*/ 2128742 h 2323145"/>
              <a:gd name="connsiteX193" fmla="*/ 2965030 w 11269336"/>
              <a:gd name="connsiteY193" fmla="*/ 2100494 h 2323145"/>
              <a:gd name="connsiteX194" fmla="*/ 2926342 w 11269336"/>
              <a:gd name="connsiteY194" fmla="*/ 2104155 h 2323145"/>
              <a:gd name="connsiteX195" fmla="*/ 2918608 w 11269336"/>
              <a:gd name="connsiteY195" fmla="*/ 2104215 h 2323145"/>
              <a:gd name="connsiteX196" fmla="*/ 2918475 w 11269336"/>
              <a:gd name="connsiteY196" fmla="*/ 2103937 h 2323145"/>
              <a:gd name="connsiteX197" fmla="*/ 2910360 w 11269336"/>
              <a:gd name="connsiteY197" fmla="*/ 2103444 h 2323145"/>
              <a:gd name="connsiteX198" fmla="*/ 2904507 w 11269336"/>
              <a:gd name="connsiteY198" fmla="*/ 2104326 h 2323145"/>
              <a:gd name="connsiteX199" fmla="*/ 2889503 w 11269336"/>
              <a:gd name="connsiteY199" fmla="*/ 2104443 h 2323145"/>
              <a:gd name="connsiteX200" fmla="*/ 2884480 w 11269336"/>
              <a:gd name="connsiteY200" fmla="*/ 2102626 h 2323145"/>
              <a:gd name="connsiteX201" fmla="*/ 2882689 w 11269336"/>
              <a:gd name="connsiteY201" fmla="*/ 2099228 h 2323145"/>
              <a:gd name="connsiteX202" fmla="*/ 2881291 w 11269336"/>
              <a:gd name="connsiteY202" fmla="*/ 2099618 h 2323145"/>
              <a:gd name="connsiteX203" fmla="*/ 2853979 w 11269336"/>
              <a:gd name="connsiteY203" fmla="*/ 2090388 h 2323145"/>
              <a:gd name="connsiteX204" fmla="*/ 2791790 w 11269336"/>
              <a:gd name="connsiteY204" fmla="*/ 2080332 h 2323145"/>
              <a:gd name="connsiteX205" fmla="*/ 2755844 w 11269336"/>
              <a:gd name="connsiteY205" fmla="*/ 2078874 h 2323145"/>
              <a:gd name="connsiteX206" fmla="*/ 2657742 w 11269336"/>
              <a:gd name="connsiteY206" fmla="*/ 2070179 h 2323145"/>
              <a:gd name="connsiteX207" fmla="*/ 2559549 w 11269336"/>
              <a:gd name="connsiteY207" fmla="*/ 2057873 h 2323145"/>
              <a:gd name="connsiteX208" fmla="*/ 2512054 w 11269336"/>
              <a:gd name="connsiteY208" fmla="*/ 2031671 h 2323145"/>
              <a:gd name="connsiteX209" fmla="*/ 2506437 w 11269336"/>
              <a:gd name="connsiteY209" fmla="*/ 2030918 h 2323145"/>
              <a:gd name="connsiteX210" fmla="*/ 2491752 w 11269336"/>
              <a:gd name="connsiteY210" fmla="*/ 2033906 h 2323145"/>
              <a:gd name="connsiteX211" fmla="*/ 2486338 w 11269336"/>
              <a:gd name="connsiteY211" fmla="*/ 2035862 h 2323145"/>
              <a:gd name="connsiteX212" fmla="*/ 2478186 w 11269336"/>
              <a:gd name="connsiteY212" fmla="*/ 2036953 h 2323145"/>
              <a:gd name="connsiteX213" fmla="*/ 2477950 w 11269336"/>
              <a:gd name="connsiteY213" fmla="*/ 2036715 h 2323145"/>
              <a:gd name="connsiteX214" fmla="*/ 2470381 w 11269336"/>
              <a:gd name="connsiteY214" fmla="*/ 2038256 h 2323145"/>
              <a:gd name="connsiteX215" fmla="*/ 2433781 w 11269336"/>
              <a:gd name="connsiteY215" fmla="*/ 2049140 h 2323145"/>
              <a:gd name="connsiteX216" fmla="*/ 2381172 w 11269336"/>
              <a:gd name="connsiteY216" fmla="*/ 2030645 h 2323145"/>
              <a:gd name="connsiteX217" fmla="*/ 2360198 w 11269336"/>
              <a:gd name="connsiteY217" fmla="*/ 2029059 h 2323145"/>
              <a:gd name="connsiteX218" fmla="*/ 2348815 w 11269336"/>
              <a:gd name="connsiteY218" fmla="*/ 2026798 h 2323145"/>
              <a:gd name="connsiteX219" fmla="*/ 2347988 w 11269336"/>
              <a:gd name="connsiteY219" fmla="*/ 2025745 h 2323145"/>
              <a:gd name="connsiteX220" fmla="*/ 2312920 w 11269336"/>
              <a:gd name="connsiteY220" fmla="*/ 2036311 h 2323145"/>
              <a:gd name="connsiteX221" fmla="*/ 2307986 w 11269336"/>
              <a:gd name="connsiteY221" fmla="*/ 2035583 h 2323145"/>
              <a:gd name="connsiteX222" fmla="*/ 2285481 w 11269336"/>
              <a:gd name="connsiteY222" fmla="*/ 2045197 h 2323145"/>
              <a:gd name="connsiteX223" fmla="*/ 2273666 w 11269336"/>
              <a:gd name="connsiteY223" fmla="*/ 2048710 h 2323145"/>
              <a:gd name="connsiteX224" fmla="*/ 2270719 w 11269336"/>
              <a:gd name="connsiteY224" fmla="*/ 2052702 h 2323145"/>
              <a:gd name="connsiteX225" fmla="*/ 2253080 w 11269336"/>
              <a:gd name="connsiteY225" fmla="*/ 2056363 h 2323145"/>
              <a:gd name="connsiteX226" fmla="*/ 2250906 w 11269336"/>
              <a:gd name="connsiteY226" fmla="*/ 2055654 h 2323145"/>
              <a:gd name="connsiteX227" fmla="*/ 2236905 w 11269336"/>
              <a:gd name="connsiteY227" fmla="*/ 2062882 h 2323145"/>
              <a:gd name="connsiteX228" fmla="*/ 2225830 w 11269336"/>
              <a:gd name="connsiteY228" fmla="*/ 2074027 h 2323145"/>
              <a:gd name="connsiteX229" fmla="*/ 2073776 w 11269336"/>
              <a:gd name="connsiteY229" fmla="*/ 2089244 h 2323145"/>
              <a:gd name="connsiteX230" fmla="*/ 1948256 w 11269336"/>
              <a:gd name="connsiteY230" fmla="*/ 2146616 h 2323145"/>
              <a:gd name="connsiteX231" fmla="*/ 1865582 w 11269336"/>
              <a:gd name="connsiteY231" fmla="*/ 2153738 h 2323145"/>
              <a:gd name="connsiteX232" fmla="*/ 1835210 w 11269336"/>
              <a:gd name="connsiteY232" fmla="*/ 2134244 h 2323145"/>
              <a:gd name="connsiteX233" fmla="*/ 1632661 w 11269336"/>
              <a:gd name="connsiteY233" fmla="*/ 2173882 h 2323145"/>
              <a:gd name="connsiteX234" fmla="*/ 1579590 w 11269336"/>
              <a:gd name="connsiteY234" fmla="*/ 2173680 h 2323145"/>
              <a:gd name="connsiteX235" fmla="*/ 1535601 w 11269336"/>
              <a:gd name="connsiteY235" fmla="*/ 2194590 h 2323145"/>
              <a:gd name="connsiteX236" fmla="*/ 1515594 w 11269336"/>
              <a:gd name="connsiteY236" fmla="*/ 2189622 h 2323145"/>
              <a:gd name="connsiteX237" fmla="*/ 1512113 w 11269336"/>
              <a:gd name="connsiteY237" fmla="*/ 2188534 h 2323145"/>
              <a:gd name="connsiteX238" fmla="*/ 1498838 w 11269336"/>
              <a:gd name="connsiteY238" fmla="*/ 2189213 h 2323145"/>
              <a:gd name="connsiteX239" fmla="*/ 1494279 w 11269336"/>
              <a:gd name="connsiteY239" fmla="*/ 2183112 h 2323145"/>
              <a:gd name="connsiteX240" fmla="*/ 1473714 w 11269336"/>
              <a:gd name="connsiteY240" fmla="*/ 2179625 h 2323145"/>
              <a:gd name="connsiteX241" fmla="*/ 1449503 w 11269336"/>
              <a:gd name="connsiteY241" fmla="*/ 2182633 h 2323145"/>
              <a:gd name="connsiteX242" fmla="*/ 1266687 w 11269336"/>
              <a:gd name="connsiteY242" fmla="*/ 2212688 h 2323145"/>
              <a:gd name="connsiteX243" fmla="*/ 1239614 w 11269336"/>
              <a:gd name="connsiteY243" fmla="*/ 2209727 h 2323145"/>
              <a:gd name="connsiteX244" fmla="*/ 1202436 w 11269336"/>
              <a:gd name="connsiteY244" fmla="*/ 2209817 h 2323145"/>
              <a:gd name="connsiteX245" fmla="*/ 1136097 w 11269336"/>
              <a:gd name="connsiteY245" fmla="*/ 2205112 h 2323145"/>
              <a:gd name="connsiteX246" fmla="*/ 988232 w 11269336"/>
              <a:gd name="connsiteY246" fmla="*/ 2235635 h 2323145"/>
              <a:gd name="connsiteX247" fmla="*/ 981959 w 11269336"/>
              <a:gd name="connsiteY247" fmla="*/ 2231607 h 2323145"/>
              <a:gd name="connsiteX248" fmla="*/ 938600 w 11269336"/>
              <a:gd name="connsiteY248" fmla="*/ 2238113 h 2323145"/>
              <a:gd name="connsiteX249" fmla="*/ 791788 w 11269336"/>
              <a:gd name="connsiteY249" fmla="*/ 2293224 h 2323145"/>
              <a:gd name="connsiteX250" fmla="*/ 706914 w 11269336"/>
              <a:gd name="connsiteY250" fmla="*/ 2305046 h 2323145"/>
              <a:gd name="connsiteX251" fmla="*/ 675971 w 11269336"/>
              <a:gd name="connsiteY251" fmla="*/ 2304030 h 2323145"/>
              <a:gd name="connsiteX252" fmla="*/ 624180 w 11269336"/>
              <a:gd name="connsiteY252" fmla="*/ 2302650 h 2323145"/>
              <a:gd name="connsiteX253" fmla="*/ 583453 w 11269336"/>
              <a:gd name="connsiteY253" fmla="*/ 2288788 h 2323145"/>
              <a:gd name="connsiteX254" fmla="*/ 540946 w 11269336"/>
              <a:gd name="connsiteY254" fmla="*/ 2292721 h 2323145"/>
              <a:gd name="connsiteX255" fmla="*/ 533680 w 11269336"/>
              <a:gd name="connsiteY255" fmla="*/ 2310233 h 2323145"/>
              <a:gd name="connsiteX256" fmla="*/ 487366 w 11269336"/>
              <a:gd name="connsiteY256" fmla="*/ 2309053 h 2323145"/>
              <a:gd name="connsiteX257" fmla="*/ 416820 w 11269336"/>
              <a:gd name="connsiteY257" fmla="*/ 2305443 h 2323145"/>
              <a:gd name="connsiteX258" fmla="*/ 376805 w 11269336"/>
              <a:gd name="connsiteY258" fmla="*/ 2307647 h 2323145"/>
              <a:gd name="connsiteX259" fmla="*/ 266777 w 11269336"/>
              <a:gd name="connsiteY259" fmla="*/ 2309012 h 2323145"/>
              <a:gd name="connsiteX260" fmla="*/ 156013 w 11269336"/>
              <a:gd name="connsiteY260" fmla="*/ 2306832 h 2323145"/>
              <a:gd name="connsiteX261" fmla="*/ 87258 w 11269336"/>
              <a:gd name="connsiteY261" fmla="*/ 2285511 h 2323145"/>
              <a:gd name="connsiteX262" fmla="*/ 23798 w 11269336"/>
              <a:gd name="connsiteY262" fmla="*/ 2281822 h 2323145"/>
              <a:gd name="connsiteX263" fmla="*/ 0 w 11269336"/>
              <a:gd name="connsiteY263" fmla="*/ 2285369 h 2323145"/>
              <a:gd name="connsiteX264" fmla="*/ 0 w 11269336"/>
              <a:gd name="connsiteY26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8977138 w 11269336"/>
              <a:gd name="connsiteY22" fmla="*/ 774970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263254 w 11269336"/>
              <a:gd name="connsiteY20" fmla="*/ 645662 h 2323145"/>
              <a:gd name="connsiteX21" fmla="*/ 9162278 w 11269336"/>
              <a:gd name="connsiteY21" fmla="*/ 704724 h 2323145"/>
              <a:gd name="connsiteX22" fmla="*/ 9062863 w 11269336"/>
              <a:gd name="connsiteY22" fmla="*/ 754656 h 2323145"/>
              <a:gd name="connsiteX23" fmla="*/ 8914746 w 11269336"/>
              <a:gd name="connsiteY23" fmla="*/ 826428 h 2323145"/>
              <a:gd name="connsiteX24" fmla="*/ 8917778 w 11269336"/>
              <a:gd name="connsiteY24" fmla="*/ 835198 h 2323145"/>
              <a:gd name="connsiteX25" fmla="*/ 8905560 w 11269336"/>
              <a:gd name="connsiteY25" fmla="*/ 838358 h 2323145"/>
              <a:gd name="connsiteX26" fmla="*/ 8897564 w 11269336"/>
              <a:gd name="connsiteY26" fmla="*/ 834287 h 2323145"/>
              <a:gd name="connsiteX27" fmla="*/ 8878040 w 11269336"/>
              <a:gd name="connsiteY27" fmla="*/ 844150 h 2323145"/>
              <a:gd name="connsiteX28" fmla="*/ 8795998 w 11269336"/>
              <a:gd name="connsiteY28" fmla="*/ 863337 h 2323145"/>
              <a:gd name="connsiteX29" fmla="*/ 8776970 w 11269336"/>
              <a:gd name="connsiteY29" fmla="*/ 885177 h 2323145"/>
              <a:gd name="connsiteX30" fmla="*/ 8755719 w 11269336"/>
              <a:gd name="connsiteY30" fmla="*/ 889754 h 2323145"/>
              <a:gd name="connsiteX31" fmla="*/ 8743257 w 11269336"/>
              <a:gd name="connsiteY31" fmla="*/ 904723 h 2323145"/>
              <a:gd name="connsiteX32" fmla="*/ 8721366 w 11269336"/>
              <a:gd name="connsiteY32" fmla="*/ 904711 h 2323145"/>
              <a:gd name="connsiteX33" fmla="*/ 8678353 w 11269336"/>
              <a:gd name="connsiteY33" fmla="*/ 926318 h 2323145"/>
              <a:gd name="connsiteX34" fmla="*/ 8636849 w 11269336"/>
              <a:gd name="connsiteY34" fmla="*/ 937900 h 2323145"/>
              <a:gd name="connsiteX35" fmla="*/ 8620213 w 11269336"/>
              <a:gd name="connsiteY35" fmla="*/ 943068 h 2323145"/>
              <a:gd name="connsiteX36" fmla="*/ 8612581 w 11269336"/>
              <a:gd name="connsiteY36" fmla="*/ 952695 h 2323145"/>
              <a:gd name="connsiteX37" fmla="*/ 8589038 w 11269336"/>
              <a:gd name="connsiteY37" fmla="*/ 963892 h 2323145"/>
              <a:gd name="connsiteX38" fmla="*/ 8579950 w 11269336"/>
              <a:gd name="connsiteY38" fmla="*/ 960899 h 2323145"/>
              <a:gd name="connsiteX39" fmla="*/ 8579319 w 11269336"/>
              <a:gd name="connsiteY39" fmla="*/ 965630 h 2323145"/>
              <a:gd name="connsiteX40" fmla="*/ 8547429 w 11269336"/>
              <a:gd name="connsiteY40" fmla="*/ 984506 h 2323145"/>
              <a:gd name="connsiteX41" fmla="*/ 8478704 w 11269336"/>
              <a:gd name="connsiteY41" fmla="*/ 1025490 h 2323145"/>
              <a:gd name="connsiteX42" fmla="*/ 8461421 w 11269336"/>
              <a:gd name="connsiteY42" fmla="*/ 1035512 h 2323145"/>
              <a:gd name="connsiteX43" fmla="*/ 8445003 w 11269336"/>
              <a:gd name="connsiteY43" fmla="*/ 1036851 h 2323145"/>
              <a:gd name="connsiteX44" fmla="*/ 8357350 w 11269336"/>
              <a:gd name="connsiteY44" fmla="*/ 1060213 h 2323145"/>
              <a:gd name="connsiteX45" fmla="*/ 8335565 w 11269336"/>
              <a:gd name="connsiteY45" fmla="*/ 1061151 h 2323145"/>
              <a:gd name="connsiteX46" fmla="*/ 8325267 w 11269336"/>
              <a:gd name="connsiteY46" fmla="*/ 1055919 h 2323145"/>
              <a:gd name="connsiteX47" fmla="*/ 8293586 w 11269336"/>
              <a:gd name="connsiteY47" fmla="*/ 1076144 h 2323145"/>
              <a:gd name="connsiteX48" fmla="*/ 8242405 w 11269336"/>
              <a:gd name="connsiteY48" fmla="*/ 1095960 h 2323145"/>
              <a:gd name="connsiteX49" fmla="*/ 8197391 w 11269336"/>
              <a:gd name="connsiteY49" fmla="*/ 1107746 h 2323145"/>
              <a:gd name="connsiteX50" fmla="*/ 8081474 w 11269336"/>
              <a:gd name="connsiteY50" fmla="*/ 1130125 h 2323145"/>
              <a:gd name="connsiteX51" fmla="*/ 8053585 w 11269336"/>
              <a:gd name="connsiteY51" fmla="*/ 1129169 h 2323145"/>
              <a:gd name="connsiteX52" fmla="*/ 8038422 w 11269336"/>
              <a:gd name="connsiteY52" fmla="*/ 1119092 h 2323145"/>
              <a:gd name="connsiteX53" fmla="*/ 8029450 w 11269336"/>
              <a:gd name="connsiteY53" fmla="*/ 1125592 h 2323145"/>
              <a:gd name="connsiteX54" fmla="*/ 7959552 w 11269336"/>
              <a:gd name="connsiteY54" fmla="*/ 1140188 h 2323145"/>
              <a:gd name="connsiteX55" fmla="*/ 7914188 w 11269336"/>
              <a:gd name="connsiteY55" fmla="*/ 1150862 h 2323145"/>
              <a:gd name="connsiteX56" fmla="*/ 7914918 w 11269336"/>
              <a:gd name="connsiteY56" fmla="*/ 1168758 h 2323145"/>
              <a:gd name="connsiteX57" fmla="*/ 7875510 w 11269336"/>
              <a:gd name="connsiteY57" fmla="*/ 1183153 h 2323145"/>
              <a:gd name="connsiteX58" fmla="*/ 7829932 w 11269336"/>
              <a:gd name="connsiteY58" fmla="*/ 1180782 h 2323145"/>
              <a:gd name="connsiteX59" fmla="*/ 7779182 w 11269336"/>
              <a:gd name="connsiteY59" fmla="*/ 1192665 h 2323145"/>
              <a:gd name="connsiteX60" fmla="*/ 7748774 w 11269336"/>
              <a:gd name="connsiteY60" fmla="*/ 1199586 h 2323145"/>
              <a:gd name="connsiteX61" fmla="*/ 7671846 w 11269336"/>
              <a:gd name="connsiteY61" fmla="*/ 1231966 h 2323145"/>
              <a:gd name="connsiteX62" fmla="*/ 7554146 w 11269336"/>
              <a:gd name="connsiteY62" fmla="*/ 1319748 h 2323145"/>
              <a:gd name="connsiteX63" fmla="*/ 7515052 w 11269336"/>
              <a:gd name="connsiteY63" fmla="*/ 1336718 h 2323145"/>
              <a:gd name="connsiteX64" fmla="*/ 7507193 w 11269336"/>
              <a:gd name="connsiteY64" fmla="*/ 1334617 h 2323145"/>
              <a:gd name="connsiteX65" fmla="*/ 7461694 w 11269336"/>
              <a:gd name="connsiteY65" fmla="*/ 1375866 h 2323145"/>
              <a:gd name="connsiteX66" fmla="*/ 7377571 w 11269336"/>
              <a:gd name="connsiteY66" fmla="*/ 1400128 h 2323145"/>
              <a:gd name="connsiteX67" fmla="*/ 7311261 w 11269336"/>
              <a:gd name="connsiteY67" fmla="*/ 1412652 h 2323145"/>
              <a:gd name="connsiteX68" fmla="*/ 7275307 w 11269336"/>
              <a:gd name="connsiteY68" fmla="*/ 1422171 h 2323145"/>
              <a:gd name="connsiteX69" fmla="*/ 7247783 w 11269336"/>
              <a:gd name="connsiteY69" fmla="*/ 1426330 h 2323145"/>
              <a:gd name="connsiteX70" fmla="*/ 7185047 w 11269336"/>
              <a:gd name="connsiteY70" fmla="*/ 1451812 h 2323145"/>
              <a:gd name="connsiteX71" fmla="*/ 7084117 w 11269336"/>
              <a:gd name="connsiteY71" fmla="*/ 1500281 h 2323145"/>
              <a:gd name="connsiteX72" fmla="*/ 7062011 w 11269336"/>
              <a:gd name="connsiteY72" fmla="*/ 1509183 h 2323145"/>
              <a:gd name="connsiteX73" fmla="*/ 7040555 w 11269336"/>
              <a:gd name="connsiteY73" fmla="*/ 1511207 h 2323145"/>
              <a:gd name="connsiteX74" fmla="*/ 7033438 w 11269336"/>
              <a:gd name="connsiteY74" fmla="*/ 1506772 h 2323145"/>
              <a:gd name="connsiteX75" fmla="*/ 7020886 w 11269336"/>
              <a:gd name="connsiteY75" fmla="*/ 1510764 h 2323145"/>
              <a:gd name="connsiteX76" fmla="*/ 7017033 w 11269336"/>
              <a:gd name="connsiteY76" fmla="*/ 1510650 h 2323145"/>
              <a:gd name="connsiteX77" fmla="*/ 6995460 w 11269336"/>
              <a:gd name="connsiteY77" fmla="*/ 1511173 h 2323145"/>
              <a:gd name="connsiteX78" fmla="*/ 6962144 w 11269336"/>
              <a:gd name="connsiteY78" fmla="*/ 1541508 h 2323145"/>
              <a:gd name="connsiteX79" fmla="*/ 6910674 w 11269336"/>
              <a:gd name="connsiteY79" fmla="*/ 1554793 h 2323145"/>
              <a:gd name="connsiteX80" fmla="*/ 6732152 w 11269336"/>
              <a:gd name="connsiteY80" fmla="*/ 1642538 h 2323145"/>
              <a:gd name="connsiteX81" fmla="*/ 6694106 w 11269336"/>
              <a:gd name="connsiteY81" fmla="*/ 1632377 h 2323145"/>
              <a:gd name="connsiteX82" fmla="*/ 6617223 w 11269336"/>
              <a:gd name="connsiteY82" fmla="*/ 1659889 h 2323145"/>
              <a:gd name="connsiteX83" fmla="*/ 6521138 w 11269336"/>
              <a:gd name="connsiteY83" fmla="*/ 1744340 h 2323145"/>
              <a:gd name="connsiteX84" fmla="*/ 6380677 w 11269336"/>
              <a:gd name="connsiteY84" fmla="*/ 1796883 h 2323145"/>
              <a:gd name="connsiteX85" fmla="*/ 6374897 w 11269336"/>
              <a:gd name="connsiteY85" fmla="*/ 1809910 h 2323145"/>
              <a:gd name="connsiteX86" fmla="*/ 6364545 w 11269336"/>
              <a:gd name="connsiteY86" fmla="*/ 1820090 h 2323145"/>
              <a:gd name="connsiteX87" fmla="*/ 6362126 w 11269336"/>
              <a:gd name="connsiteY87" fmla="*/ 1819991 h 2323145"/>
              <a:gd name="connsiteX88" fmla="*/ 6346673 w 11269336"/>
              <a:gd name="connsiteY88" fmla="*/ 1827824 h 2323145"/>
              <a:gd name="connsiteX89" fmla="*/ 6345588 w 11269336"/>
              <a:gd name="connsiteY89" fmla="*/ 1832232 h 2323145"/>
              <a:gd name="connsiteX90" fmla="*/ 6335708 w 11269336"/>
              <a:gd name="connsiteY90" fmla="*/ 1838451 h 2323145"/>
              <a:gd name="connsiteX91" fmla="*/ 6318182 w 11269336"/>
              <a:gd name="connsiteY91" fmla="*/ 1852975 h 2323145"/>
              <a:gd name="connsiteX92" fmla="*/ 6313084 w 11269336"/>
              <a:gd name="connsiteY92" fmla="*/ 1853561 h 2323145"/>
              <a:gd name="connsiteX93" fmla="*/ 6283816 w 11269336"/>
              <a:gd name="connsiteY93" fmla="*/ 1872148 h 2323145"/>
              <a:gd name="connsiteX94" fmla="*/ 6282550 w 11269336"/>
              <a:gd name="connsiteY94" fmla="*/ 1871392 h 2323145"/>
              <a:gd name="connsiteX95" fmla="*/ 6270527 w 11269336"/>
              <a:gd name="connsiteY95" fmla="*/ 1872208 h 2323145"/>
              <a:gd name="connsiteX96" fmla="*/ 6249518 w 11269336"/>
              <a:gd name="connsiteY96" fmla="*/ 1876079 h 2323145"/>
              <a:gd name="connsiteX97" fmla="*/ 6190386 w 11269336"/>
              <a:gd name="connsiteY97" fmla="*/ 1872478 h 2323145"/>
              <a:gd name="connsiteX98" fmla="*/ 6159777 w 11269336"/>
              <a:gd name="connsiteY98" fmla="*/ 1891745 h 2323145"/>
              <a:gd name="connsiteX99" fmla="*/ 6153131 w 11269336"/>
              <a:gd name="connsiteY99" fmla="*/ 1895079 h 2323145"/>
              <a:gd name="connsiteX100" fmla="*/ 6152798 w 11269336"/>
              <a:gd name="connsiteY100" fmla="*/ 1894920 h 2323145"/>
              <a:gd name="connsiteX101" fmla="*/ 6145388 w 11269336"/>
              <a:gd name="connsiteY101" fmla="*/ 1897990 h 2323145"/>
              <a:gd name="connsiteX102" fmla="*/ 6141014 w 11269336"/>
              <a:gd name="connsiteY102" fmla="*/ 1901155 h 2323145"/>
              <a:gd name="connsiteX103" fmla="*/ 6128122 w 11269336"/>
              <a:gd name="connsiteY103" fmla="*/ 1907623 h 2323145"/>
              <a:gd name="connsiteX104" fmla="*/ 6122351 w 11269336"/>
              <a:gd name="connsiteY104" fmla="*/ 1908359 h 2323145"/>
              <a:gd name="connsiteX105" fmla="*/ 6064750 w 11269336"/>
              <a:gd name="connsiteY105" fmla="*/ 1896394 h 2323145"/>
              <a:gd name="connsiteX106" fmla="*/ 5964230 w 11269336"/>
              <a:gd name="connsiteY106" fmla="*/ 1910038 h 2323145"/>
              <a:gd name="connsiteX107" fmla="*/ 5865399 w 11269336"/>
              <a:gd name="connsiteY107" fmla="*/ 1926966 h 2323145"/>
              <a:gd name="connsiteX108" fmla="*/ 5829951 w 11269336"/>
              <a:gd name="connsiteY108" fmla="*/ 1934755 h 2323145"/>
              <a:gd name="connsiteX109" fmla="*/ 5765285 w 11269336"/>
              <a:gd name="connsiteY109" fmla="*/ 1941322 h 2323145"/>
              <a:gd name="connsiteX110" fmla="*/ 5734750 w 11269336"/>
              <a:gd name="connsiteY110" fmla="*/ 1939793 h 2323145"/>
              <a:gd name="connsiteX111" fmla="*/ 5733569 w 11269336"/>
              <a:gd name="connsiteY111" fmla="*/ 1940505 h 2323145"/>
              <a:gd name="connsiteX112" fmla="*/ 5730329 w 11269336"/>
              <a:gd name="connsiteY112" fmla="*/ 1937845 h 2323145"/>
              <a:gd name="connsiteX113" fmla="*/ 5724661 w 11269336"/>
              <a:gd name="connsiteY113" fmla="*/ 1937455 h 2323145"/>
              <a:gd name="connsiteX114" fmla="*/ 5710186 w 11269336"/>
              <a:gd name="connsiteY114" fmla="*/ 1941370 h 2323145"/>
              <a:gd name="connsiteX115" fmla="*/ 5704910 w 11269336"/>
              <a:gd name="connsiteY115" fmla="*/ 1943663 h 2323145"/>
              <a:gd name="connsiteX116" fmla="*/ 5696836 w 11269336"/>
              <a:gd name="connsiteY116" fmla="*/ 1945271 h 2323145"/>
              <a:gd name="connsiteX117" fmla="*/ 5696583 w 11269336"/>
              <a:gd name="connsiteY117" fmla="*/ 1945050 h 2323145"/>
              <a:gd name="connsiteX118" fmla="*/ 5689123 w 11269336"/>
              <a:gd name="connsiteY118" fmla="*/ 1947067 h 2323145"/>
              <a:gd name="connsiteX119" fmla="*/ 5653291 w 11269336"/>
              <a:gd name="connsiteY119" fmla="*/ 1960245 h 2323145"/>
              <a:gd name="connsiteX120" fmla="*/ 5599385 w 11269336"/>
              <a:gd name="connsiteY120" fmla="*/ 1945198 h 2323145"/>
              <a:gd name="connsiteX121" fmla="*/ 5578300 w 11269336"/>
              <a:gd name="connsiteY121" fmla="*/ 1944963 h 2323145"/>
              <a:gd name="connsiteX122" fmla="*/ 5566758 w 11269336"/>
              <a:gd name="connsiteY122" fmla="*/ 1943441 h 2323145"/>
              <a:gd name="connsiteX123" fmla="*/ 5565857 w 11269336"/>
              <a:gd name="connsiteY123" fmla="*/ 1942445 h 2323145"/>
              <a:gd name="connsiteX124" fmla="*/ 5531534 w 11269336"/>
              <a:gd name="connsiteY124" fmla="*/ 1955208 h 2323145"/>
              <a:gd name="connsiteX125" fmla="*/ 5526552 w 11269336"/>
              <a:gd name="connsiteY125" fmla="*/ 1954799 h 2323145"/>
              <a:gd name="connsiteX126" fmla="*/ 5504723 w 11269336"/>
              <a:gd name="connsiteY126" fmla="*/ 1965811 h 2323145"/>
              <a:gd name="connsiteX127" fmla="*/ 5493156 w 11269336"/>
              <a:gd name="connsiteY127" fmla="*/ 1970063 h 2323145"/>
              <a:gd name="connsiteX128" fmla="*/ 5490486 w 11269336"/>
              <a:gd name="connsiteY128" fmla="*/ 1974227 h 2323145"/>
              <a:gd name="connsiteX129" fmla="*/ 5473107 w 11269336"/>
              <a:gd name="connsiteY129" fmla="*/ 1979001 h 2323145"/>
              <a:gd name="connsiteX130" fmla="*/ 5470885 w 11269336"/>
              <a:gd name="connsiteY130" fmla="*/ 1978432 h 2323145"/>
              <a:gd name="connsiteX131" fmla="*/ 5457393 w 11269336"/>
              <a:gd name="connsiteY131" fmla="*/ 1986525 h 2323145"/>
              <a:gd name="connsiteX132" fmla="*/ 5447102 w 11269336"/>
              <a:gd name="connsiteY132" fmla="*/ 1998329 h 2323145"/>
              <a:gd name="connsiteX133" fmla="*/ 5159151 w 11269336"/>
              <a:gd name="connsiteY133" fmla="*/ 2029640 h 2323145"/>
              <a:gd name="connsiteX134" fmla="*/ 5041688 w 11269336"/>
              <a:gd name="connsiteY134" fmla="*/ 2022334 h 2323145"/>
              <a:gd name="connsiteX135" fmla="*/ 4860988 w 11269336"/>
              <a:gd name="connsiteY135" fmla="*/ 2135698 h 2323145"/>
              <a:gd name="connsiteX136" fmla="*/ 4807902 w 11269336"/>
              <a:gd name="connsiteY136" fmla="*/ 2138894 h 2323145"/>
              <a:gd name="connsiteX137" fmla="*/ 4765388 w 11269336"/>
              <a:gd name="connsiteY137" fmla="*/ 2162525 h 2323145"/>
              <a:gd name="connsiteX138" fmla="*/ 4745033 w 11269336"/>
              <a:gd name="connsiteY138" fmla="*/ 2158859 h 2323145"/>
              <a:gd name="connsiteX139" fmla="*/ 4741475 w 11269336"/>
              <a:gd name="connsiteY139" fmla="*/ 2157998 h 2323145"/>
              <a:gd name="connsiteX140" fmla="*/ 4728247 w 11269336"/>
              <a:gd name="connsiteY140" fmla="*/ 2159526 h 2323145"/>
              <a:gd name="connsiteX141" fmla="*/ 4723263 w 11269336"/>
              <a:gd name="connsiteY141" fmla="*/ 2153742 h 2323145"/>
              <a:gd name="connsiteX142" fmla="*/ 4702453 w 11269336"/>
              <a:gd name="connsiteY142" fmla="*/ 2151586 h 2323145"/>
              <a:gd name="connsiteX143" fmla="*/ 4678455 w 11269336"/>
              <a:gd name="connsiteY143" fmla="*/ 2156131 h 2323145"/>
              <a:gd name="connsiteX144" fmla="*/ 4593061 w 11269336"/>
              <a:gd name="connsiteY144" fmla="*/ 2171597 h 2323145"/>
              <a:gd name="connsiteX145" fmla="*/ 4579902 w 11269336"/>
              <a:gd name="connsiteY145" fmla="*/ 2177927 h 2323145"/>
              <a:gd name="connsiteX146" fmla="*/ 4533444 w 11269336"/>
              <a:gd name="connsiteY146" fmla="*/ 2181200 h 2323145"/>
              <a:gd name="connsiteX147" fmla="*/ 4492832 w 11269336"/>
              <a:gd name="connsiteY147" fmla="*/ 2188033 h 2323145"/>
              <a:gd name="connsiteX148" fmla="*/ 4467257 w 11269336"/>
              <a:gd name="connsiteY148" fmla="*/ 2196121 h 2323145"/>
              <a:gd name="connsiteX149" fmla="*/ 4459937 w 11269336"/>
              <a:gd name="connsiteY149" fmla="*/ 2195182 h 2323145"/>
              <a:gd name="connsiteX150" fmla="*/ 4433312 w 11269336"/>
              <a:gd name="connsiteY150" fmla="*/ 2199004 h 2323145"/>
              <a:gd name="connsiteX151" fmla="*/ 4420601 w 11269336"/>
              <a:gd name="connsiteY151" fmla="*/ 2205158 h 2323145"/>
              <a:gd name="connsiteX152" fmla="*/ 4405765 w 11269336"/>
              <a:gd name="connsiteY152" fmla="*/ 2199902 h 2323145"/>
              <a:gd name="connsiteX153" fmla="*/ 4401354 w 11269336"/>
              <a:gd name="connsiteY153" fmla="*/ 2194745 h 2323145"/>
              <a:gd name="connsiteX154" fmla="*/ 4383151 w 11269336"/>
              <a:gd name="connsiteY154" fmla="*/ 2201140 h 2323145"/>
              <a:gd name="connsiteX155" fmla="*/ 4366646 w 11269336"/>
              <a:gd name="connsiteY155" fmla="*/ 2198564 h 2323145"/>
              <a:gd name="connsiteX156" fmla="*/ 4354009 w 11269336"/>
              <a:gd name="connsiteY156" fmla="*/ 2204984 h 2323145"/>
              <a:gd name="connsiteX157" fmla="*/ 4348284 w 11269336"/>
              <a:gd name="connsiteY157" fmla="*/ 2205270 h 2323145"/>
              <a:gd name="connsiteX158" fmla="*/ 4333906 w 11269336"/>
              <a:gd name="connsiteY158" fmla="*/ 2205251 h 2323145"/>
              <a:gd name="connsiteX159" fmla="*/ 4308819 w 11269336"/>
              <a:gd name="connsiteY159" fmla="*/ 2203822 h 2323145"/>
              <a:gd name="connsiteX160" fmla="*/ 4301210 w 11269336"/>
              <a:gd name="connsiteY160" fmla="*/ 2204456 h 2323145"/>
              <a:gd name="connsiteX161" fmla="*/ 4283095 w 11269336"/>
              <a:gd name="connsiteY161" fmla="*/ 2198177 h 2323145"/>
              <a:gd name="connsiteX162" fmla="*/ 4250119 w 11269336"/>
              <a:gd name="connsiteY162" fmla="*/ 2196342 h 2323145"/>
              <a:gd name="connsiteX163" fmla="*/ 4189203 w 11269336"/>
              <a:gd name="connsiteY163" fmla="*/ 2178994 h 2323145"/>
              <a:gd name="connsiteX164" fmla="*/ 4154035 w 11269336"/>
              <a:gd name="connsiteY164" fmla="*/ 2171950 h 2323145"/>
              <a:gd name="connsiteX165" fmla="*/ 4129569 w 11269336"/>
              <a:gd name="connsiteY165" fmla="*/ 2163850 h 2323145"/>
              <a:gd name="connsiteX166" fmla="*/ 4061250 w 11269336"/>
              <a:gd name="connsiteY166" fmla="*/ 2159236 h 2323145"/>
              <a:gd name="connsiteX167" fmla="*/ 3945480 w 11269336"/>
              <a:gd name="connsiteY167" fmla="*/ 2158279 h 2323145"/>
              <a:gd name="connsiteX168" fmla="*/ 3921468 w 11269336"/>
              <a:gd name="connsiteY168" fmla="*/ 2156588 h 2323145"/>
              <a:gd name="connsiteX169" fmla="*/ 3903348 w 11269336"/>
              <a:gd name="connsiteY169" fmla="*/ 2149220 h 2323145"/>
              <a:gd name="connsiteX170" fmla="*/ 3901342 w 11269336"/>
              <a:gd name="connsiteY170" fmla="*/ 2142355 h 2323145"/>
              <a:gd name="connsiteX171" fmla="*/ 3888539 w 11269336"/>
              <a:gd name="connsiteY171" fmla="*/ 2140476 h 2323145"/>
              <a:gd name="connsiteX172" fmla="*/ 3885662 w 11269336"/>
              <a:gd name="connsiteY172" fmla="*/ 2138740 h 2323145"/>
              <a:gd name="connsiteX173" fmla="*/ 3868627 w 11269336"/>
              <a:gd name="connsiteY173" fmla="*/ 2130023 h 2323145"/>
              <a:gd name="connsiteX174" fmla="*/ 3819177 w 11269336"/>
              <a:gd name="connsiteY174" fmla="*/ 2142111 h 2323145"/>
              <a:gd name="connsiteX175" fmla="*/ 3769100 w 11269336"/>
              <a:gd name="connsiteY175" fmla="*/ 2131731 h 2323145"/>
              <a:gd name="connsiteX176" fmla="*/ 3562752 w 11269336"/>
              <a:gd name="connsiteY176" fmla="*/ 2131785 h 2323145"/>
              <a:gd name="connsiteX177" fmla="*/ 3541402 w 11269336"/>
              <a:gd name="connsiteY177" fmla="*/ 2106821 h 2323145"/>
              <a:gd name="connsiteX178" fmla="*/ 3365341 w 11269336"/>
              <a:gd name="connsiteY178" fmla="*/ 2077638 h 2323145"/>
              <a:gd name="connsiteX179" fmla="*/ 3170922 w 11269336"/>
              <a:gd name="connsiteY179" fmla="*/ 2115957 h 2323145"/>
              <a:gd name="connsiteX180" fmla="*/ 3156256 w 11269336"/>
              <a:gd name="connsiteY180" fmla="*/ 2124773 h 2323145"/>
              <a:gd name="connsiteX181" fmla="*/ 3140298 w 11269336"/>
              <a:gd name="connsiteY181" fmla="*/ 2129182 h 2323145"/>
              <a:gd name="connsiteX182" fmla="*/ 3138514 w 11269336"/>
              <a:gd name="connsiteY182" fmla="*/ 2128069 h 2323145"/>
              <a:gd name="connsiteX183" fmla="*/ 3120467 w 11269336"/>
              <a:gd name="connsiteY183" fmla="*/ 2128281 h 2323145"/>
              <a:gd name="connsiteX184" fmla="*/ 3116175 w 11269336"/>
              <a:gd name="connsiteY184" fmla="*/ 2131633 h 2323145"/>
              <a:gd name="connsiteX185" fmla="*/ 3103685 w 11269336"/>
              <a:gd name="connsiteY185" fmla="*/ 2132814 h 2323145"/>
              <a:gd name="connsiteX186" fmla="*/ 3078794 w 11269336"/>
              <a:gd name="connsiteY186" fmla="*/ 2137935 h 2323145"/>
              <a:gd name="connsiteX187" fmla="*/ 3074407 w 11269336"/>
              <a:gd name="connsiteY187" fmla="*/ 2136274 h 2323145"/>
              <a:gd name="connsiteX188" fmla="*/ 3037285 w 11269336"/>
              <a:gd name="connsiteY188" fmla="*/ 2139919 h 2323145"/>
              <a:gd name="connsiteX189" fmla="*/ 3036901 w 11269336"/>
              <a:gd name="connsiteY189" fmla="*/ 2138726 h 2323145"/>
              <a:gd name="connsiteX190" fmla="*/ 3026996 w 11269336"/>
              <a:gd name="connsiteY190" fmla="*/ 2134322 h 2323145"/>
              <a:gd name="connsiteX191" fmla="*/ 3007772 w 11269336"/>
              <a:gd name="connsiteY191" fmla="*/ 2128742 h 2323145"/>
              <a:gd name="connsiteX192" fmla="*/ 2965030 w 11269336"/>
              <a:gd name="connsiteY192" fmla="*/ 2100494 h 2323145"/>
              <a:gd name="connsiteX193" fmla="*/ 2926342 w 11269336"/>
              <a:gd name="connsiteY193" fmla="*/ 2104155 h 2323145"/>
              <a:gd name="connsiteX194" fmla="*/ 2918608 w 11269336"/>
              <a:gd name="connsiteY194" fmla="*/ 2104215 h 2323145"/>
              <a:gd name="connsiteX195" fmla="*/ 2918475 w 11269336"/>
              <a:gd name="connsiteY195" fmla="*/ 2103937 h 2323145"/>
              <a:gd name="connsiteX196" fmla="*/ 2910360 w 11269336"/>
              <a:gd name="connsiteY196" fmla="*/ 2103444 h 2323145"/>
              <a:gd name="connsiteX197" fmla="*/ 2904507 w 11269336"/>
              <a:gd name="connsiteY197" fmla="*/ 2104326 h 2323145"/>
              <a:gd name="connsiteX198" fmla="*/ 2889503 w 11269336"/>
              <a:gd name="connsiteY198" fmla="*/ 2104443 h 2323145"/>
              <a:gd name="connsiteX199" fmla="*/ 2884480 w 11269336"/>
              <a:gd name="connsiteY199" fmla="*/ 2102626 h 2323145"/>
              <a:gd name="connsiteX200" fmla="*/ 2882689 w 11269336"/>
              <a:gd name="connsiteY200" fmla="*/ 2099228 h 2323145"/>
              <a:gd name="connsiteX201" fmla="*/ 2881291 w 11269336"/>
              <a:gd name="connsiteY201" fmla="*/ 2099618 h 2323145"/>
              <a:gd name="connsiteX202" fmla="*/ 2853979 w 11269336"/>
              <a:gd name="connsiteY202" fmla="*/ 2090388 h 2323145"/>
              <a:gd name="connsiteX203" fmla="*/ 2791790 w 11269336"/>
              <a:gd name="connsiteY203" fmla="*/ 2080332 h 2323145"/>
              <a:gd name="connsiteX204" fmla="*/ 2755844 w 11269336"/>
              <a:gd name="connsiteY204" fmla="*/ 2078874 h 2323145"/>
              <a:gd name="connsiteX205" fmla="*/ 2657742 w 11269336"/>
              <a:gd name="connsiteY205" fmla="*/ 2070179 h 2323145"/>
              <a:gd name="connsiteX206" fmla="*/ 2559549 w 11269336"/>
              <a:gd name="connsiteY206" fmla="*/ 2057873 h 2323145"/>
              <a:gd name="connsiteX207" fmla="*/ 2512054 w 11269336"/>
              <a:gd name="connsiteY207" fmla="*/ 2031671 h 2323145"/>
              <a:gd name="connsiteX208" fmla="*/ 2506437 w 11269336"/>
              <a:gd name="connsiteY208" fmla="*/ 2030918 h 2323145"/>
              <a:gd name="connsiteX209" fmla="*/ 2491752 w 11269336"/>
              <a:gd name="connsiteY209" fmla="*/ 2033906 h 2323145"/>
              <a:gd name="connsiteX210" fmla="*/ 2486338 w 11269336"/>
              <a:gd name="connsiteY210" fmla="*/ 2035862 h 2323145"/>
              <a:gd name="connsiteX211" fmla="*/ 2478186 w 11269336"/>
              <a:gd name="connsiteY211" fmla="*/ 2036953 h 2323145"/>
              <a:gd name="connsiteX212" fmla="*/ 2477950 w 11269336"/>
              <a:gd name="connsiteY212" fmla="*/ 2036715 h 2323145"/>
              <a:gd name="connsiteX213" fmla="*/ 2470381 w 11269336"/>
              <a:gd name="connsiteY213" fmla="*/ 2038256 h 2323145"/>
              <a:gd name="connsiteX214" fmla="*/ 2433781 w 11269336"/>
              <a:gd name="connsiteY214" fmla="*/ 2049140 h 2323145"/>
              <a:gd name="connsiteX215" fmla="*/ 2381172 w 11269336"/>
              <a:gd name="connsiteY215" fmla="*/ 2030645 h 2323145"/>
              <a:gd name="connsiteX216" fmla="*/ 2360198 w 11269336"/>
              <a:gd name="connsiteY216" fmla="*/ 2029059 h 2323145"/>
              <a:gd name="connsiteX217" fmla="*/ 2348815 w 11269336"/>
              <a:gd name="connsiteY217" fmla="*/ 2026798 h 2323145"/>
              <a:gd name="connsiteX218" fmla="*/ 2347988 w 11269336"/>
              <a:gd name="connsiteY218" fmla="*/ 2025745 h 2323145"/>
              <a:gd name="connsiteX219" fmla="*/ 2312920 w 11269336"/>
              <a:gd name="connsiteY219" fmla="*/ 2036311 h 2323145"/>
              <a:gd name="connsiteX220" fmla="*/ 2307986 w 11269336"/>
              <a:gd name="connsiteY220" fmla="*/ 2035583 h 2323145"/>
              <a:gd name="connsiteX221" fmla="*/ 2285481 w 11269336"/>
              <a:gd name="connsiteY221" fmla="*/ 2045197 h 2323145"/>
              <a:gd name="connsiteX222" fmla="*/ 2273666 w 11269336"/>
              <a:gd name="connsiteY222" fmla="*/ 2048710 h 2323145"/>
              <a:gd name="connsiteX223" fmla="*/ 2270719 w 11269336"/>
              <a:gd name="connsiteY223" fmla="*/ 2052702 h 2323145"/>
              <a:gd name="connsiteX224" fmla="*/ 2253080 w 11269336"/>
              <a:gd name="connsiteY224" fmla="*/ 2056363 h 2323145"/>
              <a:gd name="connsiteX225" fmla="*/ 2250906 w 11269336"/>
              <a:gd name="connsiteY225" fmla="*/ 2055654 h 2323145"/>
              <a:gd name="connsiteX226" fmla="*/ 2236905 w 11269336"/>
              <a:gd name="connsiteY226" fmla="*/ 2062882 h 2323145"/>
              <a:gd name="connsiteX227" fmla="*/ 2225830 w 11269336"/>
              <a:gd name="connsiteY227" fmla="*/ 2074027 h 2323145"/>
              <a:gd name="connsiteX228" fmla="*/ 2073776 w 11269336"/>
              <a:gd name="connsiteY228" fmla="*/ 2089244 h 2323145"/>
              <a:gd name="connsiteX229" fmla="*/ 1948256 w 11269336"/>
              <a:gd name="connsiteY229" fmla="*/ 2146616 h 2323145"/>
              <a:gd name="connsiteX230" fmla="*/ 1865582 w 11269336"/>
              <a:gd name="connsiteY230" fmla="*/ 2153738 h 2323145"/>
              <a:gd name="connsiteX231" fmla="*/ 1835210 w 11269336"/>
              <a:gd name="connsiteY231" fmla="*/ 2134244 h 2323145"/>
              <a:gd name="connsiteX232" fmla="*/ 1632661 w 11269336"/>
              <a:gd name="connsiteY232" fmla="*/ 2173882 h 2323145"/>
              <a:gd name="connsiteX233" fmla="*/ 1579590 w 11269336"/>
              <a:gd name="connsiteY233" fmla="*/ 2173680 h 2323145"/>
              <a:gd name="connsiteX234" fmla="*/ 1535601 w 11269336"/>
              <a:gd name="connsiteY234" fmla="*/ 2194590 h 2323145"/>
              <a:gd name="connsiteX235" fmla="*/ 1515594 w 11269336"/>
              <a:gd name="connsiteY235" fmla="*/ 2189622 h 2323145"/>
              <a:gd name="connsiteX236" fmla="*/ 1512113 w 11269336"/>
              <a:gd name="connsiteY236" fmla="*/ 2188534 h 2323145"/>
              <a:gd name="connsiteX237" fmla="*/ 1498838 w 11269336"/>
              <a:gd name="connsiteY237" fmla="*/ 2189213 h 2323145"/>
              <a:gd name="connsiteX238" fmla="*/ 1494279 w 11269336"/>
              <a:gd name="connsiteY238" fmla="*/ 2183112 h 2323145"/>
              <a:gd name="connsiteX239" fmla="*/ 1473714 w 11269336"/>
              <a:gd name="connsiteY239" fmla="*/ 2179625 h 2323145"/>
              <a:gd name="connsiteX240" fmla="*/ 1449503 w 11269336"/>
              <a:gd name="connsiteY240" fmla="*/ 2182633 h 2323145"/>
              <a:gd name="connsiteX241" fmla="*/ 1266687 w 11269336"/>
              <a:gd name="connsiteY241" fmla="*/ 2212688 h 2323145"/>
              <a:gd name="connsiteX242" fmla="*/ 1239614 w 11269336"/>
              <a:gd name="connsiteY242" fmla="*/ 2209727 h 2323145"/>
              <a:gd name="connsiteX243" fmla="*/ 1202436 w 11269336"/>
              <a:gd name="connsiteY243" fmla="*/ 2209817 h 2323145"/>
              <a:gd name="connsiteX244" fmla="*/ 1136097 w 11269336"/>
              <a:gd name="connsiteY244" fmla="*/ 2205112 h 2323145"/>
              <a:gd name="connsiteX245" fmla="*/ 988232 w 11269336"/>
              <a:gd name="connsiteY245" fmla="*/ 2235635 h 2323145"/>
              <a:gd name="connsiteX246" fmla="*/ 981959 w 11269336"/>
              <a:gd name="connsiteY246" fmla="*/ 2231607 h 2323145"/>
              <a:gd name="connsiteX247" fmla="*/ 938600 w 11269336"/>
              <a:gd name="connsiteY247" fmla="*/ 2238113 h 2323145"/>
              <a:gd name="connsiteX248" fmla="*/ 791788 w 11269336"/>
              <a:gd name="connsiteY248" fmla="*/ 2293224 h 2323145"/>
              <a:gd name="connsiteX249" fmla="*/ 706914 w 11269336"/>
              <a:gd name="connsiteY249" fmla="*/ 2305046 h 2323145"/>
              <a:gd name="connsiteX250" fmla="*/ 675971 w 11269336"/>
              <a:gd name="connsiteY250" fmla="*/ 2304030 h 2323145"/>
              <a:gd name="connsiteX251" fmla="*/ 624180 w 11269336"/>
              <a:gd name="connsiteY251" fmla="*/ 2302650 h 2323145"/>
              <a:gd name="connsiteX252" fmla="*/ 583453 w 11269336"/>
              <a:gd name="connsiteY252" fmla="*/ 2288788 h 2323145"/>
              <a:gd name="connsiteX253" fmla="*/ 540946 w 11269336"/>
              <a:gd name="connsiteY253" fmla="*/ 2292721 h 2323145"/>
              <a:gd name="connsiteX254" fmla="*/ 533680 w 11269336"/>
              <a:gd name="connsiteY254" fmla="*/ 2310233 h 2323145"/>
              <a:gd name="connsiteX255" fmla="*/ 487366 w 11269336"/>
              <a:gd name="connsiteY255" fmla="*/ 2309053 h 2323145"/>
              <a:gd name="connsiteX256" fmla="*/ 416820 w 11269336"/>
              <a:gd name="connsiteY256" fmla="*/ 2305443 h 2323145"/>
              <a:gd name="connsiteX257" fmla="*/ 376805 w 11269336"/>
              <a:gd name="connsiteY257" fmla="*/ 2307647 h 2323145"/>
              <a:gd name="connsiteX258" fmla="*/ 266777 w 11269336"/>
              <a:gd name="connsiteY258" fmla="*/ 2309012 h 2323145"/>
              <a:gd name="connsiteX259" fmla="*/ 156013 w 11269336"/>
              <a:gd name="connsiteY259" fmla="*/ 2306832 h 2323145"/>
              <a:gd name="connsiteX260" fmla="*/ 87258 w 11269336"/>
              <a:gd name="connsiteY260" fmla="*/ 2285511 h 2323145"/>
              <a:gd name="connsiteX261" fmla="*/ 23798 w 11269336"/>
              <a:gd name="connsiteY261" fmla="*/ 2281822 h 2323145"/>
              <a:gd name="connsiteX262" fmla="*/ 0 w 11269336"/>
              <a:gd name="connsiteY262" fmla="*/ 2285369 h 2323145"/>
              <a:gd name="connsiteX263" fmla="*/ 0 w 11269336"/>
              <a:gd name="connsiteY26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380600 w 11269336"/>
              <a:gd name="connsiteY19" fmla="*/ 549821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41688 w 11269336"/>
              <a:gd name="connsiteY133" fmla="*/ 2022334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79902 w 11269336"/>
              <a:gd name="connsiteY144" fmla="*/ 2177927 h 2323145"/>
              <a:gd name="connsiteX145" fmla="*/ 4533444 w 11269336"/>
              <a:gd name="connsiteY145" fmla="*/ 2181200 h 2323145"/>
              <a:gd name="connsiteX146" fmla="*/ 4492832 w 11269336"/>
              <a:gd name="connsiteY146" fmla="*/ 2188033 h 2323145"/>
              <a:gd name="connsiteX147" fmla="*/ 4467257 w 11269336"/>
              <a:gd name="connsiteY147" fmla="*/ 2196121 h 2323145"/>
              <a:gd name="connsiteX148" fmla="*/ 4459937 w 11269336"/>
              <a:gd name="connsiteY148" fmla="*/ 2195182 h 2323145"/>
              <a:gd name="connsiteX149" fmla="*/ 4433312 w 11269336"/>
              <a:gd name="connsiteY149" fmla="*/ 2199004 h 2323145"/>
              <a:gd name="connsiteX150" fmla="*/ 4420601 w 11269336"/>
              <a:gd name="connsiteY150" fmla="*/ 2205158 h 2323145"/>
              <a:gd name="connsiteX151" fmla="*/ 4405765 w 11269336"/>
              <a:gd name="connsiteY151" fmla="*/ 2199902 h 2323145"/>
              <a:gd name="connsiteX152" fmla="*/ 4401354 w 11269336"/>
              <a:gd name="connsiteY152" fmla="*/ 2194745 h 2323145"/>
              <a:gd name="connsiteX153" fmla="*/ 4383151 w 11269336"/>
              <a:gd name="connsiteY153" fmla="*/ 2201140 h 2323145"/>
              <a:gd name="connsiteX154" fmla="*/ 4366646 w 11269336"/>
              <a:gd name="connsiteY154" fmla="*/ 2198564 h 2323145"/>
              <a:gd name="connsiteX155" fmla="*/ 4354009 w 11269336"/>
              <a:gd name="connsiteY155" fmla="*/ 2204984 h 2323145"/>
              <a:gd name="connsiteX156" fmla="*/ 4348284 w 11269336"/>
              <a:gd name="connsiteY156" fmla="*/ 2205270 h 2323145"/>
              <a:gd name="connsiteX157" fmla="*/ 4333906 w 11269336"/>
              <a:gd name="connsiteY157" fmla="*/ 2205251 h 2323145"/>
              <a:gd name="connsiteX158" fmla="*/ 4308819 w 11269336"/>
              <a:gd name="connsiteY158" fmla="*/ 2203822 h 2323145"/>
              <a:gd name="connsiteX159" fmla="*/ 4301210 w 11269336"/>
              <a:gd name="connsiteY159" fmla="*/ 2204456 h 2323145"/>
              <a:gd name="connsiteX160" fmla="*/ 4283095 w 11269336"/>
              <a:gd name="connsiteY160" fmla="*/ 2198177 h 2323145"/>
              <a:gd name="connsiteX161" fmla="*/ 4250119 w 11269336"/>
              <a:gd name="connsiteY161" fmla="*/ 2196342 h 2323145"/>
              <a:gd name="connsiteX162" fmla="*/ 4189203 w 11269336"/>
              <a:gd name="connsiteY162" fmla="*/ 2178994 h 2323145"/>
              <a:gd name="connsiteX163" fmla="*/ 4154035 w 11269336"/>
              <a:gd name="connsiteY163" fmla="*/ 2171950 h 2323145"/>
              <a:gd name="connsiteX164" fmla="*/ 4129569 w 11269336"/>
              <a:gd name="connsiteY164" fmla="*/ 2163850 h 2323145"/>
              <a:gd name="connsiteX165" fmla="*/ 4061250 w 11269336"/>
              <a:gd name="connsiteY165" fmla="*/ 2159236 h 2323145"/>
              <a:gd name="connsiteX166" fmla="*/ 3945480 w 11269336"/>
              <a:gd name="connsiteY166" fmla="*/ 2158279 h 2323145"/>
              <a:gd name="connsiteX167" fmla="*/ 3921468 w 11269336"/>
              <a:gd name="connsiteY167" fmla="*/ 2156588 h 2323145"/>
              <a:gd name="connsiteX168" fmla="*/ 3903348 w 11269336"/>
              <a:gd name="connsiteY168" fmla="*/ 2149220 h 2323145"/>
              <a:gd name="connsiteX169" fmla="*/ 3901342 w 11269336"/>
              <a:gd name="connsiteY169" fmla="*/ 2142355 h 2323145"/>
              <a:gd name="connsiteX170" fmla="*/ 3888539 w 11269336"/>
              <a:gd name="connsiteY170" fmla="*/ 2140476 h 2323145"/>
              <a:gd name="connsiteX171" fmla="*/ 3885662 w 11269336"/>
              <a:gd name="connsiteY171" fmla="*/ 2138740 h 2323145"/>
              <a:gd name="connsiteX172" fmla="*/ 3868627 w 11269336"/>
              <a:gd name="connsiteY172" fmla="*/ 2130023 h 2323145"/>
              <a:gd name="connsiteX173" fmla="*/ 3819177 w 11269336"/>
              <a:gd name="connsiteY173" fmla="*/ 2142111 h 2323145"/>
              <a:gd name="connsiteX174" fmla="*/ 3769100 w 11269336"/>
              <a:gd name="connsiteY174" fmla="*/ 2131731 h 2323145"/>
              <a:gd name="connsiteX175" fmla="*/ 3562752 w 11269336"/>
              <a:gd name="connsiteY175" fmla="*/ 2131785 h 2323145"/>
              <a:gd name="connsiteX176" fmla="*/ 3541402 w 11269336"/>
              <a:gd name="connsiteY176" fmla="*/ 2106821 h 2323145"/>
              <a:gd name="connsiteX177" fmla="*/ 3365341 w 11269336"/>
              <a:gd name="connsiteY177" fmla="*/ 2077638 h 2323145"/>
              <a:gd name="connsiteX178" fmla="*/ 3170922 w 11269336"/>
              <a:gd name="connsiteY178" fmla="*/ 2115957 h 2323145"/>
              <a:gd name="connsiteX179" fmla="*/ 3156256 w 11269336"/>
              <a:gd name="connsiteY179" fmla="*/ 2124773 h 2323145"/>
              <a:gd name="connsiteX180" fmla="*/ 3140298 w 11269336"/>
              <a:gd name="connsiteY180" fmla="*/ 2129182 h 2323145"/>
              <a:gd name="connsiteX181" fmla="*/ 3138514 w 11269336"/>
              <a:gd name="connsiteY181" fmla="*/ 2128069 h 2323145"/>
              <a:gd name="connsiteX182" fmla="*/ 3120467 w 11269336"/>
              <a:gd name="connsiteY182" fmla="*/ 2128281 h 2323145"/>
              <a:gd name="connsiteX183" fmla="*/ 3116175 w 11269336"/>
              <a:gd name="connsiteY183" fmla="*/ 2131633 h 2323145"/>
              <a:gd name="connsiteX184" fmla="*/ 3103685 w 11269336"/>
              <a:gd name="connsiteY184" fmla="*/ 2132814 h 2323145"/>
              <a:gd name="connsiteX185" fmla="*/ 3078794 w 11269336"/>
              <a:gd name="connsiteY185" fmla="*/ 2137935 h 2323145"/>
              <a:gd name="connsiteX186" fmla="*/ 3074407 w 11269336"/>
              <a:gd name="connsiteY186" fmla="*/ 2136274 h 2323145"/>
              <a:gd name="connsiteX187" fmla="*/ 3037285 w 11269336"/>
              <a:gd name="connsiteY187" fmla="*/ 2139919 h 2323145"/>
              <a:gd name="connsiteX188" fmla="*/ 3036901 w 11269336"/>
              <a:gd name="connsiteY188" fmla="*/ 2138726 h 2323145"/>
              <a:gd name="connsiteX189" fmla="*/ 3026996 w 11269336"/>
              <a:gd name="connsiteY189" fmla="*/ 2134322 h 2323145"/>
              <a:gd name="connsiteX190" fmla="*/ 3007772 w 11269336"/>
              <a:gd name="connsiteY190" fmla="*/ 2128742 h 2323145"/>
              <a:gd name="connsiteX191" fmla="*/ 2965030 w 11269336"/>
              <a:gd name="connsiteY191" fmla="*/ 2100494 h 2323145"/>
              <a:gd name="connsiteX192" fmla="*/ 2926342 w 11269336"/>
              <a:gd name="connsiteY192" fmla="*/ 2104155 h 2323145"/>
              <a:gd name="connsiteX193" fmla="*/ 2918608 w 11269336"/>
              <a:gd name="connsiteY193" fmla="*/ 2104215 h 2323145"/>
              <a:gd name="connsiteX194" fmla="*/ 2918475 w 11269336"/>
              <a:gd name="connsiteY194" fmla="*/ 2103937 h 2323145"/>
              <a:gd name="connsiteX195" fmla="*/ 2910360 w 11269336"/>
              <a:gd name="connsiteY195" fmla="*/ 2103444 h 2323145"/>
              <a:gd name="connsiteX196" fmla="*/ 2904507 w 11269336"/>
              <a:gd name="connsiteY196" fmla="*/ 2104326 h 2323145"/>
              <a:gd name="connsiteX197" fmla="*/ 2889503 w 11269336"/>
              <a:gd name="connsiteY197" fmla="*/ 2104443 h 2323145"/>
              <a:gd name="connsiteX198" fmla="*/ 2884480 w 11269336"/>
              <a:gd name="connsiteY198" fmla="*/ 2102626 h 2323145"/>
              <a:gd name="connsiteX199" fmla="*/ 2882689 w 11269336"/>
              <a:gd name="connsiteY199" fmla="*/ 2099228 h 2323145"/>
              <a:gd name="connsiteX200" fmla="*/ 2881291 w 11269336"/>
              <a:gd name="connsiteY200" fmla="*/ 2099618 h 2323145"/>
              <a:gd name="connsiteX201" fmla="*/ 2853979 w 11269336"/>
              <a:gd name="connsiteY201" fmla="*/ 2090388 h 2323145"/>
              <a:gd name="connsiteX202" fmla="*/ 2791790 w 11269336"/>
              <a:gd name="connsiteY202" fmla="*/ 2080332 h 2323145"/>
              <a:gd name="connsiteX203" fmla="*/ 2755844 w 11269336"/>
              <a:gd name="connsiteY203" fmla="*/ 2078874 h 2323145"/>
              <a:gd name="connsiteX204" fmla="*/ 2657742 w 11269336"/>
              <a:gd name="connsiteY204" fmla="*/ 2070179 h 2323145"/>
              <a:gd name="connsiteX205" fmla="*/ 2559549 w 11269336"/>
              <a:gd name="connsiteY205" fmla="*/ 2057873 h 2323145"/>
              <a:gd name="connsiteX206" fmla="*/ 2512054 w 11269336"/>
              <a:gd name="connsiteY206" fmla="*/ 2031671 h 2323145"/>
              <a:gd name="connsiteX207" fmla="*/ 2506437 w 11269336"/>
              <a:gd name="connsiteY207" fmla="*/ 2030918 h 2323145"/>
              <a:gd name="connsiteX208" fmla="*/ 2491752 w 11269336"/>
              <a:gd name="connsiteY208" fmla="*/ 2033906 h 2323145"/>
              <a:gd name="connsiteX209" fmla="*/ 2486338 w 11269336"/>
              <a:gd name="connsiteY209" fmla="*/ 2035862 h 2323145"/>
              <a:gd name="connsiteX210" fmla="*/ 2478186 w 11269336"/>
              <a:gd name="connsiteY210" fmla="*/ 2036953 h 2323145"/>
              <a:gd name="connsiteX211" fmla="*/ 2477950 w 11269336"/>
              <a:gd name="connsiteY211" fmla="*/ 2036715 h 2323145"/>
              <a:gd name="connsiteX212" fmla="*/ 2470381 w 11269336"/>
              <a:gd name="connsiteY212" fmla="*/ 2038256 h 2323145"/>
              <a:gd name="connsiteX213" fmla="*/ 2433781 w 11269336"/>
              <a:gd name="connsiteY213" fmla="*/ 2049140 h 2323145"/>
              <a:gd name="connsiteX214" fmla="*/ 2381172 w 11269336"/>
              <a:gd name="connsiteY214" fmla="*/ 2030645 h 2323145"/>
              <a:gd name="connsiteX215" fmla="*/ 2360198 w 11269336"/>
              <a:gd name="connsiteY215" fmla="*/ 2029059 h 2323145"/>
              <a:gd name="connsiteX216" fmla="*/ 2348815 w 11269336"/>
              <a:gd name="connsiteY216" fmla="*/ 2026798 h 2323145"/>
              <a:gd name="connsiteX217" fmla="*/ 2347988 w 11269336"/>
              <a:gd name="connsiteY217" fmla="*/ 2025745 h 2323145"/>
              <a:gd name="connsiteX218" fmla="*/ 2312920 w 11269336"/>
              <a:gd name="connsiteY218" fmla="*/ 2036311 h 2323145"/>
              <a:gd name="connsiteX219" fmla="*/ 2307986 w 11269336"/>
              <a:gd name="connsiteY219" fmla="*/ 2035583 h 2323145"/>
              <a:gd name="connsiteX220" fmla="*/ 2285481 w 11269336"/>
              <a:gd name="connsiteY220" fmla="*/ 2045197 h 2323145"/>
              <a:gd name="connsiteX221" fmla="*/ 2273666 w 11269336"/>
              <a:gd name="connsiteY221" fmla="*/ 2048710 h 2323145"/>
              <a:gd name="connsiteX222" fmla="*/ 2270719 w 11269336"/>
              <a:gd name="connsiteY222" fmla="*/ 2052702 h 2323145"/>
              <a:gd name="connsiteX223" fmla="*/ 2253080 w 11269336"/>
              <a:gd name="connsiteY223" fmla="*/ 2056363 h 2323145"/>
              <a:gd name="connsiteX224" fmla="*/ 2250906 w 11269336"/>
              <a:gd name="connsiteY224" fmla="*/ 2055654 h 2323145"/>
              <a:gd name="connsiteX225" fmla="*/ 2236905 w 11269336"/>
              <a:gd name="connsiteY225" fmla="*/ 2062882 h 2323145"/>
              <a:gd name="connsiteX226" fmla="*/ 2225830 w 11269336"/>
              <a:gd name="connsiteY226" fmla="*/ 2074027 h 2323145"/>
              <a:gd name="connsiteX227" fmla="*/ 2073776 w 11269336"/>
              <a:gd name="connsiteY227" fmla="*/ 2089244 h 2323145"/>
              <a:gd name="connsiteX228" fmla="*/ 1948256 w 11269336"/>
              <a:gd name="connsiteY228" fmla="*/ 2146616 h 2323145"/>
              <a:gd name="connsiteX229" fmla="*/ 1865582 w 11269336"/>
              <a:gd name="connsiteY229" fmla="*/ 2153738 h 2323145"/>
              <a:gd name="connsiteX230" fmla="*/ 1835210 w 11269336"/>
              <a:gd name="connsiteY230" fmla="*/ 2134244 h 2323145"/>
              <a:gd name="connsiteX231" fmla="*/ 1632661 w 11269336"/>
              <a:gd name="connsiteY231" fmla="*/ 2173882 h 2323145"/>
              <a:gd name="connsiteX232" fmla="*/ 1579590 w 11269336"/>
              <a:gd name="connsiteY232" fmla="*/ 2173680 h 2323145"/>
              <a:gd name="connsiteX233" fmla="*/ 1535601 w 11269336"/>
              <a:gd name="connsiteY233" fmla="*/ 2194590 h 2323145"/>
              <a:gd name="connsiteX234" fmla="*/ 1515594 w 11269336"/>
              <a:gd name="connsiteY234" fmla="*/ 2189622 h 2323145"/>
              <a:gd name="connsiteX235" fmla="*/ 1512113 w 11269336"/>
              <a:gd name="connsiteY235" fmla="*/ 2188534 h 2323145"/>
              <a:gd name="connsiteX236" fmla="*/ 1498838 w 11269336"/>
              <a:gd name="connsiteY236" fmla="*/ 2189213 h 2323145"/>
              <a:gd name="connsiteX237" fmla="*/ 1494279 w 11269336"/>
              <a:gd name="connsiteY237" fmla="*/ 2183112 h 2323145"/>
              <a:gd name="connsiteX238" fmla="*/ 1473714 w 11269336"/>
              <a:gd name="connsiteY238" fmla="*/ 2179625 h 2323145"/>
              <a:gd name="connsiteX239" fmla="*/ 1449503 w 11269336"/>
              <a:gd name="connsiteY239" fmla="*/ 2182633 h 2323145"/>
              <a:gd name="connsiteX240" fmla="*/ 1266687 w 11269336"/>
              <a:gd name="connsiteY240" fmla="*/ 2212688 h 2323145"/>
              <a:gd name="connsiteX241" fmla="*/ 1239614 w 11269336"/>
              <a:gd name="connsiteY241" fmla="*/ 2209727 h 2323145"/>
              <a:gd name="connsiteX242" fmla="*/ 1202436 w 11269336"/>
              <a:gd name="connsiteY242" fmla="*/ 2209817 h 2323145"/>
              <a:gd name="connsiteX243" fmla="*/ 1136097 w 11269336"/>
              <a:gd name="connsiteY243" fmla="*/ 2205112 h 2323145"/>
              <a:gd name="connsiteX244" fmla="*/ 988232 w 11269336"/>
              <a:gd name="connsiteY244" fmla="*/ 2235635 h 2323145"/>
              <a:gd name="connsiteX245" fmla="*/ 981959 w 11269336"/>
              <a:gd name="connsiteY245" fmla="*/ 2231607 h 2323145"/>
              <a:gd name="connsiteX246" fmla="*/ 938600 w 11269336"/>
              <a:gd name="connsiteY246" fmla="*/ 2238113 h 2323145"/>
              <a:gd name="connsiteX247" fmla="*/ 791788 w 11269336"/>
              <a:gd name="connsiteY247" fmla="*/ 2293224 h 2323145"/>
              <a:gd name="connsiteX248" fmla="*/ 706914 w 11269336"/>
              <a:gd name="connsiteY248" fmla="*/ 2305046 h 2323145"/>
              <a:gd name="connsiteX249" fmla="*/ 675971 w 11269336"/>
              <a:gd name="connsiteY249" fmla="*/ 2304030 h 2323145"/>
              <a:gd name="connsiteX250" fmla="*/ 624180 w 11269336"/>
              <a:gd name="connsiteY250" fmla="*/ 2302650 h 2323145"/>
              <a:gd name="connsiteX251" fmla="*/ 583453 w 11269336"/>
              <a:gd name="connsiteY251" fmla="*/ 2288788 h 2323145"/>
              <a:gd name="connsiteX252" fmla="*/ 540946 w 11269336"/>
              <a:gd name="connsiteY252" fmla="*/ 2292721 h 2323145"/>
              <a:gd name="connsiteX253" fmla="*/ 533680 w 11269336"/>
              <a:gd name="connsiteY253" fmla="*/ 2310233 h 2323145"/>
              <a:gd name="connsiteX254" fmla="*/ 487366 w 11269336"/>
              <a:gd name="connsiteY254" fmla="*/ 2309053 h 2323145"/>
              <a:gd name="connsiteX255" fmla="*/ 416820 w 11269336"/>
              <a:gd name="connsiteY255" fmla="*/ 2305443 h 2323145"/>
              <a:gd name="connsiteX256" fmla="*/ 376805 w 11269336"/>
              <a:gd name="connsiteY256" fmla="*/ 2307647 h 2323145"/>
              <a:gd name="connsiteX257" fmla="*/ 266777 w 11269336"/>
              <a:gd name="connsiteY257" fmla="*/ 2309012 h 2323145"/>
              <a:gd name="connsiteX258" fmla="*/ 156013 w 11269336"/>
              <a:gd name="connsiteY258" fmla="*/ 2306832 h 2323145"/>
              <a:gd name="connsiteX259" fmla="*/ 87258 w 11269336"/>
              <a:gd name="connsiteY259" fmla="*/ 2285511 h 2323145"/>
              <a:gd name="connsiteX260" fmla="*/ 23798 w 11269336"/>
              <a:gd name="connsiteY260" fmla="*/ 2281822 h 2323145"/>
              <a:gd name="connsiteX261" fmla="*/ 0 w 11269336"/>
              <a:gd name="connsiteY261" fmla="*/ 2285369 h 2323145"/>
              <a:gd name="connsiteX262" fmla="*/ 0 w 11269336"/>
              <a:gd name="connsiteY26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678455 w 11269336"/>
              <a:gd name="connsiteY142" fmla="*/ 2156131 h 2323145"/>
              <a:gd name="connsiteX143" fmla="*/ 4593061 w 11269336"/>
              <a:gd name="connsiteY143" fmla="*/ 2171597 h 2323145"/>
              <a:gd name="connsiteX144" fmla="*/ 4533444 w 11269336"/>
              <a:gd name="connsiteY144" fmla="*/ 2181200 h 2323145"/>
              <a:gd name="connsiteX145" fmla="*/ 4492832 w 11269336"/>
              <a:gd name="connsiteY145" fmla="*/ 2188033 h 2323145"/>
              <a:gd name="connsiteX146" fmla="*/ 4467257 w 11269336"/>
              <a:gd name="connsiteY146" fmla="*/ 2196121 h 2323145"/>
              <a:gd name="connsiteX147" fmla="*/ 4459937 w 11269336"/>
              <a:gd name="connsiteY147" fmla="*/ 2195182 h 2323145"/>
              <a:gd name="connsiteX148" fmla="*/ 4433312 w 11269336"/>
              <a:gd name="connsiteY148" fmla="*/ 2199004 h 2323145"/>
              <a:gd name="connsiteX149" fmla="*/ 4420601 w 11269336"/>
              <a:gd name="connsiteY149" fmla="*/ 2205158 h 2323145"/>
              <a:gd name="connsiteX150" fmla="*/ 4405765 w 11269336"/>
              <a:gd name="connsiteY150" fmla="*/ 2199902 h 2323145"/>
              <a:gd name="connsiteX151" fmla="*/ 4401354 w 11269336"/>
              <a:gd name="connsiteY151" fmla="*/ 2194745 h 2323145"/>
              <a:gd name="connsiteX152" fmla="*/ 4383151 w 11269336"/>
              <a:gd name="connsiteY152" fmla="*/ 2201140 h 2323145"/>
              <a:gd name="connsiteX153" fmla="*/ 4366646 w 11269336"/>
              <a:gd name="connsiteY153" fmla="*/ 2198564 h 2323145"/>
              <a:gd name="connsiteX154" fmla="*/ 4354009 w 11269336"/>
              <a:gd name="connsiteY154" fmla="*/ 2204984 h 2323145"/>
              <a:gd name="connsiteX155" fmla="*/ 4348284 w 11269336"/>
              <a:gd name="connsiteY155" fmla="*/ 2205270 h 2323145"/>
              <a:gd name="connsiteX156" fmla="*/ 4333906 w 11269336"/>
              <a:gd name="connsiteY156" fmla="*/ 2205251 h 2323145"/>
              <a:gd name="connsiteX157" fmla="*/ 4308819 w 11269336"/>
              <a:gd name="connsiteY157" fmla="*/ 2203822 h 2323145"/>
              <a:gd name="connsiteX158" fmla="*/ 4301210 w 11269336"/>
              <a:gd name="connsiteY158" fmla="*/ 2204456 h 2323145"/>
              <a:gd name="connsiteX159" fmla="*/ 4283095 w 11269336"/>
              <a:gd name="connsiteY159" fmla="*/ 2198177 h 2323145"/>
              <a:gd name="connsiteX160" fmla="*/ 4250119 w 11269336"/>
              <a:gd name="connsiteY160" fmla="*/ 2196342 h 2323145"/>
              <a:gd name="connsiteX161" fmla="*/ 4189203 w 11269336"/>
              <a:gd name="connsiteY161" fmla="*/ 2178994 h 2323145"/>
              <a:gd name="connsiteX162" fmla="*/ 4154035 w 11269336"/>
              <a:gd name="connsiteY162" fmla="*/ 2171950 h 2323145"/>
              <a:gd name="connsiteX163" fmla="*/ 4129569 w 11269336"/>
              <a:gd name="connsiteY163" fmla="*/ 2163850 h 2323145"/>
              <a:gd name="connsiteX164" fmla="*/ 4061250 w 11269336"/>
              <a:gd name="connsiteY164" fmla="*/ 2159236 h 2323145"/>
              <a:gd name="connsiteX165" fmla="*/ 3945480 w 11269336"/>
              <a:gd name="connsiteY165" fmla="*/ 2158279 h 2323145"/>
              <a:gd name="connsiteX166" fmla="*/ 3921468 w 11269336"/>
              <a:gd name="connsiteY166" fmla="*/ 2156588 h 2323145"/>
              <a:gd name="connsiteX167" fmla="*/ 3903348 w 11269336"/>
              <a:gd name="connsiteY167" fmla="*/ 2149220 h 2323145"/>
              <a:gd name="connsiteX168" fmla="*/ 3901342 w 11269336"/>
              <a:gd name="connsiteY168" fmla="*/ 2142355 h 2323145"/>
              <a:gd name="connsiteX169" fmla="*/ 3888539 w 11269336"/>
              <a:gd name="connsiteY169" fmla="*/ 2140476 h 2323145"/>
              <a:gd name="connsiteX170" fmla="*/ 3885662 w 11269336"/>
              <a:gd name="connsiteY170" fmla="*/ 2138740 h 2323145"/>
              <a:gd name="connsiteX171" fmla="*/ 3868627 w 11269336"/>
              <a:gd name="connsiteY171" fmla="*/ 2130023 h 2323145"/>
              <a:gd name="connsiteX172" fmla="*/ 3819177 w 11269336"/>
              <a:gd name="connsiteY172" fmla="*/ 2142111 h 2323145"/>
              <a:gd name="connsiteX173" fmla="*/ 3769100 w 11269336"/>
              <a:gd name="connsiteY173" fmla="*/ 2131731 h 2323145"/>
              <a:gd name="connsiteX174" fmla="*/ 3562752 w 11269336"/>
              <a:gd name="connsiteY174" fmla="*/ 2131785 h 2323145"/>
              <a:gd name="connsiteX175" fmla="*/ 3541402 w 11269336"/>
              <a:gd name="connsiteY175" fmla="*/ 2106821 h 2323145"/>
              <a:gd name="connsiteX176" fmla="*/ 3365341 w 11269336"/>
              <a:gd name="connsiteY176" fmla="*/ 2077638 h 2323145"/>
              <a:gd name="connsiteX177" fmla="*/ 3170922 w 11269336"/>
              <a:gd name="connsiteY177" fmla="*/ 2115957 h 2323145"/>
              <a:gd name="connsiteX178" fmla="*/ 3156256 w 11269336"/>
              <a:gd name="connsiteY178" fmla="*/ 2124773 h 2323145"/>
              <a:gd name="connsiteX179" fmla="*/ 3140298 w 11269336"/>
              <a:gd name="connsiteY179" fmla="*/ 2129182 h 2323145"/>
              <a:gd name="connsiteX180" fmla="*/ 3138514 w 11269336"/>
              <a:gd name="connsiteY180" fmla="*/ 2128069 h 2323145"/>
              <a:gd name="connsiteX181" fmla="*/ 3120467 w 11269336"/>
              <a:gd name="connsiteY181" fmla="*/ 2128281 h 2323145"/>
              <a:gd name="connsiteX182" fmla="*/ 3116175 w 11269336"/>
              <a:gd name="connsiteY182" fmla="*/ 2131633 h 2323145"/>
              <a:gd name="connsiteX183" fmla="*/ 3103685 w 11269336"/>
              <a:gd name="connsiteY183" fmla="*/ 2132814 h 2323145"/>
              <a:gd name="connsiteX184" fmla="*/ 3078794 w 11269336"/>
              <a:gd name="connsiteY184" fmla="*/ 2137935 h 2323145"/>
              <a:gd name="connsiteX185" fmla="*/ 3074407 w 11269336"/>
              <a:gd name="connsiteY185" fmla="*/ 2136274 h 2323145"/>
              <a:gd name="connsiteX186" fmla="*/ 3037285 w 11269336"/>
              <a:gd name="connsiteY186" fmla="*/ 2139919 h 2323145"/>
              <a:gd name="connsiteX187" fmla="*/ 3036901 w 11269336"/>
              <a:gd name="connsiteY187" fmla="*/ 2138726 h 2323145"/>
              <a:gd name="connsiteX188" fmla="*/ 3026996 w 11269336"/>
              <a:gd name="connsiteY188" fmla="*/ 2134322 h 2323145"/>
              <a:gd name="connsiteX189" fmla="*/ 3007772 w 11269336"/>
              <a:gd name="connsiteY189" fmla="*/ 2128742 h 2323145"/>
              <a:gd name="connsiteX190" fmla="*/ 2965030 w 11269336"/>
              <a:gd name="connsiteY190" fmla="*/ 2100494 h 2323145"/>
              <a:gd name="connsiteX191" fmla="*/ 2926342 w 11269336"/>
              <a:gd name="connsiteY191" fmla="*/ 2104155 h 2323145"/>
              <a:gd name="connsiteX192" fmla="*/ 2918608 w 11269336"/>
              <a:gd name="connsiteY192" fmla="*/ 2104215 h 2323145"/>
              <a:gd name="connsiteX193" fmla="*/ 2918475 w 11269336"/>
              <a:gd name="connsiteY193" fmla="*/ 2103937 h 2323145"/>
              <a:gd name="connsiteX194" fmla="*/ 2910360 w 11269336"/>
              <a:gd name="connsiteY194" fmla="*/ 2103444 h 2323145"/>
              <a:gd name="connsiteX195" fmla="*/ 2904507 w 11269336"/>
              <a:gd name="connsiteY195" fmla="*/ 2104326 h 2323145"/>
              <a:gd name="connsiteX196" fmla="*/ 2889503 w 11269336"/>
              <a:gd name="connsiteY196" fmla="*/ 2104443 h 2323145"/>
              <a:gd name="connsiteX197" fmla="*/ 2884480 w 11269336"/>
              <a:gd name="connsiteY197" fmla="*/ 2102626 h 2323145"/>
              <a:gd name="connsiteX198" fmla="*/ 2882689 w 11269336"/>
              <a:gd name="connsiteY198" fmla="*/ 2099228 h 2323145"/>
              <a:gd name="connsiteX199" fmla="*/ 2881291 w 11269336"/>
              <a:gd name="connsiteY199" fmla="*/ 2099618 h 2323145"/>
              <a:gd name="connsiteX200" fmla="*/ 2853979 w 11269336"/>
              <a:gd name="connsiteY200" fmla="*/ 2090388 h 2323145"/>
              <a:gd name="connsiteX201" fmla="*/ 2791790 w 11269336"/>
              <a:gd name="connsiteY201" fmla="*/ 2080332 h 2323145"/>
              <a:gd name="connsiteX202" fmla="*/ 2755844 w 11269336"/>
              <a:gd name="connsiteY202" fmla="*/ 2078874 h 2323145"/>
              <a:gd name="connsiteX203" fmla="*/ 2657742 w 11269336"/>
              <a:gd name="connsiteY203" fmla="*/ 2070179 h 2323145"/>
              <a:gd name="connsiteX204" fmla="*/ 2559549 w 11269336"/>
              <a:gd name="connsiteY204" fmla="*/ 2057873 h 2323145"/>
              <a:gd name="connsiteX205" fmla="*/ 2512054 w 11269336"/>
              <a:gd name="connsiteY205" fmla="*/ 2031671 h 2323145"/>
              <a:gd name="connsiteX206" fmla="*/ 2506437 w 11269336"/>
              <a:gd name="connsiteY206" fmla="*/ 2030918 h 2323145"/>
              <a:gd name="connsiteX207" fmla="*/ 2491752 w 11269336"/>
              <a:gd name="connsiteY207" fmla="*/ 2033906 h 2323145"/>
              <a:gd name="connsiteX208" fmla="*/ 2486338 w 11269336"/>
              <a:gd name="connsiteY208" fmla="*/ 2035862 h 2323145"/>
              <a:gd name="connsiteX209" fmla="*/ 2478186 w 11269336"/>
              <a:gd name="connsiteY209" fmla="*/ 2036953 h 2323145"/>
              <a:gd name="connsiteX210" fmla="*/ 2477950 w 11269336"/>
              <a:gd name="connsiteY210" fmla="*/ 2036715 h 2323145"/>
              <a:gd name="connsiteX211" fmla="*/ 2470381 w 11269336"/>
              <a:gd name="connsiteY211" fmla="*/ 2038256 h 2323145"/>
              <a:gd name="connsiteX212" fmla="*/ 2433781 w 11269336"/>
              <a:gd name="connsiteY212" fmla="*/ 2049140 h 2323145"/>
              <a:gd name="connsiteX213" fmla="*/ 2381172 w 11269336"/>
              <a:gd name="connsiteY213" fmla="*/ 2030645 h 2323145"/>
              <a:gd name="connsiteX214" fmla="*/ 2360198 w 11269336"/>
              <a:gd name="connsiteY214" fmla="*/ 2029059 h 2323145"/>
              <a:gd name="connsiteX215" fmla="*/ 2348815 w 11269336"/>
              <a:gd name="connsiteY215" fmla="*/ 2026798 h 2323145"/>
              <a:gd name="connsiteX216" fmla="*/ 2347988 w 11269336"/>
              <a:gd name="connsiteY216" fmla="*/ 2025745 h 2323145"/>
              <a:gd name="connsiteX217" fmla="*/ 2312920 w 11269336"/>
              <a:gd name="connsiteY217" fmla="*/ 2036311 h 2323145"/>
              <a:gd name="connsiteX218" fmla="*/ 2307986 w 11269336"/>
              <a:gd name="connsiteY218" fmla="*/ 2035583 h 2323145"/>
              <a:gd name="connsiteX219" fmla="*/ 2285481 w 11269336"/>
              <a:gd name="connsiteY219" fmla="*/ 2045197 h 2323145"/>
              <a:gd name="connsiteX220" fmla="*/ 2273666 w 11269336"/>
              <a:gd name="connsiteY220" fmla="*/ 2048710 h 2323145"/>
              <a:gd name="connsiteX221" fmla="*/ 2270719 w 11269336"/>
              <a:gd name="connsiteY221" fmla="*/ 2052702 h 2323145"/>
              <a:gd name="connsiteX222" fmla="*/ 2253080 w 11269336"/>
              <a:gd name="connsiteY222" fmla="*/ 2056363 h 2323145"/>
              <a:gd name="connsiteX223" fmla="*/ 2250906 w 11269336"/>
              <a:gd name="connsiteY223" fmla="*/ 2055654 h 2323145"/>
              <a:gd name="connsiteX224" fmla="*/ 2236905 w 11269336"/>
              <a:gd name="connsiteY224" fmla="*/ 2062882 h 2323145"/>
              <a:gd name="connsiteX225" fmla="*/ 2225830 w 11269336"/>
              <a:gd name="connsiteY225" fmla="*/ 2074027 h 2323145"/>
              <a:gd name="connsiteX226" fmla="*/ 2073776 w 11269336"/>
              <a:gd name="connsiteY226" fmla="*/ 2089244 h 2323145"/>
              <a:gd name="connsiteX227" fmla="*/ 1948256 w 11269336"/>
              <a:gd name="connsiteY227" fmla="*/ 2146616 h 2323145"/>
              <a:gd name="connsiteX228" fmla="*/ 1865582 w 11269336"/>
              <a:gd name="connsiteY228" fmla="*/ 2153738 h 2323145"/>
              <a:gd name="connsiteX229" fmla="*/ 1835210 w 11269336"/>
              <a:gd name="connsiteY229" fmla="*/ 2134244 h 2323145"/>
              <a:gd name="connsiteX230" fmla="*/ 1632661 w 11269336"/>
              <a:gd name="connsiteY230" fmla="*/ 2173882 h 2323145"/>
              <a:gd name="connsiteX231" fmla="*/ 1579590 w 11269336"/>
              <a:gd name="connsiteY231" fmla="*/ 2173680 h 2323145"/>
              <a:gd name="connsiteX232" fmla="*/ 1535601 w 11269336"/>
              <a:gd name="connsiteY232" fmla="*/ 2194590 h 2323145"/>
              <a:gd name="connsiteX233" fmla="*/ 1515594 w 11269336"/>
              <a:gd name="connsiteY233" fmla="*/ 2189622 h 2323145"/>
              <a:gd name="connsiteX234" fmla="*/ 1512113 w 11269336"/>
              <a:gd name="connsiteY234" fmla="*/ 2188534 h 2323145"/>
              <a:gd name="connsiteX235" fmla="*/ 1498838 w 11269336"/>
              <a:gd name="connsiteY235" fmla="*/ 2189213 h 2323145"/>
              <a:gd name="connsiteX236" fmla="*/ 1494279 w 11269336"/>
              <a:gd name="connsiteY236" fmla="*/ 2183112 h 2323145"/>
              <a:gd name="connsiteX237" fmla="*/ 1473714 w 11269336"/>
              <a:gd name="connsiteY237" fmla="*/ 2179625 h 2323145"/>
              <a:gd name="connsiteX238" fmla="*/ 1449503 w 11269336"/>
              <a:gd name="connsiteY238" fmla="*/ 2182633 h 2323145"/>
              <a:gd name="connsiteX239" fmla="*/ 1266687 w 11269336"/>
              <a:gd name="connsiteY239" fmla="*/ 2212688 h 2323145"/>
              <a:gd name="connsiteX240" fmla="*/ 1239614 w 11269336"/>
              <a:gd name="connsiteY240" fmla="*/ 2209727 h 2323145"/>
              <a:gd name="connsiteX241" fmla="*/ 1202436 w 11269336"/>
              <a:gd name="connsiteY241" fmla="*/ 2209817 h 2323145"/>
              <a:gd name="connsiteX242" fmla="*/ 1136097 w 11269336"/>
              <a:gd name="connsiteY242" fmla="*/ 2205112 h 2323145"/>
              <a:gd name="connsiteX243" fmla="*/ 988232 w 11269336"/>
              <a:gd name="connsiteY243" fmla="*/ 2235635 h 2323145"/>
              <a:gd name="connsiteX244" fmla="*/ 981959 w 11269336"/>
              <a:gd name="connsiteY244" fmla="*/ 2231607 h 2323145"/>
              <a:gd name="connsiteX245" fmla="*/ 938600 w 11269336"/>
              <a:gd name="connsiteY245" fmla="*/ 2238113 h 2323145"/>
              <a:gd name="connsiteX246" fmla="*/ 791788 w 11269336"/>
              <a:gd name="connsiteY246" fmla="*/ 2293224 h 2323145"/>
              <a:gd name="connsiteX247" fmla="*/ 706914 w 11269336"/>
              <a:gd name="connsiteY247" fmla="*/ 2305046 h 2323145"/>
              <a:gd name="connsiteX248" fmla="*/ 675971 w 11269336"/>
              <a:gd name="connsiteY248" fmla="*/ 2304030 h 2323145"/>
              <a:gd name="connsiteX249" fmla="*/ 624180 w 11269336"/>
              <a:gd name="connsiteY249" fmla="*/ 2302650 h 2323145"/>
              <a:gd name="connsiteX250" fmla="*/ 583453 w 11269336"/>
              <a:gd name="connsiteY250" fmla="*/ 2288788 h 2323145"/>
              <a:gd name="connsiteX251" fmla="*/ 540946 w 11269336"/>
              <a:gd name="connsiteY251" fmla="*/ 2292721 h 2323145"/>
              <a:gd name="connsiteX252" fmla="*/ 533680 w 11269336"/>
              <a:gd name="connsiteY252" fmla="*/ 2310233 h 2323145"/>
              <a:gd name="connsiteX253" fmla="*/ 487366 w 11269336"/>
              <a:gd name="connsiteY253" fmla="*/ 2309053 h 2323145"/>
              <a:gd name="connsiteX254" fmla="*/ 416820 w 11269336"/>
              <a:gd name="connsiteY254" fmla="*/ 2305443 h 2323145"/>
              <a:gd name="connsiteX255" fmla="*/ 376805 w 11269336"/>
              <a:gd name="connsiteY255" fmla="*/ 2307647 h 2323145"/>
              <a:gd name="connsiteX256" fmla="*/ 266777 w 11269336"/>
              <a:gd name="connsiteY256" fmla="*/ 2309012 h 2323145"/>
              <a:gd name="connsiteX257" fmla="*/ 156013 w 11269336"/>
              <a:gd name="connsiteY257" fmla="*/ 2306832 h 2323145"/>
              <a:gd name="connsiteX258" fmla="*/ 87258 w 11269336"/>
              <a:gd name="connsiteY258" fmla="*/ 2285511 h 2323145"/>
              <a:gd name="connsiteX259" fmla="*/ 23798 w 11269336"/>
              <a:gd name="connsiteY259" fmla="*/ 2281822 h 2323145"/>
              <a:gd name="connsiteX260" fmla="*/ 0 w 11269336"/>
              <a:gd name="connsiteY260" fmla="*/ 2285369 h 2323145"/>
              <a:gd name="connsiteX261" fmla="*/ 0 w 11269336"/>
              <a:gd name="connsiteY261"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702453 w 11269336"/>
              <a:gd name="connsiteY141" fmla="*/ 2151586 h 2323145"/>
              <a:gd name="connsiteX142" fmla="*/ 4593061 w 11269336"/>
              <a:gd name="connsiteY142" fmla="*/ 2171597 h 2323145"/>
              <a:gd name="connsiteX143" fmla="*/ 4533444 w 11269336"/>
              <a:gd name="connsiteY143" fmla="*/ 2181200 h 2323145"/>
              <a:gd name="connsiteX144" fmla="*/ 4492832 w 11269336"/>
              <a:gd name="connsiteY144" fmla="*/ 2188033 h 2323145"/>
              <a:gd name="connsiteX145" fmla="*/ 4467257 w 11269336"/>
              <a:gd name="connsiteY145" fmla="*/ 2196121 h 2323145"/>
              <a:gd name="connsiteX146" fmla="*/ 4459937 w 11269336"/>
              <a:gd name="connsiteY146" fmla="*/ 2195182 h 2323145"/>
              <a:gd name="connsiteX147" fmla="*/ 4433312 w 11269336"/>
              <a:gd name="connsiteY147" fmla="*/ 2199004 h 2323145"/>
              <a:gd name="connsiteX148" fmla="*/ 4420601 w 11269336"/>
              <a:gd name="connsiteY148" fmla="*/ 2205158 h 2323145"/>
              <a:gd name="connsiteX149" fmla="*/ 4405765 w 11269336"/>
              <a:gd name="connsiteY149" fmla="*/ 2199902 h 2323145"/>
              <a:gd name="connsiteX150" fmla="*/ 4401354 w 11269336"/>
              <a:gd name="connsiteY150" fmla="*/ 2194745 h 2323145"/>
              <a:gd name="connsiteX151" fmla="*/ 4383151 w 11269336"/>
              <a:gd name="connsiteY151" fmla="*/ 2201140 h 2323145"/>
              <a:gd name="connsiteX152" fmla="*/ 4366646 w 11269336"/>
              <a:gd name="connsiteY152" fmla="*/ 2198564 h 2323145"/>
              <a:gd name="connsiteX153" fmla="*/ 4354009 w 11269336"/>
              <a:gd name="connsiteY153" fmla="*/ 2204984 h 2323145"/>
              <a:gd name="connsiteX154" fmla="*/ 4348284 w 11269336"/>
              <a:gd name="connsiteY154" fmla="*/ 2205270 h 2323145"/>
              <a:gd name="connsiteX155" fmla="*/ 4333906 w 11269336"/>
              <a:gd name="connsiteY155" fmla="*/ 2205251 h 2323145"/>
              <a:gd name="connsiteX156" fmla="*/ 4308819 w 11269336"/>
              <a:gd name="connsiteY156" fmla="*/ 2203822 h 2323145"/>
              <a:gd name="connsiteX157" fmla="*/ 4301210 w 11269336"/>
              <a:gd name="connsiteY157" fmla="*/ 2204456 h 2323145"/>
              <a:gd name="connsiteX158" fmla="*/ 4283095 w 11269336"/>
              <a:gd name="connsiteY158" fmla="*/ 2198177 h 2323145"/>
              <a:gd name="connsiteX159" fmla="*/ 4250119 w 11269336"/>
              <a:gd name="connsiteY159" fmla="*/ 2196342 h 2323145"/>
              <a:gd name="connsiteX160" fmla="*/ 4189203 w 11269336"/>
              <a:gd name="connsiteY160" fmla="*/ 2178994 h 2323145"/>
              <a:gd name="connsiteX161" fmla="*/ 4154035 w 11269336"/>
              <a:gd name="connsiteY161" fmla="*/ 2171950 h 2323145"/>
              <a:gd name="connsiteX162" fmla="*/ 4129569 w 11269336"/>
              <a:gd name="connsiteY162" fmla="*/ 2163850 h 2323145"/>
              <a:gd name="connsiteX163" fmla="*/ 4061250 w 11269336"/>
              <a:gd name="connsiteY163" fmla="*/ 2159236 h 2323145"/>
              <a:gd name="connsiteX164" fmla="*/ 3945480 w 11269336"/>
              <a:gd name="connsiteY164" fmla="*/ 2158279 h 2323145"/>
              <a:gd name="connsiteX165" fmla="*/ 3921468 w 11269336"/>
              <a:gd name="connsiteY165" fmla="*/ 2156588 h 2323145"/>
              <a:gd name="connsiteX166" fmla="*/ 3903348 w 11269336"/>
              <a:gd name="connsiteY166" fmla="*/ 2149220 h 2323145"/>
              <a:gd name="connsiteX167" fmla="*/ 3901342 w 11269336"/>
              <a:gd name="connsiteY167" fmla="*/ 2142355 h 2323145"/>
              <a:gd name="connsiteX168" fmla="*/ 3888539 w 11269336"/>
              <a:gd name="connsiteY168" fmla="*/ 2140476 h 2323145"/>
              <a:gd name="connsiteX169" fmla="*/ 3885662 w 11269336"/>
              <a:gd name="connsiteY169" fmla="*/ 2138740 h 2323145"/>
              <a:gd name="connsiteX170" fmla="*/ 3868627 w 11269336"/>
              <a:gd name="connsiteY170" fmla="*/ 2130023 h 2323145"/>
              <a:gd name="connsiteX171" fmla="*/ 3819177 w 11269336"/>
              <a:gd name="connsiteY171" fmla="*/ 2142111 h 2323145"/>
              <a:gd name="connsiteX172" fmla="*/ 3769100 w 11269336"/>
              <a:gd name="connsiteY172" fmla="*/ 2131731 h 2323145"/>
              <a:gd name="connsiteX173" fmla="*/ 3562752 w 11269336"/>
              <a:gd name="connsiteY173" fmla="*/ 2131785 h 2323145"/>
              <a:gd name="connsiteX174" fmla="*/ 3541402 w 11269336"/>
              <a:gd name="connsiteY174" fmla="*/ 2106821 h 2323145"/>
              <a:gd name="connsiteX175" fmla="*/ 3365341 w 11269336"/>
              <a:gd name="connsiteY175" fmla="*/ 2077638 h 2323145"/>
              <a:gd name="connsiteX176" fmla="*/ 3170922 w 11269336"/>
              <a:gd name="connsiteY176" fmla="*/ 2115957 h 2323145"/>
              <a:gd name="connsiteX177" fmla="*/ 3156256 w 11269336"/>
              <a:gd name="connsiteY177" fmla="*/ 2124773 h 2323145"/>
              <a:gd name="connsiteX178" fmla="*/ 3140298 w 11269336"/>
              <a:gd name="connsiteY178" fmla="*/ 2129182 h 2323145"/>
              <a:gd name="connsiteX179" fmla="*/ 3138514 w 11269336"/>
              <a:gd name="connsiteY179" fmla="*/ 2128069 h 2323145"/>
              <a:gd name="connsiteX180" fmla="*/ 3120467 w 11269336"/>
              <a:gd name="connsiteY180" fmla="*/ 2128281 h 2323145"/>
              <a:gd name="connsiteX181" fmla="*/ 3116175 w 11269336"/>
              <a:gd name="connsiteY181" fmla="*/ 2131633 h 2323145"/>
              <a:gd name="connsiteX182" fmla="*/ 3103685 w 11269336"/>
              <a:gd name="connsiteY182" fmla="*/ 2132814 h 2323145"/>
              <a:gd name="connsiteX183" fmla="*/ 3078794 w 11269336"/>
              <a:gd name="connsiteY183" fmla="*/ 2137935 h 2323145"/>
              <a:gd name="connsiteX184" fmla="*/ 3074407 w 11269336"/>
              <a:gd name="connsiteY184" fmla="*/ 2136274 h 2323145"/>
              <a:gd name="connsiteX185" fmla="*/ 3037285 w 11269336"/>
              <a:gd name="connsiteY185" fmla="*/ 2139919 h 2323145"/>
              <a:gd name="connsiteX186" fmla="*/ 3036901 w 11269336"/>
              <a:gd name="connsiteY186" fmla="*/ 2138726 h 2323145"/>
              <a:gd name="connsiteX187" fmla="*/ 3026996 w 11269336"/>
              <a:gd name="connsiteY187" fmla="*/ 2134322 h 2323145"/>
              <a:gd name="connsiteX188" fmla="*/ 3007772 w 11269336"/>
              <a:gd name="connsiteY188" fmla="*/ 2128742 h 2323145"/>
              <a:gd name="connsiteX189" fmla="*/ 2965030 w 11269336"/>
              <a:gd name="connsiteY189" fmla="*/ 2100494 h 2323145"/>
              <a:gd name="connsiteX190" fmla="*/ 2926342 w 11269336"/>
              <a:gd name="connsiteY190" fmla="*/ 2104155 h 2323145"/>
              <a:gd name="connsiteX191" fmla="*/ 2918608 w 11269336"/>
              <a:gd name="connsiteY191" fmla="*/ 2104215 h 2323145"/>
              <a:gd name="connsiteX192" fmla="*/ 2918475 w 11269336"/>
              <a:gd name="connsiteY192" fmla="*/ 2103937 h 2323145"/>
              <a:gd name="connsiteX193" fmla="*/ 2910360 w 11269336"/>
              <a:gd name="connsiteY193" fmla="*/ 2103444 h 2323145"/>
              <a:gd name="connsiteX194" fmla="*/ 2904507 w 11269336"/>
              <a:gd name="connsiteY194" fmla="*/ 2104326 h 2323145"/>
              <a:gd name="connsiteX195" fmla="*/ 2889503 w 11269336"/>
              <a:gd name="connsiteY195" fmla="*/ 2104443 h 2323145"/>
              <a:gd name="connsiteX196" fmla="*/ 2884480 w 11269336"/>
              <a:gd name="connsiteY196" fmla="*/ 2102626 h 2323145"/>
              <a:gd name="connsiteX197" fmla="*/ 2882689 w 11269336"/>
              <a:gd name="connsiteY197" fmla="*/ 2099228 h 2323145"/>
              <a:gd name="connsiteX198" fmla="*/ 2881291 w 11269336"/>
              <a:gd name="connsiteY198" fmla="*/ 2099618 h 2323145"/>
              <a:gd name="connsiteX199" fmla="*/ 2853979 w 11269336"/>
              <a:gd name="connsiteY199" fmla="*/ 2090388 h 2323145"/>
              <a:gd name="connsiteX200" fmla="*/ 2791790 w 11269336"/>
              <a:gd name="connsiteY200" fmla="*/ 2080332 h 2323145"/>
              <a:gd name="connsiteX201" fmla="*/ 2755844 w 11269336"/>
              <a:gd name="connsiteY201" fmla="*/ 2078874 h 2323145"/>
              <a:gd name="connsiteX202" fmla="*/ 2657742 w 11269336"/>
              <a:gd name="connsiteY202" fmla="*/ 2070179 h 2323145"/>
              <a:gd name="connsiteX203" fmla="*/ 2559549 w 11269336"/>
              <a:gd name="connsiteY203" fmla="*/ 2057873 h 2323145"/>
              <a:gd name="connsiteX204" fmla="*/ 2512054 w 11269336"/>
              <a:gd name="connsiteY204" fmla="*/ 2031671 h 2323145"/>
              <a:gd name="connsiteX205" fmla="*/ 2506437 w 11269336"/>
              <a:gd name="connsiteY205" fmla="*/ 2030918 h 2323145"/>
              <a:gd name="connsiteX206" fmla="*/ 2491752 w 11269336"/>
              <a:gd name="connsiteY206" fmla="*/ 2033906 h 2323145"/>
              <a:gd name="connsiteX207" fmla="*/ 2486338 w 11269336"/>
              <a:gd name="connsiteY207" fmla="*/ 2035862 h 2323145"/>
              <a:gd name="connsiteX208" fmla="*/ 2478186 w 11269336"/>
              <a:gd name="connsiteY208" fmla="*/ 2036953 h 2323145"/>
              <a:gd name="connsiteX209" fmla="*/ 2477950 w 11269336"/>
              <a:gd name="connsiteY209" fmla="*/ 2036715 h 2323145"/>
              <a:gd name="connsiteX210" fmla="*/ 2470381 w 11269336"/>
              <a:gd name="connsiteY210" fmla="*/ 2038256 h 2323145"/>
              <a:gd name="connsiteX211" fmla="*/ 2433781 w 11269336"/>
              <a:gd name="connsiteY211" fmla="*/ 2049140 h 2323145"/>
              <a:gd name="connsiteX212" fmla="*/ 2381172 w 11269336"/>
              <a:gd name="connsiteY212" fmla="*/ 2030645 h 2323145"/>
              <a:gd name="connsiteX213" fmla="*/ 2360198 w 11269336"/>
              <a:gd name="connsiteY213" fmla="*/ 2029059 h 2323145"/>
              <a:gd name="connsiteX214" fmla="*/ 2348815 w 11269336"/>
              <a:gd name="connsiteY214" fmla="*/ 2026798 h 2323145"/>
              <a:gd name="connsiteX215" fmla="*/ 2347988 w 11269336"/>
              <a:gd name="connsiteY215" fmla="*/ 2025745 h 2323145"/>
              <a:gd name="connsiteX216" fmla="*/ 2312920 w 11269336"/>
              <a:gd name="connsiteY216" fmla="*/ 2036311 h 2323145"/>
              <a:gd name="connsiteX217" fmla="*/ 2307986 w 11269336"/>
              <a:gd name="connsiteY217" fmla="*/ 2035583 h 2323145"/>
              <a:gd name="connsiteX218" fmla="*/ 2285481 w 11269336"/>
              <a:gd name="connsiteY218" fmla="*/ 2045197 h 2323145"/>
              <a:gd name="connsiteX219" fmla="*/ 2273666 w 11269336"/>
              <a:gd name="connsiteY219" fmla="*/ 2048710 h 2323145"/>
              <a:gd name="connsiteX220" fmla="*/ 2270719 w 11269336"/>
              <a:gd name="connsiteY220" fmla="*/ 2052702 h 2323145"/>
              <a:gd name="connsiteX221" fmla="*/ 2253080 w 11269336"/>
              <a:gd name="connsiteY221" fmla="*/ 2056363 h 2323145"/>
              <a:gd name="connsiteX222" fmla="*/ 2250906 w 11269336"/>
              <a:gd name="connsiteY222" fmla="*/ 2055654 h 2323145"/>
              <a:gd name="connsiteX223" fmla="*/ 2236905 w 11269336"/>
              <a:gd name="connsiteY223" fmla="*/ 2062882 h 2323145"/>
              <a:gd name="connsiteX224" fmla="*/ 2225830 w 11269336"/>
              <a:gd name="connsiteY224" fmla="*/ 2074027 h 2323145"/>
              <a:gd name="connsiteX225" fmla="*/ 2073776 w 11269336"/>
              <a:gd name="connsiteY225" fmla="*/ 2089244 h 2323145"/>
              <a:gd name="connsiteX226" fmla="*/ 1948256 w 11269336"/>
              <a:gd name="connsiteY226" fmla="*/ 2146616 h 2323145"/>
              <a:gd name="connsiteX227" fmla="*/ 1865582 w 11269336"/>
              <a:gd name="connsiteY227" fmla="*/ 2153738 h 2323145"/>
              <a:gd name="connsiteX228" fmla="*/ 1835210 w 11269336"/>
              <a:gd name="connsiteY228" fmla="*/ 2134244 h 2323145"/>
              <a:gd name="connsiteX229" fmla="*/ 1632661 w 11269336"/>
              <a:gd name="connsiteY229" fmla="*/ 2173882 h 2323145"/>
              <a:gd name="connsiteX230" fmla="*/ 1579590 w 11269336"/>
              <a:gd name="connsiteY230" fmla="*/ 2173680 h 2323145"/>
              <a:gd name="connsiteX231" fmla="*/ 1535601 w 11269336"/>
              <a:gd name="connsiteY231" fmla="*/ 2194590 h 2323145"/>
              <a:gd name="connsiteX232" fmla="*/ 1515594 w 11269336"/>
              <a:gd name="connsiteY232" fmla="*/ 2189622 h 2323145"/>
              <a:gd name="connsiteX233" fmla="*/ 1512113 w 11269336"/>
              <a:gd name="connsiteY233" fmla="*/ 2188534 h 2323145"/>
              <a:gd name="connsiteX234" fmla="*/ 1498838 w 11269336"/>
              <a:gd name="connsiteY234" fmla="*/ 2189213 h 2323145"/>
              <a:gd name="connsiteX235" fmla="*/ 1494279 w 11269336"/>
              <a:gd name="connsiteY235" fmla="*/ 2183112 h 2323145"/>
              <a:gd name="connsiteX236" fmla="*/ 1473714 w 11269336"/>
              <a:gd name="connsiteY236" fmla="*/ 2179625 h 2323145"/>
              <a:gd name="connsiteX237" fmla="*/ 1449503 w 11269336"/>
              <a:gd name="connsiteY237" fmla="*/ 2182633 h 2323145"/>
              <a:gd name="connsiteX238" fmla="*/ 1266687 w 11269336"/>
              <a:gd name="connsiteY238" fmla="*/ 2212688 h 2323145"/>
              <a:gd name="connsiteX239" fmla="*/ 1239614 w 11269336"/>
              <a:gd name="connsiteY239" fmla="*/ 2209727 h 2323145"/>
              <a:gd name="connsiteX240" fmla="*/ 1202436 w 11269336"/>
              <a:gd name="connsiteY240" fmla="*/ 2209817 h 2323145"/>
              <a:gd name="connsiteX241" fmla="*/ 1136097 w 11269336"/>
              <a:gd name="connsiteY241" fmla="*/ 2205112 h 2323145"/>
              <a:gd name="connsiteX242" fmla="*/ 988232 w 11269336"/>
              <a:gd name="connsiteY242" fmla="*/ 2235635 h 2323145"/>
              <a:gd name="connsiteX243" fmla="*/ 981959 w 11269336"/>
              <a:gd name="connsiteY243" fmla="*/ 2231607 h 2323145"/>
              <a:gd name="connsiteX244" fmla="*/ 938600 w 11269336"/>
              <a:gd name="connsiteY244" fmla="*/ 2238113 h 2323145"/>
              <a:gd name="connsiteX245" fmla="*/ 791788 w 11269336"/>
              <a:gd name="connsiteY245" fmla="*/ 2293224 h 2323145"/>
              <a:gd name="connsiteX246" fmla="*/ 706914 w 11269336"/>
              <a:gd name="connsiteY246" fmla="*/ 2305046 h 2323145"/>
              <a:gd name="connsiteX247" fmla="*/ 675971 w 11269336"/>
              <a:gd name="connsiteY247" fmla="*/ 2304030 h 2323145"/>
              <a:gd name="connsiteX248" fmla="*/ 624180 w 11269336"/>
              <a:gd name="connsiteY248" fmla="*/ 2302650 h 2323145"/>
              <a:gd name="connsiteX249" fmla="*/ 583453 w 11269336"/>
              <a:gd name="connsiteY249" fmla="*/ 2288788 h 2323145"/>
              <a:gd name="connsiteX250" fmla="*/ 540946 w 11269336"/>
              <a:gd name="connsiteY250" fmla="*/ 2292721 h 2323145"/>
              <a:gd name="connsiteX251" fmla="*/ 533680 w 11269336"/>
              <a:gd name="connsiteY251" fmla="*/ 2310233 h 2323145"/>
              <a:gd name="connsiteX252" fmla="*/ 487366 w 11269336"/>
              <a:gd name="connsiteY252" fmla="*/ 2309053 h 2323145"/>
              <a:gd name="connsiteX253" fmla="*/ 416820 w 11269336"/>
              <a:gd name="connsiteY253" fmla="*/ 2305443 h 2323145"/>
              <a:gd name="connsiteX254" fmla="*/ 376805 w 11269336"/>
              <a:gd name="connsiteY254" fmla="*/ 2307647 h 2323145"/>
              <a:gd name="connsiteX255" fmla="*/ 266777 w 11269336"/>
              <a:gd name="connsiteY255" fmla="*/ 2309012 h 2323145"/>
              <a:gd name="connsiteX256" fmla="*/ 156013 w 11269336"/>
              <a:gd name="connsiteY256" fmla="*/ 2306832 h 2323145"/>
              <a:gd name="connsiteX257" fmla="*/ 87258 w 11269336"/>
              <a:gd name="connsiteY257" fmla="*/ 2285511 h 2323145"/>
              <a:gd name="connsiteX258" fmla="*/ 23798 w 11269336"/>
              <a:gd name="connsiteY258" fmla="*/ 2281822 h 2323145"/>
              <a:gd name="connsiteX259" fmla="*/ 0 w 11269336"/>
              <a:gd name="connsiteY259" fmla="*/ 2285369 h 2323145"/>
              <a:gd name="connsiteX260" fmla="*/ 0 w 11269336"/>
              <a:gd name="connsiteY260"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807902 w 11269336"/>
              <a:gd name="connsiteY135" fmla="*/ 2138894 h 2323145"/>
              <a:gd name="connsiteX136" fmla="*/ 4765388 w 11269336"/>
              <a:gd name="connsiteY136" fmla="*/ 2162525 h 2323145"/>
              <a:gd name="connsiteX137" fmla="*/ 4745033 w 11269336"/>
              <a:gd name="connsiteY137" fmla="*/ 2158859 h 2323145"/>
              <a:gd name="connsiteX138" fmla="*/ 4741475 w 11269336"/>
              <a:gd name="connsiteY138" fmla="*/ 2157998 h 2323145"/>
              <a:gd name="connsiteX139" fmla="*/ 4728247 w 11269336"/>
              <a:gd name="connsiteY139" fmla="*/ 2159526 h 2323145"/>
              <a:gd name="connsiteX140" fmla="*/ 4723263 w 11269336"/>
              <a:gd name="connsiteY140" fmla="*/ 2153742 h 2323145"/>
              <a:gd name="connsiteX141" fmla="*/ 4593061 w 11269336"/>
              <a:gd name="connsiteY141" fmla="*/ 2171597 h 2323145"/>
              <a:gd name="connsiteX142" fmla="*/ 4533444 w 11269336"/>
              <a:gd name="connsiteY142" fmla="*/ 2181200 h 2323145"/>
              <a:gd name="connsiteX143" fmla="*/ 4492832 w 11269336"/>
              <a:gd name="connsiteY143" fmla="*/ 2188033 h 2323145"/>
              <a:gd name="connsiteX144" fmla="*/ 4467257 w 11269336"/>
              <a:gd name="connsiteY144" fmla="*/ 2196121 h 2323145"/>
              <a:gd name="connsiteX145" fmla="*/ 4459937 w 11269336"/>
              <a:gd name="connsiteY145" fmla="*/ 2195182 h 2323145"/>
              <a:gd name="connsiteX146" fmla="*/ 4433312 w 11269336"/>
              <a:gd name="connsiteY146" fmla="*/ 2199004 h 2323145"/>
              <a:gd name="connsiteX147" fmla="*/ 4420601 w 11269336"/>
              <a:gd name="connsiteY147" fmla="*/ 2205158 h 2323145"/>
              <a:gd name="connsiteX148" fmla="*/ 4405765 w 11269336"/>
              <a:gd name="connsiteY148" fmla="*/ 2199902 h 2323145"/>
              <a:gd name="connsiteX149" fmla="*/ 4401354 w 11269336"/>
              <a:gd name="connsiteY149" fmla="*/ 2194745 h 2323145"/>
              <a:gd name="connsiteX150" fmla="*/ 4383151 w 11269336"/>
              <a:gd name="connsiteY150" fmla="*/ 2201140 h 2323145"/>
              <a:gd name="connsiteX151" fmla="*/ 4366646 w 11269336"/>
              <a:gd name="connsiteY151" fmla="*/ 2198564 h 2323145"/>
              <a:gd name="connsiteX152" fmla="*/ 4354009 w 11269336"/>
              <a:gd name="connsiteY152" fmla="*/ 2204984 h 2323145"/>
              <a:gd name="connsiteX153" fmla="*/ 4348284 w 11269336"/>
              <a:gd name="connsiteY153" fmla="*/ 2205270 h 2323145"/>
              <a:gd name="connsiteX154" fmla="*/ 4333906 w 11269336"/>
              <a:gd name="connsiteY154" fmla="*/ 2205251 h 2323145"/>
              <a:gd name="connsiteX155" fmla="*/ 4308819 w 11269336"/>
              <a:gd name="connsiteY155" fmla="*/ 2203822 h 2323145"/>
              <a:gd name="connsiteX156" fmla="*/ 4301210 w 11269336"/>
              <a:gd name="connsiteY156" fmla="*/ 2204456 h 2323145"/>
              <a:gd name="connsiteX157" fmla="*/ 4283095 w 11269336"/>
              <a:gd name="connsiteY157" fmla="*/ 2198177 h 2323145"/>
              <a:gd name="connsiteX158" fmla="*/ 4250119 w 11269336"/>
              <a:gd name="connsiteY158" fmla="*/ 2196342 h 2323145"/>
              <a:gd name="connsiteX159" fmla="*/ 4189203 w 11269336"/>
              <a:gd name="connsiteY159" fmla="*/ 2178994 h 2323145"/>
              <a:gd name="connsiteX160" fmla="*/ 4154035 w 11269336"/>
              <a:gd name="connsiteY160" fmla="*/ 2171950 h 2323145"/>
              <a:gd name="connsiteX161" fmla="*/ 4129569 w 11269336"/>
              <a:gd name="connsiteY161" fmla="*/ 2163850 h 2323145"/>
              <a:gd name="connsiteX162" fmla="*/ 4061250 w 11269336"/>
              <a:gd name="connsiteY162" fmla="*/ 2159236 h 2323145"/>
              <a:gd name="connsiteX163" fmla="*/ 3945480 w 11269336"/>
              <a:gd name="connsiteY163" fmla="*/ 2158279 h 2323145"/>
              <a:gd name="connsiteX164" fmla="*/ 3921468 w 11269336"/>
              <a:gd name="connsiteY164" fmla="*/ 2156588 h 2323145"/>
              <a:gd name="connsiteX165" fmla="*/ 3903348 w 11269336"/>
              <a:gd name="connsiteY165" fmla="*/ 2149220 h 2323145"/>
              <a:gd name="connsiteX166" fmla="*/ 3901342 w 11269336"/>
              <a:gd name="connsiteY166" fmla="*/ 2142355 h 2323145"/>
              <a:gd name="connsiteX167" fmla="*/ 3888539 w 11269336"/>
              <a:gd name="connsiteY167" fmla="*/ 2140476 h 2323145"/>
              <a:gd name="connsiteX168" fmla="*/ 3885662 w 11269336"/>
              <a:gd name="connsiteY168" fmla="*/ 2138740 h 2323145"/>
              <a:gd name="connsiteX169" fmla="*/ 3868627 w 11269336"/>
              <a:gd name="connsiteY169" fmla="*/ 2130023 h 2323145"/>
              <a:gd name="connsiteX170" fmla="*/ 3819177 w 11269336"/>
              <a:gd name="connsiteY170" fmla="*/ 2142111 h 2323145"/>
              <a:gd name="connsiteX171" fmla="*/ 3769100 w 11269336"/>
              <a:gd name="connsiteY171" fmla="*/ 2131731 h 2323145"/>
              <a:gd name="connsiteX172" fmla="*/ 3562752 w 11269336"/>
              <a:gd name="connsiteY172" fmla="*/ 2131785 h 2323145"/>
              <a:gd name="connsiteX173" fmla="*/ 3541402 w 11269336"/>
              <a:gd name="connsiteY173" fmla="*/ 2106821 h 2323145"/>
              <a:gd name="connsiteX174" fmla="*/ 3365341 w 11269336"/>
              <a:gd name="connsiteY174" fmla="*/ 2077638 h 2323145"/>
              <a:gd name="connsiteX175" fmla="*/ 3170922 w 11269336"/>
              <a:gd name="connsiteY175" fmla="*/ 2115957 h 2323145"/>
              <a:gd name="connsiteX176" fmla="*/ 3156256 w 11269336"/>
              <a:gd name="connsiteY176" fmla="*/ 2124773 h 2323145"/>
              <a:gd name="connsiteX177" fmla="*/ 3140298 w 11269336"/>
              <a:gd name="connsiteY177" fmla="*/ 2129182 h 2323145"/>
              <a:gd name="connsiteX178" fmla="*/ 3138514 w 11269336"/>
              <a:gd name="connsiteY178" fmla="*/ 2128069 h 2323145"/>
              <a:gd name="connsiteX179" fmla="*/ 3120467 w 11269336"/>
              <a:gd name="connsiteY179" fmla="*/ 2128281 h 2323145"/>
              <a:gd name="connsiteX180" fmla="*/ 3116175 w 11269336"/>
              <a:gd name="connsiteY180" fmla="*/ 2131633 h 2323145"/>
              <a:gd name="connsiteX181" fmla="*/ 3103685 w 11269336"/>
              <a:gd name="connsiteY181" fmla="*/ 2132814 h 2323145"/>
              <a:gd name="connsiteX182" fmla="*/ 3078794 w 11269336"/>
              <a:gd name="connsiteY182" fmla="*/ 2137935 h 2323145"/>
              <a:gd name="connsiteX183" fmla="*/ 3074407 w 11269336"/>
              <a:gd name="connsiteY183" fmla="*/ 2136274 h 2323145"/>
              <a:gd name="connsiteX184" fmla="*/ 3037285 w 11269336"/>
              <a:gd name="connsiteY184" fmla="*/ 2139919 h 2323145"/>
              <a:gd name="connsiteX185" fmla="*/ 3036901 w 11269336"/>
              <a:gd name="connsiteY185" fmla="*/ 2138726 h 2323145"/>
              <a:gd name="connsiteX186" fmla="*/ 3026996 w 11269336"/>
              <a:gd name="connsiteY186" fmla="*/ 2134322 h 2323145"/>
              <a:gd name="connsiteX187" fmla="*/ 3007772 w 11269336"/>
              <a:gd name="connsiteY187" fmla="*/ 2128742 h 2323145"/>
              <a:gd name="connsiteX188" fmla="*/ 2965030 w 11269336"/>
              <a:gd name="connsiteY188" fmla="*/ 2100494 h 2323145"/>
              <a:gd name="connsiteX189" fmla="*/ 2926342 w 11269336"/>
              <a:gd name="connsiteY189" fmla="*/ 2104155 h 2323145"/>
              <a:gd name="connsiteX190" fmla="*/ 2918608 w 11269336"/>
              <a:gd name="connsiteY190" fmla="*/ 2104215 h 2323145"/>
              <a:gd name="connsiteX191" fmla="*/ 2918475 w 11269336"/>
              <a:gd name="connsiteY191" fmla="*/ 2103937 h 2323145"/>
              <a:gd name="connsiteX192" fmla="*/ 2910360 w 11269336"/>
              <a:gd name="connsiteY192" fmla="*/ 2103444 h 2323145"/>
              <a:gd name="connsiteX193" fmla="*/ 2904507 w 11269336"/>
              <a:gd name="connsiteY193" fmla="*/ 2104326 h 2323145"/>
              <a:gd name="connsiteX194" fmla="*/ 2889503 w 11269336"/>
              <a:gd name="connsiteY194" fmla="*/ 2104443 h 2323145"/>
              <a:gd name="connsiteX195" fmla="*/ 2884480 w 11269336"/>
              <a:gd name="connsiteY195" fmla="*/ 2102626 h 2323145"/>
              <a:gd name="connsiteX196" fmla="*/ 2882689 w 11269336"/>
              <a:gd name="connsiteY196" fmla="*/ 2099228 h 2323145"/>
              <a:gd name="connsiteX197" fmla="*/ 2881291 w 11269336"/>
              <a:gd name="connsiteY197" fmla="*/ 2099618 h 2323145"/>
              <a:gd name="connsiteX198" fmla="*/ 2853979 w 11269336"/>
              <a:gd name="connsiteY198" fmla="*/ 2090388 h 2323145"/>
              <a:gd name="connsiteX199" fmla="*/ 2791790 w 11269336"/>
              <a:gd name="connsiteY199" fmla="*/ 2080332 h 2323145"/>
              <a:gd name="connsiteX200" fmla="*/ 2755844 w 11269336"/>
              <a:gd name="connsiteY200" fmla="*/ 2078874 h 2323145"/>
              <a:gd name="connsiteX201" fmla="*/ 2657742 w 11269336"/>
              <a:gd name="connsiteY201" fmla="*/ 2070179 h 2323145"/>
              <a:gd name="connsiteX202" fmla="*/ 2559549 w 11269336"/>
              <a:gd name="connsiteY202" fmla="*/ 2057873 h 2323145"/>
              <a:gd name="connsiteX203" fmla="*/ 2512054 w 11269336"/>
              <a:gd name="connsiteY203" fmla="*/ 2031671 h 2323145"/>
              <a:gd name="connsiteX204" fmla="*/ 2506437 w 11269336"/>
              <a:gd name="connsiteY204" fmla="*/ 2030918 h 2323145"/>
              <a:gd name="connsiteX205" fmla="*/ 2491752 w 11269336"/>
              <a:gd name="connsiteY205" fmla="*/ 2033906 h 2323145"/>
              <a:gd name="connsiteX206" fmla="*/ 2486338 w 11269336"/>
              <a:gd name="connsiteY206" fmla="*/ 2035862 h 2323145"/>
              <a:gd name="connsiteX207" fmla="*/ 2478186 w 11269336"/>
              <a:gd name="connsiteY207" fmla="*/ 2036953 h 2323145"/>
              <a:gd name="connsiteX208" fmla="*/ 2477950 w 11269336"/>
              <a:gd name="connsiteY208" fmla="*/ 2036715 h 2323145"/>
              <a:gd name="connsiteX209" fmla="*/ 2470381 w 11269336"/>
              <a:gd name="connsiteY209" fmla="*/ 2038256 h 2323145"/>
              <a:gd name="connsiteX210" fmla="*/ 2433781 w 11269336"/>
              <a:gd name="connsiteY210" fmla="*/ 2049140 h 2323145"/>
              <a:gd name="connsiteX211" fmla="*/ 2381172 w 11269336"/>
              <a:gd name="connsiteY211" fmla="*/ 2030645 h 2323145"/>
              <a:gd name="connsiteX212" fmla="*/ 2360198 w 11269336"/>
              <a:gd name="connsiteY212" fmla="*/ 2029059 h 2323145"/>
              <a:gd name="connsiteX213" fmla="*/ 2348815 w 11269336"/>
              <a:gd name="connsiteY213" fmla="*/ 2026798 h 2323145"/>
              <a:gd name="connsiteX214" fmla="*/ 2347988 w 11269336"/>
              <a:gd name="connsiteY214" fmla="*/ 2025745 h 2323145"/>
              <a:gd name="connsiteX215" fmla="*/ 2312920 w 11269336"/>
              <a:gd name="connsiteY215" fmla="*/ 2036311 h 2323145"/>
              <a:gd name="connsiteX216" fmla="*/ 2307986 w 11269336"/>
              <a:gd name="connsiteY216" fmla="*/ 2035583 h 2323145"/>
              <a:gd name="connsiteX217" fmla="*/ 2285481 w 11269336"/>
              <a:gd name="connsiteY217" fmla="*/ 2045197 h 2323145"/>
              <a:gd name="connsiteX218" fmla="*/ 2273666 w 11269336"/>
              <a:gd name="connsiteY218" fmla="*/ 2048710 h 2323145"/>
              <a:gd name="connsiteX219" fmla="*/ 2270719 w 11269336"/>
              <a:gd name="connsiteY219" fmla="*/ 2052702 h 2323145"/>
              <a:gd name="connsiteX220" fmla="*/ 2253080 w 11269336"/>
              <a:gd name="connsiteY220" fmla="*/ 2056363 h 2323145"/>
              <a:gd name="connsiteX221" fmla="*/ 2250906 w 11269336"/>
              <a:gd name="connsiteY221" fmla="*/ 2055654 h 2323145"/>
              <a:gd name="connsiteX222" fmla="*/ 2236905 w 11269336"/>
              <a:gd name="connsiteY222" fmla="*/ 2062882 h 2323145"/>
              <a:gd name="connsiteX223" fmla="*/ 2225830 w 11269336"/>
              <a:gd name="connsiteY223" fmla="*/ 2074027 h 2323145"/>
              <a:gd name="connsiteX224" fmla="*/ 2073776 w 11269336"/>
              <a:gd name="connsiteY224" fmla="*/ 2089244 h 2323145"/>
              <a:gd name="connsiteX225" fmla="*/ 1948256 w 11269336"/>
              <a:gd name="connsiteY225" fmla="*/ 2146616 h 2323145"/>
              <a:gd name="connsiteX226" fmla="*/ 1865582 w 11269336"/>
              <a:gd name="connsiteY226" fmla="*/ 2153738 h 2323145"/>
              <a:gd name="connsiteX227" fmla="*/ 1835210 w 11269336"/>
              <a:gd name="connsiteY227" fmla="*/ 2134244 h 2323145"/>
              <a:gd name="connsiteX228" fmla="*/ 1632661 w 11269336"/>
              <a:gd name="connsiteY228" fmla="*/ 2173882 h 2323145"/>
              <a:gd name="connsiteX229" fmla="*/ 1579590 w 11269336"/>
              <a:gd name="connsiteY229" fmla="*/ 2173680 h 2323145"/>
              <a:gd name="connsiteX230" fmla="*/ 1535601 w 11269336"/>
              <a:gd name="connsiteY230" fmla="*/ 2194590 h 2323145"/>
              <a:gd name="connsiteX231" fmla="*/ 1515594 w 11269336"/>
              <a:gd name="connsiteY231" fmla="*/ 2189622 h 2323145"/>
              <a:gd name="connsiteX232" fmla="*/ 1512113 w 11269336"/>
              <a:gd name="connsiteY232" fmla="*/ 2188534 h 2323145"/>
              <a:gd name="connsiteX233" fmla="*/ 1498838 w 11269336"/>
              <a:gd name="connsiteY233" fmla="*/ 2189213 h 2323145"/>
              <a:gd name="connsiteX234" fmla="*/ 1494279 w 11269336"/>
              <a:gd name="connsiteY234" fmla="*/ 2183112 h 2323145"/>
              <a:gd name="connsiteX235" fmla="*/ 1473714 w 11269336"/>
              <a:gd name="connsiteY235" fmla="*/ 2179625 h 2323145"/>
              <a:gd name="connsiteX236" fmla="*/ 1449503 w 11269336"/>
              <a:gd name="connsiteY236" fmla="*/ 2182633 h 2323145"/>
              <a:gd name="connsiteX237" fmla="*/ 1266687 w 11269336"/>
              <a:gd name="connsiteY237" fmla="*/ 2212688 h 2323145"/>
              <a:gd name="connsiteX238" fmla="*/ 1239614 w 11269336"/>
              <a:gd name="connsiteY238" fmla="*/ 2209727 h 2323145"/>
              <a:gd name="connsiteX239" fmla="*/ 1202436 w 11269336"/>
              <a:gd name="connsiteY239" fmla="*/ 2209817 h 2323145"/>
              <a:gd name="connsiteX240" fmla="*/ 1136097 w 11269336"/>
              <a:gd name="connsiteY240" fmla="*/ 2205112 h 2323145"/>
              <a:gd name="connsiteX241" fmla="*/ 988232 w 11269336"/>
              <a:gd name="connsiteY241" fmla="*/ 2235635 h 2323145"/>
              <a:gd name="connsiteX242" fmla="*/ 981959 w 11269336"/>
              <a:gd name="connsiteY242" fmla="*/ 2231607 h 2323145"/>
              <a:gd name="connsiteX243" fmla="*/ 938600 w 11269336"/>
              <a:gd name="connsiteY243" fmla="*/ 2238113 h 2323145"/>
              <a:gd name="connsiteX244" fmla="*/ 791788 w 11269336"/>
              <a:gd name="connsiteY244" fmla="*/ 2293224 h 2323145"/>
              <a:gd name="connsiteX245" fmla="*/ 706914 w 11269336"/>
              <a:gd name="connsiteY245" fmla="*/ 2305046 h 2323145"/>
              <a:gd name="connsiteX246" fmla="*/ 675971 w 11269336"/>
              <a:gd name="connsiteY246" fmla="*/ 2304030 h 2323145"/>
              <a:gd name="connsiteX247" fmla="*/ 624180 w 11269336"/>
              <a:gd name="connsiteY247" fmla="*/ 2302650 h 2323145"/>
              <a:gd name="connsiteX248" fmla="*/ 583453 w 11269336"/>
              <a:gd name="connsiteY248" fmla="*/ 2288788 h 2323145"/>
              <a:gd name="connsiteX249" fmla="*/ 540946 w 11269336"/>
              <a:gd name="connsiteY249" fmla="*/ 2292721 h 2323145"/>
              <a:gd name="connsiteX250" fmla="*/ 533680 w 11269336"/>
              <a:gd name="connsiteY250" fmla="*/ 2310233 h 2323145"/>
              <a:gd name="connsiteX251" fmla="*/ 487366 w 11269336"/>
              <a:gd name="connsiteY251" fmla="*/ 2309053 h 2323145"/>
              <a:gd name="connsiteX252" fmla="*/ 416820 w 11269336"/>
              <a:gd name="connsiteY252" fmla="*/ 2305443 h 2323145"/>
              <a:gd name="connsiteX253" fmla="*/ 376805 w 11269336"/>
              <a:gd name="connsiteY253" fmla="*/ 2307647 h 2323145"/>
              <a:gd name="connsiteX254" fmla="*/ 266777 w 11269336"/>
              <a:gd name="connsiteY254" fmla="*/ 2309012 h 2323145"/>
              <a:gd name="connsiteX255" fmla="*/ 156013 w 11269336"/>
              <a:gd name="connsiteY255" fmla="*/ 2306832 h 2323145"/>
              <a:gd name="connsiteX256" fmla="*/ 87258 w 11269336"/>
              <a:gd name="connsiteY256" fmla="*/ 2285511 h 2323145"/>
              <a:gd name="connsiteX257" fmla="*/ 23798 w 11269336"/>
              <a:gd name="connsiteY257" fmla="*/ 2281822 h 2323145"/>
              <a:gd name="connsiteX258" fmla="*/ 0 w 11269336"/>
              <a:gd name="connsiteY258" fmla="*/ 2285369 h 2323145"/>
              <a:gd name="connsiteX259" fmla="*/ 0 w 11269336"/>
              <a:gd name="connsiteY259"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83151 w 11269336"/>
              <a:gd name="connsiteY149" fmla="*/ 2201140 h 2323145"/>
              <a:gd name="connsiteX150" fmla="*/ 4366646 w 11269336"/>
              <a:gd name="connsiteY150" fmla="*/ 2198564 h 2323145"/>
              <a:gd name="connsiteX151" fmla="*/ 4354009 w 11269336"/>
              <a:gd name="connsiteY151" fmla="*/ 2204984 h 2323145"/>
              <a:gd name="connsiteX152" fmla="*/ 4348284 w 11269336"/>
              <a:gd name="connsiteY152" fmla="*/ 2205270 h 2323145"/>
              <a:gd name="connsiteX153" fmla="*/ 4333906 w 11269336"/>
              <a:gd name="connsiteY153" fmla="*/ 2205251 h 2323145"/>
              <a:gd name="connsiteX154" fmla="*/ 4308819 w 11269336"/>
              <a:gd name="connsiteY154" fmla="*/ 2203822 h 2323145"/>
              <a:gd name="connsiteX155" fmla="*/ 4301210 w 11269336"/>
              <a:gd name="connsiteY155" fmla="*/ 2204456 h 2323145"/>
              <a:gd name="connsiteX156" fmla="*/ 4283095 w 11269336"/>
              <a:gd name="connsiteY156" fmla="*/ 2198177 h 2323145"/>
              <a:gd name="connsiteX157" fmla="*/ 4250119 w 11269336"/>
              <a:gd name="connsiteY157" fmla="*/ 2196342 h 2323145"/>
              <a:gd name="connsiteX158" fmla="*/ 4189203 w 11269336"/>
              <a:gd name="connsiteY158" fmla="*/ 2178994 h 2323145"/>
              <a:gd name="connsiteX159" fmla="*/ 4154035 w 11269336"/>
              <a:gd name="connsiteY159" fmla="*/ 2171950 h 2323145"/>
              <a:gd name="connsiteX160" fmla="*/ 4129569 w 11269336"/>
              <a:gd name="connsiteY160" fmla="*/ 2163850 h 2323145"/>
              <a:gd name="connsiteX161" fmla="*/ 4061250 w 11269336"/>
              <a:gd name="connsiteY161" fmla="*/ 2159236 h 2323145"/>
              <a:gd name="connsiteX162" fmla="*/ 3945480 w 11269336"/>
              <a:gd name="connsiteY162" fmla="*/ 2158279 h 2323145"/>
              <a:gd name="connsiteX163" fmla="*/ 3921468 w 11269336"/>
              <a:gd name="connsiteY163" fmla="*/ 2156588 h 2323145"/>
              <a:gd name="connsiteX164" fmla="*/ 3903348 w 11269336"/>
              <a:gd name="connsiteY164" fmla="*/ 2149220 h 2323145"/>
              <a:gd name="connsiteX165" fmla="*/ 3901342 w 11269336"/>
              <a:gd name="connsiteY165" fmla="*/ 2142355 h 2323145"/>
              <a:gd name="connsiteX166" fmla="*/ 3888539 w 11269336"/>
              <a:gd name="connsiteY166" fmla="*/ 2140476 h 2323145"/>
              <a:gd name="connsiteX167" fmla="*/ 3885662 w 11269336"/>
              <a:gd name="connsiteY167" fmla="*/ 2138740 h 2323145"/>
              <a:gd name="connsiteX168" fmla="*/ 3868627 w 11269336"/>
              <a:gd name="connsiteY168" fmla="*/ 2130023 h 2323145"/>
              <a:gd name="connsiteX169" fmla="*/ 3819177 w 11269336"/>
              <a:gd name="connsiteY169" fmla="*/ 2142111 h 2323145"/>
              <a:gd name="connsiteX170" fmla="*/ 3769100 w 11269336"/>
              <a:gd name="connsiteY170" fmla="*/ 2131731 h 2323145"/>
              <a:gd name="connsiteX171" fmla="*/ 3562752 w 11269336"/>
              <a:gd name="connsiteY171" fmla="*/ 2131785 h 2323145"/>
              <a:gd name="connsiteX172" fmla="*/ 3541402 w 11269336"/>
              <a:gd name="connsiteY172" fmla="*/ 2106821 h 2323145"/>
              <a:gd name="connsiteX173" fmla="*/ 3365341 w 11269336"/>
              <a:gd name="connsiteY173" fmla="*/ 2077638 h 2323145"/>
              <a:gd name="connsiteX174" fmla="*/ 3170922 w 11269336"/>
              <a:gd name="connsiteY174" fmla="*/ 2115957 h 2323145"/>
              <a:gd name="connsiteX175" fmla="*/ 3156256 w 11269336"/>
              <a:gd name="connsiteY175" fmla="*/ 2124773 h 2323145"/>
              <a:gd name="connsiteX176" fmla="*/ 3140298 w 11269336"/>
              <a:gd name="connsiteY176" fmla="*/ 2129182 h 2323145"/>
              <a:gd name="connsiteX177" fmla="*/ 3138514 w 11269336"/>
              <a:gd name="connsiteY177" fmla="*/ 2128069 h 2323145"/>
              <a:gd name="connsiteX178" fmla="*/ 3120467 w 11269336"/>
              <a:gd name="connsiteY178" fmla="*/ 2128281 h 2323145"/>
              <a:gd name="connsiteX179" fmla="*/ 3116175 w 11269336"/>
              <a:gd name="connsiteY179" fmla="*/ 2131633 h 2323145"/>
              <a:gd name="connsiteX180" fmla="*/ 3103685 w 11269336"/>
              <a:gd name="connsiteY180" fmla="*/ 2132814 h 2323145"/>
              <a:gd name="connsiteX181" fmla="*/ 3078794 w 11269336"/>
              <a:gd name="connsiteY181" fmla="*/ 2137935 h 2323145"/>
              <a:gd name="connsiteX182" fmla="*/ 3074407 w 11269336"/>
              <a:gd name="connsiteY182" fmla="*/ 2136274 h 2323145"/>
              <a:gd name="connsiteX183" fmla="*/ 3037285 w 11269336"/>
              <a:gd name="connsiteY183" fmla="*/ 2139919 h 2323145"/>
              <a:gd name="connsiteX184" fmla="*/ 3036901 w 11269336"/>
              <a:gd name="connsiteY184" fmla="*/ 2138726 h 2323145"/>
              <a:gd name="connsiteX185" fmla="*/ 3026996 w 11269336"/>
              <a:gd name="connsiteY185" fmla="*/ 2134322 h 2323145"/>
              <a:gd name="connsiteX186" fmla="*/ 3007772 w 11269336"/>
              <a:gd name="connsiteY186" fmla="*/ 2128742 h 2323145"/>
              <a:gd name="connsiteX187" fmla="*/ 2965030 w 11269336"/>
              <a:gd name="connsiteY187" fmla="*/ 2100494 h 2323145"/>
              <a:gd name="connsiteX188" fmla="*/ 2926342 w 11269336"/>
              <a:gd name="connsiteY188" fmla="*/ 2104155 h 2323145"/>
              <a:gd name="connsiteX189" fmla="*/ 2918608 w 11269336"/>
              <a:gd name="connsiteY189" fmla="*/ 2104215 h 2323145"/>
              <a:gd name="connsiteX190" fmla="*/ 2918475 w 11269336"/>
              <a:gd name="connsiteY190" fmla="*/ 2103937 h 2323145"/>
              <a:gd name="connsiteX191" fmla="*/ 2910360 w 11269336"/>
              <a:gd name="connsiteY191" fmla="*/ 2103444 h 2323145"/>
              <a:gd name="connsiteX192" fmla="*/ 2904507 w 11269336"/>
              <a:gd name="connsiteY192" fmla="*/ 2104326 h 2323145"/>
              <a:gd name="connsiteX193" fmla="*/ 2889503 w 11269336"/>
              <a:gd name="connsiteY193" fmla="*/ 2104443 h 2323145"/>
              <a:gd name="connsiteX194" fmla="*/ 2884480 w 11269336"/>
              <a:gd name="connsiteY194" fmla="*/ 2102626 h 2323145"/>
              <a:gd name="connsiteX195" fmla="*/ 2882689 w 11269336"/>
              <a:gd name="connsiteY195" fmla="*/ 2099228 h 2323145"/>
              <a:gd name="connsiteX196" fmla="*/ 2881291 w 11269336"/>
              <a:gd name="connsiteY196" fmla="*/ 2099618 h 2323145"/>
              <a:gd name="connsiteX197" fmla="*/ 2853979 w 11269336"/>
              <a:gd name="connsiteY197" fmla="*/ 2090388 h 2323145"/>
              <a:gd name="connsiteX198" fmla="*/ 2791790 w 11269336"/>
              <a:gd name="connsiteY198" fmla="*/ 2080332 h 2323145"/>
              <a:gd name="connsiteX199" fmla="*/ 2755844 w 11269336"/>
              <a:gd name="connsiteY199" fmla="*/ 2078874 h 2323145"/>
              <a:gd name="connsiteX200" fmla="*/ 2657742 w 11269336"/>
              <a:gd name="connsiteY200" fmla="*/ 2070179 h 2323145"/>
              <a:gd name="connsiteX201" fmla="*/ 2559549 w 11269336"/>
              <a:gd name="connsiteY201" fmla="*/ 2057873 h 2323145"/>
              <a:gd name="connsiteX202" fmla="*/ 2512054 w 11269336"/>
              <a:gd name="connsiteY202" fmla="*/ 2031671 h 2323145"/>
              <a:gd name="connsiteX203" fmla="*/ 2506437 w 11269336"/>
              <a:gd name="connsiteY203" fmla="*/ 2030918 h 2323145"/>
              <a:gd name="connsiteX204" fmla="*/ 2491752 w 11269336"/>
              <a:gd name="connsiteY204" fmla="*/ 2033906 h 2323145"/>
              <a:gd name="connsiteX205" fmla="*/ 2486338 w 11269336"/>
              <a:gd name="connsiteY205" fmla="*/ 2035862 h 2323145"/>
              <a:gd name="connsiteX206" fmla="*/ 2478186 w 11269336"/>
              <a:gd name="connsiteY206" fmla="*/ 2036953 h 2323145"/>
              <a:gd name="connsiteX207" fmla="*/ 2477950 w 11269336"/>
              <a:gd name="connsiteY207" fmla="*/ 2036715 h 2323145"/>
              <a:gd name="connsiteX208" fmla="*/ 2470381 w 11269336"/>
              <a:gd name="connsiteY208" fmla="*/ 2038256 h 2323145"/>
              <a:gd name="connsiteX209" fmla="*/ 2433781 w 11269336"/>
              <a:gd name="connsiteY209" fmla="*/ 2049140 h 2323145"/>
              <a:gd name="connsiteX210" fmla="*/ 2381172 w 11269336"/>
              <a:gd name="connsiteY210" fmla="*/ 2030645 h 2323145"/>
              <a:gd name="connsiteX211" fmla="*/ 2360198 w 11269336"/>
              <a:gd name="connsiteY211" fmla="*/ 2029059 h 2323145"/>
              <a:gd name="connsiteX212" fmla="*/ 2348815 w 11269336"/>
              <a:gd name="connsiteY212" fmla="*/ 2026798 h 2323145"/>
              <a:gd name="connsiteX213" fmla="*/ 2347988 w 11269336"/>
              <a:gd name="connsiteY213" fmla="*/ 2025745 h 2323145"/>
              <a:gd name="connsiteX214" fmla="*/ 2312920 w 11269336"/>
              <a:gd name="connsiteY214" fmla="*/ 2036311 h 2323145"/>
              <a:gd name="connsiteX215" fmla="*/ 2307986 w 11269336"/>
              <a:gd name="connsiteY215" fmla="*/ 2035583 h 2323145"/>
              <a:gd name="connsiteX216" fmla="*/ 2285481 w 11269336"/>
              <a:gd name="connsiteY216" fmla="*/ 2045197 h 2323145"/>
              <a:gd name="connsiteX217" fmla="*/ 2273666 w 11269336"/>
              <a:gd name="connsiteY217" fmla="*/ 2048710 h 2323145"/>
              <a:gd name="connsiteX218" fmla="*/ 2270719 w 11269336"/>
              <a:gd name="connsiteY218" fmla="*/ 2052702 h 2323145"/>
              <a:gd name="connsiteX219" fmla="*/ 2253080 w 11269336"/>
              <a:gd name="connsiteY219" fmla="*/ 2056363 h 2323145"/>
              <a:gd name="connsiteX220" fmla="*/ 2250906 w 11269336"/>
              <a:gd name="connsiteY220" fmla="*/ 2055654 h 2323145"/>
              <a:gd name="connsiteX221" fmla="*/ 2236905 w 11269336"/>
              <a:gd name="connsiteY221" fmla="*/ 2062882 h 2323145"/>
              <a:gd name="connsiteX222" fmla="*/ 2225830 w 11269336"/>
              <a:gd name="connsiteY222" fmla="*/ 2074027 h 2323145"/>
              <a:gd name="connsiteX223" fmla="*/ 2073776 w 11269336"/>
              <a:gd name="connsiteY223" fmla="*/ 2089244 h 2323145"/>
              <a:gd name="connsiteX224" fmla="*/ 1948256 w 11269336"/>
              <a:gd name="connsiteY224" fmla="*/ 2146616 h 2323145"/>
              <a:gd name="connsiteX225" fmla="*/ 1865582 w 11269336"/>
              <a:gd name="connsiteY225" fmla="*/ 2153738 h 2323145"/>
              <a:gd name="connsiteX226" fmla="*/ 1835210 w 11269336"/>
              <a:gd name="connsiteY226" fmla="*/ 2134244 h 2323145"/>
              <a:gd name="connsiteX227" fmla="*/ 1632661 w 11269336"/>
              <a:gd name="connsiteY227" fmla="*/ 2173882 h 2323145"/>
              <a:gd name="connsiteX228" fmla="*/ 1579590 w 11269336"/>
              <a:gd name="connsiteY228" fmla="*/ 2173680 h 2323145"/>
              <a:gd name="connsiteX229" fmla="*/ 1535601 w 11269336"/>
              <a:gd name="connsiteY229" fmla="*/ 2194590 h 2323145"/>
              <a:gd name="connsiteX230" fmla="*/ 1515594 w 11269336"/>
              <a:gd name="connsiteY230" fmla="*/ 2189622 h 2323145"/>
              <a:gd name="connsiteX231" fmla="*/ 1512113 w 11269336"/>
              <a:gd name="connsiteY231" fmla="*/ 2188534 h 2323145"/>
              <a:gd name="connsiteX232" fmla="*/ 1498838 w 11269336"/>
              <a:gd name="connsiteY232" fmla="*/ 2189213 h 2323145"/>
              <a:gd name="connsiteX233" fmla="*/ 1494279 w 11269336"/>
              <a:gd name="connsiteY233" fmla="*/ 2183112 h 2323145"/>
              <a:gd name="connsiteX234" fmla="*/ 1473714 w 11269336"/>
              <a:gd name="connsiteY234" fmla="*/ 2179625 h 2323145"/>
              <a:gd name="connsiteX235" fmla="*/ 1449503 w 11269336"/>
              <a:gd name="connsiteY235" fmla="*/ 2182633 h 2323145"/>
              <a:gd name="connsiteX236" fmla="*/ 1266687 w 11269336"/>
              <a:gd name="connsiteY236" fmla="*/ 2212688 h 2323145"/>
              <a:gd name="connsiteX237" fmla="*/ 1239614 w 11269336"/>
              <a:gd name="connsiteY237" fmla="*/ 2209727 h 2323145"/>
              <a:gd name="connsiteX238" fmla="*/ 1202436 w 11269336"/>
              <a:gd name="connsiteY238" fmla="*/ 2209817 h 2323145"/>
              <a:gd name="connsiteX239" fmla="*/ 1136097 w 11269336"/>
              <a:gd name="connsiteY239" fmla="*/ 2205112 h 2323145"/>
              <a:gd name="connsiteX240" fmla="*/ 988232 w 11269336"/>
              <a:gd name="connsiteY240" fmla="*/ 2235635 h 2323145"/>
              <a:gd name="connsiteX241" fmla="*/ 981959 w 11269336"/>
              <a:gd name="connsiteY241" fmla="*/ 2231607 h 2323145"/>
              <a:gd name="connsiteX242" fmla="*/ 938600 w 11269336"/>
              <a:gd name="connsiteY242" fmla="*/ 2238113 h 2323145"/>
              <a:gd name="connsiteX243" fmla="*/ 791788 w 11269336"/>
              <a:gd name="connsiteY243" fmla="*/ 2293224 h 2323145"/>
              <a:gd name="connsiteX244" fmla="*/ 706914 w 11269336"/>
              <a:gd name="connsiteY244" fmla="*/ 2305046 h 2323145"/>
              <a:gd name="connsiteX245" fmla="*/ 675971 w 11269336"/>
              <a:gd name="connsiteY245" fmla="*/ 2304030 h 2323145"/>
              <a:gd name="connsiteX246" fmla="*/ 624180 w 11269336"/>
              <a:gd name="connsiteY246" fmla="*/ 2302650 h 2323145"/>
              <a:gd name="connsiteX247" fmla="*/ 583453 w 11269336"/>
              <a:gd name="connsiteY247" fmla="*/ 2288788 h 2323145"/>
              <a:gd name="connsiteX248" fmla="*/ 540946 w 11269336"/>
              <a:gd name="connsiteY248" fmla="*/ 2292721 h 2323145"/>
              <a:gd name="connsiteX249" fmla="*/ 533680 w 11269336"/>
              <a:gd name="connsiteY249" fmla="*/ 2310233 h 2323145"/>
              <a:gd name="connsiteX250" fmla="*/ 487366 w 11269336"/>
              <a:gd name="connsiteY250" fmla="*/ 2309053 h 2323145"/>
              <a:gd name="connsiteX251" fmla="*/ 416820 w 11269336"/>
              <a:gd name="connsiteY251" fmla="*/ 2305443 h 2323145"/>
              <a:gd name="connsiteX252" fmla="*/ 376805 w 11269336"/>
              <a:gd name="connsiteY252" fmla="*/ 2307647 h 2323145"/>
              <a:gd name="connsiteX253" fmla="*/ 266777 w 11269336"/>
              <a:gd name="connsiteY253" fmla="*/ 2309012 h 2323145"/>
              <a:gd name="connsiteX254" fmla="*/ 156013 w 11269336"/>
              <a:gd name="connsiteY254" fmla="*/ 2306832 h 2323145"/>
              <a:gd name="connsiteX255" fmla="*/ 87258 w 11269336"/>
              <a:gd name="connsiteY255" fmla="*/ 2285511 h 2323145"/>
              <a:gd name="connsiteX256" fmla="*/ 23798 w 11269336"/>
              <a:gd name="connsiteY256" fmla="*/ 2281822 h 2323145"/>
              <a:gd name="connsiteX257" fmla="*/ 0 w 11269336"/>
              <a:gd name="connsiteY257" fmla="*/ 2285369 h 2323145"/>
              <a:gd name="connsiteX258" fmla="*/ 0 w 11269336"/>
              <a:gd name="connsiteY258"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20601 w 11269336"/>
              <a:gd name="connsiteY146" fmla="*/ 2205158 h 2323145"/>
              <a:gd name="connsiteX147" fmla="*/ 4405765 w 11269336"/>
              <a:gd name="connsiteY147" fmla="*/ 2199902 h 2323145"/>
              <a:gd name="connsiteX148" fmla="*/ 4401354 w 11269336"/>
              <a:gd name="connsiteY148" fmla="*/ 2194745 h 2323145"/>
              <a:gd name="connsiteX149" fmla="*/ 4366646 w 11269336"/>
              <a:gd name="connsiteY149" fmla="*/ 2198564 h 2323145"/>
              <a:gd name="connsiteX150" fmla="*/ 4354009 w 11269336"/>
              <a:gd name="connsiteY150" fmla="*/ 2204984 h 2323145"/>
              <a:gd name="connsiteX151" fmla="*/ 4348284 w 11269336"/>
              <a:gd name="connsiteY151" fmla="*/ 2205270 h 2323145"/>
              <a:gd name="connsiteX152" fmla="*/ 4333906 w 11269336"/>
              <a:gd name="connsiteY152" fmla="*/ 2205251 h 2323145"/>
              <a:gd name="connsiteX153" fmla="*/ 4308819 w 11269336"/>
              <a:gd name="connsiteY153" fmla="*/ 2203822 h 2323145"/>
              <a:gd name="connsiteX154" fmla="*/ 4301210 w 11269336"/>
              <a:gd name="connsiteY154" fmla="*/ 2204456 h 2323145"/>
              <a:gd name="connsiteX155" fmla="*/ 4283095 w 11269336"/>
              <a:gd name="connsiteY155" fmla="*/ 2198177 h 2323145"/>
              <a:gd name="connsiteX156" fmla="*/ 4250119 w 11269336"/>
              <a:gd name="connsiteY156" fmla="*/ 2196342 h 2323145"/>
              <a:gd name="connsiteX157" fmla="*/ 4189203 w 11269336"/>
              <a:gd name="connsiteY157" fmla="*/ 2178994 h 2323145"/>
              <a:gd name="connsiteX158" fmla="*/ 4154035 w 11269336"/>
              <a:gd name="connsiteY158" fmla="*/ 2171950 h 2323145"/>
              <a:gd name="connsiteX159" fmla="*/ 4129569 w 11269336"/>
              <a:gd name="connsiteY159" fmla="*/ 2163850 h 2323145"/>
              <a:gd name="connsiteX160" fmla="*/ 4061250 w 11269336"/>
              <a:gd name="connsiteY160" fmla="*/ 2159236 h 2323145"/>
              <a:gd name="connsiteX161" fmla="*/ 3945480 w 11269336"/>
              <a:gd name="connsiteY161" fmla="*/ 2158279 h 2323145"/>
              <a:gd name="connsiteX162" fmla="*/ 3921468 w 11269336"/>
              <a:gd name="connsiteY162" fmla="*/ 2156588 h 2323145"/>
              <a:gd name="connsiteX163" fmla="*/ 3903348 w 11269336"/>
              <a:gd name="connsiteY163" fmla="*/ 2149220 h 2323145"/>
              <a:gd name="connsiteX164" fmla="*/ 3901342 w 11269336"/>
              <a:gd name="connsiteY164" fmla="*/ 2142355 h 2323145"/>
              <a:gd name="connsiteX165" fmla="*/ 3888539 w 11269336"/>
              <a:gd name="connsiteY165" fmla="*/ 2140476 h 2323145"/>
              <a:gd name="connsiteX166" fmla="*/ 3885662 w 11269336"/>
              <a:gd name="connsiteY166" fmla="*/ 2138740 h 2323145"/>
              <a:gd name="connsiteX167" fmla="*/ 3868627 w 11269336"/>
              <a:gd name="connsiteY167" fmla="*/ 2130023 h 2323145"/>
              <a:gd name="connsiteX168" fmla="*/ 3819177 w 11269336"/>
              <a:gd name="connsiteY168" fmla="*/ 2142111 h 2323145"/>
              <a:gd name="connsiteX169" fmla="*/ 3769100 w 11269336"/>
              <a:gd name="connsiteY169" fmla="*/ 2131731 h 2323145"/>
              <a:gd name="connsiteX170" fmla="*/ 3562752 w 11269336"/>
              <a:gd name="connsiteY170" fmla="*/ 2131785 h 2323145"/>
              <a:gd name="connsiteX171" fmla="*/ 3541402 w 11269336"/>
              <a:gd name="connsiteY171" fmla="*/ 2106821 h 2323145"/>
              <a:gd name="connsiteX172" fmla="*/ 3365341 w 11269336"/>
              <a:gd name="connsiteY172" fmla="*/ 2077638 h 2323145"/>
              <a:gd name="connsiteX173" fmla="*/ 3170922 w 11269336"/>
              <a:gd name="connsiteY173" fmla="*/ 2115957 h 2323145"/>
              <a:gd name="connsiteX174" fmla="*/ 3156256 w 11269336"/>
              <a:gd name="connsiteY174" fmla="*/ 2124773 h 2323145"/>
              <a:gd name="connsiteX175" fmla="*/ 3140298 w 11269336"/>
              <a:gd name="connsiteY175" fmla="*/ 2129182 h 2323145"/>
              <a:gd name="connsiteX176" fmla="*/ 3138514 w 11269336"/>
              <a:gd name="connsiteY176" fmla="*/ 2128069 h 2323145"/>
              <a:gd name="connsiteX177" fmla="*/ 3120467 w 11269336"/>
              <a:gd name="connsiteY177" fmla="*/ 2128281 h 2323145"/>
              <a:gd name="connsiteX178" fmla="*/ 3116175 w 11269336"/>
              <a:gd name="connsiteY178" fmla="*/ 2131633 h 2323145"/>
              <a:gd name="connsiteX179" fmla="*/ 3103685 w 11269336"/>
              <a:gd name="connsiteY179" fmla="*/ 2132814 h 2323145"/>
              <a:gd name="connsiteX180" fmla="*/ 3078794 w 11269336"/>
              <a:gd name="connsiteY180" fmla="*/ 2137935 h 2323145"/>
              <a:gd name="connsiteX181" fmla="*/ 3074407 w 11269336"/>
              <a:gd name="connsiteY181" fmla="*/ 2136274 h 2323145"/>
              <a:gd name="connsiteX182" fmla="*/ 3037285 w 11269336"/>
              <a:gd name="connsiteY182" fmla="*/ 2139919 h 2323145"/>
              <a:gd name="connsiteX183" fmla="*/ 3036901 w 11269336"/>
              <a:gd name="connsiteY183" fmla="*/ 2138726 h 2323145"/>
              <a:gd name="connsiteX184" fmla="*/ 3026996 w 11269336"/>
              <a:gd name="connsiteY184" fmla="*/ 2134322 h 2323145"/>
              <a:gd name="connsiteX185" fmla="*/ 3007772 w 11269336"/>
              <a:gd name="connsiteY185" fmla="*/ 2128742 h 2323145"/>
              <a:gd name="connsiteX186" fmla="*/ 2965030 w 11269336"/>
              <a:gd name="connsiteY186" fmla="*/ 2100494 h 2323145"/>
              <a:gd name="connsiteX187" fmla="*/ 2926342 w 11269336"/>
              <a:gd name="connsiteY187" fmla="*/ 2104155 h 2323145"/>
              <a:gd name="connsiteX188" fmla="*/ 2918608 w 11269336"/>
              <a:gd name="connsiteY188" fmla="*/ 2104215 h 2323145"/>
              <a:gd name="connsiteX189" fmla="*/ 2918475 w 11269336"/>
              <a:gd name="connsiteY189" fmla="*/ 2103937 h 2323145"/>
              <a:gd name="connsiteX190" fmla="*/ 2910360 w 11269336"/>
              <a:gd name="connsiteY190" fmla="*/ 2103444 h 2323145"/>
              <a:gd name="connsiteX191" fmla="*/ 2904507 w 11269336"/>
              <a:gd name="connsiteY191" fmla="*/ 2104326 h 2323145"/>
              <a:gd name="connsiteX192" fmla="*/ 2889503 w 11269336"/>
              <a:gd name="connsiteY192" fmla="*/ 2104443 h 2323145"/>
              <a:gd name="connsiteX193" fmla="*/ 2884480 w 11269336"/>
              <a:gd name="connsiteY193" fmla="*/ 2102626 h 2323145"/>
              <a:gd name="connsiteX194" fmla="*/ 2882689 w 11269336"/>
              <a:gd name="connsiteY194" fmla="*/ 2099228 h 2323145"/>
              <a:gd name="connsiteX195" fmla="*/ 2881291 w 11269336"/>
              <a:gd name="connsiteY195" fmla="*/ 2099618 h 2323145"/>
              <a:gd name="connsiteX196" fmla="*/ 2853979 w 11269336"/>
              <a:gd name="connsiteY196" fmla="*/ 2090388 h 2323145"/>
              <a:gd name="connsiteX197" fmla="*/ 2791790 w 11269336"/>
              <a:gd name="connsiteY197" fmla="*/ 2080332 h 2323145"/>
              <a:gd name="connsiteX198" fmla="*/ 2755844 w 11269336"/>
              <a:gd name="connsiteY198" fmla="*/ 2078874 h 2323145"/>
              <a:gd name="connsiteX199" fmla="*/ 2657742 w 11269336"/>
              <a:gd name="connsiteY199" fmla="*/ 2070179 h 2323145"/>
              <a:gd name="connsiteX200" fmla="*/ 2559549 w 11269336"/>
              <a:gd name="connsiteY200" fmla="*/ 2057873 h 2323145"/>
              <a:gd name="connsiteX201" fmla="*/ 2512054 w 11269336"/>
              <a:gd name="connsiteY201" fmla="*/ 2031671 h 2323145"/>
              <a:gd name="connsiteX202" fmla="*/ 2506437 w 11269336"/>
              <a:gd name="connsiteY202" fmla="*/ 2030918 h 2323145"/>
              <a:gd name="connsiteX203" fmla="*/ 2491752 w 11269336"/>
              <a:gd name="connsiteY203" fmla="*/ 2033906 h 2323145"/>
              <a:gd name="connsiteX204" fmla="*/ 2486338 w 11269336"/>
              <a:gd name="connsiteY204" fmla="*/ 2035862 h 2323145"/>
              <a:gd name="connsiteX205" fmla="*/ 2478186 w 11269336"/>
              <a:gd name="connsiteY205" fmla="*/ 2036953 h 2323145"/>
              <a:gd name="connsiteX206" fmla="*/ 2477950 w 11269336"/>
              <a:gd name="connsiteY206" fmla="*/ 2036715 h 2323145"/>
              <a:gd name="connsiteX207" fmla="*/ 2470381 w 11269336"/>
              <a:gd name="connsiteY207" fmla="*/ 2038256 h 2323145"/>
              <a:gd name="connsiteX208" fmla="*/ 2433781 w 11269336"/>
              <a:gd name="connsiteY208" fmla="*/ 2049140 h 2323145"/>
              <a:gd name="connsiteX209" fmla="*/ 2381172 w 11269336"/>
              <a:gd name="connsiteY209" fmla="*/ 2030645 h 2323145"/>
              <a:gd name="connsiteX210" fmla="*/ 2360198 w 11269336"/>
              <a:gd name="connsiteY210" fmla="*/ 2029059 h 2323145"/>
              <a:gd name="connsiteX211" fmla="*/ 2348815 w 11269336"/>
              <a:gd name="connsiteY211" fmla="*/ 2026798 h 2323145"/>
              <a:gd name="connsiteX212" fmla="*/ 2347988 w 11269336"/>
              <a:gd name="connsiteY212" fmla="*/ 2025745 h 2323145"/>
              <a:gd name="connsiteX213" fmla="*/ 2312920 w 11269336"/>
              <a:gd name="connsiteY213" fmla="*/ 2036311 h 2323145"/>
              <a:gd name="connsiteX214" fmla="*/ 2307986 w 11269336"/>
              <a:gd name="connsiteY214" fmla="*/ 2035583 h 2323145"/>
              <a:gd name="connsiteX215" fmla="*/ 2285481 w 11269336"/>
              <a:gd name="connsiteY215" fmla="*/ 2045197 h 2323145"/>
              <a:gd name="connsiteX216" fmla="*/ 2273666 w 11269336"/>
              <a:gd name="connsiteY216" fmla="*/ 2048710 h 2323145"/>
              <a:gd name="connsiteX217" fmla="*/ 2270719 w 11269336"/>
              <a:gd name="connsiteY217" fmla="*/ 2052702 h 2323145"/>
              <a:gd name="connsiteX218" fmla="*/ 2253080 w 11269336"/>
              <a:gd name="connsiteY218" fmla="*/ 2056363 h 2323145"/>
              <a:gd name="connsiteX219" fmla="*/ 2250906 w 11269336"/>
              <a:gd name="connsiteY219" fmla="*/ 2055654 h 2323145"/>
              <a:gd name="connsiteX220" fmla="*/ 2236905 w 11269336"/>
              <a:gd name="connsiteY220" fmla="*/ 2062882 h 2323145"/>
              <a:gd name="connsiteX221" fmla="*/ 2225830 w 11269336"/>
              <a:gd name="connsiteY221" fmla="*/ 2074027 h 2323145"/>
              <a:gd name="connsiteX222" fmla="*/ 2073776 w 11269336"/>
              <a:gd name="connsiteY222" fmla="*/ 2089244 h 2323145"/>
              <a:gd name="connsiteX223" fmla="*/ 1948256 w 11269336"/>
              <a:gd name="connsiteY223" fmla="*/ 2146616 h 2323145"/>
              <a:gd name="connsiteX224" fmla="*/ 1865582 w 11269336"/>
              <a:gd name="connsiteY224" fmla="*/ 2153738 h 2323145"/>
              <a:gd name="connsiteX225" fmla="*/ 1835210 w 11269336"/>
              <a:gd name="connsiteY225" fmla="*/ 2134244 h 2323145"/>
              <a:gd name="connsiteX226" fmla="*/ 1632661 w 11269336"/>
              <a:gd name="connsiteY226" fmla="*/ 2173882 h 2323145"/>
              <a:gd name="connsiteX227" fmla="*/ 1579590 w 11269336"/>
              <a:gd name="connsiteY227" fmla="*/ 2173680 h 2323145"/>
              <a:gd name="connsiteX228" fmla="*/ 1535601 w 11269336"/>
              <a:gd name="connsiteY228" fmla="*/ 2194590 h 2323145"/>
              <a:gd name="connsiteX229" fmla="*/ 1515594 w 11269336"/>
              <a:gd name="connsiteY229" fmla="*/ 2189622 h 2323145"/>
              <a:gd name="connsiteX230" fmla="*/ 1512113 w 11269336"/>
              <a:gd name="connsiteY230" fmla="*/ 2188534 h 2323145"/>
              <a:gd name="connsiteX231" fmla="*/ 1498838 w 11269336"/>
              <a:gd name="connsiteY231" fmla="*/ 2189213 h 2323145"/>
              <a:gd name="connsiteX232" fmla="*/ 1494279 w 11269336"/>
              <a:gd name="connsiteY232" fmla="*/ 2183112 h 2323145"/>
              <a:gd name="connsiteX233" fmla="*/ 1473714 w 11269336"/>
              <a:gd name="connsiteY233" fmla="*/ 2179625 h 2323145"/>
              <a:gd name="connsiteX234" fmla="*/ 1449503 w 11269336"/>
              <a:gd name="connsiteY234" fmla="*/ 2182633 h 2323145"/>
              <a:gd name="connsiteX235" fmla="*/ 1266687 w 11269336"/>
              <a:gd name="connsiteY235" fmla="*/ 2212688 h 2323145"/>
              <a:gd name="connsiteX236" fmla="*/ 1239614 w 11269336"/>
              <a:gd name="connsiteY236" fmla="*/ 2209727 h 2323145"/>
              <a:gd name="connsiteX237" fmla="*/ 1202436 w 11269336"/>
              <a:gd name="connsiteY237" fmla="*/ 2209817 h 2323145"/>
              <a:gd name="connsiteX238" fmla="*/ 1136097 w 11269336"/>
              <a:gd name="connsiteY238" fmla="*/ 2205112 h 2323145"/>
              <a:gd name="connsiteX239" fmla="*/ 988232 w 11269336"/>
              <a:gd name="connsiteY239" fmla="*/ 2235635 h 2323145"/>
              <a:gd name="connsiteX240" fmla="*/ 981959 w 11269336"/>
              <a:gd name="connsiteY240" fmla="*/ 2231607 h 2323145"/>
              <a:gd name="connsiteX241" fmla="*/ 938600 w 11269336"/>
              <a:gd name="connsiteY241" fmla="*/ 2238113 h 2323145"/>
              <a:gd name="connsiteX242" fmla="*/ 791788 w 11269336"/>
              <a:gd name="connsiteY242" fmla="*/ 2293224 h 2323145"/>
              <a:gd name="connsiteX243" fmla="*/ 706914 w 11269336"/>
              <a:gd name="connsiteY243" fmla="*/ 2305046 h 2323145"/>
              <a:gd name="connsiteX244" fmla="*/ 675971 w 11269336"/>
              <a:gd name="connsiteY244" fmla="*/ 2304030 h 2323145"/>
              <a:gd name="connsiteX245" fmla="*/ 624180 w 11269336"/>
              <a:gd name="connsiteY245" fmla="*/ 2302650 h 2323145"/>
              <a:gd name="connsiteX246" fmla="*/ 583453 w 11269336"/>
              <a:gd name="connsiteY246" fmla="*/ 2288788 h 2323145"/>
              <a:gd name="connsiteX247" fmla="*/ 540946 w 11269336"/>
              <a:gd name="connsiteY247" fmla="*/ 2292721 h 2323145"/>
              <a:gd name="connsiteX248" fmla="*/ 533680 w 11269336"/>
              <a:gd name="connsiteY248" fmla="*/ 2310233 h 2323145"/>
              <a:gd name="connsiteX249" fmla="*/ 487366 w 11269336"/>
              <a:gd name="connsiteY249" fmla="*/ 2309053 h 2323145"/>
              <a:gd name="connsiteX250" fmla="*/ 416820 w 11269336"/>
              <a:gd name="connsiteY250" fmla="*/ 2305443 h 2323145"/>
              <a:gd name="connsiteX251" fmla="*/ 376805 w 11269336"/>
              <a:gd name="connsiteY251" fmla="*/ 2307647 h 2323145"/>
              <a:gd name="connsiteX252" fmla="*/ 266777 w 11269336"/>
              <a:gd name="connsiteY252" fmla="*/ 2309012 h 2323145"/>
              <a:gd name="connsiteX253" fmla="*/ 156013 w 11269336"/>
              <a:gd name="connsiteY253" fmla="*/ 2306832 h 2323145"/>
              <a:gd name="connsiteX254" fmla="*/ 87258 w 11269336"/>
              <a:gd name="connsiteY254" fmla="*/ 2285511 h 2323145"/>
              <a:gd name="connsiteX255" fmla="*/ 23798 w 11269336"/>
              <a:gd name="connsiteY255" fmla="*/ 2281822 h 2323145"/>
              <a:gd name="connsiteX256" fmla="*/ 0 w 11269336"/>
              <a:gd name="connsiteY256" fmla="*/ 2285369 h 2323145"/>
              <a:gd name="connsiteX257" fmla="*/ 0 w 11269336"/>
              <a:gd name="connsiteY257"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33312 w 11269336"/>
              <a:gd name="connsiteY145" fmla="*/ 2199004 h 2323145"/>
              <a:gd name="connsiteX146" fmla="*/ 4405765 w 11269336"/>
              <a:gd name="connsiteY146" fmla="*/ 2199902 h 2323145"/>
              <a:gd name="connsiteX147" fmla="*/ 4401354 w 11269336"/>
              <a:gd name="connsiteY147" fmla="*/ 2194745 h 2323145"/>
              <a:gd name="connsiteX148" fmla="*/ 4366646 w 11269336"/>
              <a:gd name="connsiteY148" fmla="*/ 2198564 h 2323145"/>
              <a:gd name="connsiteX149" fmla="*/ 4354009 w 11269336"/>
              <a:gd name="connsiteY149" fmla="*/ 2204984 h 2323145"/>
              <a:gd name="connsiteX150" fmla="*/ 4348284 w 11269336"/>
              <a:gd name="connsiteY150" fmla="*/ 2205270 h 2323145"/>
              <a:gd name="connsiteX151" fmla="*/ 4333906 w 11269336"/>
              <a:gd name="connsiteY151" fmla="*/ 2205251 h 2323145"/>
              <a:gd name="connsiteX152" fmla="*/ 4308819 w 11269336"/>
              <a:gd name="connsiteY152" fmla="*/ 2203822 h 2323145"/>
              <a:gd name="connsiteX153" fmla="*/ 4301210 w 11269336"/>
              <a:gd name="connsiteY153" fmla="*/ 2204456 h 2323145"/>
              <a:gd name="connsiteX154" fmla="*/ 4283095 w 11269336"/>
              <a:gd name="connsiteY154" fmla="*/ 2198177 h 2323145"/>
              <a:gd name="connsiteX155" fmla="*/ 4250119 w 11269336"/>
              <a:gd name="connsiteY155" fmla="*/ 2196342 h 2323145"/>
              <a:gd name="connsiteX156" fmla="*/ 4189203 w 11269336"/>
              <a:gd name="connsiteY156" fmla="*/ 2178994 h 2323145"/>
              <a:gd name="connsiteX157" fmla="*/ 4154035 w 11269336"/>
              <a:gd name="connsiteY157" fmla="*/ 2171950 h 2323145"/>
              <a:gd name="connsiteX158" fmla="*/ 4129569 w 11269336"/>
              <a:gd name="connsiteY158" fmla="*/ 2163850 h 2323145"/>
              <a:gd name="connsiteX159" fmla="*/ 4061250 w 11269336"/>
              <a:gd name="connsiteY159" fmla="*/ 2159236 h 2323145"/>
              <a:gd name="connsiteX160" fmla="*/ 3945480 w 11269336"/>
              <a:gd name="connsiteY160" fmla="*/ 2158279 h 2323145"/>
              <a:gd name="connsiteX161" fmla="*/ 3921468 w 11269336"/>
              <a:gd name="connsiteY161" fmla="*/ 2156588 h 2323145"/>
              <a:gd name="connsiteX162" fmla="*/ 3903348 w 11269336"/>
              <a:gd name="connsiteY162" fmla="*/ 2149220 h 2323145"/>
              <a:gd name="connsiteX163" fmla="*/ 3901342 w 11269336"/>
              <a:gd name="connsiteY163" fmla="*/ 2142355 h 2323145"/>
              <a:gd name="connsiteX164" fmla="*/ 3888539 w 11269336"/>
              <a:gd name="connsiteY164" fmla="*/ 2140476 h 2323145"/>
              <a:gd name="connsiteX165" fmla="*/ 3885662 w 11269336"/>
              <a:gd name="connsiteY165" fmla="*/ 2138740 h 2323145"/>
              <a:gd name="connsiteX166" fmla="*/ 3868627 w 11269336"/>
              <a:gd name="connsiteY166" fmla="*/ 2130023 h 2323145"/>
              <a:gd name="connsiteX167" fmla="*/ 3819177 w 11269336"/>
              <a:gd name="connsiteY167" fmla="*/ 2142111 h 2323145"/>
              <a:gd name="connsiteX168" fmla="*/ 3769100 w 11269336"/>
              <a:gd name="connsiteY168" fmla="*/ 2131731 h 2323145"/>
              <a:gd name="connsiteX169" fmla="*/ 3562752 w 11269336"/>
              <a:gd name="connsiteY169" fmla="*/ 2131785 h 2323145"/>
              <a:gd name="connsiteX170" fmla="*/ 3541402 w 11269336"/>
              <a:gd name="connsiteY170" fmla="*/ 2106821 h 2323145"/>
              <a:gd name="connsiteX171" fmla="*/ 3365341 w 11269336"/>
              <a:gd name="connsiteY171" fmla="*/ 2077638 h 2323145"/>
              <a:gd name="connsiteX172" fmla="*/ 3170922 w 11269336"/>
              <a:gd name="connsiteY172" fmla="*/ 2115957 h 2323145"/>
              <a:gd name="connsiteX173" fmla="*/ 3156256 w 11269336"/>
              <a:gd name="connsiteY173" fmla="*/ 2124773 h 2323145"/>
              <a:gd name="connsiteX174" fmla="*/ 3140298 w 11269336"/>
              <a:gd name="connsiteY174" fmla="*/ 2129182 h 2323145"/>
              <a:gd name="connsiteX175" fmla="*/ 3138514 w 11269336"/>
              <a:gd name="connsiteY175" fmla="*/ 2128069 h 2323145"/>
              <a:gd name="connsiteX176" fmla="*/ 3120467 w 11269336"/>
              <a:gd name="connsiteY176" fmla="*/ 2128281 h 2323145"/>
              <a:gd name="connsiteX177" fmla="*/ 3116175 w 11269336"/>
              <a:gd name="connsiteY177" fmla="*/ 2131633 h 2323145"/>
              <a:gd name="connsiteX178" fmla="*/ 3103685 w 11269336"/>
              <a:gd name="connsiteY178" fmla="*/ 2132814 h 2323145"/>
              <a:gd name="connsiteX179" fmla="*/ 3078794 w 11269336"/>
              <a:gd name="connsiteY179" fmla="*/ 2137935 h 2323145"/>
              <a:gd name="connsiteX180" fmla="*/ 3074407 w 11269336"/>
              <a:gd name="connsiteY180" fmla="*/ 2136274 h 2323145"/>
              <a:gd name="connsiteX181" fmla="*/ 3037285 w 11269336"/>
              <a:gd name="connsiteY181" fmla="*/ 2139919 h 2323145"/>
              <a:gd name="connsiteX182" fmla="*/ 3036901 w 11269336"/>
              <a:gd name="connsiteY182" fmla="*/ 2138726 h 2323145"/>
              <a:gd name="connsiteX183" fmla="*/ 3026996 w 11269336"/>
              <a:gd name="connsiteY183" fmla="*/ 2134322 h 2323145"/>
              <a:gd name="connsiteX184" fmla="*/ 3007772 w 11269336"/>
              <a:gd name="connsiteY184" fmla="*/ 2128742 h 2323145"/>
              <a:gd name="connsiteX185" fmla="*/ 2965030 w 11269336"/>
              <a:gd name="connsiteY185" fmla="*/ 2100494 h 2323145"/>
              <a:gd name="connsiteX186" fmla="*/ 2926342 w 11269336"/>
              <a:gd name="connsiteY186" fmla="*/ 2104155 h 2323145"/>
              <a:gd name="connsiteX187" fmla="*/ 2918608 w 11269336"/>
              <a:gd name="connsiteY187" fmla="*/ 2104215 h 2323145"/>
              <a:gd name="connsiteX188" fmla="*/ 2918475 w 11269336"/>
              <a:gd name="connsiteY188" fmla="*/ 2103937 h 2323145"/>
              <a:gd name="connsiteX189" fmla="*/ 2910360 w 11269336"/>
              <a:gd name="connsiteY189" fmla="*/ 2103444 h 2323145"/>
              <a:gd name="connsiteX190" fmla="*/ 2904507 w 11269336"/>
              <a:gd name="connsiteY190" fmla="*/ 2104326 h 2323145"/>
              <a:gd name="connsiteX191" fmla="*/ 2889503 w 11269336"/>
              <a:gd name="connsiteY191" fmla="*/ 2104443 h 2323145"/>
              <a:gd name="connsiteX192" fmla="*/ 2884480 w 11269336"/>
              <a:gd name="connsiteY192" fmla="*/ 2102626 h 2323145"/>
              <a:gd name="connsiteX193" fmla="*/ 2882689 w 11269336"/>
              <a:gd name="connsiteY193" fmla="*/ 2099228 h 2323145"/>
              <a:gd name="connsiteX194" fmla="*/ 2881291 w 11269336"/>
              <a:gd name="connsiteY194" fmla="*/ 2099618 h 2323145"/>
              <a:gd name="connsiteX195" fmla="*/ 2853979 w 11269336"/>
              <a:gd name="connsiteY195" fmla="*/ 2090388 h 2323145"/>
              <a:gd name="connsiteX196" fmla="*/ 2791790 w 11269336"/>
              <a:gd name="connsiteY196" fmla="*/ 2080332 h 2323145"/>
              <a:gd name="connsiteX197" fmla="*/ 2755844 w 11269336"/>
              <a:gd name="connsiteY197" fmla="*/ 2078874 h 2323145"/>
              <a:gd name="connsiteX198" fmla="*/ 2657742 w 11269336"/>
              <a:gd name="connsiteY198" fmla="*/ 2070179 h 2323145"/>
              <a:gd name="connsiteX199" fmla="*/ 2559549 w 11269336"/>
              <a:gd name="connsiteY199" fmla="*/ 2057873 h 2323145"/>
              <a:gd name="connsiteX200" fmla="*/ 2512054 w 11269336"/>
              <a:gd name="connsiteY200" fmla="*/ 2031671 h 2323145"/>
              <a:gd name="connsiteX201" fmla="*/ 2506437 w 11269336"/>
              <a:gd name="connsiteY201" fmla="*/ 2030918 h 2323145"/>
              <a:gd name="connsiteX202" fmla="*/ 2491752 w 11269336"/>
              <a:gd name="connsiteY202" fmla="*/ 2033906 h 2323145"/>
              <a:gd name="connsiteX203" fmla="*/ 2486338 w 11269336"/>
              <a:gd name="connsiteY203" fmla="*/ 2035862 h 2323145"/>
              <a:gd name="connsiteX204" fmla="*/ 2478186 w 11269336"/>
              <a:gd name="connsiteY204" fmla="*/ 2036953 h 2323145"/>
              <a:gd name="connsiteX205" fmla="*/ 2477950 w 11269336"/>
              <a:gd name="connsiteY205" fmla="*/ 2036715 h 2323145"/>
              <a:gd name="connsiteX206" fmla="*/ 2470381 w 11269336"/>
              <a:gd name="connsiteY206" fmla="*/ 2038256 h 2323145"/>
              <a:gd name="connsiteX207" fmla="*/ 2433781 w 11269336"/>
              <a:gd name="connsiteY207" fmla="*/ 2049140 h 2323145"/>
              <a:gd name="connsiteX208" fmla="*/ 2381172 w 11269336"/>
              <a:gd name="connsiteY208" fmla="*/ 2030645 h 2323145"/>
              <a:gd name="connsiteX209" fmla="*/ 2360198 w 11269336"/>
              <a:gd name="connsiteY209" fmla="*/ 2029059 h 2323145"/>
              <a:gd name="connsiteX210" fmla="*/ 2348815 w 11269336"/>
              <a:gd name="connsiteY210" fmla="*/ 2026798 h 2323145"/>
              <a:gd name="connsiteX211" fmla="*/ 2347988 w 11269336"/>
              <a:gd name="connsiteY211" fmla="*/ 2025745 h 2323145"/>
              <a:gd name="connsiteX212" fmla="*/ 2312920 w 11269336"/>
              <a:gd name="connsiteY212" fmla="*/ 2036311 h 2323145"/>
              <a:gd name="connsiteX213" fmla="*/ 2307986 w 11269336"/>
              <a:gd name="connsiteY213" fmla="*/ 2035583 h 2323145"/>
              <a:gd name="connsiteX214" fmla="*/ 2285481 w 11269336"/>
              <a:gd name="connsiteY214" fmla="*/ 2045197 h 2323145"/>
              <a:gd name="connsiteX215" fmla="*/ 2273666 w 11269336"/>
              <a:gd name="connsiteY215" fmla="*/ 2048710 h 2323145"/>
              <a:gd name="connsiteX216" fmla="*/ 2270719 w 11269336"/>
              <a:gd name="connsiteY216" fmla="*/ 2052702 h 2323145"/>
              <a:gd name="connsiteX217" fmla="*/ 2253080 w 11269336"/>
              <a:gd name="connsiteY217" fmla="*/ 2056363 h 2323145"/>
              <a:gd name="connsiteX218" fmla="*/ 2250906 w 11269336"/>
              <a:gd name="connsiteY218" fmla="*/ 2055654 h 2323145"/>
              <a:gd name="connsiteX219" fmla="*/ 2236905 w 11269336"/>
              <a:gd name="connsiteY219" fmla="*/ 2062882 h 2323145"/>
              <a:gd name="connsiteX220" fmla="*/ 2225830 w 11269336"/>
              <a:gd name="connsiteY220" fmla="*/ 2074027 h 2323145"/>
              <a:gd name="connsiteX221" fmla="*/ 2073776 w 11269336"/>
              <a:gd name="connsiteY221" fmla="*/ 2089244 h 2323145"/>
              <a:gd name="connsiteX222" fmla="*/ 1948256 w 11269336"/>
              <a:gd name="connsiteY222" fmla="*/ 2146616 h 2323145"/>
              <a:gd name="connsiteX223" fmla="*/ 1865582 w 11269336"/>
              <a:gd name="connsiteY223" fmla="*/ 2153738 h 2323145"/>
              <a:gd name="connsiteX224" fmla="*/ 1835210 w 11269336"/>
              <a:gd name="connsiteY224" fmla="*/ 2134244 h 2323145"/>
              <a:gd name="connsiteX225" fmla="*/ 1632661 w 11269336"/>
              <a:gd name="connsiteY225" fmla="*/ 2173882 h 2323145"/>
              <a:gd name="connsiteX226" fmla="*/ 1579590 w 11269336"/>
              <a:gd name="connsiteY226" fmla="*/ 2173680 h 2323145"/>
              <a:gd name="connsiteX227" fmla="*/ 1535601 w 11269336"/>
              <a:gd name="connsiteY227" fmla="*/ 2194590 h 2323145"/>
              <a:gd name="connsiteX228" fmla="*/ 1515594 w 11269336"/>
              <a:gd name="connsiteY228" fmla="*/ 2189622 h 2323145"/>
              <a:gd name="connsiteX229" fmla="*/ 1512113 w 11269336"/>
              <a:gd name="connsiteY229" fmla="*/ 2188534 h 2323145"/>
              <a:gd name="connsiteX230" fmla="*/ 1498838 w 11269336"/>
              <a:gd name="connsiteY230" fmla="*/ 2189213 h 2323145"/>
              <a:gd name="connsiteX231" fmla="*/ 1494279 w 11269336"/>
              <a:gd name="connsiteY231" fmla="*/ 2183112 h 2323145"/>
              <a:gd name="connsiteX232" fmla="*/ 1473714 w 11269336"/>
              <a:gd name="connsiteY232" fmla="*/ 2179625 h 2323145"/>
              <a:gd name="connsiteX233" fmla="*/ 1449503 w 11269336"/>
              <a:gd name="connsiteY233" fmla="*/ 2182633 h 2323145"/>
              <a:gd name="connsiteX234" fmla="*/ 1266687 w 11269336"/>
              <a:gd name="connsiteY234" fmla="*/ 2212688 h 2323145"/>
              <a:gd name="connsiteX235" fmla="*/ 1239614 w 11269336"/>
              <a:gd name="connsiteY235" fmla="*/ 2209727 h 2323145"/>
              <a:gd name="connsiteX236" fmla="*/ 1202436 w 11269336"/>
              <a:gd name="connsiteY236" fmla="*/ 2209817 h 2323145"/>
              <a:gd name="connsiteX237" fmla="*/ 1136097 w 11269336"/>
              <a:gd name="connsiteY237" fmla="*/ 2205112 h 2323145"/>
              <a:gd name="connsiteX238" fmla="*/ 988232 w 11269336"/>
              <a:gd name="connsiteY238" fmla="*/ 2235635 h 2323145"/>
              <a:gd name="connsiteX239" fmla="*/ 981959 w 11269336"/>
              <a:gd name="connsiteY239" fmla="*/ 2231607 h 2323145"/>
              <a:gd name="connsiteX240" fmla="*/ 938600 w 11269336"/>
              <a:gd name="connsiteY240" fmla="*/ 2238113 h 2323145"/>
              <a:gd name="connsiteX241" fmla="*/ 791788 w 11269336"/>
              <a:gd name="connsiteY241" fmla="*/ 2293224 h 2323145"/>
              <a:gd name="connsiteX242" fmla="*/ 706914 w 11269336"/>
              <a:gd name="connsiteY242" fmla="*/ 2305046 h 2323145"/>
              <a:gd name="connsiteX243" fmla="*/ 675971 w 11269336"/>
              <a:gd name="connsiteY243" fmla="*/ 2304030 h 2323145"/>
              <a:gd name="connsiteX244" fmla="*/ 624180 w 11269336"/>
              <a:gd name="connsiteY244" fmla="*/ 2302650 h 2323145"/>
              <a:gd name="connsiteX245" fmla="*/ 583453 w 11269336"/>
              <a:gd name="connsiteY245" fmla="*/ 2288788 h 2323145"/>
              <a:gd name="connsiteX246" fmla="*/ 540946 w 11269336"/>
              <a:gd name="connsiteY246" fmla="*/ 2292721 h 2323145"/>
              <a:gd name="connsiteX247" fmla="*/ 533680 w 11269336"/>
              <a:gd name="connsiteY247" fmla="*/ 2310233 h 2323145"/>
              <a:gd name="connsiteX248" fmla="*/ 487366 w 11269336"/>
              <a:gd name="connsiteY248" fmla="*/ 2309053 h 2323145"/>
              <a:gd name="connsiteX249" fmla="*/ 416820 w 11269336"/>
              <a:gd name="connsiteY249" fmla="*/ 2305443 h 2323145"/>
              <a:gd name="connsiteX250" fmla="*/ 376805 w 11269336"/>
              <a:gd name="connsiteY250" fmla="*/ 2307647 h 2323145"/>
              <a:gd name="connsiteX251" fmla="*/ 266777 w 11269336"/>
              <a:gd name="connsiteY251" fmla="*/ 2309012 h 2323145"/>
              <a:gd name="connsiteX252" fmla="*/ 156013 w 11269336"/>
              <a:gd name="connsiteY252" fmla="*/ 2306832 h 2323145"/>
              <a:gd name="connsiteX253" fmla="*/ 87258 w 11269336"/>
              <a:gd name="connsiteY253" fmla="*/ 2285511 h 2323145"/>
              <a:gd name="connsiteX254" fmla="*/ 23798 w 11269336"/>
              <a:gd name="connsiteY254" fmla="*/ 2281822 h 2323145"/>
              <a:gd name="connsiteX255" fmla="*/ 0 w 11269336"/>
              <a:gd name="connsiteY255" fmla="*/ 2285369 h 2323145"/>
              <a:gd name="connsiteX256" fmla="*/ 0 w 11269336"/>
              <a:gd name="connsiteY256"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59937 w 11269336"/>
              <a:gd name="connsiteY144" fmla="*/ 2195182 h 2323145"/>
              <a:gd name="connsiteX145" fmla="*/ 4405765 w 11269336"/>
              <a:gd name="connsiteY145" fmla="*/ 2199902 h 2323145"/>
              <a:gd name="connsiteX146" fmla="*/ 4401354 w 11269336"/>
              <a:gd name="connsiteY146" fmla="*/ 2194745 h 2323145"/>
              <a:gd name="connsiteX147" fmla="*/ 4366646 w 11269336"/>
              <a:gd name="connsiteY147" fmla="*/ 2198564 h 2323145"/>
              <a:gd name="connsiteX148" fmla="*/ 4354009 w 11269336"/>
              <a:gd name="connsiteY148" fmla="*/ 2204984 h 2323145"/>
              <a:gd name="connsiteX149" fmla="*/ 4348284 w 11269336"/>
              <a:gd name="connsiteY149" fmla="*/ 2205270 h 2323145"/>
              <a:gd name="connsiteX150" fmla="*/ 4333906 w 11269336"/>
              <a:gd name="connsiteY150" fmla="*/ 2205251 h 2323145"/>
              <a:gd name="connsiteX151" fmla="*/ 4308819 w 11269336"/>
              <a:gd name="connsiteY151" fmla="*/ 2203822 h 2323145"/>
              <a:gd name="connsiteX152" fmla="*/ 4301210 w 11269336"/>
              <a:gd name="connsiteY152" fmla="*/ 2204456 h 2323145"/>
              <a:gd name="connsiteX153" fmla="*/ 4283095 w 11269336"/>
              <a:gd name="connsiteY153" fmla="*/ 2198177 h 2323145"/>
              <a:gd name="connsiteX154" fmla="*/ 4250119 w 11269336"/>
              <a:gd name="connsiteY154" fmla="*/ 2196342 h 2323145"/>
              <a:gd name="connsiteX155" fmla="*/ 4189203 w 11269336"/>
              <a:gd name="connsiteY155" fmla="*/ 2178994 h 2323145"/>
              <a:gd name="connsiteX156" fmla="*/ 4154035 w 11269336"/>
              <a:gd name="connsiteY156" fmla="*/ 2171950 h 2323145"/>
              <a:gd name="connsiteX157" fmla="*/ 4129569 w 11269336"/>
              <a:gd name="connsiteY157" fmla="*/ 2163850 h 2323145"/>
              <a:gd name="connsiteX158" fmla="*/ 4061250 w 11269336"/>
              <a:gd name="connsiteY158" fmla="*/ 2159236 h 2323145"/>
              <a:gd name="connsiteX159" fmla="*/ 3945480 w 11269336"/>
              <a:gd name="connsiteY159" fmla="*/ 2158279 h 2323145"/>
              <a:gd name="connsiteX160" fmla="*/ 3921468 w 11269336"/>
              <a:gd name="connsiteY160" fmla="*/ 2156588 h 2323145"/>
              <a:gd name="connsiteX161" fmla="*/ 3903348 w 11269336"/>
              <a:gd name="connsiteY161" fmla="*/ 2149220 h 2323145"/>
              <a:gd name="connsiteX162" fmla="*/ 3901342 w 11269336"/>
              <a:gd name="connsiteY162" fmla="*/ 2142355 h 2323145"/>
              <a:gd name="connsiteX163" fmla="*/ 3888539 w 11269336"/>
              <a:gd name="connsiteY163" fmla="*/ 2140476 h 2323145"/>
              <a:gd name="connsiteX164" fmla="*/ 3885662 w 11269336"/>
              <a:gd name="connsiteY164" fmla="*/ 2138740 h 2323145"/>
              <a:gd name="connsiteX165" fmla="*/ 3868627 w 11269336"/>
              <a:gd name="connsiteY165" fmla="*/ 2130023 h 2323145"/>
              <a:gd name="connsiteX166" fmla="*/ 3819177 w 11269336"/>
              <a:gd name="connsiteY166" fmla="*/ 2142111 h 2323145"/>
              <a:gd name="connsiteX167" fmla="*/ 3769100 w 11269336"/>
              <a:gd name="connsiteY167" fmla="*/ 2131731 h 2323145"/>
              <a:gd name="connsiteX168" fmla="*/ 3562752 w 11269336"/>
              <a:gd name="connsiteY168" fmla="*/ 2131785 h 2323145"/>
              <a:gd name="connsiteX169" fmla="*/ 3541402 w 11269336"/>
              <a:gd name="connsiteY169" fmla="*/ 2106821 h 2323145"/>
              <a:gd name="connsiteX170" fmla="*/ 3365341 w 11269336"/>
              <a:gd name="connsiteY170" fmla="*/ 2077638 h 2323145"/>
              <a:gd name="connsiteX171" fmla="*/ 3170922 w 11269336"/>
              <a:gd name="connsiteY171" fmla="*/ 2115957 h 2323145"/>
              <a:gd name="connsiteX172" fmla="*/ 3156256 w 11269336"/>
              <a:gd name="connsiteY172" fmla="*/ 2124773 h 2323145"/>
              <a:gd name="connsiteX173" fmla="*/ 3140298 w 11269336"/>
              <a:gd name="connsiteY173" fmla="*/ 2129182 h 2323145"/>
              <a:gd name="connsiteX174" fmla="*/ 3138514 w 11269336"/>
              <a:gd name="connsiteY174" fmla="*/ 2128069 h 2323145"/>
              <a:gd name="connsiteX175" fmla="*/ 3120467 w 11269336"/>
              <a:gd name="connsiteY175" fmla="*/ 2128281 h 2323145"/>
              <a:gd name="connsiteX176" fmla="*/ 3116175 w 11269336"/>
              <a:gd name="connsiteY176" fmla="*/ 2131633 h 2323145"/>
              <a:gd name="connsiteX177" fmla="*/ 3103685 w 11269336"/>
              <a:gd name="connsiteY177" fmla="*/ 2132814 h 2323145"/>
              <a:gd name="connsiteX178" fmla="*/ 3078794 w 11269336"/>
              <a:gd name="connsiteY178" fmla="*/ 2137935 h 2323145"/>
              <a:gd name="connsiteX179" fmla="*/ 3074407 w 11269336"/>
              <a:gd name="connsiteY179" fmla="*/ 2136274 h 2323145"/>
              <a:gd name="connsiteX180" fmla="*/ 3037285 w 11269336"/>
              <a:gd name="connsiteY180" fmla="*/ 2139919 h 2323145"/>
              <a:gd name="connsiteX181" fmla="*/ 3036901 w 11269336"/>
              <a:gd name="connsiteY181" fmla="*/ 2138726 h 2323145"/>
              <a:gd name="connsiteX182" fmla="*/ 3026996 w 11269336"/>
              <a:gd name="connsiteY182" fmla="*/ 2134322 h 2323145"/>
              <a:gd name="connsiteX183" fmla="*/ 3007772 w 11269336"/>
              <a:gd name="connsiteY183" fmla="*/ 2128742 h 2323145"/>
              <a:gd name="connsiteX184" fmla="*/ 2965030 w 11269336"/>
              <a:gd name="connsiteY184" fmla="*/ 2100494 h 2323145"/>
              <a:gd name="connsiteX185" fmla="*/ 2926342 w 11269336"/>
              <a:gd name="connsiteY185" fmla="*/ 2104155 h 2323145"/>
              <a:gd name="connsiteX186" fmla="*/ 2918608 w 11269336"/>
              <a:gd name="connsiteY186" fmla="*/ 2104215 h 2323145"/>
              <a:gd name="connsiteX187" fmla="*/ 2918475 w 11269336"/>
              <a:gd name="connsiteY187" fmla="*/ 2103937 h 2323145"/>
              <a:gd name="connsiteX188" fmla="*/ 2910360 w 11269336"/>
              <a:gd name="connsiteY188" fmla="*/ 2103444 h 2323145"/>
              <a:gd name="connsiteX189" fmla="*/ 2904507 w 11269336"/>
              <a:gd name="connsiteY189" fmla="*/ 2104326 h 2323145"/>
              <a:gd name="connsiteX190" fmla="*/ 2889503 w 11269336"/>
              <a:gd name="connsiteY190" fmla="*/ 2104443 h 2323145"/>
              <a:gd name="connsiteX191" fmla="*/ 2884480 w 11269336"/>
              <a:gd name="connsiteY191" fmla="*/ 2102626 h 2323145"/>
              <a:gd name="connsiteX192" fmla="*/ 2882689 w 11269336"/>
              <a:gd name="connsiteY192" fmla="*/ 2099228 h 2323145"/>
              <a:gd name="connsiteX193" fmla="*/ 2881291 w 11269336"/>
              <a:gd name="connsiteY193" fmla="*/ 2099618 h 2323145"/>
              <a:gd name="connsiteX194" fmla="*/ 2853979 w 11269336"/>
              <a:gd name="connsiteY194" fmla="*/ 2090388 h 2323145"/>
              <a:gd name="connsiteX195" fmla="*/ 2791790 w 11269336"/>
              <a:gd name="connsiteY195" fmla="*/ 2080332 h 2323145"/>
              <a:gd name="connsiteX196" fmla="*/ 2755844 w 11269336"/>
              <a:gd name="connsiteY196" fmla="*/ 2078874 h 2323145"/>
              <a:gd name="connsiteX197" fmla="*/ 2657742 w 11269336"/>
              <a:gd name="connsiteY197" fmla="*/ 2070179 h 2323145"/>
              <a:gd name="connsiteX198" fmla="*/ 2559549 w 11269336"/>
              <a:gd name="connsiteY198" fmla="*/ 2057873 h 2323145"/>
              <a:gd name="connsiteX199" fmla="*/ 2512054 w 11269336"/>
              <a:gd name="connsiteY199" fmla="*/ 2031671 h 2323145"/>
              <a:gd name="connsiteX200" fmla="*/ 2506437 w 11269336"/>
              <a:gd name="connsiteY200" fmla="*/ 2030918 h 2323145"/>
              <a:gd name="connsiteX201" fmla="*/ 2491752 w 11269336"/>
              <a:gd name="connsiteY201" fmla="*/ 2033906 h 2323145"/>
              <a:gd name="connsiteX202" fmla="*/ 2486338 w 11269336"/>
              <a:gd name="connsiteY202" fmla="*/ 2035862 h 2323145"/>
              <a:gd name="connsiteX203" fmla="*/ 2478186 w 11269336"/>
              <a:gd name="connsiteY203" fmla="*/ 2036953 h 2323145"/>
              <a:gd name="connsiteX204" fmla="*/ 2477950 w 11269336"/>
              <a:gd name="connsiteY204" fmla="*/ 2036715 h 2323145"/>
              <a:gd name="connsiteX205" fmla="*/ 2470381 w 11269336"/>
              <a:gd name="connsiteY205" fmla="*/ 2038256 h 2323145"/>
              <a:gd name="connsiteX206" fmla="*/ 2433781 w 11269336"/>
              <a:gd name="connsiteY206" fmla="*/ 2049140 h 2323145"/>
              <a:gd name="connsiteX207" fmla="*/ 2381172 w 11269336"/>
              <a:gd name="connsiteY207" fmla="*/ 2030645 h 2323145"/>
              <a:gd name="connsiteX208" fmla="*/ 2360198 w 11269336"/>
              <a:gd name="connsiteY208" fmla="*/ 2029059 h 2323145"/>
              <a:gd name="connsiteX209" fmla="*/ 2348815 w 11269336"/>
              <a:gd name="connsiteY209" fmla="*/ 2026798 h 2323145"/>
              <a:gd name="connsiteX210" fmla="*/ 2347988 w 11269336"/>
              <a:gd name="connsiteY210" fmla="*/ 2025745 h 2323145"/>
              <a:gd name="connsiteX211" fmla="*/ 2312920 w 11269336"/>
              <a:gd name="connsiteY211" fmla="*/ 2036311 h 2323145"/>
              <a:gd name="connsiteX212" fmla="*/ 2307986 w 11269336"/>
              <a:gd name="connsiteY212" fmla="*/ 2035583 h 2323145"/>
              <a:gd name="connsiteX213" fmla="*/ 2285481 w 11269336"/>
              <a:gd name="connsiteY213" fmla="*/ 2045197 h 2323145"/>
              <a:gd name="connsiteX214" fmla="*/ 2273666 w 11269336"/>
              <a:gd name="connsiteY214" fmla="*/ 2048710 h 2323145"/>
              <a:gd name="connsiteX215" fmla="*/ 2270719 w 11269336"/>
              <a:gd name="connsiteY215" fmla="*/ 2052702 h 2323145"/>
              <a:gd name="connsiteX216" fmla="*/ 2253080 w 11269336"/>
              <a:gd name="connsiteY216" fmla="*/ 2056363 h 2323145"/>
              <a:gd name="connsiteX217" fmla="*/ 2250906 w 11269336"/>
              <a:gd name="connsiteY217" fmla="*/ 2055654 h 2323145"/>
              <a:gd name="connsiteX218" fmla="*/ 2236905 w 11269336"/>
              <a:gd name="connsiteY218" fmla="*/ 2062882 h 2323145"/>
              <a:gd name="connsiteX219" fmla="*/ 2225830 w 11269336"/>
              <a:gd name="connsiteY219" fmla="*/ 2074027 h 2323145"/>
              <a:gd name="connsiteX220" fmla="*/ 2073776 w 11269336"/>
              <a:gd name="connsiteY220" fmla="*/ 2089244 h 2323145"/>
              <a:gd name="connsiteX221" fmla="*/ 1948256 w 11269336"/>
              <a:gd name="connsiteY221" fmla="*/ 2146616 h 2323145"/>
              <a:gd name="connsiteX222" fmla="*/ 1865582 w 11269336"/>
              <a:gd name="connsiteY222" fmla="*/ 2153738 h 2323145"/>
              <a:gd name="connsiteX223" fmla="*/ 1835210 w 11269336"/>
              <a:gd name="connsiteY223" fmla="*/ 2134244 h 2323145"/>
              <a:gd name="connsiteX224" fmla="*/ 1632661 w 11269336"/>
              <a:gd name="connsiteY224" fmla="*/ 2173882 h 2323145"/>
              <a:gd name="connsiteX225" fmla="*/ 1579590 w 11269336"/>
              <a:gd name="connsiteY225" fmla="*/ 2173680 h 2323145"/>
              <a:gd name="connsiteX226" fmla="*/ 1535601 w 11269336"/>
              <a:gd name="connsiteY226" fmla="*/ 2194590 h 2323145"/>
              <a:gd name="connsiteX227" fmla="*/ 1515594 w 11269336"/>
              <a:gd name="connsiteY227" fmla="*/ 2189622 h 2323145"/>
              <a:gd name="connsiteX228" fmla="*/ 1512113 w 11269336"/>
              <a:gd name="connsiteY228" fmla="*/ 2188534 h 2323145"/>
              <a:gd name="connsiteX229" fmla="*/ 1498838 w 11269336"/>
              <a:gd name="connsiteY229" fmla="*/ 2189213 h 2323145"/>
              <a:gd name="connsiteX230" fmla="*/ 1494279 w 11269336"/>
              <a:gd name="connsiteY230" fmla="*/ 2183112 h 2323145"/>
              <a:gd name="connsiteX231" fmla="*/ 1473714 w 11269336"/>
              <a:gd name="connsiteY231" fmla="*/ 2179625 h 2323145"/>
              <a:gd name="connsiteX232" fmla="*/ 1449503 w 11269336"/>
              <a:gd name="connsiteY232" fmla="*/ 2182633 h 2323145"/>
              <a:gd name="connsiteX233" fmla="*/ 1266687 w 11269336"/>
              <a:gd name="connsiteY233" fmla="*/ 2212688 h 2323145"/>
              <a:gd name="connsiteX234" fmla="*/ 1239614 w 11269336"/>
              <a:gd name="connsiteY234" fmla="*/ 2209727 h 2323145"/>
              <a:gd name="connsiteX235" fmla="*/ 1202436 w 11269336"/>
              <a:gd name="connsiteY235" fmla="*/ 2209817 h 2323145"/>
              <a:gd name="connsiteX236" fmla="*/ 1136097 w 11269336"/>
              <a:gd name="connsiteY236" fmla="*/ 2205112 h 2323145"/>
              <a:gd name="connsiteX237" fmla="*/ 988232 w 11269336"/>
              <a:gd name="connsiteY237" fmla="*/ 2235635 h 2323145"/>
              <a:gd name="connsiteX238" fmla="*/ 981959 w 11269336"/>
              <a:gd name="connsiteY238" fmla="*/ 2231607 h 2323145"/>
              <a:gd name="connsiteX239" fmla="*/ 938600 w 11269336"/>
              <a:gd name="connsiteY239" fmla="*/ 2238113 h 2323145"/>
              <a:gd name="connsiteX240" fmla="*/ 791788 w 11269336"/>
              <a:gd name="connsiteY240" fmla="*/ 2293224 h 2323145"/>
              <a:gd name="connsiteX241" fmla="*/ 706914 w 11269336"/>
              <a:gd name="connsiteY241" fmla="*/ 2305046 h 2323145"/>
              <a:gd name="connsiteX242" fmla="*/ 675971 w 11269336"/>
              <a:gd name="connsiteY242" fmla="*/ 2304030 h 2323145"/>
              <a:gd name="connsiteX243" fmla="*/ 624180 w 11269336"/>
              <a:gd name="connsiteY243" fmla="*/ 2302650 h 2323145"/>
              <a:gd name="connsiteX244" fmla="*/ 583453 w 11269336"/>
              <a:gd name="connsiteY244" fmla="*/ 2288788 h 2323145"/>
              <a:gd name="connsiteX245" fmla="*/ 540946 w 11269336"/>
              <a:gd name="connsiteY245" fmla="*/ 2292721 h 2323145"/>
              <a:gd name="connsiteX246" fmla="*/ 533680 w 11269336"/>
              <a:gd name="connsiteY246" fmla="*/ 2310233 h 2323145"/>
              <a:gd name="connsiteX247" fmla="*/ 487366 w 11269336"/>
              <a:gd name="connsiteY247" fmla="*/ 2309053 h 2323145"/>
              <a:gd name="connsiteX248" fmla="*/ 416820 w 11269336"/>
              <a:gd name="connsiteY248" fmla="*/ 2305443 h 2323145"/>
              <a:gd name="connsiteX249" fmla="*/ 376805 w 11269336"/>
              <a:gd name="connsiteY249" fmla="*/ 2307647 h 2323145"/>
              <a:gd name="connsiteX250" fmla="*/ 266777 w 11269336"/>
              <a:gd name="connsiteY250" fmla="*/ 2309012 h 2323145"/>
              <a:gd name="connsiteX251" fmla="*/ 156013 w 11269336"/>
              <a:gd name="connsiteY251" fmla="*/ 2306832 h 2323145"/>
              <a:gd name="connsiteX252" fmla="*/ 87258 w 11269336"/>
              <a:gd name="connsiteY252" fmla="*/ 2285511 h 2323145"/>
              <a:gd name="connsiteX253" fmla="*/ 23798 w 11269336"/>
              <a:gd name="connsiteY253" fmla="*/ 2281822 h 2323145"/>
              <a:gd name="connsiteX254" fmla="*/ 0 w 11269336"/>
              <a:gd name="connsiteY254" fmla="*/ 2285369 h 2323145"/>
              <a:gd name="connsiteX255" fmla="*/ 0 w 11269336"/>
              <a:gd name="connsiteY255"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92832 w 11269336"/>
              <a:gd name="connsiteY142" fmla="*/ 2188033 h 2323145"/>
              <a:gd name="connsiteX143" fmla="*/ 4467257 w 11269336"/>
              <a:gd name="connsiteY143" fmla="*/ 2196121 h 2323145"/>
              <a:gd name="connsiteX144" fmla="*/ 4405765 w 11269336"/>
              <a:gd name="connsiteY144" fmla="*/ 2199902 h 2323145"/>
              <a:gd name="connsiteX145" fmla="*/ 4401354 w 11269336"/>
              <a:gd name="connsiteY145" fmla="*/ 2194745 h 2323145"/>
              <a:gd name="connsiteX146" fmla="*/ 4366646 w 11269336"/>
              <a:gd name="connsiteY146" fmla="*/ 2198564 h 2323145"/>
              <a:gd name="connsiteX147" fmla="*/ 4354009 w 11269336"/>
              <a:gd name="connsiteY147" fmla="*/ 2204984 h 2323145"/>
              <a:gd name="connsiteX148" fmla="*/ 4348284 w 11269336"/>
              <a:gd name="connsiteY148" fmla="*/ 2205270 h 2323145"/>
              <a:gd name="connsiteX149" fmla="*/ 4333906 w 11269336"/>
              <a:gd name="connsiteY149" fmla="*/ 2205251 h 2323145"/>
              <a:gd name="connsiteX150" fmla="*/ 4308819 w 11269336"/>
              <a:gd name="connsiteY150" fmla="*/ 2203822 h 2323145"/>
              <a:gd name="connsiteX151" fmla="*/ 4301210 w 11269336"/>
              <a:gd name="connsiteY151" fmla="*/ 2204456 h 2323145"/>
              <a:gd name="connsiteX152" fmla="*/ 4283095 w 11269336"/>
              <a:gd name="connsiteY152" fmla="*/ 2198177 h 2323145"/>
              <a:gd name="connsiteX153" fmla="*/ 4250119 w 11269336"/>
              <a:gd name="connsiteY153" fmla="*/ 2196342 h 2323145"/>
              <a:gd name="connsiteX154" fmla="*/ 4189203 w 11269336"/>
              <a:gd name="connsiteY154" fmla="*/ 2178994 h 2323145"/>
              <a:gd name="connsiteX155" fmla="*/ 4154035 w 11269336"/>
              <a:gd name="connsiteY155" fmla="*/ 2171950 h 2323145"/>
              <a:gd name="connsiteX156" fmla="*/ 4129569 w 11269336"/>
              <a:gd name="connsiteY156" fmla="*/ 2163850 h 2323145"/>
              <a:gd name="connsiteX157" fmla="*/ 4061250 w 11269336"/>
              <a:gd name="connsiteY157" fmla="*/ 2159236 h 2323145"/>
              <a:gd name="connsiteX158" fmla="*/ 3945480 w 11269336"/>
              <a:gd name="connsiteY158" fmla="*/ 2158279 h 2323145"/>
              <a:gd name="connsiteX159" fmla="*/ 3921468 w 11269336"/>
              <a:gd name="connsiteY159" fmla="*/ 2156588 h 2323145"/>
              <a:gd name="connsiteX160" fmla="*/ 3903348 w 11269336"/>
              <a:gd name="connsiteY160" fmla="*/ 2149220 h 2323145"/>
              <a:gd name="connsiteX161" fmla="*/ 3901342 w 11269336"/>
              <a:gd name="connsiteY161" fmla="*/ 2142355 h 2323145"/>
              <a:gd name="connsiteX162" fmla="*/ 3888539 w 11269336"/>
              <a:gd name="connsiteY162" fmla="*/ 2140476 h 2323145"/>
              <a:gd name="connsiteX163" fmla="*/ 3885662 w 11269336"/>
              <a:gd name="connsiteY163" fmla="*/ 2138740 h 2323145"/>
              <a:gd name="connsiteX164" fmla="*/ 3868627 w 11269336"/>
              <a:gd name="connsiteY164" fmla="*/ 2130023 h 2323145"/>
              <a:gd name="connsiteX165" fmla="*/ 3819177 w 11269336"/>
              <a:gd name="connsiteY165" fmla="*/ 2142111 h 2323145"/>
              <a:gd name="connsiteX166" fmla="*/ 3769100 w 11269336"/>
              <a:gd name="connsiteY166" fmla="*/ 2131731 h 2323145"/>
              <a:gd name="connsiteX167" fmla="*/ 3562752 w 11269336"/>
              <a:gd name="connsiteY167" fmla="*/ 2131785 h 2323145"/>
              <a:gd name="connsiteX168" fmla="*/ 3541402 w 11269336"/>
              <a:gd name="connsiteY168" fmla="*/ 2106821 h 2323145"/>
              <a:gd name="connsiteX169" fmla="*/ 3365341 w 11269336"/>
              <a:gd name="connsiteY169" fmla="*/ 2077638 h 2323145"/>
              <a:gd name="connsiteX170" fmla="*/ 3170922 w 11269336"/>
              <a:gd name="connsiteY170" fmla="*/ 2115957 h 2323145"/>
              <a:gd name="connsiteX171" fmla="*/ 3156256 w 11269336"/>
              <a:gd name="connsiteY171" fmla="*/ 2124773 h 2323145"/>
              <a:gd name="connsiteX172" fmla="*/ 3140298 w 11269336"/>
              <a:gd name="connsiteY172" fmla="*/ 2129182 h 2323145"/>
              <a:gd name="connsiteX173" fmla="*/ 3138514 w 11269336"/>
              <a:gd name="connsiteY173" fmla="*/ 2128069 h 2323145"/>
              <a:gd name="connsiteX174" fmla="*/ 3120467 w 11269336"/>
              <a:gd name="connsiteY174" fmla="*/ 2128281 h 2323145"/>
              <a:gd name="connsiteX175" fmla="*/ 3116175 w 11269336"/>
              <a:gd name="connsiteY175" fmla="*/ 2131633 h 2323145"/>
              <a:gd name="connsiteX176" fmla="*/ 3103685 w 11269336"/>
              <a:gd name="connsiteY176" fmla="*/ 2132814 h 2323145"/>
              <a:gd name="connsiteX177" fmla="*/ 3078794 w 11269336"/>
              <a:gd name="connsiteY177" fmla="*/ 2137935 h 2323145"/>
              <a:gd name="connsiteX178" fmla="*/ 3074407 w 11269336"/>
              <a:gd name="connsiteY178" fmla="*/ 2136274 h 2323145"/>
              <a:gd name="connsiteX179" fmla="*/ 3037285 w 11269336"/>
              <a:gd name="connsiteY179" fmla="*/ 2139919 h 2323145"/>
              <a:gd name="connsiteX180" fmla="*/ 3036901 w 11269336"/>
              <a:gd name="connsiteY180" fmla="*/ 2138726 h 2323145"/>
              <a:gd name="connsiteX181" fmla="*/ 3026996 w 11269336"/>
              <a:gd name="connsiteY181" fmla="*/ 2134322 h 2323145"/>
              <a:gd name="connsiteX182" fmla="*/ 3007772 w 11269336"/>
              <a:gd name="connsiteY182" fmla="*/ 2128742 h 2323145"/>
              <a:gd name="connsiteX183" fmla="*/ 2965030 w 11269336"/>
              <a:gd name="connsiteY183" fmla="*/ 2100494 h 2323145"/>
              <a:gd name="connsiteX184" fmla="*/ 2926342 w 11269336"/>
              <a:gd name="connsiteY184" fmla="*/ 2104155 h 2323145"/>
              <a:gd name="connsiteX185" fmla="*/ 2918608 w 11269336"/>
              <a:gd name="connsiteY185" fmla="*/ 2104215 h 2323145"/>
              <a:gd name="connsiteX186" fmla="*/ 2918475 w 11269336"/>
              <a:gd name="connsiteY186" fmla="*/ 2103937 h 2323145"/>
              <a:gd name="connsiteX187" fmla="*/ 2910360 w 11269336"/>
              <a:gd name="connsiteY187" fmla="*/ 2103444 h 2323145"/>
              <a:gd name="connsiteX188" fmla="*/ 2904507 w 11269336"/>
              <a:gd name="connsiteY188" fmla="*/ 2104326 h 2323145"/>
              <a:gd name="connsiteX189" fmla="*/ 2889503 w 11269336"/>
              <a:gd name="connsiteY189" fmla="*/ 2104443 h 2323145"/>
              <a:gd name="connsiteX190" fmla="*/ 2884480 w 11269336"/>
              <a:gd name="connsiteY190" fmla="*/ 2102626 h 2323145"/>
              <a:gd name="connsiteX191" fmla="*/ 2882689 w 11269336"/>
              <a:gd name="connsiteY191" fmla="*/ 2099228 h 2323145"/>
              <a:gd name="connsiteX192" fmla="*/ 2881291 w 11269336"/>
              <a:gd name="connsiteY192" fmla="*/ 2099618 h 2323145"/>
              <a:gd name="connsiteX193" fmla="*/ 2853979 w 11269336"/>
              <a:gd name="connsiteY193" fmla="*/ 2090388 h 2323145"/>
              <a:gd name="connsiteX194" fmla="*/ 2791790 w 11269336"/>
              <a:gd name="connsiteY194" fmla="*/ 2080332 h 2323145"/>
              <a:gd name="connsiteX195" fmla="*/ 2755844 w 11269336"/>
              <a:gd name="connsiteY195" fmla="*/ 2078874 h 2323145"/>
              <a:gd name="connsiteX196" fmla="*/ 2657742 w 11269336"/>
              <a:gd name="connsiteY196" fmla="*/ 2070179 h 2323145"/>
              <a:gd name="connsiteX197" fmla="*/ 2559549 w 11269336"/>
              <a:gd name="connsiteY197" fmla="*/ 2057873 h 2323145"/>
              <a:gd name="connsiteX198" fmla="*/ 2512054 w 11269336"/>
              <a:gd name="connsiteY198" fmla="*/ 2031671 h 2323145"/>
              <a:gd name="connsiteX199" fmla="*/ 2506437 w 11269336"/>
              <a:gd name="connsiteY199" fmla="*/ 2030918 h 2323145"/>
              <a:gd name="connsiteX200" fmla="*/ 2491752 w 11269336"/>
              <a:gd name="connsiteY200" fmla="*/ 2033906 h 2323145"/>
              <a:gd name="connsiteX201" fmla="*/ 2486338 w 11269336"/>
              <a:gd name="connsiteY201" fmla="*/ 2035862 h 2323145"/>
              <a:gd name="connsiteX202" fmla="*/ 2478186 w 11269336"/>
              <a:gd name="connsiteY202" fmla="*/ 2036953 h 2323145"/>
              <a:gd name="connsiteX203" fmla="*/ 2477950 w 11269336"/>
              <a:gd name="connsiteY203" fmla="*/ 2036715 h 2323145"/>
              <a:gd name="connsiteX204" fmla="*/ 2470381 w 11269336"/>
              <a:gd name="connsiteY204" fmla="*/ 2038256 h 2323145"/>
              <a:gd name="connsiteX205" fmla="*/ 2433781 w 11269336"/>
              <a:gd name="connsiteY205" fmla="*/ 2049140 h 2323145"/>
              <a:gd name="connsiteX206" fmla="*/ 2381172 w 11269336"/>
              <a:gd name="connsiteY206" fmla="*/ 2030645 h 2323145"/>
              <a:gd name="connsiteX207" fmla="*/ 2360198 w 11269336"/>
              <a:gd name="connsiteY207" fmla="*/ 2029059 h 2323145"/>
              <a:gd name="connsiteX208" fmla="*/ 2348815 w 11269336"/>
              <a:gd name="connsiteY208" fmla="*/ 2026798 h 2323145"/>
              <a:gd name="connsiteX209" fmla="*/ 2347988 w 11269336"/>
              <a:gd name="connsiteY209" fmla="*/ 2025745 h 2323145"/>
              <a:gd name="connsiteX210" fmla="*/ 2312920 w 11269336"/>
              <a:gd name="connsiteY210" fmla="*/ 2036311 h 2323145"/>
              <a:gd name="connsiteX211" fmla="*/ 2307986 w 11269336"/>
              <a:gd name="connsiteY211" fmla="*/ 2035583 h 2323145"/>
              <a:gd name="connsiteX212" fmla="*/ 2285481 w 11269336"/>
              <a:gd name="connsiteY212" fmla="*/ 2045197 h 2323145"/>
              <a:gd name="connsiteX213" fmla="*/ 2273666 w 11269336"/>
              <a:gd name="connsiteY213" fmla="*/ 2048710 h 2323145"/>
              <a:gd name="connsiteX214" fmla="*/ 2270719 w 11269336"/>
              <a:gd name="connsiteY214" fmla="*/ 2052702 h 2323145"/>
              <a:gd name="connsiteX215" fmla="*/ 2253080 w 11269336"/>
              <a:gd name="connsiteY215" fmla="*/ 2056363 h 2323145"/>
              <a:gd name="connsiteX216" fmla="*/ 2250906 w 11269336"/>
              <a:gd name="connsiteY216" fmla="*/ 2055654 h 2323145"/>
              <a:gd name="connsiteX217" fmla="*/ 2236905 w 11269336"/>
              <a:gd name="connsiteY217" fmla="*/ 2062882 h 2323145"/>
              <a:gd name="connsiteX218" fmla="*/ 2225830 w 11269336"/>
              <a:gd name="connsiteY218" fmla="*/ 2074027 h 2323145"/>
              <a:gd name="connsiteX219" fmla="*/ 2073776 w 11269336"/>
              <a:gd name="connsiteY219" fmla="*/ 2089244 h 2323145"/>
              <a:gd name="connsiteX220" fmla="*/ 1948256 w 11269336"/>
              <a:gd name="connsiteY220" fmla="*/ 2146616 h 2323145"/>
              <a:gd name="connsiteX221" fmla="*/ 1865582 w 11269336"/>
              <a:gd name="connsiteY221" fmla="*/ 2153738 h 2323145"/>
              <a:gd name="connsiteX222" fmla="*/ 1835210 w 11269336"/>
              <a:gd name="connsiteY222" fmla="*/ 2134244 h 2323145"/>
              <a:gd name="connsiteX223" fmla="*/ 1632661 w 11269336"/>
              <a:gd name="connsiteY223" fmla="*/ 2173882 h 2323145"/>
              <a:gd name="connsiteX224" fmla="*/ 1579590 w 11269336"/>
              <a:gd name="connsiteY224" fmla="*/ 2173680 h 2323145"/>
              <a:gd name="connsiteX225" fmla="*/ 1535601 w 11269336"/>
              <a:gd name="connsiteY225" fmla="*/ 2194590 h 2323145"/>
              <a:gd name="connsiteX226" fmla="*/ 1515594 w 11269336"/>
              <a:gd name="connsiteY226" fmla="*/ 2189622 h 2323145"/>
              <a:gd name="connsiteX227" fmla="*/ 1512113 w 11269336"/>
              <a:gd name="connsiteY227" fmla="*/ 2188534 h 2323145"/>
              <a:gd name="connsiteX228" fmla="*/ 1498838 w 11269336"/>
              <a:gd name="connsiteY228" fmla="*/ 2189213 h 2323145"/>
              <a:gd name="connsiteX229" fmla="*/ 1494279 w 11269336"/>
              <a:gd name="connsiteY229" fmla="*/ 2183112 h 2323145"/>
              <a:gd name="connsiteX230" fmla="*/ 1473714 w 11269336"/>
              <a:gd name="connsiteY230" fmla="*/ 2179625 h 2323145"/>
              <a:gd name="connsiteX231" fmla="*/ 1449503 w 11269336"/>
              <a:gd name="connsiteY231" fmla="*/ 2182633 h 2323145"/>
              <a:gd name="connsiteX232" fmla="*/ 1266687 w 11269336"/>
              <a:gd name="connsiteY232" fmla="*/ 2212688 h 2323145"/>
              <a:gd name="connsiteX233" fmla="*/ 1239614 w 11269336"/>
              <a:gd name="connsiteY233" fmla="*/ 2209727 h 2323145"/>
              <a:gd name="connsiteX234" fmla="*/ 1202436 w 11269336"/>
              <a:gd name="connsiteY234" fmla="*/ 2209817 h 2323145"/>
              <a:gd name="connsiteX235" fmla="*/ 1136097 w 11269336"/>
              <a:gd name="connsiteY235" fmla="*/ 2205112 h 2323145"/>
              <a:gd name="connsiteX236" fmla="*/ 988232 w 11269336"/>
              <a:gd name="connsiteY236" fmla="*/ 2235635 h 2323145"/>
              <a:gd name="connsiteX237" fmla="*/ 981959 w 11269336"/>
              <a:gd name="connsiteY237" fmla="*/ 2231607 h 2323145"/>
              <a:gd name="connsiteX238" fmla="*/ 938600 w 11269336"/>
              <a:gd name="connsiteY238" fmla="*/ 2238113 h 2323145"/>
              <a:gd name="connsiteX239" fmla="*/ 791788 w 11269336"/>
              <a:gd name="connsiteY239" fmla="*/ 2293224 h 2323145"/>
              <a:gd name="connsiteX240" fmla="*/ 706914 w 11269336"/>
              <a:gd name="connsiteY240" fmla="*/ 2305046 h 2323145"/>
              <a:gd name="connsiteX241" fmla="*/ 675971 w 11269336"/>
              <a:gd name="connsiteY241" fmla="*/ 2304030 h 2323145"/>
              <a:gd name="connsiteX242" fmla="*/ 624180 w 11269336"/>
              <a:gd name="connsiteY242" fmla="*/ 2302650 h 2323145"/>
              <a:gd name="connsiteX243" fmla="*/ 583453 w 11269336"/>
              <a:gd name="connsiteY243" fmla="*/ 2288788 h 2323145"/>
              <a:gd name="connsiteX244" fmla="*/ 540946 w 11269336"/>
              <a:gd name="connsiteY244" fmla="*/ 2292721 h 2323145"/>
              <a:gd name="connsiteX245" fmla="*/ 533680 w 11269336"/>
              <a:gd name="connsiteY245" fmla="*/ 2310233 h 2323145"/>
              <a:gd name="connsiteX246" fmla="*/ 487366 w 11269336"/>
              <a:gd name="connsiteY246" fmla="*/ 2309053 h 2323145"/>
              <a:gd name="connsiteX247" fmla="*/ 416820 w 11269336"/>
              <a:gd name="connsiteY247" fmla="*/ 2305443 h 2323145"/>
              <a:gd name="connsiteX248" fmla="*/ 376805 w 11269336"/>
              <a:gd name="connsiteY248" fmla="*/ 2307647 h 2323145"/>
              <a:gd name="connsiteX249" fmla="*/ 266777 w 11269336"/>
              <a:gd name="connsiteY249" fmla="*/ 2309012 h 2323145"/>
              <a:gd name="connsiteX250" fmla="*/ 156013 w 11269336"/>
              <a:gd name="connsiteY250" fmla="*/ 2306832 h 2323145"/>
              <a:gd name="connsiteX251" fmla="*/ 87258 w 11269336"/>
              <a:gd name="connsiteY251" fmla="*/ 2285511 h 2323145"/>
              <a:gd name="connsiteX252" fmla="*/ 23798 w 11269336"/>
              <a:gd name="connsiteY252" fmla="*/ 2281822 h 2323145"/>
              <a:gd name="connsiteX253" fmla="*/ 0 w 11269336"/>
              <a:gd name="connsiteY253" fmla="*/ 2285369 h 2323145"/>
              <a:gd name="connsiteX254" fmla="*/ 0 w 11269336"/>
              <a:gd name="connsiteY254"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533444 w 11269336"/>
              <a:gd name="connsiteY141" fmla="*/ 2181200 h 2323145"/>
              <a:gd name="connsiteX142" fmla="*/ 4467257 w 11269336"/>
              <a:gd name="connsiteY142" fmla="*/ 2196121 h 2323145"/>
              <a:gd name="connsiteX143" fmla="*/ 4405765 w 11269336"/>
              <a:gd name="connsiteY143" fmla="*/ 2199902 h 2323145"/>
              <a:gd name="connsiteX144" fmla="*/ 4401354 w 11269336"/>
              <a:gd name="connsiteY144" fmla="*/ 2194745 h 2323145"/>
              <a:gd name="connsiteX145" fmla="*/ 4366646 w 11269336"/>
              <a:gd name="connsiteY145" fmla="*/ 2198564 h 2323145"/>
              <a:gd name="connsiteX146" fmla="*/ 4354009 w 11269336"/>
              <a:gd name="connsiteY146" fmla="*/ 2204984 h 2323145"/>
              <a:gd name="connsiteX147" fmla="*/ 4348284 w 11269336"/>
              <a:gd name="connsiteY147" fmla="*/ 2205270 h 2323145"/>
              <a:gd name="connsiteX148" fmla="*/ 4333906 w 11269336"/>
              <a:gd name="connsiteY148" fmla="*/ 2205251 h 2323145"/>
              <a:gd name="connsiteX149" fmla="*/ 4308819 w 11269336"/>
              <a:gd name="connsiteY149" fmla="*/ 2203822 h 2323145"/>
              <a:gd name="connsiteX150" fmla="*/ 4301210 w 11269336"/>
              <a:gd name="connsiteY150" fmla="*/ 2204456 h 2323145"/>
              <a:gd name="connsiteX151" fmla="*/ 4283095 w 11269336"/>
              <a:gd name="connsiteY151" fmla="*/ 2198177 h 2323145"/>
              <a:gd name="connsiteX152" fmla="*/ 4250119 w 11269336"/>
              <a:gd name="connsiteY152" fmla="*/ 2196342 h 2323145"/>
              <a:gd name="connsiteX153" fmla="*/ 4189203 w 11269336"/>
              <a:gd name="connsiteY153" fmla="*/ 2178994 h 2323145"/>
              <a:gd name="connsiteX154" fmla="*/ 4154035 w 11269336"/>
              <a:gd name="connsiteY154" fmla="*/ 2171950 h 2323145"/>
              <a:gd name="connsiteX155" fmla="*/ 4129569 w 11269336"/>
              <a:gd name="connsiteY155" fmla="*/ 2163850 h 2323145"/>
              <a:gd name="connsiteX156" fmla="*/ 4061250 w 11269336"/>
              <a:gd name="connsiteY156" fmla="*/ 2159236 h 2323145"/>
              <a:gd name="connsiteX157" fmla="*/ 3945480 w 11269336"/>
              <a:gd name="connsiteY157" fmla="*/ 2158279 h 2323145"/>
              <a:gd name="connsiteX158" fmla="*/ 3921468 w 11269336"/>
              <a:gd name="connsiteY158" fmla="*/ 2156588 h 2323145"/>
              <a:gd name="connsiteX159" fmla="*/ 3903348 w 11269336"/>
              <a:gd name="connsiteY159" fmla="*/ 2149220 h 2323145"/>
              <a:gd name="connsiteX160" fmla="*/ 3901342 w 11269336"/>
              <a:gd name="connsiteY160" fmla="*/ 2142355 h 2323145"/>
              <a:gd name="connsiteX161" fmla="*/ 3888539 w 11269336"/>
              <a:gd name="connsiteY161" fmla="*/ 2140476 h 2323145"/>
              <a:gd name="connsiteX162" fmla="*/ 3885662 w 11269336"/>
              <a:gd name="connsiteY162" fmla="*/ 2138740 h 2323145"/>
              <a:gd name="connsiteX163" fmla="*/ 3868627 w 11269336"/>
              <a:gd name="connsiteY163" fmla="*/ 2130023 h 2323145"/>
              <a:gd name="connsiteX164" fmla="*/ 3819177 w 11269336"/>
              <a:gd name="connsiteY164" fmla="*/ 2142111 h 2323145"/>
              <a:gd name="connsiteX165" fmla="*/ 3769100 w 11269336"/>
              <a:gd name="connsiteY165" fmla="*/ 2131731 h 2323145"/>
              <a:gd name="connsiteX166" fmla="*/ 3562752 w 11269336"/>
              <a:gd name="connsiteY166" fmla="*/ 2131785 h 2323145"/>
              <a:gd name="connsiteX167" fmla="*/ 3541402 w 11269336"/>
              <a:gd name="connsiteY167" fmla="*/ 2106821 h 2323145"/>
              <a:gd name="connsiteX168" fmla="*/ 3365341 w 11269336"/>
              <a:gd name="connsiteY168" fmla="*/ 2077638 h 2323145"/>
              <a:gd name="connsiteX169" fmla="*/ 3170922 w 11269336"/>
              <a:gd name="connsiteY169" fmla="*/ 2115957 h 2323145"/>
              <a:gd name="connsiteX170" fmla="*/ 3156256 w 11269336"/>
              <a:gd name="connsiteY170" fmla="*/ 2124773 h 2323145"/>
              <a:gd name="connsiteX171" fmla="*/ 3140298 w 11269336"/>
              <a:gd name="connsiteY171" fmla="*/ 2129182 h 2323145"/>
              <a:gd name="connsiteX172" fmla="*/ 3138514 w 11269336"/>
              <a:gd name="connsiteY172" fmla="*/ 2128069 h 2323145"/>
              <a:gd name="connsiteX173" fmla="*/ 3120467 w 11269336"/>
              <a:gd name="connsiteY173" fmla="*/ 2128281 h 2323145"/>
              <a:gd name="connsiteX174" fmla="*/ 3116175 w 11269336"/>
              <a:gd name="connsiteY174" fmla="*/ 2131633 h 2323145"/>
              <a:gd name="connsiteX175" fmla="*/ 3103685 w 11269336"/>
              <a:gd name="connsiteY175" fmla="*/ 2132814 h 2323145"/>
              <a:gd name="connsiteX176" fmla="*/ 3078794 w 11269336"/>
              <a:gd name="connsiteY176" fmla="*/ 2137935 h 2323145"/>
              <a:gd name="connsiteX177" fmla="*/ 3074407 w 11269336"/>
              <a:gd name="connsiteY177" fmla="*/ 2136274 h 2323145"/>
              <a:gd name="connsiteX178" fmla="*/ 3037285 w 11269336"/>
              <a:gd name="connsiteY178" fmla="*/ 2139919 h 2323145"/>
              <a:gd name="connsiteX179" fmla="*/ 3036901 w 11269336"/>
              <a:gd name="connsiteY179" fmla="*/ 2138726 h 2323145"/>
              <a:gd name="connsiteX180" fmla="*/ 3026996 w 11269336"/>
              <a:gd name="connsiteY180" fmla="*/ 2134322 h 2323145"/>
              <a:gd name="connsiteX181" fmla="*/ 3007772 w 11269336"/>
              <a:gd name="connsiteY181" fmla="*/ 2128742 h 2323145"/>
              <a:gd name="connsiteX182" fmla="*/ 2965030 w 11269336"/>
              <a:gd name="connsiteY182" fmla="*/ 2100494 h 2323145"/>
              <a:gd name="connsiteX183" fmla="*/ 2926342 w 11269336"/>
              <a:gd name="connsiteY183" fmla="*/ 2104155 h 2323145"/>
              <a:gd name="connsiteX184" fmla="*/ 2918608 w 11269336"/>
              <a:gd name="connsiteY184" fmla="*/ 2104215 h 2323145"/>
              <a:gd name="connsiteX185" fmla="*/ 2918475 w 11269336"/>
              <a:gd name="connsiteY185" fmla="*/ 2103937 h 2323145"/>
              <a:gd name="connsiteX186" fmla="*/ 2910360 w 11269336"/>
              <a:gd name="connsiteY186" fmla="*/ 2103444 h 2323145"/>
              <a:gd name="connsiteX187" fmla="*/ 2904507 w 11269336"/>
              <a:gd name="connsiteY187" fmla="*/ 2104326 h 2323145"/>
              <a:gd name="connsiteX188" fmla="*/ 2889503 w 11269336"/>
              <a:gd name="connsiteY188" fmla="*/ 2104443 h 2323145"/>
              <a:gd name="connsiteX189" fmla="*/ 2884480 w 11269336"/>
              <a:gd name="connsiteY189" fmla="*/ 2102626 h 2323145"/>
              <a:gd name="connsiteX190" fmla="*/ 2882689 w 11269336"/>
              <a:gd name="connsiteY190" fmla="*/ 2099228 h 2323145"/>
              <a:gd name="connsiteX191" fmla="*/ 2881291 w 11269336"/>
              <a:gd name="connsiteY191" fmla="*/ 2099618 h 2323145"/>
              <a:gd name="connsiteX192" fmla="*/ 2853979 w 11269336"/>
              <a:gd name="connsiteY192" fmla="*/ 2090388 h 2323145"/>
              <a:gd name="connsiteX193" fmla="*/ 2791790 w 11269336"/>
              <a:gd name="connsiteY193" fmla="*/ 2080332 h 2323145"/>
              <a:gd name="connsiteX194" fmla="*/ 2755844 w 11269336"/>
              <a:gd name="connsiteY194" fmla="*/ 2078874 h 2323145"/>
              <a:gd name="connsiteX195" fmla="*/ 2657742 w 11269336"/>
              <a:gd name="connsiteY195" fmla="*/ 2070179 h 2323145"/>
              <a:gd name="connsiteX196" fmla="*/ 2559549 w 11269336"/>
              <a:gd name="connsiteY196" fmla="*/ 2057873 h 2323145"/>
              <a:gd name="connsiteX197" fmla="*/ 2512054 w 11269336"/>
              <a:gd name="connsiteY197" fmla="*/ 2031671 h 2323145"/>
              <a:gd name="connsiteX198" fmla="*/ 2506437 w 11269336"/>
              <a:gd name="connsiteY198" fmla="*/ 2030918 h 2323145"/>
              <a:gd name="connsiteX199" fmla="*/ 2491752 w 11269336"/>
              <a:gd name="connsiteY199" fmla="*/ 2033906 h 2323145"/>
              <a:gd name="connsiteX200" fmla="*/ 2486338 w 11269336"/>
              <a:gd name="connsiteY200" fmla="*/ 2035862 h 2323145"/>
              <a:gd name="connsiteX201" fmla="*/ 2478186 w 11269336"/>
              <a:gd name="connsiteY201" fmla="*/ 2036953 h 2323145"/>
              <a:gd name="connsiteX202" fmla="*/ 2477950 w 11269336"/>
              <a:gd name="connsiteY202" fmla="*/ 2036715 h 2323145"/>
              <a:gd name="connsiteX203" fmla="*/ 2470381 w 11269336"/>
              <a:gd name="connsiteY203" fmla="*/ 2038256 h 2323145"/>
              <a:gd name="connsiteX204" fmla="*/ 2433781 w 11269336"/>
              <a:gd name="connsiteY204" fmla="*/ 2049140 h 2323145"/>
              <a:gd name="connsiteX205" fmla="*/ 2381172 w 11269336"/>
              <a:gd name="connsiteY205" fmla="*/ 2030645 h 2323145"/>
              <a:gd name="connsiteX206" fmla="*/ 2360198 w 11269336"/>
              <a:gd name="connsiteY206" fmla="*/ 2029059 h 2323145"/>
              <a:gd name="connsiteX207" fmla="*/ 2348815 w 11269336"/>
              <a:gd name="connsiteY207" fmla="*/ 2026798 h 2323145"/>
              <a:gd name="connsiteX208" fmla="*/ 2347988 w 11269336"/>
              <a:gd name="connsiteY208" fmla="*/ 2025745 h 2323145"/>
              <a:gd name="connsiteX209" fmla="*/ 2312920 w 11269336"/>
              <a:gd name="connsiteY209" fmla="*/ 2036311 h 2323145"/>
              <a:gd name="connsiteX210" fmla="*/ 2307986 w 11269336"/>
              <a:gd name="connsiteY210" fmla="*/ 2035583 h 2323145"/>
              <a:gd name="connsiteX211" fmla="*/ 2285481 w 11269336"/>
              <a:gd name="connsiteY211" fmla="*/ 2045197 h 2323145"/>
              <a:gd name="connsiteX212" fmla="*/ 2273666 w 11269336"/>
              <a:gd name="connsiteY212" fmla="*/ 2048710 h 2323145"/>
              <a:gd name="connsiteX213" fmla="*/ 2270719 w 11269336"/>
              <a:gd name="connsiteY213" fmla="*/ 2052702 h 2323145"/>
              <a:gd name="connsiteX214" fmla="*/ 2253080 w 11269336"/>
              <a:gd name="connsiteY214" fmla="*/ 2056363 h 2323145"/>
              <a:gd name="connsiteX215" fmla="*/ 2250906 w 11269336"/>
              <a:gd name="connsiteY215" fmla="*/ 2055654 h 2323145"/>
              <a:gd name="connsiteX216" fmla="*/ 2236905 w 11269336"/>
              <a:gd name="connsiteY216" fmla="*/ 2062882 h 2323145"/>
              <a:gd name="connsiteX217" fmla="*/ 2225830 w 11269336"/>
              <a:gd name="connsiteY217" fmla="*/ 2074027 h 2323145"/>
              <a:gd name="connsiteX218" fmla="*/ 2073776 w 11269336"/>
              <a:gd name="connsiteY218" fmla="*/ 2089244 h 2323145"/>
              <a:gd name="connsiteX219" fmla="*/ 1948256 w 11269336"/>
              <a:gd name="connsiteY219" fmla="*/ 2146616 h 2323145"/>
              <a:gd name="connsiteX220" fmla="*/ 1865582 w 11269336"/>
              <a:gd name="connsiteY220" fmla="*/ 2153738 h 2323145"/>
              <a:gd name="connsiteX221" fmla="*/ 1835210 w 11269336"/>
              <a:gd name="connsiteY221" fmla="*/ 2134244 h 2323145"/>
              <a:gd name="connsiteX222" fmla="*/ 1632661 w 11269336"/>
              <a:gd name="connsiteY222" fmla="*/ 2173882 h 2323145"/>
              <a:gd name="connsiteX223" fmla="*/ 1579590 w 11269336"/>
              <a:gd name="connsiteY223" fmla="*/ 2173680 h 2323145"/>
              <a:gd name="connsiteX224" fmla="*/ 1535601 w 11269336"/>
              <a:gd name="connsiteY224" fmla="*/ 2194590 h 2323145"/>
              <a:gd name="connsiteX225" fmla="*/ 1515594 w 11269336"/>
              <a:gd name="connsiteY225" fmla="*/ 2189622 h 2323145"/>
              <a:gd name="connsiteX226" fmla="*/ 1512113 w 11269336"/>
              <a:gd name="connsiteY226" fmla="*/ 2188534 h 2323145"/>
              <a:gd name="connsiteX227" fmla="*/ 1498838 w 11269336"/>
              <a:gd name="connsiteY227" fmla="*/ 2189213 h 2323145"/>
              <a:gd name="connsiteX228" fmla="*/ 1494279 w 11269336"/>
              <a:gd name="connsiteY228" fmla="*/ 2183112 h 2323145"/>
              <a:gd name="connsiteX229" fmla="*/ 1473714 w 11269336"/>
              <a:gd name="connsiteY229" fmla="*/ 2179625 h 2323145"/>
              <a:gd name="connsiteX230" fmla="*/ 1449503 w 11269336"/>
              <a:gd name="connsiteY230" fmla="*/ 2182633 h 2323145"/>
              <a:gd name="connsiteX231" fmla="*/ 1266687 w 11269336"/>
              <a:gd name="connsiteY231" fmla="*/ 2212688 h 2323145"/>
              <a:gd name="connsiteX232" fmla="*/ 1239614 w 11269336"/>
              <a:gd name="connsiteY232" fmla="*/ 2209727 h 2323145"/>
              <a:gd name="connsiteX233" fmla="*/ 1202436 w 11269336"/>
              <a:gd name="connsiteY233" fmla="*/ 2209817 h 2323145"/>
              <a:gd name="connsiteX234" fmla="*/ 1136097 w 11269336"/>
              <a:gd name="connsiteY234" fmla="*/ 2205112 h 2323145"/>
              <a:gd name="connsiteX235" fmla="*/ 988232 w 11269336"/>
              <a:gd name="connsiteY235" fmla="*/ 2235635 h 2323145"/>
              <a:gd name="connsiteX236" fmla="*/ 981959 w 11269336"/>
              <a:gd name="connsiteY236" fmla="*/ 2231607 h 2323145"/>
              <a:gd name="connsiteX237" fmla="*/ 938600 w 11269336"/>
              <a:gd name="connsiteY237" fmla="*/ 2238113 h 2323145"/>
              <a:gd name="connsiteX238" fmla="*/ 791788 w 11269336"/>
              <a:gd name="connsiteY238" fmla="*/ 2293224 h 2323145"/>
              <a:gd name="connsiteX239" fmla="*/ 706914 w 11269336"/>
              <a:gd name="connsiteY239" fmla="*/ 2305046 h 2323145"/>
              <a:gd name="connsiteX240" fmla="*/ 675971 w 11269336"/>
              <a:gd name="connsiteY240" fmla="*/ 2304030 h 2323145"/>
              <a:gd name="connsiteX241" fmla="*/ 624180 w 11269336"/>
              <a:gd name="connsiteY241" fmla="*/ 2302650 h 2323145"/>
              <a:gd name="connsiteX242" fmla="*/ 583453 w 11269336"/>
              <a:gd name="connsiteY242" fmla="*/ 2288788 h 2323145"/>
              <a:gd name="connsiteX243" fmla="*/ 540946 w 11269336"/>
              <a:gd name="connsiteY243" fmla="*/ 2292721 h 2323145"/>
              <a:gd name="connsiteX244" fmla="*/ 533680 w 11269336"/>
              <a:gd name="connsiteY244" fmla="*/ 2310233 h 2323145"/>
              <a:gd name="connsiteX245" fmla="*/ 487366 w 11269336"/>
              <a:gd name="connsiteY245" fmla="*/ 2309053 h 2323145"/>
              <a:gd name="connsiteX246" fmla="*/ 416820 w 11269336"/>
              <a:gd name="connsiteY246" fmla="*/ 2305443 h 2323145"/>
              <a:gd name="connsiteX247" fmla="*/ 376805 w 11269336"/>
              <a:gd name="connsiteY247" fmla="*/ 2307647 h 2323145"/>
              <a:gd name="connsiteX248" fmla="*/ 266777 w 11269336"/>
              <a:gd name="connsiteY248" fmla="*/ 2309012 h 2323145"/>
              <a:gd name="connsiteX249" fmla="*/ 156013 w 11269336"/>
              <a:gd name="connsiteY249" fmla="*/ 2306832 h 2323145"/>
              <a:gd name="connsiteX250" fmla="*/ 87258 w 11269336"/>
              <a:gd name="connsiteY250" fmla="*/ 2285511 h 2323145"/>
              <a:gd name="connsiteX251" fmla="*/ 23798 w 11269336"/>
              <a:gd name="connsiteY251" fmla="*/ 2281822 h 2323145"/>
              <a:gd name="connsiteX252" fmla="*/ 0 w 11269336"/>
              <a:gd name="connsiteY252" fmla="*/ 2285369 h 2323145"/>
              <a:gd name="connsiteX253" fmla="*/ 0 w 11269336"/>
              <a:gd name="connsiteY253"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67257 w 11269336"/>
              <a:gd name="connsiteY141" fmla="*/ 2196121 h 2323145"/>
              <a:gd name="connsiteX142" fmla="*/ 4405765 w 11269336"/>
              <a:gd name="connsiteY142" fmla="*/ 2199902 h 2323145"/>
              <a:gd name="connsiteX143" fmla="*/ 4401354 w 11269336"/>
              <a:gd name="connsiteY143" fmla="*/ 2194745 h 2323145"/>
              <a:gd name="connsiteX144" fmla="*/ 4366646 w 11269336"/>
              <a:gd name="connsiteY144" fmla="*/ 2198564 h 2323145"/>
              <a:gd name="connsiteX145" fmla="*/ 4354009 w 11269336"/>
              <a:gd name="connsiteY145" fmla="*/ 2204984 h 2323145"/>
              <a:gd name="connsiteX146" fmla="*/ 4348284 w 11269336"/>
              <a:gd name="connsiteY146" fmla="*/ 2205270 h 2323145"/>
              <a:gd name="connsiteX147" fmla="*/ 4333906 w 11269336"/>
              <a:gd name="connsiteY147" fmla="*/ 2205251 h 2323145"/>
              <a:gd name="connsiteX148" fmla="*/ 4308819 w 11269336"/>
              <a:gd name="connsiteY148" fmla="*/ 2203822 h 2323145"/>
              <a:gd name="connsiteX149" fmla="*/ 4301210 w 11269336"/>
              <a:gd name="connsiteY149" fmla="*/ 2204456 h 2323145"/>
              <a:gd name="connsiteX150" fmla="*/ 4283095 w 11269336"/>
              <a:gd name="connsiteY150" fmla="*/ 2198177 h 2323145"/>
              <a:gd name="connsiteX151" fmla="*/ 4250119 w 11269336"/>
              <a:gd name="connsiteY151" fmla="*/ 2196342 h 2323145"/>
              <a:gd name="connsiteX152" fmla="*/ 4189203 w 11269336"/>
              <a:gd name="connsiteY152" fmla="*/ 2178994 h 2323145"/>
              <a:gd name="connsiteX153" fmla="*/ 4154035 w 11269336"/>
              <a:gd name="connsiteY153" fmla="*/ 2171950 h 2323145"/>
              <a:gd name="connsiteX154" fmla="*/ 4129569 w 11269336"/>
              <a:gd name="connsiteY154" fmla="*/ 2163850 h 2323145"/>
              <a:gd name="connsiteX155" fmla="*/ 4061250 w 11269336"/>
              <a:gd name="connsiteY155" fmla="*/ 2159236 h 2323145"/>
              <a:gd name="connsiteX156" fmla="*/ 3945480 w 11269336"/>
              <a:gd name="connsiteY156" fmla="*/ 2158279 h 2323145"/>
              <a:gd name="connsiteX157" fmla="*/ 3921468 w 11269336"/>
              <a:gd name="connsiteY157" fmla="*/ 2156588 h 2323145"/>
              <a:gd name="connsiteX158" fmla="*/ 3903348 w 11269336"/>
              <a:gd name="connsiteY158" fmla="*/ 2149220 h 2323145"/>
              <a:gd name="connsiteX159" fmla="*/ 3901342 w 11269336"/>
              <a:gd name="connsiteY159" fmla="*/ 2142355 h 2323145"/>
              <a:gd name="connsiteX160" fmla="*/ 3888539 w 11269336"/>
              <a:gd name="connsiteY160" fmla="*/ 2140476 h 2323145"/>
              <a:gd name="connsiteX161" fmla="*/ 3885662 w 11269336"/>
              <a:gd name="connsiteY161" fmla="*/ 2138740 h 2323145"/>
              <a:gd name="connsiteX162" fmla="*/ 3868627 w 11269336"/>
              <a:gd name="connsiteY162" fmla="*/ 2130023 h 2323145"/>
              <a:gd name="connsiteX163" fmla="*/ 3819177 w 11269336"/>
              <a:gd name="connsiteY163" fmla="*/ 2142111 h 2323145"/>
              <a:gd name="connsiteX164" fmla="*/ 3769100 w 11269336"/>
              <a:gd name="connsiteY164" fmla="*/ 2131731 h 2323145"/>
              <a:gd name="connsiteX165" fmla="*/ 3562752 w 11269336"/>
              <a:gd name="connsiteY165" fmla="*/ 2131785 h 2323145"/>
              <a:gd name="connsiteX166" fmla="*/ 3541402 w 11269336"/>
              <a:gd name="connsiteY166" fmla="*/ 2106821 h 2323145"/>
              <a:gd name="connsiteX167" fmla="*/ 3365341 w 11269336"/>
              <a:gd name="connsiteY167" fmla="*/ 2077638 h 2323145"/>
              <a:gd name="connsiteX168" fmla="*/ 3170922 w 11269336"/>
              <a:gd name="connsiteY168" fmla="*/ 2115957 h 2323145"/>
              <a:gd name="connsiteX169" fmla="*/ 3156256 w 11269336"/>
              <a:gd name="connsiteY169" fmla="*/ 2124773 h 2323145"/>
              <a:gd name="connsiteX170" fmla="*/ 3140298 w 11269336"/>
              <a:gd name="connsiteY170" fmla="*/ 2129182 h 2323145"/>
              <a:gd name="connsiteX171" fmla="*/ 3138514 w 11269336"/>
              <a:gd name="connsiteY171" fmla="*/ 2128069 h 2323145"/>
              <a:gd name="connsiteX172" fmla="*/ 3120467 w 11269336"/>
              <a:gd name="connsiteY172" fmla="*/ 2128281 h 2323145"/>
              <a:gd name="connsiteX173" fmla="*/ 3116175 w 11269336"/>
              <a:gd name="connsiteY173" fmla="*/ 2131633 h 2323145"/>
              <a:gd name="connsiteX174" fmla="*/ 3103685 w 11269336"/>
              <a:gd name="connsiteY174" fmla="*/ 2132814 h 2323145"/>
              <a:gd name="connsiteX175" fmla="*/ 3078794 w 11269336"/>
              <a:gd name="connsiteY175" fmla="*/ 2137935 h 2323145"/>
              <a:gd name="connsiteX176" fmla="*/ 3074407 w 11269336"/>
              <a:gd name="connsiteY176" fmla="*/ 2136274 h 2323145"/>
              <a:gd name="connsiteX177" fmla="*/ 3037285 w 11269336"/>
              <a:gd name="connsiteY177" fmla="*/ 2139919 h 2323145"/>
              <a:gd name="connsiteX178" fmla="*/ 3036901 w 11269336"/>
              <a:gd name="connsiteY178" fmla="*/ 2138726 h 2323145"/>
              <a:gd name="connsiteX179" fmla="*/ 3026996 w 11269336"/>
              <a:gd name="connsiteY179" fmla="*/ 2134322 h 2323145"/>
              <a:gd name="connsiteX180" fmla="*/ 3007772 w 11269336"/>
              <a:gd name="connsiteY180" fmla="*/ 2128742 h 2323145"/>
              <a:gd name="connsiteX181" fmla="*/ 2965030 w 11269336"/>
              <a:gd name="connsiteY181" fmla="*/ 2100494 h 2323145"/>
              <a:gd name="connsiteX182" fmla="*/ 2926342 w 11269336"/>
              <a:gd name="connsiteY182" fmla="*/ 2104155 h 2323145"/>
              <a:gd name="connsiteX183" fmla="*/ 2918608 w 11269336"/>
              <a:gd name="connsiteY183" fmla="*/ 2104215 h 2323145"/>
              <a:gd name="connsiteX184" fmla="*/ 2918475 w 11269336"/>
              <a:gd name="connsiteY184" fmla="*/ 2103937 h 2323145"/>
              <a:gd name="connsiteX185" fmla="*/ 2910360 w 11269336"/>
              <a:gd name="connsiteY185" fmla="*/ 2103444 h 2323145"/>
              <a:gd name="connsiteX186" fmla="*/ 2904507 w 11269336"/>
              <a:gd name="connsiteY186" fmla="*/ 2104326 h 2323145"/>
              <a:gd name="connsiteX187" fmla="*/ 2889503 w 11269336"/>
              <a:gd name="connsiteY187" fmla="*/ 2104443 h 2323145"/>
              <a:gd name="connsiteX188" fmla="*/ 2884480 w 11269336"/>
              <a:gd name="connsiteY188" fmla="*/ 2102626 h 2323145"/>
              <a:gd name="connsiteX189" fmla="*/ 2882689 w 11269336"/>
              <a:gd name="connsiteY189" fmla="*/ 2099228 h 2323145"/>
              <a:gd name="connsiteX190" fmla="*/ 2881291 w 11269336"/>
              <a:gd name="connsiteY190" fmla="*/ 2099618 h 2323145"/>
              <a:gd name="connsiteX191" fmla="*/ 2853979 w 11269336"/>
              <a:gd name="connsiteY191" fmla="*/ 2090388 h 2323145"/>
              <a:gd name="connsiteX192" fmla="*/ 2791790 w 11269336"/>
              <a:gd name="connsiteY192" fmla="*/ 2080332 h 2323145"/>
              <a:gd name="connsiteX193" fmla="*/ 2755844 w 11269336"/>
              <a:gd name="connsiteY193" fmla="*/ 2078874 h 2323145"/>
              <a:gd name="connsiteX194" fmla="*/ 2657742 w 11269336"/>
              <a:gd name="connsiteY194" fmla="*/ 2070179 h 2323145"/>
              <a:gd name="connsiteX195" fmla="*/ 2559549 w 11269336"/>
              <a:gd name="connsiteY195" fmla="*/ 2057873 h 2323145"/>
              <a:gd name="connsiteX196" fmla="*/ 2512054 w 11269336"/>
              <a:gd name="connsiteY196" fmla="*/ 2031671 h 2323145"/>
              <a:gd name="connsiteX197" fmla="*/ 2506437 w 11269336"/>
              <a:gd name="connsiteY197" fmla="*/ 2030918 h 2323145"/>
              <a:gd name="connsiteX198" fmla="*/ 2491752 w 11269336"/>
              <a:gd name="connsiteY198" fmla="*/ 2033906 h 2323145"/>
              <a:gd name="connsiteX199" fmla="*/ 2486338 w 11269336"/>
              <a:gd name="connsiteY199" fmla="*/ 2035862 h 2323145"/>
              <a:gd name="connsiteX200" fmla="*/ 2478186 w 11269336"/>
              <a:gd name="connsiteY200" fmla="*/ 2036953 h 2323145"/>
              <a:gd name="connsiteX201" fmla="*/ 2477950 w 11269336"/>
              <a:gd name="connsiteY201" fmla="*/ 2036715 h 2323145"/>
              <a:gd name="connsiteX202" fmla="*/ 2470381 w 11269336"/>
              <a:gd name="connsiteY202" fmla="*/ 2038256 h 2323145"/>
              <a:gd name="connsiteX203" fmla="*/ 2433781 w 11269336"/>
              <a:gd name="connsiteY203" fmla="*/ 2049140 h 2323145"/>
              <a:gd name="connsiteX204" fmla="*/ 2381172 w 11269336"/>
              <a:gd name="connsiteY204" fmla="*/ 2030645 h 2323145"/>
              <a:gd name="connsiteX205" fmla="*/ 2360198 w 11269336"/>
              <a:gd name="connsiteY205" fmla="*/ 2029059 h 2323145"/>
              <a:gd name="connsiteX206" fmla="*/ 2348815 w 11269336"/>
              <a:gd name="connsiteY206" fmla="*/ 2026798 h 2323145"/>
              <a:gd name="connsiteX207" fmla="*/ 2347988 w 11269336"/>
              <a:gd name="connsiteY207" fmla="*/ 2025745 h 2323145"/>
              <a:gd name="connsiteX208" fmla="*/ 2312920 w 11269336"/>
              <a:gd name="connsiteY208" fmla="*/ 2036311 h 2323145"/>
              <a:gd name="connsiteX209" fmla="*/ 2307986 w 11269336"/>
              <a:gd name="connsiteY209" fmla="*/ 2035583 h 2323145"/>
              <a:gd name="connsiteX210" fmla="*/ 2285481 w 11269336"/>
              <a:gd name="connsiteY210" fmla="*/ 2045197 h 2323145"/>
              <a:gd name="connsiteX211" fmla="*/ 2273666 w 11269336"/>
              <a:gd name="connsiteY211" fmla="*/ 2048710 h 2323145"/>
              <a:gd name="connsiteX212" fmla="*/ 2270719 w 11269336"/>
              <a:gd name="connsiteY212" fmla="*/ 2052702 h 2323145"/>
              <a:gd name="connsiteX213" fmla="*/ 2253080 w 11269336"/>
              <a:gd name="connsiteY213" fmla="*/ 2056363 h 2323145"/>
              <a:gd name="connsiteX214" fmla="*/ 2250906 w 11269336"/>
              <a:gd name="connsiteY214" fmla="*/ 2055654 h 2323145"/>
              <a:gd name="connsiteX215" fmla="*/ 2236905 w 11269336"/>
              <a:gd name="connsiteY215" fmla="*/ 2062882 h 2323145"/>
              <a:gd name="connsiteX216" fmla="*/ 2225830 w 11269336"/>
              <a:gd name="connsiteY216" fmla="*/ 2074027 h 2323145"/>
              <a:gd name="connsiteX217" fmla="*/ 2073776 w 11269336"/>
              <a:gd name="connsiteY217" fmla="*/ 2089244 h 2323145"/>
              <a:gd name="connsiteX218" fmla="*/ 1948256 w 11269336"/>
              <a:gd name="connsiteY218" fmla="*/ 2146616 h 2323145"/>
              <a:gd name="connsiteX219" fmla="*/ 1865582 w 11269336"/>
              <a:gd name="connsiteY219" fmla="*/ 2153738 h 2323145"/>
              <a:gd name="connsiteX220" fmla="*/ 1835210 w 11269336"/>
              <a:gd name="connsiteY220" fmla="*/ 2134244 h 2323145"/>
              <a:gd name="connsiteX221" fmla="*/ 1632661 w 11269336"/>
              <a:gd name="connsiteY221" fmla="*/ 2173882 h 2323145"/>
              <a:gd name="connsiteX222" fmla="*/ 1579590 w 11269336"/>
              <a:gd name="connsiteY222" fmla="*/ 2173680 h 2323145"/>
              <a:gd name="connsiteX223" fmla="*/ 1535601 w 11269336"/>
              <a:gd name="connsiteY223" fmla="*/ 2194590 h 2323145"/>
              <a:gd name="connsiteX224" fmla="*/ 1515594 w 11269336"/>
              <a:gd name="connsiteY224" fmla="*/ 2189622 h 2323145"/>
              <a:gd name="connsiteX225" fmla="*/ 1512113 w 11269336"/>
              <a:gd name="connsiteY225" fmla="*/ 2188534 h 2323145"/>
              <a:gd name="connsiteX226" fmla="*/ 1498838 w 11269336"/>
              <a:gd name="connsiteY226" fmla="*/ 2189213 h 2323145"/>
              <a:gd name="connsiteX227" fmla="*/ 1494279 w 11269336"/>
              <a:gd name="connsiteY227" fmla="*/ 2183112 h 2323145"/>
              <a:gd name="connsiteX228" fmla="*/ 1473714 w 11269336"/>
              <a:gd name="connsiteY228" fmla="*/ 2179625 h 2323145"/>
              <a:gd name="connsiteX229" fmla="*/ 1449503 w 11269336"/>
              <a:gd name="connsiteY229" fmla="*/ 2182633 h 2323145"/>
              <a:gd name="connsiteX230" fmla="*/ 1266687 w 11269336"/>
              <a:gd name="connsiteY230" fmla="*/ 2212688 h 2323145"/>
              <a:gd name="connsiteX231" fmla="*/ 1239614 w 11269336"/>
              <a:gd name="connsiteY231" fmla="*/ 2209727 h 2323145"/>
              <a:gd name="connsiteX232" fmla="*/ 1202436 w 11269336"/>
              <a:gd name="connsiteY232" fmla="*/ 2209817 h 2323145"/>
              <a:gd name="connsiteX233" fmla="*/ 1136097 w 11269336"/>
              <a:gd name="connsiteY233" fmla="*/ 2205112 h 2323145"/>
              <a:gd name="connsiteX234" fmla="*/ 988232 w 11269336"/>
              <a:gd name="connsiteY234" fmla="*/ 2235635 h 2323145"/>
              <a:gd name="connsiteX235" fmla="*/ 981959 w 11269336"/>
              <a:gd name="connsiteY235" fmla="*/ 2231607 h 2323145"/>
              <a:gd name="connsiteX236" fmla="*/ 938600 w 11269336"/>
              <a:gd name="connsiteY236" fmla="*/ 2238113 h 2323145"/>
              <a:gd name="connsiteX237" fmla="*/ 791788 w 11269336"/>
              <a:gd name="connsiteY237" fmla="*/ 2293224 h 2323145"/>
              <a:gd name="connsiteX238" fmla="*/ 706914 w 11269336"/>
              <a:gd name="connsiteY238" fmla="*/ 2305046 h 2323145"/>
              <a:gd name="connsiteX239" fmla="*/ 675971 w 11269336"/>
              <a:gd name="connsiteY239" fmla="*/ 2304030 h 2323145"/>
              <a:gd name="connsiteX240" fmla="*/ 624180 w 11269336"/>
              <a:gd name="connsiteY240" fmla="*/ 2302650 h 2323145"/>
              <a:gd name="connsiteX241" fmla="*/ 583453 w 11269336"/>
              <a:gd name="connsiteY241" fmla="*/ 2288788 h 2323145"/>
              <a:gd name="connsiteX242" fmla="*/ 540946 w 11269336"/>
              <a:gd name="connsiteY242" fmla="*/ 2292721 h 2323145"/>
              <a:gd name="connsiteX243" fmla="*/ 533680 w 11269336"/>
              <a:gd name="connsiteY243" fmla="*/ 2310233 h 2323145"/>
              <a:gd name="connsiteX244" fmla="*/ 487366 w 11269336"/>
              <a:gd name="connsiteY244" fmla="*/ 2309053 h 2323145"/>
              <a:gd name="connsiteX245" fmla="*/ 416820 w 11269336"/>
              <a:gd name="connsiteY245" fmla="*/ 2305443 h 2323145"/>
              <a:gd name="connsiteX246" fmla="*/ 376805 w 11269336"/>
              <a:gd name="connsiteY246" fmla="*/ 2307647 h 2323145"/>
              <a:gd name="connsiteX247" fmla="*/ 266777 w 11269336"/>
              <a:gd name="connsiteY247" fmla="*/ 2309012 h 2323145"/>
              <a:gd name="connsiteX248" fmla="*/ 156013 w 11269336"/>
              <a:gd name="connsiteY248" fmla="*/ 2306832 h 2323145"/>
              <a:gd name="connsiteX249" fmla="*/ 87258 w 11269336"/>
              <a:gd name="connsiteY249" fmla="*/ 2285511 h 2323145"/>
              <a:gd name="connsiteX250" fmla="*/ 23798 w 11269336"/>
              <a:gd name="connsiteY250" fmla="*/ 2281822 h 2323145"/>
              <a:gd name="connsiteX251" fmla="*/ 0 w 11269336"/>
              <a:gd name="connsiteY251" fmla="*/ 2285369 h 2323145"/>
              <a:gd name="connsiteX252" fmla="*/ 0 w 11269336"/>
              <a:gd name="connsiteY252" fmla="*/ 0 h 2323145"/>
              <a:gd name="connsiteX0" fmla="*/ 0 w 11269336"/>
              <a:gd name="connsiteY0" fmla="*/ 0 h 2323145"/>
              <a:gd name="connsiteX1" fmla="*/ 11269336 w 11269336"/>
              <a:gd name="connsiteY1" fmla="*/ 0 h 2323145"/>
              <a:gd name="connsiteX2" fmla="*/ 11268645 w 11269336"/>
              <a:gd name="connsiteY2" fmla="*/ 511 h 2323145"/>
              <a:gd name="connsiteX3" fmla="*/ 11230739 w 11269336"/>
              <a:gd name="connsiteY3" fmla="*/ 37096 h 2323145"/>
              <a:gd name="connsiteX4" fmla="*/ 11082485 w 11269336"/>
              <a:gd name="connsiteY4" fmla="*/ 78590 h 2323145"/>
              <a:gd name="connsiteX5" fmla="*/ 11031776 w 11269336"/>
              <a:gd name="connsiteY5" fmla="*/ 79197 h 2323145"/>
              <a:gd name="connsiteX6" fmla="*/ 10995894 w 11269336"/>
              <a:gd name="connsiteY6" fmla="*/ 83459 h 2323145"/>
              <a:gd name="connsiteX7" fmla="*/ 10861177 w 11269336"/>
              <a:gd name="connsiteY7" fmla="*/ 147419 h 2323145"/>
              <a:gd name="connsiteX8" fmla="*/ 10782732 w 11269336"/>
              <a:gd name="connsiteY8" fmla="*/ 135645 h 2323145"/>
              <a:gd name="connsiteX9" fmla="*/ 10660773 w 11269336"/>
              <a:gd name="connsiteY9" fmla="*/ 179312 h 2323145"/>
              <a:gd name="connsiteX10" fmla="*/ 10564442 w 11269336"/>
              <a:gd name="connsiteY10" fmla="*/ 160738 h 2323145"/>
              <a:gd name="connsiteX11" fmla="*/ 10490200 w 11269336"/>
              <a:gd name="connsiteY11" fmla="*/ 183533 h 2323145"/>
              <a:gd name="connsiteX12" fmla="*/ 10271351 w 11269336"/>
              <a:gd name="connsiteY12" fmla="*/ 243104 h 2323145"/>
              <a:gd name="connsiteX13" fmla="*/ 10061033 w 11269336"/>
              <a:gd name="connsiteY13" fmla="*/ 364937 h 2323145"/>
              <a:gd name="connsiteX14" fmla="*/ 9921770 w 11269336"/>
              <a:gd name="connsiteY14" fmla="*/ 406154 h 2323145"/>
              <a:gd name="connsiteX15" fmla="*/ 9858388 w 11269336"/>
              <a:gd name="connsiteY15" fmla="*/ 439489 h 2323145"/>
              <a:gd name="connsiteX16" fmla="*/ 9811914 w 11269336"/>
              <a:gd name="connsiteY16" fmla="*/ 449865 h 2323145"/>
              <a:gd name="connsiteX17" fmla="*/ 9784394 w 11269336"/>
              <a:gd name="connsiteY17" fmla="*/ 457816 h 2323145"/>
              <a:gd name="connsiteX18" fmla="*/ 9656836 w 11269336"/>
              <a:gd name="connsiteY18" fmla="*/ 469967 h 2323145"/>
              <a:gd name="connsiteX19" fmla="*/ 9561575 w 11269336"/>
              <a:gd name="connsiteY19" fmla="*/ 559978 h 2323145"/>
              <a:gd name="connsiteX20" fmla="*/ 9162278 w 11269336"/>
              <a:gd name="connsiteY20" fmla="*/ 704724 h 2323145"/>
              <a:gd name="connsiteX21" fmla="*/ 9062863 w 11269336"/>
              <a:gd name="connsiteY21" fmla="*/ 754656 h 2323145"/>
              <a:gd name="connsiteX22" fmla="*/ 8914746 w 11269336"/>
              <a:gd name="connsiteY22" fmla="*/ 826428 h 2323145"/>
              <a:gd name="connsiteX23" fmla="*/ 8917778 w 11269336"/>
              <a:gd name="connsiteY23" fmla="*/ 835198 h 2323145"/>
              <a:gd name="connsiteX24" fmla="*/ 8905560 w 11269336"/>
              <a:gd name="connsiteY24" fmla="*/ 838358 h 2323145"/>
              <a:gd name="connsiteX25" fmla="*/ 8897564 w 11269336"/>
              <a:gd name="connsiteY25" fmla="*/ 834287 h 2323145"/>
              <a:gd name="connsiteX26" fmla="*/ 8878040 w 11269336"/>
              <a:gd name="connsiteY26" fmla="*/ 844150 h 2323145"/>
              <a:gd name="connsiteX27" fmla="*/ 8795998 w 11269336"/>
              <a:gd name="connsiteY27" fmla="*/ 863337 h 2323145"/>
              <a:gd name="connsiteX28" fmla="*/ 8776970 w 11269336"/>
              <a:gd name="connsiteY28" fmla="*/ 885177 h 2323145"/>
              <a:gd name="connsiteX29" fmla="*/ 8755719 w 11269336"/>
              <a:gd name="connsiteY29" fmla="*/ 889754 h 2323145"/>
              <a:gd name="connsiteX30" fmla="*/ 8743257 w 11269336"/>
              <a:gd name="connsiteY30" fmla="*/ 904723 h 2323145"/>
              <a:gd name="connsiteX31" fmla="*/ 8721366 w 11269336"/>
              <a:gd name="connsiteY31" fmla="*/ 904711 h 2323145"/>
              <a:gd name="connsiteX32" fmla="*/ 8678353 w 11269336"/>
              <a:gd name="connsiteY32" fmla="*/ 926318 h 2323145"/>
              <a:gd name="connsiteX33" fmla="*/ 8636849 w 11269336"/>
              <a:gd name="connsiteY33" fmla="*/ 937900 h 2323145"/>
              <a:gd name="connsiteX34" fmla="*/ 8620213 w 11269336"/>
              <a:gd name="connsiteY34" fmla="*/ 943068 h 2323145"/>
              <a:gd name="connsiteX35" fmla="*/ 8612581 w 11269336"/>
              <a:gd name="connsiteY35" fmla="*/ 952695 h 2323145"/>
              <a:gd name="connsiteX36" fmla="*/ 8589038 w 11269336"/>
              <a:gd name="connsiteY36" fmla="*/ 963892 h 2323145"/>
              <a:gd name="connsiteX37" fmla="*/ 8579950 w 11269336"/>
              <a:gd name="connsiteY37" fmla="*/ 960899 h 2323145"/>
              <a:gd name="connsiteX38" fmla="*/ 8579319 w 11269336"/>
              <a:gd name="connsiteY38" fmla="*/ 965630 h 2323145"/>
              <a:gd name="connsiteX39" fmla="*/ 8547429 w 11269336"/>
              <a:gd name="connsiteY39" fmla="*/ 984506 h 2323145"/>
              <a:gd name="connsiteX40" fmla="*/ 8478704 w 11269336"/>
              <a:gd name="connsiteY40" fmla="*/ 1025490 h 2323145"/>
              <a:gd name="connsiteX41" fmla="*/ 8461421 w 11269336"/>
              <a:gd name="connsiteY41" fmla="*/ 1035512 h 2323145"/>
              <a:gd name="connsiteX42" fmla="*/ 8445003 w 11269336"/>
              <a:gd name="connsiteY42" fmla="*/ 1036851 h 2323145"/>
              <a:gd name="connsiteX43" fmla="*/ 8357350 w 11269336"/>
              <a:gd name="connsiteY43" fmla="*/ 1060213 h 2323145"/>
              <a:gd name="connsiteX44" fmla="*/ 8335565 w 11269336"/>
              <a:gd name="connsiteY44" fmla="*/ 1061151 h 2323145"/>
              <a:gd name="connsiteX45" fmla="*/ 8325267 w 11269336"/>
              <a:gd name="connsiteY45" fmla="*/ 1055919 h 2323145"/>
              <a:gd name="connsiteX46" fmla="*/ 8293586 w 11269336"/>
              <a:gd name="connsiteY46" fmla="*/ 1076144 h 2323145"/>
              <a:gd name="connsiteX47" fmla="*/ 8242405 w 11269336"/>
              <a:gd name="connsiteY47" fmla="*/ 1095960 h 2323145"/>
              <a:gd name="connsiteX48" fmla="*/ 8197391 w 11269336"/>
              <a:gd name="connsiteY48" fmla="*/ 1107746 h 2323145"/>
              <a:gd name="connsiteX49" fmla="*/ 8081474 w 11269336"/>
              <a:gd name="connsiteY49" fmla="*/ 1130125 h 2323145"/>
              <a:gd name="connsiteX50" fmla="*/ 8053585 w 11269336"/>
              <a:gd name="connsiteY50" fmla="*/ 1129169 h 2323145"/>
              <a:gd name="connsiteX51" fmla="*/ 8038422 w 11269336"/>
              <a:gd name="connsiteY51" fmla="*/ 1119092 h 2323145"/>
              <a:gd name="connsiteX52" fmla="*/ 8029450 w 11269336"/>
              <a:gd name="connsiteY52" fmla="*/ 1125592 h 2323145"/>
              <a:gd name="connsiteX53" fmla="*/ 7959552 w 11269336"/>
              <a:gd name="connsiteY53" fmla="*/ 1140188 h 2323145"/>
              <a:gd name="connsiteX54" fmla="*/ 7914188 w 11269336"/>
              <a:gd name="connsiteY54" fmla="*/ 1150862 h 2323145"/>
              <a:gd name="connsiteX55" fmla="*/ 7914918 w 11269336"/>
              <a:gd name="connsiteY55" fmla="*/ 1168758 h 2323145"/>
              <a:gd name="connsiteX56" fmla="*/ 7875510 w 11269336"/>
              <a:gd name="connsiteY56" fmla="*/ 1183153 h 2323145"/>
              <a:gd name="connsiteX57" fmla="*/ 7829932 w 11269336"/>
              <a:gd name="connsiteY57" fmla="*/ 1180782 h 2323145"/>
              <a:gd name="connsiteX58" fmla="*/ 7779182 w 11269336"/>
              <a:gd name="connsiteY58" fmla="*/ 1192665 h 2323145"/>
              <a:gd name="connsiteX59" fmla="*/ 7748774 w 11269336"/>
              <a:gd name="connsiteY59" fmla="*/ 1199586 h 2323145"/>
              <a:gd name="connsiteX60" fmla="*/ 7671846 w 11269336"/>
              <a:gd name="connsiteY60" fmla="*/ 1231966 h 2323145"/>
              <a:gd name="connsiteX61" fmla="*/ 7554146 w 11269336"/>
              <a:gd name="connsiteY61" fmla="*/ 1319748 h 2323145"/>
              <a:gd name="connsiteX62" fmla="*/ 7515052 w 11269336"/>
              <a:gd name="connsiteY62" fmla="*/ 1336718 h 2323145"/>
              <a:gd name="connsiteX63" fmla="*/ 7507193 w 11269336"/>
              <a:gd name="connsiteY63" fmla="*/ 1334617 h 2323145"/>
              <a:gd name="connsiteX64" fmla="*/ 7461694 w 11269336"/>
              <a:gd name="connsiteY64" fmla="*/ 1375866 h 2323145"/>
              <a:gd name="connsiteX65" fmla="*/ 7377571 w 11269336"/>
              <a:gd name="connsiteY65" fmla="*/ 1400128 h 2323145"/>
              <a:gd name="connsiteX66" fmla="*/ 7311261 w 11269336"/>
              <a:gd name="connsiteY66" fmla="*/ 1412652 h 2323145"/>
              <a:gd name="connsiteX67" fmla="*/ 7275307 w 11269336"/>
              <a:gd name="connsiteY67" fmla="*/ 1422171 h 2323145"/>
              <a:gd name="connsiteX68" fmla="*/ 7247783 w 11269336"/>
              <a:gd name="connsiteY68" fmla="*/ 1426330 h 2323145"/>
              <a:gd name="connsiteX69" fmla="*/ 7185047 w 11269336"/>
              <a:gd name="connsiteY69" fmla="*/ 1451812 h 2323145"/>
              <a:gd name="connsiteX70" fmla="*/ 7084117 w 11269336"/>
              <a:gd name="connsiteY70" fmla="*/ 1500281 h 2323145"/>
              <a:gd name="connsiteX71" fmla="*/ 7062011 w 11269336"/>
              <a:gd name="connsiteY71" fmla="*/ 1509183 h 2323145"/>
              <a:gd name="connsiteX72" fmla="*/ 7040555 w 11269336"/>
              <a:gd name="connsiteY72" fmla="*/ 1511207 h 2323145"/>
              <a:gd name="connsiteX73" fmla="*/ 7033438 w 11269336"/>
              <a:gd name="connsiteY73" fmla="*/ 1506772 h 2323145"/>
              <a:gd name="connsiteX74" fmla="*/ 7020886 w 11269336"/>
              <a:gd name="connsiteY74" fmla="*/ 1510764 h 2323145"/>
              <a:gd name="connsiteX75" fmla="*/ 7017033 w 11269336"/>
              <a:gd name="connsiteY75" fmla="*/ 1510650 h 2323145"/>
              <a:gd name="connsiteX76" fmla="*/ 6995460 w 11269336"/>
              <a:gd name="connsiteY76" fmla="*/ 1511173 h 2323145"/>
              <a:gd name="connsiteX77" fmla="*/ 6962144 w 11269336"/>
              <a:gd name="connsiteY77" fmla="*/ 1541508 h 2323145"/>
              <a:gd name="connsiteX78" fmla="*/ 6910674 w 11269336"/>
              <a:gd name="connsiteY78" fmla="*/ 1554793 h 2323145"/>
              <a:gd name="connsiteX79" fmla="*/ 6732152 w 11269336"/>
              <a:gd name="connsiteY79" fmla="*/ 1642538 h 2323145"/>
              <a:gd name="connsiteX80" fmla="*/ 6694106 w 11269336"/>
              <a:gd name="connsiteY80" fmla="*/ 1632377 h 2323145"/>
              <a:gd name="connsiteX81" fmla="*/ 6617223 w 11269336"/>
              <a:gd name="connsiteY81" fmla="*/ 1659889 h 2323145"/>
              <a:gd name="connsiteX82" fmla="*/ 6521138 w 11269336"/>
              <a:gd name="connsiteY82" fmla="*/ 1744340 h 2323145"/>
              <a:gd name="connsiteX83" fmla="*/ 6380677 w 11269336"/>
              <a:gd name="connsiteY83" fmla="*/ 1796883 h 2323145"/>
              <a:gd name="connsiteX84" fmla="*/ 6374897 w 11269336"/>
              <a:gd name="connsiteY84" fmla="*/ 1809910 h 2323145"/>
              <a:gd name="connsiteX85" fmla="*/ 6364545 w 11269336"/>
              <a:gd name="connsiteY85" fmla="*/ 1820090 h 2323145"/>
              <a:gd name="connsiteX86" fmla="*/ 6362126 w 11269336"/>
              <a:gd name="connsiteY86" fmla="*/ 1819991 h 2323145"/>
              <a:gd name="connsiteX87" fmla="*/ 6346673 w 11269336"/>
              <a:gd name="connsiteY87" fmla="*/ 1827824 h 2323145"/>
              <a:gd name="connsiteX88" fmla="*/ 6345588 w 11269336"/>
              <a:gd name="connsiteY88" fmla="*/ 1832232 h 2323145"/>
              <a:gd name="connsiteX89" fmla="*/ 6335708 w 11269336"/>
              <a:gd name="connsiteY89" fmla="*/ 1838451 h 2323145"/>
              <a:gd name="connsiteX90" fmla="*/ 6318182 w 11269336"/>
              <a:gd name="connsiteY90" fmla="*/ 1852975 h 2323145"/>
              <a:gd name="connsiteX91" fmla="*/ 6313084 w 11269336"/>
              <a:gd name="connsiteY91" fmla="*/ 1853561 h 2323145"/>
              <a:gd name="connsiteX92" fmla="*/ 6283816 w 11269336"/>
              <a:gd name="connsiteY92" fmla="*/ 1872148 h 2323145"/>
              <a:gd name="connsiteX93" fmla="*/ 6282550 w 11269336"/>
              <a:gd name="connsiteY93" fmla="*/ 1871392 h 2323145"/>
              <a:gd name="connsiteX94" fmla="*/ 6270527 w 11269336"/>
              <a:gd name="connsiteY94" fmla="*/ 1872208 h 2323145"/>
              <a:gd name="connsiteX95" fmla="*/ 6249518 w 11269336"/>
              <a:gd name="connsiteY95" fmla="*/ 1876079 h 2323145"/>
              <a:gd name="connsiteX96" fmla="*/ 6190386 w 11269336"/>
              <a:gd name="connsiteY96" fmla="*/ 1872478 h 2323145"/>
              <a:gd name="connsiteX97" fmla="*/ 6159777 w 11269336"/>
              <a:gd name="connsiteY97" fmla="*/ 1891745 h 2323145"/>
              <a:gd name="connsiteX98" fmla="*/ 6153131 w 11269336"/>
              <a:gd name="connsiteY98" fmla="*/ 1895079 h 2323145"/>
              <a:gd name="connsiteX99" fmla="*/ 6152798 w 11269336"/>
              <a:gd name="connsiteY99" fmla="*/ 1894920 h 2323145"/>
              <a:gd name="connsiteX100" fmla="*/ 6145388 w 11269336"/>
              <a:gd name="connsiteY100" fmla="*/ 1897990 h 2323145"/>
              <a:gd name="connsiteX101" fmla="*/ 6141014 w 11269336"/>
              <a:gd name="connsiteY101" fmla="*/ 1901155 h 2323145"/>
              <a:gd name="connsiteX102" fmla="*/ 6128122 w 11269336"/>
              <a:gd name="connsiteY102" fmla="*/ 1907623 h 2323145"/>
              <a:gd name="connsiteX103" fmla="*/ 6122351 w 11269336"/>
              <a:gd name="connsiteY103" fmla="*/ 1908359 h 2323145"/>
              <a:gd name="connsiteX104" fmla="*/ 6064750 w 11269336"/>
              <a:gd name="connsiteY104" fmla="*/ 1896394 h 2323145"/>
              <a:gd name="connsiteX105" fmla="*/ 5964230 w 11269336"/>
              <a:gd name="connsiteY105" fmla="*/ 1910038 h 2323145"/>
              <a:gd name="connsiteX106" fmla="*/ 5865399 w 11269336"/>
              <a:gd name="connsiteY106" fmla="*/ 1926966 h 2323145"/>
              <a:gd name="connsiteX107" fmla="*/ 5829951 w 11269336"/>
              <a:gd name="connsiteY107" fmla="*/ 1934755 h 2323145"/>
              <a:gd name="connsiteX108" fmla="*/ 5765285 w 11269336"/>
              <a:gd name="connsiteY108" fmla="*/ 1941322 h 2323145"/>
              <a:gd name="connsiteX109" fmla="*/ 5734750 w 11269336"/>
              <a:gd name="connsiteY109" fmla="*/ 1939793 h 2323145"/>
              <a:gd name="connsiteX110" fmla="*/ 5733569 w 11269336"/>
              <a:gd name="connsiteY110" fmla="*/ 1940505 h 2323145"/>
              <a:gd name="connsiteX111" fmla="*/ 5730329 w 11269336"/>
              <a:gd name="connsiteY111" fmla="*/ 1937845 h 2323145"/>
              <a:gd name="connsiteX112" fmla="*/ 5724661 w 11269336"/>
              <a:gd name="connsiteY112" fmla="*/ 1937455 h 2323145"/>
              <a:gd name="connsiteX113" fmla="*/ 5710186 w 11269336"/>
              <a:gd name="connsiteY113" fmla="*/ 1941370 h 2323145"/>
              <a:gd name="connsiteX114" fmla="*/ 5704910 w 11269336"/>
              <a:gd name="connsiteY114" fmla="*/ 1943663 h 2323145"/>
              <a:gd name="connsiteX115" fmla="*/ 5696836 w 11269336"/>
              <a:gd name="connsiteY115" fmla="*/ 1945271 h 2323145"/>
              <a:gd name="connsiteX116" fmla="*/ 5696583 w 11269336"/>
              <a:gd name="connsiteY116" fmla="*/ 1945050 h 2323145"/>
              <a:gd name="connsiteX117" fmla="*/ 5689123 w 11269336"/>
              <a:gd name="connsiteY117" fmla="*/ 1947067 h 2323145"/>
              <a:gd name="connsiteX118" fmla="*/ 5653291 w 11269336"/>
              <a:gd name="connsiteY118" fmla="*/ 1960245 h 2323145"/>
              <a:gd name="connsiteX119" fmla="*/ 5599385 w 11269336"/>
              <a:gd name="connsiteY119" fmla="*/ 1945198 h 2323145"/>
              <a:gd name="connsiteX120" fmla="*/ 5578300 w 11269336"/>
              <a:gd name="connsiteY120" fmla="*/ 1944963 h 2323145"/>
              <a:gd name="connsiteX121" fmla="*/ 5566758 w 11269336"/>
              <a:gd name="connsiteY121" fmla="*/ 1943441 h 2323145"/>
              <a:gd name="connsiteX122" fmla="*/ 5565857 w 11269336"/>
              <a:gd name="connsiteY122" fmla="*/ 1942445 h 2323145"/>
              <a:gd name="connsiteX123" fmla="*/ 5531534 w 11269336"/>
              <a:gd name="connsiteY123" fmla="*/ 1955208 h 2323145"/>
              <a:gd name="connsiteX124" fmla="*/ 5526552 w 11269336"/>
              <a:gd name="connsiteY124" fmla="*/ 1954799 h 2323145"/>
              <a:gd name="connsiteX125" fmla="*/ 5504723 w 11269336"/>
              <a:gd name="connsiteY125" fmla="*/ 1965811 h 2323145"/>
              <a:gd name="connsiteX126" fmla="*/ 5493156 w 11269336"/>
              <a:gd name="connsiteY126" fmla="*/ 1970063 h 2323145"/>
              <a:gd name="connsiteX127" fmla="*/ 5490486 w 11269336"/>
              <a:gd name="connsiteY127" fmla="*/ 1974227 h 2323145"/>
              <a:gd name="connsiteX128" fmla="*/ 5473107 w 11269336"/>
              <a:gd name="connsiteY128" fmla="*/ 1979001 h 2323145"/>
              <a:gd name="connsiteX129" fmla="*/ 5470885 w 11269336"/>
              <a:gd name="connsiteY129" fmla="*/ 1978432 h 2323145"/>
              <a:gd name="connsiteX130" fmla="*/ 5457393 w 11269336"/>
              <a:gd name="connsiteY130" fmla="*/ 1986525 h 2323145"/>
              <a:gd name="connsiteX131" fmla="*/ 5447102 w 11269336"/>
              <a:gd name="connsiteY131" fmla="*/ 1998329 h 2323145"/>
              <a:gd name="connsiteX132" fmla="*/ 5159151 w 11269336"/>
              <a:gd name="connsiteY132" fmla="*/ 2029640 h 2323145"/>
              <a:gd name="connsiteX133" fmla="*/ 5098838 w 11269336"/>
              <a:gd name="connsiteY133" fmla="*/ 2062961 h 2323145"/>
              <a:gd name="connsiteX134" fmla="*/ 4860988 w 11269336"/>
              <a:gd name="connsiteY134" fmla="*/ 2135698 h 2323145"/>
              <a:gd name="connsiteX135" fmla="*/ 4765388 w 11269336"/>
              <a:gd name="connsiteY135" fmla="*/ 2162525 h 2323145"/>
              <a:gd name="connsiteX136" fmla="*/ 4745033 w 11269336"/>
              <a:gd name="connsiteY136" fmla="*/ 2158859 h 2323145"/>
              <a:gd name="connsiteX137" fmla="*/ 4741475 w 11269336"/>
              <a:gd name="connsiteY137" fmla="*/ 2157998 h 2323145"/>
              <a:gd name="connsiteX138" fmla="*/ 4728247 w 11269336"/>
              <a:gd name="connsiteY138" fmla="*/ 2159526 h 2323145"/>
              <a:gd name="connsiteX139" fmla="*/ 4723263 w 11269336"/>
              <a:gd name="connsiteY139" fmla="*/ 2153742 h 2323145"/>
              <a:gd name="connsiteX140" fmla="*/ 4593061 w 11269336"/>
              <a:gd name="connsiteY140" fmla="*/ 2171597 h 2323145"/>
              <a:gd name="connsiteX141" fmla="*/ 4405765 w 11269336"/>
              <a:gd name="connsiteY141" fmla="*/ 2199902 h 2323145"/>
              <a:gd name="connsiteX142" fmla="*/ 4401354 w 11269336"/>
              <a:gd name="connsiteY142" fmla="*/ 2194745 h 2323145"/>
              <a:gd name="connsiteX143" fmla="*/ 4366646 w 11269336"/>
              <a:gd name="connsiteY143" fmla="*/ 2198564 h 2323145"/>
              <a:gd name="connsiteX144" fmla="*/ 4354009 w 11269336"/>
              <a:gd name="connsiteY144" fmla="*/ 2204984 h 2323145"/>
              <a:gd name="connsiteX145" fmla="*/ 4348284 w 11269336"/>
              <a:gd name="connsiteY145" fmla="*/ 2205270 h 2323145"/>
              <a:gd name="connsiteX146" fmla="*/ 4333906 w 11269336"/>
              <a:gd name="connsiteY146" fmla="*/ 2205251 h 2323145"/>
              <a:gd name="connsiteX147" fmla="*/ 4308819 w 11269336"/>
              <a:gd name="connsiteY147" fmla="*/ 2203822 h 2323145"/>
              <a:gd name="connsiteX148" fmla="*/ 4301210 w 11269336"/>
              <a:gd name="connsiteY148" fmla="*/ 2204456 h 2323145"/>
              <a:gd name="connsiteX149" fmla="*/ 4283095 w 11269336"/>
              <a:gd name="connsiteY149" fmla="*/ 2198177 h 2323145"/>
              <a:gd name="connsiteX150" fmla="*/ 4250119 w 11269336"/>
              <a:gd name="connsiteY150" fmla="*/ 2196342 h 2323145"/>
              <a:gd name="connsiteX151" fmla="*/ 4189203 w 11269336"/>
              <a:gd name="connsiteY151" fmla="*/ 2178994 h 2323145"/>
              <a:gd name="connsiteX152" fmla="*/ 4154035 w 11269336"/>
              <a:gd name="connsiteY152" fmla="*/ 2171950 h 2323145"/>
              <a:gd name="connsiteX153" fmla="*/ 4129569 w 11269336"/>
              <a:gd name="connsiteY153" fmla="*/ 2163850 h 2323145"/>
              <a:gd name="connsiteX154" fmla="*/ 4061250 w 11269336"/>
              <a:gd name="connsiteY154" fmla="*/ 2159236 h 2323145"/>
              <a:gd name="connsiteX155" fmla="*/ 3945480 w 11269336"/>
              <a:gd name="connsiteY155" fmla="*/ 2158279 h 2323145"/>
              <a:gd name="connsiteX156" fmla="*/ 3921468 w 11269336"/>
              <a:gd name="connsiteY156" fmla="*/ 2156588 h 2323145"/>
              <a:gd name="connsiteX157" fmla="*/ 3903348 w 11269336"/>
              <a:gd name="connsiteY157" fmla="*/ 2149220 h 2323145"/>
              <a:gd name="connsiteX158" fmla="*/ 3901342 w 11269336"/>
              <a:gd name="connsiteY158" fmla="*/ 2142355 h 2323145"/>
              <a:gd name="connsiteX159" fmla="*/ 3888539 w 11269336"/>
              <a:gd name="connsiteY159" fmla="*/ 2140476 h 2323145"/>
              <a:gd name="connsiteX160" fmla="*/ 3885662 w 11269336"/>
              <a:gd name="connsiteY160" fmla="*/ 2138740 h 2323145"/>
              <a:gd name="connsiteX161" fmla="*/ 3868627 w 11269336"/>
              <a:gd name="connsiteY161" fmla="*/ 2130023 h 2323145"/>
              <a:gd name="connsiteX162" fmla="*/ 3819177 w 11269336"/>
              <a:gd name="connsiteY162" fmla="*/ 2142111 h 2323145"/>
              <a:gd name="connsiteX163" fmla="*/ 3769100 w 11269336"/>
              <a:gd name="connsiteY163" fmla="*/ 2131731 h 2323145"/>
              <a:gd name="connsiteX164" fmla="*/ 3562752 w 11269336"/>
              <a:gd name="connsiteY164" fmla="*/ 2131785 h 2323145"/>
              <a:gd name="connsiteX165" fmla="*/ 3541402 w 11269336"/>
              <a:gd name="connsiteY165" fmla="*/ 2106821 h 2323145"/>
              <a:gd name="connsiteX166" fmla="*/ 3365341 w 11269336"/>
              <a:gd name="connsiteY166" fmla="*/ 2077638 h 2323145"/>
              <a:gd name="connsiteX167" fmla="*/ 3170922 w 11269336"/>
              <a:gd name="connsiteY167" fmla="*/ 2115957 h 2323145"/>
              <a:gd name="connsiteX168" fmla="*/ 3156256 w 11269336"/>
              <a:gd name="connsiteY168" fmla="*/ 2124773 h 2323145"/>
              <a:gd name="connsiteX169" fmla="*/ 3140298 w 11269336"/>
              <a:gd name="connsiteY169" fmla="*/ 2129182 h 2323145"/>
              <a:gd name="connsiteX170" fmla="*/ 3138514 w 11269336"/>
              <a:gd name="connsiteY170" fmla="*/ 2128069 h 2323145"/>
              <a:gd name="connsiteX171" fmla="*/ 3120467 w 11269336"/>
              <a:gd name="connsiteY171" fmla="*/ 2128281 h 2323145"/>
              <a:gd name="connsiteX172" fmla="*/ 3116175 w 11269336"/>
              <a:gd name="connsiteY172" fmla="*/ 2131633 h 2323145"/>
              <a:gd name="connsiteX173" fmla="*/ 3103685 w 11269336"/>
              <a:gd name="connsiteY173" fmla="*/ 2132814 h 2323145"/>
              <a:gd name="connsiteX174" fmla="*/ 3078794 w 11269336"/>
              <a:gd name="connsiteY174" fmla="*/ 2137935 h 2323145"/>
              <a:gd name="connsiteX175" fmla="*/ 3074407 w 11269336"/>
              <a:gd name="connsiteY175" fmla="*/ 2136274 h 2323145"/>
              <a:gd name="connsiteX176" fmla="*/ 3037285 w 11269336"/>
              <a:gd name="connsiteY176" fmla="*/ 2139919 h 2323145"/>
              <a:gd name="connsiteX177" fmla="*/ 3036901 w 11269336"/>
              <a:gd name="connsiteY177" fmla="*/ 2138726 h 2323145"/>
              <a:gd name="connsiteX178" fmla="*/ 3026996 w 11269336"/>
              <a:gd name="connsiteY178" fmla="*/ 2134322 h 2323145"/>
              <a:gd name="connsiteX179" fmla="*/ 3007772 w 11269336"/>
              <a:gd name="connsiteY179" fmla="*/ 2128742 h 2323145"/>
              <a:gd name="connsiteX180" fmla="*/ 2965030 w 11269336"/>
              <a:gd name="connsiteY180" fmla="*/ 2100494 h 2323145"/>
              <a:gd name="connsiteX181" fmla="*/ 2926342 w 11269336"/>
              <a:gd name="connsiteY181" fmla="*/ 2104155 h 2323145"/>
              <a:gd name="connsiteX182" fmla="*/ 2918608 w 11269336"/>
              <a:gd name="connsiteY182" fmla="*/ 2104215 h 2323145"/>
              <a:gd name="connsiteX183" fmla="*/ 2918475 w 11269336"/>
              <a:gd name="connsiteY183" fmla="*/ 2103937 h 2323145"/>
              <a:gd name="connsiteX184" fmla="*/ 2910360 w 11269336"/>
              <a:gd name="connsiteY184" fmla="*/ 2103444 h 2323145"/>
              <a:gd name="connsiteX185" fmla="*/ 2904507 w 11269336"/>
              <a:gd name="connsiteY185" fmla="*/ 2104326 h 2323145"/>
              <a:gd name="connsiteX186" fmla="*/ 2889503 w 11269336"/>
              <a:gd name="connsiteY186" fmla="*/ 2104443 h 2323145"/>
              <a:gd name="connsiteX187" fmla="*/ 2884480 w 11269336"/>
              <a:gd name="connsiteY187" fmla="*/ 2102626 h 2323145"/>
              <a:gd name="connsiteX188" fmla="*/ 2882689 w 11269336"/>
              <a:gd name="connsiteY188" fmla="*/ 2099228 h 2323145"/>
              <a:gd name="connsiteX189" fmla="*/ 2881291 w 11269336"/>
              <a:gd name="connsiteY189" fmla="*/ 2099618 h 2323145"/>
              <a:gd name="connsiteX190" fmla="*/ 2853979 w 11269336"/>
              <a:gd name="connsiteY190" fmla="*/ 2090388 h 2323145"/>
              <a:gd name="connsiteX191" fmla="*/ 2791790 w 11269336"/>
              <a:gd name="connsiteY191" fmla="*/ 2080332 h 2323145"/>
              <a:gd name="connsiteX192" fmla="*/ 2755844 w 11269336"/>
              <a:gd name="connsiteY192" fmla="*/ 2078874 h 2323145"/>
              <a:gd name="connsiteX193" fmla="*/ 2657742 w 11269336"/>
              <a:gd name="connsiteY193" fmla="*/ 2070179 h 2323145"/>
              <a:gd name="connsiteX194" fmla="*/ 2559549 w 11269336"/>
              <a:gd name="connsiteY194" fmla="*/ 2057873 h 2323145"/>
              <a:gd name="connsiteX195" fmla="*/ 2512054 w 11269336"/>
              <a:gd name="connsiteY195" fmla="*/ 2031671 h 2323145"/>
              <a:gd name="connsiteX196" fmla="*/ 2506437 w 11269336"/>
              <a:gd name="connsiteY196" fmla="*/ 2030918 h 2323145"/>
              <a:gd name="connsiteX197" fmla="*/ 2491752 w 11269336"/>
              <a:gd name="connsiteY197" fmla="*/ 2033906 h 2323145"/>
              <a:gd name="connsiteX198" fmla="*/ 2486338 w 11269336"/>
              <a:gd name="connsiteY198" fmla="*/ 2035862 h 2323145"/>
              <a:gd name="connsiteX199" fmla="*/ 2478186 w 11269336"/>
              <a:gd name="connsiteY199" fmla="*/ 2036953 h 2323145"/>
              <a:gd name="connsiteX200" fmla="*/ 2477950 w 11269336"/>
              <a:gd name="connsiteY200" fmla="*/ 2036715 h 2323145"/>
              <a:gd name="connsiteX201" fmla="*/ 2470381 w 11269336"/>
              <a:gd name="connsiteY201" fmla="*/ 2038256 h 2323145"/>
              <a:gd name="connsiteX202" fmla="*/ 2433781 w 11269336"/>
              <a:gd name="connsiteY202" fmla="*/ 2049140 h 2323145"/>
              <a:gd name="connsiteX203" fmla="*/ 2381172 w 11269336"/>
              <a:gd name="connsiteY203" fmla="*/ 2030645 h 2323145"/>
              <a:gd name="connsiteX204" fmla="*/ 2360198 w 11269336"/>
              <a:gd name="connsiteY204" fmla="*/ 2029059 h 2323145"/>
              <a:gd name="connsiteX205" fmla="*/ 2348815 w 11269336"/>
              <a:gd name="connsiteY205" fmla="*/ 2026798 h 2323145"/>
              <a:gd name="connsiteX206" fmla="*/ 2347988 w 11269336"/>
              <a:gd name="connsiteY206" fmla="*/ 2025745 h 2323145"/>
              <a:gd name="connsiteX207" fmla="*/ 2312920 w 11269336"/>
              <a:gd name="connsiteY207" fmla="*/ 2036311 h 2323145"/>
              <a:gd name="connsiteX208" fmla="*/ 2307986 w 11269336"/>
              <a:gd name="connsiteY208" fmla="*/ 2035583 h 2323145"/>
              <a:gd name="connsiteX209" fmla="*/ 2285481 w 11269336"/>
              <a:gd name="connsiteY209" fmla="*/ 2045197 h 2323145"/>
              <a:gd name="connsiteX210" fmla="*/ 2273666 w 11269336"/>
              <a:gd name="connsiteY210" fmla="*/ 2048710 h 2323145"/>
              <a:gd name="connsiteX211" fmla="*/ 2270719 w 11269336"/>
              <a:gd name="connsiteY211" fmla="*/ 2052702 h 2323145"/>
              <a:gd name="connsiteX212" fmla="*/ 2253080 w 11269336"/>
              <a:gd name="connsiteY212" fmla="*/ 2056363 h 2323145"/>
              <a:gd name="connsiteX213" fmla="*/ 2250906 w 11269336"/>
              <a:gd name="connsiteY213" fmla="*/ 2055654 h 2323145"/>
              <a:gd name="connsiteX214" fmla="*/ 2236905 w 11269336"/>
              <a:gd name="connsiteY214" fmla="*/ 2062882 h 2323145"/>
              <a:gd name="connsiteX215" fmla="*/ 2225830 w 11269336"/>
              <a:gd name="connsiteY215" fmla="*/ 2074027 h 2323145"/>
              <a:gd name="connsiteX216" fmla="*/ 2073776 w 11269336"/>
              <a:gd name="connsiteY216" fmla="*/ 2089244 h 2323145"/>
              <a:gd name="connsiteX217" fmla="*/ 1948256 w 11269336"/>
              <a:gd name="connsiteY217" fmla="*/ 2146616 h 2323145"/>
              <a:gd name="connsiteX218" fmla="*/ 1865582 w 11269336"/>
              <a:gd name="connsiteY218" fmla="*/ 2153738 h 2323145"/>
              <a:gd name="connsiteX219" fmla="*/ 1835210 w 11269336"/>
              <a:gd name="connsiteY219" fmla="*/ 2134244 h 2323145"/>
              <a:gd name="connsiteX220" fmla="*/ 1632661 w 11269336"/>
              <a:gd name="connsiteY220" fmla="*/ 2173882 h 2323145"/>
              <a:gd name="connsiteX221" fmla="*/ 1579590 w 11269336"/>
              <a:gd name="connsiteY221" fmla="*/ 2173680 h 2323145"/>
              <a:gd name="connsiteX222" fmla="*/ 1535601 w 11269336"/>
              <a:gd name="connsiteY222" fmla="*/ 2194590 h 2323145"/>
              <a:gd name="connsiteX223" fmla="*/ 1515594 w 11269336"/>
              <a:gd name="connsiteY223" fmla="*/ 2189622 h 2323145"/>
              <a:gd name="connsiteX224" fmla="*/ 1512113 w 11269336"/>
              <a:gd name="connsiteY224" fmla="*/ 2188534 h 2323145"/>
              <a:gd name="connsiteX225" fmla="*/ 1498838 w 11269336"/>
              <a:gd name="connsiteY225" fmla="*/ 2189213 h 2323145"/>
              <a:gd name="connsiteX226" fmla="*/ 1494279 w 11269336"/>
              <a:gd name="connsiteY226" fmla="*/ 2183112 h 2323145"/>
              <a:gd name="connsiteX227" fmla="*/ 1473714 w 11269336"/>
              <a:gd name="connsiteY227" fmla="*/ 2179625 h 2323145"/>
              <a:gd name="connsiteX228" fmla="*/ 1449503 w 11269336"/>
              <a:gd name="connsiteY228" fmla="*/ 2182633 h 2323145"/>
              <a:gd name="connsiteX229" fmla="*/ 1266687 w 11269336"/>
              <a:gd name="connsiteY229" fmla="*/ 2212688 h 2323145"/>
              <a:gd name="connsiteX230" fmla="*/ 1239614 w 11269336"/>
              <a:gd name="connsiteY230" fmla="*/ 2209727 h 2323145"/>
              <a:gd name="connsiteX231" fmla="*/ 1202436 w 11269336"/>
              <a:gd name="connsiteY231" fmla="*/ 2209817 h 2323145"/>
              <a:gd name="connsiteX232" fmla="*/ 1136097 w 11269336"/>
              <a:gd name="connsiteY232" fmla="*/ 2205112 h 2323145"/>
              <a:gd name="connsiteX233" fmla="*/ 988232 w 11269336"/>
              <a:gd name="connsiteY233" fmla="*/ 2235635 h 2323145"/>
              <a:gd name="connsiteX234" fmla="*/ 981959 w 11269336"/>
              <a:gd name="connsiteY234" fmla="*/ 2231607 h 2323145"/>
              <a:gd name="connsiteX235" fmla="*/ 938600 w 11269336"/>
              <a:gd name="connsiteY235" fmla="*/ 2238113 h 2323145"/>
              <a:gd name="connsiteX236" fmla="*/ 791788 w 11269336"/>
              <a:gd name="connsiteY236" fmla="*/ 2293224 h 2323145"/>
              <a:gd name="connsiteX237" fmla="*/ 706914 w 11269336"/>
              <a:gd name="connsiteY237" fmla="*/ 2305046 h 2323145"/>
              <a:gd name="connsiteX238" fmla="*/ 675971 w 11269336"/>
              <a:gd name="connsiteY238" fmla="*/ 2304030 h 2323145"/>
              <a:gd name="connsiteX239" fmla="*/ 624180 w 11269336"/>
              <a:gd name="connsiteY239" fmla="*/ 2302650 h 2323145"/>
              <a:gd name="connsiteX240" fmla="*/ 583453 w 11269336"/>
              <a:gd name="connsiteY240" fmla="*/ 2288788 h 2323145"/>
              <a:gd name="connsiteX241" fmla="*/ 540946 w 11269336"/>
              <a:gd name="connsiteY241" fmla="*/ 2292721 h 2323145"/>
              <a:gd name="connsiteX242" fmla="*/ 533680 w 11269336"/>
              <a:gd name="connsiteY242" fmla="*/ 2310233 h 2323145"/>
              <a:gd name="connsiteX243" fmla="*/ 487366 w 11269336"/>
              <a:gd name="connsiteY243" fmla="*/ 2309053 h 2323145"/>
              <a:gd name="connsiteX244" fmla="*/ 416820 w 11269336"/>
              <a:gd name="connsiteY244" fmla="*/ 2305443 h 2323145"/>
              <a:gd name="connsiteX245" fmla="*/ 376805 w 11269336"/>
              <a:gd name="connsiteY245" fmla="*/ 2307647 h 2323145"/>
              <a:gd name="connsiteX246" fmla="*/ 266777 w 11269336"/>
              <a:gd name="connsiteY246" fmla="*/ 2309012 h 2323145"/>
              <a:gd name="connsiteX247" fmla="*/ 156013 w 11269336"/>
              <a:gd name="connsiteY247" fmla="*/ 2306832 h 2323145"/>
              <a:gd name="connsiteX248" fmla="*/ 87258 w 11269336"/>
              <a:gd name="connsiteY248" fmla="*/ 2285511 h 2323145"/>
              <a:gd name="connsiteX249" fmla="*/ 23798 w 11269336"/>
              <a:gd name="connsiteY249" fmla="*/ 2281822 h 2323145"/>
              <a:gd name="connsiteX250" fmla="*/ 0 w 11269336"/>
              <a:gd name="connsiteY250" fmla="*/ 2285369 h 2323145"/>
              <a:gd name="connsiteX251" fmla="*/ 0 w 11269336"/>
              <a:gd name="connsiteY251" fmla="*/ 0 h 232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11269336" h="2323145">
                <a:moveTo>
                  <a:pt x="0" y="0"/>
                </a:moveTo>
                <a:lnTo>
                  <a:pt x="11269336" y="0"/>
                </a:lnTo>
                <a:lnTo>
                  <a:pt x="11268645" y="511"/>
                </a:lnTo>
                <a:cubicBezTo>
                  <a:pt x="11257520" y="14091"/>
                  <a:pt x="11248967" y="32073"/>
                  <a:pt x="11230739" y="37096"/>
                </a:cubicBezTo>
                <a:cubicBezTo>
                  <a:pt x="11194283" y="47141"/>
                  <a:pt x="11124351" y="55013"/>
                  <a:pt x="11082485" y="78590"/>
                </a:cubicBezTo>
                <a:cubicBezTo>
                  <a:pt x="11064655" y="69818"/>
                  <a:pt x="11049588" y="97621"/>
                  <a:pt x="11031776" y="79197"/>
                </a:cubicBezTo>
                <a:cubicBezTo>
                  <a:pt x="11016683" y="85023"/>
                  <a:pt x="11009945" y="92832"/>
                  <a:pt x="10995894" y="83459"/>
                </a:cubicBezTo>
                <a:cubicBezTo>
                  <a:pt x="10971843" y="134740"/>
                  <a:pt x="10888992" y="106042"/>
                  <a:pt x="10861177" y="147419"/>
                </a:cubicBezTo>
                <a:cubicBezTo>
                  <a:pt x="10850370" y="129415"/>
                  <a:pt x="10807086" y="138624"/>
                  <a:pt x="10782732" y="135645"/>
                </a:cubicBezTo>
                <a:cubicBezTo>
                  <a:pt x="10869014" y="196205"/>
                  <a:pt x="10693356" y="147304"/>
                  <a:pt x="10660773" y="179312"/>
                </a:cubicBezTo>
                <a:cubicBezTo>
                  <a:pt x="10667385" y="121467"/>
                  <a:pt x="10595265" y="182241"/>
                  <a:pt x="10564442" y="160738"/>
                </a:cubicBezTo>
                <a:cubicBezTo>
                  <a:pt x="10544419" y="190949"/>
                  <a:pt x="10518436" y="167191"/>
                  <a:pt x="10490200" y="183533"/>
                </a:cubicBezTo>
                <a:cubicBezTo>
                  <a:pt x="10423905" y="202688"/>
                  <a:pt x="10362764" y="244779"/>
                  <a:pt x="10271351" y="243104"/>
                </a:cubicBezTo>
                <a:cubicBezTo>
                  <a:pt x="10247818" y="329775"/>
                  <a:pt x="10135674" y="303068"/>
                  <a:pt x="10061033" y="364937"/>
                </a:cubicBezTo>
                <a:cubicBezTo>
                  <a:pt x="10014289" y="383940"/>
                  <a:pt x="9930032" y="360289"/>
                  <a:pt x="9921770" y="406154"/>
                </a:cubicBezTo>
                <a:cubicBezTo>
                  <a:pt x="9894276" y="384665"/>
                  <a:pt x="9881945" y="430851"/>
                  <a:pt x="9858388" y="439489"/>
                </a:cubicBezTo>
                <a:cubicBezTo>
                  <a:pt x="9835642" y="426888"/>
                  <a:pt x="9828901" y="443125"/>
                  <a:pt x="9811914" y="449865"/>
                </a:cubicBezTo>
                <a:cubicBezTo>
                  <a:pt x="9801869" y="441287"/>
                  <a:pt x="9787055" y="444835"/>
                  <a:pt x="9784394" y="457816"/>
                </a:cubicBezTo>
                <a:cubicBezTo>
                  <a:pt x="9797169" y="483924"/>
                  <a:pt x="9656844" y="450179"/>
                  <a:pt x="9656836" y="469967"/>
                </a:cubicBezTo>
                <a:cubicBezTo>
                  <a:pt x="9589537" y="485301"/>
                  <a:pt x="9662097" y="527310"/>
                  <a:pt x="9561575" y="559978"/>
                </a:cubicBezTo>
                <a:cubicBezTo>
                  <a:pt x="9479149" y="599104"/>
                  <a:pt x="9215234" y="670585"/>
                  <a:pt x="9162278" y="704724"/>
                </a:cubicBezTo>
                <a:cubicBezTo>
                  <a:pt x="9173017" y="730567"/>
                  <a:pt x="9063215" y="727685"/>
                  <a:pt x="9062863" y="754656"/>
                </a:cubicBezTo>
                <a:cubicBezTo>
                  <a:pt x="9021608" y="774940"/>
                  <a:pt x="8924639" y="816390"/>
                  <a:pt x="8914746" y="826428"/>
                </a:cubicBezTo>
                <a:lnTo>
                  <a:pt x="8917778" y="835198"/>
                </a:lnTo>
                <a:lnTo>
                  <a:pt x="8905560" y="838358"/>
                </a:lnTo>
                <a:lnTo>
                  <a:pt x="8897564" y="834287"/>
                </a:lnTo>
                <a:lnTo>
                  <a:pt x="8878040" y="844150"/>
                </a:lnTo>
                <a:cubicBezTo>
                  <a:pt x="8861112" y="848992"/>
                  <a:pt x="8812843" y="856499"/>
                  <a:pt x="8795998" y="863337"/>
                </a:cubicBezTo>
                <a:cubicBezTo>
                  <a:pt x="8792888" y="873975"/>
                  <a:pt x="8786153" y="880792"/>
                  <a:pt x="8776970" y="885177"/>
                </a:cubicBezTo>
                <a:lnTo>
                  <a:pt x="8755719" y="889754"/>
                </a:lnTo>
                <a:lnTo>
                  <a:pt x="8743257" y="904723"/>
                </a:lnTo>
                <a:cubicBezTo>
                  <a:pt x="8737642" y="908108"/>
                  <a:pt x="8730651" y="908759"/>
                  <a:pt x="8721366" y="904711"/>
                </a:cubicBezTo>
                <a:cubicBezTo>
                  <a:pt x="8711895" y="915873"/>
                  <a:pt x="8676250" y="900745"/>
                  <a:pt x="8678353" y="926318"/>
                </a:cubicBezTo>
                <a:cubicBezTo>
                  <a:pt x="8658506" y="928813"/>
                  <a:pt x="8647569" y="933735"/>
                  <a:pt x="8636849" y="937900"/>
                </a:cubicBezTo>
                <a:lnTo>
                  <a:pt x="8620213" y="943068"/>
                </a:lnTo>
                <a:lnTo>
                  <a:pt x="8612581" y="952695"/>
                </a:lnTo>
                <a:cubicBezTo>
                  <a:pt x="8605836" y="959769"/>
                  <a:pt x="8598255" y="964412"/>
                  <a:pt x="8589038" y="963892"/>
                </a:cubicBezTo>
                <a:lnTo>
                  <a:pt x="8579950" y="960899"/>
                </a:lnTo>
                <a:cubicBezTo>
                  <a:pt x="8579740" y="962476"/>
                  <a:pt x="8579529" y="964053"/>
                  <a:pt x="8579319" y="965630"/>
                </a:cubicBezTo>
                <a:cubicBezTo>
                  <a:pt x="8579138" y="972972"/>
                  <a:pt x="8576531" y="980010"/>
                  <a:pt x="8547429" y="984506"/>
                </a:cubicBezTo>
                <a:cubicBezTo>
                  <a:pt x="8529238" y="1001725"/>
                  <a:pt x="8505565" y="1015840"/>
                  <a:pt x="8478704" y="1025490"/>
                </a:cubicBezTo>
                <a:cubicBezTo>
                  <a:pt x="8473109" y="1019545"/>
                  <a:pt x="8465819" y="1032194"/>
                  <a:pt x="8461421" y="1035512"/>
                </a:cubicBezTo>
                <a:cubicBezTo>
                  <a:pt x="8459739" y="1031087"/>
                  <a:pt x="8447663" y="1032074"/>
                  <a:pt x="8445003" y="1036851"/>
                </a:cubicBezTo>
                <a:cubicBezTo>
                  <a:pt x="8366593" y="1075951"/>
                  <a:pt x="8398773" y="1021402"/>
                  <a:pt x="8357350" y="1060213"/>
                </a:cubicBezTo>
                <a:cubicBezTo>
                  <a:pt x="8349366" y="1063843"/>
                  <a:pt x="8342208" y="1063367"/>
                  <a:pt x="8335565" y="1061151"/>
                </a:cubicBezTo>
                <a:lnTo>
                  <a:pt x="8325267" y="1055919"/>
                </a:lnTo>
                <a:lnTo>
                  <a:pt x="8293586" y="1076144"/>
                </a:lnTo>
                <a:cubicBezTo>
                  <a:pt x="8277595" y="1084193"/>
                  <a:pt x="8260401" y="1090863"/>
                  <a:pt x="8242405" y="1095960"/>
                </a:cubicBezTo>
                <a:cubicBezTo>
                  <a:pt x="8226373" y="1101227"/>
                  <a:pt x="8224213" y="1102052"/>
                  <a:pt x="8197391" y="1107746"/>
                </a:cubicBezTo>
                <a:cubicBezTo>
                  <a:pt x="8090266" y="1152133"/>
                  <a:pt x="8141491" y="1082372"/>
                  <a:pt x="8081474" y="1130125"/>
                </a:cubicBezTo>
                <a:cubicBezTo>
                  <a:pt x="8070634" y="1134173"/>
                  <a:pt x="8061619" y="1132810"/>
                  <a:pt x="8053585" y="1129169"/>
                </a:cubicBezTo>
                <a:lnTo>
                  <a:pt x="8038422" y="1119092"/>
                </a:lnTo>
                <a:lnTo>
                  <a:pt x="8029450" y="1125592"/>
                </a:lnTo>
                <a:cubicBezTo>
                  <a:pt x="7992226" y="1133484"/>
                  <a:pt x="7978616" y="1122765"/>
                  <a:pt x="7959552" y="1140188"/>
                </a:cubicBezTo>
                <a:cubicBezTo>
                  <a:pt x="7922008" y="1119572"/>
                  <a:pt x="7937737" y="1141786"/>
                  <a:pt x="7914188" y="1150862"/>
                </a:cubicBezTo>
                <a:cubicBezTo>
                  <a:pt x="7896037" y="1160155"/>
                  <a:pt x="7933463" y="1163411"/>
                  <a:pt x="7914918" y="1168758"/>
                </a:cubicBezTo>
                <a:cubicBezTo>
                  <a:pt x="7893102" y="1165887"/>
                  <a:pt x="7898453" y="1187420"/>
                  <a:pt x="7875510" y="1183153"/>
                </a:cubicBezTo>
                <a:cubicBezTo>
                  <a:pt x="7877354" y="1165743"/>
                  <a:pt x="7834286" y="1194789"/>
                  <a:pt x="7829932" y="1180782"/>
                </a:cubicBezTo>
                <a:cubicBezTo>
                  <a:pt x="7816047" y="1204874"/>
                  <a:pt x="7801901" y="1181513"/>
                  <a:pt x="7779182" y="1192665"/>
                </a:cubicBezTo>
                <a:cubicBezTo>
                  <a:pt x="7769446" y="1202686"/>
                  <a:pt x="7761564" y="1205661"/>
                  <a:pt x="7748774" y="1199586"/>
                </a:cubicBezTo>
                <a:cubicBezTo>
                  <a:pt x="7704339" y="1247771"/>
                  <a:pt x="7717626" y="1207638"/>
                  <a:pt x="7671846" y="1231966"/>
                </a:cubicBezTo>
                <a:cubicBezTo>
                  <a:pt x="7632956" y="1255682"/>
                  <a:pt x="7587383" y="1275180"/>
                  <a:pt x="7554146" y="1319748"/>
                </a:cubicBezTo>
                <a:cubicBezTo>
                  <a:pt x="7548775" y="1331557"/>
                  <a:pt x="7531272" y="1339155"/>
                  <a:pt x="7515052" y="1336718"/>
                </a:cubicBezTo>
                <a:cubicBezTo>
                  <a:pt x="7512260" y="1336298"/>
                  <a:pt x="7509613" y="1335590"/>
                  <a:pt x="7507193" y="1334617"/>
                </a:cubicBezTo>
                <a:cubicBezTo>
                  <a:pt x="7488273" y="1365207"/>
                  <a:pt x="7468925" y="1356298"/>
                  <a:pt x="7461694" y="1375866"/>
                </a:cubicBezTo>
                <a:cubicBezTo>
                  <a:pt x="7422434" y="1391917"/>
                  <a:pt x="7384603" y="1382819"/>
                  <a:pt x="7377571" y="1400128"/>
                </a:cubicBezTo>
                <a:cubicBezTo>
                  <a:pt x="7356236" y="1403926"/>
                  <a:pt x="7322509" y="1393138"/>
                  <a:pt x="7311261" y="1412652"/>
                </a:cubicBezTo>
                <a:cubicBezTo>
                  <a:pt x="7305349" y="1400071"/>
                  <a:pt x="7289966" y="1428039"/>
                  <a:pt x="7275307" y="1422171"/>
                </a:cubicBezTo>
                <a:cubicBezTo>
                  <a:pt x="7264529" y="1416601"/>
                  <a:pt x="7257348" y="1423786"/>
                  <a:pt x="7247783" y="1426330"/>
                </a:cubicBezTo>
                <a:cubicBezTo>
                  <a:pt x="7233839" y="1423056"/>
                  <a:pt x="7194363" y="1442037"/>
                  <a:pt x="7185047" y="1451812"/>
                </a:cubicBezTo>
                <a:cubicBezTo>
                  <a:pt x="7164447" y="1483396"/>
                  <a:pt x="7101577" y="1475742"/>
                  <a:pt x="7084117" y="1500281"/>
                </a:cubicBezTo>
                <a:cubicBezTo>
                  <a:pt x="7076899" y="1504821"/>
                  <a:pt x="7069494" y="1507565"/>
                  <a:pt x="7062011" y="1509183"/>
                </a:cubicBezTo>
                <a:lnTo>
                  <a:pt x="7040555" y="1511207"/>
                </a:lnTo>
                <a:lnTo>
                  <a:pt x="7033438" y="1506772"/>
                </a:lnTo>
                <a:lnTo>
                  <a:pt x="7020886" y="1510764"/>
                </a:lnTo>
                <a:lnTo>
                  <a:pt x="7017033" y="1510650"/>
                </a:lnTo>
                <a:lnTo>
                  <a:pt x="6995460" y="1511173"/>
                </a:lnTo>
                <a:cubicBezTo>
                  <a:pt x="7010208" y="1537643"/>
                  <a:pt x="6938512" y="1522467"/>
                  <a:pt x="6962144" y="1541508"/>
                </a:cubicBezTo>
                <a:cubicBezTo>
                  <a:pt x="6926351" y="1550586"/>
                  <a:pt x="6958236" y="1566326"/>
                  <a:pt x="6910674" y="1554793"/>
                </a:cubicBezTo>
                <a:cubicBezTo>
                  <a:pt x="6859225" y="1589274"/>
                  <a:pt x="6769015" y="1598548"/>
                  <a:pt x="6732152" y="1642538"/>
                </a:cubicBezTo>
                <a:cubicBezTo>
                  <a:pt x="6734901" y="1628031"/>
                  <a:pt x="6709146" y="1622413"/>
                  <a:pt x="6694106" y="1632377"/>
                </a:cubicBezTo>
                <a:cubicBezTo>
                  <a:pt x="6702628" y="1575914"/>
                  <a:pt x="6638899" y="1692862"/>
                  <a:pt x="6617223" y="1659889"/>
                </a:cubicBezTo>
                <a:cubicBezTo>
                  <a:pt x="6623246" y="1693349"/>
                  <a:pt x="6561228" y="1764690"/>
                  <a:pt x="6521138" y="1744340"/>
                </a:cubicBezTo>
                <a:cubicBezTo>
                  <a:pt x="6469831" y="1761656"/>
                  <a:pt x="6438109" y="1796731"/>
                  <a:pt x="6380677" y="1796883"/>
                </a:cubicBezTo>
                <a:cubicBezTo>
                  <a:pt x="6379865" y="1801686"/>
                  <a:pt x="6377810" y="1805986"/>
                  <a:pt x="6374897" y="1809910"/>
                </a:cubicBezTo>
                <a:lnTo>
                  <a:pt x="6364545" y="1820090"/>
                </a:lnTo>
                <a:lnTo>
                  <a:pt x="6362126" y="1819991"/>
                </a:lnTo>
                <a:cubicBezTo>
                  <a:pt x="6353055" y="1821720"/>
                  <a:pt x="6348796" y="1824537"/>
                  <a:pt x="6346673" y="1827824"/>
                </a:cubicBezTo>
                <a:lnTo>
                  <a:pt x="6345588" y="1832232"/>
                </a:lnTo>
                <a:lnTo>
                  <a:pt x="6335708" y="1838451"/>
                </a:lnTo>
                <a:lnTo>
                  <a:pt x="6318182" y="1852975"/>
                </a:lnTo>
                <a:lnTo>
                  <a:pt x="6313084" y="1853561"/>
                </a:lnTo>
                <a:lnTo>
                  <a:pt x="6283816" y="1872148"/>
                </a:lnTo>
                <a:lnTo>
                  <a:pt x="6282550" y="1871392"/>
                </a:lnTo>
                <a:cubicBezTo>
                  <a:pt x="6279041" y="1870121"/>
                  <a:pt x="6275192" y="1869982"/>
                  <a:pt x="6270527" y="1872208"/>
                </a:cubicBezTo>
                <a:cubicBezTo>
                  <a:pt x="6265029" y="1853962"/>
                  <a:pt x="6262790" y="1867903"/>
                  <a:pt x="6249518" y="1876079"/>
                </a:cubicBezTo>
                <a:cubicBezTo>
                  <a:pt x="6238019" y="1849564"/>
                  <a:pt x="6207959" y="1881750"/>
                  <a:pt x="6190386" y="1872478"/>
                </a:cubicBezTo>
                <a:cubicBezTo>
                  <a:pt x="6180893" y="1879083"/>
                  <a:pt x="6170646" y="1885584"/>
                  <a:pt x="6159777" y="1891745"/>
                </a:cubicBezTo>
                <a:lnTo>
                  <a:pt x="6153131" y="1895079"/>
                </a:lnTo>
                <a:lnTo>
                  <a:pt x="6152798" y="1894920"/>
                </a:lnTo>
                <a:cubicBezTo>
                  <a:pt x="6150925" y="1895166"/>
                  <a:pt x="6148578" y="1896082"/>
                  <a:pt x="6145388" y="1897990"/>
                </a:cubicBezTo>
                <a:lnTo>
                  <a:pt x="6141014" y="1901155"/>
                </a:lnTo>
                <a:lnTo>
                  <a:pt x="6128122" y="1907623"/>
                </a:lnTo>
                <a:lnTo>
                  <a:pt x="6122351" y="1908359"/>
                </a:lnTo>
                <a:cubicBezTo>
                  <a:pt x="6099508" y="1905910"/>
                  <a:pt x="6088334" y="1869006"/>
                  <a:pt x="6064750" y="1896394"/>
                </a:cubicBezTo>
                <a:cubicBezTo>
                  <a:pt x="6025977" y="1903785"/>
                  <a:pt x="5997095" y="1889190"/>
                  <a:pt x="5964230" y="1910038"/>
                </a:cubicBezTo>
                <a:cubicBezTo>
                  <a:pt x="5927910" y="1916874"/>
                  <a:pt x="5894873" y="1914928"/>
                  <a:pt x="5865399" y="1926966"/>
                </a:cubicBezTo>
                <a:cubicBezTo>
                  <a:pt x="5851644" y="1923038"/>
                  <a:pt x="5839380" y="1922808"/>
                  <a:pt x="5829951" y="1934755"/>
                </a:cubicBezTo>
                <a:cubicBezTo>
                  <a:pt x="5795498" y="1938369"/>
                  <a:pt x="5784532" y="1926246"/>
                  <a:pt x="5765285" y="1941322"/>
                </a:cubicBezTo>
                <a:cubicBezTo>
                  <a:pt x="5741789" y="1922874"/>
                  <a:pt x="5742385" y="1931607"/>
                  <a:pt x="5734750" y="1939793"/>
                </a:cubicBezTo>
                <a:lnTo>
                  <a:pt x="5733569" y="1940505"/>
                </a:lnTo>
                <a:lnTo>
                  <a:pt x="5730329" y="1937845"/>
                </a:lnTo>
                <a:lnTo>
                  <a:pt x="5724661" y="1937455"/>
                </a:lnTo>
                <a:lnTo>
                  <a:pt x="5710186" y="1941370"/>
                </a:lnTo>
                <a:lnTo>
                  <a:pt x="5704910" y="1943663"/>
                </a:lnTo>
                <a:cubicBezTo>
                  <a:pt x="5701213" y="1944937"/>
                  <a:pt x="5698678" y="1945391"/>
                  <a:pt x="5696836" y="1945271"/>
                </a:cubicBezTo>
                <a:lnTo>
                  <a:pt x="5696583" y="1945050"/>
                </a:lnTo>
                <a:lnTo>
                  <a:pt x="5689123" y="1947067"/>
                </a:lnTo>
                <a:cubicBezTo>
                  <a:pt x="5676655" y="1951072"/>
                  <a:pt x="5664639" y="1955533"/>
                  <a:pt x="5653291" y="1960245"/>
                </a:cubicBezTo>
                <a:cubicBezTo>
                  <a:pt x="5640346" y="1947636"/>
                  <a:pt x="5600180" y="1973739"/>
                  <a:pt x="5599385" y="1945198"/>
                </a:cubicBezTo>
                <a:cubicBezTo>
                  <a:pt x="5583913" y="1950736"/>
                  <a:pt x="5576590" y="1964134"/>
                  <a:pt x="5578300" y="1944963"/>
                </a:cubicBezTo>
                <a:cubicBezTo>
                  <a:pt x="5573104" y="1946266"/>
                  <a:pt x="5569560" y="1945382"/>
                  <a:pt x="5566758" y="1943441"/>
                </a:cubicBezTo>
                <a:lnTo>
                  <a:pt x="5565857" y="1942445"/>
                </a:lnTo>
                <a:lnTo>
                  <a:pt x="5531534" y="1955208"/>
                </a:lnTo>
                <a:lnTo>
                  <a:pt x="5526552" y="1954799"/>
                </a:lnTo>
                <a:lnTo>
                  <a:pt x="5504723" y="1965811"/>
                </a:lnTo>
                <a:lnTo>
                  <a:pt x="5493156" y="1970063"/>
                </a:lnTo>
                <a:lnTo>
                  <a:pt x="5490486" y="1974227"/>
                </a:lnTo>
                <a:cubicBezTo>
                  <a:pt x="5487271" y="1977077"/>
                  <a:pt x="5482233" y="1979045"/>
                  <a:pt x="5473107" y="1979001"/>
                </a:cubicBezTo>
                <a:lnTo>
                  <a:pt x="5470885" y="1978432"/>
                </a:lnTo>
                <a:lnTo>
                  <a:pt x="5457393" y="1986525"/>
                </a:lnTo>
                <a:cubicBezTo>
                  <a:pt x="5453194" y="1989853"/>
                  <a:pt x="5449663" y="1993721"/>
                  <a:pt x="5447102" y="1998329"/>
                </a:cubicBezTo>
                <a:cubicBezTo>
                  <a:pt x="5386283" y="2017364"/>
                  <a:pt x="5223545" y="2015483"/>
                  <a:pt x="5159151" y="2029640"/>
                </a:cubicBezTo>
                <a:cubicBezTo>
                  <a:pt x="5141359" y="2036610"/>
                  <a:pt x="5090827" y="2076822"/>
                  <a:pt x="5098838" y="2062961"/>
                </a:cubicBezTo>
                <a:cubicBezTo>
                  <a:pt x="5047883" y="2099457"/>
                  <a:pt x="4922007" y="2111466"/>
                  <a:pt x="4860988" y="2135698"/>
                </a:cubicBezTo>
                <a:cubicBezTo>
                  <a:pt x="4805413" y="2152292"/>
                  <a:pt x="4784714" y="2158665"/>
                  <a:pt x="4765388" y="2162525"/>
                </a:cubicBezTo>
                <a:cubicBezTo>
                  <a:pt x="4758560" y="2161978"/>
                  <a:pt x="4751823" y="2160531"/>
                  <a:pt x="4745033" y="2158859"/>
                </a:cubicBezTo>
                <a:lnTo>
                  <a:pt x="4741475" y="2157998"/>
                </a:lnTo>
                <a:lnTo>
                  <a:pt x="4728247" y="2159526"/>
                </a:lnTo>
                <a:lnTo>
                  <a:pt x="4723263" y="2153742"/>
                </a:lnTo>
                <a:lnTo>
                  <a:pt x="4593061" y="2171597"/>
                </a:lnTo>
                <a:lnTo>
                  <a:pt x="4405765" y="2199902"/>
                </a:lnTo>
                <a:cubicBezTo>
                  <a:pt x="4403942" y="2198353"/>
                  <a:pt x="4402457" y="2196614"/>
                  <a:pt x="4401354" y="2194745"/>
                </a:cubicBezTo>
                <a:lnTo>
                  <a:pt x="4366646" y="2198564"/>
                </a:lnTo>
                <a:lnTo>
                  <a:pt x="4354009" y="2204984"/>
                </a:lnTo>
                <a:lnTo>
                  <a:pt x="4348284" y="2205270"/>
                </a:lnTo>
                <a:lnTo>
                  <a:pt x="4333906" y="2205251"/>
                </a:lnTo>
                <a:cubicBezTo>
                  <a:pt x="4326429" y="2204713"/>
                  <a:pt x="4318024" y="2203940"/>
                  <a:pt x="4308819" y="2203822"/>
                </a:cubicBezTo>
                <a:lnTo>
                  <a:pt x="4301210" y="2204456"/>
                </a:lnTo>
                <a:lnTo>
                  <a:pt x="4283095" y="2198177"/>
                </a:lnTo>
                <a:cubicBezTo>
                  <a:pt x="4269863" y="2193337"/>
                  <a:pt x="4259612" y="2190345"/>
                  <a:pt x="4250119" y="2196342"/>
                </a:cubicBezTo>
                <a:cubicBezTo>
                  <a:pt x="4230702" y="2190559"/>
                  <a:pt x="4213171" y="2166890"/>
                  <a:pt x="4189203" y="2178994"/>
                </a:cubicBezTo>
                <a:cubicBezTo>
                  <a:pt x="4194512" y="2165594"/>
                  <a:pt x="4160734" y="2183257"/>
                  <a:pt x="4154035" y="2171950"/>
                </a:cubicBezTo>
                <a:cubicBezTo>
                  <a:pt x="4150098" y="2162547"/>
                  <a:pt x="4138934" y="2165714"/>
                  <a:pt x="4129569" y="2163850"/>
                </a:cubicBezTo>
                <a:cubicBezTo>
                  <a:pt x="4121391" y="2155090"/>
                  <a:pt x="4076089" y="2154737"/>
                  <a:pt x="4061250" y="2159236"/>
                </a:cubicBezTo>
                <a:cubicBezTo>
                  <a:pt x="4020618" y="2177811"/>
                  <a:pt x="3978175" y="2144465"/>
                  <a:pt x="3945480" y="2158279"/>
                </a:cubicBezTo>
                <a:cubicBezTo>
                  <a:pt x="3936362" y="2159139"/>
                  <a:pt x="3928502" y="2158369"/>
                  <a:pt x="3921468" y="2156588"/>
                </a:cubicBezTo>
                <a:lnTo>
                  <a:pt x="3903348" y="2149220"/>
                </a:lnTo>
                <a:lnTo>
                  <a:pt x="3901342" y="2142355"/>
                </a:lnTo>
                <a:lnTo>
                  <a:pt x="3888539" y="2140476"/>
                </a:lnTo>
                <a:lnTo>
                  <a:pt x="3885662" y="2138740"/>
                </a:lnTo>
                <a:cubicBezTo>
                  <a:pt x="3880178" y="2135398"/>
                  <a:pt x="3874645" y="2132286"/>
                  <a:pt x="3868627" y="2130023"/>
                </a:cubicBezTo>
                <a:cubicBezTo>
                  <a:pt x="3859240" y="2159198"/>
                  <a:pt x="3815892" y="2115590"/>
                  <a:pt x="3819177" y="2142111"/>
                </a:cubicBezTo>
                <a:cubicBezTo>
                  <a:pt x="3784478" y="2134756"/>
                  <a:pt x="3796708" y="2161930"/>
                  <a:pt x="3769100" y="2131731"/>
                </a:cubicBezTo>
                <a:cubicBezTo>
                  <a:pt x="3702423" y="2139704"/>
                  <a:pt x="3625642" y="2109386"/>
                  <a:pt x="3562752" y="2131785"/>
                </a:cubicBezTo>
                <a:cubicBezTo>
                  <a:pt x="3576244" y="2120400"/>
                  <a:pt x="3560801" y="2104591"/>
                  <a:pt x="3541402" y="2106821"/>
                </a:cubicBezTo>
                <a:cubicBezTo>
                  <a:pt x="3592232" y="2061584"/>
                  <a:pt x="3356194" y="2115384"/>
                  <a:pt x="3365341" y="2077638"/>
                </a:cubicBezTo>
                <a:cubicBezTo>
                  <a:pt x="3303594" y="2079161"/>
                  <a:pt x="3221644" y="2111487"/>
                  <a:pt x="3170922" y="2115957"/>
                </a:cubicBezTo>
                <a:cubicBezTo>
                  <a:pt x="3166532" y="2119769"/>
                  <a:pt x="3161579" y="2122617"/>
                  <a:pt x="3156256" y="2124773"/>
                </a:cubicBezTo>
                <a:lnTo>
                  <a:pt x="3140298" y="2129182"/>
                </a:lnTo>
                <a:lnTo>
                  <a:pt x="3138514" y="2128069"/>
                </a:lnTo>
                <a:cubicBezTo>
                  <a:pt x="3130169" y="2125710"/>
                  <a:pt x="3124679" y="2126336"/>
                  <a:pt x="3120467" y="2128281"/>
                </a:cubicBezTo>
                <a:lnTo>
                  <a:pt x="3116175" y="2131633"/>
                </a:lnTo>
                <a:lnTo>
                  <a:pt x="3103685" y="2132814"/>
                </a:lnTo>
                <a:lnTo>
                  <a:pt x="3078794" y="2137935"/>
                </a:lnTo>
                <a:lnTo>
                  <a:pt x="3074407" y="2136274"/>
                </a:lnTo>
                <a:lnTo>
                  <a:pt x="3037285" y="2139919"/>
                </a:lnTo>
                <a:lnTo>
                  <a:pt x="3036901" y="2138726"/>
                </a:lnTo>
                <a:cubicBezTo>
                  <a:pt x="3035193" y="2136135"/>
                  <a:pt x="3032337" y="2134379"/>
                  <a:pt x="3026996" y="2134322"/>
                </a:cubicBezTo>
                <a:cubicBezTo>
                  <a:pt x="3037063" y="2116196"/>
                  <a:pt x="3024412" y="2127308"/>
                  <a:pt x="3007772" y="2128742"/>
                </a:cubicBezTo>
                <a:cubicBezTo>
                  <a:pt x="3019697" y="2100910"/>
                  <a:pt x="2971305" y="2115987"/>
                  <a:pt x="2965030" y="2100494"/>
                </a:cubicBezTo>
                <a:cubicBezTo>
                  <a:pt x="2952539" y="2102174"/>
                  <a:pt x="2939545" y="2103445"/>
                  <a:pt x="2926342" y="2104155"/>
                </a:cubicBezTo>
                <a:lnTo>
                  <a:pt x="2918608" y="2104215"/>
                </a:lnTo>
                <a:cubicBezTo>
                  <a:pt x="2918564" y="2104122"/>
                  <a:pt x="2918519" y="2104030"/>
                  <a:pt x="2918475" y="2103937"/>
                </a:cubicBezTo>
                <a:cubicBezTo>
                  <a:pt x="2916840" y="2103354"/>
                  <a:pt x="2914314" y="2103149"/>
                  <a:pt x="2910360" y="2103444"/>
                </a:cubicBezTo>
                <a:lnTo>
                  <a:pt x="2904507" y="2104326"/>
                </a:lnTo>
                <a:lnTo>
                  <a:pt x="2889503" y="2104443"/>
                </a:lnTo>
                <a:lnTo>
                  <a:pt x="2884480" y="2102626"/>
                </a:lnTo>
                <a:lnTo>
                  <a:pt x="2882689" y="2099228"/>
                </a:lnTo>
                <a:lnTo>
                  <a:pt x="2881291" y="2099618"/>
                </a:lnTo>
                <a:cubicBezTo>
                  <a:pt x="2870663" y="2105606"/>
                  <a:pt x="2867338" y="2114210"/>
                  <a:pt x="2853979" y="2090388"/>
                </a:cubicBezTo>
                <a:cubicBezTo>
                  <a:pt x="2829652" y="2100099"/>
                  <a:pt x="2824975" y="2085577"/>
                  <a:pt x="2791790" y="2080332"/>
                </a:cubicBezTo>
                <a:cubicBezTo>
                  <a:pt x="2777850" y="2089504"/>
                  <a:pt x="2766709" y="2086170"/>
                  <a:pt x="2755844" y="2078874"/>
                </a:cubicBezTo>
                <a:cubicBezTo>
                  <a:pt x="2723488" y="2083049"/>
                  <a:pt x="2694065" y="2072780"/>
                  <a:pt x="2657742" y="2070179"/>
                </a:cubicBezTo>
                <a:cubicBezTo>
                  <a:pt x="2618372" y="2082020"/>
                  <a:pt x="2598368" y="2060559"/>
                  <a:pt x="2559549" y="2057873"/>
                </a:cubicBezTo>
                <a:cubicBezTo>
                  <a:pt x="2525789" y="2078403"/>
                  <a:pt x="2531908" y="2039838"/>
                  <a:pt x="2512054" y="2031671"/>
                </a:cubicBezTo>
                <a:lnTo>
                  <a:pt x="2506437" y="2030918"/>
                </a:lnTo>
                <a:lnTo>
                  <a:pt x="2491752" y="2033906"/>
                </a:lnTo>
                <a:lnTo>
                  <a:pt x="2486338" y="2035862"/>
                </a:lnTo>
                <a:cubicBezTo>
                  <a:pt x="2482568" y="2036899"/>
                  <a:pt x="2480011" y="2037191"/>
                  <a:pt x="2478186" y="2036953"/>
                </a:cubicBezTo>
                <a:lnTo>
                  <a:pt x="2477950" y="2036715"/>
                </a:lnTo>
                <a:lnTo>
                  <a:pt x="2470381" y="2038256"/>
                </a:lnTo>
                <a:cubicBezTo>
                  <a:pt x="2457686" y="2041461"/>
                  <a:pt x="2445410" y="2045155"/>
                  <a:pt x="2433781" y="2049140"/>
                </a:cubicBezTo>
                <a:cubicBezTo>
                  <a:pt x="2421781" y="2035703"/>
                  <a:pt x="2379959" y="2059234"/>
                  <a:pt x="2381172" y="2030645"/>
                </a:cubicBezTo>
                <a:cubicBezTo>
                  <a:pt x="2365380" y="2035192"/>
                  <a:pt x="2357148" y="2048120"/>
                  <a:pt x="2360198" y="2029059"/>
                </a:cubicBezTo>
                <a:cubicBezTo>
                  <a:pt x="2354933" y="2030031"/>
                  <a:pt x="2351467" y="2028919"/>
                  <a:pt x="2348815" y="2026798"/>
                </a:cubicBezTo>
                <a:lnTo>
                  <a:pt x="2347988" y="2025745"/>
                </a:lnTo>
                <a:lnTo>
                  <a:pt x="2312920" y="2036311"/>
                </a:lnTo>
                <a:lnTo>
                  <a:pt x="2307986" y="2035583"/>
                </a:lnTo>
                <a:lnTo>
                  <a:pt x="2285481" y="2045197"/>
                </a:lnTo>
                <a:lnTo>
                  <a:pt x="2273666" y="2048710"/>
                </a:lnTo>
                <a:lnTo>
                  <a:pt x="2270719" y="2052702"/>
                </a:lnTo>
                <a:cubicBezTo>
                  <a:pt x="2267315" y="2055347"/>
                  <a:pt x="2262161" y="2056992"/>
                  <a:pt x="2253080" y="2056363"/>
                </a:cubicBezTo>
                <a:lnTo>
                  <a:pt x="2250906" y="2055654"/>
                </a:lnTo>
                <a:lnTo>
                  <a:pt x="2236905" y="2062882"/>
                </a:lnTo>
                <a:cubicBezTo>
                  <a:pt x="2232493" y="2065942"/>
                  <a:pt x="2228705" y="2069583"/>
                  <a:pt x="2225830" y="2074027"/>
                </a:cubicBezTo>
                <a:cubicBezTo>
                  <a:pt x="2173117" y="2059597"/>
                  <a:pt x="2128486" y="2085502"/>
                  <a:pt x="2073776" y="2089244"/>
                </a:cubicBezTo>
                <a:cubicBezTo>
                  <a:pt x="2046050" y="2059365"/>
                  <a:pt x="1957570" y="2112693"/>
                  <a:pt x="1948256" y="2146616"/>
                </a:cubicBezTo>
                <a:cubicBezTo>
                  <a:pt x="1943005" y="2109192"/>
                  <a:pt x="1832736" y="2206239"/>
                  <a:pt x="1865582" y="2153738"/>
                </a:cubicBezTo>
                <a:cubicBezTo>
                  <a:pt x="1847376" y="2159567"/>
                  <a:pt x="1826258" y="2147592"/>
                  <a:pt x="1835210" y="2134244"/>
                </a:cubicBezTo>
                <a:cubicBezTo>
                  <a:pt x="1781916" y="2167476"/>
                  <a:pt x="1695112" y="2153556"/>
                  <a:pt x="1632661" y="2173882"/>
                </a:cubicBezTo>
                <a:cubicBezTo>
                  <a:pt x="1594177" y="2150642"/>
                  <a:pt x="1616426" y="2173975"/>
                  <a:pt x="1579590" y="2173680"/>
                </a:cubicBezTo>
                <a:cubicBezTo>
                  <a:pt x="1592812" y="2198112"/>
                  <a:pt x="1533818" y="2165220"/>
                  <a:pt x="1535601" y="2194590"/>
                </a:cubicBezTo>
                <a:cubicBezTo>
                  <a:pt x="1528840" y="2193608"/>
                  <a:pt x="1522236" y="2191728"/>
                  <a:pt x="1515594" y="2189622"/>
                </a:cubicBezTo>
                <a:lnTo>
                  <a:pt x="1512113" y="2188534"/>
                </a:lnTo>
                <a:lnTo>
                  <a:pt x="1498838" y="2189213"/>
                </a:lnTo>
                <a:lnTo>
                  <a:pt x="1494279" y="2183112"/>
                </a:lnTo>
                <a:lnTo>
                  <a:pt x="1473714" y="2179625"/>
                </a:lnTo>
                <a:cubicBezTo>
                  <a:pt x="1466138" y="2179292"/>
                  <a:pt x="1458132" y="2180071"/>
                  <a:pt x="1449503" y="2182633"/>
                </a:cubicBezTo>
                <a:lnTo>
                  <a:pt x="1266687" y="2212688"/>
                </a:lnTo>
                <a:cubicBezTo>
                  <a:pt x="1256792" y="2212722"/>
                  <a:pt x="1247024" y="2217857"/>
                  <a:pt x="1239614" y="2209727"/>
                </a:cubicBezTo>
                <a:cubicBezTo>
                  <a:pt x="1228778" y="2200326"/>
                  <a:pt x="1202276" y="2223497"/>
                  <a:pt x="1202436" y="2209817"/>
                </a:cubicBezTo>
                <a:cubicBezTo>
                  <a:pt x="1183471" y="2225854"/>
                  <a:pt x="1157340" y="2206849"/>
                  <a:pt x="1136097" y="2205112"/>
                </a:cubicBezTo>
                <a:cubicBezTo>
                  <a:pt x="1100396" y="2209415"/>
                  <a:pt x="1013922" y="2231219"/>
                  <a:pt x="988232" y="2235635"/>
                </a:cubicBezTo>
                <a:cubicBezTo>
                  <a:pt x="986445" y="2234079"/>
                  <a:pt x="984332" y="2232722"/>
                  <a:pt x="981959" y="2231607"/>
                </a:cubicBezTo>
                <a:cubicBezTo>
                  <a:pt x="968170" y="2225130"/>
                  <a:pt x="948759" y="2228043"/>
                  <a:pt x="938600" y="2238113"/>
                </a:cubicBezTo>
                <a:cubicBezTo>
                  <a:pt x="888371" y="2272824"/>
                  <a:pt x="837950" y="2280135"/>
                  <a:pt x="791788" y="2293224"/>
                </a:cubicBezTo>
                <a:cubicBezTo>
                  <a:pt x="739035" y="2305159"/>
                  <a:pt x="769009" y="2269676"/>
                  <a:pt x="706914" y="2305046"/>
                </a:cubicBezTo>
                <a:cubicBezTo>
                  <a:pt x="697882" y="2295919"/>
                  <a:pt x="689339" y="2296797"/>
                  <a:pt x="675971" y="2304030"/>
                </a:cubicBezTo>
                <a:cubicBezTo>
                  <a:pt x="650201" y="2309060"/>
                  <a:pt x="647591" y="2282853"/>
                  <a:pt x="624180" y="2302650"/>
                </a:cubicBezTo>
                <a:cubicBezTo>
                  <a:pt x="626400" y="2287987"/>
                  <a:pt x="574045" y="2305175"/>
                  <a:pt x="583453" y="2288788"/>
                </a:cubicBezTo>
                <a:cubicBezTo>
                  <a:pt x="564313" y="2278832"/>
                  <a:pt x="559671" y="2301039"/>
                  <a:pt x="540946" y="2292721"/>
                </a:cubicBezTo>
                <a:cubicBezTo>
                  <a:pt x="521576" y="2293191"/>
                  <a:pt x="554439" y="2305843"/>
                  <a:pt x="533680" y="2310233"/>
                </a:cubicBezTo>
                <a:cubicBezTo>
                  <a:pt x="508069" y="2313043"/>
                  <a:pt x="512638" y="2338541"/>
                  <a:pt x="487366" y="2309053"/>
                </a:cubicBezTo>
                <a:cubicBezTo>
                  <a:pt x="462164" y="2321083"/>
                  <a:pt x="454441" y="2307251"/>
                  <a:pt x="416820" y="2305443"/>
                </a:cubicBezTo>
                <a:cubicBezTo>
                  <a:pt x="403012" y="2315890"/>
                  <a:pt x="390105" y="2313733"/>
                  <a:pt x="376805" y="2307647"/>
                </a:cubicBezTo>
                <a:cubicBezTo>
                  <a:pt x="341751" y="2315035"/>
                  <a:pt x="307408" y="2307897"/>
                  <a:pt x="266777" y="2309012"/>
                </a:cubicBezTo>
                <a:cubicBezTo>
                  <a:pt x="225310" y="2324664"/>
                  <a:pt x="199419" y="2305548"/>
                  <a:pt x="156013" y="2306832"/>
                </a:cubicBezTo>
                <a:cubicBezTo>
                  <a:pt x="117457" y="2333851"/>
                  <a:pt x="122965" y="2279562"/>
                  <a:pt x="87258" y="2285511"/>
                </a:cubicBezTo>
                <a:cubicBezTo>
                  <a:pt x="38977" y="2309189"/>
                  <a:pt x="74043" y="2277969"/>
                  <a:pt x="23798" y="2281822"/>
                </a:cubicBezTo>
                <a:lnTo>
                  <a:pt x="0" y="2285369"/>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6" name="Title 1">
            <a:extLst>
              <a:ext uri="{FF2B5EF4-FFF2-40B4-BE49-F238E27FC236}">
                <a16:creationId xmlns:a16="http://schemas.microsoft.com/office/drawing/2014/main" id="{1381FB63-BD4E-4141-9B33-1A7C4E2ABBE6}"/>
              </a:ext>
            </a:extLst>
          </p:cNvPr>
          <p:cNvSpPr txBox="1">
            <a:spLocks/>
          </p:cNvSpPr>
          <p:nvPr/>
        </p:nvSpPr>
        <p:spPr>
          <a:xfrm>
            <a:off x="497973" y="393380"/>
            <a:ext cx="7655427" cy="739881"/>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n-US" sz="3600"/>
              <a:t>Emerging AMR Tracking (EARWG)</a:t>
            </a:r>
            <a:endParaRPr lang="en-US" sz="3600"/>
          </a:p>
        </p:txBody>
      </p:sp>
      <p:pic>
        <p:nvPicPr>
          <p:cNvPr id="10" name="Picture 9">
            <a:extLst>
              <a:ext uri="{FF2B5EF4-FFF2-40B4-BE49-F238E27FC236}">
                <a16:creationId xmlns:a16="http://schemas.microsoft.com/office/drawing/2014/main" id="{7C4FBDC4-B55B-F560-7C90-3DEB8BD43759}"/>
              </a:ext>
            </a:extLst>
          </p:cNvPr>
          <p:cNvPicPr>
            <a:picLocks noChangeAspect="1"/>
          </p:cNvPicPr>
          <p:nvPr/>
        </p:nvPicPr>
        <p:blipFill>
          <a:blip r:embed="rId4"/>
          <a:stretch>
            <a:fillRect/>
          </a:stretch>
        </p:blipFill>
        <p:spPr>
          <a:xfrm>
            <a:off x="4543120" y="1995191"/>
            <a:ext cx="7220560" cy="4296231"/>
          </a:xfrm>
          <a:prstGeom prst="rect">
            <a:avLst/>
          </a:prstGeom>
        </p:spPr>
      </p:pic>
      <p:sp>
        <p:nvSpPr>
          <p:cNvPr id="27" name="Freeform: Shape 26">
            <a:extLst>
              <a:ext uri="{FF2B5EF4-FFF2-40B4-BE49-F238E27FC236}">
                <a16:creationId xmlns:a16="http://schemas.microsoft.com/office/drawing/2014/main" id="{CFDF195F-784B-4D00-8C92-6FC1B0499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7088" y="6277971"/>
            <a:ext cx="6884912" cy="580030"/>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884912" h="1161397">
                <a:moveTo>
                  <a:pt x="6884912" y="0"/>
                </a:moveTo>
                <a:lnTo>
                  <a:pt x="6884912" y="1161397"/>
                </a:lnTo>
                <a:lnTo>
                  <a:pt x="0" y="1161397"/>
                </a:lnTo>
                <a:lnTo>
                  <a:pt x="27135" y="1147460"/>
                </a:lnTo>
                <a:cubicBezTo>
                  <a:pt x="57431" y="1167048"/>
                  <a:pt x="61886" y="1135904"/>
                  <a:pt x="115388" y="1159043"/>
                </a:cubicBezTo>
                <a:cubicBezTo>
                  <a:pt x="116121" y="1155340"/>
                  <a:pt x="117370" y="1151777"/>
                  <a:pt x="119094" y="1148463"/>
                </a:cubicBezTo>
                <a:cubicBezTo>
                  <a:pt x="129121" y="1129214"/>
                  <a:pt x="152727" y="1122391"/>
                  <a:pt x="171824" y="1133224"/>
                </a:cubicBezTo>
                <a:cubicBezTo>
                  <a:pt x="254344" y="1161369"/>
                  <a:pt x="315458" y="1143220"/>
                  <a:pt x="376455" y="1137381"/>
                </a:cubicBezTo>
                <a:cubicBezTo>
                  <a:pt x="443775" y="1125614"/>
                  <a:pt x="382885" y="1083927"/>
                  <a:pt x="478946" y="1106011"/>
                </a:cubicBezTo>
                <a:cubicBezTo>
                  <a:pt x="481662" y="1085172"/>
                  <a:pt x="491731" y="1081489"/>
                  <a:pt x="512111" y="1085599"/>
                </a:cubicBezTo>
                <a:cubicBezTo>
                  <a:pt x="544368" y="1078502"/>
                  <a:pt x="526559" y="1032754"/>
                  <a:pt x="567875" y="1051976"/>
                </a:cubicBezTo>
                <a:cubicBezTo>
                  <a:pt x="553871" y="1028602"/>
                  <a:pt x="624901" y="1025930"/>
                  <a:pt x="601644" y="1003997"/>
                </a:cubicBezTo>
                <a:cubicBezTo>
                  <a:pt x="614803" y="975652"/>
                  <a:pt x="637415" y="1010272"/>
                  <a:pt x="651408" y="984938"/>
                </a:cubicBezTo>
                <a:cubicBezTo>
                  <a:pt x="673042" y="974024"/>
                  <a:pt x="646948" y="1015207"/>
                  <a:pt x="673197" y="1010060"/>
                </a:cubicBezTo>
                <a:cubicBezTo>
                  <a:pt x="703527" y="999318"/>
                  <a:pt x="718626" y="1045053"/>
                  <a:pt x="723108" y="980081"/>
                </a:cubicBezTo>
                <a:cubicBezTo>
                  <a:pt x="760262" y="985126"/>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0309" y="730471"/>
                  <a:pt x="1131224" y="706160"/>
                </a:cubicBezTo>
                <a:lnTo>
                  <a:pt x="1138051" y="702034"/>
                </a:lnTo>
                <a:lnTo>
                  <a:pt x="1158800" y="700004"/>
                </a:lnTo>
                <a:lnTo>
                  <a:pt x="1166947" y="700762"/>
                </a:lnTo>
                <a:cubicBezTo>
                  <a:pt x="1172432" y="700717"/>
                  <a:pt x="1175913" y="699961"/>
                  <a:pt x="1178135" y="698631"/>
                </a:cubicBezTo>
                <a:lnTo>
                  <a:pt x="1178301" y="698094"/>
                </a:lnTo>
                <a:lnTo>
                  <a:pt x="1188995" y="697048"/>
                </a:lnTo>
                <a:cubicBezTo>
                  <a:pt x="1207294" y="696390"/>
                  <a:pt x="1225337" y="696802"/>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lnTo>
                  <a:pt x="1340054" y="614022"/>
                </a:ln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40041" y="346996"/>
                  <a:pt x="3068934" y="299222"/>
                  <a:pt x="3127968" y="287613"/>
                </a:cubicBezTo>
                <a:cubicBezTo>
                  <a:pt x="3157770" y="310215"/>
                  <a:pt x="3167695" y="279445"/>
                  <a:pt x="3222191" y="307887"/>
                </a:cubicBezTo>
                <a:cubicBezTo>
                  <a:pt x="3223593" y="304249"/>
                  <a:pt x="3225533" y="300801"/>
                  <a:pt x="3227953" y="297650"/>
                </a:cubicBezTo>
                <a:cubicBezTo>
                  <a:pt x="3242008" y="279345"/>
                  <a:pt x="3268831" y="274825"/>
                  <a:pt x="3287859" y="287558"/>
                </a:cubicBezTo>
                <a:cubicBezTo>
                  <a:pt x="3373144" y="323866"/>
                  <a:pt x="3442657" y="311681"/>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34530" y="199451"/>
                  <a:pt x="4074202" y="238734"/>
                  <a:pt x="4134285" y="235592"/>
                </a:cubicBezTo>
                <a:cubicBezTo>
                  <a:pt x="4157674" y="206403"/>
                  <a:pt x="4174806" y="233822"/>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25822" y="156271"/>
                  <a:pt x="4800214" y="133127"/>
                  <a:pt x="4785037" y="161964"/>
                </a:cubicBezTo>
                <a:cubicBezTo>
                  <a:pt x="4810025" y="183633"/>
                  <a:pt x="4819434" y="143205"/>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5911" y="223881"/>
                  <a:pt x="6338726" y="256581"/>
                  <a:pt x="6364914" y="240140"/>
                </a:cubicBezTo>
                <a:cubicBezTo>
                  <a:pt x="6331888" y="211628"/>
                  <a:pt x="6385856" y="207033"/>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88367E6-98AD-44E8-81F5-B30864AE0B1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13CA1BF7-66A2-4E36-9346-0B7158076219}" type="slidenum">
              <a:rPr lang="en-US" sz="1000"/>
              <a:pPr>
                <a:spcAft>
                  <a:spcPts val="600"/>
                </a:spcAft>
              </a:pPr>
              <a:t>6</a:t>
            </a:fld>
            <a:endParaRPr lang="en-US" sz="1000"/>
          </a:p>
        </p:txBody>
      </p:sp>
      <p:pic>
        <p:nvPicPr>
          <p:cNvPr id="18" name="Picture 17">
            <a:extLst>
              <a:ext uri="{FF2B5EF4-FFF2-40B4-BE49-F238E27FC236}">
                <a16:creationId xmlns:a16="http://schemas.microsoft.com/office/drawing/2014/main" id="{AB936AC2-300B-70BD-24A7-4CFBE0C4032F}"/>
              </a:ext>
            </a:extLst>
          </p:cNvPr>
          <p:cNvPicPr>
            <a:picLocks noChangeAspect="1"/>
          </p:cNvPicPr>
          <p:nvPr/>
        </p:nvPicPr>
        <p:blipFill>
          <a:blip r:embed="rId5"/>
          <a:stretch>
            <a:fillRect/>
          </a:stretch>
        </p:blipFill>
        <p:spPr>
          <a:xfrm>
            <a:off x="11245422" y="122622"/>
            <a:ext cx="695325" cy="838200"/>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4EEC614D-11DF-EDB9-57B3-53646AC8FC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3312" y="6223548"/>
            <a:ext cx="4197968" cy="482143"/>
          </a:xfrm>
          <a:prstGeom prst="rect">
            <a:avLst/>
          </a:prstGeom>
        </p:spPr>
      </p:pic>
      <p:pic>
        <p:nvPicPr>
          <p:cNvPr id="4" name="Picture 3" descr="A picture containing text, clipart&#10;&#10;Description automatically generated">
            <a:extLst>
              <a:ext uri="{FF2B5EF4-FFF2-40B4-BE49-F238E27FC236}">
                <a16:creationId xmlns:a16="http://schemas.microsoft.com/office/drawing/2014/main" id="{A0B335BB-2C27-F008-8C38-149B10A914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5211" y="2402019"/>
            <a:ext cx="2562583" cy="838317"/>
          </a:xfrm>
          <a:prstGeom prst="rect">
            <a:avLst/>
          </a:prstGeom>
        </p:spPr>
      </p:pic>
      <p:sp>
        <p:nvSpPr>
          <p:cNvPr id="3" name="TextBox 2">
            <a:extLst>
              <a:ext uri="{FF2B5EF4-FFF2-40B4-BE49-F238E27FC236}">
                <a16:creationId xmlns:a16="http://schemas.microsoft.com/office/drawing/2014/main" id="{A076A7FE-8A7A-B170-ACFB-2BB0E429B8B3}"/>
              </a:ext>
            </a:extLst>
          </p:cNvPr>
          <p:cNvSpPr txBox="1"/>
          <p:nvPr/>
        </p:nvSpPr>
        <p:spPr>
          <a:xfrm>
            <a:off x="205036" y="4024234"/>
            <a:ext cx="4829207" cy="830997"/>
          </a:xfrm>
          <a:prstGeom prst="rect">
            <a:avLst/>
          </a:prstGeom>
          <a:noFill/>
        </p:spPr>
        <p:txBody>
          <a:bodyPr wrap="none" rtlCol="0">
            <a:spAutoFit/>
          </a:bodyPr>
          <a:lstStyle/>
          <a:p>
            <a:r>
              <a:rPr lang="en-US" sz="2400" i="1" dirty="0"/>
              <a:t>-CVM’s NARMS tracks emerging AMR</a:t>
            </a:r>
          </a:p>
          <a:p>
            <a:r>
              <a:rPr lang="en-US" sz="2400" i="1" dirty="0"/>
              <a:t>in both NARMS and Vet-LIRN isolates</a:t>
            </a:r>
          </a:p>
        </p:txBody>
      </p:sp>
    </p:spTree>
    <p:custDataLst>
      <p:tags r:id="rId1"/>
    </p:custDataLst>
    <p:extLst>
      <p:ext uri="{BB962C8B-B14F-4D97-AF65-F5344CB8AC3E}">
        <p14:creationId xmlns:p14="http://schemas.microsoft.com/office/powerpoint/2010/main" val="383411084"/>
      </p:ext>
    </p:extLst>
  </p:cSld>
  <p:clrMapOvr>
    <a:masterClrMapping/>
  </p:clrMapOvr>
  <mc:AlternateContent xmlns:mc="http://schemas.openxmlformats.org/markup-compatibility/2006" xmlns:p14="http://schemas.microsoft.com/office/powerpoint/2010/main">
    <mc:Choice Requires="p14">
      <p:transition p14:dur="10" advTm="59731"/>
    </mc:Choice>
    <mc:Fallback xmlns="">
      <p:transition advTm="59731"/>
    </mc:Fallback>
  </mc:AlternateContent>
  <p:extLst>
    <p:ext uri="{3A86A75C-4F4B-4683-9AE1-C65F6400EC91}">
      <p14:laserTraceLst xmlns:p14="http://schemas.microsoft.com/office/powerpoint/2010/main">
        <p14:tracePtLst>
          <p14:tracePt t="21505" x="6248400" y="5016500"/>
          <p14:tracePt t="21512" x="6280150" y="5016500"/>
          <p14:tracePt t="21518" x="6299200" y="5016500"/>
          <p14:tracePt t="21525" x="6324600" y="5016500"/>
          <p14:tracePt t="21541" x="6330950" y="5016500"/>
          <p14:tracePt t="21912" x="6337300" y="5016500"/>
          <p14:tracePt t="21920" x="6362700" y="5016500"/>
          <p14:tracePt t="21927" x="6413500" y="5016500"/>
          <p14:tracePt t="21941" x="6432550" y="5016500"/>
          <p14:tracePt t="21958" x="6502400" y="5016500"/>
          <p14:tracePt t="21975" x="6521450" y="5016500"/>
          <p14:tracePt t="22008" x="6527800" y="5016500"/>
          <p14:tracePt t="22025" x="6540500" y="5016500"/>
          <p14:tracePt t="22042" x="6559550" y="5010150"/>
          <p14:tracePt t="22074" x="6572250" y="4997450"/>
          <p14:tracePt t="22091" x="6572250" y="4991100"/>
          <p14:tracePt t="22107" x="6572250" y="4978400"/>
          <p14:tracePt t="22124" x="6572250" y="4972050"/>
          <p14:tracePt t="22141" x="6572250" y="4959350"/>
          <p14:tracePt t="22158" x="6572250" y="4927600"/>
          <p14:tracePt t="22176" x="6572250" y="4876800"/>
          <p14:tracePt t="22191" x="6572250" y="4838700"/>
          <p14:tracePt t="22208" x="6572250" y="4826000"/>
          <p14:tracePt t="22224" x="6565900" y="4800600"/>
          <p14:tracePt t="22242" x="6559550" y="4781550"/>
          <p14:tracePt t="22258" x="6546850" y="4749800"/>
          <p14:tracePt t="22274" x="6527800" y="4711700"/>
          <p14:tracePt t="22292" x="6489700" y="4616450"/>
          <p14:tracePt t="22308" x="6457950" y="4546600"/>
          <p14:tracePt t="22324" x="6388100" y="4457700"/>
          <p14:tracePt t="22341" x="6350000" y="4413250"/>
          <p14:tracePt t="22359" x="6261100" y="4349750"/>
          <p14:tracePt t="22374" x="6216650" y="4318000"/>
          <p14:tracePt t="22393" x="6115050" y="4286250"/>
          <p14:tracePt t="22407" x="6000750" y="4260850"/>
          <p14:tracePt t="22425" x="5829300" y="4216400"/>
          <p14:tracePt t="22441" x="5600700" y="4127500"/>
          <p14:tracePt t="22458" x="5194300" y="3975100"/>
          <p14:tracePt t="22475" x="4775200" y="3835400"/>
          <p14:tracePt t="22476" x="4483100" y="3746500"/>
          <p14:tracePt t="22491" x="4229100" y="3689350"/>
          <p14:tracePt t="22508" x="3492500" y="3575050"/>
          <p14:tracePt t="22525" x="2959100" y="3486150"/>
          <p14:tracePt t="22541" x="2463800" y="3378200"/>
          <p14:tracePt t="22560" x="1841500" y="3263900"/>
          <p14:tracePt t="22574" x="1758950" y="3244850"/>
          <p14:tracePt t="22592" x="1504950" y="3213100"/>
          <p14:tracePt t="22608" x="1422400" y="3213100"/>
          <p14:tracePt t="22624" x="1358900" y="3213100"/>
          <p14:tracePt t="22642" x="1301750" y="3213100"/>
          <p14:tracePt t="22658" x="1270000" y="3213100"/>
          <p14:tracePt t="22674" x="1263650" y="3213100"/>
          <p14:tracePt t="22776" x="1263650" y="3206750"/>
          <p14:tracePt t="22784" x="1250950" y="3187700"/>
          <p14:tracePt t="22793" x="1219200" y="3149600"/>
          <p14:tracePt t="22808" x="1143000" y="3041650"/>
          <p14:tracePt t="22825" x="1022350" y="2901950"/>
          <p14:tracePt t="22841" x="933450" y="2813050"/>
          <p14:tracePt t="22858" x="863600" y="2755900"/>
          <p14:tracePt t="22874" x="793750" y="2711450"/>
          <p14:tracePt t="22892" x="692150" y="2647950"/>
          <p14:tracePt t="22909" x="590550" y="2584450"/>
          <p14:tracePt t="22925" x="527050" y="2559050"/>
          <p14:tracePt t="22941" x="450850" y="2540000"/>
          <p14:tracePt t="22958" x="374650" y="2533650"/>
          <p14:tracePt t="22974" x="273050" y="2533650"/>
          <p14:tracePt t="22993" x="88900" y="2559050"/>
          <p14:tracePt t="23008" x="0" y="2590800"/>
          <p14:tracePt t="23024" x="0" y="2641600"/>
          <p14:tracePt t="23041" x="0" y="2679700"/>
          <p14:tracePt t="23058" x="0" y="2717800"/>
          <p14:tracePt t="23075" x="0" y="2730500"/>
          <p14:tracePt t="23091" x="0" y="2749550"/>
          <p14:tracePt t="23109" x="0" y="2825750"/>
          <p14:tracePt t="23125" x="0" y="2876550"/>
          <p14:tracePt t="23141" x="0" y="2921000"/>
          <p14:tracePt t="23158" x="0" y="2952750"/>
          <p14:tracePt t="23176" x="0" y="3003550"/>
          <p14:tracePt t="23191" x="0" y="3073400"/>
          <p14:tracePt t="23208" x="57150" y="3194050"/>
          <p14:tracePt t="23225" x="114300" y="3314700"/>
          <p14:tracePt t="23241" x="152400" y="3384550"/>
          <p14:tracePt t="23258" x="203200" y="3479800"/>
          <p14:tracePt t="23274" x="298450" y="3625850"/>
          <p14:tracePt t="23292" x="419100" y="3797300"/>
          <p14:tracePt t="23309" x="527050" y="3898900"/>
          <p14:tracePt t="23325" x="666750" y="3994150"/>
          <p14:tracePt t="23341" x="762000" y="4057650"/>
          <p14:tracePt t="23358" x="812800" y="4083050"/>
          <p14:tracePt t="23375" x="869950" y="4108450"/>
          <p14:tracePt t="23391" x="965200" y="4146550"/>
          <p14:tracePt t="23408" x="1073150" y="4191000"/>
          <p14:tracePt t="23425" x="1377950" y="4305300"/>
          <p14:tracePt t="23441" x="1562100" y="4349750"/>
          <p14:tracePt t="23458" x="1695450" y="4362450"/>
          <p14:tracePt t="23475" x="1854200" y="4368800"/>
          <p14:tracePt t="23491" x="1974850" y="4394200"/>
          <p14:tracePt t="23508" x="2171700" y="4451350"/>
          <p14:tracePt t="23525" x="2292350" y="4495800"/>
          <p14:tracePt t="23542" x="2393950" y="4521200"/>
          <p14:tracePt t="23558" x="2438400" y="4533900"/>
          <p14:tracePt t="23575" x="2476500" y="4540250"/>
          <p14:tracePt t="23591" x="2501900" y="4540250"/>
          <p14:tracePt t="23608" x="2514600" y="4546600"/>
          <p14:tracePt t="23672" x="2520950" y="4546600"/>
          <p14:tracePt t="23702" x="2527300" y="4546600"/>
          <p14:tracePt t="23718" x="2533650" y="4546600"/>
          <p14:tracePt t="24460" x="2540000" y="4546600"/>
          <p14:tracePt t="24468" x="2552700" y="4559300"/>
          <p14:tracePt t="24476" x="2578100" y="4572000"/>
          <p14:tracePt t="24492" x="2641600" y="4610100"/>
          <p14:tracePt t="24508" x="2705100" y="4648200"/>
          <p14:tracePt t="24525" x="2787650" y="4699000"/>
          <p14:tracePt t="24542" x="2844800" y="4724400"/>
          <p14:tracePt t="24559" x="2889250" y="4756150"/>
          <p14:tracePt t="24575" x="2895600" y="4756150"/>
          <p14:tracePt t="42418" x="2927350" y="4756150"/>
          <p14:tracePt t="42427" x="2971800" y="4756150"/>
          <p14:tracePt t="42432" x="3009900" y="4756150"/>
          <p14:tracePt t="42441" x="3048000" y="4756150"/>
          <p14:tracePt t="42458" x="3111500" y="4756150"/>
          <p14:tracePt t="42475" x="3149600" y="4749800"/>
          <p14:tracePt t="42491" x="3194050" y="4749800"/>
          <p14:tracePt t="42508" x="3225800" y="4749800"/>
          <p14:tracePt t="42524" x="3244850" y="4743450"/>
          <p14:tracePt t="42542" x="3263900" y="4743450"/>
          <p14:tracePt t="42559" x="3282950" y="4743450"/>
          <p14:tracePt t="42574" x="3295650" y="4737100"/>
          <p14:tracePt t="42592" x="3327400" y="4737100"/>
          <p14:tracePt t="42608" x="3346450" y="4737100"/>
          <p14:tracePt t="42625" x="3384550" y="4730750"/>
          <p14:tracePt t="42641" x="3422650" y="4730750"/>
          <p14:tracePt t="42658" x="3479800" y="4705350"/>
          <p14:tracePt t="42675" x="3562350" y="4660900"/>
          <p14:tracePt t="42691" x="3663950" y="4597400"/>
          <p14:tracePt t="42708" x="3981450" y="4445000"/>
          <p14:tracePt t="42724" x="4356100" y="4267200"/>
          <p14:tracePt t="42741" x="4991100" y="4114800"/>
          <p14:tracePt t="42758" x="5346700" y="4083050"/>
          <p14:tracePt t="42775" x="5492750" y="4064000"/>
          <p14:tracePt t="42791" x="5581650" y="4044950"/>
          <p14:tracePt t="42808" x="5594350" y="4038600"/>
          <p14:tracePt t="42824" x="5594350" y="4032250"/>
          <p14:tracePt t="42858" x="5556250" y="3987800"/>
          <p14:tracePt t="42875" x="5492750" y="3905250"/>
          <p14:tracePt t="42891" x="5454650" y="3860800"/>
          <p14:tracePt t="42908" x="5410200" y="3810000"/>
          <p14:tracePt t="42925" x="5327650" y="3740150"/>
          <p14:tracePt t="42941" x="5257800" y="3708400"/>
          <p14:tracePt t="42959" x="5143500" y="3670300"/>
          <p14:tracePt t="42975" x="5067300" y="3657600"/>
          <p14:tracePt t="42991" x="4997450" y="3651250"/>
          <p14:tracePt t="43008" x="4908550" y="3651250"/>
          <p14:tracePt t="43025" x="4800600" y="3651250"/>
          <p14:tracePt t="43042" x="4648200" y="3651250"/>
          <p14:tracePt t="43058" x="4514850" y="3663950"/>
          <p14:tracePt t="43074" x="4438650" y="3676650"/>
          <p14:tracePt t="43092" x="4375150" y="3689350"/>
          <p14:tracePt t="43109" x="4337050" y="3695700"/>
          <p14:tracePt t="43125" x="4311650" y="3702050"/>
          <p14:tracePt t="43141" x="4298950" y="3702050"/>
          <p14:tracePt t="43175" x="4292600" y="3702050"/>
          <p14:tracePt t="43292" x="4286250" y="3676650"/>
          <p14:tracePt t="43298" x="4279900" y="3619500"/>
          <p14:tracePt t="43308" x="4267200" y="3575050"/>
          <p14:tracePt t="43325" x="4216400" y="3441700"/>
          <p14:tracePt t="43341" x="4152900" y="3352800"/>
          <p14:tracePt t="43358" x="4102100" y="3295650"/>
          <p14:tracePt t="43374" x="4019550" y="3244850"/>
          <p14:tracePt t="43391" x="3968750" y="3219450"/>
          <p14:tracePt t="43408" x="3924300" y="3219450"/>
          <p14:tracePt t="43425" x="3879850" y="3219450"/>
          <p14:tracePt t="43442" x="3816350" y="3219450"/>
          <p14:tracePt t="43458" x="3702050" y="3289300"/>
          <p14:tracePt t="43475" x="3587750" y="3403600"/>
          <p14:tracePt t="43492" x="3498850" y="3581400"/>
          <p14:tracePt t="43508" x="3511550" y="3683000"/>
          <p14:tracePt t="43525" x="3613150" y="3841750"/>
          <p14:tracePt t="43541" x="3790950" y="4044950"/>
          <p14:tracePt t="43558" x="4032250" y="4279900"/>
          <p14:tracePt t="43574" x="4464050" y="4584700"/>
          <p14:tracePt t="43591" x="5118100" y="4921250"/>
          <p14:tracePt t="43609" x="5638800" y="5111750"/>
          <p14:tracePt t="43624" x="6019800" y="5213350"/>
          <p14:tracePt t="43642" x="6273800" y="5270500"/>
          <p14:tracePt t="43658" x="6426200" y="5295900"/>
          <p14:tracePt t="43676" x="6604000" y="5321300"/>
          <p14:tracePt t="43692" x="6667500" y="5327650"/>
          <p14:tracePt t="43708" x="6756400" y="5334000"/>
          <p14:tracePt t="43724" x="6832600" y="5346700"/>
          <p14:tracePt t="43741" x="6997700" y="5359400"/>
          <p14:tracePt t="43758" x="7105650" y="5365750"/>
          <p14:tracePt t="43774" x="7226300" y="5372100"/>
          <p14:tracePt t="43775" x="7308850" y="5384800"/>
          <p14:tracePt t="43792" x="7423150" y="5384800"/>
          <p14:tracePt t="43808" x="7531100" y="5391150"/>
          <p14:tracePt t="43825" x="7639050" y="5391150"/>
          <p14:tracePt t="43842" x="7759700" y="5391150"/>
          <p14:tracePt t="43859" x="7918450" y="5391150"/>
          <p14:tracePt t="43876" x="8121650" y="5378450"/>
          <p14:tracePt t="43892" x="8229600" y="5359400"/>
          <p14:tracePt t="43908" x="8331200" y="5346700"/>
          <p14:tracePt t="43925" x="8388350" y="5340350"/>
          <p14:tracePt t="43941" x="8420100" y="5321300"/>
          <p14:tracePt t="43958" x="8426450" y="5321300"/>
          <p14:tracePt t="49056" x="8451850" y="5321300"/>
          <p14:tracePt t="49064" x="8458200" y="5321300"/>
          <p14:tracePt t="49074" x="8470900" y="5321300"/>
          <p14:tracePt t="49091" x="8496300" y="5334000"/>
          <p14:tracePt t="49108" x="8515350" y="5346700"/>
          <p14:tracePt t="49125" x="8528050" y="5353050"/>
          <p14:tracePt t="49226" x="8534400" y="5353050"/>
          <p14:tracePt t="49234" x="8534400" y="5359400"/>
          <p14:tracePt t="49242" x="8547100" y="5365750"/>
          <p14:tracePt t="49258" x="8585200" y="5378450"/>
          <p14:tracePt t="49275" x="8629650" y="5384800"/>
          <p14:tracePt t="49291" x="8667750" y="5384800"/>
          <p14:tracePt t="49308" x="8718550" y="5384800"/>
          <p14:tracePt t="49324" x="8775700" y="5372100"/>
          <p14:tracePt t="49341" x="8826500" y="5340350"/>
          <p14:tracePt t="49358" x="8845550" y="5321300"/>
          <p14:tracePt t="49375" x="8864600" y="5295900"/>
          <p14:tracePt t="49391" x="8864600" y="5283200"/>
          <p14:tracePt t="49408" x="8870950" y="5257800"/>
          <p14:tracePt t="49425" x="8870950" y="5238750"/>
          <p14:tracePt t="49441" x="8870950" y="5219700"/>
          <p14:tracePt t="49458" x="8864600" y="5200650"/>
          <p14:tracePt t="49475" x="8864600" y="5187950"/>
          <p14:tracePt t="49491" x="8864600" y="5175250"/>
          <p14:tracePt t="49508" x="8864600" y="5162550"/>
          <p14:tracePt t="49525" x="8864600" y="5149850"/>
          <p14:tracePt t="49541" x="8851900" y="5105400"/>
          <p14:tracePt t="49558" x="8832850" y="5048250"/>
          <p14:tracePt t="49575" x="8801100" y="4984750"/>
          <p14:tracePt t="49591" x="8788400" y="4953000"/>
          <p14:tracePt t="49608" x="8769350" y="4914900"/>
          <p14:tracePt t="49625" x="8750300" y="4902200"/>
          <p14:tracePt t="49642" x="8693150" y="4864100"/>
          <p14:tracePt t="49659" x="8629650" y="4813300"/>
          <p14:tracePt t="49675" x="8496300" y="4749800"/>
          <p14:tracePt t="49691" x="8147050" y="4616450"/>
          <p14:tracePt t="49708" x="7766050" y="4495800"/>
          <p14:tracePt t="49724" x="7518400" y="4451350"/>
          <p14:tracePt t="49741" x="7334250" y="4413250"/>
          <p14:tracePt t="49757" x="7258050" y="4400550"/>
          <p14:tracePt t="49774" x="7219950" y="4400550"/>
          <p14:tracePt t="49791" x="7213600" y="4394200"/>
          <p14:tracePt t="49824" x="7207250" y="4394200"/>
          <p14:tracePt t="49841" x="7188200" y="4394200"/>
          <p14:tracePt t="49858" x="7131050" y="4387850"/>
          <p14:tracePt t="49875" x="7105650" y="4381500"/>
          <p14:tracePt t="49891" x="7099300" y="4381500"/>
          <p14:tracePt t="49908" x="7086600" y="4381500"/>
          <p14:tracePt t="49925" x="7061200" y="4375150"/>
          <p14:tracePt t="49942" x="7029450" y="4375150"/>
          <p14:tracePt t="49958" x="6985000" y="4362450"/>
          <p14:tracePt t="49974" x="6978650" y="4362450"/>
          <p14:tracePt t="50028" x="6972300" y="4362450"/>
          <p14:tracePt t="50036" x="6965950" y="4362450"/>
          <p14:tracePt t="50044" x="6940550" y="4362450"/>
          <p14:tracePt t="50058" x="6902450" y="4362450"/>
          <p14:tracePt t="50075" x="6750050" y="4375150"/>
          <p14:tracePt t="50091" x="6635750" y="4413250"/>
          <p14:tracePt t="50109" x="6502400" y="4489450"/>
          <p14:tracePt t="50124" x="6445250" y="4540250"/>
          <p14:tracePt t="50141" x="6445250" y="4559300"/>
          <p14:tracePt t="50158" x="6451600" y="4565650"/>
          <p14:tracePt t="50175" x="6629400" y="4591050"/>
          <p14:tracePt t="50191" x="6946900" y="4591050"/>
          <p14:tracePt t="50208" x="7321550" y="4527550"/>
          <p14:tracePt t="50225" x="7645400" y="4387850"/>
          <p14:tracePt t="50241" x="8128000" y="4178300"/>
          <p14:tracePt t="50258" x="8578850" y="4006850"/>
          <p14:tracePt t="50275" x="9239250" y="3765550"/>
          <p14:tracePt t="50292" x="10083800" y="3403600"/>
          <p14:tracePt t="50308" x="10439400" y="3270250"/>
          <p14:tracePt t="50325" x="10782300" y="3181350"/>
          <p14:tracePt t="50341" x="10991850" y="3130550"/>
          <p14:tracePt t="50358" x="11137900" y="3092450"/>
          <p14:tracePt t="50374" x="11169650" y="3060700"/>
          <p14:tracePt t="50392" x="11169650" y="3035300"/>
          <p14:tracePt t="50408" x="11156950" y="3016250"/>
          <p14:tracePt t="50424" x="11144250" y="3003550"/>
          <p14:tracePt t="50441" x="11137900" y="2997200"/>
          <p14:tracePt t="50609" x="11131550" y="2984500"/>
          <p14:tracePt t="50616" x="11099800" y="2952750"/>
          <p14:tracePt t="50625" x="11068050" y="2914650"/>
          <p14:tracePt t="50641" x="10979150" y="2825750"/>
          <p14:tracePt t="50659" x="10890250" y="2743200"/>
          <p14:tracePt t="50677" x="10775950" y="2673350"/>
          <p14:tracePt t="50692" x="10687050" y="2635250"/>
          <p14:tracePt t="50709" x="10579100" y="2603500"/>
          <p14:tracePt t="50725" x="10452100" y="2590800"/>
          <p14:tracePt t="50742" x="10337800" y="2584450"/>
          <p14:tracePt t="50758" x="10280650" y="2578100"/>
          <p14:tracePt t="50775" x="10217150" y="2578100"/>
          <p14:tracePt t="50791" x="10147300" y="2578100"/>
          <p14:tracePt t="50809" x="10109200" y="2578100"/>
          <p14:tracePt t="50824" x="10096500" y="2578100"/>
          <p14:tracePt t="50841" x="10083800" y="2578100"/>
          <p14:tracePt t="50858" x="10052050" y="2590800"/>
          <p14:tracePt t="50875" x="10026650" y="2597150"/>
          <p14:tracePt t="50892" x="9956800" y="2635250"/>
          <p14:tracePt t="50908" x="9925050" y="2660650"/>
          <p14:tracePt t="50925" x="9899650" y="2679700"/>
          <p14:tracePt t="50941" x="9874250" y="2692400"/>
          <p14:tracePt t="50958" x="9861550" y="2705100"/>
          <p14:tracePt t="50975" x="9842500" y="2711450"/>
          <p14:tracePt t="50991" x="9829800" y="2717800"/>
          <p14:tracePt t="51008" x="9817100" y="2730500"/>
          <p14:tracePt t="51025" x="9804400" y="2743200"/>
          <p14:tracePt t="51041" x="9804400" y="2749550"/>
          <p14:tracePt t="51058" x="9804400" y="2755900"/>
          <p14:tracePt t="51074" x="9804400" y="2762250"/>
          <p14:tracePt t="51116" x="9804400" y="2768600"/>
          <p14:tracePt t="51132" x="9804400" y="2774950"/>
          <p14:tracePt t="51156" x="9810750" y="2774950"/>
          <p14:tracePt t="51170" x="9810750" y="2781300"/>
          <p14:tracePt t="51194" x="9817100" y="2794000"/>
          <p14:tracePt t="51202" x="9836150" y="2800350"/>
          <p14:tracePt t="51209" x="9855200" y="2819400"/>
          <p14:tracePt t="51225" x="9893300" y="2832100"/>
          <p14:tracePt t="51241" x="9963150" y="2863850"/>
          <p14:tracePt t="51258" x="10033000" y="2882900"/>
          <p14:tracePt t="51274" x="10090150" y="2889250"/>
          <p14:tracePt t="51291" x="10166350" y="2895600"/>
          <p14:tracePt t="51308" x="10204450" y="2895600"/>
          <p14:tracePt t="51325" x="10267950" y="2895600"/>
          <p14:tracePt t="51341" x="10312400" y="2895600"/>
          <p14:tracePt t="51358" x="10344150" y="2895600"/>
          <p14:tracePt t="51375" x="10369550" y="2895600"/>
          <p14:tracePt t="51391" x="10382250" y="2895600"/>
          <p14:tracePt t="51408" x="10388600" y="2895600"/>
          <p14:tracePt t="53324" x="10401300" y="2895600"/>
          <p14:tracePt t="53332" x="10407650" y="2895600"/>
          <p14:tracePt t="53341" x="10414000" y="2895600"/>
          <p14:tracePt t="53359" x="10426700" y="2895600"/>
          <p14:tracePt t="53374" x="10439400" y="2895600"/>
          <p14:tracePt t="53408" x="10445750" y="2895600"/>
          <p14:tracePt t="56660" x="10439400" y="2895600"/>
          <p14:tracePt t="56666" x="10414000" y="2901950"/>
          <p14:tracePt t="56677" x="10401300" y="2914650"/>
          <p14:tracePt t="56691" x="10350500" y="2990850"/>
          <p14:tracePt t="56708" x="10306050" y="3060700"/>
          <p14:tracePt t="56725" x="10261600" y="3105150"/>
          <p14:tracePt t="56741" x="10172700" y="3206750"/>
          <p14:tracePt t="56758" x="10102850" y="3295650"/>
          <p14:tracePt t="56774" x="10039350" y="3378200"/>
          <p14:tracePt t="56791" x="9988550" y="3460750"/>
          <p14:tracePt t="56808" x="9937750" y="3530600"/>
          <p14:tracePt t="56824" x="9899650" y="3581400"/>
          <p14:tracePt t="56842" x="9867900" y="3632200"/>
          <p14:tracePt t="56858" x="9842500" y="3657600"/>
          <p14:tracePt t="56875" x="9817100" y="3695700"/>
          <p14:tracePt t="56891" x="9785350" y="3721100"/>
          <p14:tracePt t="56908" x="9728200" y="3759200"/>
          <p14:tracePt t="56924" x="9664700" y="3797300"/>
          <p14:tracePt t="56941" x="9601200" y="3841750"/>
          <p14:tracePt t="56958" x="9550400" y="3873500"/>
          <p14:tracePt t="56974" x="9493250" y="3911600"/>
          <p14:tracePt t="56992" x="9461500" y="3924300"/>
          <p14:tracePt t="57068" x="9461500" y="3917950"/>
          <p14:tracePt t="57076" x="9461500" y="3898900"/>
          <p14:tracePt t="57084" x="9461500" y="3848100"/>
          <p14:tracePt t="57092" x="9461500" y="3829050"/>
          <p14:tracePt t="57109" x="9417050" y="3721100"/>
          <p14:tracePt t="57125" x="9359900" y="3644900"/>
          <p14:tracePt t="57141" x="9309100" y="3613150"/>
          <p14:tracePt t="57158" x="9245600" y="3613150"/>
          <p14:tracePt t="57175" x="9169400" y="3619500"/>
          <p14:tracePt t="57192" x="9080500" y="3683000"/>
          <p14:tracePt t="57208" x="8966200" y="3784600"/>
          <p14:tracePt t="57224" x="8883650" y="3873500"/>
          <p14:tracePt t="57241" x="8832850" y="3949700"/>
          <p14:tracePt t="57258" x="8782050" y="4044950"/>
          <p14:tracePt t="57274" x="8763000" y="4102100"/>
          <p14:tracePt t="57275" x="8756650" y="4127500"/>
          <p14:tracePt t="57292" x="8756650" y="4178300"/>
          <p14:tracePt t="57308" x="8756650" y="4248150"/>
          <p14:tracePt t="57325" x="8775700" y="4298950"/>
          <p14:tracePt t="57341" x="8851900" y="4394200"/>
          <p14:tracePt t="57359" x="8940800" y="4470400"/>
          <p14:tracePt t="57375" x="9042400" y="4527550"/>
          <p14:tracePt t="57391" x="9144000" y="4584700"/>
          <p14:tracePt t="57408" x="9277350" y="4641850"/>
          <p14:tracePt t="57425" x="9353550" y="4667250"/>
          <p14:tracePt t="57441" x="9429750" y="4686300"/>
          <p14:tracePt t="57458" x="9486900" y="4692650"/>
          <p14:tracePt t="57475" x="9499600" y="4692650"/>
          <p14:tracePt t="57491" x="9505950" y="469265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Slide Background">
            <a:extLst>
              <a:ext uri="{FF2B5EF4-FFF2-40B4-BE49-F238E27FC236}">
                <a16:creationId xmlns:a16="http://schemas.microsoft.com/office/drawing/2014/main" id="{67A5186C-3438-4D83-A03D-BD8A5E2D4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38">
            <a:extLst>
              <a:ext uri="{FF2B5EF4-FFF2-40B4-BE49-F238E27FC236}">
                <a16:creationId xmlns:a16="http://schemas.microsoft.com/office/drawing/2014/main" id="{1540DFB4-867C-E2BB-EE93-8ED16E271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1"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1381FB63-BD4E-4141-9B33-1A7C4E2ABBE6}"/>
              </a:ext>
            </a:extLst>
          </p:cNvPr>
          <p:cNvSpPr txBox="1">
            <a:spLocks/>
          </p:cNvSpPr>
          <p:nvPr/>
        </p:nvSpPr>
        <p:spPr>
          <a:xfrm>
            <a:off x="2114963" y="9116"/>
            <a:ext cx="7015496" cy="1190445"/>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n-US" sz="4000" dirty="0"/>
              <a:t>Emerging AMR Tracking (EARWG)</a:t>
            </a:r>
            <a:endParaRPr lang="en-US" sz="4000" dirty="0"/>
          </a:p>
        </p:txBody>
      </p:sp>
      <p:pic>
        <p:nvPicPr>
          <p:cNvPr id="8" name="Picture 7">
            <a:extLst>
              <a:ext uri="{FF2B5EF4-FFF2-40B4-BE49-F238E27FC236}">
                <a16:creationId xmlns:a16="http://schemas.microsoft.com/office/drawing/2014/main" id="{1769C106-5F96-AA27-1ADD-8CFD12B70072}"/>
              </a:ext>
            </a:extLst>
          </p:cNvPr>
          <p:cNvPicPr>
            <a:picLocks noChangeAspect="1"/>
          </p:cNvPicPr>
          <p:nvPr/>
        </p:nvPicPr>
        <p:blipFill>
          <a:blip r:embed="rId4"/>
          <a:stretch>
            <a:fillRect/>
          </a:stretch>
        </p:blipFill>
        <p:spPr>
          <a:xfrm>
            <a:off x="589558" y="1930170"/>
            <a:ext cx="8029543" cy="3211816"/>
          </a:xfrm>
          <a:prstGeom prst="rect">
            <a:avLst/>
          </a:prstGeom>
        </p:spPr>
      </p:pic>
      <p:pic>
        <p:nvPicPr>
          <p:cNvPr id="4" name="Picture 3">
            <a:extLst>
              <a:ext uri="{FF2B5EF4-FFF2-40B4-BE49-F238E27FC236}">
                <a16:creationId xmlns:a16="http://schemas.microsoft.com/office/drawing/2014/main" id="{D1B289F9-FD72-34AE-1B33-F38342502FB0}"/>
              </a:ext>
            </a:extLst>
          </p:cNvPr>
          <p:cNvPicPr>
            <a:picLocks noChangeAspect="1"/>
          </p:cNvPicPr>
          <p:nvPr/>
        </p:nvPicPr>
        <p:blipFill>
          <a:blip r:embed="rId5"/>
          <a:stretch>
            <a:fillRect/>
          </a:stretch>
        </p:blipFill>
        <p:spPr>
          <a:xfrm>
            <a:off x="3953106" y="5385926"/>
            <a:ext cx="6817173" cy="1210046"/>
          </a:xfrm>
          <a:prstGeom prst="rect">
            <a:avLst/>
          </a:prstGeom>
        </p:spPr>
      </p:pic>
      <p:pic>
        <p:nvPicPr>
          <p:cNvPr id="11" name="Picture 10" descr="Shape&#10;&#10;Description automatically generated with medium confidence">
            <a:extLst>
              <a:ext uri="{FF2B5EF4-FFF2-40B4-BE49-F238E27FC236}">
                <a16:creationId xmlns:a16="http://schemas.microsoft.com/office/drawing/2014/main" id="{EBC005ED-C48F-7680-5B8B-6A92087E2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080" y="6319019"/>
            <a:ext cx="3375099" cy="387635"/>
          </a:xfrm>
          <a:prstGeom prst="rect">
            <a:avLst/>
          </a:prstGeom>
          <a:effectLst/>
        </p:spPr>
      </p:pic>
      <p:sp>
        <p:nvSpPr>
          <p:cNvPr id="2" name="Slide Number Placeholder 1">
            <a:extLst>
              <a:ext uri="{FF2B5EF4-FFF2-40B4-BE49-F238E27FC236}">
                <a16:creationId xmlns:a16="http://schemas.microsoft.com/office/drawing/2014/main" id="{C88367E6-98AD-44E8-81F5-B30864AE0B1F}"/>
              </a:ext>
            </a:extLst>
          </p:cNvPr>
          <p:cNvSpPr>
            <a:spLocks noGrp="1"/>
          </p:cNvSpPr>
          <p:nvPr>
            <p:ph type="sldNum" sz="quarter" idx="12"/>
          </p:nvPr>
        </p:nvSpPr>
        <p:spPr>
          <a:xfrm>
            <a:off x="8732520" y="6356350"/>
            <a:ext cx="3200400" cy="365125"/>
          </a:xfrm>
        </p:spPr>
        <p:txBody>
          <a:bodyPr vert="horz" lIns="91440" tIns="45720" rIns="91440" bIns="45720" rtlCol="0" anchor="ctr">
            <a:normAutofit/>
          </a:bodyPr>
          <a:lstStyle/>
          <a:p>
            <a:pPr>
              <a:spcAft>
                <a:spcPts val="600"/>
              </a:spcAft>
            </a:pPr>
            <a:fld id="{13CA1BF7-66A2-4E36-9346-0B7158076219}" type="slidenum">
              <a:rPr lang="en-US" smtClean="0">
                <a:solidFill>
                  <a:schemeClr val="tx1"/>
                </a:solidFill>
              </a:rPr>
              <a:pPr>
                <a:spcAft>
                  <a:spcPts val="600"/>
                </a:spcAft>
              </a:pPr>
              <a:t>7</a:t>
            </a:fld>
            <a:endParaRPr lang="en-US">
              <a:solidFill>
                <a:schemeClr val="tx1"/>
              </a:solidFill>
            </a:endParaRPr>
          </a:p>
        </p:txBody>
      </p:sp>
      <p:pic>
        <p:nvPicPr>
          <p:cNvPr id="18" name="Picture 17">
            <a:extLst>
              <a:ext uri="{FF2B5EF4-FFF2-40B4-BE49-F238E27FC236}">
                <a16:creationId xmlns:a16="http://schemas.microsoft.com/office/drawing/2014/main" id="{AB936AC2-300B-70BD-24A7-4CFBE0C4032F}"/>
              </a:ext>
            </a:extLst>
          </p:cNvPr>
          <p:cNvPicPr>
            <a:picLocks noChangeAspect="1"/>
          </p:cNvPicPr>
          <p:nvPr/>
        </p:nvPicPr>
        <p:blipFill>
          <a:blip r:embed="rId7"/>
          <a:stretch>
            <a:fillRect/>
          </a:stretch>
        </p:blipFill>
        <p:spPr>
          <a:xfrm>
            <a:off x="11245422" y="122622"/>
            <a:ext cx="695325" cy="838200"/>
          </a:xfrm>
          <a:prstGeom prst="rect">
            <a:avLst/>
          </a:prstGeom>
        </p:spPr>
      </p:pic>
    </p:spTree>
    <p:custDataLst>
      <p:tags r:id="rId1"/>
    </p:custDataLst>
    <p:extLst>
      <p:ext uri="{BB962C8B-B14F-4D97-AF65-F5344CB8AC3E}">
        <p14:creationId xmlns:p14="http://schemas.microsoft.com/office/powerpoint/2010/main" val="609635822"/>
      </p:ext>
    </p:extLst>
  </p:cSld>
  <p:clrMapOvr>
    <a:masterClrMapping/>
  </p:clrMapOvr>
  <mc:AlternateContent xmlns:mc="http://schemas.openxmlformats.org/markup-compatibility/2006" xmlns:p14="http://schemas.microsoft.com/office/powerpoint/2010/main">
    <mc:Choice Requires="p14">
      <p:transition p14:dur="10" advTm="45706"/>
    </mc:Choice>
    <mc:Fallback xmlns="">
      <p:transition advTm="45706"/>
    </mc:Fallback>
  </mc:AlternateContent>
  <p:extLst>
    <p:ext uri="{3A86A75C-4F4B-4683-9AE1-C65F6400EC91}">
      <p14:laserTraceLst xmlns:p14="http://schemas.microsoft.com/office/powerpoint/2010/main">
        <p14:tracePtLst>
          <p14:tracePt t="1581" x="9486900" y="4692650"/>
          <p14:tracePt t="1590" x="9461500" y="4692650"/>
          <p14:tracePt t="1600" x="9448800" y="4692650"/>
          <p14:tracePt t="1614" x="9391650" y="4692650"/>
          <p14:tracePt t="1630" x="9340850" y="4699000"/>
          <p14:tracePt t="1646" x="9277350" y="4699000"/>
          <p14:tracePt t="1663" x="9201150" y="4699000"/>
          <p14:tracePt t="1680" x="9124950" y="4699000"/>
          <p14:tracePt t="1696" x="9055100" y="4699000"/>
          <p14:tracePt t="1713" x="8934450" y="4705350"/>
          <p14:tracePt t="1730" x="8832850" y="4705350"/>
          <p14:tracePt t="1746" x="8763000" y="4718050"/>
          <p14:tracePt t="1764" x="8686800" y="4730750"/>
          <p14:tracePt t="1780" x="8604250" y="4743450"/>
          <p14:tracePt t="1797" x="8477250" y="4749800"/>
          <p14:tracePt t="1814" x="8382000" y="4749800"/>
          <p14:tracePt t="1829" x="8235950" y="4743450"/>
          <p14:tracePt t="1846" x="8121650" y="4718050"/>
          <p14:tracePt t="1863" x="7950200" y="4673600"/>
          <p14:tracePt t="1880" x="7772400" y="4635500"/>
          <p14:tracePt t="1896" x="7594600" y="4591050"/>
          <p14:tracePt t="1913" x="7378700" y="4533900"/>
          <p14:tracePt t="1930" x="7264400" y="4502150"/>
          <p14:tracePt t="1946" x="7023100" y="4432300"/>
          <p14:tracePt t="1963" x="6800850" y="4368800"/>
          <p14:tracePt t="1979" x="6521450" y="4298950"/>
          <p14:tracePt t="1998" x="5829300" y="4140200"/>
          <p14:tracePt t="2013" x="5270500" y="4044950"/>
          <p14:tracePt t="2029" x="4838700" y="3968750"/>
          <p14:tracePt t="2047" x="4349750" y="3892550"/>
          <p14:tracePt t="2063" x="4165600" y="3860800"/>
          <p14:tracePt t="2080" x="3581400" y="3752850"/>
          <p14:tracePt t="2096" x="3390900" y="3714750"/>
          <p14:tracePt t="2114" x="3149600" y="3651250"/>
          <p14:tracePt t="2130" x="3035300" y="3625850"/>
          <p14:tracePt t="2147" x="2952750" y="3606800"/>
          <p14:tracePt t="2163" x="2844800" y="3581400"/>
          <p14:tracePt t="2179" x="2730500" y="3549650"/>
          <p14:tracePt t="2196" x="2609850" y="3530600"/>
          <p14:tracePt t="2213" x="2514600" y="3517900"/>
          <p14:tracePt t="2230" x="2489200" y="3505200"/>
          <p14:tracePt t="2431" x="2482850" y="3524250"/>
          <p14:tracePt t="2437" x="2482850" y="3536950"/>
          <p14:tracePt t="2446" x="2482850" y="3556000"/>
          <p14:tracePt t="2463" x="2482850" y="3587750"/>
          <p14:tracePt t="2480" x="2482850" y="3606800"/>
          <p14:tracePt t="2497" x="2482850" y="3613150"/>
          <p14:tracePt t="6568" x="2489200" y="3625850"/>
          <p14:tracePt t="6578" x="2527300" y="3663950"/>
          <p14:tracePt t="6597" x="2603500" y="3727450"/>
          <p14:tracePt t="6613" x="2743200" y="3816350"/>
          <p14:tracePt t="6630" x="2863850" y="3860800"/>
          <p14:tracePt t="6646" x="2978150" y="3911600"/>
          <p14:tracePt t="6663" x="3130550" y="3968750"/>
          <p14:tracePt t="6680" x="3244850" y="4006850"/>
          <p14:tracePt t="6696" x="3314700" y="4032250"/>
          <p14:tracePt t="6713" x="3352800" y="4038600"/>
          <p14:tracePt t="7526" x="3352800" y="4025900"/>
          <p14:tracePt t="7534" x="3352800" y="4006850"/>
          <p14:tracePt t="7539" x="3359150" y="3987800"/>
          <p14:tracePt t="7547" x="3359150" y="3968750"/>
          <p14:tracePt t="7563" x="3359150" y="3930650"/>
          <p14:tracePt t="7579" x="3359150" y="3886200"/>
          <p14:tracePt t="7596" x="3359150" y="3854450"/>
          <p14:tracePt t="7613" x="3359150" y="3829050"/>
          <p14:tracePt t="7630" x="3359150" y="3816350"/>
          <p14:tracePt t="7663" x="3359150" y="3803650"/>
          <p14:tracePt t="7680" x="3359150" y="3771900"/>
          <p14:tracePt t="7696" x="3359150" y="3727450"/>
          <p14:tracePt t="7713" x="3359150" y="3702050"/>
          <p14:tracePt t="7730" x="3359150" y="3695700"/>
          <p14:tracePt t="11131" x="3397250" y="3695700"/>
          <p14:tracePt t="11137" x="3429000" y="3689350"/>
          <p14:tracePt t="11148" x="3441700" y="3689350"/>
          <p14:tracePt t="11163" x="3486150" y="3657600"/>
          <p14:tracePt t="11180" x="3549650" y="3587750"/>
          <p14:tracePt t="11196" x="3600450" y="3517900"/>
          <p14:tracePt t="11213" x="3619500" y="3454400"/>
          <p14:tracePt t="11229" x="3638550" y="3390900"/>
          <p14:tracePt t="11246" x="3638550" y="3378200"/>
          <p14:tracePt t="11263" x="3638550" y="3371850"/>
          <p14:tracePt t="11280" x="3638550" y="3365500"/>
          <p14:tracePt t="12212" x="3651250" y="3365500"/>
          <p14:tracePt t="12230" x="3663950" y="3340100"/>
          <p14:tracePt t="12247" x="3670300" y="3257550"/>
          <p14:tracePt t="12263" x="3670300" y="3149600"/>
          <p14:tracePt t="12279" x="3644900" y="3048000"/>
          <p14:tracePt t="12296" x="3613150" y="3016250"/>
          <p14:tracePt t="12314" x="3600450" y="3003550"/>
          <p14:tracePt t="12330" x="3587750" y="3003550"/>
          <p14:tracePt t="12346" x="3581400" y="3003550"/>
          <p14:tracePt t="12363" x="3568700" y="3003550"/>
          <p14:tracePt t="12380" x="3562350" y="3003550"/>
          <p14:tracePt t="12397" x="3549650" y="3003550"/>
          <p14:tracePt t="12413" x="3543300" y="3003550"/>
          <p14:tracePt t="12430" x="3536950" y="3003550"/>
          <p14:tracePt t="12446" x="3530600" y="3003550"/>
          <p14:tracePt t="12463" x="3511550" y="3003550"/>
          <p14:tracePt t="12480" x="3479800" y="3003550"/>
          <p14:tracePt t="12496" x="3409950" y="3003550"/>
          <p14:tracePt t="12513" x="3340100" y="3003550"/>
          <p14:tracePt t="12530" x="3232150" y="2997200"/>
          <p14:tracePt t="12546" x="3079750" y="2984500"/>
          <p14:tracePt t="12563" x="2946400" y="2959100"/>
          <p14:tracePt t="12580" x="2787650" y="2940050"/>
          <p14:tracePt t="12597" x="2635250" y="2940050"/>
          <p14:tracePt t="12597" x="2584450" y="2940050"/>
          <p14:tracePt t="12613" x="2463800" y="2940050"/>
          <p14:tracePt t="12630" x="2349500" y="2940050"/>
          <p14:tracePt t="12646" x="2298700" y="2940050"/>
          <p14:tracePt t="12663" x="2286000" y="2940050"/>
          <p14:tracePt t="12680" x="2266950" y="2940050"/>
          <p14:tracePt t="12696" x="2260600" y="2940050"/>
          <p14:tracePt t="12730" x="2254250" y="2940050"/>
          <p14:tracePt t="12746" x="2247900" y="2940050"/>
          <p14:tracePt t="12936" x="2235200" y="2940050"/>
          <p14:tracePt t="12944" x="2228850" y="2946400"/>
          <p14:tracePt t="12952" x="2203450" y="2959100"/>
          <p14:tracePt t="12963" x="2178050" y="2990850"/>
          <p14:tracePt t="12980" x="2152650" y="3067050"/>
          <p14:tracePt t="12997" x="2146300" y="3187700"/>
          <p14:tracePt t="13014" x="2171700" y="3225800"/>
          <p14:tracePt t="13029" x="2197100" y="3244850"/>
          <p14:tracePt t="13046" x="2228850" y="3263900"/>
          <p14:tracePt t="13063" x="2260600" y="3282950"/>
          <p14:tracePt t="13080" x="2349500" y="3302000"/>
          <p14:tracePt t="13096" x="2457450" y="3340100"/>
          <p14:tracePt t="13114" x="2686050" y="3390900"/>
          <p14:tracePt t="13130" x="2819400" y="3416300"/>
          <p14:tracePt t="13146" x="2984500" y="3448050"/>
          <p14:tracePt t="13163" x="3181350" y="3486150"/>
          <p14:tracePt t="13181" x="3333750" y="3517900"/>
          <p14:tracePt t="13196" x="3587750" y="3549650"/>
          <p14:tracePt t="13213" x="3854450" y="3562350"/>
          <p14:tracePt t="13230" x="4171950" y="3581400"/>
          <p14:tracePt t="13246" x="4362450" y="3613150"/>
          <p14:tracePt t="13263" x="4483100" y="3632200"/>
          <p14:tracePt t="13280" x="4572000" y="3644900"/>
          <p14:tracePt t="13296" x="4597400" y="3651250"/>
          <p14:tracePt t="13314" x="4622800" y="3663950"/>
          <p14:tracePt t="13330" x="4635500" y="3670300"/>
          <p14:tracePt t="13346" x="4654550" y="3676650"/>
          <p14:tracePt t="13363" x="4673600" y="3683000"/>
          <p14:tracePt t="13380" x="4737100" y="3695700"/>
          <p14:tracePt t="13396" x="4857750" y="3721100"/>
          <p14:tracePt t="13413" x="5181600" y="3784600"/>
          <p14:tracePt t="13430" x="5441950" y="3854450"/>
          <p14:tracePt t="13447" x="5715000" y="3917950"/>
          <p14:tracePt t="13463" x="5930900" y="3968750"/>
          <p14:tracePt t="13480" x="6121400" y="4019550"/>
          <p14:tracePt t="13497" x="6280150" y="4064000"/>
          <p14:tracePt t="13513" x="6394450" y="4089400"/>
          <p14:tracePt t="13530" x="6464300" y="4114800"/>
          <p14:tracePt t="13546" x="6515100" y="4121150"/>
          <p14:tracePt t="13563" x="6546850" y="4121150"/>
          <p14:tracePt t="13580" x="6559550" y="4121150"/>
          <p14:tracePt t="13596" x="6591300" y="4121150"/>
          <p14:tracePt t="13613" x="6610350" y="4121150"/>
          <p14:tracePt t="13630" x="6623050" y="4108450"/>
          <p14:tracePt t="13647" x="6635750" y="4089400"/>
          <p14:tracePt t="13663" x="6648450" y="4076700"/>
          <p14:tracePt t="13696" x="6654800" y="4070350"/>
          <p14:tracePt t="13730" x="6654800" y="4064000"/>
          <p14:tracePt t="19020" x="6629400" y="4064000"/>
          <p14:tracePt t="19026" x="6565900" y="4064000"/>
          <p14:tracePt t="19033" x="6515100" y="4064000"/>
          <p14:tracePt t="19046" x="6470650" y="4064000"/>
          <p14:tracePt t="19063" x="6381750" y="4089400"/>
          <p14:tracePt t="19080" x="6324600" y="4127500"/>
          <p14:tracePt t="19096" x="6311900" y="4133850"/>
          <p14:tracePt t="19113" x="6305550" y="4140200"/>
          <p14:tracePt t="19130" x="6299200" y="4152900"/>
          <p14:tracePt t="19146" x="6267450" y="4178300"/>
          <p14:tracePt t="19163" x="6210300" y="4248150"/>
          <p14:tracePt t="19179" x="6134100" y="4343400"/>
          <p14:tracePt t="19196" x="6076950" y="4419600"/>
          <p14:tracePt t="19213" x="6057900" y="4451350"/>
          <p14:tracePt t="19230" x="6057900" y="4457700"/>
          <p14:tracePt t="19246" x="6057900" y="4464050"/>
          <p14:tracePt t="19263" x="6057900" y="4470400"/>
          <p14:tracePt t="19279" x="6057900" y="4502150"/>
          <p14:tracePt t="19296" x="6064250" y="4654550"/>
          <p14:tracePt t="19313" x="6121400" y="4832350"/>
          <p14:tracePt t="19330" x="6172200" y="4965700"/>
          <p14:tracePt t="19347" x="6216650" y="5041900"/>
          <p14:tracePt t="19363" x="6248400" y="5105400"/>
          <p14:tracePt t="19380" x="6267450" y="5143500"/>
          <p14:tracePt t="19396" x="6280150" y="5181600"/>
          <p14:tracePt t="19413" x="6324600" y="5302250"/>
          <p14:tracePt t="19430" x="6362700" y="5410200"/>
          <p14:tracePt t="19446" x="6381750" y="5454650"/>
          <p14:tracePt t="19462" x="6388100" y="5480050"/>
          <p14:tracePt t="19480" x="6394450" y="5486400"/>
          <p14:tracePt t="19752" x="6394450" y="5480050"/>
          <p14:tracePt t="22800" x="6381750" y="5480050"/>
          <p14:tracePt t="22808" x="6369050" y="5480050"/>
          <p14:tracePt t="22815" x="6356350" y="5486400"/>
          <p14:tracePt t="22830" x="6343650" y="5492750"/>
          <p14:tracePt t="22847" x="6311900" y="5518150"/>
          <p14:tracePt t="22863" x="6292850" y="5524500"/>
          <p14:tracePt t="22881" x="6280150" y="5530850"/>
          <p14:tracePt t="22896" x="6267450" y="5537200"/>
          <p14:tracePt t="22913" x="6261100" y="5543550"/>
          <p14:tracePt t="22929" x="6235700" y="5549900"/>
          <p14:tracePt t="22947" x="6197600" y="5562600"/>
          <p14:tracePt t="22963" x="6172200" y="5562600"/>
          <p14:tracePt t="22980" x="6108700" y="5581650"/>
          <p14:tracePt t="22996" x="6083300" y="5581650"/>
          <p14:tracePt t="23013" x="6064250" y="5588000"/>
          <p14:tracePt t="23030" x="6057900" y="5588000"/>
          <p14:tracePt t="23498" x="6057900" y="5594350"/>
          <p14:tracePt t="24985" x="6051550" y="5600700"/>
          <p14:tracePt t="24994" x="6045200" y="5607050"/>
          <p14:tracePt t="25001" x="6045200" y="5619750"/>
          <p14:tracePt t="25013" x="6038850" y="5619750"/>
          <p14:tracePt t="25030" x="6032500" y="5638800"/>
          <p14:tracePt t="25047" x="6026150" y="5651500"/>
          <p14:tracePt t="25079" x="6026150" y="5657850"/>
          <p14:tracePt t="25096" x="6019800" y="5670550"/>
          <p14:tracePt t="25113" x="6019800" y="5689600"/>
          <p14:tracePt t="25130" x="6019800" y="5695950"/>
          <p14:tracePt t="25146" x="6019800" y="5702300"/>
          <p14:tracePt t="25163" x="6019800" y="5708650"/>
          <p14:tracePt t="28174" x="6007100" y="5715000"/>
          <p14:tracePt t="28182" x="5988050" y="5727700"/>
          <p14:tracePt t="28196" x="5969000" y="5746750"/>
          <p14:tracePt t="28213" x="5943600" y="5753100"/>
          <p14:tracePt t="28231" x="5924550" y="5759450"/>
          <p14:tracePt t="28246" x="5905500" y="5765800"/>
          <p14:tracePt t="28263" x="5892800" y="5772150"/>
          <p14:tracePt t="28280" x="5886450" y="5778500"/>
          <p14:tracePt t="28296" x="5880100" y="5784850"/>
          <p14:tracePt t="28313" x="5873750" y="5803900"/>
          <p14:tracePt t="28330" x="5873750" y="5810250"/>
          <p14:tracePt t="28346" x="5873750" y="5822950"/>
          <p14:tracePt t="28397" x="5880100" y="5829300"/>
          <p14:tracePt t="28412" x="5892800" y="5842000"/>
          <p14:tracePt t="28430" x="5911850" y="5854700"/>
          <p14:tracePt t="28446" x="5943600" y="5867400"/>
          <p14:tracePt t="28463" x="5956300" y="5867400"/>
          <p14:tracePt t="28479" x="5956300" y="5873750"/>
          <p14:tracePt t="44087" x="5962650" y="5873750"/>
          <p14:tracePt t="44098" x="5969000" y="5873750"/>
          <p14:tracePt t="44102" x="5975350" y="5873750"/>
          <p14:tracePt t="44129" x="5981700" y="5873750"/>
          <p14:tracePt t="44163" x="6007100" y="5873750"/>
          <p14:tracePt t="44180" x="6064250" y="5886450"/>
          <p14:tracePt t="44196" x="6203950" y="5911850"/>
          <p14:tracePt t="44213" x="6394450" y="5949950"/>
          <p14:tracePt t="44230" x="6559550" y="5956300"/>
          <p14:tracePt t="44246" x="6737350" y="5956300"/>
          <p14:tracePt t="44263" x="6946900" y="5937250"/>
          <p14:tracePt t="44280" x="6978650" y="5911850"/>
          <p14:tracePt t="44296" x="6997700" y="5848350"/>
          <p14:tracePt t="44313" x="6997700" y="5778500"/>
          <p14:tracePt t="44331" x="6953250" y="5568950"/>
          <p14:tracePt t="44347" x="6896100" y="5454650"/>
          <p14:tracePt t="44364" x="6813550" y="5334000"/>
          <p14:tracePt t="44380" x="6705600" y="5238750"/>
          <p14:tracePt t="44396" x="6673850" y="5219700"/>
          <p14:tracePt t="44413" x="6667500" y="521970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449CB2-A532-8F0E-4BEA-55E6220F5499}"/>
              </a:ext>
            </a:extLst>
          </p:cNvPr>
          <p:cNvSpPr txBox="1">
            <a:spLocks/>
          </p:cNvSpPr>
          <p:nvPr/>
        </p:nvSpPr>
        <p:spPr>
          <a:xfrm>
            <a:off x="1000941" y="685801"/>
            <a:ext cx="3494859" cy="5491162"/>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600"/>
              </a:spcAft>
              <a:buClrTx/>
              <a:buSzTx/>
              <a:tabLst/>
              <a:defRPr/>
            </a:pPr>
            <a:r>
              <a:rPr kumimoji="0" lang="en-US" altLang="en-US" i="0" u="none" strike="noStrike" kern="1200" cap="none" spc="0" normalizeH="0" baseline="0" noProof="0" dirty="0">
                <a:ln>
                  <a:noFill/>
                </a:ln>
                <a:solidFill>
                  <a:schemeClr val="tx1"/>
                </a:solidFill>
                <a:effectLst/>
                <a:uLnTx/>
                <a:uFillTx/>
                <a:latin typeface="+mj-lt"/>
                <a:ea typeface="+mj-ea"/>
                <a:cs typeface="+mj-cs"/>
              </a:rPr>
              <a:t>Manuscripts</a:t>
            </a:r>
          </a:p>
        </p:txBody>
      </p:sp>
      <p:pic>
        <p:nvPicPr>
          <p:cNvPr id="4" name="Picture 3" descr="A blue rectangle with white text&#10;&#10;Description automatically generated with low confidence">
            <a:extLst>
              <a:ext uri="{FF2B5EF4-FFF2-40B4-BE49-F238E27FC236}">
                <a16:creationId xmlns:a16="http://schemas.microsoft.com/office/drawing/2014/main" id="{A145108F-4FA2-8931-5E31-CCCDFC5DF3DD}"/>
              </a:ext>
            </a:extLst>
          </p:cNvPr>
          <p:cNvPicPr>
            <a:picLocks noChangeAspect="1"/>
          </p:cNvPicPr>
          <p:nvPr/>
        </p:nvPicPr>
        <p:blipFill>
          <a:blip r:embed="rId3"/>
          <a:stretch>
            <a:fillRect/>
          </a:stretch>
        </p:blipFill>
        <p:spPr>
          <a:xfrm>
            <a:off x="11245422" y="122622"/>
            <a:ext cx="695325" cy="838200"/>
          </a:xfrm>
          <a:prstGeom prst="rect">
            <a:avLst/>
          </a:prstGeom>
        </p:spPr>
      </p:pic>
      <p:graphicFrame>
        <p:nvGraphicFramePr>
          <p:cNvPr id="27" name="Content Placeholder 16">
            <a:extLst>
              <a:ext uri="{FF2B5EF4-FFF2-40B4-BE49-F238E27FC236}">
                <a16:creationId xmlns:a16="http://schemas.microsoft.com/office/drawing/2014/main" id="{5E7E5470-BB5E-1F37-B065-F0BBD9C5138B}"/>
              </a:ext>
            </a:extLst>
          </p:cNvPr>
          <p:cNvGraphicFramePr>
            <a:graphicFrameLocks noGrp="1"/>
          </p:cNvGraphicFramePr>
          <p:nvPr>
            <p:ph idx="1"/>
            <p:extLst>
              <p:ext uri="{D42A27DB-BD31-4B8C-83A1-F6EECF244321}">
                <p14:modId xmlns:p14="http://schemas.microsoft.com/office/powerpoint/2010/main" val="2798056254"/>
              </p:ext>
            </p:extLst>
          </p:nvPr>
        </p:nvGraphicFramePr>
        <p:xfrm>
          <a:off x="4702548" y="765544"/>
          <a:ext cx="6655842" cy="56864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Slide Number Placeholder 2">
            <a:extLst>
              <a:ext uri="{FF2B5EF4-FFF2-40B4-BE49-F238E27FC236}">
                <a16:creationId xmlns:a16="http://schemas.microsoft.com/office/drawing/2014/main" id="{324CBFD5-9984-D56B-0058-B76BA0D68F12}"/>
              </a:ext>
            </a:extLst>
          </p:cNvPr>
          <p:cNvSpPr txBox="1">
            <a:spLocks/>
          </p:cNvSpPr>
          <p:nvPr/>
        </p:nvSpPr>
        <p:spPr>
          <a:xfrm>
            <a:off x="9197547" y="637025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rgbClr val="0327C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9B6DE4E4-2A98-4809-885F-B708A10A016F}" type="slidenum">
              <a:rPr lang="en-US" smtClean="0">
                <a:latin typeface="Calibri" panose="020F0502020204030204"/>
              </a:rPr>
              <a:pPr>
                <a:defRPr/>
              </a:pPr>
              <a:t>8</a:t>
            </a:fld>
            <a:endParaRPr lang="en-US" dirty="0">
              <a:latin typeface="Calibri" panose="020F0502020204030204"/>
            </a:endParaRPr>
          </a:p>
        </p:txBody>
      </p:sp>
    </p:spTree>
    <p:extLst>
      <p:ext uri="{BB962C8B-B14F-4D97-AF65-F5344CB8AC3E}">
        <p14:creationId xmlns:p14="http://schemas.microsoft.com/office/powerpoint/2010/main" val="2420127494"/>
      </p:ext>
    </p:extLst>
  </p:cSld>
  <p:clrMapOvr>
    <a:masterClrMapping/>
  </p:clrMapOvr>
  <mc:AlternateContent xmlns:mc="http://schemas.openxmlformats.org/markup-compatibility/2006" xmlns:p14="http://schemas.microsoft.com/office/powerpoint/2010/main">
    <mc:Choice Requires="p14">
      <p:transition spd="slow" p14:dur="2000" advTm="78887"/>
    </mc:Choice>
    <mc:Fallback xmlns="">
      <p:transition spd="slow" advTm="78887"/>
    </mc:Fallback>
  </mc:AlternateContent>
  <p:extLst>
    <p:ext uri="{3A86A75C-4F4B-4683-9AE1-C65F6400EC91}">
      <p14:laserTraceLst xmlns:p14="http://schemas.microsoft.com/office/powerpoint/2010/main">
        <p14:tracePtLst>
          <p14:tracePt t="1348" x="6686550" y="5219700"/>
          <p14:tracePt t="1356" x="6705600" y="5219700"/>
          <p14:tracePt t="1364" x="6737350" y="5207000"/>
          <p14:tracePt t="1372" x="6769100" y="5187950"/>
          <p14:tracePt t="1389" x="6819900" y="5143500"/>
          <p14:tracePt t="1405" x="6870700" y="5092700"/>
          <p14:tracePt t="1422" x="6902450" y="5016500"/>
          <p14:tracePt t="1439" x="6921500" y="4946650"/>
          <p14:tracePt t="1455" x="6921500" y="4895850"/>
          <p14:tracePt t="1472" x="6915150" y="4851400"/>
          <p14:tracePt t="1488" x="6870700" y="4762500"/>
          <p14:tracePt t="1505" x="6794500" y="4673600"/>
          <p14:tracePt t="1522" x="6718300" y="4591050"/>
          <p14:tracePt t="1539" x="6597650" y="4502150"/>
          <p14:tracePt t="1555" x="6565900" y="4483100"/>
          <p14:tracePt t="1588" x="6559550" y="4483100"/>
          <p14:tracePt t="2328" x="6546850" y="4483100"/>
          <p14:tracePt t="2336" x="6515100" y="4464050"/>
          <p14:tracePt t="2355" x="6407150" y="4387850"/>
          <p14:tracePt t="2372" x="6286500" y="4298950"/>
          <p14:tracePt t="2388" x="6172200" y="4203700"/>
          <p14:tracePt t="2405" x="6013450" y="4108450"/>
          <p14:tracePt t="2422" x="5924550" y="4070350"/>
          <p14:tracePt t="2438" x="5842000" y="4044950"/>
          <p14:tracePt t="2455" x="5784850" y="4025900"/>
          <p14:tracePt t="2472" x="5734050" y="4006850"/>
          <p14:tracePt t="2488" x="5702300" y="4000500"/>
          <p14:tracePt t="2489" x="5676900" y="3994150"/>
          <p14:tracePt t="2505" x="5657850" y="3987800"/>
          <p14:tracePt t="2522" x="5524500" y="3968750"/>
          <p14:tracePt t="2538" x="5448300" y="3956050"/>
          <p14:tracePt t="2555" x="5340350" y="3943350"/>
          <p14:tracePt t="2571" x="5289550" y="3943350"/>
          <p14:tracePt t="2589" x="5181600" y="3937000"/>
          <p14:tracePt t="2606" x="5118100" y="3937000"/>
          <p14:tracePt t="2624" x="5086350" y="3937000"/>
          <p14:tracePt t="2638" x="5060950" y="3937000"/>
          <p14:tracePt t="3092" x="5054600" y="3937000"/>
          <p14:tracePt t="3100" x="5054600" y="3924300"/>
          <p14:tracePt t="3107" x="5041900" y="3879850"/>
          <p14:tracePt t="3123" x="4991100" y="3740150"/>
          <p14:tracePt t="3139" x="4914900" y="3556000"/>
          <p14:tracePt t="3155" x="4832350" y="3397250"/>
          <p14:tracePt t="3172" x="4749800" y="3270250"/>
          <p14:tracePt t="3189" x="4660900" y="3143250"/>
          <p14:tracePt t="3205" x="4603750" y="3067050"/>
          <p14:tracePt t="3222" x="4527550" y="2971800"/>
          <p14:tracePt t="3238" x="4489450" y="2921000"/>
          <p14:tracePt t="3255" x="4483100" y="2914650"/>
          <p14:tracePt t="5748" x="4502150" y="2914650"/>
          <p14:tracePt t="5756" x="4559300" y="2914650"/>
          <p14:tracePt t="5763" x="4591050" y="2914650"/>
          <p14:tracePt t="5772" x="4679950" y="2908300"/>
          <p14:tracePt t="5788" x="4781550" y="2901950"/>
          <p14:tracePt t="5805" x="4972050" y="2825750"/>
          <p14:tracePt t="5822" x="5245100" y="2660650"/>
          <p14:tracePt t="5838" x="5505450" y="2432050"/>
          <p14:tracePt t="5855" x="5753100" y="2171700"/>
          <p14:tracePt t="5872" x="5905500" y="1993900"/>
          <p14:tracePt t="5888" x="5949950" y="1936750"/>
          <p14:tracePt t="31452" x="5949950" y="1943100"/>
          <p14:tracePt t="31459" x="5949950" y="1962150"/>
          <p14:tracePt t="31472" x="5949950" y="1974850"/>
          <p14:tracePt t="31490" x="5962650" y="2012950"/>
          <p14:tracePt t="31506" x="5962650" y="2044700"/>
          <p14:tracePt t="31521" x="5969000" y="2063750"/>
          <p14:tracePt t="31538" x="5969000" y="2101850"/>
          <p14:tracePt t="31556" x="5981700" y="2139950"/>
          <p14:tracePt t="31572" x="5988050" y="2184400"/>
          <p14:tracePt t="31589" x="5994400" y="2209800"/>
          <p14:tracePt t="31606" x="5994400" y="2254250"/>
          <p14:tracePt t="31621" x="6000750" y="2286000"/>
          <p14:tracePt t="31638" x="6000750" y="2292350"/>
          <p14:tracePt t="31655" x="6000750" y="2298700"/>
          <p14:tracePt t="31739" x="6000750" y="2305050"/>
          <p14:tracePt t="31746" x="6000750" y="2311400"/>
          <p14:tracePt t="31759" x="6000750" y="2324100"/>
          <p14:tracePt t="31772" x="5994400" y="2324100"/>
          <p14:tracePt t="31788" x="5994400" y="2336800"/>
          <p14:tracePt t="31806" x="5988050" y="2355850"/>
          <p14:tracePt t="31822" x="5988050" y="2362200"/>
          <p14:tracePt t="31838" x="5988050" y="2368550"/>
          <p14:tracePt t="31856" x="5988050" y="2374900"/>
          <p14:tracePt t="31888" x="5988050" y="2381250"/>
          <p14:tracePt t="32324" x="6019800" y="2381250"/>
          <p14:tracePt t="32332" x="6076950" y="2374900"/>
          <p14:tracePt t="32342" x="6127750" y="2374900"/>
          <p14:tracePt t="32355" x="6210300" y="2368550"/>
          <p14:tracePt t="32372" x="6267450" y="2368550"/>
          <p14:tracePt t="32388" x="6286500" y="2368550"/>
          <p14:tracePt t="32719" x="6286500" y="2381250"/>
          <p14:tracePt t="32734" x="6292850" y="2387600"/>
          <p14:tracePt t="32747" x="6292850" y="2393950"/>
          <p14:tracePt t="32786" x="6292850" y="2400300"/>
          <p14:tracePt t="32802" x="6292850" y="2406650"/>
          <p14:tracePt t="32826" x="6292850" y="2413000"/>
          <p14:tracePt t="32841" x="6286500" y="2413000"/>
          <p14:tracePt t="32847" x="6286500" y="2419350"/>
          <p14:tracePt t="32879" x="6280150" y="2419350"/>
          <p14:tracePt t="32888" x="6280150" y="2432050"/>
          <p14:tracePt t="32895" x="6280150" y="2438400"/>
          <p14:tracePt t="32905" x="6273800" y="2444750"/>
          <p14:tracePt t="32922" x="6267450" y="2451100"/>
          <p14:tracePt t="32955" x="6261100" y="2457450"/>
          <p14:tracePt t="32971" x="6254750" y="2463800"/>
          <p14:tracePt t="32988" x="6242050" y="2470150"/>
          <p14:tracePt t="33005" x="6210300" y="2495550"/>
          <p14:tracePt t="33022" x="6184900" y="2508250"/>
          <p14:tracePt t="33038" x="6153150" y="2533650"/>
          <p14:tracePt t="33055" x="6115050" y="2552700"/>
          <p14:tracePt t="33072" x="6070600" y="2578100"/>
          <p14:tracePt t="33088" x="6038850" y="2603500"/>
          <p14:tracePt t="33106" x="6013450" y="2622550"/>
          <p14:tracePt t="33122" x="5994400" y="2641600"/>
          <p14:tracePt t="33139" x="5962650" y="2667000"/>
          <p14:tracePt t="33155" x="5937250" y="2692400"/>
          <p14:tracePt t="33172" x="5918200" y="2711450"/>
          <p14:tracePt t="33188" x="5911850" y="2717800"/>
          <p14:tracePt t="34101" x="5899150" y="2717800"/>
          <p14:tracePt t="34108" x="5880100" y="2698750"/>
          <p14:tracePt t="34121" x="5835650" y="2679700"/>
          <p14:tracePt t="34138" x="5816600" y="2667000"/>
          <p14:tracePt t="34155" x="5791200" y="2654300"/>
          <p14:tracePt t="34173" x="5784850" y="2654300"/>
          <p14:tracePt t="34188" x="5778500" y="2654300"/>
          <p14:tracePt t="34205" x="5778500" y="2647950"/>
          <p14:tracePt t="34523" x="5772150" y="2647950"/>
          <p14:tracePt t="42289" x="5772150" y="2660650"/>
          <p14:tracePt t="42297" x="5784850" y="2698750"/>
          <p14:tracePt t="42305" x="5791200" y="2717800"/>
          <p14:tracePt t="42322" x="5810250" y="2755900"/>
          <p14:tracePt t="42338" x="5822950" y="2768600"/>
          <p14:tracePt t="42411" x="5822950" y="2781300"/>
          <p14:tracePt t="42419" x="5829300" y="2794000"/>
          <p14:tracePt t="42427" x="5829300" y="2806700"/>
          <p14:tracePt t="42439" x="5835650" y="2825750"/>
          <p14:tracePt t="42455" x="5848350" y="2844800"/>
          <p14:tracePt t="42472" x="5848350" y="2851150"/>
          <p14:tracePt t="42489" x="5854700" y="2870200"/>
          <p14:tracePt t="42505" x="5854700" y="2876550"/>
          <p14:tracePt t="42522" x="5854700" y="2895600"/>
          <p14:tracePt t="42538" x="5861050" y="2921000"/>
          <p14:tracePt t="42556" x="5861050" y="2946400"/>
          <p14:tracePt t="42572" x="5867400" y="2978150"/>
          <p14:tracePt t="42589" x="5873750" y="3016250"/>
          <p14:tracePt t="42606" x="5880100" y="3041650"/>
          <p14:tracePt t="42622" x="5880100" y="3054350"/>
          <p14:tracePt t="42638" x="5886450" y="3079750"/>
          <p14:tracePt t="42655" x="5886450" y="3092450"/>
          <p14:tracePt t="42673" x="5892800" y="3117850"/>
          <p14:tracePt t="42689" x="5899150" y="3149600"/>
          <p14:tracePt t="42706" x="5899150" y="3162300"/>
          <p14:tracePt t="42721" x="5899150" y="3175000"/>
          <p14:tracePt t="42739" x="5899150" y="3194050"/>
          <p14:tracePt t="42755" x="5899150" y="3213100"/>
          <p14:tracePt t="42772" x="5899150" y="3238500"/>
          <p14:tracePt t="42789" x="5899150" y="3257550"/>
          <p14:tracePt t="42805" x="5899150" y="3270250"/>
          <p14:tracePt t="42822" x="5899150" y="3282950"/>
          <p14:tracePt t="42838" x="5899150" y="3295650"/>
          <p14:tracePt t="42922" x="5892800" y="3295650"/>
          <p14:tracePt t="42929" x="5886450" y="3295650"/>
          <p14:tracePt t="42953" x="5880100" y="3295650"/>
          <p14:tracePt t="45260" x="5873750" y="3302000"/>
          <p14:tracePt t="45267" x="5867400" y="3314700"/>
          <p14:tracePt t="45275" x="5867400" y="3327400"/>
          <p14:tracePt t="45288" x="5867400" y="3333750"/>
          <p14:tracePt t="45305" x="5854700" y="3359150"/>
          <p14:tracePt t="45322" x="5835650" y="3397250"/>
          <p14:tracePt t="45338" x="5822950" y="3422650"/>
          <p14:tracePt t="45356" x="5810250" y="3448050"/>
          <p14:tracePt t="45371" x="5803900" y="3460750"/>
          <p14:tracePt t="45388" x="5791200" y="3492500"/>
          <p14:tracePt t="45405" x="5772150" y="3536950"/>
          <p14:tracePt t="45422" x="5753100" y="3600450"/>
          <p14:tracePt t="45439" x="5746750" y="3657600"/>
          <p14:tracePt t="45455" x="5734050" y="3689350"/>
          <p14:tracePt t="45473" x="5727700" y="3721100"/>
          <p14:tracePt t="45488" x="5727700" y="3752850"/>
          <p14:tracePt t="45505" x="5721350" y="3790950"/>
          <p14:tracePt t="45522" x="5715000" y="3816350"/>
          <p14:tracePt t="45538" x="5702300" y="3867150"/>
          <p14:tracePt t="45555" x="5702300" y="3905250"/>
          <p14:tracePt t="45572" x="5702300" y="3924300"/>
          <p14:tracePt t="45631" x="5702300" y="3930650"/>
          <p14:tracePt t="59313" x="5702300" y="3943350"/>
          <p14:tracePt t="59320" x="5702300" y="3956050"/>
          <p14:tracePt t="59338" x="5695950" y="3987800"/>
          <p14:tracePt t="59355" x="5695950" y="4013200"/>
          <p14:tracePt t="59372" x="5689600" y="4044950"/>
          <p14:tracePt t="59388" x="5689600" y="4064000"/>
          <p14:tracePt t="59405" x="5689600" y="4076700"/>
          <p14:tracePt t="65049" x="5695950" y="4121150"/>
          <p14:tracePt t="65057" x="5695950" y="4140200"/>
          <p14:tracePt t="65072" x="5695950" y="4146550"/>
          <p14:tracePt t="65088" x="5721350" y="4229100"/>
          <p14:tracePt t="65105" x="5734050" y="4305300"/>
          <p14:tracePt t="65122" x="5746750" y="4356100"/>
          <p14:tracePt t="65139" x="5753100" y="4425950"/>
          <p14:tracePt t="65155" x="5753100" y="4489450"/>
          <p14:tracePt t="65171" x="5765800" y="4578350"/>
          <p14:tracePt t="65189" x="5803900" y="4819650"/>
          <p14:tracePt t="65205" x="5835650" y="5029200"/>
          <p14:tracePt t="65222" x="5880100" y="5232400"/>
          <p14:tracePt t="65239" x="5943600" y="5410200"/>
          <p14:tracePt t="65255" x="6032500" y="5575300"/>
          <p14:tracePt t="65271" x="6076950" y="5657850"/>
          <p14:tracePt t="65289" x="6140450" y="5759450"/>
          <p14:tracePt t="65305" x="6165850" y="5797550"/>
          <p14:tracePt t="65322" x="6184900" y="5822950"/>
          <p14:tracePt t="65339" x="6191250" y="5829300"/>
          <p14:tracePt t="65355" x="6197600" y="5829300"/>
          <p14:tracePt t="65690" x="6191250" y="5816600"/>
          <p14:tracePt t="65697" x="6191250" y="5810250"/>
          <p14:tracePt t="65706" x="6191250" y="5803900"/>
          <p14:tracePt t="65722" x="6184900" y="5797550"/>
          <p14:tracePt t="66178" x="6178550" y="5791200"/>
          <p14:tracePt t="66184" x="6178550" y="5778500"/>
          <p14:tracePt t="66191" x="6172200" y="5765800"/>
          <p14:tracePt t="66205" x="6172200" y="5753100"/>
          <p14:tracePt t="66222" x="6165850" y="5740400"/>
          <p14:tracePt t="66593" x="6165850" y="5734050"/>
          <p14:tracePt t="68607" x="6153150" y="5715000"/>
          <p14:tracePt t="68615" x="6140450" y="5689600"/>
          <p14:tracePt t="68623" x="6127750" y="5670550"/>
          <p14:tracePt t="68638" x="6115050" y="5657850"/>
          <p14:tracePt t="68656" x="6083300" y="5626100"/>
          <p14:tracePt t="68672" x="6064250" y="5600700"/>
          <p14:tracePt t="68689" x="6057900" y="5588000"/>
          <p14:tracePt t="68964" x="6051550" y="5581650"/>
          <p14:tracePt t="68974" x="6045200" y="5575300"/>
          <p14:tracePt t="68979" x="6026150" y="5562600"/>
          <p14:tracePt t="68988" x="6013450" y="5556250"/>
          <p14:tracePt t="69005" x="5988050" y="5537200"/>
          <p14:tracePt t="69021" x="5975350" y="5524500"/>
          <p14:tracePt t="69039" x="5969000" y="5524500"/>
          <p14:tracePt t="69055" x="5969000" y="5518150"/>
          <p14:tracePt t="69125" x="5962650" y="5518150"/>
          <p14:tracePt t="69141" x="5956300" y="5518150"/>
          <p14:tracePt t="69465" x="5949950" y="5518150"/>
          <p14:tracePt t="69487" x="5943600" y="5518150"/>
          <p14:tracePt t="71356" x="5943600" y="5499100"/>
          <p14:tracePt t="71363" x="5943600" y="5486400"/>
          <p14:tracePt t="71372" x="5943600" y="5473700"/>
          <p14:tracePt t="71388" x="5943600" y="5454650"/>
          <p14:tracePt t="71405" x="5943600" y="5441950"/>
          <p14:tracePt t="71422" x="5943600" y="5429250"/>
          <p14:tracePt t="71438" x="5943600" y="5422900"/>
          <p14:tracePt t="71472" x="5949950" y="5416550"/>
          <p14:tracePt t="71898" x="5949950" y="5410200"/>
          <p14:tracePt t="71911" x="5949950" y="5403850"/>
          <p14:tracePt t="74739" x="5949950" y="5397500"/>
          <p14:tracePt t="74746" x="5949950" y="5391150"/>
          <p14:tracePt t="74755" x="5949950" y="5378450"/>
          <p14:tracePt t="74772" x="5949950" y="5365750"/>
          <p14:tracePt t="75595" x="5949950" y="5359400"/>
          <p14:tracePt t="75601" x="5949950" y="5346700"/>
          <p14:tracePt t="75609" x="5949950" y="5340350"/>
          <p14:tracePt t="75621" x="5949950" y="5334000"/>
          <p14:tracePt t="75638" x="5949950" y="5321300"/>
          <p14:tracePt t="75655" x="5949950" y="5314950"/>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0449CB2-A532-8F0E-4BEA-55E6220F5499}"/>
              </a:ext>
            </a:extLst>
          </p:cNvPr>
          <p:cNvSpPr txBox="1">
            <a:spLocks/>
          </p:cNvSpPr>
          <p:nvPr/>
        </p:nvSpPr>
        <p:spPr>
          <a:xfrm>
            <a:off x="1000941" y="685801"/>
            <a:ext cx="3494859" cy="5491162"/>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600"/>
              </a:spcAft>
              <a:buClrTx/>
              <a:buSzTx/>
              <a:tabLst/>
              <a:defRPr/>
            </a:pPr>
            <a:r>
              <a:rPr kumimoji="0" lang="en-US" altLang="en-US" i="0" u="none" strike="noStrike" kern="1200" cap="none" spc="0" normalizeH="0" baseline="0" noProof="0" dirty="0">
                <a:ln>
                  <a:noFill/>
                </a:ln>
                <a:solidFill>
                  <a:schemeClr val="tx1"/>
                </a:solidFill>
                <a:effectLst/>
                <a:uLnTx/>
                <a:uFillTx/>
                <a:latin typeface="+mj-lt"/>
                <a:ea typeface="+mj-ea"/>
                <a:cs typeface="+mj-cs"/>
              </a:rPr>
              <a:t>CAP Grants</a:t>
            </a:r>
            <a:endParaRPr kumimoji="0" lang="en-US"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A blue rectangle with white text&#10;&#10;Description automatically generated with low confidence">
            <a:extLst>
              <a:ext uri="{FF2B5EF4-FFF2-40B4-BE49-F238E27FC236}">
                <a16:creationId xmlns:a16="http://schemas.microsoft.com/office/drawing/2014/main" id="{A145108F-4FA2-8931-5E31-CCCDFC5DF3DD}"/>
              </a:ext>
            </a:extLst>
          </p:cNvPr>
          <p:cNvPicPr>
            <a:picLocks noChangeAspect="1"/>
          </p:cNvPicPr>
          <p:nvPr/>
        </p:nvPicPr>
        <p:blipFill>
          <a:blip r:embed="rId3"/>
          <a:stretch>
            <a:fillRect/>
          </a:stretch>
        </p:blipFill>
        <p:spPr>
          <a:xfrm>
            <a:off x="11245422" y="122622"/>
            <a:ext cx="695325" cy="838200"/>
          </a:xfrm>
          <a:prstGeom prst="rect">
            <a:avLst/>
          </a:prstGeom>
        </p:spPr>
      </p:pic>
      <p:graphicFrame>
        <p:nvGraphicFramePr>
          <p:cNvPr id="27" name="Content Placeholder 16">
            <a:extLst>
              <a:ext uri="{FF2B5EF4-FFF2-40B4-BE49-F238E27FC236}">
                <a16:creationId xmlns:a16="http://schemas.microsoft.com/office/drawing/2014/main" id="{5E7E5470-BB5E-1F37-B065-F0BBD9C5138B}"/>
              </a:ext>
            </a:extLst>
          </p:cNvPr>
          <p:cNvGraphicFramePr>
            <a:graphicFrameLocks noGrp="1"/>
          </p:cNvGraphicFramePr>
          <p:nvPr>
            <p:ph idx="1"/>
            <p:extLst>
              <p:ext uri="{D42A27DB-BD31-4B8C-83A1-F6EECF244321}">
                <p14:modId xmlns:p14="http://schemas.microsoft.com/office/powerpoint/2010/main" val="151466573"/>
              </p:ext>
            </p:extLst>
          </p:nvPr>
        </p:nvGraphicFramePr>
        <p:xfrm>
          <a:off x="4702548" y="960821"/>
          <a:ext cx="6655842" cy="52161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2" name="Slide Number Placeholder 2">
            <a:extLst>
              <a:ext uri="{FF2B5EF4-FFF2-40B4-BE49-F238E27FC236}">
                <a16:creationId xmlns:a16="http://schemas.microsoft.com/office/drawing/2014/main" id="{324CBFD5-9984-D56B-0058-B76BA0D68F12}"/>
              </a:ext>
            </a:extLst>
          </p:cNvPr>
          <p:cNvSpPr txBox="1">
            <a:spLocks/>
          </p:cNvSpPr>
          <p:nvPr/>
        </p:nvSpPr>
        <p:spPr>
          <a:xfrm>
            <a:off x="9197547" y="6370253"/>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rgbClr val="0327C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9B6DE4E4-2A98-4809-885F-B708A10A016F}" type="slidenum">
              <a:rPr lang="en-US" smtClean="0">
                <a:latin typeface="Calibri" panose="020F0502020204030204"/>
              </a:rPr>
              <a:pPr>
                <a:defRPr/>
              </a:pPr>
              <a:t>9</a:t>
            </a:fld>
            <a:endParaRPr lang="en-US" dirty="0">
              <a:latin typeface="Calibri" panose="020F0502020204030204"/>
            </a:endParaRPr>
          </a:p>
        </p:txBody>
      </p:sp>
    </p:spTree>
    <p:extLst>
      <p:ext uri="{BB962C8B-B14F-4D97-AF65-F5344CB8AC3E}">
        <p14:creationId xmlns:p14="http://schemas.microsoft.com/office/powerpoint/2010/main" val="413614108"/>
      </p:ext>
    </p:extLst>
  </p:cSld>
  <p:clrMapOvr>
    <a:masterClrMapping/>
  </p:clrMapOvr>
  <mc:AlternateContent xmlns:mc="http://schemas.openxmlformats.org/markup-compatibility/2006" xmlns:p14="http://schemas.microsoft.com/office/powerpoint/2010/main">
    <mc:Choice Requires="p14">
      <p:transition spd="slow" p14:dur="2000" advTm="82881"/>
    </mc:Choice>
    <mc:Fallback xmlns="">
      <p:transition spd="slow" advTm="82881"/>
    </mc:Fallback>
  </mc:AlternateContent>
  <p:extLst>
    <p:ext uri="{3A86A75C-4F4B-4683-9AE1-C65F6400EC91}">
      <p14:laserTraceLst xmlns:p14="http://schemas.microsoft.com/office/powerpoint/2010/main">
        <p14:tracePtLst>
          <p14:tracePt t="1378" x="5949950" y="5295900"/>
          <p14:tracePt t="1385" x="5949950" y="5226050"/>
          <p14:tracePt t="1395" x="5949950" y="5048250"/>
          <p14:tracePt t="1411" x="5886450" y="4584700"/>
          <p14:tracePt t="1428" x="5772150" y="4057650"/>
          <p14:tracePt t="1445" x="5600700" y="3600450"/>
          <p14:tracePt t="1461" x="5435600" y="3206750"/>
          <p14:tracePt t="1478" x="5232400" y="2813050"/>
          <p14:tracePt t="1495" x="5149850" y="2673350"/>
          <p14:tracePt t="1511" x="5099050" y="2565400"/>
          <p14:tracePt t="1528" x="5041900" y="2444750"/>
          <p14:tracePt t="1544" x="4972050" y="2260600"/>
          <p14:tracePt t="1562" x="4940300" y="2165350"/>
          <p14:tracePt t="1578" x="4940300" y="2146300"/>
          <p14:tracePt t="8935" x="4940300" y="2139950"/>
          <p14:tracePt t="8944" x="4940300" y="2133600"/>
          <p14:tracePt t="8951" x="4940300" y="2127250"/>
          <p14:tracePt t="8961" x="4940300" y="2120900"/>
          <p14:tracePt t="10725" x="4940300" y="2108200"/>
          <p14:tracePt t="10733" x="4946650" y="2089150"/>
          <p14:tracePt t="10744" x="4946650" y="2070100"/>
          <p14:tracePt t="10761" x="4959350" y="2051050"/>
          <p14:tracePt t="10778" x="4965700" y="2019300"/>
          <p14:tracePt t="10795" x="4978400" y="1962150"/>
          <p14:tracePt t="10813" x="4997450" y="1905000"/>
          <p14:tracePt t="10828" x="5010150" y="1873250"/>
          <p14:tracePt t="10846" x="5029200" y="1822450"/>
          <p14:tracePt t="10861" x="5060950" y="1771650"/>
          <p14:tracePt t="10878" x="5073650" y="1739900"/>
          <p14:tracePt t="10895" x="5099050" y="1682750"/>
          <p14:tracePt t="10912" x="5111750" y="1657350"/>
          <p14:tracePt t="10928" x="5111750" y="1644650"/>
          <p14:tracePt t="10944" x="5118100" y="1644650"/>
          <p14:tracePt t="10978" x="5124450" y="1644650"/>
          <p14:tracePt t="10994" x="5143500" y="1644650"/>
          <p14:tracePt t="11182" x="5156200" y="1644650"/>
          <p14:tracePt t="11189" x="5168900" y="1644650"/>
          <p14:tracePt t="11197" x="5207000" y="1644650"/>
          <p14:tracePt t="11212" x="5353050" y="1625600"/>
          <p14:tracePt t="11228" x="5537200" y="1562100"/>
          <p14:tracePt t="11244" x="5702300" y="1473200"/>
          <p14:tracePt t="11261" x="5822950" y="1390650"/>
          <p14:tracePt t="11278" x="5899150" y="1327150"/>
          <p14:tracePt t="11295" x="5975350" y="1257300"/>
          <p14:tracePt t="11311" x="6026150" y="1206500"/>
          <p14:tracePt t="11328" x="6045200" y="1168400"/>
          <p14:tracePt t="11345" x="6057900" y="1149350"/>
          <p14:tracePt t="11467" x="6051550" y="1143000"/>
          <p14:tracePt t="11475" x="6013450" y="1136650"/>
          <p14:tracePt t="11495" x="5943600" y="1111250"/>
          <p14:tracePt t="11511" x="5873750" y="1098550"/>
          <p14:tracePt t="11528" x="5816600" y="1085850"/>
          <p14:tracePt t="11545" x="5759450" y="1085850"/>
          <p14:tracePt t="11561" x="5734050" y="1085850"/>
          <p14:tracePt t="11578" x="5689600" y="1085850"/>
          <p14:tracePt t="11595" x="5651500" y="1085850"/>
          <p14:tracePt t="11612" x="5626100" y="1098550"/>
          <p14:tracePt t="11628" x="5588000" y="1111250"/>
          <p14:tracePt t="11644" x="5543550" y="1123950"/>
          <p14:tracePt t="11661" x="5486400" y="1162050"/>
          <p14:tracePt t="11678" x="5454650" y="1187450"/>
          <p14:tracePt t="11694" x="5422900" y="1219200"/>
          <p14:tracePt t="11711" x="5403850" y="1250950"/>
          <p14:tracePt t="11728" x="5378450" y="1282700"/>
          <p14:tracePt t="11745" x="5353050" y="1352550"/>
          <p14:tracePt t="11761" x="5340350" y="1416050"/>
          <p14:tracePt t="11778" x="5334000" y="1447800"/>
          <p14:tracePt t="11795" x="5334000" y="1479550"/>
          <p14:tracePt t="11811" x="5334000" y="1517650"/>
          <p14:tracePt t="11828" x="5334000" y="1536700"/>
          <p14:tracePt t="11846" x="5346700" y="1574800"/>
          <p14:tracePt t="11862" x="5353050" y="1593850"/>
          <p14:tracePt t="11878" x="5372100" y="1619250"/>
          <p14:tracePt t="11895" x="5391150" y="1644650"/>
          <p14:tracePt t="11911" x="5403850" y="1657350"/>
          <p14:tracePt t="11928" x="5435600" y="1682750"/>
          <p14:tracePt t="11945" x="5480050" y="1708150"/>
          <p14:tracePt t="11961" x="5511800" y="1727200"/>
          <p14:tracePt t="11978" x="5549900" y="1739900"/>
          <p14:tracePt t="11994" x="5607050" y="1752600"/>
          <p14:tracePt t="12011" x="5657850" y="1771650"/>
          <p14:tracePt t="12028" x="5721350" y="1784350"/>
          <p14:tracePt t="12045" x="5842000" y="1803400"/>
          <p14:tracePt t="12061" x="5905500" y="1816100"/>
          <p14:tracePt t="12078" x="6038850" y="1835150"/>
          <p14:tracePt t="12094" x="6146800" y="1841500"/>
          <p14:tracePt t="12111" x="6286500" y="1854200"/>
          <p14:tracePt t="12128" x="6369050" y="1866900"/>
          <p14:tracePt t="12145" x="6521450" y="1885950"/>
          <p14:tracePt t="12161" x="6572250" y="1892300"/>
          <p14:tracePt t="12178" x="6667500" y="1911350"/>
          <p14:tracePt t="12195" x="6724650" y="1924050"/>
          <p14:tracePt t="12211" x="6781800" y="1943100"/>
          <p14:tracePt t="12228" x="6826250" y="1955800"/>
          <p14:tracePt t="12245" x="6927850" y="1987550"/>
          <p14:tracePt t="12262" x="6991350" y="2006600"/>
          <p14:tracePt t="12278" x="7067550" y="2032000"/>
          <p14:tracePt t="12295" x="7169150" y="2057400"/>
          <p14:tracePt t="12311" x="7245350" y="2076450"/>
          <p14:tracePt t="12328" x="7308850" y="2089150"/>
          <p14:tracePt t="12344" x="7366000" y="2095500"/>
          <p14:tracePt t="12362" x="7423150" y="2101850"/>
          <p14:tracePt t="12377" x="7461250" y="2114550"/>
          <p14:tracePt t="12395" x="7512050" y="2114550"/>
          <p14:tracePt t="12411" x="7575550" y="2120900"/>
          <p14:tracePt t="12428" x="7664450" y="2127250"/>
          <p14:tracePt t="12445" x="7721600" y="2127250"/>
          <p14:tracePt t="12461" x="7791450" y="2127250"/>
          <p14:tracePt t="12478" x="7867650" y="2127250"/>
          <p14:tracePt t="12494" x="7912100" y="2114550"/>
          <p14:tracePt t="12511" x="7950200" y="2108200"/>
          <p14:tracePt t="12528" x="8001000" y="2082800"/>
          <p14:tracePt t="12545" x="8077200" y="2051050"/>
          <p14:tracePt t="12561" x="8115300" y="2038350"/>
          <p14:tracePt t="12578" x="8178800" y="2019300"/>
          <p14:tracePt t="12595" x="8191500" y="2019300"/>
          <p14:tracePt t="12612" x="8204200" y="2012950"/>
          <p14:tracePt t="12628" x="8210550" y="2012950"/>
          <p14:tracePt t="12645" x="8210550" y="2006600"/>
          <p14:tracePt t="14215" x="8216900" y="2006600"/>
          <p14:tracePt t="14229" x="8223250" y="2006600"/>
          <p14:tracePt t="36496" x="8229600" y="1993900"/>
          <p14:tracePt t="36503" x="8229600" y="1974850"/>
          <p14:tracePt t="36519" x="8235950" y="1962150"/>
          <p14:tracePt t="36528" x="8242300" y="1955800"/>
          <p14:tracePt t="53917" x="8229600" y="1968500"/>
          <p14:tracePt t="53925" x="8216900" y="1993900"/>
          <p14:tracePt t="53944" x="8185150" y="2044700"/>
          <p14:tracePt t="53961" x="8147050" y="2114550"/>
          <p14:tracePt t="53978" x="8083550" y="2190750"/>
          <p14:tracePt t="53995" x="7994650" y="2336800"/>
          <p14:tracePt t="54013" x="7931150" y="2451100"/>
          <p14:tracePt t="54028" x="7886700" y="2533650"/>
          <p14:tracePt t="54044" x="7861300" y="2578100"/>
          <p14:tracePt t="54061" x="7848600" y="2590800"/>
          <p14:tracePt t="54078" x="7842250" y="2597150"/>
          <p14:tracePt t="54094" x="7829550" y="2603500"/>
          <p14:tracePt t="54128" x="7791450" y="2603500"/>
          <p14:tracePt t="54144" x="7759700" y="2609850"/>
          <p14:tracePt t="54161" x="7715250" y="2609850"/>
          <p14:tracePt t="54178" x="7689850" y="2609850"/>
          <p14:tracePt t="54195" x="7658100" y="2616200"/>
          <p14:tracePt t="54212" x="7620000" y="2616200"/>
          <p14:tracePt t="54228" x="7600950" y="2616200"/>
          <p14:tracePt t="54244" x="7588250" y="2616200"/>
          <p14:tracePt t="54261" x="7575550" y="2616200"/>
          <p14:tracePt t="54279" x="7562850" y="2616200"/>
          <p14:tracePt t="54295" x="7550150" y="2616200"/>
          <p14:tracePt t="60958" x="7550150" y="2628900"/>
          <p14:tracePt t="60965" x="7550150" y="2654300"/>
          <p14:tracePt t="60978" x="7531100" y="2730500"/>
          <p14:tracePt t="60994" x="7493000" y="2921000"/>
          <p14:tracePt t="61011" x="7461250" y="3130550"/>
          <p14:tracePt t="61028" x="7435850" y="3390900"/>
          <p14:tracePt t="61044" x="7435850" y="3575050"/>
          <p14:tracePt t="61061" x="7435850" y="3778250"/>
          <p14:tracePt t="61078" x="7435850" y="3860800"/>
          <p14:tracePt t="61094" x="7435850" y="3962400"/>
          <p14:tracePt t="61111" x="7448550" y="4076700"/>
          <p14:tracePt t="61128" x="7442200" y="4146550"/>
          <p14:tracePt t="61145" x="7435850" y="4210050"/>
          <p14:tracePt t="61161" x="7429500" y="4235450"/>
          <p14:tracePt t="61178" x="7423150" y="4286250"/>
          <p14:tracePt t="61194" x="7423150" y="4330700"/>
          <p14:tracePt t="61211" x="7423150" y="4362450"/>
          <p14:tracePt t="61228" x="7423150" y="4432300"/>
          <p14:tracePt t="61244" x="7410450" y="4508500"/>
          <p14:tracePt t="61262" x="7404100" y="4603750"/>
          <p14:tracePt t="61278" x="7397750" y="4641850"/>
          <p14:tracePt t="61294" x="7397750" y="4667250"/>
          <p14:tracePt t="61311" x="7397750" y="4673600"/>
          <p14:tracePt t="61846" x="7397750" y="4667250"/>
          <p14:tracePt t="61853" x="7397750" y="4660900"/>
          <p14:tracePt t="61862" x="7391400" y="4654550"/>
          <p14:tracePt t="61878" x="7391400" y="4648200"/>
          <p14:tracePt t="74910" x="7397750" y="4679950"/>
          <p14:tracePt t="74928" x="7429500" y="4743450"/>
          <p14:tracePt t="74944" x="7461250" y="4819650"/>
          <p14:tracePt t="74963" x="7473950" y="4876800"/>
          <p14:tracePt t="74978" x="7493000" y="4914900"/>
          <p14:tracePt t="74994" x="7505700" y="4953000"/>
          <p14:tracePt t="75011" x="7524750" y="4991100"/>
          <p14:tracePt t="75028" x="7537450" y="5010150"/>
          <p14:tracePt t="75044" x="7543800" y="5016500"/>
          <p14:tracePt t="75078" x="7550150" y="5022850"/>
          <p14:tracePt t="75319" x="7550150" y="5016500"/>
          <p14:tracePt t="75327" x="7550150" y="5010150"/>
          <p14:tracePt t="75345" x="7550150" y="5003800"/>
          <p14:tracePt t="75361" x="7550150" y="4991100"/>
          <p14:tracePt t="75378" x="7550150" y="4984750"/>
          <p14:tracePt t="75394" x="7550150" y="4972050"/>
          <p14:tracePt t="75411" x="7550150" y="4965700"/>
          <p14:tracePt t="75428" x="7550150" y="4959350"/>
          <p14:tracePt t="75530" x="7556500" y="5003800"/>
          <p14:tracePt t="75535" x="7562850" y="5086350"/>
          <p14:tracePt t="75544" x="7562850" y="5130800"/>
          <p14:tracePt t="75561" x="7607300" y="5295900"/>
          <p14:tracePt t="75578" x="7645400" y="5410200"/>
          <p14:tracePt t="75595" x="7683500" y="5511800"/>
          <p14:tracePt t="75612" x="7740650" y="5594350"/>
          <p14:tracePt t="75628" x="7759700" y="5619750"/>
          <p14:tracePt t="75728" x="7759700" y="5626100"/>
          <p14:tracePt t="75735" x="7766050" y="5638800"/>
          <p14:tracePt t="75744" x="7772400" y="5651500"/>
          <p14:tracePt t="75761" x="7778750" y="5664200"/>
          <p14:tracePt t="75778" x="7778750" y="5676900"/>
          <p14:tracePt t="75795" x="7778750" y="5689600"/>
          <p14:tracePt t="75812" x="7785100" y="5695950"/>
          <p14:tracePt t="75828" x="7791450" y="5702300"/>
          <p14:tracePt t="76005" x="7791450" y="5715000"/>
          <p14:tracePt t="76013" x="7791450" y="5734050"/>
          <p14:tracePt t="76028" x="7791450" y="5772150"/>
          <p14:tracePt t="76045" x="7791450" y="5810250"/>
          <p14:tracePt t="76062" x="7791450" y="5829300"/>
          <p14:tracePt t="76080" x="7797800" y="5854700"/>
          <p14:tracePt t="76094" x="7804150" y="5854700"/>
          <p14:tracePt t="76253" x="7804150" y="5861050"/>
          <p14:tracePt t="76259" x="7804150" y="5867400"/>
          <p14:tracePt t="76278" x="7810500" y="5886450"/>
          <p14:tracePt t="76294" x="7823200" y="5911850"/>
          <p14:tracePt t="76311" x="7835900" y="5924550"/>
          <p14:tracePt t="76327" x="7835900" y="5930900"/>
          <p14:tracePt t="76344" x="7842250" y="5930900"/>
          <p14:tracePt t="77163" x="7848600" y="5937250"/>
          <p14:tracePt t="77187" x="7854950" y="5943600"/>
          <p14:tracePt t="77225" x="7861300" y="5943600"/>
          <p14:tracePt t="77250" x="7861300" y="5949950"/>
          <p14:tracePt t="79180" x="7867650" y="5949950"/>
          <p14:tracePt t="79379" x="7874000" y="5949950"/>
          <p14:tracePt t="81215" x="7880350" y="5949950"/>
          <p14:tracePt t="81223" x="7886700" y="5949950"/>
          <p14:tracePt t="81239" x="7893050" y="5949950"/>
          <p14:tracePt t="81247" x="7899400" y="5949950"/>
          <p14:tracePt t="81261" x="7905750" y="5949950"/>
          <p14:tracePt t="81277" x="7905750" y="5943600"/>
          <p14:tracePt t="81295" x="7905750" y="5937250"/>
          <p14:tracePt t="81311" x="7912100" y="5937250"/>
          <p14:tracePt t="81347" x="7912100" y="5930900"/>
          <p14:tracePt t="81371" x="7918450" y="593090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16"/>
</p:tagLst>
</file>

<file path=ppt/tags/tag2.xml><?xml version="1.0" encoding="utf-8"?>
<p:tagLst xmlns:a="http://schemas.openxmlformats.org/drawingml/2006/main" xmlns:r="http://schemas.openxmlformats.org/officeDocument/2006/relationships" xmlns:p="http://schemas.openxmlformats.org/presentationml/2006/main">
  <p:tag name="TIMING" val="|16"/>
</p:tagLst>
</file>

<file path=ppt/tags/tag3.xml><?xml version="1.0" encoding="utf-8"?>
<p:tagLst xmlns:a="http://schemas.openxmlformats.org/drawingml/2006/main" xmlns:r="http://schemas.openxmlformats.org/officeDocument/2006/relationships" xmlns:p="http://schemas.openxmlformats.org/presentationml/2006/main">
  <p:tag name="TIMING" val="|16"/>
</p:tagLst>
</file>

<file path=ppt/tags/tag4.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D332C45-BDA6-433E-B1D6-F113362AA17A}"/>
</file>

<file path=customXml/itemProps2.xml><?xml version="1.0" encoding="utf-8"?>
<ds:datastoreItem xmlns:ds="http://schemas.openxmlformats.org/officeDocument/2006/customXml" ds:itemID="{54ED8805-93DC-420E-B6BA-CF2ACC3F5926}"/>
</file>

<file path=customXml/itemProps3.xml><?xml version="1.0" encoding="utf-8"?>
<ds:datastoreItem xmlns:ds="http://schemas.openxmlformats.org/officeDocument/2006/customXml" ds:itemID="{5F84B331-36A0-45E3-A8FC-174A9D295D06}"/>
</file>

<file path=docProps/app.xml><?xml version="1.0" encoding="utf-8"?>
<Properties xmlns="http://schemas.openxmlformats.org/officeDocument/2006/extended-properties" xmlns:vt="http://schemas.openxmlformats.org/officeDocument/2006/docPropsVTypes">
  <Template/>
  <TotalTime>808</TotalTime>
  <Words>891</Words>
  <Application>Microsoft Office PowerPoint</Application>
  <PresentationFormat>Widescreen</PresentationFormat>
  <Paragraphs>155</Paragraphs>
  <Slides>12</Slides>
  <Notes>11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Open Sans</vt:lpstr>
      <vt:lpstr>Open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Ceric, Olgica</dc:creator>
  <cp:lastModifiedBy>Ceric, Olgica</cp:lastModifiedBy>
  <cp:revision>19</cp:revision>
  <dcterms:created xsi:type="dcterms:W3CDTF">2023-09-09T11:11:01Z</dcterms:created>
  <dcterms:modified xsi:type="dcterms:W3CDTF">2023-10-23T17:08:41Z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