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.xml" ContentType="application/vnd.openxmlformats-officedocument.theme+xml"/>
  <Override PartName="/ppt/tags/tag35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3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3"/>
    <p:sldMasterId id="2147483814" r:id="rId24"/>
    <p:sldMasterId id="2147483934" r:id="rId25"/>
  </p:sldMasterIdLst>
  <p:notesMasterIdLst>
    <p:notesMasterId r:id="rId34"/>
  </p:notesMasterIdLst>
  <p:handoutMasterIdLst>
    <p:handoutMasterId r:id="rId35"/>
  </p:handoutMasterIdLst>
  <p:sldIdLst>
    <p:sldId id="2076136926" r:id="rId26"/>
    <p:sldId id="2147483116" r:id="rId27"/>
    <p:sldId id="2147483203" r:id="rId28"/>
    <p:sldId id="2147483279" r:id="rId29"/>
    <p:sldId id="2147483306" r:id="rId30"/>
    <p:sldId id="2147475339" r:id="rId31"/>
    <p:sldId id="2147483307" r:id="rId32"/>
    <p:sldId id="2147483221" r:id="rId33"/>
  </p:sldIdLst>
  <p:sldSz cx="12192000" cy="6858000"/>
  <p:notesSz cx="6858000" cy="9144000"/>
  <p:custDataLst>
    <p:custData r:id="rId13"/>
    <p:custData r:id="rId9"/>
    <p:custData r:id="rId7"/>
    <p:custData r:id="rId2"/>
    <p:custData r:id="rId17"/>
    <p:custData r:id="rId14"/>
    <p:custData r:id="rId11"/>
    <p:custData r:id="rId8"/>
    <p:custData r:id="rId19"/>
    <p:custData r:id="rId21"/>
    <p:custData r:id="rId15"/>
    <p:custData r:id="rId10"/>
    <p:custData r:id="rId4"/>
    <p:custData r:id="rId20"/>
    <p:custData r:id="rId22"/>
    <p:custData r:id="rId12"/>
    <p:custData r:id="rId5"/>
    <p:custData r:id="rId1"/>
    <p:custData r:id="rId16"/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0F9F16-02E6-16C9-D174-DDD1D282A21E}" name="Cottriel, Heather" initials="CH" userId="S::hcottriel@illumina.com::dea4f68c-58de-4bb6-8d85-bd3188e17335" providerId="AD"/>
  <p188:author id="{31A15517-4E01-3C1A-6FB2-97B8C854F47E}" name="Mcleod, Meagan" initials="MM" userId="S::mmcleod@illumina.com::24b21571-d46d-4599-8862-f3c9e924287e" providerId="AD"/>
  <p188:author id="{14E86017-B884-4D28-EC9E-BACA7E2556E2}" name="King, Brandon" initials="KB" userId="S::jking3@illumina.com::a94ed227-de6b-43c2-909f-757ef1cb4910" providerId="AD"/>
  <p188:author id="{7ACEF81A-0A31-0BDB-5AF7-39298E8B64CE}" name="Naouri, Emmanuel" initials="NE" userId="S::enaouri@illumina.com::0d177a02-119b-41c8-a8b0-e744b5cd9515" providerId="AD"/>
  <p188:author id="{F0F48925-F9F4-2E7A-C846-267FCBF9ACDF}" name="Flaherty, Britt" initials="FB" userId="S::bflaherty@illumina.com::2a9a056c-9f14-491c-a73d-09951b503c7c" providerId="AD"/>
  <p188:author id="{222AD726-9140-45F7-6714-5BE716CE3208}" name="Ogonowsky, Alexie" initials="OA" userId="S::aogonowsky@illumina.com::34c05e46-e9f7-4d73-b1c4-2b440aff5935" providerId="AD"/>
  <p188:author id="{1C591D32-80E6-B722-8B07-684E4CD47841}" name="Estrada, Elena" initials="EE" userId="S::eestrada@illumina.com::15165110-7809-4cd5-aebe-48a613469867" providerId="AD"/>
  <p188:author id="{F53E1E38-B66C-E37C-7D10-2E40753C7633}" name="Stobbs, Jennifer" initials="JS" userId="S::jstobbs@illumina.com::ba1c1a7f-9a4a-466e-ab85-6236660b2c86" providerId="AD"/>
  <p188:author id="{96E2EF38-D268-B532-62E1-6AD7734FAD9B}" name="Ackerly, Tracy" initials="TA" userId="S::tackerly@illumina.com::5b88a46d-293b-43f4-9259-e8a3e0d1b5d5" providerId="AD"/>
  <p188:author id="{ED6EE23B-C9EE-7CD7-AA26-EE33501C0373}" name="Lorek, Lisa" initials="LL" userId="S::llorek@illumina.com::b695606c-4f80-4303-a4c7-c62a7dc4a2d8" providerId="AD"/>
  <p188:author id="{943F1B49-74EC-C5DA-92E2-76BFA534964C}" name="Beckhouse, Anthony" initials="BA" userId="S::abeckhouse@illumina.com::6e611c15-47a2-41ce-ab1d-2c63ec239e26" providerId="AD"/>
  <p188:author id="{426EFD4A-CA3B-12F6-7949-F8330B9D3322}" name="Helm, Alex" initials="" userId="S::ahelm@illumina.com::2299a8ef-c456-4522-b10c-449d5d1a1398" providerId="AD"/>
  <p188:author id="{583A7850-777B-2524-8417-A03FD592BB55}" name="Soffer, Nitzan" initials="NS" userId="S::nsoffer@illumina.com::44b106a8-ae06-48b8-9ee3-79f57bba80ae" providerId="AD"/>
  <p188:author id="{7B20DC51-057D-8E62-928A-E1C716C2B361}" name="Kao, Iris" initials="KI" userId="S::ikao@illumina.com::e88cd1f8-5941-4962-bdb6-bc15a94ffa54" providerId="AD"/>
  <p188:author id="{76FA2352-BD3A-7E39-5825-A6D0D269696C}" name="Wheeler, Lawrie" initials="WL" userId="S::lwheeler@illumina.com::fd88d100-b427-4069-9e40-a7f3fe59d5d7" providerId="AD"/>
  <p188:author id="{04DA746D-6A0E-9190-C7C1-91111455C4CB}" name="Cao, Tony" initials="CT" userId="S::tcao2@illumina.com::ef4d382e-8e7d-4729-ae54-68566930183e" providerId="AD"/>
  <p188:author id="{40FDB174-FEC8-45EA-B943-CF5F6571BA01}" name="Tiong, Stefanie" initials="TS" userId="S::stiong@illumina.com::e3337d7d-483d-473e-9ce3-94952c316b23" providerId="AD"/>
  <p188:author id="{F350EE74-7E3F-88F3-0CA9-229B4464A256}" name="Malladi, Sriya" initials="MS" userId="S::smalladi@illumina.com::143f02b0-1e39-4b12-ae7d-41c3469a86ba" providerId="AD"/>
  <p188:author id="{6A290D78-A42A-2152-2EF6-C8F1FA4A46F2}" name="Silva, David" initials="DS" userId="S::dsilva@illumina.com::b75eb71d-3efb-4090-ab9f-448ee51701d3" providerId="AD"/>
  <p188:author id="{A41EE47B-5902-AC20-BDF9-D74273D61EA4}" name="Archer, Charysse" initials="AC" userId="S::carcher@illumina.com::69166d75-a4d2-427c-8bd2-0b632abf6c8f" providerId="AD"/>
  <p188:author id="{B2AB5C7F-0657-6913-8C66-73DCA9981D9B}" name="Hoffman, Steven" initials="HS" userId="S::shoffman@illumina.com::504a978a-aaeb-46dd-9ba7-1c0570371e41" providerId="AD"/>
  <p188:author id="{15006D81-DB83-1420-A99D-605405D5B26F}" name="Cua, Aileen" initials="CA" userId="S::acua@illumina.com::a717c623-ed75-409c-8b4c-8228b3a4cf55" providerId="AD"/>
  <p188:author id="{3348E581-E07B-FF2E-BB28-27868B641AFF}" name="Murphy, Brooke" initials="MB" userId="S::bmurphy@illumina.com::d7e3fe38-1299-4a4a-a51c-884e0029c4ea" providerId="AD"/>
  <p188:author id="{7ADBFF89-8429-81ED-D6B4-299A01F2C9C0}" name="Shianna, Kevin" initials="SK" userId="S::kshianna@illumina.com::396008b0-92c5-480d-aec6-4c00057868ca" providerId="AD"/>
  <p188:author id="{163CF79E-DD01-7E5A-8DA3-22A3B4B1653B}" name="Fellis, Joel" initials="JF" userId="S::jfellis@illumina.com::1a2dd1ad-383a-48cb-a7d8-75de1031925d" providerId="AD"/>
  <p188:author id="{D13ADFAF-524C-4F97-ECDA-FC93AEB34951}" name="Smith, Ellie" initials="SE" userId="S::esmith2@illumina.com::60d5ec29-cc5d-4104-9a02-dccfaa044a5c" providerId="AD"/>
  <p188:author id="{12C8F3B3-B8B3-F35C-FC16-25274B38A214}" name="Mishra, Vivek Kumar" initials="" userId="S::vmishra4@illumina.com::63093266-6296-4a85-bd21-4d868f4783d1" providerId="AD"/>
  <p188:author id="{EAF52FC7-2467-B119-5C76-6B62DE824D15}" name="Mockler, Shannan" initials="MS" userId="S::smockler@illumina.com::219cbec9-1fc2-4a21-a6c2-d001ef2275f7" providerId="AD"/>
  <p188:author id="{D40AF4C9-B909-FD98-F053-3C6F95D8780D}" name="Ross, Alyssa" initials="RA" userId="S::aross1@illumina.com::f30f9eab-10f6-4a2f-a7d4-989189a3a18d" providerId="AD"/>
  <p188:author id="{E69090CD-6C71-A3C4-BF71-F2BBD8E9333A}" name="Hester, Sam" initials="" userId="S::shester@illumina.com::3dee4d2e-9d60-4f21-9ba3-4f239f6a0487" providerId="AD"/>
  <p188:author id="{3A89FDD0-2AE7-5F60-E72F-0E7749B7BE5A}" name="Kara Kirchhoff" initials="KK" userId="8d3257be558b3af9" providerId="Windows Live"/>
  <p188:author id="{B0492EE1-337D-D74B-B602-11FD6BC02885}" name="Nohilly, Fiona" initials="NF" userId="S::fnohilly@illumina.com::9825b5eb-f5fd-433b-ac5d-3b91dbf5b9ce" providerId="AD"/>
  <p188:author id="{79DE2DE4-C7DF-31C2-6112-848BCD7D0F9C}" name="Tralla, Alexa" initials="TA" userId="S::atralla@illumina.com::c85ee4db-cd41-4b7f-bb45-f5e64f10173c" providerId="AD"/>
  <p188:author id="{7AFAC3E6-E17A-F796-77FE-E8E646A2B9F6}" name="Feng, Wenyi" initials="FW" userId="S::wfeng@illumina.com::cfe26038-d750-4e03-8135-6e1410e9fa08" providerId="AD"/>
  <p188:author id="{03E4DAEE-3D0A-DC3E-8194-18EA73CDE32E}" name="Hardy, Pam" initials="PH" userId="S::phardy@illumina.com::f20f0e85-5a57-4b97-bca9-cffd512502e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2B70"/>
    <a:srgbClr val="DE407A"/>
    <a:srgbClr val="FF40FF"/>
    <a:srgbClr val="FF9300"/>
    <a:srgbClr val="9437FF"/>
    <a:srgbClr val="EC8081"/>
    <a:srgbClr val="F5BE70"/>
    <a:srgbClr val="ED8B00"/>
    <a:srgbClr val="F8CA85"/>
    <a:srgbClr val="847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F56998-4004-0348-9D01-48B7197AC38C}" v="260" dt="2024-10-10T19:49:54.4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76"/>
    <p:restoredTop sz="86849"/>
  </p:normalViewPr>
  <p:slideViewPr>
    <p:cSldViewPr snapToGrid="0">
      <p:cViewPr varScale="1">
        <p:scale>
          <a:sx n="56" d="100"/>
          <a:sy n="56" d="100"/>
        </p:scale>
        <p:origin x="13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1.xml"/><Relationship Id="rId39" Type="http://schemas.openxmlformats.org/officeDocument/2006/relationships/theme" Target="theme/theme1.xml"/><Relationship Id="rId21" Type="http://schemas.openxmlformats.org/officeDocument/2006/relationships/customXml" Target="../customXml/item21.xml"/><Relationship Id="rId34" Type="http://schemas.openxmlformats.org/officeDocument/2006/relationships/notesMaster" Target="notesMasters/notesMaster1.xml"/><Relationship Id="rId42" Type="http://schemas.microsoft.com/office/2018/10/relationships/authors" Target="author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4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Master" Target="slideMasters/slideMaster2.xml"/><Relationship Id="rId32" Type="http://schemas.openxmlformats.org/officeDocument/2006/relationships/slide" Target="slides/slide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Master" Target="slideMasters/slideMaster1.xml"/><Relationship Id="rId28" Type="http://schemas.openxmlformats.org/officeDocument/2006/relationships/slide" Target="slides/slide3.xml"/><Relationship Id="rId36" Type="http://schemas.openxmlformats.org/officeDocument/2006/relationships/tags" Target="tags/tag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6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handoutMaster" Target="handoutMasters/handoutMaster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Master" Target="slideMasters/slideMaster3.xml"/><Relationship Id="rId33" Type="http://schemas.openxmlformats.org/officeDocument/2006/relationships/slide" Target="slides/slide8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Set-up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MiSeq v3 100 Series</c:v>
                </c:pt>
                <c:pt idx="1">
                  <c:v>MiSeq v2 Chemistry</c:v>
                </c:pt>
                <c:pt idx="2">
                  <c:v>MiSeq v3 Chemistry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60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50-48CE-B268-9E7871F6B3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MiSeq v3 100 Series</c:v>
                </c:pt>
                <c:pt idx="1">
                  <c:v>MiSeq v2 Chemistry</c:v>
                </c:pt>
                <c:pt idx="2">
                  <c:v>MiSeq v3 Chemistry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 formatCode="General">
                  <c:v>420</c:v>
                </c:pt>
                <c:pt idx="1">
                  <c:v>1440</c:v>
                </c:pt>
                <c:pt idx="2">
                  <c:v>1920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50-48CE-B268-9E7871F6B34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Analysis (sWGS)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MiSeq v3 100 Series</c:v>
                </c:pt>
                <c:pt idx="1">
                  <c:v>MiSeq v2 Chemistry</c:v>
                </c:pt>
                <c:pt idx="2">
                  <c:v>MiSeq v3 Chemistry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21</c:v>
                </c:pt>
                <c:pt idx="1">
                  <c:v>45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50-48CE-B268-9E7871F6B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100"/>
        <c:axId val="1257819823"/>
        <c:axId val="1257814543"/>
      </c:barChart>
      <c:catAx>
        <c:axId val="1257819823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257814543"/>
        <c:crosses val="autoZero"/>
        <c:auto val="1"/>
        <c:lblAlgn val="ctr"/>
        <c:lblOffset val="100"/>
        <c:noMultiLvlLbl val="0"/>
      </c:catAx>
      <c:valAx>
        <c:axId val="1257814543"/>
        <c:scaling>
          <c:orientation val="minMax"/>
          <c:max val="2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57819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D3011F-162B-0B45-AE0F-FBFC3DB48E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E796B8-EC13-2A46-8ED9-DA812061C9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3FB95-12A4-9248-ACAC-A38F3BEF6D9E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CF5F65-549B-8645-8C27-A00056A2B3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9403D-AF31-4246-865F-AAE0F8F7E9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CB796-77F4-9C44-B4A0-62BF6366F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7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D66E0-F984-E745-9436-8E5694A255A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1106A-0354-A044-B75C-5E85C73CE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12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106A-0354-A044-B75C-5E85C73CE1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77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106A-0354-A044-B75C-5E85C73CE1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50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Move to simplicity area</a:t>
            </a:r>
          </a:p>
          <a:p>
            <a:endParaRPr lang="en-US"/>
          </a:p>
          <a:p>
            <a:r>
              <a:rPr lang="en-US"/>
              <a:t>Set up time (# of touchpoints)</a:t>
            </a:r>
          </a:p>
          <a:p>
            <a:r>
              <a:rPr lang="en-US">
                <a:cs typeface="Calibri"/>
              </a:rPr>
              <a:t>90 min to 2 hours 15 min for total </a:t>
            </a:r>
          </a:p>
          <a:p>
            <a:r>
              <a:rPr lang="en-US">
                <a:cs typeface="Calibri"/>
              </a:rPr>
              <a:t>20 min no thaw and onboard </a:t>
            </a:r>
            <a:r>
              <a:rPr lang="en-US" err="1">
                <a:cs typeface="Calibri"/>
              </a:rPr>
              <a:t>dthaw</a:t>
            </a:r>
            <a:r>
              <a:rPr lang="en-US">
                <a:cs typeface="Calibri"/>
              </a:rPr>
              <a:t> MiSeq, 30 min wash, 15 min denaturation, </a:t>
            </a:r>
            <a:r>
              <a:rPr lang="en-US" err="1">
                <a:cs typeface="Calibri"/>
              </a:rPr>
              <a:t>enaturation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Sequencing run </a:t>
            </a:r>
          </a:p>
          <a:p>
            <a:r>
              <a:rPr lang="en-US"/>
              <a:t>Analysis (touchpoints)</a:t>
            </a:r>
          </a:p>
          <a:p>
            <a:r>
              <a:rPr lang="en-US"/>
              <a:t>Histogram with description for each piece</a:t>
            </a:r>
          </a:p>
          <a:p>
            <a:r>
              <a:rPr lang="en-US"/>
              <a:t>Asterisk for each touchpoint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106A-0354-A044-B75C-5E85C73CE1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05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Talk track: Novel optical architecture, and the innovative formulation and cartridge technology.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this is a plot. Michael burek to work on (</a:t>
            </a:r>
            <a:r>
              <a:rPr lang="en-US" err="1">
                <a:ea typeface="Calibri"/>
                <a:cs typeface="Calibri"/>
              </a:rPr>
              <a:t>wenyi</a:t>
            </a:r>
            <a:r>
              <a:rPr lang="en-US">
                <a:ea typeface="Calibri"/>
                <a:cs typeface="Calibri"/>
              </a:rPr>
              <a:t>)</a:t>
            </a:r>
          </a:p>
          <a:p>
            <a:r>
              <a:rPr lang="en-US">
                <a:ea typeface="Calibri"/>
                <a:cs typeface="Calibri"/>
              </a:rPr>
              <a:t>No photo.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106A-0354-A044-B75C-5E85C73CE1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58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1106A-0354-A044-B75C-5E85C73CE1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94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4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4.sv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Cover - Inter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AE14B29E-7F52-812D-4370-403BF76370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Copyright">
            <a:extLst>
              <a:ext uri="{FF2B5EF4-FFF2-40B4-BE49-F238E27FC236}">
                <a16:creationId xmlns:a16="http://schemas.microsoft.com/office/drawing/2014/main" id="{C214C982-6B70-41C7-A0CF-4D7932F65F76}"/>
              </a:ext>
            </a:extLst>
          </p:cNvPr>
          <p:cNvSpPr txBox="1"/>
          <p:nvPr userDrawn="1"/>
        </p:nvSpPr>
        <p:spPr>
          <a:xfrm>
            <a:off x="2079347" y="6357870"/>
            <a:ext cx="3640319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900"/>
              <a:t>© 2023 Illumina, Inc. All rights reserved.</a:t>
            </a:r>
          </a:p>
        </p:txBody>
      </p:sp>
      <p:cxnSp>
        <p:nvCxnSpPr>
          <p:cNvPr id="9" name="Container Line - Bottom">
            <a:extLst>
              <a:ext uri="{FF2B5EF4-FFF2-40B4-BE49-F238E27FC236}">
                <a16:creationId xmlns:a16="http://schemas.microsoft.com/office/drawing/2014/main" id="{E681BA15-D8C4-4B28-937E-72FCB43A6307}"/>
              </a:ext>
            </a:extLst>
          </p:cNvPr>
          <p:cNvCxnSpPr>
            <a:cxnSpLocks/>
          </p:cNvCxnSpPr>
          <p:nvPr userDrawn="1"/>
        </p:nvCxnSpPr>
        <p:spPr>
          <a:xfrm>
            <a:off x="355256" y="5670318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, Organization Name">
            <a:extLst>
              <a:ext uri="{FF2B5EF4-FFF2-40B4-BE49-F238E27FC236}">
                <a16:creationId xmlns:a16="http://schemas.microsoft.com/office/drawing/2014/main" id="{ED77D6B3-8D25-4635-BF06-3C35FF892B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24" y="4851896"/>
            <a:ext cx="7373843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Title, Organization Name</a:t>
            </a:r>
          </a:p>
        </p:txBody>
      </p:sp>
      <p:sp>
        <p:nvSpPr>
          <p:cNvPr id="22" name="Speaker Name">
            <a:extLst>
              <a:ext uri="{FF2B5EF4-FFF2-40B4-BE49-F238E27FC236}">
                <a16:creationId xmlns:a16="http://schemas.microsoft.com/office/drawing/2014/main" id="{07D5AC5E-2FD2-4EA6-9C80-F595A08B2F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8624" y="4356040"/>
            <a:ext cx="7373843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Tx/>
              <a:buNone/>
              <a:defRPr lang="en-US" sz="24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Speaker Name goes here</a:t>
            </a:r>
          </a:p>
        </p:txBody>
      </p:sp>
      <p:cxnSp>
        <p:nvCxnSpPr>
          <p:cNvPr id="11" name="Container Line - Top">
            <a:extLst>
              <a:ext uri="{FF2B5EF4-FFF2-40B4-BE49-F238E27FC236}">
                <a16:creationId xmlns:a16="http://schemas.microsoft.com/office/drawing/2014/main" id="{A7A25EAF-F40F-47C3-8DA5-DDB070C82DD1}"/>
              </a:ext>
            </a:extLst>
          </p:cNvPr>
          <p:cNvCxnSpPr>
            <a:cxnSpLocks/>
          </p:cNvCxnSpPr>
          <p:nvPr userDrawn="1"/>
        </p:nvCxnSpPr>
        <p:spPr>
          <a:xfrm>
            <a:off x="355256" y="4216929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esentation Title">
            <a:extLst>
              <a:ext uri="{FF2B5EF4-FFF2-40B4-BE49-F238E27FC236}">
                <a16:creationId xmlns:a16="http://schemas.microsoft.com/office/drawing/2014/main" id="{BA898A94-7508-4ACB-A3F0-B35BB0CD3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24" y="591401"/>
            <a:ext cx="7591425" cy="2720710"/>
          </a:xfrm>
        </p:spPr>
        <p:txBody>
          <a:bodyPr anchor="ctr">
            <a:noAutofit/>
          </a:bodyPr>
          <a:lstStyle>
            <a:lvl1pPr>
              <a:defRPr lang="en-US" sz="60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Title goes here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BA51FA98-7D7F-1E9B-3CEE-2744A0A482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76" y="6246532"/>
            <a:ext cx="1081484" cy="25498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8A5F0-EAD1-D4CB-AED8-89879762B6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8436" y="6357870"/>
            <a:ext cx="1409701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r">
              <a:buNone/>
              <a:defRPr lang="en-US" sz="90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algn="r"/>
            <a:r>
              <a:rPr lang="en-US"/>
              <a:t>CAP Number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C464E6-14BF-5379-E492-AD80D2A1F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8623" y="5224641"/>
            <a:ext cx="7373843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600" b="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PH" sz="1600" dirty="0"/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94D3B7-03F9-31F8-07CD-D9A9312249AD}"/>
              </a:ext>
            </a:extLst>
          </p:cNvPr>
          <p:cNvCxnSpPr>
            <a:cxnSpLocks/>
          </p:cNvCxnSpPr>
          <p:nvPr userDrawn="1"/>
        </p:nvCxnSpPr>
        <p:spPr>
          <a:xfrm>
            <a:off x="3508577" y="6408882"/>
            <a:ext cx="1388" cy="11495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694C7B-4F1B-5797-7550-162E84C7FDA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742709" y="6204910"/>
            <a:ext cx="3975569" cy="228600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654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Single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2161405-FB3F-F6E9-B107-A4D40846D0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225" y="1514475"/>
            <a:ext cx="11307763" cy="433863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4227B3-CF50-36F5-7EC4-CE33CEA827A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A8536D-ECC3-A35B-F8BE-21C99FB421B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158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Single Column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C6CDA0-91D9-94D9-1C48-1B9015B8B34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3225" y="1981200"/>
            <a:ext cx="11307329" cy="36861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chart/graph/table/image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F8A611-D16F-26BE-2946-AC1399A49E8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224358-A72F-F96D-5A11-050D8B115A3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257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869E878-C4BD-7AC5-BED7-1DD68C1B7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3225" y="2541166"/>
            <a:ext cx="54641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2161405-FB3F-F6E9-B107-A4D40846D0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225" y="1981200"/>
            <a:ext cx="54641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80C68E49-71DD-0C9F-A166-E5DC8F0A92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6813" y="1981200"/>
            <a:ext cx="54641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8DD533D2-989A-D97B-67B2-8A5C65F0A9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6813" y="2541166"/>
            <a:ext cx="54641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56BF17-9D35-ED45-594C-658BCA9625E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5950AE-DDA9-69CA-B89B-5CE339100E8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056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Two Column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40BEC9-3C5A-E7DC-59A1-E8F10D66CD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3225" y="4065166"/>
            <a:ext cx="5464175" cy="188234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D9D9E616-AEF1-3E6C-CF78-3B4DE5E47BC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46813" y="4065166"/>
            <a:ext cx="5464175" cy="188234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58AFF58D-72F0-E5B0-0A57-086045D55C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46813" y="1981199"/>
            <a:ext cx="5464175" cy="13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CB3457-CDFF-C2DA-A171-DF4541062B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03225" y="1981199"/>
            <a:ext cx="5464175" cy="13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3B1997F0-CF2C-2C89-7B1A-E8D6FAD33D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225" y="3505200"/>
            <a:ext cx="54641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87109B1B-E4CC-EBE3-DFB9-76826F37BF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6813" y="3505200"/>
            <a:ext cx="54641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AB9121-B726-34E3-E86D-53CD16FCD20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95F52B-4F5C-533A-AA2C-D6352372A34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6808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One Column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D7E11E3B-BEEF-06D4-B5AD-08C912ED2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3225" y="2541165"/>
            <a:ext cx="5464175" cy="2912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1E9A439C-B0DF-F8E3-74A3-66F27361547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46379" y="1981201"/>
            <a:ext cx="5464175" cy="34722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chart/graph/table/image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F446E66-3D40-2055-4501-6948806553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225" y="1981200"/>
            <a:ext cx="54641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2F4E63-007D-E744-C647-3CC2888E4C6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FFA7A9-1CC1-DE34-B06F-5659D2A0B57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2267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B5FDE4D-637A-E966-C1AC-8C20629270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3225" y="2541166"/>
            <a:ext cx="35972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F26AD46A-F323-44B8-5C84-95C1AF04D6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73810" y="2541166"/>
            <a:ext cx="35972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622CF92-A16D-3CDE-F468-F42BD1F4F7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4394" y="2541166"/>
            <a:ext cx="35972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B01A194F-5A51-9882-75C2-DAC5694BC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3225" y="1981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E127EC84-F6C9-654D-4479-9A94FF4579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3810" y="1981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9DB6CEC3-F0C8-CB5B-9D7C-B269A5AE6E4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44394" y="1981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D3B033-15DE-4CC2-9E2F-57D938B20E5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3777EAD-B28D-B05A-E1AE-DD65A6B185E1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0706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Image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A2C4AE4-1DAA-04FB-0FD7-06E3D7C9ABF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144394" y="1981201"/>
            <a:ext cx="3566160" cy="34722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chart/graph/table/image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48D1FA5-27D0-C522-8926-9F927B891C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3225" y="1981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DB3ADE2-8D9E-B3AE-A688-3FA1AF545F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3810" y="1981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12147E2-9D7F-FE0A-69D9-8071F82CFFF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3225" y="2541166"/>
            <a:ext cx="35972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0AD0A907-F2D2-C476-46F6-6968E2F838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73810" y="2541166"/>
            <a:ext cx="3597275" cy="3167872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484029-7233-EB48-0A39-A77CE1E0DB5D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BAF586-9A92-FF51-208C-F752F8DBE1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0636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Three Column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94B9B54E-A1B2-176D-459D-3244824F8E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03225" y="4065166"/>
            <a:ext cx="3597275" cy="138825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AA353DF-8AC3-44DF-41FE-69C529EC351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73810" y="4065166"/>
            <a:ext cx="3597275" cy="138825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BBC6CA2F-E006-0FC7-7E72-DF09F63200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44394" y="4065166"/>
            <a:ext cx="3597275" cy="138825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58AFF58D-72F0-E5B0-0A57-086045D55C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73809" y="1981199"/>
            <a:ext cx="3566160" cy="13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CB3457-CDFF-C2DA-A171-DF4541062B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03225" y="1981199"/>
            <a:ext cx="3566160" cy="13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D0762B0-9BC7-760E-41E7-DB697F52D0B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44394" y="1981199"/>
            <a:ext cx="3566160" cy="13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85455B2-E6F1-C26C-4CE8-E2BC4C429C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3225" y="3505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B0BECB-ACCB-E4CC-70EF-14788649A7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73810" y="3505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9A5BF2BD-7CDB-5FC2-873E-E09C95D086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44394" y="3505200"/>
            <a:ext cx="3597275" cy="4996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600"/>
            </a:lvl3pPr>
            <a:lvl4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400"/>
            </a:lvl4pPr>
            <a:lvl5pPr marL="548640" indent="-18288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59A86B-288C-3D39-58D5-829EC270430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3119C3-447A-336E-FA7A-FE52082CF78F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8445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Table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954E7E1A-C491-4E98-12A1-7CD4713B5075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42119" y="2162175"/>
            <a:ext cx="11307763" cy="36861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>
              <a:defRPr lang="en-US" sz="200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table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3200BF4-AE5C-78F2-5EE7-8620CF93D0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3225" y="1695450"/>
            <a:ext cx="11307763" cy="4667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Table title will go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45A17-3C49-A0F9-3B2A-1D49E824804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CB29C5-98E4-876E-A8B1-79525F8F9EC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3885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Work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D9FC3321-B9B7-45F7-B292-4649B9DF9E4C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741603" y="1779100"/>
            <a:ext cx="978408" cy="9784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8" name="Content Placeholder 36">
            <a:extLst>
              <a:ext uri="{FF2B5EF4-FFF2-40B4-BE49-F238E27FC236}">
                <a16:creationId xmlns:a16="http://schemas.microsoft.com/office/drawing/2014/main" id="{6AA397CE-A47B-4892-ACC7-E0485701BB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738577" y="1779100"/>
            <a:ext cx="978408" cy="974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9" name="Content Placeholder 36">
            <a:extLst>
              <a:ext uri="{FF2B5EF4-FFF2-40B4-BE49-F238E27FC236}">
                <a16:creationId xmlns:a16="http://schemas.microsoft.com/office/drawing/2014/main" id="{35BC8BA2-0358-4F5E-B7BB-F6E1BA657797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502458" y="1779100"/>
            <a:ext cx="978408" cy="974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40" name="Content Placeholder 36">
            <a:extLst>
              <a:ext uri="{FF2B5EF4-FFF2-40B4-BE49-F238E27FC236}">
                <a16:creationId xmlns:a16="http://schemas.microsoft.com/office/drawing/2014/main" id="{B02FD376-BAFF-416F-A713-1B6D57FD063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232149" y="1779100"/>
            <a:ext cx="978408" cy="974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4D6F43D-4297-835B-170B-B98237F747C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601594" y="2956763"/>
            <a:ext cx="3108960" cy="4667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D8B00"/>
              </a:gs>
              <a:gs pos="100000">
                <a:schemeClr val="accent1"/>
              </a:gs>
            </a:gsLst>
            <a:lin ang="21594000" scaled="0"/>
          </a:gradFill>
          <a:ln>
            <a:solidFill>
              <a:schemeClr val="bg1"/>
            </a:solidFill>
          </a:ln>
        </p:spPr>
        <p:txBody>
          <a:bodyPr lIns="54864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953C9B6D-0D59-3249-CA26-EB97E718B9E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68805" y="2956763"/>
            <a:ext cx="3108960" cy="4667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D8B00"/>
              </a:gs>
              <a:gs pos="100000">
                <a:srgbClr val="ED8B00"/>
              </a:gs>
            </a:gsLst>
            <a:lin ang="21594000" scaled="0"/>
          </a:gradFill>
          <a:ln>
            <a:solidFill>
              <a:schemeClr val="bg1"/>
            </a:solidFill>
          </a:ln>
        </p:spPr>
        <p:txBody>
          <a:bodyPr lIns="54864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64DDF0D-5337-876C-DA53-32CCD9060A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136015" y="2956763"/>
            <a:ext cx="3108960" cy="4667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D7A00"/>
              </a:gs>
              <a:gs pos="100000">
                <a:srgbClr val="ED8B00"/>
              </a:gs>
            </a:gsLst>
            <a:lin ang="21594000" scaled="0"/>
          </a:gradFill>
          <a:ln>
            <a:solidFill>
              <a:schemeClr val="bg1"/>
            </a:solidFill>
          </a:ln>
        </p:spPr>
        <p:txBody>
          <a:bodyPr lIns="54864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9C19EB0-65C5-5984-D25B-C35B408B7C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3225" y="2956763"/>
            <a:ext cx="3108960" cy="4667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rgbClr val="ED7B00"/>
              </a:gs>
            </a:gsLst>
            <a:lin ang="21594000" scaled="0"/>
          </a:gradFill>
          <a:ln>
            <a:solidFill>
              <a:schemeClr val="bg1"/>
            </a:solidFill>
          </a:ln>
        </p:spPr>
        <p:txBody>
          <a:bodyPr lIns="27432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C3B29555-9491-4C2A-965D-01580DD6792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00235" y="3793372"/>
            <a:ext cx="2743200" cy="1814512"/>
          </a:xfrm>
          <a:prstGeom prst="rect">
            <a:avLst/>
          </a:prstGeom>
        </p:spPr>
        <p:txBody>
          <a:bodyPr lIns="4572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C3614681-941F-416B-A595-A92451DBEA9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42538" y="3793372"/>
            <a:ext cx="2743200" cy="1814512"/>
          </a:xfrm>
          <a:prstGeom prst="rect">
            <a:avLst/>
          </a:prstGeom>
        </p:spPr>
        <p:txBody>
          <a:bodyPr lIns="4572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11C508BD-867C-4ECF-83D6-ADA1F44201F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84841" y="3793372"/>
            <a:ext cx="2743200" cy="1814512"/>
          </a:xfrm>
          <a:prstGeom prst="rect">
            <a:avLst/>
          </a:prstGeom>
        </p:spPr>
        <p:txBody>
          <a:bodyPr lIns="4572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66274AE-1170-487E-A4F4-A80E0B99A6F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763" y="3793372"/>
            <a:ext cx="2743200" cy="1814512"/>
          </a:xfrm>
          <a:prstGeom prst="rect">
            <a:avLst/>
          </a:prstGeom>
        </p:spPr>
        <p:txBody>
          <a:bodyPr lIns="228600"/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Text goes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ABB1F0-032A-727C-1A6F-A77EFD24083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206C6A-F5B0-74F8-EA8C-D9952838EE7A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BB1F2F4-A0CC-4668-A7AC-CCBA5EF01D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2763" y="3457624"/>
            <a:ext cx="2743200" cy="201168"/>
          </a:xfrm>
          <a:prstGeom prst="rect">
            <a:avLst/>
          </a:prstGeom>
        </p:spPr>
        <p:txBody>
          <a:bodyPr lIns="228600"/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&lt;x&gt; days or hours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74AF9F96-B98E-4F4A-8194-308B8A1EEA0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77066" y="3457624"/>
            <a:ext cx="2743200" cy="201168"/>
          </a:xfrm>
          <a:prstGeom prst="rect">
            <a:avLst/>
          </a:prstGeom>
        </p:spPr>
        <p:txBody>
          <a:bodyPr lIns="457200"/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&lt;x&gt; days or hours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83BA89C6-04B7-405D-A3F1-4CB843DB09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41369" y="3457624"/>
            <a:ext cx="2743200" cy="201168"/>
          </a:xfrm>
          <a:prstGeom prst="rect">
            <a:avLst/>
          </a:prstGeom>
        </p:spPr>
        <p:txBody>
          <a:bodyPr lIns="457200"/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&lt;x&gt; days or hours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25AA8B32-FDF0-412C-BD2E-2452352C87D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05672" y="3457624"/>
            <a:ext cx="2743200" cy="201168"/>
          </a:xfrm>
          <a:prstGeom prst="rect">
            <a:avLst/>
          </a:prstGeom>
        </p:spPr>
        <p:txBody>
          <a:bodyPr lIns="438912"/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&lt;x&gt; days or hours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455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Cover - Exter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umpkin Lightfield">
            <a:extLst>
              <a:ext uri="{FF2B5EF4-FFF2-40B4-BE49-F238E27FC236}">
                <a16:creationId xmlns:a16="http://schemas.microsoft.com/office/drawing/2014/main" id="{52CCF50F-1FBB-480E-B3DB-A5EC655C2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20" r="1211"/>
          <a:stretch/>
        </p:blipFill>
        <p:spPr>
          <a:xfrm>
            <a:off x="7688892" y="1868"/>
            <a:ext cx="4503108" cy="6856132"/>
          </a:xfrm>
          <a:prstGeom prst="rect">
            <a:avLst/>
          </a:prstGeom>
        </p:spPr>
      </p:pic>
      <p:sp>
        <p:nvSpPr>
          <p:cNvPr id="4" name="Slide Number" hidden="1">
            <a:extLst>
              <a:ext uri="{FF2B5EF4-FFF2-40B4-BE49-F238E27FC236}">
                <a16:creationId xmlns:a16="http://schemas.microsoft.com/office/drawing/2014/main" id="{9AAC1B6D-B515-4215-BDF7-5ADD206F3DE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/>
          <a:lstStyle/>
          <a:p>
            <a:fld id="{994DAC62-DFCC-2344-9D9C-E6732834CD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Presentation Title">
            <a:extLst>
              <a:ext uri="{FF2B5EF4-FFF2-40B4-BE49-F238E27FC236}">
                <a16:creationId xmlns:a16="http://schemas.microsoft.com/office/drawing/2014/main" id="{6F7FCB28-2C5F-8DDC-94CF-FAEBF0DBC9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25" y="591401"/>
            <a:ext cx="6800850" cy="2720710"/>
          </a:xfrm>
        </p:spPr>
        <p:txBody>
          <a:bodyPr anchor="ctr">
            <a:noAutofit/>
          </a:bodyPr>
          <a:lstStyle>
            <a:lvl1pPr>
              <a:defRPr lang="en-US" sz="6000" dirty="0"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/>
              <a:t>Meeting title </a:t>
            </a:r>
            <a:br>
              <a:rPr lang="en-US"/>
            </a:br>
            <a:r>
              <a:rPr lang="en-US"/>
              <a:t>goes here</a:t>
            </a:r>
          </a:p>
        </p:txBody>
      </p:sp>
      <p:cxnSp>
        <p:nvCxnSpPr>
          <p:cNvPr id="18" name="Container Line - Bottom">
            <a:extLst>
              <a:ext uri="{FF2B5EF4-FFF2-40B4-BE49-F238E27FC236}">
                <a16:creationId xmlns:a16="http://schemas.microsoft.com/office/drawing/2014/main" id="{BF2FF779-4482-9118-E0C1-1131E47E8722}"/>
              </a:ext>
            </a:extLst>
          </p:cNvPr>
          <p:cNvCxnSpPr>
            <a:cxnSpLocks/>
          </p:cNvCxnSpPr>
          <p:nvPr userDrawn="1"/>
        </p:nvCxnSpPr>
        <p:spPr>
          <a:xfrm>
            <a:off x="355256" y="5670318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, Organization Name">
            <a:extLst>
              <a:ext uri="{FF2B5EF4-FFF2-40B4-BE49-F238E27FC236}">
                <a16:creationId xmlns:a16="http://schemas.microsoft.com/office/drawing/2014/main" id="{99D47A6E-F50C-D4A8-6462-5C6925C219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24" y="4880404"/>
            <a:ext cx="6605927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Title, Organization Name</a:t>
            </a:r>
          </a:p>
        </p:txBody>
      </p:sp>
      <p:sp>
        <p:nvSpPr>
          <p:cNvPr id="20" name="Speaker Name">
            <a:extLst>
              <a:ext uri="{FF2B5EF4-FFF2-40B4-BE49-F238E27FC236}">
                <a16:creationId xmlns:a16="http://schemas.microsoft.com/office/drawing/2014/main" id="{8FEBC607-7E88-3967-420A-F6576FA797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8624" y="4396771"/>
            <a:ext cx="6605927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Tx/>
              <a:buNone/>
              <a:defRPr lang="en-US" sz="240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Speaker Name goes here</a:t>
            </a:r>
          </a:p>
        </p:txBody>
      </p:sp>
      <p:cxnSp>
        <p:nvCxnSpPr>
          <p:cNvPr id="21" name="Container Line - Top">
            <a:extLst>
              <a:ext uri="{FF2B5EF4-FFF2-40B4-BE49-F238E27FC236}">
                <a16:creationId xmlns:a16="http://schemas.microsoft.com/office/drawing/2014/main" id="{7A772CEF-FCBE-FBF5-010A-E0FD95568ACE}"/>
              </a:ext>
            </a:extLst>
          </p:cNvPr>
          <p:cNvCxnSpPr>
            <a:cxnSpLocks/>
          </p:cNvCxnSpPr>
          <p:nvPr userDrawn="1"/>
        </p:nvCxnSpPr>
        <p:spPr>
          <a:xfrm>
            <a:off x="355256" y="4216929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aphic 22">
            <a:extLst>
              <a:ext uri="{FF2B5EF4-FFF2-40B4-BE49-F238E27FC236}">
                <a16:creationId xmlns:a16="http://schemas.microsoft.com/office/drawing/2014/main" id="{61BE7E3A-618D-C355-CDCB-285BC26EE23C}"/>
              </a:ext>
            </a:extLst>
          </p:cNvPr>
          <p:cNvGrpSpPr/>
          <p:nvPr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5C40DE0-35D3-6E11-3F4F-4DDA58E37E84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B8FC38-E6D6-5B18-CA1E-D04D6640B7AE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9DEF8D-D0A2-E28B-E207-0AB41C5F562A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1589472-5716-2001-11BC-8DDF60BFE874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0BB084C-F32D-853F-030E-4E399B11E1E9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53D36BF-A8EC-9DA4-866A-97CFFFD30831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F77161-03BC-560A-34E7-E58BCD70297F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F661732-41E4-4526-BB83-FF91F075B60F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68E5681-BDD7-894B-928B-61F4B8FF563F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043498A-3C97-929E-897F-77B8A603A31A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itle, Organization Name">
            <a:extLst>
              <a:ext uri="{FF2B5EF4-FFF2-40B4-BE49-F238E27FC236}">
                <a16:creationId xmlns:a16="http://schemas.microsoft.com/office/drawing/2014/main" id="{37AA19EC-BA81-B43A-870E-B8511B0455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8624" y="5221766"/>
            <a:ext cx="6605927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Date</a:t>
            </a:r>
          </a:p>
        </p:txBody>
      </p:sp>
      <p:sp>
        <p:nvSpPr>
          <p:cNvPr id="23" name="Copyright">
            <a:extLst>
              <a:ext uri="{FF2B5EF4-FFF2-40B4-BE49-F238E27FC236}">
                <a16:creationId xmlns:a16="http://schemas.microsoft.com/office/drawing/2014/main" id="{49907AF6-7C83-E6D5-70AE-E866220903F8}"/>
              </a:ext>
            </a:extLst>
          </p:cNvPr>
          <p:cNvSpPr txBox="1"/>
          <p:nvPr userDrawn="1"/>
        </p:nvSpPr>
        <p:spPr>
          <a:xfrm>
            <a:off x="2079347" y="6357870"/>
            <a:ext cx="3640319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900">
                <a:solidFill>
                  <a:schemeClr val="tx1"/>
                </a:solidFill>
              </a:rPr>
              <a:t>© 2023 Illumina, Inc. All rights reserved.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FFC2978-3CC8-EE6B-E41B-25D5F8E0B2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8436" y="6357870"/>
            <a:ext cx="1409701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r">
              <a:buNone/>
              <a:defRPr lang="en-US" sz="900" dirty="0" smtClean="0">
                <a:solidFill>
                  <a:schemeClr val="tx1"/>
                </a:solidFill>
              </a:defRPr>
            </a:lvl1pPr>
          </a:lstStyle>
          <a:p>
            <a:pPr marL="228600" lvl="0" indent="-228600" algn="r"/>
            <a:r>
              <a:rPr lang="en-US"/>
              <a:t>CAP Number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BC5899-FD24-4605-026B-117DD93BEFB3}"/>
              </a:ext>
            </a:extLst>
          </p:cNvPr>
          <p:cNvCxnSpPr>
            <a:cxnSpLocks/>
          </p:cNvCxnSpPr>
          <p:nvPr userDrawn="1"/>
        </p:nvCxnSpPr>
        <p:spPr>
          <a:xfrm>
            <a:off x="3508577" y="6408882"/>
            <a:ext cx="1388" cy="1149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ooter Placeholder 1">
            <a:extLst>
              <a:ext uri="{FF2B5EF4-FFF2-40B4-BE49-F238E27FC236}">
                <a16:creationId xmlns:a16="http://schemas.microsoft.com/office/drawing/2014/main" id="{96913F61-A7B0-E0F7-16A8-EBF55B31CC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742709" y="6204910"/>
            <a:ext cx="3975569" cy="228600"/>
          </a:xfrm>
        </p:spPr>
        <p:txBody>
          <a:bodyPr anchor="b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0724688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3200BF4-AE5C-78F2-5EE7-8620CF93D0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3225" y="1870309"/>
            <a:ext cx="11307763" cy="4667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800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Timeline title will go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56AC2-D989-2FD3-BE82-A5EB7D1106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2376488"/>
            <a:ext cx="12192000" cy="4667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/>
              </a:gs>
              <a:gs pos="55000">
                <a:schemeClr val="accent1"/>
              </a:gs>
            </a:gsLst>
            <a:lin ang="21594000" scaled="0"/>
          </a:gradFill>
        </p:spPr>
        <p:txBody>
          <a:bodyPr lIns="548640"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02E5F527-5F8F-1D69-D052-6E0485DEAF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2885277"/>
            <a:ext cx="12192000" cy="640080"/>
          </a:xfrm>
          <a:prstGeom prst="rect">
            <a:avLst/>
          </a:prstGeom>
          <a:noFill/>
        </p:spPr>
        <p:txBody>
          <a:bodyPr lIns="548640" anchor="ctr"/>
          <a:lstStyle>
            <a:lvl1pPr marL="0" indent="0"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41D56A1-AAE7-2482-A320-19611B8C03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549214"/>
            <a:ext cx="12192000" cy="640080"/>
          </a:xfrm>
          <a:prstGeom prst="rect">
            <a:avLst/>
          </a:prstGeom>
          <a:solidFill>
            <a:srgbClr val="E5E5E5"/>
          </a:solidFill>
        </p:spPr>
        <p:txBody>
          <a:bodyPr lIns="548640" anchor="ctr"/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Header goes here 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C5B1C7D0-D6DD-6B8A-A4CE-6EA078D72A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4213151"/>
            <a:ext cx="12192000" cy="640080"/>
          </a:xfrm>
          <a:prstGeom prst="rect">
            <a:avLst/>
          </a:prstGeom>
          <a:noFill/>
        </p:spPr>
        <p:txBody>
          <a:bodyPr lIns="548640" anchor="ctr"/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Header goes here 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F84D262-982B-8CD1-9F13-DB08771A396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4877087"/>
            <a:ext cx="12192000" cy="640080"/>
          </a:xfrm>
          <a:prstGeom prst="rect">
            <a:avLst/>
          </a:prstGeom>
          <a:solidFill>
            <a:srgbClr val="E5E5E5"/>
          </a:solidFill>
        </p:spPr>
        <p:txBody>
          <a:bodyPr lIns="548640" anchor="ctr"/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Header goes here 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433142D4-77C2-747E-8A49-BB20E80FAC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2743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D5B595D-483F-3575-A361-781757FABB5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1264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986D9684-C600-4072-62CC-DF7BF0B7758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619785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6D71568-E3F4-339F-55E2-6BDAA8BBE2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28306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D4B70CF6-DC97-8E63-2899-9499D3A3971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36827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82EF89B-9A6C-04E5-F796-7DB662EE62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45348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ED4F5E81-65D4-5694-C474-5D8A7346A8E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53869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56814E3-09F3-7365-9E59-F61F1E5A21A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162390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B620D063-E91B-29D6-9EF8-2B2B5BD758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070908" y="2376488"/>
            <a:ext cx="640080" cy="466725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Q#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43655-6B68-E031-2D61-AC03853AFBC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FD4B5F-45EF-7AAB-8B65-3CC674F5ADF4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709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Slid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08A4B48C-9AA8-C70D-3168-86E48E0F71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Quote Source">
            <a:extLst>
              <a:ext uri="{FF2B5EF4-FFF2-40B4-BE49-F238E27FC236}">
                <a16:creationId xmlns:a16="http://schemas.microsoft.com/office/drawing/2014/main" id="{8495C99A-1C16-446A-A919-8E1F018BD7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76186" y="4587130"/>
            <a:ext cx="5210656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Quote source</a:t>
            </a:r>
          </a:p>
        </p:txBody>
      </p:sp>
      <p:sp>
        <p:nvSpPr>
          <p:cNvPr id="11" name="Quote Name">
            <a:extLst>
              <a:ext uri="{FF2B5EF4-FFF2-40B4-BE49-F238E27FC236}">
                <a16:creationId xmlns:a16="http://schemas.microsoft.com/office/drawing/2014/main" id="{2160189C-ED4B-41ED-AA01-3B9EC150E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6186" y="4204082"/>
            <a:ext cx="5210656" cy="40011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buNone/>
              <a:defRPr lang="en-US" sz="2000" b="1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First Name Last</a:t>
            </a:r>
          </a:p>
        </p:txBody>
      </p:sp>
      <p:cxnSp>
        <p:nvCxnSpPr>
          <p:cNvPr id="13" name="Quote Mark Inner">
            <a:extLst>
              <a:ext uri="{FF2B5EF4-FFF2-40B4-BE49-F238E27FC236}">
                <a16:creationId xmlns:a16="http://schemas.microsoft.com/office/drawing/2014/main" id="{A2AD9031-0DEB-4A2E-86BD-4DFFEFD9A05F}"/>
              </a:ext>
            </a:extLst>
          </p:cNvPr>
          <p:cNvCxnSpPr>
            <a:cxnSpLocks/>
          </p:cNvCxnSpPr>
          <p:nvPr userDrawn="1"/>
        </p:nvCxnSpPr>
        <p:spPr>
          <a:xfrm>
            <a:off x="1616534" y="1197429"/>
            <a:ext cx="0" cy="313808"/>
          </a:xfrm>
          <a:prstGeom prst="line">
            <a:avLst/>
          </a:prstGeom>
          <a:ln w="63500" cap="rnd">
            <a:gradFill>
              <a:gsLst>
                <a:gs pos="0">
                  <a:schemeClr val="accent1">
                    <a:alpha val="0"/>
                    <a:lumMod val="14000"/>
                    <a:lumOff val="86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Quote">
            <a:extLst>
              <a:ext uri="{FF2B5EF4-FFF2-40B4-BE49-F238E27FC236}">
                <a16:creationId xmlns:a16="http://schemas.microsoft.com/office/drawing/2014/main" id="{1FECEB00-D9EF-4366-8E87-10DF1D83F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6186" y="1284514"/>
            <a:ext cx="9296400" cy="270872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2" name="Quote Mark Inner">
            <a:extLst>
              <a:ext uri="{FF2B5EF4-FFF2-40B4-BE49-F238E27FC236}">
                <a16:creationId xmlns:a16="http://schemas.microsoft.com/office/drawing/2014/main" id="{812FE610-2758-1111-8FF3-9473B3E68021}"/>
              </a:ext>
            </a:extLst>
          </p:cNvPr>
          <p:cNvCxnSpPr>
            <a:cxnSpLocks/>
          </p:cNvCxnSpPr>
          <p:nvPr userDrawn="1"/>
        </p:nvCxnSpPr>
        <p:spPr>
          <a:xfrm>
            <a:off x="1467309" y="1197429"/>
            <a:ext cx="0" cy="313808"/>
          </a:xfrm>
          <a:prstGeom prst="line">
            <a:avLst/>
          </a:prstGeom>
          <a:ln w="63500" cap="rnd">
            <a:gradFill>
              <a:gsLst>
                <a:gs pos="0">
                  <a:schemeClr val="accent1">
                    <a:alpha val="0"/>
                    <a:lumMod val="14000"/>
                    <a:lumOff val="86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ECB4E79A-3688-DC69-3A3F-0F0A02CAAE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76" y="6246532"/>
            <a:ext cx="1081484" cy="25498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4B406-D326-A9BC-ACA0-D7107516584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27447-B7D1-4EBD-D606-411BF5EE7A2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282172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1413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Slide Brea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08A4B48C-9AA8-C70D-3168-86E48E0F71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7734299" cy="6858000"/>
          </a:xfrm>
          <a:prstGeom prst="rect">
            <a:avLst/>
          </a:prstGeom>
        </p:spPr>
      </p:pic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5D2B8D15-9BC9-8E72-4404-6A7E62DD9A1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734299" y="1"/>
            <a:ext cx="4457701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chart/graph/table/image here</a:t>
            </a:r>
          </a:p>
        </p:txBody>
      </p:sp>
      <p:sp>
        <p:nvSpPr>
          <p:cNvPr id="10" name="Quote Source">
            <a:extLst>
              <a:ext uri="{FF2B5EF4-FFF2-40B4-BE49-F238E27FC236}">
                <a16:creationId xmlns:a16="http://schemas.microsoft.com/office/drawing/2014/main" id="{8495C99A-1C16-446A-A919-8E1F018BD7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9506" y="4752011"/>
            <a:ext cx="5210656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Quote source</a:t>
            </a:r>
          </a:p>
        </p:txBody>
      </p:sp>
      <p:sp>
        <p:nvSpPr>
          <p:cNvPr id="11" name="Quote Name">
            <a:extLst>
              <a:ext uri="{FF2B5EF4-FFF2-40B4-BE49-F238E27FC236}">
                <a16:creationId xmlns:a16="http://schemas.microsoft.com/office/drawing/2014/main" id="{2160189C-ED4B-41ED-AA01-3B9EC150E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506" y="4368963"/>
            <a:ext cx="5210656" cy="40011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buNone/>
              <a:defRPr lang="en-US" sz="2000" b="1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First Name Last</a:t>
            </a:r>
          </a:p>
        </p:txBody>
      </p:sp>
      <p:cxnSp>
        <p:nvCxnSpPr>
          <p:cNvPr id="13" name="Quote Mark Inner">
            <a:extLst>
              <a:ext uri="{FF2B5EF4-FFF2-40B4-BE49-F238E27FC236}">
                <a16:creationId xmlns:a16="http://schemas.microsoft.com/office/drawing/2014/main" id="{A2AD9031-0DEB-4A2E-86BD-4DFFEFD9A05F}"/>
              </a:ext>
            </a:extLst>
          </p:cNvPr>
          <p:cNvCxnSpPr>
            <a:cxnSpLocks/>
          </p:cNvCxnSpPr>
          <p:nvPr userDrawn="1"/>
        </p:nvCxnSpPr>
        <p:spPr>
          <a:xfrm>
            <a:off x="599854" y="1223050"/>
            <a:ext cx="0" cy="313808"/>
          </a:xfrm>
          <a:prstGeom prst="line">
            <a:avLst/>
          </a:prstGeom>
          <a:ln w="63500" cap="rnd">
            <a:gradFill>
              <a:gsLst>
                <a:gs pos="0">
                  <a:schemeClr val="accent1">
                    <a:alpha val="0"/>
                    <a:lumMod val="14000"/>
                    <a:lumOff val="86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Quote">
            <a:extLst>
              <a:ext uri="{FF2B5EF4-FFF2-40B4-BE49-F238E27FC236}">
                <a16:creationId xmlns:a16="http://schemas.microsoft.com/office/drawing/2014/main" id="{1FECEB00-D9EF-4366-8E87-10DF1D83F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506" y="1310134"/>
            <a:ext cx="6215288" cy="2874931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2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9" name="Quote Mark Inner">
            <a:extLst>
              <a:ext uri="{FF2B5EF4-FFF2-40B4-BE49-F238E27FC236}">
                <a16:creationId xmlns:a16="http://schemas.microsoft.com/office/drawing/2014/main" id="{F6034CC1-2856-43AA-0169-61FF32DC68E9}"/>
              </a:ext>
            </a:extLst>
          </p:cNvPr>
          <p:cNvCxnSpPr>
            <a:cxnSpLocks/>
          </p:cNvCxnSpPr>
          <p:nvPr userDrawn="1"/>
        </p:nvCxnSpPr>
        <p:spPr>
          <a:xfrm>
            <a:off x="451088" y="1223050"/>
            <a:ext cx="0" cy="313808"/>
          </a:xfrm>
          <a:prstGeom prst="line">
            <a:avLst/>
          </a:prstGeom>
          <a:ln w="63500" cap="rnd">
            <a:gradFill>
              <a:gsLst>
                <a:gs pos="0">
                  <a:schemeClr val="accent1">
                    <a:alpha val="0"/>
                    <a:lumMod val="14000"/>
                    <a:lumOff val="86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phic 19">
            <a:extLst>
              <a:ext uri="{FF2B5EF4-FFF2-40B4-BE49-F238E27FC236}">
                <a16:creationId xmlns:a16="http://schemas.microsoft.com/office/drawing/2014/main" id="{0B31AAD3-6874-197A-5F81-1174B04FF3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76" y="6246532"/>
            <a:ext cx="1081484" cy="25498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F2840-8154-3A4D-B552-F79E01E18DE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859994" y="6282172"/>
            <a:ext cx="4114800" cy="22860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724B8-743D-0932-8DCD-5EB75AACA8B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5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2B2C9BF-2F84-B196-CCB7-C43751FF7C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1FECEB00-D9EF-4366-8E87-10DF1D83F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2804" y="2661915"/>
            <a:ext cx="4648201" cy="1176996"/>
          </a:xfrm>
        </p:spPr>
        <p:txBody>
          <a:bodyPr vert="horz" lIns="91440" tIns="45720" rIns="91440" bIns="45720" rtlCol="0" anchor="b">
            <a:noAutofit/>
          </a:bodyPr>
          <a:lstStyle>
            <a:lvl1pPr algn="r">
              <a:defRPr lang="en-US" sz="4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cxnSp>
        <p:nvCxnSpPr>
          <p:cNvPr id="20" name="Light Trail">
            <a:extLst>
              <a:ext uri="{FF2B5EF4-FFF2-40B4-BE49-F238E27FC236}">
                <a16:creationId xmlns:a16="http://schemas.microsoft.com/office/drawing/2014/main" id="{1178E156-B974-4343-9373-F19703F26BA0}"/>
              </a:ext>
            </a:extLst>
          </p:cNvPr>
          <p:cNvCxnSpPr>
            <a:cxnSpLocks/>
          </p:cNvCxnSpPr>
          <p:nvPr userDrawn="1"/>
        </p:nvCxnSpPr>
        <p:spPr>
          <a:xfrm>
            <a:off x="6888505" y="3958335"/>
            <a:ext cx="4648201" cy="10544"/>
          </a:xfrm>
          <a:prstGeom prst="line">
            <a:avLst/>
          </a:prstGeom>
          <a:ln w="25400" cap="rnd">
            <a:gradFill>
              <a:gsLst>
                <a:gs pos="63000">
                  <a:schemeClr val="bg1">
                    <a:alpha val="50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Quote Source">
            <a:extLst>
              <a:ext uri="{FF2B5EF4-FFF2-40B4-BE49-F238E27FC236}">
                <a16:creationId xmlns:a16="http://schemas.microsoft.com/office/drawing/2014/main" id="{A9C43E64-69D5-48F9-9F51-CCB1CA2B86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2804" y="4820348"/>
            <a:ext cx="464820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 err="1"/>
              <a:t>xxx.xxx.xxx</a:t>
            </a:r>
            <a:r>
              <a:rPr lang="en-US"/>
              <a:t>  |  xxxxxx@illumina.com</a:t>
            </a:r>
          </a:p>
        </p:txBody>
      </p:sp>
      <p:sp>
        <p:nvSpPr>
          <p:cNvPr id="11" name="Quote Name">
            <a:extLst>
              <a:ext uri="{FF2B5EF4-FFF2-40B4-BE49-F238E27FC236}">
                <a16:creationId xmlns:a16="http://schemas.microsoft.com/office/drawing/2014/main" id="{0199E950-41B2-4AD9-AE32-43BA7FB419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02804" y="4474767"/>
            <a:ext cx="4648201" cy="40011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>
              <a:buNone/>
              <a:defRPr lang="en-US" sz="2000" b="1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Speaker Name here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9C45B8B-424B-D819-A882-028A379902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76" y="6246532"/>
            <a:ext cx="1081484" cy="2549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5717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94BDC8-06D8-4301-950A-5EBC9CE54C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5FF31-696C-E5BB-399A-1C9B3CB93F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9959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Course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lue/Purple Lightfield" descr="Background pattern&#10;&#10;Description automatically generated" hidden="1">
            <a:extLst>
              <a:ext uri="{FF2B5EF4-FFF2-40B4-BE49-F238E27FC236}">
                <a16:creationId xmlns:a16="http://schemas.microsoft.com/office/drawing/2014/main" id="{3CCFCC06-0657-4640-8AFA-9AF3C36ED1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177954"/>
            <a:ext cx="12192000" cy="584775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2AE77BB-1A0D-4D76-85E3-AC1CD9AC2040}"/>
              </a:ext>
            </a:extLst>
          </p:cNvPr>
          <p:cNvSpPr/>
          <p:nvPr userDrawn="1"/>
        </p:nvSpPr>
        <p:spPr>
          <a:xfrm>
            <a:off x="-72738" y="1148701"/>
            <a:ext cx="12264737" cy="614027"/>
          </a:xfrm>
          <a:prstGeom prst="rect">
            <a:avLst/>
          </a:prstGeom>
          <a:gradFill>
            <a:gsLst>
              <a:gs pos="0">
                <a:schemeClr val="accent2">
                  <a:alpha val="5000"/>
                </a:schemeClr>
              </a:gs>
              <a:gs pos="45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LMN Logo" descr="A picture containing shape&#10;&#10;Description automatically generated">
            <a:extLst>
              <a:ext uri="{FF2B5EF4-FFF2-40B4-BE49-F238E27FC236}">
                <a16:creationId xmlns:a16="http://schemas.microsoft.com/office/drawing/2014/main" id="{03A6A69A-5A1F-4EDF-910E-F2D71970C2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25" y="6324748"/>
            <a:ext cx="1138238" cy="276778"/>
          </a:xfrm>
          <a:prstGeom prst="rect">
            <a:avLst/>
          </a:prstGeom>
        </p:spPr>
      </p:pic>
      <p:sp>
        <p:nvSpPr>
          <p:cNvPr id="26" name="Text Box - 4">
            <a:extLst>
              <a:ext uri="{FF2B5EF4-FFF2-40B4-BE49-F238E27FC236}">
                <a16:creationId xmlns:a16="http://schemas.microsoft.com/office/drawing/2014/main" id="{CCBF3143-B5A3-4BE4-892B-97F206285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2800" y="5210160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25" name="Text Box - 3">
            <a:extLst>
              <a:ext uri="{FF2B5EF4-FFF2-40B4-BE49-F238E27FC236}">
                <a16:creationId xmlns:a16="http://schemas.microsoft.com/office/drawing/2014/main" id="{7482E526-57F7-4B2F-B740-D9CECBF12D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2800" y="4190724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24" name="Text Box - 2">
            <a:extLst>
              <a:ext uri="{FF2B5EF4-FFF2-40B4-BE49-F238E27FC236}">
                <a16:creationId xmlns:a16="http://schemas.microsoft.com/office/drawing/2014/main" id="{8ACD978D-197C-40A4-B4EB-106FD73AC7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2800" y="3171288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23" name="Text Box - 1">
            <a:extLst>
              <a:ext uri="{FF2B5EF4-FFF2-40B4-BE49-F238E27FC236}">
                <a16:creationId xmlns:a16="http://schemas.microsoft.com/office/drawing/2014/main" id="{059FEC43-4974-43A9-A5B7-6CB1269547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2800" y="2151852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12" name="List Number - 4">
            <a:extLst>
              <a:ext uri="{FF2B5EF4-FFF2-40B4-BE49-F238E27FC236}">
                <a16:creationId xmlns:a16="http://schemas.microsoft.com/office/drawing/2014/main" id="{A4E44284-B624-414B-8F58-715151B0A8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35929" y="5136018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13" name="List Number - 3">
            <a:extLst>
              <a:ext uri="{FF2B5EF4-FFF2-40B4-BE49-F238E27FC236}">
                <a16:creationId xmlns:a16="http://schemas.microsoft.com/office/drawing/2014/main" id="{3ABA9CBB-C693-46B1-8355-A3E3D54696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5929" y="4116582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14" name="List Number - 2">
            <a:extLst>
              <a:ext uri="{FF2B5EF4-FFF2-40B4-BE49-F238E27FC236}">
                <a16:creationId xmlns:a16="http://schemas.microsoft.com/office/drawing/2014/main" id="{3AB09D4D-160E-46F1-AAF1-C0795BF108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5929" y="3097146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15" name="List Number - 1">
            <a:extLst>
              <a:ext uri="{FF2B5EF4-FFF2-40B4-BE49-F238E27FC236}">
                <a16:creationId xmlns:a16="http://schemas.microsoft.com/office/drawing/2014/main" id="{164AB3BB-C94B-4456-9266-1678C80E10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35929" y="2077710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18" name="Text Box - 4">
            <a:extLst>
              <a:ext uri="{FF2B5EF4-FFF2-40B4-BE49-F238E27FC236}">
                <a16:creationId xmlns:a16="http://schemas.microsoft.com/office/drawing/2014/main" id="{B70E17D8-9C11-4AFC-B9CA-DD5C454A6C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45972" y="5210160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19" name="Text Box - 3">
            <a:extLst>
              <a:ext uri="{FF2B5EF4-FFF2-40B4-BE49-F238E27FC236}">
                <a16:creationId xmlns:a16="http://schemas.microsoft.com/office/drawing/2014/main" id="{7B4AC547-8C42-48DA-980E-3813EE26C13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5972" y="4190724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20" name="Text Box - 2">
            <a:extLst>
              <a:ext uri="{FF2B5EF4-FFF2-40B4-BE49-F238E27FC236}">
                <a16:creationId xmlns:a16="http://schemas.microsoft.com/office/drawing/2014/main" id="{CFFF729D-8513-4E0D-A178-6BB2E6BF4B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45972" y="3171288"/>
            <a:ext cx="4610100" cy="356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kern="1200" spc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Section title goes here</a:t>
            </a:r>
          </a:p>
        </p:txBody>
      </p:sp>
      <p:sp>
        <p:nvSpPr>
          <p:cNvPr id="21" name="Text Box - 1">
            <a:extLst>
              <a:ext uri="{FF2B5EF4-FFF2-40B4-BE49-F238E27FC236}">
                <a16:creationId xmlns:a16="http://schemas.microsoft.com/office/drawing/2014/main" id="{CF4B7F8C-FB23-4115-95A3-5E71F0A0625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5972" y="2151852"/>
            <a:ext cx="4610100" cy="3734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indent="0">
              <a:lnSpc>
                <a:spcPct val="110000"/>
              </a:lnSpc>
              <a:buNone/>
              <a:defRPr lang="en-US" sz="1800" smtClean="0"/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2" name="List Number - 4">
            <a:extLst>
              <a:ext uri="{FF2B5EF4-FFF2-40B4-BE49-F238E27FC236}">
                <a16:creationId xmlns:a16="http://schemas.microsoft.com/office/drawing/2014/main" id="{ECE47312-C516-4F50-A91A-3739F9CD944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19101" y="5136018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27" name="List Number - 3">
            <a:extLst>
              <a:ext uri="{FF2B5EF4-FFF2-40B4-BE49-F238E27FC236}">
                <a16:creationId xmlns:a16="http://schemas.microsoft.com/office/drawing/2014/main" id="{89927AA7-4FE0-4710-83B4-FFB2D82F48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9101" y="4116582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28" name="List Number - 2">
            <a:extLst>
              <a:ext uri="{FF2B5EF4-FFF2-40B4-BE49-F238E27FC236}">
                <a16:creationId xmlns:a16="http://schemas.microsoft.com/office/drawing/2014/main" id="{BB2D0EA5-C205-42A8-A522-198CF86D87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19101" y="3097146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29" name="List Number - 1">
            <a:extLst>
              <a:ext uri="{FF2B5EF4-FFF2-40B4-BE49-F238E27FC236}">
                <a16:creationId xmlns:a16="http://schemas.microsoft.com/office/drawing/2014/main" id="{8EC83D3B-C71B-4EAA-9A82-981A86AD2B7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19101" y="2077710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2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cxnSp>
        <p:nvCxnSpPr>
          <p:cNvPr id="30" name="Footer Line">
            <a:extLst>
              <a:ext uri="{FF2B5EF4-FFF2-40B4-BE49-F238E27FC236}">
                <a16:creationId xmlns:a16="http://schemas.microsoft.com/office/drawing/2014/main" id="{0D73E4AC-6079-40BE-A098-1B13B44C5373}"/>
              </a:ext>
            </a:extLst>
          </p:cNvPr>
          <p:cNvCxnSpPr>
            <a:cxnSpLocks/>
          </p:cNvCxnSpPr>
          <p:nvPr userDrawn="1"/>
        </p:nvCxnSpPr>
        <p:spPr>
          <a:xfrm>
            <a:off x="355257" y="6144327"/>
            <a:ext cx="11417643" cy="31943"/>
          </a:xfrm>
          <a:prstGeom prst="line">
            <a:avLst/>
          </a:prstGeom>
          <a:ln w="12700" cap="rnd">
            <a:gradFill>
              <a:gsLst>
                <a:gs pos="63000">
                  <a:srgbClr val="75D6FF"/>
                </a:gs>
                <a:gs pos="0">
                  <a:srgbClr val="EAF7FE"/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lide Number">
            <a:extLst>
              <a:ext uri="{FF2B5EF4-FFF2-40B4-BE49-F238E27FC236}">
                <a16:creationId xmlns:a16="http://schemas.microsoft.com/office/drawing/2014/main" id="{9DDB6C26-65C8-4481-86A0-2D6991FAB2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lang="en-US" sz="10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4DAC62-DFCC-2344-9D9C-E6732834CD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UO/IVD">
            <a:extLst>
              <a:ext uri="{FF2B5EF4-FFF2-40B4-BE49-F238E27FC236}">
                <a16:creationId xmlns:a16="http://schemas.microsoft.com/office/drawing/2014/main" id="{E817C9D1-413D-4791-917A-D509489AF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0500" y="62746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en-US"/>
              <a:t>For Research Use Only.  Not for use in diagnostic procedures. Confidential. Do not distribute.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1A814-1DD6-40B6-B898-2555D210336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49078" y="1177954"/>
            <a:ext cx="11423822" cy="58477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At the end of this training, you will be able to: / You should now be able to: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E7F2FD-166A-4586-A946-94688C3114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Course Objectives/Review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7978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Ingenuity - Cover - External">
    <p:bg>
      <p:bgPr>
        <a:solidFill>
          <a:srgbClr val="F4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30EC551E-E883-12FE-2A1A-D39092C9A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782" b="14167"/>
          <a:stretch/>
        </p:blipFill>
        <p:spPr>
          <a:xfrm>
            <a:off x="6429837" y="368926"/>
            <a:ext cx="5762161" cy="6489074"/>
          </a:xfrm>
          <a:prstGeom prst="rect">
            <a:avLst/>
          </a:prstGeom>
        </p:spPr>
      </p:pic>
      <p:cxnSp>
        <p:nvCxnSpPr>
          <p:cNvPr id="3" name="Container Line - Bottom">
            <a:extLst>
              <a:ext uri="{FF2B5EF4-FFF2-40B4-BE49-F238E27FC236}">
                <a16:creationId xmlns:a16="http://schemas.microsoft.com/office/drawing/2014/main" id="{224A60C2-973D-F213-E5D8-BF3F6B5D2FDE}"/>
              </a:ext>
            </a:extLst>
          </p:cNvPr>
          <p:cNvCxnSpPr>
            <a:cxnSpLocks/>
          </p:cNvCxnSpPr>
          <p:nvPr userDrawn="1"/>
        </p:nvCxnSpPr>
        <p:spPr>
          <a:xfrm>
            <a:off x="355256" y="5670550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tainer Line - Top">
            <a:extLst>
              <a:ext uri="{FF2B5EF4-FFF2-40B4-BE49-F238E27FC236}">
                <a16:creationId xmlns:a16="http://schemas.microsoft.com/office/drawing/2014/main" id="{BD1F84F4-0538-E924-5301-B1CEFC7A2262}"/>
              </a:ext>
            </a:extLst>
          </p:cNvPr>
          <p:cNvCxnSpPr>
            <a:cxnSpLocks/>
          </p:cNvCxnSpPr>
          <p:nvPr userDrawn="1"/>
        </p:nvCxnSpPr>
        <p:spPr>
          <a:xfrm>
            <a:off x="355256" y="4222750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aphic 22">
            <a:extLst>
              <a:ext uri="{FF2B5EF4-FFF2-40B4-BE49-F238E27FC236}">
                <a16:creationId xmlns:a16="http://schemas.microsoft.com/office/drawing/2014/main" id="{9B3AE271-9213-AF30-3DA9-B4BC9EB39FB2}"/>
              </a:ext>
            </a:extLst>
          </p:cNvPr>
          <p:cNvGrpSpPr/>
          <p:nvPr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A4CE5D86-3777-2CAA-218A-F382D9A644ED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0DCEAAB4-9938-A814-34CA-76FE6816EDF1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7FF40557-285F-3058-A30A-82DB61130B53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BC76E42B-06ED-67AE-7251-B720493346EC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0B4A69FE-3052-189F-D08B-62140F81E82B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1761BE01-4132-A508-CB94-B900B7F99405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999773-54D5-236E-B773-3A65446EC6B4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: Shape 23">
              <a:extLst>
                <a:ext uri="{FF2B5EF4-FFF2-40B4-BE49-F238E27FC236}">
                  <a16:creationId xmlns:a16="http://schemas.microsoft.com/office/drawing/2014/main" id="{157FC92E-2DA6-CA49-C0D1-C86A82943D09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4" name="Freeform: Shape 25">
              <a:extLst>
                <a:ext uri="{FF2B5EF4-FFF2-40B4-BE49-F238E27FC236}">
                  <a16:creationId xmlns:a16="http://schemas.microsoft.com/office/drawing/2014/main" id="{18477952-CA8E-91F1-455C-CDDAB9E89DA7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110E27E-B582-A860-FD78-A814D0604938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7" name="Presentation Title"/>
          <p:cNvSpPr>
            <a:spLocks noGrp="1"/>
          </p:cNvSpPr>
          <p:nvPr>
            <p:ph type="title"/>
          </p:nvPr>
        </p:nvSpPr>
        <p:spPr>
          <a:xfrm>
            <a:off x="428625" y="591401"/>
            <a:ext cx="6800850" cy="2720710"/>
          </a:xfrm>
        </p:spPr>
        <p:txBody>
          <a:bodyPr anchor="ctr"/>
          <a:lstStyle>
            <a:lvl1pPr>
              <a:defRPr lang="en-US" sz="6000" dirty="0">
                <a:solidFill>
                  <a:srgbClr val="5C5C5C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9" name="Title, Organization Name"/>
          <p:cNvSpPr>
            <a:spLocks noGrp="1"/>
          </p:cNvSpPr>
          <p:nvPr>
            <p:ph type="body" sz="quarter" idx="12"/>
          </p:nvPr>
        </p:nvSpPr>
        <p:spPr>
          <a:xfrm>
            <a:off x="428624" y="4880404"/>
            <a:ext cx="6605927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rgbClr val="5C5C5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peaker Name"/>
          <p:cNvSpPr>
            <a:spLocks noGrp="1"/>
          </p:cNvSpPr>
          <p:nvPr>
            <p:ph type="body" sz="quarter" idx="11"/>
          </p:nvPr>
        </p:nvSpPr>
        <p:spPr>
          <a:xfrm>
            <a:off x="428624" y="4396771"/>
            <a:ext cx="6605927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Tx/>
              <a:buNone/>
              <a:defRPr lang="en-US" sz="2400" smtClean="0">
                <a:solidFill>
                  <a:srgbClr val="5C5C5C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tle, Organization Name"/>
          <p:cNvSpPr>
            <a:spLocks noGrp="1"/>
          </p:cNvSpPr>
          <p:nvPr>
            <p:ph type="body" sz="quarter" idx="19"/>
          </p:nvPr>
        </p:nvSpPr>
        <p:spPr>
          <a:xfrm>
            <a:off x="428624" y="5221766"/>
            <a:ext cx="6605927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rgbClr val="5C5C5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" hidden="1">
            <a:extLst>
              <a:ext uri="{FF2B5EF4-FFF2-40B4-BE49-F238E27FC236}">
                <a16:creationId xmlns:a16="http://schemas.microsoft.com/office/drawing/2014/main" id="{641FDC62-119D-132F-D160-E756D906D5A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9029700" y="6397625"/>
            <a:ext cx="2743200" cy="2460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CEF4C-C095-4A56-B70A-1604E64B9AE1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33638086-4C8A-465B-E9B4-73FD03DC6F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8263" y="0"/>
            <a:ext cx="4503737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9E475BC5-73E8-9316-25F8-9B9AE0ED06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2670" y="6367782"/>
            <a:ext cx="41148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en-US" sz="9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US" b="0">
                <a:solidFill>
                  <a:schemeClr val="tx2">
                    <a:lumMod val="60000"/>
                    <a:lumOff val="40000"/>
                  </a:schemeClr>
                </a:solidFill>
              </a:rPr>
              <a:t>For Research Use Only. Not for use in diagnostic procedures.</a:t>
            </a:r>
          </a:p>
          <a:p>
            <a:pPr algn="ctr"/>
            <a:r>
              <a:rPr lang="en-US" b="0">
                <a:solidFill>
                  <a:schemeClr val="tx2">
                    <a:lumMod val="60000"/>
                    <a:lumOff val="40000"/>
                  </a:schemeClr>
                </a:solidFill>
              </a:rPr>
              <a:t>Confidential—For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328017908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LMN - Ingenuity - Slide Break2">
    <p:bg>
      <p:bgPr>
        <a:solidFill>
          <a:srgbClr val="F4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ote"/>
          <p:cNvSpPr>
            <a:spLocks noGrp="1"/>
          </p:cNvSpPr>
          <p:nvPr>
            <p:ph type="title"/>
          </p:nvPr>
        </p:nvSpPr>
        <p:spPr>
          <a:xfrm>
            <a:off x="498476" y="665127"/>
            <a:ext cx="9296400" cy="5076646"/>
          </a:xfrm>
        </p:spPr>
        <p:txBody>
          <a:bodyPr vert="horz" lIns="91440" tIns="45720" rIns="91440" bIns="45720" rtlCol="0" anchor="ctr"/>
          <a:lstStyle>
            <a:lvl1pPr>
              <a:defRPr lang="en-US" sz="4400" dirty="0">
                <a:solidFill>
                  <a:srgbClr val="5C5C5C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498462" y="597129"/>
            <a:ext cx="4303712" cy="34607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rgbClr val="5C5C5C"/>
                </a:solidFill>
              </a:defRPr>
            </a:lvl1pPr>
            <a:lvl2pPr>
              <a:defRPr sz="1000">
                <a:solidFill>
                  <a:schemeClr val="tx2"/>
                </a:solidFill>
              </a:defRPr>
            </a:lvl2pPr>
            <a:lvl3pPr>
              <a:defRPr sz="100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218CB82-9278-2C4E-FC20-27876B392B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3112" y="1627637"/>
            <a:ext cx="5148886" cy="5230362"/>
          </a:xfrm>
          <a:prstGeom prst="rect">
            <a:avLst/>
          </a:prstGeom>
        </p:spPr>
      </p:pic>
      <p:grpSp>
        <p:nvGrpSpPr>
          <p:cNvPr id="8" name="Graphic 22">
            <a:extLst>
              <a:ext uri="{FF2B5EF4-FFF2-40B4-BE49-F238E27FC236}">
                <a16:creationId xmlns:a16="http://schemas.microsoft.com/office/drawing/2014/main" id="{F62DC042-8544-367A-990C-21AB0FAB0946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9" name="Freeform: Shape 16">
              <a:extLst>
                <a:ext uri="{FF2B5EF4-FFF2-40B4-BE49-F238E27FC236}">
                  <a16:creationId xmlns:a16="http://schemas.microsoft.com/office/drawing/2014/main" id="{95CF0789-5700-FB42-FC8E-5487A544EDDF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: Shape 17">
              <a:extLst>
                <a:ext uri="{FF2B5EF4-FFF2-40B4-BE49-F238E27FC236}">
                  <a16:creationId xmlns:a16="http://schemas.microsoft.com/office/drawing/2014/main" id="{46CEB250-DDA1-B655-9CD4-57EAF7173B78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: Shape 18">
              <a:extLst>
                <a:ext uri="{FF2B5EF4-FFF2-40B4-BE49-F238E27FC236}">
                  <a16:creationId xmlns:a16="http://schemas.microsoft.com/office/drawing/2014/main" id="{A9C340A7-EEBD-DDB1-CFC5-97836C5DA47B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5E08DCEC-FD87-BDBE-164A-7D8369C890EA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: Shape 20">
              <a:extLst>
                <a:ext uri="{FF2B5EF4-FFF2-40B4-BE49-F238E27FC236}">
                  <a16:creationId xmlns:a16="http://schemas.microsoft.com/office/drawing/2014/main" id="{678F4E6E-4D70-F9D3-B6B3-28D1CCF0B464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4" name="Freeform: Shape 22">
              <a:extLst>
                <a:ext uri="{FF2B5EF4-FFF2-40B4-BE49-F238E27FC236}">
                  <a16:creationId xmlns:a16="http://schemas.microsoft.com/office/drawing/2014/main" id="{715BC61E-9249-D7D1-4E2F-19C7A9C1D6E3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5" name="Freeform: Shape 23">
              <a:extLst>
                <a:ext uri="{FF2B5EF4-FFF2-40B4-BE49-F238E27FC236}">
                  <a16:creationId xmlns:a16="http://schemas.microsoft.com/office/drawing/2014/main" id="{21DEAC3C-267F-D920-5E49-E4A19B8F9BF8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6" name="Freeform: Shape 24">
              <a:extLst>
                <a:ext uri="{FF2B5EF4-FFF2-40B4-BE49-F238E27FC236}">
                  <a16:creationId xmlns:a16="http://schemas.microsoft.com/office/drawing/2014/main" id="{86712DFC-18EE-575D-F44A-36B455934240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: Shape 25">
              <a:extLst>
                <a:ext uri="{FF2B5EF4-FFF2-40B4-BE49-F238E27FC236}">
                  <a16:creationId xmlns:a16="http://schemas.microsoft.com/office/drawing/2014/main" id="{E5252AC8-610C-CEEE-6BCA-479BE9FB253A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: Shape 26">
              <a:extLst>
                <a:ext uri="{FF2B5EF4-FFF2-40B4-BE49-F238E27FC236}">
                  <a16:creationId xmlns:a16="http://schemas.microsoft.com/office/drawing/2014/main" id="{86AF6EED-415B-4BE5-91DB-312537F70E15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32602C-EB0C-157E-4FD2-D6F8A62DAB04}"/>
              </a:ext>
            </a:extLst>
          </p:cNvPr>
          <p:cNvCxnSpPr>
            <a:cxnSpLocks/>
          </p:cNvCxnSpPr>
          <p:nvPr userDrawn="1"/>
        </p:nvCxnSpPr>
        <p:spPr>
          <a:xfrm>
            <a:off x="634314" y="4190208"/>
            <a:ext cx="6130380" cy="0"/>
          </a:xfrm>
          <a:prstGeom prst="line">
            <a:avLst/>
          </a:prstGeom>
          <a:ln w="53975" cap="rnd">
            <a:gradFill>
              <a:gsLst>
                <a:gs pos="98000">
                  <a:srgbClr val="F4F2F1"/>
                </a:gs>
                <a:gs pos="3000">
                  <a:schemeClr val="accent4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0097CB18-31C1-D68F-62A6-74C1912C19A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970963" y="6245225"/>
            <a:ext cx="2743200" cy="2857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0322D14-5C26-46CA-89F4-ACF717A1EE32}" type="slidenum">
              <a:rPr lang="en-PH"/>
              <a:pPr>
                <a:defRPr/>
              </a:pPr>
              <a:t>‹#›</a:t>
            </a:fld>
            <a:endParaRPr lang="en-PH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4462CDE1-DA72-8509-BB00-D4C7EAF05B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0150"/>
            <a:ext cx="41148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en-US" sz="9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b="0"/>
              <a:t>For Research Use Only. Not for use in diagnostic procedures.</a:t>
            </a:r>
          </a:p>
          <a:p>
            <a:r>
              <a:rPr lang="en-US" b="0"/>
              <a:t>Confidential—For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2902842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CmpltLngReads_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02881" y="358775"/>
            <a:ext cx="11408117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368D0E0B-4223-ACD7-AFA5-445500DEA6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8F2BB-2CEB-445A-A620-0765E7D91F0C}" type="slidenum">
              <a:rPr lang="en-PH"/>
              <a:pPr>
                <a:defRPr/>
              </a:pPr>
              <a:t>‹#›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F90626-D03E-0A92-2F23-B802183FD9D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For Research Use Only.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29535980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Purple/Pink 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E829FE6-006E-405B-9546-E61BBB5D1B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9610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umpkin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8A25CD-9F91-3DFA-9A76-189D8A21B6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3709" y="1869712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26" name="Text Box - 4">
            <a:extLst>
              <a:ext uri="{FF2B5EF4-FFF2-40B4-BE49-F238E27FC236}">
                <a16:creationId xmlns:a16="http://schemas.microsoft.com/office/drawing/2014/main" id="{CCBF3143-B5A3-4BE4-892B-97F206285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4295846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5" name="Text Box - 3">
            <a:extLst>
              <a:ext uri="{FF2B5EF4-FFF2-40B4-BE49-F238E27FC236}">
                <a16:creationId xmlns:a16="http://schemas.microsoft.com/office/drawing/2014/main" id="{7482E526-57F7-4B2F-B740-D9CECBF12D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512144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4" name="Text Box - 2">
            <a:extLst>
              <a:ext uri="{FF2B5EF4-FFF2-40B4-BE49-F238E27FC236}">
                <a16:creationId xmlns:a16="http://schemas.microsoft.com/office/drawing/2014/main" id="{8ACD978D-197C-40A4-B4EB-106FD73AC7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728442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3" name="Text Box - 1">
            <a:extLst>
              <a:ext uri="{FF2B5EF4-FFF2-40B4-BE49-F238E27FC236}">
                <a16:creationId xmlns:a16="http://schemas.microsoft.com/office/drawing/2014/main" id="{059FEC43-4974-43A9-A5B7-6CB1269547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944740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" name="Agenda">
            <a:extLst>
              <a:ext uri="{FF2B5EF4-FFF2-40B4-BE49-F238E27FC236}">
                <a16:creationId xmlns:a16="http://schemas.microsoft.com/office/drawing/2014/main" id="{E4C56DB2-8C12-40A7-9E41-71FD2F09B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827" y="285299"/>
            <a:ext cx="4635843" cy="1146160"/>
          </a:xfrm>
        </p:spPr>
        <p:txBody>
          <a:bodyPr anchor="t">
            <a:noAutofit/>
          </a:bodyPr>
          <a:lstStyle>
            <a:lvl1pPr>
              <a:defRPr lang="en-US" sz="6000" dirty="0"/>
            </a:lvl1pPr>
          </a:lstStyle>
          <a:p>
            <a:pPr marL="0" lvl="0"/>
            <a:r>
              <a:rPr lang="en-US"/>
              <a:t>Agenda</a:t>
            </a:r>
          </a:p>
        </p:txBody>
      </p:sp>
      <p:cxnSp>
        <p:nvCxnSpPr>
          <p:cNvPr id="13" name="Footer Line">
            <a:extLst>
              <a:ext uri="{FF2B5EF4-FFF2-40B4-BE49-F238E27FC236}">
                <a16:creationId xmlns:a16="http://schemas.microsoft.com/office/drawing/2014/main" id="{887A8998-7197-5CD1-DB82-4E22FB7BC116}"/>
              </a:ext>
            </a:extLst>
          </p:cNvPr>
          <p:cNvCxnSpPr>
            <a:cxnSpLocks/>
          </p:cNvCxnSpPr>
          <p:nvPr userDrawn="1"/>
        </p:nvCxnSpPr>
        <p:spPr>
          <a:xfrm>
            <a:off x="526473" y="1219853"/>
            <a:ext cx="11139055" cy="31164"/>
          </a:xfrm>
          <a:prstGeom prst="line">
            <a:avLst/>
          </a:prstGeom>
          <a:ln w="25400" cap="rnd">
            <a:gradFill>
              <a:gsLst>
                <a:gs pos="14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6AAB31BE-313C-FBF9-0471-B52CE89C86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13709" y="2647055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94A98940-4FCF-E586-3575-F08D52179A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3709" y="3441336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5250453A-9E66-9C31-BF39-9FD22F64A9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13709" y="4219908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grpSp>
        <p:nvGrpSpPr>
          <p:cNvPr id="56" name="Graphic 22">
            <a:extLst>
              <a:ext uri="{FF2B5EF4-FFF2-40B4-BE49-F238E27FC236}">
                <a16:creationId xmlns:a16="http://schemas.microsoft.com/office/drawing/2014/main" id="{D36A7E65-8BD9-7398-6E38-F52511CE7E41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1C67020-B8C4-7E82-8598-F76EBA5E4D51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8EBC786-6A9D-BC0A-09C4-EDCC5AE2C60C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F748B5E-2B79-F453-7F96-26F4B838CC57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452FE13-3CAF-B022-D449-35630A8C1E32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E0AA644-D4EC-0AF7-21CC-19E8488B5A11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2D06982-EE5B-A855-90D1-2DCE6FF382E1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77074EE-90B6-A232-DED9-8275BF87062D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B1C2137-5AC7-879E-9811-922439AF81AF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F172DC7-2ECB-87D6-05FC-B857326DFFB4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6AF281B-4072-B1F3-817E-532C0348B0A6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5D006-6DC6-3904-1223-94871F499B2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34AB6C-4838-EAC9-37BF-6C873285D36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41524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Ingenuity - Cover - Inter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5903FA8-40DD-5A34-5914-2DA50C4A1ED5}"/>
              </a:ext>
            </a:extLst>
          </p:cNvPr>
          <p:cNvSpPr txBox="1"/>
          <p:nvPr userDrawn="1"/>
        </p:nvSpPr>
        <p:spPr>
          <a:xfrm>
            <a:off x="12443254" y="5461686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AA759C-B088-3DA1-0139-82F9B665B057}"/>
              </a:ext>
            </a:extLst>
          </p:cNvPr>
          <p:cNvCxnSpPr>
            <a:cxnSpLocks/>
          </p:cNvCxnSpPr>
          <p:nvPr userDrawn="1"/>
        </p:nvCxnSpPr>
        <p:spPr>
          <a:xfrm>
            <a:off x="634314" y="4161269"/>
            <a:ext cx="4909236" cy="0"/>
          </a:xfrm>
          <a:prstGeom prst="line">
            <a:avLst/>
          </a:prstGeom>
          <a:ln w="53975" cap="rnd">
            <a:gradFill>
              <a:gsLst>
                <a:gs pos="97000">
                  <a:srgbClr val="ECEAF1"/>
                </a:gs>
                <a:gs pos="4000">
                  <a:schemeClr val="accent1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5A25D6-6FD6-1520-7003-C56383A67D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23" y="1817085"/>
            <a:ext cx="5393735" cy="207042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5C5C5C"/>
                </a:solidFill>
                <a:latin typeface="+mj-lt"/>
              </a:defRPr>
            </a:lvl1pPr>
            <a:lvl2pPr marL="457200" indent="0">
              <a:buNone/>
              <a:defRPr sz="4800"/>
            </a:lvl2pPr>
            <a:lvl3pPr marL="914400" indent="0">
              <a:buNone/>
              <a:defRPr sz="4800"/>
            </a:lvl3pPr>
            <a:lvl4pPr marL="1371600" indent="0">
              <a:buNone/>
              <a:defRPr sz="4800"/>
            </a:lvl4pPr>
            <a:lvl5pPr marL="1828800" indent="0">
              <a:buNone/>
              <a:defRPr sz="4800"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79D967B-6F11-9FA5-6BF8-4A8B4DC52E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475" y="4463766"/>
            <a:ext cx="5045074" cy="8936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C5C5C"/>
                </a:solidFill>
              </a:defRPr>
            </a:lvl1pPr>
            <a:lvl2pPr marL="457200" indent="0">
              <a:buNone/>
              <a:defRPr sz="1800">
                <a:solidFill>
                  <a:srgbClr val="5C5C5C"/>
                </a:solidFill>
              </a:defRPr>
            </a:lvl2pPr>
            <a:lvl3pPr marL="914400" indent="0">
              <a:buNone/>
              <a:defRPr sz="1800">
                <a:solidFill>
                  <a:srgbClr val="5C5C5C"/>
                </a:solidFill>
              </a:defRPr>
            </a:lvl3pPr>
            <a:lvl4pPr marL="1371600" indent="0">
              <a:buNone/>
              <a:defRPr sz="1800">
                <a:solidFill>
                  <a:srgbClr val="5C5C5C"/>
                </a:solidFill>
              </a:defRPr>
            </a:lvl4pPr>
            <a:lvl5pPr marL="1828800" indent="0">
              <a:buNone/>
              <a:defRPr sz="1800">
                <a:solidFill>
                  <a:srgbClr val="5C5C5C"/>
                </a:solidFill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grpSp>
        <p:nvGrpSpPr>
          <p:cNvPr id="5" name="Graphic 22">
            <a:extLst>
              <a:ext uri="{FF2B5EF4-FFF2-40B4-BE49-F238E27FC236}">
                <a16:creationId xmlns:a16="http://schemas.microsoft.com/office/drawing/2014/main" id="{8C84BDEE-2AC3-0C22-7425-DB700B3845E1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6" name="Freeform: Shape 16">
              <a:extLst>
                <a:ext uri="{FF2B5EF4-FFF2-40B4-BE49-F238E27FC236}">
                  <a16:creationId xmlns:a16="http://schemas.microsoft.com/office/drawing/2014/main" id="{B26A6BC1-2DD2-D39B-E068-A2BD3535DBB0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: Shape 17">
              <a:extLst>
                <a:ext uri="{FF2B5EF4-FFF2-40B4-BE49-F238E27FC236}">
                  <a16:creationId xmlns:a16="http://schemas.microsoft.com/office/drawing/2014/main" id="{98FBFB69-8960-2D80-DB45-3A9B12A0CE09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: Shape 18">
              <a:extLst>
                <a:ext uri="{FF2B5EF4-FFF2-40B4-BE49-F238E27FC236}">
                  <a16:creationId xmlns:a16="http://schemas.microsoft.com/office/drawing/2014/main" id="{E1805E43-43B0-E2A5-6D92-AA9AF8CEEB6D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: Shape 19">
              <a:extLst>
                <a:ext uri="{FF2B5EF4-FFF2-40B4-BE49-F238E27FC236}">
                  <a16:creationId xmlns:a16="http://schemas.microsoft.com/office/drawing/2014/main" id="{78B3CC17-A66F-D139-4544-B0F32FCF6B6B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: Shape 20">
              <a:extLst>
                <a:ext uri="{FF2B5EF4-FFF2-40B4-BE49-F238E27FC236}">
                  <a16:creationId xmlns:a16="http://schemas.microsoft.com/office/drawing/2014/main" id="{9BA24824-DCEC-F1F7-F4FD-E1B60E869229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B0719322-7798-A446-6E5F-F4D8A4C78A1C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2497A578-0E09-236E-F490-00031AA0B25E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: Shape 24">
              <a:extLst>
                <a:ext uri="{FF2B5EF4-FFF2-40B4-BE49-F238E27FC236}">
                  <a16:creationId xmlns:a16="http://schemas.microsoft.com/office/drawing/2014/main" id="{A67FE82B-1D96-757C-1497-AC90B5A89ED7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4" name="Freeform: Shape 25">
              <a:extLst>
                <a:ext uri="{FF2B5EF4-FFF2-40B4-BE49-F238E27FC236}">
                  <a16:creationId xmlns:a16="http://schemas.microsoft.com/office/drawing/2014/main" id="{C42358AF-C262-0AEA-ED16-A7BB5DFFD30A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5" name="Freeform: Shape 26">
              <a:extLst>
                <a:ext uri="{FF2B5EF4-FFF2-40B4-BE49-F238E27FC236}">
                  <a16:creationId xmlns:a16="http://schemas.microsoft.com/office/drawing/2014/main" id="{2BAC299A-B17B-5047-6123-E936CB3B6F18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07171AA-AFE9-6015-9F3D-F7DB3973D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0150"/>
            <a:ext cx="41148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en-US" sz="900" b="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For Research Use Only. Not for use in diagnostic procedures.</a:t>
            </a:r>
          </a:p>
          <a:p>
            <a:r>
              <a:rPr lang="en-US"/>
              <a:t>Confidential—For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685784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LMN - Primary Section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59CAB38-940B-47F3-017C-0620933DD2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C9A50822-D6DC-090D-8502-3DB082C3F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57" y="2711225"/>
            <a:ext cx="6692013" cy="117699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on 1-2 lines</a:t>
            </a:r>
          </a:p>
        </p:txBody>
      </p:sp>
      <p:cxnSp>
        <p:nvCxnSpPr>
          <p:cNvPr id="28" name="Light Trail">
            <a:extLst>
              <a:ext uri="{FF2B5EF4-FFF2-40B4-BE49-F238E27FC236}">
                <a16:creationId xmlns:a16="http://schemas.microsoft.com/office/drawing/2014/main" id="{FEEC6B77-73AA-806A-D081-EFC85F5AF170}"/>
              </a:ext>
            </a:extLst>
          </p:cNvPr>
          <p:cNvCxnSpPr>
            <a:cxnSpLocks/>
          </p:cNvCxnSpPr>
          <p:nvPr userDrawn="1"/>
        </p:nvCxnSpPr>
        <p:spPr>
          <a:xfrm>
            <a:off x="342898" y="4252639"/>
            <a:ext cx="5212080" cy="0"/>
          </a:xfrm>
          <a:prstGeom prst="line">
            <a:avLst/>
          </a:prstGeom>
          <a:ln w="25400" cap="rnd">
            <a:gradFill>
              <a:gsLst>
                <a:gs pos="11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aphic 22">
            <a:extLst>
              <a:ext uri="{FF2B5EF4-FFF2-40B4-BE49-F238E27FC236}">
                <a16:creationId xmlns:a16="http://schemas.microsoft.com/office/drawing/2014/main" id="{BF927A62-D0C8-F196-BBCA-BB679F9D00C2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A8C7CBA-F81F-1428-CF6E-2B1F96B68572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1AACA19-A5C1-72DA-F1C2-5C11A103D966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6A4A38-8C85-178B-FD74-4DF4DB1929E9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D9C0AC7-1170-9238-B3A8-0F26C0219D72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B34D19-2246-E507-7861-DD55A65A3AE1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CCFB4B2-15F5-35CA-51F7-11EDB212E8E5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E63DDBC-70DC-48CD-856F-3448FED251E0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2C86B7E-9229-2953-A9B3-487DAD4545FF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70E925B-B23A-C43F-ECAD-599C2788176C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8360982-ABBE-1C0B-AA49-AEF48EDBC7C7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6768F0-7AFB-D754-E477-E4F635B311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785938" y="6340779"/>
            <a:ext cx="3933727" cy="228600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042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LMN - Lightfield Cover - Exter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umpkin Lightfield">
            <a:extLst>
              <a:ext uri="{FF2B5EF4-FFF2-40B4-BE49-F238E27FC236}">
                <a16:creationId xmlns:a16="http://schemas.microsoft.com/office/drawing/2014/main" id="{52CCF50F-1FBB-480E-B3DB-A5EC655C2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20" r="1211"/>
          <a:stretch/>
        </p:blipFill>
        <p:spPr>
          <a:xfrm>
            <a:off x="7688892" y="1868"/>
            <a:ext cx="4503108" cy="6856132"/>
          </a:xfrm>
          <a:prstGeom prst="rect">
            <a:avLst/>
          </a:prstGeom>
        </p:spPr>
      </p:pic>
      <p:sp>
        <p:nvSpPr>
          <p:cNvPr id="4" name="Slide Number" hidden="1">
            <a:extLst>
              <a:ext uri="{FF2B5EF4-FFF2-40B4-BE49-F238E27FC236}">
                <a16:creationId xmlns:a16="http://schemas.microsoft.com/office/drawing/2014/main" id="{9AAC1B6D-B515-4215-BDF7-5ADD206F3DE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/>
          <a:lstStyle/>
          <a:p>
            <a:fld id="{994DAC62-DFCC-2344-9D9C-E6732834CD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Presentation Title">
            <a:extLst>
              <a:ext uri="{FF2B5EF4-FFF2-40B4-BE49-F238E27FC236}">
                <a16:creationId xmlns:a16="http://schemas.microsoft.com/office/drawing/2014/main" id="{6F7FCB28-2C5F-8DDC-94CF-FAEBF0DBC9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25" y="591401"/>
            <a:ext cx="6800850" cy="2720710"/>
          </a:xfrm>
        </p:spPr>
        <p:txBody>
          <a:bodyPr anchor="ctr">
            <a:noAutofit/>
          </a:bodyPr>
          <a:lstStyle>
            <a:lvl1pPr>
              <a:defRPr lang="en-US" sz="6000" dirty="0"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/>
              <a:t>Meeting title </a:t>
            </a:r>
            <a:br>
              <a:rPr lang="en-US"/>
            </a:br>
            <a:r>
              <a:rPr lang="en-US"/>
              <a:t>goes here</a:t>
            </a:r>
          </a:p>
        </p:txBody>
      </p:sp>
      <p:cxnSp>
        <p:nvCxnSpPr>
          <p:cNvPr id="18" name="Container Line - Bottom">
            <a:extLst>
              <a:ext uri="{FF2B5EF4-FFF2-40B4-BE49-F238E27FC236}">
                <a16:creationId xmlns:a16="http://schemas.microsoft.com/office/drawing/2014/main" id="{BF2FF779-4482-9118-E0C1-1131E47E8722}"/>
              </a:ext>
            </a:extLst>
          </p:cNvPr>
          <p:cNvCxnSpPr>
            <a:cxnSpLocks/>
          </p:cNvCxnSpPr>
          <p:nvPr userDrawn="1"/>
        </p:nvCxnSpPr>
        <p:spPr>
          <a:xfrm>
            <a:off x="355256" y="5670318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, Organization Name">
            <a:extLst>
              <a:ext uri="{FF2B5EF4-FFF2-40B4-BE49-F238E27FC236}">
                <a16:creationId xmlns:a16="http://schemas.microsoft.com/office/drawing/2014/main" id="{99D47A6E-F50C-D4A8-6462-5C6925C219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624" y="4880404"/>
            <a:ext cx="6605927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Title, Organization Name</a:t>
            </a:r>
          </a:p>
        </p:txBody>
      </p:sp>
      <p:sp>
        <p:nvSpPr>
          <p:cNvPr id="20" name="Speaker Name">
            <a:extLst>
              <a:ext uri="{FF2B5EF4-FFF2-40B4-BE49-F238E27FC236}">
                <a16:creationId xmlns:a16="http://schemas.microsoft.com/office/drawing/2014/main" id="{8FEBC607-7E88-3967-420A-F6576FA797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8624" y="4396771"/>
            <a:ext cx="6605927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Tx/>
              <a:buNone/>
              <a:defRPr lang="en-US" sz="240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Speaker Name goes here</a:t>
            </a:r>
          </a:p>
        </p:txBody>
      </p:sp>
      <p:cxnSp>
        <p:nvCxnSpPr>
          <p:cNvPr id="21" name="Container Line - Top">
            <a:extLst>
              <a:ext uri="{FF2B5EF4-FFF2-40B4-BE49-F238E27FC236}">
                <a16:creationId xmlns:a16="http://schemas.microsoft.com/office/drawing/2014/main" id="{7A772CEF-FCBE-FBF5-010A-E0FD95568ACE}"/>
              </a:ext>
            </a:extLst>
          </p:cNvPr>
          <p:cNvCxnSpPr>
            <a:cxnSpLocks/>
          </p:cNvCxnSpPr>
          <p:nvPr userDrawn="1"/>
        </p:nvCxnSpPr>
        <p:spPr>
          <a:xfrm>
            <a:off x="355256" y="4216929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aphic 22">
            <a:extLst>
              <a:ext uri="{FF2B5EF4-FFF2-40B4-BE49-F238E27FC236}">
                <a16:creationId xmlns:a16="http://schemas.microsoft.com/office/drawing/2014/main" id="{61BE7E3A-618D-C355-CDCB-285BC26EE23C}"/>
              </a:ext>
            </a:extLst>
          </p:cNvPr>
          <p:cNvGrpSpPr/>
          <p:nvPr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5C40DE0-35D3-6E11-3F4F-4DDA58E37E84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B8FC38-E6D6-5B18-CA1E-D04D6640B7AE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9DEF8D-D0A2-E28B-E207-0AB41C5F562A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1589472-5716-2001-11BC-8DDF60BFE874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0BB084C-F32D-853F-030E-4E399B11E1E9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53D36BF-A8EC-9DA4-866A-97CFFFD30831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F77161-03BC-560A-34E7-E58BCD70297F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F661732-41E4-4526-BB83-FF91F075B60F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68E5681-BDD7-894B-928B-61F4B8FF563F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043498A-3C97-929E-897F-77B8A603A31A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itle, Organization Name">
            <a:extLst>
              <a:ext uri="{FF2B5EF4-FFF2-40B4-BE49-F238E27FC236}">
                <a16:creationId xmlns:a16="http://schemas.microsoft.com/office/drawing/2014/main" id="{37AA19EC-BA81-B43A-870E-B8511B0455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8624" y="5221766"/>
            <a:ext cx="6605927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Date</a:t>
            </a:r>
          </a:p>
        </p:txBody>
      </p:sp>
      <p:sp>
        <p:nvSpPr>
          <p:cNvPr id="23" name="Copyright">
            <a:extLst>
              <a:ext uri="{FF2B5EF4-FFF2-40B4-BE49-F238E27FC236}">
                <a16:creationId xmlns:a16="http://schemas.microsoft.com/office/drawing/2014/main" id="{49907AF6-7C83-E6D5-70AE-E866220903F8}"/>
              </a:ext>
            </a:extLst>
          </p:cNvPr>
          <p:cNvSpPr txBox="1"/>
          <p:nvPr userDrawn="1"/>
        </p:nvSpPr>
        <p:spPr>
          <a:xfrm>
            <a:off x="2079347" y="6357870"/>
            <a:ext cx="3640319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900">
                <a:solidFill>
                  <a:schemeClr val="tx1"/>
                </a:solidFill>
              </a:rPr>
              <a:t>© 2023 Illumina, Inc. All rights reserved.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EBBAAC-A910-8102-8E3E-F1C6ED5AA4B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802639" y="6204910"/>
            <a:ext cx="3916115" cy="2286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For Research Use Only. Not for use in diagnostic procedures.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3140265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urple/Pin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C5DAB5C-2F0D-4F0B-BE68-9411EA9B75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257" y="5175682"/>
            <a:ext cx="5210656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/>
              <a:t>Title, Organization Name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F1F3F53-0FFE-49F8-B3DB-FA0648479E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257" y="4806350"/>
            <a:ext cx="5210656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Tx/>
              <a:buNone/>
              <a:defRPr lang="en-US" sz="180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Speaker Name Goes Here</a:t>
            </a:r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B653C373-6A1A-4C61-BE4F-C483540B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1691640"/>
            <a:ext cx="5212015" cy="2137680"/>
          </a:xfrm>
          <a:prstGeom prst="rect">
            <a:avLst/>
          </a:prstGeom>
        </p:spPr>
        <p:txBody>
          <a:bodyPr anchor="t"/>
          <a:lstStyle>
            <a:lvl1pPr>
              <a:defRPr lang="en-US" sz="4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E70B63-0F92-48DD-8E61-5DED82536C9E}"/>
              </a:ext>
            </a:extLst>
          </p:cNvPr>
          <p:cNvSpPr/>
          <p:nvPr userDrawn="1"/>
        </p:nvSpPr>
        <p:spPr>
          <a:xfrm>
            <a:off x="6172200" y="0"/>
            <a:ext cx="6019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F9CF3A-C6EC-4683-B627-E413B93389F3}"/>
              </a:ext>
            </a:extLst>
          </p:cNvPr>
          <p:cNvCxnSpPr>
            <a:cxnSpLocks/>
          </p:cNvCxnSpPr>
          <p:nvPr userDrawn="1"/>
        </p:nvCxnSpPr>
        <p:spPr>
          <a:xfrm>
            <a:off x="397041" y="4591002"/>
            <a:ext cx="5210656" cy="0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EEEAAF-AEC7-4179-AFEA-5C4E4EA57F47}"/>
              </a:ext>
            </a:extLst>
          </p:cNvPr>
          <p:cNvCxnSpPr>
            <a:cxnSpLocks/>
          </p:cNvCxnSpPr>
          <p:nvPr userDrawn="1"/>
        </p:nvCxnSpPr>
        <p:spPr>
          <a:xfrm>
            <a:off x="397041" y="5799197"/>
            <a:ext cx="5210656" cy="0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11399DE-03B6-4C66-AFEF-A7FD60A13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1149" t="-83" r="9681" b="332"/>
          <a:stretch/>
        </p:blipFill>
        <p:spPr>
          <a:xfrm>
            <a:off x="6172200" y="-11575"/>
            <a:ext cx="6019800" cy="6869575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9DCA39A-5347-41C2-82E6-FFB29FD105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351508"/>
            <a:ext cx="19307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800" smtClean="0">
                <a:latin typeface="+mn-lt"/>
                <a:cs typeface="+mn-cs"/>
              </a:defRPr>
            </a:lvl2pPr>
            <a:lvl3pPr>
              <a:defRPr lang="en-US" sz="1800" smtClean="0">
                <a:latin typeface="+mn-lt"/>
                <a:cs typeface="+mn-cs"/>
              </a:defRPr>
            </a:lvl3pPr>
            <a:lvl4pPr>
              <a:defRPr lang="en-US" smtClean="0">
                <a:latin typeface="+mn-lt"/>
                <a:cs typeface="+mn-cs"/>
              </a:defRPr>
            </a:lvl4pPr>
            <a:lvl5pPr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Today’s Date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38C5338-099A-416C-9478-98EC17F305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88922" y="351497"/>
            <a:ext cx="19307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r">
              <a:buFontTx/>
              <a:buNone/>
              <a:defRPr lang="en-US" sz="900" dirty="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en-US"/>
              <a:t>Add CAP Approval Number Here</a:t>
            </a:r>
          </a:p>
        </p:txBody>
      </p:sp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0EC2261F-CBCB-4D54-9649-D2A2DAAC34B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79348" y="6019396"/>
            <a:ext cx="3640317" cy="369332"/>
          </a:xfrm>
        </p:spPr>
        <p:txBody>
          <a:bodyPr wrap="square" anchor="b">
            <a:spAutoFit/>
          </a:bodyPr>
          <a:lstStyle>
            <a:lvl1pPr algn="r">
              <a:def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954875-4530-4C4B-805B-CBEABFDAB454}"/>
              </a:ext>
            </a:extLst>
          </p:cNvPr>
          <p:cNvSpPr txBox="1"/>
          <p:nvPr userDrawn="1"/>
        </p:nvSpPr>
        <p:spPr>
          <a:xfrm>
            <a:off x="2079346" y="6334671"/>
            <a:ext cx="3640319" cy="216982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>
                <a:solidFill>
                  <a:schemeClr val="tx1"/>
                </a:solidFill>
              </a:rPr>
              <a:t>© 2020 Illumina, Inc. All rights reserved.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A366D93-4742-486D-A485-62252DBD1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8625" y="6215210"/>
            <a:ext cx="1138238" cy="2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88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urple/Pink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C5DAB5C-2F0D-4F0B-BE68-9411EA9B75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257" y="5175682"/>
            <a:ext cx="5210656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/>
              <a:t>Title, Organization Name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F1F3F53-0FFE-49F8-B3DB-FA0648479E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257" y="4806350"/>
            <a:ext cx="5210656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Tx/>
              <a:buNone/>
              <a:defRPr lang="en-US" sz="180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Speaker Name Goes Here</a:t>
            </a:r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B653C373-6A1A-4C61-BE4F-C483540B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1691640"/>
            <a:ext cx="5212015" cy="2137680"/>
          </a:xfrm>
          <a:prstGeom prst="rect">
            <a:avLst/>
          </a:prstGeom>
        </p:spPr>
        <p:txBody>
          <a:bodyPr anchor="t"/>
          <a:lstStyle>
            <a:lvl1pPr>
              <a:defRPr lang="en-US" sz="4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E70B63-0F92-48DD-8E61-5DED82536C9E}"/>
              </a:ext>
            </a:extLst>
          </p:cNvPr>
          <p:cNvSpPr/>
          <p:nvPr userDrawn="1"/>
        </p:nvSpPr>
        <p:spPr>
          <a:xfrm>
            <a:off x="6172200" y="0"/>
            <a:ext cx="6019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F9CF3A-C6EC-4683-B627-E413B93389F3}"/>
              </a:ext>
            </a:extLst>
          </p:cNvPr>
          <p:cNvCxnSpPr>
            <a:cxnSpLocks/>
          </p:cNvCxnSpPr>
          <p:nvPr userDrawn="1"/>
        </p:nvCxnSpPr>
        <p:spPr>
          <a:xfrm>
            <a:off x="397041" y="4591002"/>
            <a:ext cx="5210656" cy="0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EEEAAF-AEC7-4179-AFEA-5C4E4EA57F47}"/>
              </a:ext>
            </a:extLst>
          </p:cNvPr>
          <p:cNvCxnSpPr>
            <a:cxnSpLocks/>
          </p:cNvCxnSpPr>
          <p:nvPr userDrawn="1"/>
        </p:nvCxnSpPr>
        <p:spPr>
          <a:xfrm>
            <a:off x="397041" y="5799197"/>
            <a:ext cx="5210656" cy="0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7E572E2-5E6F-455E-B979-7FEF5A8C99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72200" y="0"/>
            <a:ext cx="6019800" cy="6858000"/>
          </a:xfrm>
          <a:prstGeom prst="rect">
            <a:avLst/>
          </a:prstGeom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CEF18B9-F7D8-4982-B7B3-C50AAF1A59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257" y="351508"/>
            <a:ext cx="19307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800" smtClean="0">
                <a:latin typeface="+mn-lt"/>
                <a:cs typeface="+mn-cs"/>
              </a:defRPr>
            </a:lvl2pPr>
            <a:lvl3pPr>
              <a:defRPr lang="en-US" sz="1800" smtClean="0">
                <a:latin typeface="+mn-lt"/>
                <a:cs typeface="+mn-cs"/>
              </a:defRPr>
            </a:lvl3pPr>
            <a:lvl4pPr>
              <a:defRPr lang="en-US" smtClean="0">
                <a:latin typeface="+mn-lt"/>
                <a:cs typeface="+mn-cs"/>
              </a:defRPr>
            </a:lvl4pPr>
            <a:lvl5pPr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Today’s Date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AD2CB00-6E7C-4934-9128-31B9520E4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88922" y="351497"/>
            <a:ext cx="19307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r">
              <a:buFontTx/>
              <a:buNone/>
              <a:defRPr lang="en-US" sz="900" dirty="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en-US"/>
              <a:t>Add CAP Approval Number Here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40CE2FDB-E864-4107-A1E2-9134A476CBF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79348" y="6019396"/>
            <a:ext cx="3640317" cy="369332"/>
          </a:xfrm>
        </p:spPr>
        <p:txBody>
          <a:bodyPr wrap="square" anchor="b">
            <a:spAutoFit/>
          </a:bodyPr>
          <a:lstStyle>
            <a:lvl1pPr algn="r">
              <a:def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CF4A0D-6A51-480C-A0C8-2917B835A785}"/>
              </a:ext>
            </a:extLst>
          </p:cNvPr>
          <p:cNvSpPr txBox="1"/>
          <p:nvPr userDrawn="1"/>
        </p:nvSpPr>
        <p:spPr>
          <a:xfrm>
            <a:off x="2079346" y="6334671"/>
            <a:ext cx="3640319" cy="216982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>
                <a:solidFill>
                  <a:schemeClr val="tx1"/>
                </a:solidFill>
              </a:rPr>
              <a:t>© 2020 Illumina, Inc. All rights reserved.</a:t>
            </a: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00FCD8FA-DD82-4677-9944-11ED038E86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625" y="6215210"/>
            <a:ext cx="1138238" cy="2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951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urple/Pink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56DB2-8C12-40A7-9E41-71FD2F09B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257" y="365126"/>
            <a:ext cx="4635843" cy="1146160"/>
          </a:xfrm>
        </p:spPr>
        <p:txBody>
          <a:bodyPr anchor="t">
            <a:noAutofit/>
          </a:bodyPr>
          <a:lstStyle>
            <a:lvl1pPr>
              <a:defRPr lang="en-US" sz="7200" dirty="0"/>
            </a:lvl1pPr>
          </a:lstStyle>
          <a:p>
            <a:pPr marL="0" lvl="0"/>
            <a:r>
              <a:rPr lang="en-US"/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2215E7-A666-4C53-B6ED-44C6DA2ECF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5413B-0D9D-4D9A-923B-E13C582CD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29D3CCF-7FB2-4FEE-8553-89FB65313F9D}"/>
              </a:ext>
            </a:extLst>
          </p:cNvPr>
          <p:cNvCxnSpPr>
            <a:cxnSpLocks/>
          </p:cNvCxnSpPr>
          <p:nvPr userDrawn="1"/>
        </p:nvCxnSpPr>
        <p:spPr>
          <a:xfrm>
            <a:off x="355257" y="1479343"/>
            <a:ext cx="11417643" cy="31943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873693C-9B3B-4A91-B883-2ED42AEC491D}"/>
              </a:ext>
            </a:extLst>
          </p:cNvPr>
          <p:cNvSpPr txBox="1"/>
          <p:nvPr userDrawn="1"/>
        </p:nvSpPr>
        <p:spPr>
          <a:xfrm>
            <a:off x="6096000" y="1089524"/>
            <a:ext cx="1082348" cy="230832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defPPr>
              <a:defRPr lang="en-US"/>
            </a:defPPr>
            <a:lvl1pPr>
              <a:defRPr lang="en-US" sz="90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SECTIONS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444FB4-3ED4-4891-B9EC-9B51A5FBE520}"/>
              </a:ext>
            </a:extLst>
          </p:cNvPr>
          <p:cNvCxnSpPr>
            <a:cxnSpLocks/>
          </p:cNvCxnSpPr>
          <p:nvPr userDrawn="1"/>
        </p:nvCxnSpPr>
        <p:spPr>
          <a:xfrm>
            <a:off x="355257" y="6144327"/>
            <a:ext cx="11417643" cy="31943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59FEC43-4974-43A9-A5B7-6CB1269547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2800" y="1944740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smtClean="0"/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ACD978D-197C-40A4-B4EB-106FD73AC7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2800" y="2766542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smtClean="0"/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7482E526-57F7-4B2F-B740-D9CECBF12D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2800" y="3588344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smtClean="0"/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CCBF3143-B5A3-4BE4-892B-97F206285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2800" y="4410147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smtClean="0"/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5ACE7736-64DE-46FC-B4C0-BEA79B6A8D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625" y="6324748"/>
            <a:ext cx="1138238" cy="2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1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urple/Pink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72FC3F-D7D5-4A49-95C7-0EC52B04C772}"/>
              </a:ext>
            </a:extLst>
          </p:cNvPr>
          <p:cNvSpPr/>
          <p:nvPr userDrawn="1"/>
        </p:nvSpPr>
        <p:spPr>
          <a:xfrm flipH="1">
            <a:off x="6172200" y="0"/>
            <a:ext cx="6019800" cy="68580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109B42-23BE-4563-9224-EBC114BDB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2749325"/>
            <a:ext cx="4635843" cy="117699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C2D0B6D-8281-472D-890D-E1A5B918715F}"/>
              </a:ext>
            </a:extLst>
          </p:cNvPr>
          <p:cNvCxnSpPr>
            <a:cxnSpLocks/>
          </p:cNvCxnSpPr>
          <p:nvPr userDrawn="1"/>
        </p:nvCxnSpPr>
        <p:spPr>
          <a:xfrm>
            <a:off x="342899" y="4328839"/>
            <a:ext cx="4648201" cy="10544"/>
          </a:xfrm>
          <a:prstGeom prst="line">
            <a:avLst/>
          </a:prstGeom>
          <a:ln w="508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070BD7-E436-446C-8E32-EAC2CE43D6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72200" y="342900"/>
            <a:ext cx="6019800" cy="61341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FontTx/>
              <a:buNone/>
              <a:defRPr lang="en-US" sz="54000" spc="-3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/>
              <a:t>4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92BABFF5-1FD2-473C-99F0-CDD03EB43F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257" y="2280862"/>
            <a:ext cx="4648201" cy="2585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None/>
              <a:defRPr lang="en-US" sz="1200" spc="3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>
              <a:defRPr lang="en-US" sz="1800" smtClean="0">
                <a:latin typeface="+mn-lt"/>
                <a:cs typeface="+mn-cs"/>
              </a:defRPr>
            </a:lvl3pPr>
            <a:lvl4pPr>
              <a:defRPr lang="en-US" smtClean="0">
                <a:latin typeface="+mn-lt"/>
                <a:cs typeface="+mn-cs"/>
              </a:defRPr>
            </a:lvl4pPr>
            <a:lvl5pPr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HERE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44DEA01-E63A-4BE1-A2FE-C8870F112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625" y="6324748"/>
            <a:ext cx="1138238" cy="2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090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 Purple/Pink Slid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E2E59F-55C3-4065-8410-BCA48FCCA2EF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3"/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ECEB00-D9EF-4366-8E87-10DF1D83F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702152"/>
            <a:ext cx="9296400" cy="2907947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F8CCC3-C44E-4ED6-9353-FD5E1393C4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6330D-E7F1-473A-BC30-24575A422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 Not for use in diagnostic procedures.</a:t>
            </a:r>
          </a:p>
          <a:p>
            <a:r>
              <a:rPr lang="en-US"/>
              <a:t>Confidential. Do not distribute.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8495C99A-1C16-446A-A919-8E1F018BD7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33500" y="5243417"/>
            <a:ext cx="5210656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171450" lvl="0" indent="-171450">
              <a:lnSpc>
                <a:spcPct val="100000"/>
              </a:lnSpc>
            </a:pPr>
            <a:r>
              <a:rPr lang="en-US"/>
              <a:t>Quote Source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2160189C-ED4B-41ED-AA01-3B9EC150E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33500" y="4860369"/>
            <a:ext cx="5210656" cy="40011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buNone/>
              <a:defRPr lang="en-US" sz="20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>
              <a:lnSpc>
                <a:spcPct val="100000"/>
              </a:lnSpc>
            </a:pPr>
            <a:r>
              <a:rPr lang="en-US"/>
              <a:t>First Name Last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FA7A297-1B22-4912-81B4-1BF2745500DC}"/>
              </a:ext>
            </a:extLst>
          </p:cNvPr>
          <p:cNvCxnSpPr>
            <a:cxnSpLocks/>
          </p:cNvCxnSpPr>
          <p:nvPr userDrawn="1"/>
        </p:nvCxnSpPr>
        <p:spPr>
          <a:xfrm>
            <a:off x="869607" y="1446065"/>
            <a:ext cx="0" cy="435287"/>
          </a:xfrm>
          <a:prstGeom prst="line">
            <a:avLst/>
          </a:prstGeom>
          <a:ln w="41275" cap="rnd">
            <a:gradFill>
              <a:gsLst>
                <a:gs pos="0">
                  <a:schemeClr val="accent1">
                    <a:alpha val="0"/>
                    <a:lumMod val="10000"/>
                    <a:lumOff val="90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AD9031-0DEB-4A2E-86BD-4DFFEFD9A05F}"/>
              </a:ext>
            </a:extLst>
          </p:cNvPr>
          <p:cNvCxnSpPr>
            <a:cxnSpLocks/>
          </p:cNvCxnSpPr>
          <p:nvPr userDrawn="1"/>
        </p:nvCxnSpPr>
        <p:spPr>
          <a:xfrm>
            <a:off x="963391" y="1446065"/>
            <a:ext cx="0" cy="435287"/>
          </a:xfrm>
          <a:prstGeom prst="line">
            <a:avLst/>
          </a:prstGeom>
          <a:ln w="41275" cap="rnd">
            <a:gradFill>
              <a:gsLst>
                <a:gs pos="0">
                  <a:schemeClr val="accent1">
                    <a:alpha val="0"/>
                    <a:lumMod val="10000"/>
                    <a:lumOff val="90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E490E2DC-B50F-4E3E-AA2E-C011402B70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625" y="6324748"/>
            <a:ext cx="1138238" cy="2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735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E829FE6-006E-405B-9546-E61BBB5D1B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6104444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839502F-0658-4423-8AAD-73BEB77474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257" y="2190492"/>
            <a:ext cx="5156541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62A4FD9-C282-49B4-BF32-F8AE68667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4559" y="2190492"/>
            <a:ext cx="5156541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E883343-C6AA-474B-93EB-35A3CC40F3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7" y="3240685"/>
            <a:ext cx="5156541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9E0F587-53D3-41EE-8F56-232D4D69F3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4559" y="3240685"/>
            <a:ext cx="5156541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1A39F62-87C5-4B17-9077-7174F1367C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27341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umpkin Agenda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- 4">
            <a:extLst>
              <a:ext uri="{FF2B5EF4-FFF2-40B4-BE49-F238E27FC236}">
                <a16:creationId xmlns:a16="http://schemas.microsoft.com/office/drawing/2014/main" id="{CCBF3143-B5A3-4BE4-892B-97F206285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4145" y="4295846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5" name="Text Box - 3">
            <a:extLst>
              <a:ext uri="{FF2B5EF4-FFF2-40B4-BE49-F238E27FC236}">
                <a16:creationId xmlns:a16="http://schemas.microsoft.com/office/drawing/2014/main" id="{7482E526-57F7-4B2F-B740-D9CECBF12D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44145" y="3512144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4" name="Text Box - 2">
            <a:extLst>
              <a:ext uri="{FF2B5EF4-FFF2-40B4-BE49-F238E27FC236}">
                <a16:creationId xmlns:a16="http://schemas.microsoft.com/office/drawing/2014/main" id="{8ACD978D-197C-40A4-B4EB-106FD73AC7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4145" y="2728442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3" name="Text Box - 1">
            <a:extLst>
              <a:ext uri="{FF2B5EF4-FFF2-40B4-BE49-F238E27FC236}">
                <a16:creationId xmlns:a16="http://schemas.microsoft.com/office/drawing/2014/main" id="{059FEC43-4974-43A9-A5B7-6CB1269547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4145" y="1944740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" name="Agenda">
            <a:extLst>
              <a:ext uri="{FF2B5EF4-FFF2-40B4-BE49-F238E27FC236}">
                <a16:creationId xmlns:a16="http://schemas.microsoft.com/office/drawing/2014/main" id="{E4C56DB2-8C12-40A7-9E41-71FD2F09B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827" y="285299"/>
            <a:ext cx="4635843" cy="1146160"/>
          </a:xfrm>
        </p:spPr>
        <p:txBody>
          <a:bodyPr anchor="t">
            <a:noAutofit/>
          </a:bodyPr>
          <a:lstStyle>
            <a:lvl1pPr>
              <a:defRPr lang="en-US" sz="6000" dirty="0"/>
            </a:lvl1pPr>
          </a:lstStyle>
          <a:p>
            <a:pPr marL="0" lvl="0"/>
            <a:r>
              <a:rPr lang="en-US"/>
              <a:t>Agenda</a:t>
            </a:r>
          </a:p>
        </p:txBody>
      </p:sp>
      <p:cxnSp>
        <p:nvCxnSpPr>
          <p:cNvPr id="13" name="Footer Line">
            <a:extLst>
              <a:ext uri="{FF2B5EF4-FFF2-40B4-BE49-F238E27FC236}">
                <a16:creationId xmlns:a16="http://schemas.microsoft.com/office/drawing/2014/main" id="{887A8998-7197-5CD1-DB82-4E22FB7BC116}"/>
              </a:ext>
            </a:extLst>
          </p:cNvPr>
          <p:cNvCxnSpPr>
            <a:cxnSpLocks/>
          </p:cNvCxnSpPr>
          <p:nvPr userDrawn="1"/>
        </p:nvCxnSpPr>
        <p:spPr>
          <a:xfrm>
            <a:off x="526473" y="1219853"/>
            <a:ext cx="11139055" cy="31164"/>
          </a:xfrm>
          <a:prstGeom prst="line">
            <a:avLst/>
          </a:prstGeom>
          <a:ln w="25400" cap="rnd">
            <a:gradFill>
              <a:gsLst>
                <a:gs pos="14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Box - 4">
            <a:extLst>
              <a:ext uri="{FF2B5EF4-FFF2-40B4-BE49-F238E27FC236}">
                <a16:creationId xmlns:a16="http://schemas.microsoft.com/office/drawing/2014/main" id="{F5C6CCD8-7E20-F6B9-46FC-0F51F811F1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39536" y="4295846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31" name="Text Box - 3">
            <a:extLst>
              <a:ext uri="{FF2B5EF4-FFF2-40B4-BE49-F238E27FC236}">
                <a16:creationId xmlns:a16="http://schemas.microsoft.com/office/drawing/2014/main" id="{BE456F2A-DEE5-E31D-E019-004E3258A4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9536" y="3512144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32" name="Text Box - 2">
            <a:extLst>
              <a:ext uri="{FF2B5EF4-FFF2-40B4-BE49-F238E27FC236}">
                <a16:creationId xmlns:a16="http://schemas.microsoft.com/office/drawing/2014/main" id="{907DD540-F8D5-60CA-4020-64FC0E978C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39536" y="2728442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33" name="Text Box - 1">
            <a:extLst>
              <a:ext uri="{FF2B5EF4-FFF2-40B4-BE49-F238E27FC236}">
                <a16:creationId xmlns:a16="http://schemas.microsoft.com/office/drawing/2014/main" id="{7BC4AB26-491B-5438-2989-5ED5AB1492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9536" y="1944740"/>
            <a:ext cx="46101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buNone/>
              <a:defRPr lang="en-US" sz="2000" b="1" smtClean="0">
                <a:solidFill>
                  <a:schemeClr val="tx2"/>
                </a:solidFill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AC5136CA-F499-3CE9-C197-0EC3353FEF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7750" y="1869712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DBA200C7-4F9B-D20F-1444-B036AD2D38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7750" y="2647055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563CCD3-0794-3BF7-68FC-63117F8761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27750" y="3441336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51831E58-93A5-8FAB-5CB8-5765411585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27750" y="4219908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ADFEA1B5-5415-160F-545B-9BC1A57A0C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7827" y="1869712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7D125451-8D3B-526C-9BA4-4B203C7627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7827" y="2647055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BAF21ABA-6F73-6C7B-418C-E9404F8709A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7827" y="3441336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C4A5C7E5-93DE-EB5D-9E17-32FE86A38EC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7827" y="4219908"/>
            <a:ext cx="521208" cy="521208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lvl1pPr marL="0" indent="0" algn="ctr">
              <a:buNone/>
              <a:defRPr lang="en-US" sz="1800" b="1" dirty="0" smtClean="0">
                <a:solidFill>
                  <a:schemeClr val="tx2"/>
                </a:solidFill>
                <a:latin typeface="+mn-lt"/>
                <a:cs typeface="+mn-cs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0" lvl="0" algn="ctr"/>
            <a:r>
              <a:rPr lang="en-US"/>
              <a:t>#</a:t>
            </a:r>
          </a:p>
        </p:txBody>
      </p:sp>
      <p:grpSp>
        <p:nvGrpSpPr>
          <p:cNvPr id="42" name="Graphic 22">
            <a:extLst>
              <a:ext uri="{FF2B5EF4-FFF2-40B4-BE49-F238E27FC236}">
                <a16:creationId xmlns:a16="http://schemas.microsoft.com/office/drawing/2014/main" id="{FDF6AE62-D9E2-6C06-6AAB-07DB41B44CB1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92FC234-0E84-04BC-FC39-9C817D220515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EC40611-AE18-4EDF-84B2-A8855E8B0F20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8970DFA-AE21-4B07-E21A-71811FDE5FFE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6A1AA97-9989-6698-E676-BC665BD84D97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A09C461-E0FA-6828-5145-345BFBF3C4B9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4888504-76B7-77D7-C7FD-D691FBBE5BDB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A74C499-74F8-0CB3-DD0D-F22AE4D7B0DB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332E1B1-AFE7-1CF8-96A5-5C6EEA57EA87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F517266-6252-AF53-9E75-762D5B32F326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CE2B43B-93D6-7B79-F5E4-B3F52C51551C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DAE35-6B39-1968-F43B-A32AF45490C1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103544-46A3-F7C1-A413-752291AA927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75371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839502F-0658-4423-8AAD-73BEB77474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257" y="2190492"/>
            <a:ext cx="3645241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C624063-4AC1-43CF-BA77-C067239B3D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41459" y="2190492"/>
            <a:ext cx="3645241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62A4FD9-C282-49B4-BF32-F8AE68667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15300" y="2190492"/>
            <a:ext cx="3645241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E883343-C6AA-474B-93EB-35A3CC40F3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7" y="3240685"/>
            <a:ext cx="3645241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EFB29CF-CDA5-405B-9261-6A95353FB4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41459" y="3240685"/>
            <a:ext cx="3645241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9E0F587-53D3-41EE-8F56-232D4D69F3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15300" y="3240685"/>
            <a:ext cx="3645241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FE2F30-C72F-49F3-84D9-079D59D768F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1036636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Two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E883343-C6AA-474B-93EB-35A3CC40F3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7" y="2190492"/>
            <a:ext cx="5588343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9E0F587-53D3-41EE-8F56-232D4D69F3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72198" y="2190492"/>
            <a:ext cx="5588343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18C423-FFD4-41B0-B66C-7F7E16D54B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037427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Image 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C1F083AF-5865-4B3D-BD85-C5FB8AFB4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75050" y="2192113"/>
            <a:ext cx="328947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6AF2D5D2-0F2D-42A5-B18A-3EEFED6AE8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75050" y="3242306"/>
            <a:ext cx="328947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704ED619-4780-433B-8D47-16FE571D4A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97227" y="2192113"/>
            <a:ext cx="328947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CC65857-4811-4B2D-BAAF-9A48914D7B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97227" y="3242306"/>
            <a:ext cx="328947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ED5B7A5E-A450-4EC5-BDD4-FA064F8D478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7476" y="2192114"/>
            <a:ext cx="3555658" cy="28868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C2237FF-4479-4251-8596-7576C9AB58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995710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Two Colum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C1F083AF-5865-4B3D-BD85-C5FB8AFB4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72386" y="2190492"/>
            <a:ext cx="1480836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6AF2D5D2-0F2D-42A5-B18A-3EEFED6AE8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72386" y="3240685"/>
            <a:ext cx="148083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704ED619-4780-433B-8D47-16FE571D4A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29101" y="2190492"/>
            <a:ext cx="1480836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CC65857-4811-4B2D-BAAF-9A48914D7B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9101" y="3240685"/>
            <a:ext cx="148083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ED5B7A5E-A450-4EC5-BDD4-FA064F8D478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7476" y="2190493"/>
            <a:ext cx="3555658" cy="28868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CE3DD4DE-6AFE-46F5-987C-1BF28A393C5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74142" y="2190493"/>
            <a:ext cx="3555658" cy="28868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D9D25EB-810A-468B-8451-CDAD0DBBFA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8829265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Three Colum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ED5B7A5E-A450-4EC5-BDD4-FA064F8D478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7476" y="2190492"/>
            <a:ext cx="34206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3AE31A7A-C7F8-484E-8C2C-4FB32C57DDE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33288" y="2190492"/>
            <a:ext cx="34206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9A63C8D2-2A16-414C-97DA-1FFE05C3D40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15300" y="2190492"/>
            <a:ext cx="34206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19FB133-8AF9-4FAA-97C9-DDD5757E3E3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7476" y="3952574"/>
            <a:ext cx="34206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4BFA90D-163A-4690-B30D-9139B66F50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7476" y="4898770"/>
            <a:ext cx="3420624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A82331D8-BB60-4528-85CB-33BA6CF508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33288" y="3952574"/>
            <a:ext cx="34206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B78BDF6A-F398-404C-B1EC-A2BB5ECA43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33288" y="4898770"/>
            <a:ext cx="3420624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2B8296D-53FE-4304-8A68-BF7D52C5A32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19488" y="3952574"/>
            <a:ext cx="34206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245861D1-6713-4F4F-913D-69AB371A904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9488" y="4898770"/>
            <a:ext cx="3420624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43A9B15-9339-4B69-ACFC-E9D0A1C1D0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1782307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ED5B7A5E-A450-4EC5-BDD4-FA064F8D478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7476" y="2190492"/>
            <a:ext cx="16299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4595BE40-29B0-42B1-9839-7B2A97DF1D5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56776" y="2190492"/>
            <a:ext cx="16299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5A9561E-1A8D-4FCF-8E30-97B5BA1D17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73669" y="3153006"/>
            <a:ext cx="310798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08A73CF9-FAD1-47A9-BC4E-D2F7912DD7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73669" y="2329385"/>
            <a:ext cx="3107982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385A6381-D4C6-42BC-BFD6-C646557A1A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02969" y="3153006"/>
            <a:ext cx="310798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F3C24697-0BEC-4784-ABA7-81A85E680A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02969" y="2329385"/>
            <a:ext cx="3107982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18410C62-CEC3-4305-8DED-34B8ABF15C7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27476" y="4129995"/>
            <a:ext cx="16299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89941881-2864-45B7-97FC-8B61100EC48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56776" y="4129995"/>
            <a:ext cx="1629924" cy="1522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E8F912D8-F5F9-4A93-84F4-9BD8E17BE8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73669" y="5092509"/>
            <a:ext cx="310798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4894FEC1-FC85-4EFA-89DC-A48B054234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473669" y="4268888"/>
            <a:ext cx="3107982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60CCAF24-6769-47F5-AED6-24C1CB787AD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02969" y="5092509"/>
            <a:ext cx="310798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C24BBD94-6E59-4144-BE95-A4D8CA0C2B0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02969" y="4268888"/>
            <a:ext cx="3107982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7CC93AC-C9C3-43ED-9C19-1E0AA37B41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61507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0942-1B5C-4FF8-9268-E5DF2F05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F75BD5D3-ED7C-4FCC-A619-23E9DB9FF1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281" y="2302859"/>
            <a:ext cx="783619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6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A8F7234F-121E-4502-873B-24C696D6950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33500" y="2302859"/>
            <a:ext cx="2667000" cy="818372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DBE9FD31-64B5-4043-8FB6-59AFAD9ECB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3497" y="2302859"/>
            <a:ext cx="783619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6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DC697F0E-3F55-42F0-B890-2C31D53D7D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35716" y="2302859"/>
            <a:ext cx="2650984" cy="818372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DA8E0BD-700C-4F6F-97AF-3F8AB3ACE6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5300" y="2302859"/>
            <a:ext cx="783619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6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634BDECC-5522-472C-96B4-11CB91C2A7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27519" y="2302859"/>
            <a:ext cx="2650984" cy="818372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1C015150-0F9D-47B8-A9E2-10055294931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1281" y="4166383"/>
            <a:ext cx="783619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6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8EA78E17-57AD-4B7E-B14C-1E52B20B683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33500" y="4166383"/>
            <a:ext cx="2667000" cy="818372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43DD3CC-0115-4582-B28E-1E240AEA362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23497" y="4166383"/>
            <a:ext cx="783619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6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40" name="Text Placeholder 15">
            <a:extLst>
              <a:ext uri="{FF2B5EF4-FFF2-40B4-BE49-F238E27FC236}">
                <a16:creationId xmlns:a16="http://schemas.microsoft.com/office/drawing/2014/main" id="{878D2088-FCB9-4437-854B-695BE82816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235716" y="4166383"/>
            <a:ext cx="2650984" cy="818372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989BEB4-09AA-4322-A1B5-91C4E1288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5300" y="4166383"/>
            <a:ext cx="783619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36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D5018888-4792-43AD-96A6-F1788E85EC4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27519" y="4166383"/>
            <a:ext cx="2650984" cy="818372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C1C95967-5A3C-4A13-B5A0-8BDDC898672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27112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Callou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0942-1B5C-4FF8-9268-E5DF2F05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34118F29-69F5-4797-9535-CFD4E9A755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1425" y="2302859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4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56" name="Text Placeholder 15">
            <a:extLst>
              <a:ext uri="{FF2B5EF4-FFF2-40B4-BE49-F238E27FC236}">
                <a16:creationId xmlns:a16="http://schemas.microsoft.com/office/drawing/2014/main" id="{50C530BA-90E0-4975-BD32-840AD67E90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05900" y="2302859"/>
            <a:ext cx="26670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5FA2FC73-8ACE-4EFF-9ABE-98760FD1AC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91425" y="3190487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4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58" name="Text Placeholder 15">
            <a:extLst>
              <a:ext uri="{FF2B5EF4-FFF2-40B4-BE49-F238E27FC236}">
                <a16:creationId xmlns:a16="http://schemas.microsoft.com/office/drawing/2014/main" id="{74DAAD88-DDA4-4749-B835-660DE096DEF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05900" y="3190487"/>
            <a:ext cx="26670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88859A1-06CE-4426-AFA8-853C61B5DB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91425" y="4078115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4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5793CBD7-3485-4150-851F-562B285B812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05900" y="4078115"/>
            <a:ext cx="26670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E2E1918-0108-484F-B04A-0F8ABB6CCB0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91425" y="4965743"/>
            <a:ext cx="756678" cy="4616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4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##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C073C7DD-651D-44A8-B6CD-3B900118F8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05900" y="4965743"/>
            <a:ext cx="26670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712E3C78-40F4-49B3-B7C7-40550ED7852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55257" y="2302859"/>
            <a:ext cx="6578943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4" name="Text Placeholder 15">
            <a:extLst>
              <a:ext uri="{FF2B5EF4-FFF2-40B4-BE49-F238E27FC236}">
                <a16:creationId xmlns:a16="http://schemas.microsoft.com/office/drawing/2014/main" id="{1F025297-2BDF-406B-A0F2-71AA6D9B37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7" y="3353052"/>
            <a:ext cx="6578943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1C95B41-E822-483D-BCEF-A3F6E75D953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0688492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Purple/Pink Single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92B94-0813-44BB-811D-9A3D01C6B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57589-8901-41AD-A638-DBCFEA860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7293B8-CB20-4B40-B405-FC7F1FD7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00A656D1-CA81-43D8-B3F2-AF19B2209BF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55257" y="2187839"/>
            <a:ext cx="11417643" cy="367135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E9E14D7-252A-433B-AA19-809DD7AABA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902564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Graph Call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0942-1B5C-4FF8-9268-E5DF2F05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712E3C78-40F4-49B3-B7C7-40550ED7852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55258" y="2187839"/>
            <a:ext cx="42209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4" name="Text Placeholder 15">
            <a:extLst>
              <a:ext uri="{FF2B5EF4-FFF2-40B4-BE49-F238E27FC236}">
                <a16:creationId xmlns:a16="http://schemas.microsoft.com/office/drawing/2014/main" id="{1F025297-2BDF-406B-A0F2-71AA6D9B37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8" y="3238032"/>
            <a:ext cx="422092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480546F-0B23-4D8F-ABBB-3F61DD4DDD3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219700" y="2187839"/>
            <a:ext cx="6553200" cy="367135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0E4C1CD-ACB5-4B74-9994-6874B03276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5368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Transition Slide">
    <p:bg>
      <p:bgPr>
        <a:gradFill>
          <a:gsLst>
            <a:gs pos="0">
              <a:schemeClr val="accent2"/>
            </a:gs>
            <a:gs pos="50000">
              <a:schemeClr val="accent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FECEB00-D9EF-4366-8E87-10DF1D83F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58" y="2711225"/>
            <a:ext cx="6566652" cy="117699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on 1-2 lines</a:t>
            </a:r>
          </a:p>
        </p:txBody>
      </p:sp>
      <p:cxnSp>
        <p:nvCxnSpPr>
          <p:cNvPr id="20" name="Light Trail">
            <a:extLst>
              <a:ext uri="{FF2B5EF4-FFF2-40B4-BE49-F238E27FC236}">
                <a16:creationId xmlns:a16="http://schemas.microsoft.com/office/drawing/2014/main" id="{1178E156-B974-4343-9373-F19703F26BA0}"/>
              </a:ext>
            </a:extLst>
          </p:cNvPr>
          <p:cNvCxnSpPr>
            <a:cxnSpLocks/>
          </p:cNvCxnSpPr>
          <p:nvPr userDrawn="1"/>
        </p:nvCxnSpPr>
        <p:spPr>
          <a:xfrm>
            <a:off x="342898" y="4252639"/>
            <a:ext cx="5212080" cy="0"/>
          </a:xfrm>
          <a:prstGeom prst="line">
            <a:avLst/>
          </a:prstGeom>
          <a:ln w="25400" cap="rnd">
            <a:gradFill>
              <a:gsLst>
                <a:gs pos="63000">
                  <a:schemeClr val="bg1">
                    <a:alpha val="50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ction Number">
            <a:extLst>
              <a:ext uri="{FF2B5EF4-FFF2-40B4-BE49-F238E27FC236}">
                <a16:creationId xmlns:a16="http://schemas.microsoft.com/office/drawing/2014/main" id="{3D2B2CBD-1859-4F19-A017-10D2F8A636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43799" y="190648"/>
            <a:ext cx="4648201" cy="61341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FontTx/>
              <a:buNone/>
              <a:defRPr lang="en-US" sz="50000" spc="-3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2EAC800-EA8B-002A-514A-7F7102F4A1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476" y="6246532"/>
            <a:ext cx="1081484" cy="25498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5B9215-FE46-9B8C-CFD8-ABB6BCA00DF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785938" y="6340779"/>
            <a:ext cx="3933727" cy="228600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99352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Graph Call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712E3C78-40F4-49B3-B7C7-40550ED7852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51976" y="2187839"/>
            <a:ext cx="42209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4" name="Text Placeholder 15">
            <a:extLst>
              <a:ext uri="{FF2B5EF4-FFF2-40B4-BE49-F238E27FC236}">
                <a16:creationId xmlns:a16="http://schemas.microsoft.com/office/drawing/2014/main" id="{1F025297-2BDF-406B-A0F2-71AA6D9B37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51976" y="3238032"/>
            <a:ext cx="422092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480546F-0B23-4D8F-ABBB-3F61DD4DDD3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55257" y="2187839"/>
            <a:ext cx="6553200" cy="367135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471FF37-57CF-4EF8-BFD0-EF057B3652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16BB16-B7D8-44EC-8C43-9E7D40939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95484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Stacked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712E3C78-40F4-49B3-B7C7-40550ED7852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51976" y="2190492"/>
            <a:ext cx="42209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4" name="Text Placeholder 15">
            <a:extLst>
              <a:ext uri="{FF2B5EF4-FFF2-40B4-BE49-F238E27FC236}">
                <a16:creationId xmlns:a16="http://schemas.microsoft.com/office/drawing/2014/main" id="{1F025297-2BDF-406B-A0F2-71AA6D9B37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51976" y="2822794"/>
            <a:ext cx="4220924" cy="642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480546F-0B23-4D8F-ABBB-3F61DD4DDD3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55257" y="2140905"/>
            <a:ext cx="6553200" cy="17722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1030571-182F-485B-B53F-156F51EC77A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51976" y="4150857"/>
            <a:ext cx="42209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3CB21C7F-5C7E-41C4-8564-FF5EA5D49B2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51976" y="4783159"/>
            <a:ext cx="4220924" cy="642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56FE6974-65BE-404E-BAFE-92F7C1707DC0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42900" y="4077968"/>
            <a:ext cx="6553200" cy="17722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71970D2-D22A-46C5-A74D-639AD5E81F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8651BD-CE37-4AA0-9B2B-8BECEAAA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56780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Two Colum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4DD1-2DD6-490D-9A65-020DEE0C3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DB9314-6C00-44C8-AD6E-73C52129C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9792E6-D508-480E-AA4F-07D86EB2E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A662D467-AB9E-4CB8-BAA8-77770D78B12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55257" y="2140905"/>
            <a:ext cx="4635843" cy="277111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72675B57-352F-41B9-80B7-CE477DC8247A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184557" y="2140905"/>
            <a:ext cx="4635843" cy="277111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1B002EB-2D52-40B7-AAC0-3D11B8F8A65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900" y="5271941"/>
            <a:ext cx="4648200" cy="642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72441611-381E-4E4D-9B19-6164B324B39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172200" y="5271941"/>
            <a:ext cx="4648200" cy="642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7D84313-26EA-4B52-AC88-8A8B0095AF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970625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Graph 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480546F-0B23-4D8F-ABBB-3F61DD4DDD3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55257" y="2188321"/>
            <a:ext cx="3645243" cy="367135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21B8666-7DB0-40B6-8959-0EEDFB0BFE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75050" y="2187839"/>
            <a:ext cx="328947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ACE24C77-4ED6-49E2-83DD-87B3179ECD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75050" y="3238032"/>
            <a:ext cx="328947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EB8879F-B003-491A-9FCE-D744802400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97227" y="2187839"/>
            <a:ext cx="328947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2AD4560-1581-44F7-91BA-EB42F2766B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97227" y="3238032"/>
            <a:ext cx="328947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2CB76A3-2B18-4E54-8C9B-58BC8FE49F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96C824-BF40-4C2E-A44F-72B18CB9B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11211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Table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E9BED8-43C4-459E-A177-06FC74E18C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4029FB73-6270-4683-AFF3-D4B30052BD52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355257" y="2187839"/>
            <a:ext cx="11417643" cy="32260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DFA9CE-116D-444C-A5AE-1A5A17DA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5491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 Purple/Pink Callout Table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94DAC62-DFCC-2344-9D9C-E6732834CD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346611E-E277-4075-8B55-43A1165734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257" y="2187838"/>
            <a:ext cx="3645241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C6F5C25-1746-4360-BB23-66DA971F06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7" y="3238031"/>
            <a:ext cx="3645241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286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0858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5430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20002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3AFCDC5-49DB-4A78-B5D5-ACD9B3EE18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1DDED27C-6334-4D4B-95FA-2981DA629AE3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597399" y="2187838"/>
            <a:ext cx="7175501" cy="32260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83DC5E-9C2E-47D1-91A2-D6694BDEB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3483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36033" y="183240"/>
            <a:ext cx="11303000" cy="961275"/>
          </a:xfrm>
        </p:spPr>
        <p:txBody>
          <a:bodyPr/>
          <a:lstStyle>
            <a:lvl1pPr>
              <a:defRPr sz="3000" b="1" i="0" kern="600" baseline="0">
                <a:latin typeface="+mj-lt"/>
              </a:defRPr>
            </a:lvl1pPr>
          </a:lstStyle>
          <a:p>
            <a:r>
              <a:rPr lang="en-US"/>
              <a:t>Slide 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195901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6033" y="183240"/>
            <a:ext cx="11303000" cy="961275"/>
          </a:xfrm>
        </p:spPr>
        <p:txBody>
          <a:bodyPr/>
          <a:lstStyle>
            <a:lvl1pPr>
              <a:defRPr sz="3000" b="1" i="0" kern="600" baseline="0">
                <a:latin typeface="+mj-lt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6033" y="1398591"/>
            <a:ext cx="11303000" cy="4541837"/>
          </a:xfrm>
        </p:spPr>
        <p:txBody>
          <a:bodyPr/>
          <a:lstStyle>
            <a:lvl1pPr>
              <a:defRPr sz="2200" kern="600">
                <a:latin typeface="+mj-lt"/>
              </a:defRPr>
            </a:lvl1pPr>
            <a:lvl2pPr marL="571463" indent="-228585">
              <a:tabLst/>
              <a:defRPr sz="2000" kern="600">
                <a:latin typeface="+mj-lt"/>
              </a:defRPr>
            </a:lvl2pPr>
            <a:lvl3pPr marL="800048" indent="-228585">
              <a:tabLst/>
              <a:defRPr kern="600">
                <a:latin typeface="+mj-lt"/>
              </a:defRPr>
            </a:lvl3pPr>
            <a:lvl4pPr marL="1028633" indent="-228585">
              <a:tabLst/>
              <a:defRPr kern="600">
                <a:latin typeface="+mj-lt"/>
              </a:defRPr>
            </a:lvl4pPr>
            <a:lvl5pPr marL="1257219" indent="-228585">
              <a:tabLst/>
              <a:defRPr kern="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4221529090"/>
      </p:ext>
    </p:extLst>
  </p:cSld>
  <p:clrMapOvr>
    <a:masterClrMapping/>
  </p:clrMapOvr>
  <p:transition spd="med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89C82-C585-40E1-8583-503AB618F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F8C74E-9084-4FCE-9130-83D02AA32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DAC62-DFCC-2344-9D9C-E6732834CD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D9443-D64B-407A-A51B-7D19D1FEA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458E4C-E2C5-4FDF-A18E-AC5699F8D0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5600" y="2105025"/>
            <a:ext cx="11417300" cy="379571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05393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FF35-254D-84D4-DD16-C80451EF2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C8A22-38B6-6715-5409-75E7067EF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A491B-1FC6-B9FD-5418-205021BD2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E2A56-8F93-4D42-BB6A-8E474DA120C6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07321-DD27-1462-E365-1EBEC5D6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B024F-4DB5-8E03-7847-2B06DF9F9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D07D-EEEF-4A94-8BE6-A38CDB399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Lightfield Transition Slide 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F7B3E54-2251-3711-D09E-66FA84964D6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1FECEB00-D9EF-4366-8E87-10DF1D83F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57" y="2711225"/>
            <a:ext cx="7798143" cy="117699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on 1-2 Lines</a:t>
            </a:r>
          </a:p>
        </p:txBody>
      </p:sp>
      <p:cxnSp>
        <p:nvCxnSpPr>
          <p:cNvPr id="20" name="Light Trail">
            <a:extLst>
              <a:ext uri="{FF2B5EF4-FFF2-40B4-BE49-F238E27FC236}">
                <a16:creationId xmlns:a16="http://schemas.microsoft.com/office/drawing/2014/main" id="{1178E156-B974-4343-9373-F19703F26BA0}"/>
              </a:ext>
            </a:extLst>
          </p:cNvPr>
          <p:cNvCxnSpPr>
            <a:cxnSpLocks/>
          </p:cNvCxnSpPr>
          <p:nvPr userDrawn="1"/>
        </p:nvCxnSpPr>
        <p:spPr>
          <a:xfrm>
            <a:off x="342898" y="4252639"/>
            <a:ext cx="5212080" cy="0"/>
          </a:xfrm>
          <a:prstGeom prst="line">
            <a:avLst/>
          </a:prstGeom>
          <a:ln w="25400" cap="rnd">
            <a:gradFill>
              <a:gsLst>
                <a:gs pos="63000">
                  <a:schemeClr val="bg1">
                    <a:alpha val="50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ction Number">
            <a:extLst>
              <a:ext uri="{FF2B5EF4-FFF2-40B4-BE49-F238E27FC236}">
                <a16:creationId xmlns:a16="http://schemas.microsoft.com/office/drawing/2014/main" id="{3D2B2CBD-1859-4F19-A017-10D2F8A636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43799" y="190648"/>
            <a:ext cx="4648201" cy="61341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FontTx/>
              <a:buNone/>
              <a:defRPr lang="en-US" sz="50000" spc="-3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2EAC800-EA8B-002A-514A-7F7102F4A1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476" y="6246532"/>
            <a:ext cx="1081484" cy="25498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6D37BA-DC5C-EA2A-7B7B-92B9EC75D08C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009DB-731C-B15A-9599-98CA2BFE95B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785938" y="6340779"/>
            <a:ext cx="3933727" cy="228600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01982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94BDC8-06D8-4301-950A-5EBC9CE54C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295B62-9B8F-5A51-B3CA-C70B5384B3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200035750_00_Ingenuity_Planning_Phase_Exit_28Mar2023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7D2D40-0C54-9D08-C7FB-1EC98C779E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72194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LMN - Single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17985-D474-AE8E-AC16-438D23C503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2161405-FB3F-F6E9-B107-A4D40846D0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225" y="1514475"/>
            <a:ext cx="11307763" cy="4338638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1400"/>
            </a:lvl4pPr>
            <a:lvl5pPr marL="0" indent="0">
              <a:lnSpc>
                <a:spcPct val="100000"/>
              </a:lnSpc>
              <a:spcAft>
                <a:spcPts val="1500"/>
              </a:spcAft>
              <a:buNone/>
              <a:defRPr sz="1200"/>
            </a:lvl5pPr>
          </a:lstStyle>
          <a:p>
            <a:pPr lvl="0"/>
            <a:r>
              <a:rPr lang="en-US"/>
              <a:t>First level master text style</a:t>
            </a:r>
          </a:p>
          <a:p>
            <a:pPr lvl="1"/>
            <a:r>
              <a:rPr lang="en-US"/>
              <a:t>Second level master text style</a:t>
            </a:r>
          </a:p>
          <a:p>
            <a:pPr lvl="2"/>
            <a:r>
              <a:rPr lang="en-US"/>
              <a:t>Third level master text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4227B3-CF50-36F5-7EC4-CE33CEA827A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A8536D-ECC3-A35B-F8BE-21C99FB421B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12032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Blue/Green 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7576E86-DA02-4B67-8CB3-B3AA440EDC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995003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6002" y="177184"/>
            <a:ext cx="11319965" cy="96127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6034" y="1283255"/>
            <a:ext cx="11319933" cy="40640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/>
              <a:t>For Research Use Only. 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8133430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 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RUO/IVD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b"/>
          <a:lstStyle>
            <a:lvl1pPr>
              <a:defRPr lang="en-US" smtClean="0"/>
            </a:lvl1pPr>
          </a:lstStyle>
          <a:p>
            <a:r>
              <a:rPr lang="en-US"/>
              <a:t> Confidential. Do not distribute.</a:t>
            </a:r>
          </a:p>
        </p:txBody>
      </p:sp>
      <p:sp>
        <p:nvSpPr>
          <p:cNvPr id="20" name="Section Title">
            <a:extLst>
              <a:ext uri="{FF2B5EF4-FFF2-40B4-BE49-F238E27FC236}">
                <a16:creationId xmlns:a16="http://schemas.microsoft.com/office/drawing/2014/main" id="{6C95FEBD-6ACB-4A1C-A12F-8A6B1FE4D7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800" smtClean="0">
                <a:latin typeface="+mn-lt"/>
                <a:cs typeface="+mn-cs"/>
              </a:defRPr>
            </a:lvl2pPr>
            <a:lvl3pPr>
              <a:defRPr lang="en-US" sz="1800" smtClean="0">
                <a:latin typeface="+mn-lt"/>
                <a:cs typeface="+mn-cs"/>
              </a:defRPr>
            </a:lvl3pPr>
            <a:lvl4pPr>
              <a:defRPr lang="en-US" smtClean="0">
                <a:latin typeface="+mn-lt"/>
                <a:cs typeface="+mn-cs"/>
              </a:defRPr>
            </a:lvl4pPr>
            <a:lvl5pPr>
              <a:defRPr lang="en-US">
                <a:latin typeface="+mn-lt"/>
                <a:cs typeface="+mn-cs"/>
              </a:defRPr>
            </a:lvl5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2" name="Slide Title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62024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Blue/Green Single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57589-8901-41AD-A638-DBCFEA860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7293B8-CB20-4B40-B405-FC7F1FD7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00A656D1-CA81-43D8-B3F2-AF19B2209BF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55257" y="2190492"/>
            <a:ext cx="11417643" cy="367135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7AEB33-7772-4791-BAB4-A2D5E1876D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CAD00C5-4960-46BF-AAF4-62DA1A96C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10290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Image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>
            <a:extLst>
              <a:ext uri="{FF2B5EF4-FFF2-40B4-BE49-F238E27FC236}">
                <a16:creationId xmlns:a16="http://schemas.microsoft.com/office/drawing/2014/main" id="{FBBB5E41-5D83-4F62-83B3-D3ED635F7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RUO/IVD">
            <a:extLst>
              <a:ext uri="{FF2B5EF4-FFF2-40B4-BE49-F238E27FC236}">
                <a16:creationId xmlns:a16="http://schemas.microsoft.com/office/drawing/2014/main" id="{F23B35D4-37FB-4227-875D-E447552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b"/>
          <a:lstStyle>
            <a:lvl1pPr>
              <a:defRPr lang="en-US" smtClean="0"/>
            </a:lvl1pPr>
          </a:lstStyle>
          <a:p>
            <a:r>
              <a:rPr lang="en-US"/>
              <a:t>For Research Use Only.  Not for use in diagnostic procedures. Confidential. Do not distribute.</a:t>
            </a:r>
          </a:p>
        </p:txBody>
      </p:sp>
      <p:sp>
        <p:nvSpPr>
          <p:cNvPr id="25" name="Section Title">
            <a:extLst>
              <a:ext uri="{FF2B5EF4-FFF2-40B4-BE49-F238E27FC236}">
                <a16:creationId xmlns:a16="http://schemas.microsoft.com/office/drawing/2014/main" id="{56C20F40-BA14-4BAF-A4FF-A6D60B550D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  <p:sp>
        <p:nvSpPr>
          <p:cNvPr id="11" name="Body Text - 2">
            <a:extLst>
              <a:ext uri="{FF2B5EF4-FFF2-40B4-BE49-F238E27FC236}">
                <a16:creationId xmlns:a16="http://schemas.microsoft.com/office/drawing/2014/main" id="{0573834B-2367-4D47-9E2A-6AA59FF974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75050" y="2877371"/>
            <a:ext cx="3289474" cy="1838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en-US" sz="1200" dirty="0" smtClean="0"/>
            </a:lvl1pPr>
            <a:lvl2pPr marL="685800" indent="-228600"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200" dirty="0" smtClean="0"/>
            </a:lvl3pPr>
            <a:lvl4pPr>
              <a:defRPr lang="en-US" sz="1200" dirty="0" smtClean="0"/>
            </a:lvl4pPr>
            <a:lvl5pPr>
              <a:defRPr lang="en-US" sz="1200" dirty="0"/>
            </a:lvl5pPr>
          </a:lstStyle>
          <a:p>
            <a:pPr marL="164592" lvl="0" indent="-164592">
              <a:spcBef>
                <a:spcPts val="40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</a:pPr>
            <a:r>
              <a:rPr lang="en-US"/>
              <a:t>Second level</a:t>
            </a:r>
          </a:p>
          <a:p>
            <a:pPr lvl="2">
              <a:buSzPct val="80000"/>
              <a:buChar char="–"/>
            </a:pPr>
            <a:r>
              <a:rPr lang="en-US"/>
              <a:t>Third level</a:t>
            </a:r>
          </a:p>
        </p:txBody>
      </p:sp>
      <p:sp>
        <p:nvSpPr>
          <p:cNvPr id="17" name="Header Text - 2">
            <a:extLst>
              <a:ext uri="{FF2B5EF4-FFF2-40B4-BE49-F238E27FC236}">
                <a16:creationId xmlns:a16="http://schemas.microsoft.com/office/drawing/2014/main" id="{C1F083AF-5865-4B3D-BD85-C5FB8AFB4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75050" y="1828799"/>
            <a:ext cx="328947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Body Text - 1">
            <a:extLst>
              <a:ext uri="{FF2B5EF4-FFF2-40B4-BE49-F238E27FC236}">
                <a16:creationId xmlns:a16="http://schemas.microsoft.com/office/drawing/2014/main" id="{EC0FBD26-6CF0-4164-A37C-0CAF3E97FC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97227" y="2877371"/>
            <a:ext cx="3289474" cy="1838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en-US" sz="1200" dirty="0" smtClean="0"/>
            </a:lvl1pPr>
            <a:lvl2pPr marL="685800" indent="-228600"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200" dirty="0" smtClean="0"/>
            </a:lvl3pPr>
            <a:lvl4pPr>
              <a:defRPr lang="en-US" sz="1200" dirty="0" smtClean="0"/>
            </a:lvl4pPr>
            <a:lvl5pPr>
              <a:defRPr lang="en-US" sz="1200" dirty="0"/>
            </a:lvl5pPr>
          </a:lstStyle>
          <a:p>
            <a:pPr marL="164592" lvl="0" indent="-164592">
              <a:spcBef>
                <a:spcPts val="40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</a:pPr>
            <a:r>
              <a:rPr lang="en-US"/>
              <a:t>Second level</a:t>
            </a:r>
          </a:p>
          <a:p>
            <a:pPr lvl="2">
              <a:buSzPct val="80000"/>
              <a:buChar char="–"/>
            </a:pPr>
            <a:r>
              <a:rPr lang="en-US"/>
              <a:t>Third level</a:t>
            </a:r>
          </a:p>
        </p:txBody>
      </p:sp>
      <p:sp>
        <p:nvSpPr>
          <p:cNvPr id="20" name="Header Text - 1">
            <a:extLst>
              <a:ext uri="{FF2B5EF4-FFF2-40B4-BE49-F238E27FC236}">
                <a16:creationId xmlns:a16="http://schemas.microsoft.com/office/drawing/2014/main" id="{704ED619-4780-433B-8D47-16FE571D4A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97227" y="1828799"/>
            <a:ext cx="328947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dirty="0" smtClean="0">
                <a:solidFill>
                  <a:schemeClr val="accent1"/>
                </a:solidFill>
                <a:latin typeface="+mj-lt"/>
                <a:ea typeface="+mj-ea"/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4" name="Picture - 1">
            <a:extLst>
              <a:ext uri="{FF2B5EF4-FFF2-40B4-BE49-F238E27FC236}">
                <a16:creationId xmlns:a16="http://schemas.microsoft.com/office/drawing/2014/main" id="{ED5B7A5E-A450-4EC5-BDD4-FA064F8D478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7476" y="1828800"/>
            <a:ext cx="3555658" cy="28868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"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2" name="Slide Title">
            <a:extLst>
              <a:ext uri="{FF2B5EF4-FFF2-40B4-BE49-F238E27FC236}">
                <a16:creationId xmlns:a16="http://schemas.microsoft.com/office/drawing/2014/main" id="{DADA5381-F3AF-4E86-934D-4457EFB3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59133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arge, flying&#10;&#10;Description automatically generated">
            <a:extLst>
              <a:ext uri="{FF2B5EF4-FFF2-40B4-BE49-F238E27FC236}">
                <a16:creationId xmlns:a16="http://schemas.microsoft.com/office/drawing/2014/main" id="{412299B9-A349-44F7-949B-FCFC9FB663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842C85-B98E-401A-955E-2ADC539A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2377440"/>
            <a:ext cx="11626394" cy="961274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90E86-754F-410D-A56E-E857BFD9D0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4320" y="6276122"/>
            <a:ext cx="6622475" cy="581878"/>
          </a:xfrm>
        </p:spPr>
        <p:txBody>
          <a:bodyPr vert="horz" wrap="none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 Not for use in diagnostic procedures.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2DB429-BFD3-4D75-9E8B-62EB75AE20E7}"/>
              </a:ext>
            </a:extLst>
          </p:cNvPr>
          <p:cNvCxnSpPr>
            <a:cxnSpLocks/>
          </p:cNvCxnSpPr>
          <p:nvPr userDrawn="1"/>
        </p:nvCxnSpPr>
        <p:spPr>
          <a:xfrm>
            <a:off x="369277" y="6276122"/>
            <a:ext cx="1145344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3582794-5E84-4855-9B3E-71A46DC585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59309"/>
      </p:ext>
    </p:extLst>
  </p:cSld>
  <p:clrMapOvr>
    <a:masterClrMapping/>
  </p:clrMapOvr>
  <p:transition spd="med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Section Slide - Main Categ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rge, flying&#10;&#10;Description automatically generated">
            <a:extLst>
              <a:ext uri="{FF2B5EF4-FFF2-40B4-BE49-F238E27FC236}">
                <a16:creationId xmlns:a16="http://schemas.microsoft.com/office/drawing/2014/main" id="{CB042542-0DAE-479F-BA3E-06620E831A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 flipV="1">
            <a:off x="2666998" y="-2667000"/>
            <a:ext cx="6858002" cy="121920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842C85-B98E-401A-955E-2ADC539A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429000"/>
            <a:ext cx="11626394" cy="9612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90E86-754F-410D-A56E-E857BFD9D0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4320" y="6276122"/>
            <a:ext cx="6622475" cy="581878"/>
          </a:xfrm>
        </p:spPr>
        <p:txBody>
          <a:bodyPr vert="horz" wrap="none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 Not for use in diagnostic procedures.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5F5035-1ECE-4293-B38F-0E570E063CF9}"/>
              </a:ext>
            </a:extLst>
          </p:cNvPr>
          <p:cNvCxnSpPr>
            <a:cxnSpLocks/>
          </p:cNvCxnSpPr>
          <p:nvPr userDrawn="1"/>
        </p:nvCxnSpPr>
        <p:spPr>
          <a:xfrm>
            <a:off x="369277" y="6276122"/>
            <a:ext cx="1145344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1F408D6-19A8-4E9A-8FD6-2CD5921C88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FEBDDDFD-7CD8-40E6-8463-F4CF3B9167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6814" y="702445"/>
            <a:ext cx="3965186" cy="6247864"/>
          </a:xfrm>
        </p:spPr>
        <p:txBody>
          <a:bodyPr/>
          <a:lstStyle>
            <a:lvl1pPr marL="0" indent="0" algn="r" rtl="0" fontAlgn="base">
              <a:spcBef>
                <a:spcPct val="0"/>
              </a:spcBef>
              <a:spcAft>
                <a:spcPct val="0"/>
              </a:spcAft>
              <a:buNone/>
              <a:tabLst>
                <a:tab pos="1193800" algn="l"/>
              </a:tabLst>
              <a:defRPr lang="en-US" sz="40000" b="0" kern="1200" spc="-5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01221991"/>
      </p:ext>
    </p:extLst>
  </p:cSld>
  <p:clrMapOvr>
    <a:masterClrMapping/>
  </p:clrMapOvr>
  <p:transition spd="med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Section Slide - Subcateg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arge, flying&#10;&#10;Description automatically generated">
            <a:extLst>
              <a:ext uri="{FF2B5EF4-FFF2-40B4-BE49-F238E27FC236}">
                <a16:creationId xmlns:a16="http://schemas.microsoft.com/office/drawing/2014/main" id="{C3F3E04B-29BF-484C-9B2D-0383DAFC56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8" y="-2667000"/>
            <a:ext cx="6858002" cy="121920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842C85-B98E-401A-955E-2ADC539A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429000"/>
            <a:ext cx="11626394" cy="9612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90E86-754F-410D-A56E-E857BFD9D0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4320" y="6276122"/>
            <a:ext cx="6622475" cy="581878"/>
          </a:xfrm>
        </p:spPr>
        <p:txBody>
          <a:bodyPr vert="horz" wrap="none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For Research Use Only.  Not for use in diagnostic procedures.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5F5035-1ECE-4293-B38F-0E570E063CF9}"/>
              </a:ext>
            </a:extLst>
          </p:cNvPr>
          <p:cNvCxnSpPr>
            <a:cxnSpLocks/>
          </p:cNvCxnSpPr>
          <p:nvPr userDrawn="1"/>
        </p:nvCxnSpPr>
        <p:spPr>
          <a:xfrm>
            <a:off x="369277" y="6276122"/>
            <a:ext cx="1145344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1F408D6-19A8-4E9A-8FD6-2CD5921C88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9C9CFCD-58AA-4540-A3D3-1F4D273751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2933700"/>
            <a:ext cx="11626394" cy="495298"/>
          </a:xfrm>
        </p:spPr>
        <p:txBody>
          <a:bodyPr anchor="b"/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1600" b="0" i="0" kern="500" spc="4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900" indent="0"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1600" b="0" i="0" kern="500" spc="-5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914400" indent="0"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1600" b="0" i="0" kern="500" spc="-5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1371600" indent="0"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1600" b="0" i="0" kern="500" spc="-5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1828800" indent="0"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1600" b="0" i="0" kern="500" spc="-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6A828F9-A57D-4562-A778-BC1D8DDFD6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6814" y="702445"/>
            <a:ext cx="3965186" cy="6247864"/>
          </a:xfrm>
        </p:spPr>
        <p:txBody>
          <a:bodyPr/>
          <a:lstStyle>
            <a:lvl1pPr marL="0" indent="0" algn="r" rtl="0" fontAlgn="base">
              <a:spcBef>
                <a:spcPct val="0"/>
              </a:spcBef>
              <a:spcAft>
                <a:spcPct val="0"/>
              </a:spcAft>
              <a:buNone/>
              <a:tabLst>
                <a:tab pos="1193800" algn="l"/>
              </a:tabLst>
              <a:defRPr lang="en-US" sz="40000" b="0" kern="1200" spc="-5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20669108"/>
      </p:ext>
    </p:extLst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rimary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F47AA6B-F8EC-0922-3E3B-21F7F433A272}"/>
              </a:ext>
            </a:extLst>
          </p:cNvPr>
          <p:cNvSpPr/>
          <p:nvPr userDrawn="1"/>
        </p:nvSpPr>
        <p:spPr>
          <a:xfrm>
            <a:off x="7688892" y="0"/>
            <a:ext cx="450310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5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C9A50822-D6DC-090D-8502-3DB082C3F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57" y="2711225"/>
            <a:ext cx="6692013" cy="117699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on 1-2 lines</a:t>
            </a:r>
          </a:p>
        </p:txBody>
      </p:sp>
      <p:sp>
        <p:nvSpPr>
          <p:cNvPr id="27" name="Section Number">
            <a:extLst>
              <a:ext uri="{FF2B5EF4-FFF2-40B4-BE49-F238E27FC236}">
                <a16:creationId xmlns:a16="http://schemas.microsoft.com/office/drawing/2014/main" id="{C427D522-E3EB-F85C-3A4F-FEADA38BD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43799" y="190648"/>
            <a:ext cx="4648201" cy="61341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FontTx/>
              <a:buNone/>
              <a:defRPr lang="en-US" sz="50000" spc="-3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/>
              <a:t>1</a:t>
            </a:r>
          </a:p>
        </p:txBody>
      </p:sp>
      <p:cxnSp>
        <p:nvCxnSpPr>
          <p:cNvPr id="28" name="Light Trail">
            <a:extLst>
              <a:ext uri="{FF2B5EF4-FFF2-40B4-BE49-F238E27FC236}">
                <a16:creationId xmlns:a16="http://schemas.microsoft.com/office/drawing/2014/main" id="{FEEC6B77-73AA-806A-D081-EFC85F5AF170}"/>
              </a:ext>
            </a:extLst>
          </p:cNvPr>
          <p:cNvCxnSpPr>
            <a:cxnSpLocks/>
          </p:cNvCxnSpPr>
          <p:nvPr userDrawn="1"/>
        </p:nvCxnSpPr>
        <p:spPr>
          <a:xfrm>
            <a:off x="342898" y="4252639"/>
            <a:ext cx="5212080" cy="0"/>
          </a:xfrm>
          <a:prstGeom prst="line">
            <a:avLst/>
          </a:prstGeom>
          <a:ln w="25400" cap="rnd">
            <a:gradFill>
              <a:gsLst>
                <a:gs pos="11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aphic 22">
            <a:extLst>
              <a:ext uri="{FF2B5EF4-FFF2-40B4-BE49-F238E27FC236}">
                <a16:creationId xmlns:a16="http://schemas.microsoft.com/office/drawing/2014/main" id="{BF927A62-D0C8-F196-BBCA-BB679F9D00C2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A8C7CBA-F81F-1428-CF6E-2B1F96B68572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1AACA19-A5C1-72DA-F1C2-5C11A103D966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6A4A38-8C85-178B-FD74-4DF4DB1929E9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D9C0AC7-1170-9238-B3A8-0F26C0219D72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B34D19-2246-E507-7861-DD55A65A3AE1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CCFB4B2-15F5-35CA-51F7-11EDB212E8E5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E63DDBC-70DC-48CD-856F-3448FED251E0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2C86B7E-9229-2953-A9B3-487DAD4545FF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70E925B-B23A-C43F-ECAD-599C2788176C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8360982-ABBE-1C0B-AA49-AEF48EDBC7C7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6768F0-7AFB-D754-E477-E4F635B311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785938" y="6340779"/>
            <a:ext cx="3933727" cy="228600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19464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On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74320" y="1398589"/>
            <a:ext cx="11626426" cy="4541837"/>
          </a:xfrm>
        </p:spPr>
        <p:txBody>
          <a:bodyPr/>
          <a:lstStyle>
            <a:lvl1pPr>
              <a:defRPr sz="2200" b="0" kern="60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500" indent="-228600">
              <a:tabLst/>
              <a:defRPr sz="2000" kern="600">
                <a:solidFill>
                  <a:schemeClr val="bg2"/>
                </a:solidFill>
                <a:latin typeface="+mn-lt"/>
              </a:defRPr>
            </a:lvl2pPr>
            <a:lvl3pPr marL="800100" indent="-228600">
              <a:tabLst/>
              <a:defRPr kern="600">
                <a:solidFill>
                  <a:schemeClr val="bg2"/>
                </a:solidFill>
                <a:latin typeface="+mn-lt"/>
              </a:defRPr>
            </a:lvl3pPr>
            <a:lvl4pPr marL="1028700" indent="-228600">
              <a:tabLst/>
              <a:defRPr kern="600">
                <a:solidFill>
                  <a:schemeClr val="bg2"/>
                </a:solidFill>
                <a:latin typeface="+mn-lt"/>
              </a:defRPr>
            </a:lvl4pPr>
            <a:lvl5pPr marL="1257300" indent="-228600">
              <a:tabLst/>
              <a:defRPr kern="600">
                <a:solidFill>
                  <a:schemeClr val="bg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1B057A1-C9C6-4C57-869B-593D80F2EF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320" y="6471244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fld id="{5073B0C2-833C-4049-9244-41733BBAE632}" type="slidenum">
              <a:rPr lang="en-US" sz="800" kern="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>
                <a:defRPr/>
              </a:pPr>
              <a:t>‹#›</a:t>
            </a:fld>
            <a:endParaRPr lang="en-US" sz="800" kern="5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163479"/>
      </p:ext>
    </p:extLst>
  </p:cSld>
  <p:clrMapOvr>
    <a:masterClrMapping/>
  </p:clrMapOvr>
  <p:transition spd="med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74320" y="1398587"/>
            <a:ext cx="5648113" cy="4544568"/>
          </a:xfrm>
        </p:spPr>
        <p:txBody>
          <a:bodyPr/>
          <a:lstStyle>
            <a:lvl1pPr>
              <a:defRPr b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6252633" y="1398587"/>
            <a:ext cx="5648114" cy="4544568"/>
          </a:xfrm>
        </p:spPr>
        <p:txBody>
          <a:bodyPr/>
          <a:lstStyle>
            <a:lvl1pPr>
              <a:defRPr b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9AFD4DCB-69B4-4958-821B-37E42ED58C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320" y="6471244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fld id="{5073B0C2-833C-4049-9244-41733BBAE632}" type="slidenum">
              <a:rPr lang="en-US" sz="800" kern="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>
                <a:defRPr/>
              </a:pPr>
              <a:t>‹#›</a:t>
            </a:fld>
            <a:endParaRPr lang="en-US" sz="800" kern="5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37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Header Only -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b="1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84872F9-1685-4F71-88D6-20BDC83208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320" y="6471244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fld id="{5073B0C2-833C-4049-9244-41733BBAE632}" type="slidenum">
              <a:rPr lang="en-US" sz="800" kern="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>
                <a:defRPr/>
              </a:pPr>
              <a:t>‹#›</a:t>
            </a:fld>
            <a:endParaRPr lang="en-US" sz="800" kern="5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08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Header Only - N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b="1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118922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Lightfield -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flying&#10;&#10;Description automatically generated">
            <a:extLst>
              <a:ext uri="{FF2B5EF4-FFF2-40B4-BE49-F238E27FC236}">
                <a16:creationId xmlns:a16="http://schemas.microsoft.com/office/drawing/2014/main" id="{38E43835-36EC-4FF6-9F4D-5906287DC7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8" y="-2667000"/>
            <a:ext cx="6858002" cy="12192002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84872F9-1685-4F71-88D6-20BDC83208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320" y="6471244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fld id="{5073B0C2-833C-4049-9244-41733BBAE632}" type="slidenum">
              <a:rPr lang="en-US" sz="800" kern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>
                <a:defRPr/>
              </a:pPr>
              <a:t>‹#›</a:t>
            </a:fld>
            <a:endParaRPr lang="en-US" sz="800" kern="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5608C-E69B-4893-91DE-282BCF934B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Lightfield -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rge, flying&#10;&#10;Description automatically generated">
            <a:extLst>
              <a:ext uri="{FF2B5EF4-FFF2-40B4-BE49-F238E27FC236}">
                <a16:creationId xmlns:a16="http://schemas.microsoft.com/office/drawing/2014/main" id="{94BE9177-F032-4A31-8EF9-FF8F6F1926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0"/>
            <a:ext cx="12211050" cy="68580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5608C-E69B-4893-91DE-282BCF934B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aSeq - Lightfield - Op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flying&#10;&#10;Description automatically generated">
            <a:extLst>
              <a:ext uri="{FF2B5EF4-FFF2-40B4-BE49-F238E27FC236}">
                <a16:creationId xmlns:a16="http://schemas.microsoft.com/office/drawing/2014/main" id="{A3B5F7B8-0F21-4744-8510-9062180B0D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V="1">
            <a:off x="2666998" y="-2667000"/>
            <a:ext cx="6858002" cy="12192002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183240"/>
            <a:ext cx="11626426" cy="961274"/>
          </a:xfrm>
        </p:spPr>
        <p:txBody>
          <a:bodyPr/>
          <a:lstStyle>
            <a:lvl1pPr>
              <a:defRPr sz="3000" b="0" i="0" kern="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84872F9-1685-4F71-88D6-20BDC83208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320" y="6471244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fld id="{5073B0C2-833C-4049-9244-41733BBAE632}" type="slidenum">
              <a:rPr lang="en-US" sz="800" kern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>
                <a:defRPr/>
              </a:pPr>
              <a:t>‹#›</a:t>
            </a:fld>
            <a:endParaRPr lang="en-US" sz="800" kern="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5608C-E69B-4893-91DE-282BCF934B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5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 vert="horz" wrap="none" lIns="91440" tIns="45720" rIns="91440" bIns="45720" rtlCol="0" anchor="ctr"/>
          <a:lstStyle>
            <a:lvl1pPr>
              <a:defRPr lang="en-US" smtClean="0"/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7920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6033" y="183240"/>
            <a:ext cx="11303000" cy="961274"/>
          </a:xfrm>
        </p:spPr>
        <p:txBody>
          <a:bodyPr/>
          <a:lstStyle>
            <a:lvl1pPr>
              <a:defRPr sz="3000" b="1" i="0" kern="600" baseline="0">
                <a:latin typeface="+mj-lt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6033" y="1398589"/>
            <a:ext cx="11303000" cy="4541837"/>
          </a:xfrm>
        </p:spPr>
        <p:txBody>
          <a:bodyPr/>
          <a:lstStyle>
            <a:lvl1pPr>
              <a:defRPr sz="2200" kern="600">
                <a:latin typeface="+mj-lt"/>
              </a:defRPr>
            </a:lvl1pPr>
            <a:lvl2pPr marL="571500" indent="-228600">
              <a:tabLst/>
              <a:defRPr sz="2000" kern="600">
                <a:latin typeface="+mj-lt"/>
              </a:defRPr>
            </a:lvl2pPr>
            <a:lvl3pPr marL="800100" indent="-228600">
              <a:tabLst/>
              <a:defRPr kern="600">
                <a:latin typeface="+mj-lt"/>
              </a:defRPr>
            </a:lvl3pPr>
            <a:lvl4pPr marL="1028700" indent="-228600">
              <a:tabLst/>
              <a:defRPr kern="600">
                <a:latin typeface="+mj-lt"/>
              </a:defRPr>
            </a:lvl4pPr>
            <a:lvl5pPr marL="1257300" indent="-228600">
              <a:tabLst/>
              <a:defRPr kern="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00" b="0">
                <a:solidFill>
                  <a:srgbClr val="424242"/>
                </a:solidFill>
              </a:defRPr>
            </a:lvl1pPr>
          </a:lstStyle>
          <a:p>
            <a:r>
              <a:rPr lang="en-US"/>
              <a:t>For Research Use Only.  Not for use in diagnostic procedures.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26F1D6-A58F-3748-BF5B-19B49DFA8737}"/>
              </a:ext>
            </a:extLst>
          </p:cNvPr>
          <p:cNvCxnSpPr>
            <a:cxnSpLocks/>
          </p:cNvCxnSpPr>
          <p:nvPr userDrawn="1"/>
        </p:nvCxnSpPr>
        <p:spPr>
          <a:xfrm>
            <a:off x="436033" y="6276122"/>
            <a:ext cx="11326283" cy="0"/>
          </a:xfrm>
          <a:prstGeom prst="line">
            <a:avLst/>
          </a:prstGeom>
          <a:ln w="12700">
            <a:solidFill>
              <a:srgbClr val="CB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14473"/>
      </p:ext>
    </p:extLst>
  </p:cSld>
  <p:clrMapOvr>
    <a:masterClrMapping/>
  </p:clrMapOvr>
  <p:transition spd="med"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6033" y="452869"/>
            <a:ext cx="11303000" cy="961275"/>
          </a:xfrm>
        </p:spPr>
        <p:txBody>
          <a:bodyPr/>
          <a:lstStyle>
            <a:lvl1pPr>
              <a:defRPr sz="3000" b="1" i="0" kern="600" baseline="0">
                <a:latin typeface="+mj-lt"/>
              </a:defRPr>
            </a:lvl1pPr>
          </a:lstStyle>
          <a:p>
            <a:r>
              <a:rPr lang="en-US"/>
              <a:t>Slide Header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For Research Use Only.  Not for use in diagnostic procedures.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412FF99-B881-49D5-B55D-FF533F85C6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033" y="140164"/>
            <a:ext cx="3338798" cy="240160"/>
          </a:xfrm>
        </p:spPr>
        <p:txBody>
          <a:bodyPr lIns="91440" tIns="0" rIns="91440" bIns="0" anchor="b" anchorCtr="0"/>
          <a:lstStyle>
            <a:lvl1pPr marL="0" indent="0">
              <a:buNone/>
              <a:defRPr sz="800" b="0" spc="0"/>
            </a:lvl1pPr>
            <a:lvl2pPr marL="34287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5BAC6B8-F490-4992-9120-CDBC2E91BF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235" y="140164"/>
            <a:ext cx="3338798" cy="240160"/>
          </a:xfrm>
        </p:spPr>
        <p:txBody>
          <a:bodyPr lIns="91440" tIns="0" rIns="91440" bIns="0" anchor="b" anchorCtr="0"/>
          <a:lstStyle>
            <a:lvl1pPr marL="0" indent="0" algn="r">
              <a:buNone/>
              <a:defRPr sz="800" b="0" strike="noStrike" spc="0"/>
            </a:lvl1pPr>
            <a:lvl2pPr marL="342878" indent="0">
              <a:buNone/>
              <a:defRPr/>
            </a:lvl2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8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LMN - Primary Section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8CEE78-0359-4FEF-D60F-55DCCD58D8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88263" y="0"/>
            <a:ext cx="4503737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image here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C9A50822-D6DC-090D-8502-3DB082C3F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57" y="2711225"/>
            <a:ext cx="6876599" cy="117699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on 1-2 lines</a:t>
            </a:r>
          </a:p>
        </p:txBody>
      </p:sp>
      <p:cxnSp>
        <p:nvCxnSpPr>
          <p:cNvPr id="26" name="Light Trail">
            <a:extLst>
              <a:ext uri="{FF2B5EF4-FFF2-40B4-BE49-F238E27FC236}">
                <a16:creationId xmlns:a16="http://schemas.microsoft.com/office/drawing/2014/main" id="{FFACBD46-70FB-D09F-08DA-A331A76B0865}"/>
              </a:ext>
            </a:extLst>
          </p:cNvPr>
          <p:cNvCxnSpPr>
            <a:cxnSpLocks/>
          </p:cNvCxnSpPr>
          <p:nvPr userDrawn="1"/>
        </p:nvCxnSpPr>
        <p:spPr>
          <a:xfrm>
            <a:off x="342898" y="4252639"/>
            <a:ext cx="5212080" cy="0"/>
          </a:xfrm>
          <a:prstGeom prst="line">
            <a:avLst/>
          </a:prstGeom>
          <a:ln w="25400" cap="rnd">
            <a:gradFill>
              <a:gsLst>
                <a:gs pos="11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aphic 22">
            <a:extLst>
              <a:ext uri="{FF2B5EF4-FFF2-40B4-BE49-F238E27FC236}">
                <a16:creationId xmlns:a16="http://schemas.microsoft.com/office/drawing/2014/main" id="{0CFC15FB-5108-E9AD-40EC-C543DCB2C5EA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DDC2770-8104-9E45-C83B-675EB9BDFCE5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56F0F1D-A682-FEE4-1D4F-108774E94F18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CC80C9D-0219-F40F-0315-E8D3F1F25FE6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4BA0FAD-15DF-B1AA-E93C-76AC3C3406B7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49D1139-5A88-109B-AC23-1BD9FF744286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46AA7BE-6DDF-6894-B36C-70CF7477844A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D2109AD-06DC-7B1D-2612-BD8DC976D530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959296E-0E2C-D318-B789-D12168D6D4F7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74D04FC-74C5-454E-8258-E4EE93CA147F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75934B9-4A09-DBCB-F215-B8EFB9285274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25992-48E0-B866-166F-44EDA406BE1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785938" y="6340779"/>
            <a:ext cx="3933727" cy="228600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9421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On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0190" y="953181"/>
            <a:ext cx="1154887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en-US" b="0" kern="1200" spc="-40" baseline="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/>
              <a:t>Slide Header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20190" y="2050462"/>
            <a:ext cx="11548872" cy="4110194"/>
          </a:xfrm>
          <a:prstGeom prst="rect">
            <a:avLst/>
          </a:prstGeom>
          <a:noFill/>
        </p:spPr>
        <p:txBody>
          <a:bodyPr/>
          <a:lstStyle>
            <a:lvl1pPr>
              <a:defRPr sz="2200" kern="600" spc="0" baseline="0">
                <a:solidFill>
                  <a:schemeClr val="tx2"/>
                </a:solidFill>
                <a:latin typeface="+mj-lt"/>
              </a:defRPr>
            </a:lvl1pPr>
            <a:lvl2pPr marL="571500" indent="-228600">
              <a:tabLst/>
              <a:defRPr sz="2000" kern="600" spc="0" baseline="0">
                <a:solidFill>
                  <a:schemeClr val="tx2"/>
                </a:solidFill>
                <a:latin typeface="+mj-lt"/>
              </a:defRPr>
            </a:lvl2pPr>
            <a:lvl3pPr marL="800100" indent="-228600">
              <a:tabLst/>
              <a:defRPr kern="600" baseline="0">
                <a:solidFill>
                  <a:schemeClr val="tx2"/>
                </a:solidFill>
                <a:latin typeface="+mj-lt"/>
              </a:defRPr>
            </a:lvl3pPr>
            <a:lvl4pPr marL="1028700" indent="-228600">
              <a:tabLst/>
              <a:defRPr kern="600">
                <a:solidFill>
                  <a:schemeClr val="tx2"/>
                </a:solidFill>
                <a:latin typeface="+mj-lt"/>
              </a:defRPr>
            </a:lvl4pPr>
            <a:lvl5pPr marL="1257300" indent="-228600">
              <a:tabLst/>
              <a:defRPr kern="6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AA4217E-780C-1743-A6CF-703891E0C2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0190" y="1461012"/>
            <a:ext cx="11548872" cy="369332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lang="en-US" sz="18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Subtitle text goes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8B5378-2FAF-8B40-80A2-2A0DF65A76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20191" y="6415109"/>
            <a:ext cx="4114800" cy="215444"/>
          </a:xfrm>
        </p:spPr>
        <p:txBody>
          <a:bodyPr/>
          <a:lstStyle/>
          <a:p>
            <a:r>
              <a:rPr lang="en-US"/>
              <a:t>For Research Use Only.  Not for use in diagnostic procedures.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3D3EC94A-4DFC-4D54-B9BE-2BE667807A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5777" y="221739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rIns="91440" anchor="ctr">
            <a:spAutoFit/>
          </a:bodyPr>
          <a:lstStyle/>
          <a:p>
            <a:pPr algn="r">
              <a:defRPr/>
            </a:pPr>
            <a:fld id="{5073B0C2-833C-4049-9244-41733BBAE632}" type="slidenum">
              <a:rPr lang="en-US" sz="800" kern="500">
                <a:solidFill>
                  <a:schemeClr val="tx1"/>
                </a:solidFill>
                <a:latin typeface="+mj-lt"/>
              </a:rPr>
              <a:pPr algn="r">
                <a:defRPr/>
              </a:pPr>
              <a:t>‹#›</a:t>
            </a:fld>
            <a:endParaRPr lang="en-US" sz="800" kern="5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A7124-E3C5-4A62-9787-AFA2251EBBF1}"/>
              </a:ext>
            </a:extLst>
          </p:cNvPr>
          <p:cNvSpPr/>
          <p:nvPr userDrawn="1"/>
        </p:nvSpPr>
        <p:spPr>
          <a:xfrm>
            <a:off x="320191" y="221739"/>
            <a:ext cx="3502344" cy="215444"/>
          </a:xfrm>
          <a:prstGeom prst="rect">
            <a:avLst/>
          </a:prstGeom>
        </p:spPr>
        <p:txBody>
          <a:bodyPr wrap="square" lIns="91440" rIns="9144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800" spc="100">
                <a:solidFill>
                  <a:schemeClr val="tx1"/>
                </a:solidFill>
              </a:rPr>
              <a:t>THE FUTURE IS CREATED BY YOU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337A7A-6CB4-4F8C-AE41-8CF299CD2B05}"/>
              </a:ext>
            </a:extLst>
          </p:cNvPr>
          <p:cNvSpPr/>
          <p:nvPr userDrawn="1"/>
        </p:nvSpPr>
        <p:spPr>
          <a:xfrm>
            <a:off x="8686800" y="221745"/>
            <a:ext cx="2564370" cy="215432"/>
          </a:xfrm>
          <a:prstGeom prst="rect">
            <a:avLst/>
          </a:prstGeom>
        </p:spPr>
        <p:txBody>
          <a:bodyPr wrap="square" lIns="91440" rIns="9144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800" spc="100">
                <a:solidFill>
                  <a:schemeClr val="tx1"/>
                </a:solidFill>
              </a:rPr>
              <a:t>July 2020</a:t>
            </a:r>
          </a:p>
        </p:txBody>
      </p:sp>
    </p:spTree>
    <p:extLst>
      <p:ext uri="{BB962C8B-B14F-4D97-AF65-F5344CB8AC3E}">
        <p14:creationId xmlns:p14="http://schemas.microsoft.com/office/powerpoint/2010/main" val="237561994"/>
      </p:ext>
    </p:extLst>
  </p:cSld>
  <p:clrMapOvr>
    <a:masterClrMapping/>
  </p:clrMapOvr>
  <p:transition spd="med"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0191" y="953181"/>
            <a:ext cx="1154887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en-US" spc="-40" dirty="0"/>
            </a:lvl1pPr>
          </a:lstStyle>
          <a:p>
            <a:pPr lvl="0">
              <a:lnSpc>
                <a:spcPct val="90000"/>
              </a:lnSpc>
            </a:pPr>
            <a:r>
              <a:rPr lang="en-US"/>
              <a:t>Slide Header Goes Here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0F74D16-F6CC-9C44-9C20-012A40DAA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0191" y="1461012"/>
            <a:ext cx="11548872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Subtitle text goes here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118643-0ED8-3045-BB66-84DAADB84DA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20191" y="6415109"/>
            <a:ext cx="4114800" cy="215444"/>
          </a:xfrm>
        </p:spPr>
        <p:txBody>
          <a:bodyPr/>
          <a:lstStyle/>
          <a:p>
            <a:r>
              <a:rPr lang="en-US"/>
              <a:t>For Research Use Only.  Not for use in diagnostic procedures.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E2B973E4-87DB-4940-A77D-30658607A8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5777" y="221739"/>
            <a:ext cx="4360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rIns="91440" anchor="ctr">
            <a:spAutoFit/>
          </a:bodyPr>
          <a:lstStyle/>
          <a:p>
            <a:pPr algn="r">
              <a:defRPr/>
            </a:pPr>
            <a:fld id="{5073B0C2-833C-4049-9244-41733BBAE632}" type="slidenum">
              <a:rPr lang="en-US" sz="800" kern="500">
                <a:solidFill>
                  <a:schemeClr val="tx1"/>
                </a:solidFill>
                <a:latin typeface="+mj-lt"/>
              </a:rPr>
              <a:pPr algn="r">
                <a:defRPr/>
              </a:pPr>
              <a:t>‹#›</a:t>
            </a:fld>
            <a:endParaRPr lang="en-US" sz="800" kern="5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AC76E2-FA4F-4FE5-A378-71204F4AC9D3}"/>
              </a:ext>
            </a:extLst>
          </p:cNvPr>
          <p:cNvSpPr/>
          <p:nvPr userDrawn="1"/>
        </p:nvSpPr>
        <p:spPr>
          <a:xfrm>
            <a:off x="320191" y="221739"/>
            <a:ext cx="3502344" cy="215444"/>
          </a:xfrm>
          <a:prstGeom prst="rect">
            <a:avLst/>
          </a:prstGeom>
        </p:spPr>
        <p:txBody>
          <a:bodyPr wrap="square" lIns="91440" rIns="9144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800" spc="100">
                <a:solidFill>
                  <a:schemeClr val="tx1"/>
                </a:solidFill>
              </a:rPr>
              <a:t>THE FUTURE IS CREATED BY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1A2A4F-CE21-43D8-A1D6-2D32F748C2C5}"/>
              </a:ext>
            </a:extLst>
          </p:cNvPr>
          <p:cNvSpPr/>
          <p:nvPr userDrawn="1"/>
        </p:nvSpPr>
        <p:spPr>
          <a:xfrm>
            <a:off x="8686800" y="221745"/>
            <a:ext cx="2564370" cy="215432"/>
          </a:xfrm>
          <a:prstGeom prst="rect">
            <a:avLst/>
          </a:prstGeom>
        </p:spPr>
        <p:txBody>
          <a:bodyPr wrap="square" lIns="91440" rIns="9144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800" spc="100">
                <a:solidFill>
                  <a:schemeClr val="tx1"/>
                </a:solidFill>
              </a:rPr>
              <a:t>MAY 2020</a:t>
            </a:r>
          </a:p>
        </p:txBody>
      </p:sp>
    </p:spTree>
    <p:extLst>
      <p:ext uri="{BB962C8B-B14F-4D97-AF65-F5344CB8AC3E}">
        <p14:creationId xmlns:p14="http://schemas.microsoft.com/office/powerpoint/2010/main" val="32139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0191" y="365125"/>
            <a:ext cx="11548872" cy="55399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Slide Header Goes Here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0F74D16-F6CC-9C44-9C20-012A40DAA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0191" y="919123"/>
            <a:ext cx="11548872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Subtitle text goes here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AFC33D75-B22D-4815-A2C0-A0275E1F3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389040"/>
            <a:ext cx="4565620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1200" smtClean="0">
                <a:solidFill>
                  <a:schemeClr val="tx1"/>
                </a:solidFill>
              </a:defRPr>
            </a:lvl1pPr>
          </a:lstStyle>
          <a:p>
            <a:r>
              <a:rPr lang="en-US"/>
              <a:t>For Research Use Only.  Not for use in diagnostic procedures.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EE0F0C90-14B6-447A-93FB-1526A7A29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190" y="6389041"/>
            <a:ext cx="457200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1200" smtClean="0"/>
            </a:lvl1pPr>
          </a:lstStyle>
          <a:p>
            <a:fld id="{1D7BAB0B-1399-402A-BFBC-023E942459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0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LMN -  Pumpkin Graph Call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0942-1B5C-4FF8-9268-E5DF2F05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18E264-0816-46C9-A20C-EC986A255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E351-AEE2-48BB-9864-687088E5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</a:t>
            </a:r>
            <a:r>
              <a:rPr lang="en-US" i="1"/>
              <a:t>In Vitro </a:t>
            </a:r>
            <a:r>
              <a:rPr lang="en-US"/>
              <a:t>Diagnostic Use Only.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available in all countries or regions. </a:t>
            </a:r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712E3C78-40F4-49B3-B7C7-40550ED7852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55258" y="2187839"/>
            <a:ext cx="4220924" cy="8183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lang="en-US" sz="2000" spc="-50" baseline="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228600" indent="0">
              <a:buNone/>
              <a:defRPr lang="en-US" sz="1800" smtClean="0">
                <a:latin typeface="+mn-lt"/>
                <a:cs typeface="+mn-cs"/>
              </a:defRPr>
            </a:lvl2pPr>
            <a:lvl3pPr marL="685800" indent="0">
              <a:buNone/>
              <a:defRPr lang="en-US" sz="1800" smtClean="0">
                <a:latin typeface="+mn-lt"/>
                <a:cs typeface="+mn-cs"/>
              </a:defRPr>
            </a:lvl3pPr>
            <a:lvl4pPr marL="1143000" indent="0">
              <a:buNone/>
              <a:defRPr lang="en-US" smtClean="0">
                <a:latin typeface="+mn-lt"/>
                <a:cs typeface="+mn-cs"/>
              </a:defRPr>
            </a:lvl4pPr>
            <a:lvl5pPr marL="1600200" indent="0">
              <a:buNone/>
              <a:defRPr lang="en-US">
                <a:latin typeface="+mn-lt"/>
                <a:cs typeface="+mn-cs"/>
              </a:defRPr>
            </a:lvl5pPr>
          </a:lstStyle>
          <a:p>
            <a:pPr marL="114300" lvl="0" indent="-342900">
              <a:lnSpc>
                <a:spcPct val="100000"/>
              </a:lnSpc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4" name="Text Placeholder 15">
            <a:extLst>
              <a:ext uri="{FF2B5EF4-FFF2-40B4-BE49-F238E27FC236}">
                <a16:creationId xmlns:a16="http://schemas.microsoft.com/office/drawing/2014/main" id="{1F025297-2BDF-406B-A0F2-71AA6D9B37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258" y="3238032"/>
            <a:ext cx="4220924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200" dirty="0" smtClean="0"/>
            </a:lvl1pPr>
            <a:lvl2pPr>
              <a:defRPr lang="en-US" sz="1200" dirty="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lvl="0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Click to edit Master text styles</a:t>
            </a:r>
          </a:p>
          <a:p>
            <a:pPr marL="171450" lvl="1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Second level</a:t>
            </a:r>
          </a:p>
          <a:p>
            <a:pPr marL="171450" lvl="2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Third level</a:t>
            </a:r>
          </a:p>
          <a:p>
            <a:pPr marL="171450" lvl="3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Fourth level</a:t>
            </a:r>
          </a:p>
          <a:p>
            <a:pPr marL="171450" lvl="4" indent="-171450">
              <a:spcAft>
                <a:spcPts val="1200"/>
              </a:spcAft>
              <a:buClr>
                <a:schemeClr val="accent1"/>
              </a:buClr>
            </a:pPr>
            <a:r>
              <a:rPr lang="en-US"/>
              <a:t>Fifth level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480546F-0B23-4D8F-ABBB-3F61DD4DDD3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219700" y="2187839"/>
            <a:ext cx="6553200" cy="367135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chart/graph/table here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929265B-47B8-46F3-9B84-9714386193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5257" y="208690"/>
            <a:ext cx="4635843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buFontTx/>
              <a:buNone/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en-US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2574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N - Ba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94BDC8-06D8-4301-950A-5EBC9CE54C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295B62-9B8F-5A51-B3CA-C70B5384B3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7D2D40-0C54-9D08-C7FB-1EC98C779E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2882" y="358775"/>
            <a:ext cx="11307672" cy="1096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/>
            </a:lvl1pPr>
            <a:lvl2pPr marL="0" indent="0">
              <a:lnSpc>
                <a:spcPct val="100000"/>
              </a:lnSpc>
              <a:buNone/>
              <a:defRPr sz="2400" b="0">
                <a:solidFill>
                  <a:srgbClr val="61626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This is how a title looks on one line</a:t>
            </a:r>
          </a:p>
          <a:p>
            <a:pPr lvl="1"/>
            <a:r>
              <a:rPr lang="en-US"/>
              <a:t>This is how a subhead looks on one line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042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9" Type="http://schemas.openxmlformats.org/officeDocument/2006/relationships/image" Target="../media/image13.emf"/><Relationship Id="rId21" Type="http://schemas.openxmlformats.org/officeDocument/2006/relationships/slideLayout" Target="../slideLayouts/slideLayout53.xml"/><Relationship Id="rId34" Type="http://schemas.openxmlformats.org/officeDocument/2006/relationships/slideLayout" Target="../slideLayouts/slideLayout66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65.xml"/><Relationship Id="rId38" Type="http://schemas.openxmlformats.org/officeDocument/2006/relationships/oleObject" Target="../embeddings/oleObject2.bin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61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64.xml"/><Relationship Id="rId37" Type="http://schemas.openxmlformats.org/officeDocument/2006/relationships/tags" Target="../tags/tag31.xml"/><Relationship Id="rId40" Type="http://schemas.openxmlformats.org/officeDocument/2006/relationships/image" Target="../media/image14.pn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36" Type="http://schemas.openxmlformats.org/officeDocument/2006/relationships/tags" Target="../tags/tag30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6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69.xml"/><Relationship Id="rId21" Type="http://schemas.openxmlformats.org/officeDocument/2006/relationships/image" Target="../media/image17.emf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19" Type="http://schemas.openxmlformats.org/officeDocument/2006/relationships/tags" Target="../tags/tag3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image" Target="../media/image1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E4362DD-6933-6604-673B-31A9766EA9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4"/>
            </p:custDataLst>
            <p:extLst>
              <p:ext uri="{D42A27DB-BD31-4B8C-83A1-F6EECF244321}">
                <p14:modId xmlns:p14="http://schemas.microsoft.com/office/powerpoint/2010/main" val="1310893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5" imgW="7772400" imgH="10058400" progId="TCLayout.ActiveDocument.1">
                  <p:embed/>
                </p:oleObj>
              </mc:Choice>
              <mc:Fallback>
                <p:oleObj name="think-cell Slide" r:id="rId35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4362DD-6933-6604-673B-31A9766EA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Slide Number">
            <a:extLst>
              <a:ext uri="{FF2B5EF4-FFF2-40B4-BE49-F238E27FC236}">
                <a16:creationId xmlns:a16="http://schemas.microsoft.com/office/drawing/2014/main" id="{2589C7DB-7542-40E1-B0B9-C911FD75F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0264" y="6244442"/>
            <a:ext cx="2743200" cy="2858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0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4DAC62-DFCC-2344-9D9C-E6732834CDA4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2" name="Slide Title">
            <a:extLst>
              <a:ext uri="{FF2B5EF4-FFF2-40B4-BE49-F238E27FC236}">
                <a16:creationId xmlns:a16="http://schemas.microsoft.com/office/drawing/2014/main" id="{5514C170-2AF0-4AD6-94D0-00B730F9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82" y="358775"/>
            <a:ext cx="11310582" cy="109728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16" name="Graphic 22">
            <a:extLst>
              <a:ext uri="{FF2B5EF4-FFF2-40B4-BE49-F238E27FC236}">
                <a16:creationId xmlns:a16="http://schemas.microsoft.com/office/drawing/2014/main" id="{5490D7A8-CE5D-8C00-6D35-D2F00A12C971}"/>
              </a:ext>
            </a:extLst>
          </p:cNvPr>
          <p:cNvGrpSpPr/>
          <p:nvPr userDrawn="1"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621140-5207-DA8D-E4E6-CCC160F5CC03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75A5FB-BCC1-D65F-0386-EA5C13392FF3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C301D26-F820-DAAF-C469-2C65E1EAFCF0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4FC8501-8133-2925-7DE5-8134128E4BF7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560606B-6738-36AC-CF8D-722D0B5985A5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83D5CF5-4E11-DA92-7B6E-254C6024D89A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02BEBA-212E-8782-9F3E-1BD7D3D1E7C0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21D627-8E10-DF5F-EDB0-E4885770E509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6CB192-6D2B-7452-4049-87C04126A663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1873269-B16B-5C7B-F0E3-494405BC8B15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D9CBE4-D6F9-A7A4-224D-CC98FFD081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172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For Research Use Only. Not for use in diagnostic procedures.</a:t>
            </a:r>
            <a:br>
              <a:rPr lang="en-US"/>
            </a:br>
            <a:r>
              <a:rPr lang="en-US"/>
              <a:t>Confidential—For Internal Use Only.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88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672" r:id="rId3"/>
    <p:sldLayoutId id="2147483766" r:id="rId4"/>
    <p:sldLayoutId id="2147483764" r:id="rId5"/>
    <p:sldLayoutId id="2147483781" r:id="rId6"/>
    <p:sldLayoutId id="2147483668" r:id="rId7"/>
    <p:sldLayoutId id="2147483767" r:id="rId8"/>
    <p:sldLayoutId id="2147483782" r:id="rId9"/>
    <p:sldLayoutId id="2147483676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93" r:id="rId19"/>
    <p:sldLayoutId id="2147483779" r:id="rId20"/>
    <p:sldLayoutId id="2147483752" r:id="rId21"/>
    <p:sldLayoutId id="2147483780" r:id="rId22"/>
    <p:sldLayoutId id="2147483765" r:id="rId23"/>
    <p:sldLayoutId id="2147483794" r:id="rId24"/>
    <p:sldLayoutId id="2147483799" r:id="rId25"/>
    <p:sldLayoutId id="2147483810" r:id="rId26"/>
    <p:sldLayoutId id="2147483812" r:id="rId27"/>
    <p:sldLayoutId id="2147483813" r:id="rId28"/>
    <p:sldLayoutId id="2147483850" r:id="rId29"/>
    <p:sldLayoutId id="2147483958" r:id="rId30"/>
    <p:sldLayoutId id="2147483960" r:id="rId31"/>
    <p:sldLayoutId id="2147483961" r:id="rId3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kern="1200" spc="-50" baseline="0" dirty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696" userDrawn="1">
          <p15:clr>
            <a:srgbClr val="F26B43"/>
          </p15:clr>
        </p15:guide>
        <p15:guide id="4" pos="840" userDrawn="1">
          <p15:clr>
            <a:srgbClr val="F26B43"/>
          </p15:clr>
        </p15:guide>
        <p15:guide id="5" orient="horz" pos="4080" userDrawn="1">
          <p15:clr>
            <a:srgbClr val="F26B43"/>
          </p15:clr>
        </p15:guide>
        <p15:guide id="6" pos="1296" userDrawn="1">
          <p15:clr>
            <a:srgbClr val="F26B43"/>
          </p15:clr>
        </p15:guide>
        <p15:guide id="7" pos="1440" userDrawn="1">
          <p15:clr>
            <a:srgbClr val="F26B43"/>
          </p15:clr>
        </p15:guide>
        <p15:guide id="8" pos="1920" userDrawn="1">
          <p15:clr>
            <a:srgbClr val="F26B43"/>
          </p15:clr>
        </p15:guide>
        <p15:guide id="9" pos="2064" userDrawn="1">
          <p15:clr>
            <a:srgbClr val="F26B43"/>
          </p15:clr>
        </p15:guide>
        <p15:guide id="10" pos="2520" userDrawn="1">
          <p15:clr>
            <a:srgbClr val="F26B43"/>
          </p15:clr>
        </p15:guide>
        <p15:guide id="11" pos="2664" userDrawn="1">
          <p15:clr>
            <a:srgbClr val="F26B43"/>
          </p15:clr>
        </p15:guide>
        <p15:guide id="12" pos="3144" userDrawn="1">
          <p15:clr>
            <a:srgbClr val="F26B43"/>
          </p15:clr>
        </p15:guide>
        <p15:guide id="13" pos="3288" userDrawn="1">
          <p15:clr>
            <a:srgbClr val="F26B43"/>
          </p15:clr>
        </p15:guide>
        <p15:guide id="14" pos="3744" userDrawn="1">
          <p15:clr>
            <a:srgbClr val="F26B43"/>
          </p15:clr>
        </p15:guide>
        <p15:guide id="15" pos="3888" userDrawn="1">
          <p15:clr>
            <a:srgbClr val="F26B43"/>
          </p15:clr>
        </p15:guide>
        <p15:guide id="16" pos="4368" userDrawn="1">
          <p15:clr>
            <a:srgbClr val="F26B43"/>
          </p15:clr>
        </p15:guide>
        <p15:guide id="17" pos="4512" userDrawn="1">
          <p15:clr>
            <a:srgbClr val="F26B43"/>
          </p15:clr>
        </p15:guide>
        <p15:guide id="18" pos="4968" userDrawn="1">
          <p15:clr>
            <a:srgbClr val="F26B43"/>
          </p15:clr>
        </p15:guide>
        <p15:guide id="19" pos="5112" userDrawn="1">
          <p15:clr>
            <a:srgbClr val="F26B43"/>
          </p15:clr>
        </p15:guide>
        <p15:guide id="20" pos="5592" userDrawn="1">
          <p15:clr>
            <a:srgbClr val="F26B43"/>
          </p15:clr>
        </p15:guide>
        <p15:guide id="21" pos="5736" userDrawn="1">
          <p15:clr>
            <a:srgbClr val="F26B43"/>
          </p15:clr>
        </p15:guide>
        <p15:guide id="22" pos="6192" userDrawn="1">
          <p15:clr>
            <a:srgbClr val="F26B43"/>
          </p15:clr>
        </p15:guide>
        <p15:guide id="23" pos="6336" userDrawn="1">
          <p15:clr>
            <a:srgbClr val="F26B43"/>
          </p15:clr>
        </p15:guide>
        <p15:guide id="24" pos="6816" userDrawn="1">
          <p15:clr>
            <a:srgbClr val="F26B43"/>
          </p15:clr>
        </p15:guide>
        <p15:guide id="25" pos="6960" userDrawn="1">
          <p15:clr>
            <a:srgbClr val="F26B43"/>
          </p15:clr>
        </p15:guide>
        <p15:guide id="26" pos="739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E12B317-DB13-40B5-A035-391E9D5ABA4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6"/>
            </p:custDataLst>
            <p:extLst>
              <p:ext uri="{D42A27DB-BD31-4B8C-83A1-F6EECF244321}">
                <p14:modId xmlns:p14="http://schemas.microsoft.com/office/powerpoint/2010/main" val="33147477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395" imgH="394" progId="TCLayout.ActiveDocument.1">
                  <p:embed/>
                </p:oleObj>
              </mc:Choice>
              <mc:Fallback>
                <p:oleObj name="think-cell Slide" r:id="rId38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E12B317-DB13-40B5-A035-391E9D5ABA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ECCBD72-6F57-447F-830C-71CFD8A816A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AD1922-A296-46E5-B162-83639A892307}"/>
              </a:ext>
            </a:extLst>
          </p:cNvPr>
          <p:cNvCxnSpPr>
            <a:cxnSpLocks/>
          </p:cNvCxnSpPr>
          <p:nvPr userDrawn="1"/>
        </p:nvCxnSpPr>
        <p:spPr>
          <a:xfrm>
            <a:off x="355257" y="6144327"/>
            <a:ext cx="11417643" cy="31943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94EC21-A95D-456F-8FD5-048435CC4FAC}"/>
              </a:ext>
            </a:extLst>
          </p:cNvPr>
          <p:cNvCxnSpPr>
            <a:cxnSpLocks/>
          </p:cNvCxnSpPr>
          <p:nvPr userDrawn="1"/>
        </p:nvCxnSpPr>
        <p:spPr>
          <a:xfrm>
            <a:off x="355257" y="519319"/>
            <a:ext cx="11417643" cy="31943"/>
          </a:xfrm>
          <a:prstGeom prst="line">
            <a:avLst/>
          </a:prstGeom>
          <a:ln w="12700" cap="rnd">
            <a:gradFill>
              <a:gsLst>
                <a:gs pos="63000">
                  <a:srgbClr val="ECBCCD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B950FC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26">
            <a:extLst>
              <a:ext uri="{FF2B5EF4-FFF2-40B4-BE49-F238E27FC236}">
                <a16:creationId xmlns:a16="http://schemas.microsoft.com/office/drawing/2014/main" id="{6F2FC9F5-2F82-4E52-BD32-564AB2187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9700" y="6397714"/>
            <a:ext cx="2743200" cy="24622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lang="en-US" sz="10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4DAC62-DFCC-2344-9D9C-E6732834CD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2B9475A-3C48-4FD1-A730-1DBCF4229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681731"/>
            <a:ext cx="11417643" cy="109728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4F717BF9-6DF7-4A6D-92C6-FCC86D3FD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0500" y="62746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en-US"/>
              <a:t>For Research Use Only. 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Not for use in diagnostic procedures.</a:t>
            </a:r>
          </a:p>
          <a:p>
            <a:r>
              <a:rPr lang="en-US"/>
              <a:t>Confidential.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Do not distribute.</a:t>
            </a: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7FA7D22F-4E61-4152-A520-5669F9DD6770}"/>
              </a:ext>
            </a:extLst>
          </p:cNvPr>
          <p:cNvPicPr>
            <a:picLocks noChangeAspect="1"/>
          </p:cNvPicPr>
          <p:nvPr userDrawn="1"/>
        </p:nvPicPr>
        <p:blipFill>
          <a:blip r:embed="rId40"/>
          <a:stretch>
            <a:fillRect/>
          </a:stretch>
        </p:blipFill>
        <p:spPr>
          <a:xfrm>
            <a:off x="428625" y="6324748"/>
            <a:ext cx="1138238" cy="2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7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kern="1200" spc="-50" baseline="0" dirty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F26B43"/>
          </p15:clr>
        </p15:guide>
        <p15:guide id="2" pos="696">
          <p15:clr>
            <a:srgbClr val="F26B43"/>
          </p15:clr>
        </p15:guide>
        <p15:guide id="3" pos="840">
          <p15:clr>
            <a:srgbClr val="F26B43"/>
          </p15:clr>
        </p15:guide>
        <p15:guide id="4" pos="1296">
          <p15:clr>
            <a:srgbClr val="F26B43"/>
          </p15:clr>
        </p15:guide>
        <p15:guide id="5" pos="1440">
          <p15:clr>
            <a:srgbClr val="F26B43"/>
          </p15:clr>
        </p15:guide>
        <p15:guide id="6" pos="1920">
          <p15:clr>
            <a:srgbClr val="F26B43"/>
          </p15:clr>
        </p15:guide>
        <p15:guide id="7" pos="2064">
          <p15:clr>
            <a:srgbClr val="F26B43"/>
          </p15:clr>
        </p15:guide>
        <p15:guide id="8" pos="2520">
          <p15:clr>
            <a:srgbClr val="F26B43"/>
          </p15:clr>
        </p15:guide>
        <p15:guide id="9" pos="2664">
          <p15:clr>
            <a:srgbClr val="F26B43"/>
          </p15:clr>
        </p15:guide>
        <p15:guide id="10" pos="3144">
          <p15:clr>
            <a:srgbClr val="F26B43"/>
          </p15:clr>
        </p15:guide>
        <p15:guide id="11" pos="3288">
          <p15:clr>
            <a:srgbClr val="F26B43"/>
          </p15:clr>
        </p15:guide>
        <p15:guide id="12" pos="3744">
          <p15:clr>
            <a:srgbClr val="F26B43"/>
          </p15:clr>
        </p15:guide>
        <p15:guide id="13" pos="3888">
          <p15:clr>
            <a:srgbClr val="F26B43"/>
          </p15:clr>
        </p15:guide>
        <p15:guide id="14" pos="4368">
          <p15:clr>
            <a:srgbClr val="F26B43"/>
          </p15:clr>
        </p15:guide>
        <p15:guide id="15" pos="4512">
          <p15:clr>
            <a:srgbClr val="F26B43"/>
          </p15:clr>
        </p15:guide>
        <p15:guide id="16" pos="4968">
          <p15:clr>
            <a:srgbClr val="F26B43"/>
          </p15:clr>
        </p15:guide>
        <p15:guide id="17" pos="5112">
          <p15:clr>
            <a:srgbClr val="F26B43"/>
          </p15:clr>
        </p15:guide>
        <p15:guide id="18" pos="5592">
          <p15:clr>
            <a:srgbClr val="F26B43"/>
          </p15:clr>
        </p15:guide>
        <p15:guide id="19" pos="5736">
          <p15:clr>
            <a:srgbClr val="F26B43"/>
          </p15:clr>
        </p15:guide>
        <p15:guide id="20" pos="6192">
          <p15:clr>
            <a:srgbClr val="F26B43"/>
          </p15:clr>
        </p15:guide>
        <p15:guide id="21" pos="6336">
          <p15:clr>
            <a:srgbClr val="F26B43"/>
          </p15:clr>
        </p15:guide>
        <p15:guide id="22" pos="6816">
          <p15:clr>
            <a:srgbClr val="F26B43"/>
          </p15:clr>
        </p15:guide>
        <p15:guide id="23" pos="6960">
          <p15:clr>
            <a:srgbClr val="F26B43"/>
          </p15:clr>
        </p15:guide>
        <p15:guide id="24" pos="7416">
          <p15:clr>
            <a:srgbClr val="F26B43"/>
          </p15:clr>
        </p15:guide>
        <p15:guide id="25" orient="horz" pos="216">
          <p15:clr>
            <a:srgbClr val="F26B43"/>
          </p15:clr>
        </p15:guide>
        <p15:guide id="26" orient="horz" pos="40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62730F4-E168-D297-A647-9BA0388364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291538014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7772400" imgH="10058400" progId="TCLayout.ActiveDocument.1">
                  <p:embed/>
                </p:oleObj>
              </mc:Choice>
              <mc:Fallback>
                <p:oleObj name="think-cell Slide" r:id="rId20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2730F4-E168-D297-A647-9BA0388364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17" y="177184"/>
            <a:ext cx="11626400" cy="96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Today’s Agenda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" y="1398848"/>
            <a:ext cx="11626398" cy="4539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Heading goes here – bullets based on dot in logo</a:t>
            </a:r>
          </a:p>
          <a:p>
            <a:pPr lvl="1"/>
            <a:r>
              <a:rPr lang="en-US"/>
              <a:t>Example of a secondary message in smaller font</a:t>
            </a:r>
          </a:p>
          <a:p>
            <a:pPr lvl="1"/>
            <a:r>
              <a:rPr lang="en-US"/>
              <a:t>Secondary message number two – same size font</a:t>
            </a:r>
          </a:p>
          <a:p>
            <a:pPr lvl="0"/>
            <a:r>
              <a:rPr lang="en-US"/>
              <a:t>Second heading goes here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784763" y="6276122"/>
            <a:ext cx="6622475" cy="581878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>
              <a:defRPr lang="en-US" sz="1000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Inter Medium" panose="02000603000000020004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/>
              <a:t>For Research Use Only.  Not for use in diagnostic procedures.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87000E-DE16-C744-9724-4B52A885F8B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706" y="6441842"/>
            <a:ext cx="801622" cy="1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3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</p:sldLayoutIdLst>
  <p:transition spd="med">
    <p:wipe dir="r"/>
  </p:transition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0" i="0" kern="500" spc="-50" baseline="0">
          <a:solidFill>
            <a:schemeClr val="tx1">
              <a:lumMod val="90000"/>
              <a:lumOff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ts val="900"/>
        </a:spcBef>
        <a:spcAft>
          <a:spcPts val="900"/>
        </a:spcAft>
        <a:buClr>
          <a:srgbClr val="F89D21"/>
        </a:buClr>
        <a:buSzPct val="90000"/>
        <a:buFont typeface="Arial-BoldMT" charset="0"/>
        <a:buChar char="●"/>
        <a:tabLst/>
        <a:defRPr sz="2200" b="1" kern="500" spc="30" baseline="0">
          <a:solidFill>
            <a:schemeClr val="tx1">
              <a:lumMod val="90000"/>
              <a:lumOff val="10000"/>
            </a:schemeClr>
          </a:solidFill>
          <a:latin typeface="Arial" panose="020B0604020202020204" pitchFamily="34" charset="0"/>
          <a:ea typeface="Inter Light" panose="02000403000000020004" pitchFamily="50" charset="0"/>
          <a:cs typeface="Arial" panose="020B0604020202020204" pitchFamily="34" charset="0"/>
        </a:defRPr>
      </a:lvl1pPr>
      <a:lvl2pPr marL="517525" indent="-174625" algn="l" rtl="0" eaLnBrk="1" fontAlgn="base" hangingPunct="1">
        <a:spcBef>
          <a:spcPts val="0"/>
        </a:spcBef>
        <a:spcAft>
          <a:spcPts val="400"/>
        </a:spcAft>
        <a:buClr>
          <a:schemeClr val="tx1"/>
        </a:buClr>
        <a:buFont typeface="ArialMT" charset="0"/>
        <a:buChar char="-"/>
        <a:tabLst/>
        <a:defRPr sz="2000" b="0" kern="500" spc="-20" baseline="0">
          <a:solidFill>
            <a:schemeClr val="bg2"/>
          </a:solidFill>
          <a:latin typeface="Arial" panose="020B0604020202020204" pitchFamily="34" charset="0"/>
          <a:ea typeface="Inter Light" panose="02000403000000020004" pitchFamily="50" charset="0"/>
          <a:cs typeface="Arial" panose="020B0604020202020204" pitchFamily="34" charset="0"/>
        </a:defRPr>
      </a:lvl2pPr>
      <a:lvl3pPr marL="1149350" indent="-234950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" pitchFamily="2" charset="2"/>
        <a:buChar char="§"/>
        <a:defRPr sz="1600">
          <a:solidFill>
            <a:schemeClr val="tx1"/>
          </a:solidFill>
          <a:latin typeface="Arial"/>
          <a:cs typeface="Arial"/>
        </a:defRPr>
      </a:lvl3pPr>
      <a:lvl4pPr marL="1606550" indent="-234950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Arial" charset="0"/>
        <a:buChar char="–"/>
        <a:defRPr sz="1600">
          <a:solidFill>
            <a:schemeClr val="tx1"/>
          </a:solidFill>
          <a:latin typeface="Arial"/>
          <a:cs typeface="Arial"/>
        </a:defRPr>
      </a:lvl4pPr>
      <a:lvl5pPr marL="2063750" indent="-234950" algn="l" rtl="0" eaLnBrk="1" fontAlgn="base" hangingPunct="1">
        <a:spcBef>
          <a:spcPts val="0"/>
        </a:spcBef>
        <a:spcAft>
          <a:spcPts val="600"/>
        </a:spcAft>
        <a:buClr>
          <a:srgbClr val="535353"/>
        </a:buClr>
        <a:buFont typeface="Arial" charset="0"/>
        <a:buChar char="-"/>
        <a:defRPr sz="1600">
          <a:solidFill>
            <a:schemeClr val="tx1"/>
          </a:solidFill>
          <a:latin typeface="Arial"/>
          <a:cs typeface="Arial"/>
        </a:defRPr>
      </a:lvl5pPr>
      <a:lvl6pPr marL="25209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29781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34353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38925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75">
          <p15:clr>
            <a:srgbClr val="F26B43"/>
          </p15:clr>
        </p15:guide>
        <p15:guide id="4" pos="7395">
          <p15:clr>
            <a:srgbClr val="F26B43"/>
          </p15:clr>
        </p15:guide>
        <p15:guide id="5" orient="horz" pos="374">
          <p15:clr>
            <a:srgbClr val="F26B43"/>
          </p15:clr>
        </p15:guide>
        <p15:guide id="6" orient="horz" pos="41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Relationship Id="rId5" Type="http://schemas.openxmlformats.org/officeDocument/2006/relationships/image" Target="../media/image23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7.x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lumina.com/miseqi100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sky with clouds&#10;&#10;Description automatically generated">
            <a:extLst>
              <a:ext uri="{FF2B5EF4-FFF2-40B4-BE49-F238E27FC236}">
                <a16:creationId xmlns:a16="http://schemas.microsoft.com/office/drawing/2014/main" id="{8C44DB6E-FF9B-726D-BDA7-79C47CA8BF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11C89B-EE06-1A30-23D6-FDC89D94B1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723" r="18057" b="2274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718FA3B-3420-5D3F-0C8C-FAC808AFE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Autofit/>
          </a:bodyPr>
          <a:lstStyle/>
          <a:p>
            <a:r>
              <a:rPr lang="en-US" sz="5400" err="1">
                <a:solidFill>
                  <a:schemeClr val="tx1"/>
                </a:solidFill>
                <a:latin typeface="Arial"/>
                <a:cs typeface="Arial"/>
              </a:rPr>
              <a:t>MiSeq</a:t>
            </a:r>
            <a:r>
              <a:rPr lang="en-US" sz="5400">
                <a:solidFill>
                  <a:schemeClr val="tx1"/>
                </a:solidFill>
                <a:latin typeface="Arial"/>
                <a:cs typeface="Arial"/>
              </a:rPr>
              <a:t>™ i100 Series</a:t>
            </a:r>
          </a:p>
        </p:txBody>
      </p:sp>
      <p:cxnSp>
        <p:nvCxnSpPr>
          <p:cNvPr id="11" name="Container Line - Bottom">
            <a:extLst>
              <a:ext uri="{FF2B5EF4-FFF2-40B4-BE49-F238E27FC236}">
                <a16:creationId xmlns:a16="http://schemas.microsoft.com/office/drawing/2014/main" id="{FB5AF869-6C0D-A379-0866-B25F3C66691A}"/>
              </a:ext>
            </a:extLst>
          </p:cNvPr>
          <p:cNvCxnSpPr>
            <a:cxnSpLocks/>
          </p:cNvCxnSpPr>
          <p:nvPr/>
        </p:nvCxnSpPr>
        <p:spPr>
          <a:xfrm>
            <a:off x="355256" y="5670318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tainer Line - Top">
            <a:extLst>
              <a:ext uri="{FF2B5EF4-FFF2-40B4-BE49-F238E27FC236}">
                <a16:creationId xmlns:a16="http://schemas.microsoft.com/office/drawing/2014/main" id="{4294EB81-9C2B-33F7-2D85-CE2AC7989653}"/>
              </a:ext>
            </a:extLst>
          </p:cNvPr>
          <p:cNvCxnSpPr>
            <a:cxnSpLocks/>
          </p:cNvCxnSpPr>
          <p:nvPr/>
        </p:nvCxnSpPr>
        <p:spPr>
          <a:xfrm>
            <a:off x="355256" y="4216929"/>
            <a:ext cx="5252441" cy="0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aphic 22">
            <a:extLst>
              <a:ext uri="{FF2B5EF4-FFF2-40B4-BE49-F238E27FC236}">
                <a16:creationId xmlns:a16="http://schemas.microsoft.com/office/drawing/2014/main" id="{42F361D2-4AE9-0C28-14A2-18813A5C430A}"/>
              </a:ext>
            </a:extLst>
          </p:cNvPr>
          <p:cNvGrpSpPr/>
          <p:nvPr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2C63F8-A795-2D21-2753-1B6D9A4D2583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02F0380-C56C-F93E-AA72-7A3D00865C82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A12565-93B2-EE57-5B39-3F1B55A26BE3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E895CE3-2872-9F7D-9060-1FDE7FEBEFB7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C60D166-4396-2BF7-786E-B7A192822FBD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D953CF6-79FB-579C-6641-44D74441C49B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E68AE64-52FF-FD1B-4DE5-15AFFBB21C9B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8CE6883-1DDE-CF8E-8E55-BB1A625C1F28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CF20BD0-0BC7-FB3F-06A5-992B13BD6415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37340B-45DC-D217-90C0-16B70D948799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Copyright">
            <a:extLst>
              <a:ext uri="{FF2B5EF4-FFF2-40B4-BE49-F238E27FC236}">
                <a16:creationId xmlns:a16="http://schemas.microsoft.com/office/drawing/2014/main" id="{6CB82979-0547-732D-E035-903DB695907F}"/>
              </a:ext>
            </a:extLst>
          </p:cNvPr>
          <p:cNvSpPr txBox="1"/>
          <p:nvPr/>
        </p:nvSpPr>
        <p:spPr>
          <a:xfrm>
            <a:off x="2079347" y="6357870"/>
            <a:ext cx="3640319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Tx/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sz="900">
                <a:solidFill>
                  <a:schemeClr val="tx1"/>
                </a:solidFill>
              </a:rPr>
              <a:t>© 2024 Illumina, Inc. All rights reserved.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60D0E689-CB15-53B1-50C6-6FAD414212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8436" y="6357870"/>
            <a:ext cx="1409701" cy="2169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r">
              <a:buNone/>
              <a:defRPr lang="en-US" sz="900" dirty="0" smtClean="0">
                <a:solidFill>
                  <a:schemeClr val="tx1"/>
                </a:solidFill>
              </a:defRPr>
            </a:lvl1pPr>
          </a:lstStyle>
          <a:p>
            <a:pPr marL="228600" lvl="0" indent="-228600" algn="r"/>
            <a:r>
              <a:rPr lang="en-US">
                <a:latin typeface="Arial"/>
                <a:cs typeface="Arial"/>
              </a:rPr>
              <a:t>M-GL-03116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9795A7A-5BE7-3310-45AF-CE82BB0F737D}"/>
              </a:ext>
            </a:extLst>
          </p:cNvPr>
          <p:cNvCxnSpPr>
            <a:cxnSpLocks/>
          </p:cNvCxnSpPr>
          <p:nvPr/>
        </p:nvCxnSpPr>
        <p:spPr>
          <a:xfrm>
            <a:off x="3508577" y="6408882"/>
            <a:ext cx="1388" cy="1149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ooter Placeholder 1">
            <a:extLst>
              <a:ext uri="{FF2B5EF4-FFF2-40B4-BE49-F238E27FC236}">
                <a16:creationId xmlns:a16="http://schemas.microsoft.com/office/drawing/2014/main" id="{B535C3A3-3083-7996-5ED5-C5087597A72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742709" y="6204910"/>
            <a:ext cx="3975569" cy="228600"/>
          </a:xfrm>
        </p:spPr>
        <p:txBody>
          <a:bodyPr anchor="b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For Research Use Only. Not for use in diagnostic procedures.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37670-069B-7663-4AD6-4F72E35208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8625" y="4851895"/>
            <a:ext cx="6605928" cy="338554"/>
          </a:xfrm>
        </p:spPr>
        <p:txBody>
          <a:bodyPr/>
          <a:lstStyle/>
          <a:p>
            <a:r>
              <a:rPr lang="en-US" dirty="0"/>
              <a:t>Assoc. Director, Segment Marketing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7F8517-3BEA-0420-B2C9-2B8CF405B2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8624" y="5224640"/>
            <a:ext cx="6605928" cy="313932"/>
          </a:xfrm>
        </p:spPr>
        <p:txBody>
          <a:bodyPr/>
          <a:lstStyle/>
          <a:p>
            <a:r>
              <a:rPr lang="en-US" dirty="0"/>
              <a:t>October 16, 2024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F17FBC6-EF8E-A6E2-5340-DC867A9643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24" y="4396771"/>
            <a:ext cx="6605927" cy="424732"/>
          </a:xfrm>
        </p:spPr>
        <p:txBody>
          <a:bodyPr/>
          <a:lstStyle/>
          <a:p>
            <a:r>
              <a:rPr lang="en-US" dirty="0"/>
              <a:t>Kyle Miller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570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E9DA271-8C2E-E111-24CE-0BA134FC2A16}"/>
              </a:ext>
            </a:extLst>
          </p:cNvPr>
          <p:cNvSpPr/>
          <p:nvPr/>
        </p:nvSpPr>
        <p:spPr>
          <a:xfrm>
            <a:off x="-4804" y="3279720"/>
            <a:ext cx="12192000" cy="23516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C3C736-EFDD-5638-BC77-3861CB88E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2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72C02-05D5-CEE4-18F7-A5D73BDA80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For Research Use Only. Not for use in diagnostic procedures.</a:t>
            </a:r>
            <a:endParaRPr lang="en-US" sz="900" b="1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8E227-3C2F-7639-A8A6-49F960E1E9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MiSeq</a:t>
            </a:r>
            <a:r>
              <a:rPr lang="en-US"/>
              <a:t> i100 Series provides flexible configurations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7AE235-4DD1-E2B1-40D5-969CB9465F73}"/>
              </a:ext>
            </a:extLst>
          </p:cNvPr>
          <p:cNvGrpSpPr/>
          <p:nvPr/>
        </p:nvGrpSpPr>
        <p:grpSpPr>
          <a:xfrm>
            <a:off x="-723348" y="942604"/>
            <a:ext cx="4444558" cy="4549795"/>
            <a:chOff x="4949536" y="2886594"/>
            <a:chExt cx="2202875" cy="2258291"/>
          </a:xfrm>
        </p:grpSpPr>
        <p:pic>
          <p:nvPicPr>
            <p:cNvPr id="8" name="Picture 7" descr="A white machine with a screen&#10;&#10;Description automatically generated">
              <a:extLst>
                <a:ext uri="{FF2B5EF4-FFF2-40B4-BE49-F238E27FC236}">
                  <a16:creationId xmlns:a16="http://schemas.microsoft.com/office/drawing/2014/main" id="{771745B4-965F-36B0-4577-2B95D4543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49537" y="2893522"/>
              <a:ext cx="2202873" cy="2195946"/>
            </a:xfrm>
            <a:prstGeom prst="rect">
              <a:avLst/>
            </a:prstGeom>
          </p:spPr>
        </p:pic>
        <p:pic>
          <p:nvPicPr>
            <p:cNvPr id="9" name="Picture 8" descr="A screen shot of a computer&#10;&#10;Description automatically generated">
              <a:extLst>
                <a:ext uri="{FF2B5EF4-FFF2-40B4-BE49-F238E27FC236}">
                  <a16:creationId xmlns:a16="http://schemas.microsoft.com/office/drawing/2014/main" id="{CCA619CC-F775-BCBA-FEB7-B4F34289D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49536" y="2886594"/>
              <a:ext cx="2202875" cy="225829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4B8FC45-8EFE-BFBA-183B-E787F3EF15AD}"/>
              </a:ext>
            </a:extLst>
          </p:cNvPr>
          <p:cNvSpPr txBox="1"/>
          <p:nvPr/>
        </p:nvSpPr>
        <p:spPr>
          <a:xfrm>
            <a:off x="402797" y="5705726"/>
            <a:ext cx="11239500" cy="437429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1  </a:t>
            </a:r>
            <a:r>
              <a:rPr lang="en-US" sz="900" dirty="0">
                <a:solidFill>
                  <a:schemeClr val="tx2"/>
                </a:solidFill>
              </a:rPr>
              <a:t>The </a:t>
            </a:r>
            <a:r>
              <a:rPr lang="en-US" sz="900" dirty="0" err="1">
                <a:solidFill>
                  <a:schemeClr val="tx2"/>
                </a:solidFill>
              </a:rPr>
              <a:t>MiSeq</a:t>
            </a:r>
            <a:r>
              <a:rPr lang="en-US" sz="900" dirty="0">
                <a:solidFill>
                  <a:schemeClr val="tx2"/>
                </a:solidFill>
              </a:rPr>
              <a:t> i100 System cannot be upgraded.</a:t>
            </a:r>
          </a:p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2  </a:t>
            </a:r>
            <a:r>
              <a:rPr lang="en-US" sz="900" dirty="0">
                <a:solidFill>
                  <a:schemeClr val="tx2"/>
                </a:solidFill>
              </a:rPr>
              <a:t>50M and 100M flow cells, available mid-2025, are compatible with the </a:t>
            </a:r>
            <a:r>
              <a:rPr lang="en-US" sz="900" dirty="0" err="1">
                <a:solidFill>
                  <a:schemeClr val="tx2"/>
                </a:solidFill>
              </a:rPr>
              <a:t>MiSeq</a:t>
            </a:r>
            <a:r>
              <a:rPr lang="en-US" sz="900" dirty="0">
                <a:solidFill>
                  <a:schemeClr val="tx2"/>
                </a:solidFill>
              </a:rPr>
              <a:t> i100 Plus only.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EE00C59-C042-C140-F162-C2FD9485E213}"/>
              </a:ext>
            </a:extLst>
          </p:cNvPr>
          <p:cNvGrpSpPr/>
          <p:nvPr/>
        </p:nvGrpSpPr>
        <p:grpSpPr>
          <a:xfrm>
            <a:off x="8508888" y="932241"/>
            <a:ext cx="4444558" cy="4549795"/>
            <a:chOff x="4949536" y="2886594"/>
            <a:chExt cx="2202875" cy="2258291"/>
          </a:xfrm>
        </p:grpSpPr>
        <p:pic>
          <p:nvPicPr>
            <p:cNvPr id="21" name="Picture 20" descr="A white machine with a screen&#10;&#10;Description automatically generated">
              <a:extLst>
                <a:ext uri="{FF2B5EF4-FFF2-40B4-BE49-F238E27FC236}">
                  <a16:creationId xmlns:a16="http://schemas.microsoft.com/office/drawing/2014/main" id="{30F17894-18FD-16A1-CCB3-A1096E894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49537" y="2893522"/>
              <a:ext cx="2202873" cy="2195946"/>
            </a:xfrm>
            <a:prstGeom prst="rect">
              <a:avLst/>
            </a:prstGeom>
          </p:spPr>
        </p:pic>
        <p:pic>
          <p:nvPicPr>
            <p:cNvPr id="25" name="Picture 24" descr="A screen shot of a computer&#10;&#10;Description automatically generated">
              <a:extLst>
                <a:ext uri="{FF2B5EF4-FFF2-40B4-BE49-F238E27FC236}">
                  <a16:creationId xmlns:a16="http://schemas.microsoft.com/office/drawing/2014/main" id="{015F25D2-4B01-2727-3DD8-3B1FF232F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49536" y="2886594"/>
              <a:ext cx="2202875" cy="2258291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1EBE112-13EB-AAAE-05AF-0F43A170057E}"/>
              </a:ext>
            </a:extLst>
          </p:cNvPr>
          <p:cNvSpPr/>
          <p:nvPr/>
        </p:nvSpPr>
        <p:spPr>
          <a:xfrm>
            <a:off x="8485551" y="3777280"/>
            <a:ext cx="588303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  <a:cs typeface="Arial"/>
              </a:rPr>
              <a:t>100M</a:t>
            </a:r>
            <a:r>
              <a:rPr lang="en-US" sz="1400" b="1" baseline="30000" dirty="0">
                <a:solidFill>
                  <a:schemeClr val="bg1"/>
                </a:solidFill>
                <a:cs typeface="Arial"/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64CC83-1B24-707D-3FE4-8CE8D6DE37ED}"/>
              </a:ext>
            </a:extLst>
          </p:cNvPr>
          <p:cNvSpPr/>
          <p:nvPr/>
        </p:nvSpPr>
        <p:spPr>
          <a:xfrm>
            <a:off x="8745239" y="5194153"/>
            <a:ext cx="68930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B3A48-69C6-D518-4577-951C89CD5BE7}"/>
              </a:ext>
            </a:extLst>
          </p:cNvPr>
          <p:cNvSpPr/>
          <p:nvPr/>
        </p:nvSpPr>
        <p:spPr>
          <a:xfrm>
            <a:off x="3048396" y="3777280"/>
            <a:ext cx="1005966" cy="38497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>
                <a:solidFill>
                  <a:schemeClr val="bg1"/>
                </a:solidFill>
              </a:rPr>
              <a:t>Cartridge</a:t>
            </a:r>
          </a:p>
          <a:p>
            <a:r>
              <a:rPr lang="en-US" sz="900">
                <a:solidFill>
                  <a:schemeClr val="bg1"/>
                </a:solidFill>
              </a:rPr>
              <a:t>(Single reads)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48B26C-C7AE-2445-E4FA-5833F930607B}"/>
              </a:ext>
            </a:extLst>
          </p:cNvPr>
          <p:cNvSpPr/>
          <p:nvPr/>
        </p:nvSpPr>
        <p:spPr>
          <a:xfrm>
            <a:off x="6172172" y="3777280"/>
            <a:ext cx="399148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25M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EE8A55-7185-4C23-0667-2FE3C6BC53EA}"/>
              </a:ext>
            </a:extLst>
          </p:cNvPr>
          <p:cNvSpPr/>
          <p:nvPr/>
        </p:nvSpPr>
        <p:spPr>
          <a:xfrm>
            <a:off x="6115267" y="5194153"/>
            <a:ext cx="570669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15 Gb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CB31C1-E73B-342A-430B-38D2630ECBAF}"/>
              </a:ext>
            </a:extLst>
          </p:cNvPr>
          <p:cNvSpPr/>
          <p:nvPr/>
        </p:nvSpPr>
        <p:spPr>
          <a:xfrm>
            <a:off x="5022890" y="3777280"/>
            <a:ext cx="285335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>
                <a:solidFill>
                  <a:schemeClr val="bg1"/>
                </a:solidFill>
              </a:rPr>
              <a:t>5M</a:t>
            </a:r>
            <a:endParaRPr lang="en-US" sz="1600">
              <a:solidFill>
                <a:schemeClr val="bg1"/>
              </a:solidFill>
              <a:cs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A05321-53D5-1747-DDBB-0DBCE7378532}"/>
              </a:ext>
            </a:extLst>
          </p:cNvPr>
          <p:cNvSpPr/>
          <p:nvPr/>
        </p:nvSpPr>
        <p:spPr>
          <a:xfrm>
            <a:off x="5013330" y="5194153"/>
            <a:ext cx="456856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3 Gb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3A74621-1499-1BBB-DB80-D89AD93D1673}"/>
              </a:ext>
            </a:extLst>
          </p:cNvPr>
          <p:cNvSpPr/>
          <p:nvPr/>
        </p:nvSpPr>
        <p:spPr>
          <a:xfrm>
            <a:off x="3048396" y="4461525"/>
            <a:ext cx="1278108" cy="38497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bg1"/>
                </a:solidFill>
              </a:rPr>
              <a:t>Max output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260CCAB-E1E5-FF7A-D289-C6472BD3B7FE}"/>
              </a:ext>
            </a:extLst>
          </p:cNvPr>
          <p:cNvSpPr/>
          <p:nvPr/>
        </p:nvSpPr>
        <p:spPr>
          <a:xfrm>
            <a:off x="7307342" y="3777280"/>
            <a:ext cx="474489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  <a:cs typeface="Arial"/>
              </a:rPr>
              <a:t>50M</a:t>
            </a:r>
            <a:r>
              <a:rPr lang="en-US" sz="1400" b="1" baseline="30000" dirty="0">
                <a:solidFill>
                  <a:schemeClr val="bg1"/>
                </a:solidFill>
                <a:cs typeface="Arial"/>
              </a:rPr>
              <a:t>2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CDF9B10-23A5-4E9E-8981-02398C24C7C2}"/>
              </a:ext>
            </a:extLst>
          </p:cNvPr>
          <p:cNvSpPr/>
          <p:nvPr/>
        </p:nvSpPr>
        <p:spPr>
          <a:xfrm>
            <a:off x="7259252" y="5194153"/>
            <a:ext cx="570670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>
                <a:solidFill>
                  <a:schemeClr val="bg1"/>
                </a:solidFill>
              </a:rPr>
              <a:t>30 Gb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4BBF5E-4A1C-A5C4-8C72-B13395206116}"/>
              </a:ext>
            </a:extLst>
          </p:cNvPr>
          <p:cNvCxnSpPr/>
          <p:nvPr/>
        </p:nvCxnSpPr>
        <p:spPr>
          <a:xfrm>
            <a:off x="3106727" y="4311892"/>
            <a:ext cx="586353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03D5131-FA9D-A929-01C1-5F49D21E6AF7}"/>
              </a:ext>
            </a:extLst>
          </p:cNvPr>
          <p:cNvSpPr txBox="1"/>
          <p:nvPr/>
        </p:nvSpPr>
        <p:spPr>
          <a:xfrm>
            <a:off x="6571320" y="1842707"/>
            <a:ext cx="3472739" cy="14893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2400" b="1" err="1">
                <a:solidFill>
                  <a:schemeClr val="accent1"/>
                </a:solidFill>
              </a:rPr>
              <a:t>MiSeq</a:t>
            </a:r>
            <a:r>
              <a:rPr lang="en-US" sz="2400" b="1">
                <a:solidFill>
                  <a:schemeClr val="accent1"/>
                </a:solidFill>
              </a:rPr>
              <a:t> i100 Plus</a:t>
            </a:r>
          </a:p>
          <a:p>
            <a:pPr algn="l"/>
            <a:endParaRPr lang="en-US"/>
          </a:p>
          <a:p>
            <a:pPr algn="l"/>
            <a:r>
              <a:rPr lang="en-US"/>
              <a:t>Up to 30 Gb, 100M reads</a:t>
            </a:r>
          </a:p>
          <a:p>
            <a:pPr algn="l"/>
            <a:r>
              <a:rPr lang="en-US" sz="1400"/>
              <a:t>Available late-2024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F6D9D7-C941-D0C3-2C25-56A4424D3F17}"/>
              </a:ext>
            </a:extLst>
          </p:cNvPr>
          <p:cNvSpPr txBox="1"/>
          <p:nvPr/>
        </p:nvSpPr>
        <p:spPr>
          <a:xfrm>
            <a:off x="2766074" y="1831093"/>
            <a:ext cx="3472739" cy="14893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2400" b="1" err="1">
                <a:solidFill>
                  <a:schemeClr val="accent1"/>
                </a:solidFill>
              </a:rPr>
              <a:t>MiSeq</a:t>
            </a:r>
            <a:r>
              <a:rPr lang="en-US" sz="2400" b="1">
                <a:solidFill>
                  <a:schemeClr val="accent1"/>
                </a:solidFill>
              </a:rPr>
              <a:t> i100</a:t>
            </a:r>
            <a:r>
              <a:rPr lang="en-US" b="1" baseline="30000">
                <a:solidFill>
                  <a:schemeClr val="accent1"/>
                </a:solidFill>
              </a:rPr>
              <a:t>1</a:t>
            </a:r>
          </a:p>
          <a:p>
            <a:pPr algn="l"/>
            <a:endParaRPr lang="en-US"/>
          </a:p>
          <a:p>
            <a:pPr algn="l"/>
            <a:r>
              <a:rPr lang="en-US"/>
              <a:t>Up to 15 Gb, 25M reads</a:t>
            </a:r>
          </a:p>
          <a:p>
            <a:pPr algn="l"/>
            <a:r>
              <a:rPr lang="en-US" sz="1400"/>
              <a:t>Available mid-2025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38ACD7-C34C-7900-12B8-55D47102498F}"/>
              </a:ext>
            </a:extLst>
          </p:cNvPr>
          <p:cNvSpPr txBox="1"/>
          <p:nvPr/>
        </p:nvSpPr>
        <p:spPr>
          <a:xfrm>
            <a:off x="-809469" y="869433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US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1F32F0-AC32-34BB-B734-0F7C8FDE1925}"/>
              </a:ext>
            </a:extLst>
          </p:cNvPr>
          <p:cNvSpPr/>
          <p:nvPr/>
        </p:nvSpPr>
        <p:spPr>
          <a:xfrm>
            <a:off x="3078053" y="4800119"/>
            <a:ext cx="569067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2x150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A7277F-028B-F963-5B68-564913C09BA5}"/>
              </a:ext>
            </a:extLst>
          </p:cNvPr>
          <p:cNvSpPr/>
          <p:nvPr/>
        </p:nvSpPr>
        <p:spPr>
          <a:xfrm>
            <a:off x="3078053" y="5194153"/>
            <a:ext cx="569067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2x300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C84F0-4728-01D3-0FD3-773515A6CF9C}"/>
              </a:ext>
            </a:extLst>
          </p:cNvPr>
          <p:cNvSpPr/>
          <p:nvPr/>
        </p:nvSpPr>
        <p:spPr>
          <a:xfrm>
            <a:off x="8494370" y="4800119"/>
            <a:ext cx="570670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>
                <a:solidFill>
                  <a:schemeClr val="bg1"/>
                </a:solidFill>
              </a:rPr>
              <a:t>30 Gb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7BA1B2-1863-1D3C-CB05-368A27CDCE54}"/>
              </a:ext>
            </a:extLst>
          </p:cNvPr>
          <p:cNvSpPr/>
          <p:nvPr/>
        </p:nvSpPr>
        <p:spPr>
          <a:xfrm>
            <a:off x="6057559" y="4800119"/>
            <a:ext cx="628377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7.5 Gb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DBC6D6-A921-8D53-A166-379E0EAC1F62}"/>
              </a:ext>
            </a:extLst>
          </p:cNvPr>
          <p:cNvSpPr/>
          <p:nvPr/>
        </p:nvSpPr>
        <p:spPr>
          <a:xfrm>
            <a:off x="4851369" y="4800119"/>
            <a:ext cx="628378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1.5 Gb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64641FA-7082-316A-6B4C-2DD6E8A679A0}"/>
              </a:ext>
            </a:extLst>
          </p:cNvPr>
          <p:cNvSpPr/>
          <p:nvPr/>
        </p:nvSpPr>
        <p:spPr>
          <a:xfrm>
            <a:off x="7259253" y="4800119"/>
            <a:ext cx="570669" cy="24622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15 Gb</a:t>
            </a:r>
          </a:p>
        </p:txBody>
      </p:sp>
    </p:spTree>
    <p:extLst>
      <p:ext uri="{BB962C8B-B14F-4D97-AF65-F5344CB8AC3E}">
        <p14:creationId xmlns:p14="http://schemas.microsoft.com/office/powerpoint/2010/main" val="2685214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C6B7AAF-72F3-61E5-5FD1-B78E4362F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538" y="1134112"/>
            <a:ext cx="4992914" cy="365234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3CD66F-2EFC-4560-97BD-AFE63CA4F6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994DAC62-DFCC-2344-9D9C-E6732834CDA4}" type="slidenum">
              <a:rPr lang="en-US" smtClean="0"/>
              <a:pPr algn="r"/>
              <a:t>3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455CE4-2833-4E0D-8A80-A0B1A55978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2882" y="358775"/>
            <a:ext cx="11331918" cy="10969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>
                <a:solidFill>
                  <a:schemeClr val="tx1"/>
                </a:solidFill>
              </a:rPr>
              <a:t>Streamline lab operations with more sustainable packaging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F18F6B-4846-9FCB-93D3-42F9108D8ECE}"/>
              </a:ext>
            </a:extLst>
          </p:cNvPr>
          <p:cNvSpPr/>
          <p:nvPr/>
        </p:nvSpPr>
        <p:spPr>
          <a:xfrm>
            <a:off x="0" y="5228440"/>
            <a:ext cx="12192000" cy="495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2000"/>
              <a:t>Impact the world—not the environment.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8AC82A7-C93C-3FD0-E49B-0042C31FC685}"/>
              </a:ext>
            </a:extLst>
          </p:cNvPr>
          <p:cNvSpPr/>
          <p:nvPr/>
        </p:nvSpPr>
        <p:spPr>
          <a:xfrm>
            <a:off x="1206639" y="4169359"/>
            <a:ext cx="5718817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r>
              <a:rPr lang="en-US" dirty="0">
                <a:cs typeface="Arial"/>
              </a:rPr>
              <a:t>Minimize time unboxing with &gt;85% reduction in packaging waste</a:t>
            </a:r>
            <a:r>
              <a:rPr lang="en-US" baseline="30000" dirty="0">
                <a:cs typeface="Arial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66AF67-17FA-91CC-9BC2-58A6A2A5FDF1}"/>
              </a:ext>
            </a:extLst>
          </p:cNvPr>
          <p:cNvSpPr txBox="1"/>
          <p:nvPr/>
        </p:nvSpPr>
        <p:spPr>
          <a:xfrm>
            <a:off x="402882" y="5883627"/>
            <a:ext cx="11239500" cy="23880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1  </a:t>
            </a:r>
            <a:r>
              <a:rPr lang="en-US" sz="900" dirty="0">
                <a:solidFill>
                  <a:schemeClr val="tx2"/>
                </a:solidFill>
              </a:rPr>
              <a:t>Compared to </a:t>
            </a:r>
            <a:r>
              <a:rPr lang="en-US" sz="900" dirty="0" err="1">
                <a:solidFill>
                  <a:schemeClr val="tx2"/>
                </a:solidFill>
              </a:rPr>
              <a:t>MiSeq</a:t>
            </a:r>
            <a:r>
              <a:rPr lang="en-US" sz="900" dirty="0">
                <a:solidFill>
                  <a:schemeClr val="tx2"/>
                </a:solidFill>
              </a:rPr>
              <a:t> consumable ship weight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1BE39C08-0B68-3412-65CE-11FCF5BBE9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882" y="1701203"/>
            <a:ext cx="457200" cy="4572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AA618DF-A008-D415-D541-5178443E73A3}"/>
              </a:ext>
            </a:extLst>
          </p:cNvPr>
          <p:cNvSpPr/>
          <p:nvPr/>
        </p:nvSpPr>
        <p:spPr>
          <a:xfrm>
            <a:off x="1206640" y="1622027"/>
            <a:ext cx="4594554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r>
              <a:rPr lang="en-US" dirty="0">
                <a:cs typeface="Arial"/>
              </a:rPr>
              <a:t>Eliminate ice packs and dry ice with </a:t>
            </a:r>
            <a:r>
              <a:rPr lang="en-US" b="1" dirty="0">
                <a:cs typeface="Arial"/>
              </a:rPr>
              <a:t>room temperature</a:t>
            </a:r>
            <a:r>
              <a:rPr lang="en-US" dirty="0">
                <a:cs typeface="Arial"/>
              </a:rPr>
              <a:t> </a:t>
            </a:r>
            <a:r>
              <a:rPr lang="en-US" b="1" dirty="0">
                <a:cs typeface="Arial"/>
              </a:rPr>
              <a:t>shipping &amp; storage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AF990C-3737-5D30-8DEC-2D40B0F4E632}"/>
              </a:ext>
            </a:extLst>
          </p:cNvPr>
          <p:cNvSpPr/>
          <p:nvPr/>
        </p:nvSpPr>
        <p:spPr>
          <a:xfrm>
            <a:off x="1206639" y="2895692"/>
            <a:ext cx="475997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r>
              <a:rPr lang="en-US">
                <a:cs typeface="Arial"/>
              </a:rPr>
              <a:t>Reduce waste and simplify disposal with recyclable plastics and buffer cartridges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04C919-CF5D-E0FC-311F-2B832A2A4459}"/>
              </a:ext>
            </a:extLst>
          </p:cNvPr>
          <p:cNvCxnSpPr>
            <a:cxnSpLocks/>
          </p:cNvCxnSpPr>
          <p:nvPr/>
        </p:nvCxnSpPr>
        <p:spPr>
          <a:xfrm>
            <a:off x="402882" y="2566636"/>
            <a:ext cx="6492240" cy="0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AF23413-C028-8D9E-0B75-8313654EC6FB}"/>
              </a:ext>
            </a:extLst>
          </p:cNvPr>
          <p:cNvCxnSpPr>
            <a:cxnSpLocks/>
          </p:cNvCxnSpPr>
          <p:nvPr/>
        </p:nvCxnSpPr>
        <p:spPr>
          <a:xfrm>
            <a:off x="402882" y="3840301"/>
            <a:ext cx="6492240" cy="0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4A44C81-7E48-82E2-29A0-2E25750DCC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282172"/>
            <a:ext cx="4114800" cy="228600"/>
          </a:xfrm>
        </p:spPr>
        <p:txBody>
          <a:bodyPr/>
          <a:lstStyle/>
          <a:p>
            <a:r>
              <a:rPr lang="en-US"/>
              <a:t>For Research Use Only. Not for use in diagnostic procedures.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9BA2E89-0790-7E6C-0248-EE35D18583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882" y="2974869"/>
            <a:ext cx="457200" cy="4572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85FFE3B-CEAB-B2F4-D7D5-ADA165D31F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882" y="4248535"/>
            <a:ext cx="457200" cy="457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7B273D-5499-6919-7948-99FDFB5F070D}"/>
              </a:ext>
            </a:extLst>
          </p:cNvPr>
          <p:cNvSpPr txBox="1"/>
          <p:nvPr/>
        </p:nvSpPr>
        <p:spPr>
          <a:xfrm>
            <a:off x="5801194" y="5532699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US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BDEBDC-6D77-4674-6FCF-A51D1CE93BA2}"/>
              </a:ext>
            </a:extLst>
          </p:cNvPr>
          <p:cNvSpPr/>
          <p:nvPr/>
        </p:nvSpPr>
        <p:spPr>
          <a:xfrm>
            <a:off x="8249198" y="2661279"/>
            <a:ext cx="45719" cy="1825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25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F31FDA52-36AA-5D10-4681-11F846385901}"/>
              </a:ext>
            </a:extLst>
          </p:cNvPr>
          <p:cNvSpPr/>
          <p:nvPr/>
        </p:nvSpPr>
        <p:spPr>
          <a:xfrm>
            <a:off x="2307499" y="1390406"/>
            <a:ext cx="1731101" cy="4762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</a:rPr>
              <a:t>Touchpoints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03145-AD07-F75B-8EB6-CDB6EF2214FD}"/>
              </a:ext>
            </a:extLst>
          </p:cNvPr>
          <p:cNvSpPr txBox="1"/>
          <p:nvPr/>
        </p:nvSpPr>
        <p:spPr>
          <a:xfrm>
            <a:off x="495300" y="5326337"/>
            <a:ext cx="11239500" cy="784820"/>
          </a:xfrm>
          <a:prstGeom prst="rect">
            <a:avLst/>
          </a:prstGeom>
          <a:noFill/>
        </p:spPr>
        <p:txBody>
          <a:bodyPr wrap="square" lIns="0" tIns="0" rIns="0" bIns="0" numCol="1" anchor="ctr">
            <a:noAutofit/>
          </a:bodyPr>
          <a:lstStyle/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1  </a:t>
            </a:r>
            <a:r>
              <a:rPr lang="en-US" sz="900" dirty="0">
                <a:solidFill>
                  <a:schemeClr val="tx2"/>
                </a:solidFill>
              </a:rPr>
              <a:t>300 cycle, 25M </a:t>
            </a:r>
            <a:r>
              <a:rPr lang="en-US" sz="900" dirty="0" err="1">
                <a:solidFill>
                  <a:schemeClr val="tx2"/>
                </a:solidFill>
              </a:rPr>
              <a:t>flowcell</a:t>
            </a:r>
            <a:r>
              <a:rPr lang="en-US" sz="900" dirty="0">
                <a:solidFill>
                  <a:schemeClr val="tx2"/>
                </a:solidFill>
              </a:rPr>
              <a:t> using DRAGEN </a:t>
            </a:r>
            <a:r>
              <a:rPr lang="en-US" sz="900" dirty="0" err="1">
                <a:solidFill>
                  <a:schemeClr val="tx2"/>
                </a:solidFill>
              </a:rPr>
              <a:t>sWGS</a:t>
            </a:r>
            <a:r>
              <a:rPr lang="en-US" sz="900" dirty="0">
                <a:solidFill>
                  <a:schemeClr val="tx2"/>
                </a:solidFill>
              </a:rPr>
              <a:t> App onboard</a:t>
            </a:r>
          </a:p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2  </a:t>
            </a:r>
            <a:r>
              <a:rPr lang="en-US" sz="900" dirty="0">
                <a:solidFill>
                  <a:schemeClr val="tx2"/>
                </a:solidFill>
              </a:rPr>
              <a:t>300 cycle, 15M </a:t>
            </a:r>
            <a:r>
              <a:rPr lang="en-US" sz="900" dirty="0" err="1">
                <a:solidFill>
                  <a:schemeClr val="tx2"/>
                </a:solidFill>
              </a:rPr>
              <a:t>flowcell</a:t>
            </a:r>
            <a:r>
              <a:rPr lang="en-US" sz="900" dirty="0">
                <a:solidFill>
                  <a:schemeClr val="tx2"/>
                </a:solidFill>
              </a:rPr>
              <a:t> using </a:t>
            </a:r>
            <a:r>
              <a:rPr lang="en-US" sz="900" dirty="0" err="1">
                <a:solidFill>
                  <a:schemeClr val="tx2"/>
                </a:solidFill>
              </a:rPr>
              <a:t>sWGS</a:t>
            </a:r>
            <a:r>
              <a:rPr lang="en-US" sz="900" dirty="0">
                <a:solidFill>
                  <a:schemeClr val="tx2"/>
                </a:solidFill>
              </a:rPr>
              <a:t> pipeline on </a:t>
            </a:r>
            <a:r>
              <a:rPr lang="en-US" sz="900" dirty="0" err="1">
                <a:solidFill>
                  <a:schemeClr val="tx2"/>
                </a:solidFill>
              </a:rPr>
              <a:t>BaseSpace</a:t>
            </a:r>
            <a:endParaRPr lang="en-US" sz="900" dirty="0">
              <a:solidFill>
                <a:schemeClr val="tx2"/>
              </a:solidFill>
            </a:endParaRPr>
          </a:p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3  </a:t>
            </a:r>
            <a:r>
              <a:rPr lang="en-US" sz="900" dirty="0">
                <a:solidFill>
                  <a:schemeClr val="tx2"/>
                </a:solidFill>
              </a:rPr>
              <a:t>300 cycle, 25M </a:t>
            </a:r>
            <a:r>
              <a:rPr lang="en-US" sz="900" dirty="0" err="1">
                <a:solidFill>
                  <a:schemeClr val="tx2"/>
                </a:solidFill>
              </a:rPr>
              <a:t>flowcell</a:t>
            </a:r>
            <a:r>
              <a:rPr lang="en-US" sz="900" dirty="0">
                <a:solidFill>
                  <a:schemeClr val="tx2"/>
                </a:solidFill>
              </a:rPr>
              <a:t> using </a:t>
            </a:r>
            <a:r>
              <a:rPr lang="en-US" sz="900" dirty="0" err="1">
                <a:solidFill>
                  <a:schemeClr val="tx2"/>
                </a:solidFill>
              </a:rPr>
              <a:t>sWGS</a:t>
            </a:r>
            <a:r>
              <a:rPr lang="en-US" sz="900" dirty="0">
                <a:solidFill>
                  <a:schemeClr val="tx2"/>
                </a:solidFill>
              </a:rPr>
              <a:t> pipeline on </a:t>
            </a:r>
            <a:r>
              <a:rPr lang="en-US" sz="900" dirty="0" err="1">
                <a:solidFill>
                  <a:schemeClr val="tx2"/>
                </a:solidFill>
              </a:rPr>
              <a:t>BaseSpace</a:t>
            </a:r>
            <a:endParaRPr lang="en-US" sz="900" dirty="0">
              <a:solidFill>
                <a:schemeClr val="tx2"/>
              </a:solidFill>
            </a:endParaRPr>
          </a:p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4</a:t>
            </a:r>
            <a:r>
              <a:rPr lang="en-US" sz="900" dirty="0">
                <a:solidFill>
                  <a:schemeClr val="tx2"/>
                </a:solidFill>
              </a:rPr>
              <a:t> Compared to </a:t>
            </a:r>
            <a:r>
              <a:rPr lang="en-US" sz="900" dirty="0" err="1">
                <a:solidFill>
                  <a:schemeClr val="tx2"/>
                </a:solidFill>
              </a:rPr>
              <a:t>MiSeq</a:t>
            </a:r>
            <a:r>
              <a:rPr lang="en-US" sz="900" dirty="0">
                <a:solidFill>
                  <a:schemeClr val="tx2"/>
                </a:solidFill>
              </a:rPr>
              <a:t> System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BE8F095-E027-58BD-BB91-6006DCF2ED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4029421"/>
              </p:ext>
            </p:extLst>
          </p:nvPr>
        </p:nvGraphicFramePr>
        <p:xfrm>
          <a:off x="4400978" y="1829267"/>
          <a:ext cx="7515887" cy="2416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D943E9-D6AD-4805-9A94-610BC59C1D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70264" y="6244442"/>
            <a:ext cx="2743200" cy="285887"/>
          </a:xfrm>
        </p:spPr>
        <p:txBody>
          <a:bodyPr/>
          <a:lstStyle/>
          <a:p>
            <a:fld id="{994DAC62-DFCC-2344-9D9C-E6732834CDA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BA2139-0597-1D97-44A7-280C13BF6C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282172"/>
            <a:ext cx="4114800" cy="228600"/>
          </a:xfrm>
        </p:spPr>
        <p:txBody>
          <a:bodyPr/>
          <a:lstStyle/>
          <a:p>
            <a:r>
              <a:rPr lang="en-US" dirty="0"/>
              <a:t>For Research Use Only. Not for use in diagnostic procedures..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463BCE-FC5E-A870-DDD6-3FF2C03408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2882" y="358776"/>
            <a:ext cx="11307672" cy="779642"/>
          </a:xfrm>
        </p:spPr>
        <p:txBody>
          <a:bodyPr/>
          <a:lstStyle/>
          <a:p>
            <a:r>
              <a:rPr lang="en-US" dirty="0"/>
              <a:t>Fastest, most efficient workflow from sample to analysis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C0018E5-A951-ED9A-5582-6324A4389DFD}"/>
              </a:ext>
            </a:extLst>
          </p:cNvPr>
          <p:cNvSpPr>
            <a:spLocks/>
          </p:cNvSpPr>
          <p:nvPr/>
        </p:nvSpPr>
        <p:spPr>
          <a:xfrm>
            <a:off x="484806" y="1974897"/>
            <a:ext cx="1669292" cy="548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err="1">
                <a:solidFill>
                  <a:schemeClr val="tx1"/>
                </a:solidFill>
              </a:rPr>
              <a:t>MiSeq</a:t>
            </a:r>
            <a:r>
              <a:rPr lang="en-US" sz="1400">
                <a:solidFill>
                  <a:schemeClr val="tx1"/>
                </a:solidFill>
              </a:rPr>
              <a:t> i100</a:t>
            </a:r>
            <a:br>
              <a:rPr lang="en-US" sz="1400">
                <a:solidFill>
                  <a:schemeClr val="tx1"/>
                </a:solidFill>
              </a:rPr>
            </a:br>
            <a:r>
              <a:rPr lang="en-US" sz="1400">
                <a:solidFill>
                  <a:schemeClr val="tx1"/>
                </a:solidFill>
              </a:rPr>
              <a:t>Series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BADDD8F-8D49-92DB-B09F-859FCCE0C6F0}"/>
              </a:ext>
            </a:extLst>
          </p:cNvPr>
          <p:cNvSpPr>
            <a:spLocks/>
          </p:cNvSpPr>
          <p:nvPr/>
        </p:nvSpPr>
        <p:spPr>
          <a:xfrm>
            <a:off x="502518" y="2804567"/>
            <a:ext cx="1669292" cy="548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MiSeq</a:t>
            </a:r>
            <a:r>
              <a:rPr lang="en-US" sz="1400" dirty="0">
                <a:solidFill>
                  <a:schemeClr val="tx1"/>
                </a:solidFill>
              </a:rPr>
              <a:t> System</a:t>
            </a:r>
            <a:endParaRPr lang="en-US" dirty="0"/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v2 chemistry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C485BCE-6DE8-B7F4-788B-C3FA3E078CF7}"/>
              </a:ext>
            </a:extLst>
          </p:cNvPr>
          <p:cNvSpPr>
            <a:spLocks/>
          </p:cNvSpPr>
          <p:nvPr/>
        </p:nvSpPr>
        <p:spPr>
          <a:xfrm>
            <a:off x="510246" y="3631640"/>
            <a:ext cx="1669292" cy="548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MiSeq</a:t>
            </a:r>
            <a:r>
              <a:rPr lang="en-US" sz="1400" dirty="0">
                <a:solidFill>
                  <a:schemeClr val="tx1"/>
                </a:solidFill>
              </a:rPr>
              <a:t> System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v3 chemistry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909F175-F50B-25FF-2075-92A335CED537}"/>
              </a:ext>
            </a:extLst>
          </p:cNvPr>
          <p:cNvCxnSpPr/>
          <p:nvPr/>
        </p:nvCxnSpPr>
        <p:spPr>
          <a:xfrm>
            <a:off x="487584" y="2687506"/>
            <a:ext cx="1121525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77F1EDB-DFCC-589D-1C33-A8B6D801D2C9}"/>
              </a:ext>
            </a:extLst>
          </p:cNvPr>
          <p:cNvCxnSpPr/>
          <p:nvPr/>
        </p:nvCxnSpPr>
        <p:spPr>
          <a:xfrm>
            <a:off x="495300" y="3497462"/>
            <a:ext cx="1121525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2E6F4B13-1DDC-3CEA-1B18-1C9EF2395E2B}"/>
              </a:ext>
            </a:extLst>
          </p:cNvPr>
          <p:cNvGrpSpPr/>
          <p:nvPr/>
        </p:nvGrpSpPr>
        <p:grpSpPr>
          <a:xfrm>
            <a:off x="2829555" y="1985653"/>
            <a:ext cx="714757" cy="527128"/>
            <a:chOff x="2829555" y="1997112"/>
            <a:chExt cx="714757" cy="52712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C06B36-FEEA-8338-BDE4-310DABE0BB4F}"/>
                </a:ext>
              </a:extLst>
            </p:cNvPr>
            <p:cNvGrpSpPr/>
            <p:nvPr/>
          </p:nvGrpSpPr>
          <p:grpSpPr>
            <a:xfrm rot="5400000">
              <a:off x="2633569" y="2193098"/>
              <a:ext cx="527128" cy="135156"/>
              <a:chOff x="2338912" y="1998001"/>
              <a:chExt cx="527128" cy="135156"/>
            </a:xfrm>
            <a:solidFill>
              <a:schemeClr val="accent2"/>
            </a:solidFill>
          </p:grpSpPr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3C57AF3A-7799-77D3-8D9D-A5CE50549B44}"/>
                  </a:ext>
                </a:extLst>
              </p:cNvPr>
              <p:cNvGrpSpPr/>
              <p:nvPr/>
            </p:nvGrpSpPr>
            <p:grpSpPr>
              <a:xfrm>
                <a:off x="2730884" y="1998001"/>
                <a:ext cx="135156" cy="135156"/>
                <a:chOff x="2898844" y="2759613"/>
                <a:chExt cx="135156" cy="135156"/>
              </a:xfrm>
              <a:grpFill/>
            </p:grpSpPr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03D53876-31E5-7337-3FB0-F43112DAB923}"/>
                    </a:ext>
                  </a:extLst>
                </p:cNvPr>
                <p:cNvSpPr/>
                <p:nvPr/>
              </p:nvSpPr>
              <p:spPr>
                <a:xfrm>
                  <a:off x="2898844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54DB5683-0A98-6145-389D-C59156C64256}"/>
                    </a:ext>
                  </a:extLst>
                </p:cNvPr>
                <p:cNvSpPr/>
                <p:nvPr/>
              </p:nvSpPr>
              <p:spPr>
                <a:xfrm>
                  <a:off x="2926736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256" name="Group 255">
                <a:extLst>
                  <a:ext uri="{FF2B5EF4-FFF2-40B4-BE49-F238E27FC236}">
                    <a16:creationId xmlns:a16="http://schemas.microsoft.com/office/drawing/2014/main" id="{2AF8C4FD-A238-4B9E-B6F7-41FF054E7CDF}"/>
                  </a:ext>
                </a:extLst>
              </p:cNvPr>
              <p:cNvGrpSpPr/>
              <p:nvPr/>
            </p:nvGrpSpPr>
            <p:grpSpPr>
              <a:xfrm>
                <a:off x="2534898" y="1998001"/>
                <a:ext cx="135156" cy="135156"/>
                <a:chOff x="2702858" y="2759613"/>
                <a:chExt cx="135156" cy="135156"/>
              </a:xfrm>
              <a:grpFill/>
            </p:grpSpPr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1970CFDB-76E9-43A3-24FB-C1DA1B0CCF8C}"/>
                    </a:ext>
                  </a:extLst>
                </p:cNvPr>
                <p:cNvSpPr/>
                <p:nvPr/>
              </p:nvSpPr>
              <p:spPr>
                <a:xfrm>
                  <a:off x="2702858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84" name="Oval 183">
                  <a:extLst>
                    <a:ext uri="{FF2B5EF4-FFF2-40B4-BE49-F238E27FC236}">
                      <a16:creationId xmlns:a16="http://schemas.microsoft.com/office/drawing/2014/main" id="{70F63F23-EB14-D7AE-F2C7-3EF233573921}"/>
                    </a:ext>
                  </a:extLst>
                </p:cNvPr>
                <p:cNvSpPr/>
                <p:nvPr/>
              </p:nvSpPr>
              <p:spPr>
                <a:xfrm>
                  <a:off x="2730750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255" name="Group 254">
                <a:extLst>
                  <a:ext uri="{FF2B5EF4-FFF2-40B4-BE49-F238E27FC236}">
                    <a16:creationId xmlns:a16="http://schemas.microsoft.com/office/drawing/2014/main" id="{FF50F2C4-2922-9C3F-A551-6E02835E4363}"/>
                  </a:ext>
                </a:extLst>
              </p:cNvPr>
              <p:cNvGrpSpPr/>
              <p:nvPr/>
            </p:nvGrpSpPr>
            <p:grpSpPr>
              <a:xfrm>
                <a:off x="2338912" y="1998001"/>
                <a:ext cx="135156" cy="135156"/>
                <a:chOff x="2506872" y="2759613"/>
                <a:chExt cx="135156" cy="135156"/>
              </a:xfrm>
              <a:grpFill/>
            </p:grpSpPr>
            <p:sp>
              <p:nvSpPr>
                <p:cNvPr id="186" name="Oval 185">
                  <a:extLst>
                    <a:ext uri="{FF2B5EF4-FFF2-40B4-BE49-F238E27FC236}">
                      <a16:creationId xmlns:a16="http://schemas.microsoft.com/office/drawing/2014/main" id="{84C19E3C-8601-C5F2-B697-30BC9E9E36E3}"/>
                    </a:ext>
                  </a:extLst>
                </p:cNvPr>
                <p:cNvSpPr/>
                <p:nvPr/>
              </p:nvSpPr>
              <p:spPr>
                <a:xfrm>
                  <a:off x="2506872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360B139F-2105-313D-3B01-27B7208BAF82}"/>
                    </a:ext>
                  </a:extLst>
                </p:cNvPr>
                <p:cNvSpPr/>
                <p:nvPr/>
              </p:nvSpPr>
              <p:spPr>
                <a:xfrm>
                  <a:off x="2534764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CFF34AD2-B5EB-F68D-798C-3EF8856E7992}"/>
                </a:ext>
              </a:extLst>
            </p:cNvPr>
            <p:cNvGrpSpPr/>
            <p:nvPr/>
          </p:nvGrpSpPr>
          <p:grpSpPr>
            <a:xfrm>
              <a:off x="3409156" y="2167842"/>
              <a:ext cx="135156" cy="135156"/>
              <a:chOff x="5673835" y="2759613"/>
              <a:chExt cx="135156" cy="135156"/>
            </a:xfrm>
            <a:solidFill>
              <a:schemeClr val="accent4"/>
            </a:solidFill>
          </p:grpSpPr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A12539C1-F34F-A0F5-EA36-16349A76BB62}"/>
                  </a:ext>
                </a:extLst>
              </p:cNvPr>
              <p:cNvSpPr/>
              <p:nvPr/>
            </p:nvSpPr>
            <p:spPr>
              <a:xfrm>
                <a:off x="5673835" y="2759613"/>
                <a:ext cx="135156" cy="135156"/>
              </a:xfrm>
              <a:prstGeom prst="ellipse">
                <a:avLst/>
              </a:prstGeom>
              <a:grp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F780CFDE-5D5F-1CF0-2707-028653E18E7D}"/>
                  </a:ext>
                </a:extLst>
              </p:cNvPr>
              <p:cNvSpPr/>
              <p:nvPr/>
            </p:nvSpPr>
            <p:spPr>
              <a:xfrm>
                <a:off x="5701727" y="2785591"/>
                <a:ext cx="81094" cy="81094"/>
              </a:xfrm>
              <a:prstGeom prst="ellipse">
                <a:avLst/>
              </a:prstGeom>
              <a:grp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F7B26C39-E675-D968-2A3F-D02BAB33F1F3}"/>
              </a:ext>
            </a:extLst>
          </p:cNvPr>
          <p:cNvGrpSpPr/>
          <p:nvPr/>
        </p:nvGrpSpPr>
        <p:grpSpPr>
          <a:xfrm>
            <a:off x="4399599" y="1488277"/>
            <a:ext cx="743778" cy="193313"/>
            <a:chOff x="9014661" y="5529164"/>
            <a:chExt cx="743778" cy="193313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72A0E726-73ED-F045-2FCC-66286D7517A3}"/>
                </a:ext>
              </a:extLst>
            </p:cNvPr>
            <p:cNvSpPr txBox="1"/>
            <p:nvPr/>
          </p:nvSpPr>
          <p:spPr>
            <a:xfrm>
              <a:off x="9014661" y="5542101"/>
              <a:ext cx="167439" cy="16743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txBody>
            <a:bodyPr wrap="square" rtlCol="0">
              <a:noAutofit/>
            </a:bodyPr>
            <a:lstStyle/>
            <a:p>
              <a:pPr algn="l"/>
              <a:endParaRPr lang="en-US" sz="1200" err="1"/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4DA2CE2F-BA21-ED44-E5E2-9405B90688A4}"/>
                </a:ext>
              </a:extLst>
            </p:cNvPr>
            <p:cNvSpPr txBox="1"/>
            <p:nvPr/>
          </p:nvSpPr>
          <p:spPr>
            <a:xfrm>
              <a:off x="9296026" y="5529164"/>
              <a:ext cx="462413" cy="193313"/>
            </a:xfrm>
            <a:prstGeom prst="rect">
              <a:avLst/>
            </a:prstGeom>
            <a:noFill/>
          </p:spPr>
          <p:txBody>
            <a:bodyPr wrap="square" lIns="0" rIns="0" rtlCol="0" anchor="ctr">
              <a:noAutofit/>
            </a:bodyPr>
            <a:lstStyle/>
            <a:p>
              <a:pPr algn="l"/>
              <a:r>
                <a:rPr lang="en-US" sz="1200"/>
                <a:t>Setup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3B5081FF-9785-B8C1-AD4D-846DE0589AE5}"/>
              </a:ext>
            </a:extLst>
          </p:cNvPr>
          <p:cNvSpPr/>
          <p:nvPr/>
        </p:nvSpPr>
        <p:spPr>
          <a:xfrm>
            <a:off x="495813" y="1390406"/>
            <a:ext cx="1668743" cy="4762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System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68F37A-FD23-A2EE-9CBA-7F05D3675DEE}"/>
              </a:ext>
            </a:extLst>
          </p:cNvPr>
          <p:cNvSpPr txBox="1"/>
          <p:nvPr/>
        </p:nvSpPr>
        <p:spPr>
          <a:xfrm>
            <a:off x="6379816" y="2952783"/>
            <a:ext cx="1235613" cy="179324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pPr algn="ctr"/>
            <a:r>
              <a:rPr lang="en-US" sz="1200" spc="-20">
                <a:solidFill>
                  <a:schemeClr val="bg1"/>
                </a:solidFill>
              </a:rPr>
              <a:t>24h 25m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621EFAD-6D8A-3B34-ED43-48001CD4E9BD}"/>
              </a:ext>
            </a:extLst>
          </p:cNvPr>
          <p:cNvSpPr txBox="1"/>
          <p:nvPr/>
        </p:nvSpPr>
        <p:spPr>
          <a:xfrm>
            <a:off x="7356534" y="3729704"/>
            <a:ext cx="1235613" cy="261610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pPr algn="ctr"/>
            <a:r>
              <a:rPr lang="en-US" sz="1200" spc="-20">
                <a:solidFill>
                  <a:schemeClr val="bg1"/>
                </a:solidFill>
              </a:rPr>
              <a:t>32h 25m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3098813-B90E-9399-2690-8EDEC7FC1A8F}"/>
              </a:ext>
            </a:extLst>
          </p:cNvPr>
          <p:cNvSpPr txBox="1"/>
          <p:nvPr/>
        </p:nvSpPr>
        <p:spPr>
          <a:xfrm>
            <a:off x="4485199" y="2095511"/>
            <a:ext cx="1482060" cy="261610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pPr algn="ctr"/>
            <a:r>
              <a:rPr lang="en-US" sz="1200" spc="-20">
                <a:solidFill>
                  <a:schemeClr val="bg1"/>
                </a:solidFill>
              </a:rPr>
              <a:t>7h 15m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357A948-177E-0831-19FF-C8CA258D0E97}"/>
              </a:ext>
            </a:extLst>
          </p:cNvPr>
          <p:cNvSpPr txBox="1"/>
          <p:nvPr/>
        </p:nvSpPr>
        <p:spPr>
          <a:xfrm>
            <a:off x="4632059" y="3201504"/>
            <a:ext cx="1235613" cy="179324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r>
              <a:rPr lang="en-US" sz="1200" spc="-20">
                <a:solidFill>
                  <a:schemeClr val="tx2"/>
                </a:solidFill>
              </a:rPr>
              <a:t>1h 45m</a:t>
            </a:r>
          </a:p>
        </p:txBody>
      </p:sp>
      <p:sp>
        <p:nvSpPr>
          <p:cNvPr id="84" name="Isosceles Triangle 83">
            <a:extLst>
              <a:ext uri="{FF2B5EF4-FFF2-40B4-BE49-F238E27FC236}">
                <a16:creationId xmlns:a16="http://schemas.microsoft.com/office/drawing/2014/main" id="{0E7CB218-9A9B-7554-FDF7-08FEEFE0510C}"/>
              </a:ext>
            </a:extLst>
          </p:cNvPr>
          <p:cNvSpPr/>
          <p:nvPr/>
        </p:nvSpPr>
        <p:spPr>
          <a:xfrm flipV="1">
            <a:off x="4402305" y="3238913"/>
            <a:ext cx="173916" cy="10450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CEBAF8-9A05-B284-5C56-13D188768337}"/>
              </a:ext>
            </a:extLst>
          </p:cNvPr>
          <p:cNvSpPr txBox="1"/>
          <p:nvPr/>
        </p:nvSpPr>
        <p:spPr>
          <a:xfrm>
            <a:off x="10013985" y="3201504"/>
            <a:ext cx="573530" cy="179324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r>
              <a:rPr lang="en-US" sz="1200" spc="-20">
                <a:solidFill>
                  <a:schemeClr val="tx2"/>
                </a:solidFill>
              </a:rPr>
              <a:t>~45 m</a:t>
            </a:r>
            <a:r>
              <a:rPr lang="en-US" sz="1200" spc="-20" baseline="3000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88" name="Isosceles Triangle 87">
            <a:extLst>
              <a:ext uri="{FF2B5EF4-FFF2-40B4-BE49-F238E27FC236}">
                <a16:creationId xmlns:a16="http://schemas.microsoft.com/office/drawing/2014/main" id="{F565EDD9-49FA-13AA-39A4-5465751A5923}"/>
              </a:ext>
            </a:extLst>
          </p:cNvPr>
          <p:cNvSpPr/>
          <p:nvPr/>
        </p:nvSpPr>
        <p:spPr>
          <a:xfrm flipV="1">
            <a:off x="9766132" y="3238913"/>
            <a:ext cx="173916" cy="10450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12C33C2-AE3B-55B0-2E63-B7CB7343251A}"/>
              </a:ext>
            </a:extLst>
          </p:cNvPr>
          <p:cNvSpPr txBox="1"/>
          <p:nvPr/>
        </p:nvSpPr>
        <p:spPr>
          <a:xfrm>
            <a:off x="4632059" y="2392935"/>
            <a:ext cx="294914" cy="179324"/>
          </a:xfrm>
          <a:prstGeom prst="rect">
            <a:avLst/>
          </a:prstGeom>
          <a:noFill/>
        </p:spPr>
        <p:txBody>
          <a:bodyPr wrap="square" lIns="0" rIns="0" anchor="ctr">
            <a:noAutofit/>
          </a:bodyPr>
          <a:lstStyle/>
          <a:p>
            <a:r>
              <a:rPr lang="en-US" sz="1200" spc="-20">
                <a:solidFill>
                  <a:schemeClr val="tx2"/>
                </a:solidFill>
              </a:rPr>
              <a:t>20m</a:t>
            </a:r>
          </a:p>
        </p:txBody>
      </p:sp>
      <p:sp>
        <p:nvSpPr>
          <p:cNvPr id="98" name="Isosceles Triangle 97">
            <a:extLst>
              <a:ext uri="{FF2B5EF4-FFF2-40B4-BE49-F238E27FC236}">
                <a16:creationId xmlns:a16="http://schemas.microsoft.com/office/drawing/2014/main" id="{EEE795DD-F7AC-9741-0578-05C34183E93D}"/>
              </a:ext>
            </a:extLst>
          </p:cNvPr>
          <p:cNvSpPr/>
          <p:nvPr/>
        </p:nvSpPr>
        <p:spPr>
          <a:xfrm flipV="1">
            <a:off x="4402305" y="2430344"/>
            <a:ext cx="173916" cy="10450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096ABA3-2F78-4B1C-85A6-40305BC95F45}"/>
              </a:ext>
            </a:extLst>
          </p:cNvPr>
          <p:cNvSpPr txBox="1"/>
          <p:nvPr/>
        </p:nvSpPr>
        <p:spPr>
          <a:xfrm>
            <a:off x="6136329" y="2392935"/>
            <a:ext cx="486975" cy="179324"/>
          </a:xfrm>
          <a:prstGeom prst="rect">
            <a:avLst/>
          </a:prstGeom>
          <a:noFill/>
        </p:spPr>
        <p:txBody>
          <a:bodyPr wrap="square" lIns="0" rIns="0" anchor="ctr">
            <a:noAutofit/>
          </a:bodyPr>
          <a:lstStyle/>
          <a:p>
            <a:r>
              <a:rPr lang="en-US" sz="1200" spc="-20">
                <a:solidFill>
                  <a:schemeClr val="tx2"/>
                </a:solidFill>
              </a:rPr>
              <a:t>∼21m</a:t>
            </a:r>
            <a:r>
              <a:rPr lang="en-US" sz="1200" spc="-20" baseline="30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00" name="Isosceles Triangle 99">
            <a:extLst>
              <a:ext uri="{FF2B5EF4-FFF2-40B4-BE49-F238E27FC236}">
                <a16:creationId xmlns:a16="http://schemas.microsoft.com/office/drawing/2014/main" id="{64E0FB8A-385E-6DFD-6595-A92CF6F74E2C}"/>
              </a:ext>
            </a:extLst>
          </p:cNvPr>
          <p:cNvSpPr/>
          <p:nvPr/>
        </p:nvSpPr>
        <p:spPr>
          <a:xfrm flipV="1">
            <a:off x="5921295" y="2430344"/>
            <a:ext cx="173916" cy="10450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E8DFDFF-E0AC-F642-5D91-6890327CFD0B}"/>
              </a:ext>
            </a:extLst>
          </p:cNvPr>
          <p:cNvGrpSpPr/>
          <p:nvPr/>
        </p:nvGrpSpPr>
        <p:grpSpPr>
          <a:xfrm>
            <a:off x="5421250" y="1488277"/>
            <a:ext cx="1163228" cy="201157"/>
            <a:chOff x="9014661" y="5508383"/>
            <a:chExt cx="1163228" cy="201157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FC2697D-C32F-F96B-1B1F-2304A25A701A}"/>
                </a:ext>
              </a:extLst>
            </p:cNvPr>
            <p:cNvSpPr txBox="1"/>
            <p:nvPr/>
          </p:nvSpPr>
          <p:spPr>
            <a:xfrm>
              <a:off x="9014661" y="5542101"/>
              <a:ext cx="167439" cy="167439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txBody>
            <a:bodyPr wrap="square" rtlCol="0">
              <a:noAutofit/>
            </a:bodyPr>
            <a:lstStyle/>
            <a:p>
              <a:pPr algn="l"/>
              <a:endParaRPr lang="en-US" sz="120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1A38E8F-F77E-2AE7-620E-6B6EBAE280AC}"/>
                </a:ext>
              </a:extLst>
            </p:cNvPr>
            <p:cNvSpPr txBox="1"/>
            <p:nvPr/>
          </p:nvSpPr>
          <p:spPr>
            <a:xfrm>
              <a:off x="9296026" y="5508383"/>
              <a:ext cx="881863" cy="193313"/>
            </a:xfrm>
            <a:prstGeom prst="rect">
              <a:avLst/>
            </a:prstGeom>
            <a:noFill/>
          </p:spPr>
          <p:txBody>
            <a:bodyPr wrap="square" lIns="0" rIns="0" rtlCol="0" anchor="ctr">
              <a:noAutofit/>
            </a:bodyPr>
            <a:lstStyle/>
            <a:p>
              <a:pPr algn="l"/>
              <a:r>
                <a:rPr lang="en-US" sz="1200"/>
                <a:t>Sequencing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B40BC95A-80D8-DA94-79FD-2AEB6C88AD14}"/>
              </a:ext>
            </a:extLst>
          </p:cNvPr>
          <p:cNvGrpSpPr/>
          <p:nvPr/>
        </p:nvGrpSpPr>
        <p:grpSpPr>
          <a:xfrm>
            <a:off x="6765369" y="1488277"/>
            <a:ext cx="1466650" cy="193313"/>
            <a:chOff x="9014661" y="5529164"/>
            <a:chExt cx="1466650" cy="193313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A865367-2044-3F56-5330-4AB1C89499E3}"/>
                </a:ext>
              </a:extLst>
            </p:cNvPr>
            <p:cNvSpPr txBox="1"/>
            <p:nvPr/>
          </p:nvSpPr>
          <p:spPr>
            <a:xfrm>
              <a:off x="9014661" y="5542101"/>
              <a:ext cx="167439" cy="167439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txBody>
            <a:bodyPr wrap="square" rtlCol="0">
              <a:noAutofit/>
            </a:bodyPr>
            <a:lstStyle/>
            <a:p>
              <a:pPr algn="l"/>
              <a:endParaRPr lang="en-US" sz="1200" err="1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1339C3B-72B5-F9C7-39D9-29E7F5E7D910}"/>
                </a:ext>
              </a:extLst>
            </p:cNvPr>
            <p:cNvSpPr txBox="1"/>
            <p:nvPr/>
          </p:nvSpPr>
          <p:spPr>
            <a:xfrm>
              <a:off x="9296026" y="5529164"/>
              <a:ext cx="1185285" cy="193313"/>
            </a:xfrm>
            <a:prstGeom prst="rect">
              <a:avLst/>
            </a:prstGeom>
            <a:noFill/>
          </p:spPr>
          <p:txBody>
            <a:bodyPr wrap="square" lIns="0" rIns="0" rtlCol="0" anchor="ctr">
              <a:noAutofit/>
            </a:bodyPr>
            <a:lstStyle/>
            <a:p>
              <a:pPr algn="l"/>
              <a:r>
                <a:rPr lang="en-US" sz="1200"/>
                <a:t>Analysis (</a:t>
              </a:r>
              <a:r>
                <a:rPr lang="en-US" sz="1200" err="1"/>
                <a:t>sWGS</a:t>
              </a:r>
              <a:r>
                <a:rPr lang="en-US" sz="1200"/>
                <a:t>)</a:t>
              </a:r>
            </a:p>
          </p:txBody>
        </p: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18CD8A9E-2A96-66BF-73FB-0EFDA3281E12}"/>
              </a:ext>
            </a:extLst>
          </p:cNvPr>
          <p:cNvSpPr txBox="1"/>
          <p:nvPr/>
        </p:nvSpPr>
        <p:spPr>
          <a:xfrm>
            <a:off x="4629353" y="4000956"/>
            <a:ext cx="1750464" cy="179324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r>
              <a:rPr lang="en-US" sz="1200" spc="-20">
                <a:solidFill>
                  <a:schemeClr val="tx2"/>
                </a:solidFill>
              </a:rPr>
              <a:t>2 h 15 m</a:t>
            </a:r>
          </a:p>
        </p:txBody>
      </p:sp>
      <p:sp>
        <p:nvSpPr>
          <p:cNvPr id="179" name="Isosceles Triangle 178">
            <a:extLst>
              <a:ext uri="{FF2B5EF4-FFF2-40B4-BE49-F238E27FC236}">
                <a16:creationId xmlns:a16="http://schemas.microsoft.com/office/drawing/2014/main" id="{432B2039-E4B4-6328-F4BE-C42219DDAC11}"/>
              </a:ext>
            </a:extLst>
          </p:cNvPr>
          <p:cNvSpPr/>
          <p:nvPr/>
        </p:nvSpPr>
        <p:spPr>
          <a:xfrm flipV="1">
            <a:off x="4399599" y="4038365"/>
            <a:ext cx="173916" cy="10450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9CD839ED-7AAE-2F99-07AF-E831AD19B254}"/>
              </a:ext>
            </a:extLst>
          </p:cNvPr>
          <p:cNvSpPr txBox="1"/>
          <p:nvPr/>
        </p:nvSpPr>
        <p:spPr>
          <a:xfrm>
            <a:off x="11005927" y="4000956"/>
            <a:ext cx="573530" cy="179324"/>
          </a:xfrm>
          <a:prstGeom prst="rect">
            <a:avLst/>
          </a:prstGeom>
          <a:noFill/>
        </p:spPr>
        <p:txBody>
          <a:bodyPr wrap="square" lIns="0" rIns="91440" anchor="ctr">
            <a:noAutofit/>
          </a:bodyPr>
          <a:lstStyle/>
          <a:p>
            <a:r>
              <a:rPr lang="en-US" sz="1200" spc="-20">
                <a:solidFill>
                  <a:schemeClr val="tx2"/>
                </a:solidFill>
              </a:rPr>
              <a:t>~45 m</a:t>
            </a:r>
            <a:r>
              <a:rPr lang="en-US" sz="1200" spc="-20" baseline="300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85" name="Isosceles Triangle 184">
            <a:extLst>
              <a:ext uri="{FF2B5EF4-FFF2-40B4-BE49-F238E27FC236}">
                <a16:creationId xmlns:a16="http://schemas.microsoft.com/office/drawing/2014/main" id="{BC8E3EC6-3DDD-588B-7FE0-F86C2C7C1AC1}"/>
              </a:ext>
            </a:extLst>
          </p:cNvPr>
          <p:cNvSpPr/>
          <p:nvPr/>
        </p:nvSpPr>
        <p:spPr>
          <a:xfrm flipV="1">
            <a:off x="11579457" y="4038365"/>
            <a:ext cx="173916" cy="10450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855DCB41-A5D5-232E-B908-9CEA895DD339}"/>
              </a:ext>
            </a:extLst>
          </p:cNvPr>
          <p:cNvCxnSpPr>
            <a:cxnSpLocks/>
          </p:cNvCxnSpPr>
          <p:nvPr/>
        </p:nvCxnSpPr>
        <p:spPr>
          <a:xfrm>
            <a:off x="4206597" y="2801495"/>
            <a:ext cx="0" cy="5486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C8E81B3A-2A36-4089-22B3-8C1D15BC082A}"/>
              </a:ext>
            </a:extLst>
          </p:cNvPr>
          <p:cNvCxnSpPr>
            <a:cxnSpLocks/>
          </p:cNvCxnSpPr>
          <p:nvPr/>
        </p:nvCxnSpPr>
        <p:spPr>
          <a:xfrm>
            <a:off x="4206597" y="3625908"/>
            <a:ext cx="0" cy="5486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66DC4DAC-F7CF-0374-CC06-CAA3083A45BC}"/>
              </a:ext>
            </a:extLst>
          </p:cNvPr>
          <p:cNvCxnSpPr>
            <a:cxnSpLocks/>
          </p:cNvCxnSpPr>
          <p:nvPr/>
        </p:nvCxnSpPr>
        <p:spPr>
          <a:xfrm>
            <a:off x="4206597" y="2008215"/>
            <a:ext cx="0" cy="5486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D95EEF5-2A7E-96C1-1A75-CE725549ECB7}"/>
              </a:ext>
            </a:extLst>
          </p:cNvPr>
          <p:cNvSpPr/>
          <p:nvPr/>
        </p:nvSpPr>
        <p:spPr>
          <a:xfrm>
            <a:off x="516579" y="4444058"/>
            <a:ext cx="11239500" cy="620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3x reduction</a:t>
            </a:r>
            <a:r>
              <a:rPr lang="en-US" baseline="30000">
                <a:solidFill>
                  <a:schemeClr val="tx1"/>
                </a:solidFill>
              </a:rPr>
              <a:t>4</a:t>
            </a:r>
            <a:r>
              <a:rPr lang="en-US">
                <a:solidFill>
                  <a:schemeClr val="tx1"/>
                </a:solidFill>
              </a:rPr>
              <a:t> in touchpoints, 3-4x reduction</a:t>
            </a:r>
            <a:r>
              <a:rPr lang="en-US" baseline="30000">
                <a:solidFill>
                  <a:schemeClr val="tx1"/>
                </a:solidFill>
              </a:rPr>
              <a:t>4</a:t>
            </a:r>
            <a:r>
              <a:rPr lang="en-US">
                <a:solidFill>
                  <a:schemeClr val="tx1"/>
                </a:solidFill>
              </a:rPr>
              <a:t> in total workflow time</a:t>
            </a: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4C9E810E-490F-EAFE-C0AB-8B5A4B4CB381}"/>
              </a:ext>
            </a:extLst>
          </p:cNvPr>
          <p:cNvGrpSpPr/>
          <p:nvPr/>
        </p:nvGrpSpPr>
        <p:grpSpPr>
          <a:xfrm>
            <a:off x="2817055" y="2815323"/>
            <a:ext cx="923685" cy="527128"/>
            <a:chOff x="2817055" y="2835892"/>
            <a:chExt cx="923685" cy="52712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CE2B5A8-D11B-A988-A838-433778D730DD}"/>
                </a:ext>
              </a:extLst>
            </p:cNvPr>
            <p:cNvGrpSpPr/>
            <p:nvPr/>
          </p:nvGrpSpPr>
          <p:grpSpPr>
            <a:xfrm>
              <a:off x="2817055" y="2835892"/>
              <a:ext cx="527128" cy="527128"/>
              <a:chOff x="2817055" y="2835892"/>
              <a:chExt cx="527128" cy="527128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FD1634D-F934-F68B-7E94-320E45258F41}"/>
                  </a:ext>
                </a:extLst>
              </p:cNvPr>
              <p:cNvGrpSpPr/>
              <p:nvPr/>
            </p:nvGrpSpPr>
            <p:grpSpPr>
              <a:xfrm rot="5400000">
                <a:off x="2621069" y="3031878"/>
                <a:ext cx="527128" cy="135156"/>
                <a:chOff x="2338912" y="1998001"/>
                <a:chExt cx="527128" cy="135156"/>
              </a:xfrm>
              <a:solidFill>
                <a:schemeClr val="accent2"/>
              </a:solidFill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8BC9EEB1-7C66-7C2F-1403-2504E07486E6}"/>
                    </a:ext>
                  </a:extLst>
                </p:cNvPr>
                <p:cNvGrpSpPr/>
                <p:nvPr/>
              </p:nvGrpSpPr>
              <p:grpSpPr>
                <a:xfrm>
                  <a:off x="2730884" y="1998001"/>
                  <a:ext cx="135156" cy="135156"/>
                  <a:chOff x="2898844" y="2759613"/>
                  <a:chExt cx="135156" cy="135156"/>
                </a:xfrm>
                <a:grpFill/>
              </p:grpSpPr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2DBD23A2-A0A9-F5B8-9CBB-D776B038330C}"/>
                      </a:ext>
                    </a:extLst>
                  </p:cNvPr>
                  <p:cNvSpPr/>
                  <p:nvPr/>
                </p:nvSpPr>
                <p:spPr>
                  <a:xfrm>
                    <a:off x="2898844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D51888E5-32B6-72E3-7B27-93D2A30BE638}"/>
                      </a:ext>
                    </a:extLst>
                  </p:cNvPr>
                  <p:cNvSpPr/>
                  <p:nvPr/>
                </p:nvSpPr>
                <p:spPr>
                  <a:xfrm>
                    <a:off x="2926736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AB827B8C-58CA-1015-C13B-C63E93B4039A}"/>
                    </a:ext>
                  </a:extLst>
                </p:cNvPr>
                <p:cNvGrpSpPr/>
                <p:nvPr/>
              </p:nvGrpSpPr>
              <p:grpSpPr>
                <a:xfrm>
                  <a:off x="2534898" y="1998001"/>
                  <a:ext cx="135156" cy="135156"/>
                  <a:chOff x="2702858" y="2759613"/>
                  <a:chExt cx="135156" cy="135156"/>
                </a:xfrm>
                <a:grpFill/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B071BB7E-048C-B33B-D27A-6F5D2BEA30B7}"/>
                      </a:ext>
                    </a:extLst>
                  </p:cNvPr>
                  <p:cNvSpPr/>
                  <p:nvPr/>
                </p:nvSpPr>
                <p:spPr>
                  <a:xfrm>
                    <a:off x="2702858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>
                    <a:extLst>
                      <a:ext uri="{FF2B5EF4-FFF2-40B4-BE49-F238E27FC236}">
                        <a16:creationId xmlns:a16="http://schemas.microsoft.com/office/drawing/2014/main" id="{73E92D4B-D548-E930-C02B-E9C75FCB86A8}"/>
                      </a:ext>
                    </a:extLst>
                  </p:cNvPr>
                  <p:cNvSpPr/>
                  <p:nvPr/>
                </p:nvSpPr>
                <p:spPr>
                  <a:xfrm>
                    <a:off x="2730750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F512F5B8-E7E9-56DF-2105-3CD0BA1F4E07}"/>
                    </a:ext>
                  </a:extLst>
                </p:cNvPr>
                <p:cNvGrpSpPr/>
                <p:nvPr/>
              </p:nvGrpSpPr>
              <p:grpSpPr>
                <a:xfrm>
                  <a:off x="2338912" y="1998001"/>
                  <a:ext cx="135156" cy="135156"/>
                  <a:chOff x="2506872" y="2759613"/>
                  <a:chExt cx="135156" cy="135156"/>
                </a:xfrm>
                <a:grpFill/>
              </p:grpSpPr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52E7AE7A-A511-037B-2C6B-37501D35AAD7}"/>
                      </a:ext>
                    </a:extLst>
                  </p:cNvPr>
                  <p:cNvSpPr/>
                  <p:nvPr/>
                </p:nvSpPr>
                <p:spPr>
                  <a:xfrm>
                    <a:off x="2506872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A8319AB0-48CD-A3A2-CD5A-5F66D9FDEEAD}"/>
                      </a:ext>
                    </a:extLst>
                  </p:cNvPr>
                  <p:cNvSpPr/>
                  <p:nvPr/>
                </p:nvSpPr>
                <p:spPr>
                  <a:xfrm>
                    <a:off x="2534764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9370FB94-C16E-C679-8603-F02D96FB3A1E}"/>
                  </a:ext>
                </a:extLst>
              </p:cNvPr>
              <p:cNvGrpSpPr/>
              <p:nvPr/>
            </p:nvGrpSpPr>
            <p:grpSpPr>
              <a:xfrm rot="5400000">
                <a:off x="2817055" y="3031878"/>
                <a:ext cx="527128" cy="135156"/>
                <a:chOff x="2338912" y="1998001"/>
                <a:chExt cx="527128" cy="135156"/>
              </a:xfrm>
              <a:solidFill>
                <a:schemeClr val="accent2"/>
              </a:solidFill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8D6E3A82-DEBF-11AF-29B3-5B377A4FC8A1}"/>
                    </a:ext>
                  </a:extLst>
                </p:cNvPr>
                <p:cNvGrpSpPr/>
                <p:nvPr/>
              </p:nvGrpSpPr>
              <p:grpSpPr>
                <a:xfrm>
                  <a:off x="2730884" y="1998001"/>
                  <a:ext cx="135156" cy="135156"/>
                  <a:chOff x="2898844" y="2759613"/>
                  <a:chExt cx="135156" cy="135156"/>
                </a:xfrm>
                <a:grpFill/>
              </p:grpSpPr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949EC44D-3E92-9FFF-C073-550F5C05E8A6}"/>
                      </a:ext>
                    </a:extLst>
                  </p:cNvPr>
                  <p:cNvSpPr/>
                  <p:nvPr/>
                </p:nvSpPr>
                <p:spPr>
                  <a:xfrm>
                    <a:off x="2898844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4CFD08A0-EF63-7329-76F5-6FDC4DC40070}"/>
                      </a:ext>
                    </a:extLst>
                  </p:cNvPr>
                  <p:cNvSpPr/>
                  <p:nvPr/>
                </p:nvSpPr>
                <p:spPr>
                  <a:xfrm>
                    <a:off x="2926736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956092B0-E738-5EDE-1DB6-F50E2CC6468B}"/>
                    </a:ext>
                  </a:extLst>
                </p:cNvPr>
                <p:cNvGrpSpPr/>
                <p:nvPr/>
              </p:nvGrpSpPr>
              <p:grpSpPr>
                <a:xfrm>
                  <a:off x="2534898" y="1998001"/>
                  <a:ext cx="135156" cy="135156"/>
                  <a:chOff x="2702858" y="2759613"/>
                  <a:chExt cx="135156" cy="135156"/>
                </a:xfrm>
                <a:grpFill/>
              </p:grpSpPr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AA2D66EC-EFD9-0D3A-B233-C40C0FC9E7BC}"/>
                      </a:ext>
                    </a:extLst>
                  </p:cNvPr>
                  <p:cNvSpPr/>
                  <p:nvPr/>
                </p:nvSpPr>
                <p:spPr>
                  <a:xfrm>
                    <a:off x="2702858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EF363136-08DE-DF9B-2DA2-7ED6972AF833}"/>
                      </a:ext>
                    </a:extLst>
                  </p:cNvPr>
                  <p:cNvSpPr/>
                  <p:nvPr/>
                </p:nvSpPr>
                <p:spPr>
                  <a:xfrm>
                    <a:off x="2730750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DAB416F3-19BA-FBE6-9067-002BB2A918DB}"/>
                    </a:ext>
                  </a:extLst>
                </p:cNvPr>
                <p:cNvGrpSpPr/>
                <p:nvPr/>
              </p:nvGrpSpPr>
              <p:grpSpPr>
                <a:xfrm>
                  <a:off x="2338912" y="1998001"/>
                  <a:ext cx="135156" cy="135156"/>
                  <a:chOff x="2506872" y="2759613"/>
                  <a:chExt cx="135156" cy="135156"/>
                </a:xfrm>
                <a:grpFill/>
              </p:grpSpPr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8FD292BA-D0EA-F27B-32DA-F050DCEA7D31}"/>
                      </a:ext>
                    </a:extLst>
                  </p:cNvPr>
                  <p:cNvSpPr/>
                  <p:nvPr/>
                </p:nvSpPr>
                <p:spPr>
                  <a:xfrm>
                    <a:off x="2506872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342D7169-B37C-83AC-D658-EACB64FDF5E5}"/>
                      </a:ext>
                    </a:extLst>
                  </p:cNvPr>
                  <p:cNvSpPr/>
                  <p:nvPr/>
                </p:nvSpPr>
                <p:spPr>
                  <a:xfrm>
                    <a:off x="2534764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FD9A6D86-0F0A-01BA-933D-6D3FA208DCE4}"/>
                  </a:ext>
                </a:extLst>
              </p:cNvPr>
              <p:cNvGrpSpPr/>
              <p:nvPr/>
            </p:nvGrpSpPr>
            <p:grpSpPr>
              <a:xfrm rot="5400000">
                <a:off x="3013041" y="3031878"/>
                <a:ext cx="527128" cy="135156"/>
                <a:chOff x="2338912" y="1998001"/>
                <a:chExt cx="527128" cy="135156"/>
              </a:xfrm>
              <a:solidFill>
                <a:schemeClr val="accent2"/>
              </a:solidFill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2CFB4CD4-B286-FAE2-E7DD-BF6389B73DDB}"/>
                    </a:ext>
                  </a:extLst>
                </p:cNvPr>
                <p:cNvGrpSpPr/>
                <p:nvPr/>
              </p:nvGrpSpPr>
              <p:grpSpPr>
                <a:xfrm>
                  <a:off x="2730884" y="1998001"/>
                  <a:ext cx="135156" cy="135156"/>
                  <a:chOff x="2898844" y="2759613"/>
                  <a:chExt cx="135156" cy="135156"/>
                </a:xfrm>
                <a:grpFill/>
              </p:grpSpPr>
              <p:sp>
                <p:nvSpPr>
                  <p:cNvPr id="38" name="Oval 37">
                    <a:extLst>
                      <a:ext uri="{FF2B5EF4-FFF2-40B4-BE49-F238E27FC236}">
                        <a16:creationId xmlns:a16="http://schemas.microsoft.com/office/drawing/2014/main" id="{ED4A9A42-40C4-B4D0-6AC5-255B2BFC2189}"/>
                      </a:ext>
                    </a:extLst>
                  </p:cNvPr>
                  <p:cNvSpPr/>
                  <p:nvPr/>
                </p:nvSpPr>
                <p:spPr>
                  <a:xfrm>
                    <a:off x="2898844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39" name="Oval 38">
                    <a:extLst>
                      <a:ext uri="{FF2B5EF4-FFF2-40B4-BE49-F238E27FC236}">
                        <a16:creationId xmlns:a16="http://schemas.microsoft.com/office/drawing/2014/main" id="{CED778B8-6090-7A21-55C5-0B56E0459B9C}"/>
                      </a:ext>
                    </a:extLst>
                  </p:cNvPr>
                  <p:cNvSpPr/>
                  <p:nvPr/>
                </p:nvSpPr>
                <p:spPr>
                  <a:xfrm>
                    <a:off x="2926736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EB2A6B24-CE6B-7957-38AA-953666E62F2E}"/>
                    </a:ext>
                  </a:extLst>
                </p:cNvPr>
                <p:cNvGrpSpPr/>
                <p:nvPr/>
              </p:nvGrpSpPr>
              <p:grpSpPr>
                <a:xfrm>
                  <a:off x="2534898" y="1998001"/>
                  <a:ext cx="135156" cy="135156"/>
                  <a:chOff x="2702858" y="2759613"/>
                  <a:chExt cx="135156" cy="135156"/>
                </a:xfrm>
                <a:grpFill/>
              </p:grpSpPr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800893F8-9BCB-CE44-B068-1655F9F5AB51}"/>
                      </a:ext>
                    </a:extLst>
                  </p:cNvPr>
                  <p:cNvSpPr/>
                  <p:nvPr/>
                </p:nvSpPr>
                <p:spPr>
                  <a:xfrm>
                    <a:off x="2702858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EEC5321D-B1A0-87FE-3B69-F2637AA4E32D}"/>
                      </a:ext>
                    </a:extLst>
                  </p:cNvPr>
                  <p:cNvSpPr/>
                  <p:nvPr/>
                </p:nvSpPr>
                <p:spPr>
                  <a:xfrm>
                    <a:off x="2730750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3227E6A4-2DD1-A928-B7E8-EF4099D9846C}"/>
                    </a:ext>
                  </a:extLst>
                </p:cNvPr>
                <p:cNvGrpSpPr/>
                <p:nvPr/>
              </p:nvGrpSpPr>
              <p:grpSpPr>
                <a:xfrm>
                  <a:off x="2338912" y="1998001"/>
                  <a:ext cx="135156" cy="135156"/>
                  <a:chOff x="2506872" y="2759613"/>
                  <a:chExt cx="135156" cy="135156"/>
                </a:xfrm>
                <a:grpFill/>
              </p:grpSpPr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EB66A33B-5B15-4E04-1409-D606A7E85E92}"/>
                      </a:ext>
                    </a:extLst>
                  </p:cNvPr>
                  <p:cNvSpPr/>
                  <p:nvPr/>
                </p:nvSpPr>
                <p:spPr>
                  <a:xfrm>
                    <a:off x="2506872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38E4270A-E720-FABC-1C51-E623915BAB63}"/>
                      </a:ext>
                    </a:extLst>
                  </p:cNvPr>
                  <p:cNvSpPr/>
                  <p:nvPr/>
                </p:nvSpPr>
                <p:spPr>
                  <a:xfrm>
                    <a:off x="2534764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83B1A3A-CD0D-DAC8-BCA2-3AB25854F9DD}"/>
                </a:ext>
              </a:extLst>
            </p:cNvPr>
            <p:cNvGrpSpPr/>
            <p:nvPr/>
          </p:nvGrpSpPr>
          <p:grpSpPr>
            <a:xfrm rot="5400000">
              <a:off x="3314382" y="3122899"/>
              <a:ext cx="331142" cy="135156"/>
              <a:chOff x="2534898" y="1998001"/>
              <a:chExt cx="331142" cy="135156"/>
            </a:xfrm>
            <a:solidFill>
              <a:schemeClr val="accent4"/>
            </a:solidFill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D579449-8C7F-BEA8-8476-1EA9E8ADBDFF}"/>
                  </a:ext>
                </a:extLst>
              </p:cNvPr>
              <p:cNvGrpSpPr/>
              <p:nvPr/>
            </p:nvGrpSpPr>
            <p:grpSpPr>
              <a:xfrm>
                <a:off x="2730884" y="1998001"/>
                <a:ext cx="135156" cy="135156"/>
                <a:chOff x="2898844" y="2759613"/>
                <a:chExt cx="135156" cy="135156"/>
              </a:xfrm>
              <a:grpFill/>
            </p:grpSpPr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AC42BA87-7EB4-03A7-CFDC-F21B6B575ED7}"/>
                    </a:ext>
                  </a:extLst>
                </p:cNvPr>
                <p:cNvSpPr/>
                <p:nvPr/>
              </p:nvSpPr>
              <p:spPr>
                <a:xfrm>
                  <a:off x="2898844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4A507E67-01E1-0218-43D9-128FD66021D6}"/>
                    </a:ext>
                  </a:extLst>
                </p:cNvPr>
                <p:cNvSpPr/>
                <p:nvPr/>
              </p:nvSpPr>
              <p:spPr>
                <a:xfrm>
                  <a:off x="2926736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2A4FEFCE-6316-9BFC-4D23-48CE3DBC2CF3}"/>
                  </a:ext>
                </a:extLst>
              </p:cNvPr>
              <p:cNvGrpSpPr/>
              <p:nvPr/>
            </p:nvGrpSpPr>
            <p:grpSpPr>
              <a:xfrm>
                <a:off x="2534898" y="1998001"/>
                <a:ext cx="135156" cy="135156"/>
                <a:chOff x="2702858" y="2759613"/>
                <a:chExt cx="135156" cy="135156"/>
              </a:xfrm>
              <a:grpFill/>
            </p:grpSpPr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1789B1BB-7AAB-0907-4BE6-223D488671B2}"/>
                    </a:ext>
                  </a:extLst>
                </p:cNvPr>
                <p:cNvSpPr/>
                <p:nvPr/>
              </p:nvSpPr>
              <p:spPr>
                <a:xfrm>
                  <a:off x="2702858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5947455A-8D92-2E87-0E6C-1FB1FD146FCA}"/>
                    </a:ext>
                  </a:extLst>
                </p:cNvPr>
                <p:cNvSpPr/>
                <p:nvPr/>
              </p:nvSpPr>
              <p:spPr>
                <a:xfrm>
                  <a:off x="2730750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E4EEE3A-CD7D-5FE7-C019-2C0B460A7D0B}"/>
                </a:ext>
              </a:extLst>
            </p:cNvPr>
            <p:cNvGrpSpPr/>
            <p:nvPr/>
          </p:nvGrpSpPr>
          <p:grpSpPr>
            <a:xfrm rot="5400000">
              <a:off x="3605584" y="3225715"/>
              <a:ext cx="135156" cy="135156"/>
              <a:chOff x="2898844" y="2759613"/>
              <a:chExt cx="135156" cy="135156"/>
            </a:xfrm>
            <a:solidFill>
              <a:schemeClr val="accent6"/>
            </a:solidFill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93A5B59-5B11-1206-25D2-AD34ED3C0F31}"/>
                  </a:ext>
                </a:extLst>
              </p:cNvPr>
              <p:cNvSpPr/>
              <p:nvPr/>
            </p:nvSpPr>
            <p:spPr>
              <a:xfrm>
                <a:off x="2898844" y="2759613"/>
                <a:ext cx="135156" cy="135156"/>
              </a:xfrm>
              <a:prstGeom prst="ellips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2B8243EE-4634-03FD-72D3-04DB2804D329}"/>
                  </a:ext>
                </a:extLst>
              </p:cNvPr>
              <p:cNvSpPr/>
              <p:nvPr/>
            </p:nvSpPr>
            <p:spPr>
              <a:xfrm>
                <a:off x="2926736" y="2785591"/>
                <a:ext cx="81094" cy="81094"/>
              </a:xfrm>
              <a:prstGeom prst="ellips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0003A1ED-6168-7C07-50A2-5978E21FAB7D}"/>
              </a:ext>
            </a:extLst>
          </p:cNvPr>
          <p:cNvGrpSpPr/>
          <p:nvPr/>
        </p:nvGrpSpPr>
        <p:grpSpPr>
          <a:xfrm>
            <a:off x="2790903" y="3642396"/>
            <a:ext cx="923685" cy="527128"/>
            <a:chOff x="2790903" y="3647164"/>
            <a:chExt cx="923685" cy="527128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A70381D3-F950-7605-98BC-7C9CDEE7BDDA}"/>
                </a:ext>
              </a:extLst>
            </p:cNvPr>
            <p:cNvGrpSpPr/>
            <p:nvPr/>
          </p:nvGrpSpPr>
          <p:grpSpPr>
            <a:xfrm>
              <a:off x="2790903" y="3647164"/>
              <a:ext cx="527128" cy="527128"/>
              <a:chOff x="2817055" y="2835892"/>
              <a:chExt cx="527128" cy="527128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5B750B68-2D95-FBC4-9222-C4C5CE94C3DB}"/>
                  </a:ext>
                </a:extLst>
              </p:cNvPr>
              <p:cNvGrpSpPr/>
              <p:nvPr/>
            </p:nvGrpSpPr>
            <p:grpSpPr>
              <a:xfrm rot="5400000">
                <a:off x="2621069" y="3031878"/>
                <a:ext cx="527128" cy="135156"/>
                <a:chOff x="2338912" y="1998001"/>
                <a:chExt cx="527128" cy="135156"/>
              </a:xfrm>
              <a:solidFill>
                <a:schemeClr val="accent2"/>
              </a:solidFill>
            </p:grpSpPr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2C628345-20D3-A5F2-A004-D1FB146BBC06}"/>
                    </a:ext>
                  </a:extLst>
                </p:cNvPr>
                <p:cNvGrpSpPr/>
                <p:nvPr/>
              </p:nvGrpSpPr>
              <p:grpSpPr>
                <a:xfrm>
                  <a:off x="2730884" y="1998001"/>
                  <a:ext cx="135156" cy="135156"/>
                  <a:chOff x="2898844" y="2759613"/>
                  <a:chExt cx="135156" cy="135156"/>
                </a:xfrm>
                <a:grpFill/>
              </p:grpSpPr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F39318E3-A73F-DA55-8CDD-B47800DB22CA}"/>
                      </a:ext>
                    </a:extLst>
                  </p:cNvPr>
                  <p:cNvSpPr/>
                  <p:nvPr/>
                </p:nvSpPr>
                <p:spPr>
                  <a:xfrm>
                    <a:off x="2898844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Oval 118">
                    <a:extLst>
                      <a:ext uri="{FF2B5EF4-FFF2-40B4-BE49-F238E27FC236}">
                        <a16:creationId xmlns:a16="http://schemas.microsoft.com/office/drawing/2014/main" id="{B03C08CD-DF0E-BD8C-5D6B-AC7DE43587AC}"/>
                      </a:ext>
                    </a:extLst>
                  </p:cNvPr>
                  <p:cNvSpPr/>
                  <p:nvPr/>
                </p:nvSpPr>
                <p:spPr>
                  <a:xfrm>
                    <a:off x="2926736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EFBC5CD-E866-3AC6-096E-9F934E390732}"/>
                    </a:ext>
                  </a:extLst>
                </p:cNvPr>
                <p:cNvGrpSpPr/>
                <p:nvPr/>
              </p:nvGrpSpPr>
              <p:grpSpPr>
                <a:xfrm>
                  <a:off x="2534898" y="1998001"/>
                  <a:ext cx="135156" cy="135156"/>
                  <a:chOff x="2702858" y="2759613"/>
                  <a:chExt cx="135156" cy="135156"/>
                </a:xfrm>
                <a:grpFill/>
              </p:grpSpPr>
              <p:sp>
                <p:nvSpPr>
                  <p:cNvPr id="116" name="Oval 115">
                    <a:extLst>
                      <a:ext uri="{FF2B5EF4-FFF2-40B4-BE49-F238E27FC236}">
                        <a16:creationId xmlns:a16="http://schemas.microsoft.com/office/drawing/2014/main" id="{95F752C5-4C1B-4D63-8CDB-8005B2CCD550}"/>
                      </a:ext>
                    </a:extLst>
                  </p:cNvPr>
                  <p:cNvSpPr/>
                  <p:nvPr/>
                </p:nvSpPr>
                <p:spPr>
                  <a:xfrm>
                    <a:off x="2702858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17" name="Oval 116">
                    <a:extLst>
                      <a:ext uri="{FF2B5EF4-FFF2-40B4-BE49-F238E27FC236}">
                        <a16:creationId xmlns:a16="http://schemas.microsoft.com/office/drawing/2014/main" id="{C608592F-45E7-B242-5F5F-208EA00CCDBD}"/>
                      </a:ext>
                    </a:extLst>
                  </p:cNvPr>
                  <p:cNvSpPr/>
                  <p:nvPr/>
                </p:nvSpPr>
                <p:spPr>
                  <a:xfrm>
                    <a:off x="2730750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3" name="Group 112">
                  <a:extLst>
                    <a:ext uri="{FF2B5EF4-FFF2-40B4-BE49-F238E27FC236}">
                      <a16:creationId xmlns:a16="http://schemas.microsoft.com/office/drawing/2014/main" id="{AA401128-356D-1D6E-7D51-8FCB14E5DD2E}"/>
                    </a:ext>
                  </a:extLst>
                </p:cNvPr>
                <p:cNvGrpSpPr/>
                <p:nvPr/>
              </p:nvGrpSpPr>
              <p:grpSpPr>
                <a:xfrm>
                  <a:off x="2338912" y="1998001"/>
                  <a:ext cx="135156" cy="135156"/>
                  <a:chOff x="2506872" y="2759613"/>
                  <a:chExt cx="135156" cy="135156"/>
                </a:xfrm>
                <a:grpFill/>
              </p:grpSpPr>
              <p:sp>
                <p:nvSpPr>
                  <p:cNvPr id="114" name="Oval 113">
                    <a:extLst>
                      <a:ext uri="{FF2B5EF4-FFF2-40B4-BE49-F238E27FC236}">
                        <a16:creationId xmlns:a16="http://schemas.microsoft.com/office/drawing/2014/main" id="{888A5DFC-AD41-1C98-6B69-C226D8D5F28F}"/>
                      </a:ext>
                    </a:extLst>
                  </p:cNvPr>
                  <p:cNvSpPr/>
                  <p:nvPr/>
                </p:nvSpPr>
                <p:spPr>
                  <a:xfrm>
                    <a:off x="2506872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F01FDDAF-9AF9-B45F-37C1-1655B44EB447}"/>
                      </a:ext>
                    </a:extLst>
                  </p:cNvPr>
                  <p:cNvSpPr/>
                  <p:nvPr/>
                </p:nvSpPr>
                <p:spPr>
                  <a:xfrm>
                    <a:off x="2534764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A059F2D3-F4A1-8817-FB04-11BC3F7192ED}"/>
                  </a:ext>
                </a:extLst>
              </p:cNvPr>
              <p:cNvGrpSpPr/>
              <p:nvPr/>
            </p:nvGrpSpPr>
            <p:grpSpPr>
              <a:xfrm rot="5400000">
                <a:off x="2817055" y="3031878"/>
                <a:ext cx="527128" cy="135156"/>
                <a:chOff x="2338912" y="1998001"/>
                <a:chExt cx="527128" cy="135156"/>
              </a:xfrm>
              <a:solidFill>
                <a:schemeClr val="accent2"/>
              </a:solidFill>
            </p:grpSpPr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C2CC2E8D-C589-DA1E-0D37-DAF9A72E0C1A}"/>
                    </a:ext>
                  </a:extLst>
                </p:cNvPr>
                <p:cNvGrpSpPr/>
                <p:nvPr/>
              </p:nvGrpSpPr>
              <p:grpSpPr>
                <a:xfrm>
                  <a:off x="2730884" y="1998001"/>
                  <a:ext cx="135156" cy="135156"/>
                  <a:chOff x="2898844" y="2759613"/>
                  <a:chExt cx="135156" cy="135156"/>
                </a:xfrm>
                <a:grpFill/>
              </p:grpSpPr>
              <p:sp>
                <p:nvSpPr>
                  <p:cNvPr id="108" name="Oval 107">
                    <a:extLst>
                      <a:ext uri="{FF2B5EF4-FFF2-40B4-BE49-F238E27FC236}">
                        <a16:creationId xmlns:a16="http://schemas.microsoft.com/office/drawing/2014/main" id="{933F65ED-2DAF-DA57-3C4D-4C53ADCE64D1}"/>
                      </a:ext>
                    </a:extLst>
                  </p:cNvPr>
                  <p:cNvSpPr/>
                  <p:nvPr/>
                </p:nvSpPr>
                <p:spPr>
                  <a:xfrm>
                    <a:off x="2898844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92A96A56-47D0-714E-C5AA-19B0C8162F3C}"/>
                      </a:ext>
                    </a:extLst>
                  </p:cNvPr>
                  <p:cNvSpPr/>
                  <p:nvPr/>
                </p:nvSpPr>
                <p:spPr>
                  <a:xfrm>
                    <a:off x="2926736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8D8447A2-7ED0-3040-CE08-EB0060987A37}"/>
                    </a:ext>
                  </a:extLst>
                </p:cNvPr>
                <p:cNvGrpSpPr/>
                <p:nvPr/>
              </p:nvGrpSpPr>
              <p:grpSpPr>
                <a:xfrm>
                  <a:off x="2534898" y="1998001"/>
                  <a:ext cx="135156" cy="135156"/>
                  <a:chOff x="2702858" y="2759613"/>
                  <a:chExt cx="135156" cy="135156"/>
                </a:xfrm>
                <a:grpFill/>
              </p:grpSpPr>
              <p:sp>
                <p:nvSpPr>
                  <p:cNvPr id="96" name="Oval 95">
                    <a:extLst>
                      <a:ext uri="{FF2B5EF4-FFF2-40B4-BE49-F238E27FC236}">
                        <a16:creationId xmlns:a16="http://schemas.microsoft.com/office/drawing/2014/main" id="{24BDA51E-64E8-97CE-97E4-8024B5A7BB9B}"/>
                      </a:ext>
                    </a:extLst>
                  </p:cNvPr>
                  <p:cNvSpPr/>
                  <p:nvPr/>
                </p:nvSpPr>
                <p:spPr>
                  <a:xfrm>
                    <a:off x="2702858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Oval 106">
                    <a:extLst>
                      <a:ext uri="{FF2B5EF4-FFF2-40B4-BE49-F238E27FC236}">
                        <a16:creationId xmlns:a16="http://schemas.microsoft.com/office/drawing/2014/main" id="{90A569F7-2CE7-C97F-4F46-25BC4B7E5686}"/>
                      </a:ext>
                    </a:extLst>
                  </p:cNvPr>
                  <p:cNvSpPr/>
                  <p:nvPr/>
                </p:nvSpPr>
                <p:spPr>
                  <a:xfrm>
                    <a:off x="2730750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B40BF470-8523-C2BD-E03E-74286DBB9928}"/>
                    </a:ext>
                  </a:extLst>
                </p:cNvPr>
                <p:cNvGrpSpPr/>
                <p:nvPr/>
              </p:nvGrpSpPr>
              <p:grpSpPr>
                <a:xfrm>
                  <a:off x="2338912" y="1998001"/>
                  <a:ext cx="135156" cy="135156"/>
                  <a:chOff x="2506872" y="2759613"/>
                  <a:chExt cx="135156" cy="135156"/>
                </a:xfrm>
                <a:grpFill/>
              </p:grpSpPr>
              <p:sp>
                <p:nvSpPr>
                  <p:cNvPr id="94" name="Oval 93">
                    <a:extLst>
                      <a:ext uri="{FF2B5EF4-FFF2-40B4-BE49-F238E27FC236}">
                        <a16:creationId xmlns:a16="http://schemas.microsoft.com/office/drawing/2014/main" id="{7CC5A04A-3193-9A30-90E5-EFFBCD6939AD}"/>
                      </a:ext>
                    </a:extLst>
                  </p:cNvPr>
                  <p:cNvSpPr/>
                  <p:nvPr/>
                </p:nvSpPr>
                <p:spPr>
                  <a:xfrm>
                    <a:off x="2506872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B797605C-07FE-DF97-03E9-0FE688441692}"/>
                      </a:ext>
                    </a:extLst>
                  </p:cNvPr>
                  <p:cNvSpPr/>
                  <p:nvPr/>
                </p:nvSpPr>
                <p:spPr>
                  <a:xfrm>
                    <a:off x="2534764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0BACE009-C621-3C2B-CD3F-29A74E2BB253}"/>
                  </a:ext>
                </a:extLst>
              </p:cNvPr>
              <p:cNvGrpSpPr/>
              <p:nvPr/>
            </p:nvGrpSpPr>
            <p:grpSpPr>
              <a:xfrm rot="5400000">
                <a:off x="3013041" y="3031878"/>
                <a:ext cx="527128" cy="135156"/>
                <a:chOff x="2338912" y="1998001"/>
                <a:chExt cx="527128" cy="135156"/>
              </a:xfrm>
              <a:solidFill>
                <a:schemeClr val="accent2"/>
              </a:solidFill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8ABF86CD-5753-EAE3-B08A-5C0686828065}"/>
                    </a:ext>
                  </a:extLst>
                </p:cNvPr>
                <p:cNvGrpSpPr/>
                <p:nvPr/>
              </p:nvGrpSpPr>
              <p:grpSpPr>
                <a:xfrm>
                  <a:off x="2730884" y="1998001"/>
                  <a:ext cx="135156" cy="135156"/>
                  <a:chOff x="2898844" y="2759613"/>
                  <a:chExt cx="135156" cy="135156"/>
                </a:xfrm>
                <a:grpFill/>
              </p:grpSpPr>
              <p:sp>
                <p:nvSpPr>
                  <p:cNvPr id="85" name="Oval 84">
                    <a:extLst>
                      <a:ext uri="{FF2B5EF4-FFF2-40B4-BE49-F238E27FC236}">
                        <a16:creationId xmlns:a16="http://schemas.microsoft.com/office/drawing/2014/main" id="{41EF2CB1-29DC-E77A-4B27-C3A2AD8127A5}"/>
                      </a:ext>
                    </a:extLst>
                  </p:cNvPr>
                  <p:cNvSpPr/>
                  <p:nvPr/>
                </p:nvSpPr>
                <p:spPr>
                  <a:xfrm>
                    <a:off x="2898844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86" name="Oval 85">
                    <a:extLst>
                      <a:ext uri="{FF2B5EF4-FFF2-40B4-BE49-F238E27FC236}">
                        <a16:creationId xmlns:a16="http://schemas.microsoft.com/office/drawing/2014/main" id="{3EC1D964-0082-F6B0-5413-FCFCCA4514D6}"/>
                      </a:ext>
                    </a:extLst>
                  </p:cNvPr>
                  <p:cNvSpPr/>
                  <p:nvPr/>
                </p:nvSpPr>
                <p:spPr>
                  <a:xfrm>
                    <a:off x="2926736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50A4BBF1-D658-5DBE-5DD3-E540830346B7}"/>
                    </a:ext>
                  </a:extLst>
                </p:cNvPr>
                <p:cNvGrpSpPr/>
                <p:nvPr/>
              </p:nvGrpSpPr>
              <p:grpSpPr>
                <a:xfrm>
                  <a:off x="2534898" y="1998001"/>
                  <a:ext cx="135156" cy="135156"/>
                  <a:chOff x="2702858" y="2759613"/>
                  <a:chExt cx="135156" cy="135156"/>
                </a:xfrm>
                <a:grpFill/>
              </p:grpSpPr>
              <p:sp>
                <p:nvSpPr>
                  <p:cNvPr id="78" name="Oval 77">
                    <a:extLst>
                      <a:ext uri="{FF2B5EF4-FFF2-40B4-BE49-F238E27FC236}">
                        <a16:creationId xmlns:a16="http://schemas.microsoft.com/office/drawing/2014/main" id="{99457F6A-10F7-BE8F-AD38-31CDBCD5D6F9}"/>
                      </a:ext>
                    </a:extLst>
                  </p:cNvPr>
                  <p:cNvSpPr/>
                  <p:nvPr/>
                </p:nvSpPr>
                <p:spPr>
                  <a:xfrm>
                    <a:off x="2702858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82" name="Oval 81">
                    <a:extLst>
                      <a:ext uri="{FF2B5EF4-FFF2-40B4-BE49-F238E27FC236}">
                        <a16:creationId xmlns:a16="http://schemas.microsoft.com/office/drawing/2014/main" id="{441D881E-FABB-EE82-E2D2-3E20ABB57F28}"/>
                      </a:ext>
                    </a:extLst>
                  </p:cNvPr>
                  <p:cNvSpPr/>
                  <p:nvPr/>
                </p:nvSpPr>
                <p:spPr>
                  <a:xfrm>
                    <a:off x="2730750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A1CFE0ED-45AD-70B8-F921-25B9C5FD76D5}"/>
                    </a:ext>
                  </a:extLst>
                </p:cNvPr>
                <p:cNvGrpSpPr/>
                <p:nvPr/>
              </p:nvGrpSpPr>
              <p:grpSpPr>
                <a:xfrm>
                  <a:off x="2338912" y="1998001"/>
                  <a:ext cx="135156" cy="135156"/>
                  <a:chOff x="2506872" y="2759613"/>
                  <a:chExt cx="135156" cy="135156"/>
                </a:xfrm>
                <a:grpFill/>
              </p:grpSpPr>
              <p:sp>
                <p:nvSpPr>
                  <p:cNvPr id="76" name="Oval 75">
                    <a:extLst>
                      <a:ext uri="{FF2B5EF4-FFF2-40B4-BE49-F238E27FC236}">
                        <a16:creationId xmlns:a16="http://schemas.microsoft.com/office/drawing/2014/main" id="{5E20F6D0-AE56-63FA-1E83-B56B4CE8F59E}"/>
                      </a:ext>
                    </a:extLst>
                  </p:cNvPr>
                  <p:cNvSpPr/>
                  <p:nvPr/>
                </p:nvSpPr>
                <p:spPr>
                  <a:xfrm>
                    <a:off x="2506872" y="2759613"/>
                    <a:ext cx="135156" cy="135156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77" name="Oval 76">
                    <a:extLst>
                      <a:ext uri="{FF2B5EF4-FFF2-40B4-BE49-F238E27FC236}">
                        <a16:creationId xmlns:a16="http://schemas.microsoft.com/office/drawing/2014/main" id="{9CA3FDC5-85C1-2C6D-1FD3-67F617FED7EC}"/>
                      </a:ext>
                    </a:extLst>
                  </p:cNvPr>
                  <p:cNvSpPr/>
                  <p:nvPr/>
                </p:nvSpPr>
                <p:spPr>
                  <a:xfrm>
                    <a:off x="2534764" y="2785591"/>
                    <a:ext cx="81094" cy="81094"/>
                  </a:xfrm>
                  <a:prstGeom prst="ellipse">
                    <a:avLst/>
                  </a:prstGeom>
                  <a:grpFill/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705BD87D-D13A-7649-E00F-00C13D76E218}"/>
                </a:ext>
              </a:extLst>
            </p:cNvPr>
            <p:cNvGrpSpPr/>
            <p:nvPr/>
          </p:nvGrpSpPr>
          <p:grpSpPr>
            <a:xfrm rot="5400000">
              <a:off x="3288230" y="3934171"/>
              <a:ext cx="331142" cy="135156"/>
              <a:chOff x="2534898" y="1998001"/>
              <a:chExt cx="331142" cy="135156"/>
            </a:xfrm>
            <a:solidFill>
              <a:schemeClr val="accent4"/>
            </a:solidFill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03951908-5E02-D99F-0641-8F3C147824A6}"/>
                  </a:ext>
                </a:extLst>
              </p:cNvPr>
              <p:cNvGrpSpPr/>
              <p:nvPr/>
            </p:nvGrpSpPr>
            <p:grpSpPr>
              <a:xfrm>
                <a:off x="2730884" y="1998001"/>
                <a:ext cx="135156" cy="135156"/>
                <a:chOff x="2898844" y="2759613"/>
                <a:chExt cx="135156" cy="135156"/>
              </a:xfrm>
              <a:grpFill/>
            </p:grpSpPr>
            <p:sp>
              <p:nvSpPr>
                <p:cNvPr id="197" name="Oval 196">
                  <a:extLst>
                    <a:ext uri="{FF2B5EF4-FFF2-40B4-BE49-F238E27FC236}">
                      <a16:creationId xmlns:a16="http://schemas.microsoft.com/office/drawing/2014/main" id="{93578EF4-828D-98FD-AD5F-8D3177D60579}"/>
                    </a:ext>
                  </a:extLst>
                </p:cNvPr>
                <p:cNvSpPr/>
                <p:nvPr/>
              </p:nvSpPr>
              <p:spPr>
                <a:xfrm>
                  <a:off x="2898844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9AEA217A-6203-FD87-7FE9-F9954BA1D170}"/>
                    </a:ext>
                  </a:extLst>
                </p:cNvPr>
                <p:cNvSpPr/>
                <p:nvPr/>
              </p:nvSpPr>
              <p:spPr>
                <a:xfrm>
                  <a:off x="2926736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B9FEFF74-6760-EC91-2130-E948AA2F833C}"/>
                  </a:ext>
                </a:extLst>
              </p:cNvPr>
              <p:cNvGrpSpPr/>
              <p:nvPr/>
            </p:nvGrpSpPr>
            <p:grpSpPr>
              <a:xfrm>
                <a:off x="2534898" y="1998001"/>
                <a:ext cx="135156" cy="135156"/>
                <a:chOff x="2702858" y="2759613"/>
                <a:chExt cx="135156" cy="135156"/>
              </a:xfrm>
              <a:grpFill/>
            </p:grpSpPr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6E11BF71-A388-209B-1C0C-06D712FEAD27}"/>
                    </a:ext>
                  </a:extLst>
                </p:cNvPr>
                <p:cNvSpPr/>
                <p:nvPr/>
              </p:nvSpPr>
              <p:spPr>
                <a:xfrm>
                  <a:off x="2702858" y="2759613"/>
                  <a:ext cx="135156" cy="135156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79E2FE7E-DA75-9324-7CE2-6E393EB320A1}"/>
                    </a:ext>
                  </a:extLst>
                </p:cNvPr>
                <p:cNvSpPr/>
                <p:nvPr/>
              </p:nvSpPr>
              <p:spPr>
                <a:xfrm>
                  <a:off x="2730750" y="2785591"/>
                  <a:ext cx="81094" cy="81094"/>
                </a:xfrm>
                <a:prstGeom prst="ellipse">
                  <a:avLst/>
                </a:prstGeom>
                <a:grp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542912F8-4FD6-E0A4-5EEB-85B7CE650C77}"/>
                </a:ext>
              </a:extLst>
            </p:cNvPr>
            <p:cNvGrpSpPr/>
            <p:nvPr/>
          </p:nvGrpSpPr>
          <p:grpSpPr>
            <a:xfrm rot="5400000">
              <a:off x="3579432" y="4036987"/>
              <a:ext cx="135156" cy="135156"/>
              <a:chOff x="2898844" y="2759613"/>
              <a:chExt cx="135156" cy="135156"/>
            </a:xfrm>
            <a:solidFill>
              <a:schemeClr val="accent6"/>
            </a:solidFill>
          </p:grpSpPr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51E88237-0489-7328-04BF-10F8367B3C3F}"/>
                  </a:ext>
                </a:extLst>
              </p:cNvPr>
              <p:cNvSpPr/>
              <p:nvPr/>
            </p:nvSpPr>
            <p:spPr>
              <a:xfrm>
                <a:off x="2898844" y="2759613"/>
                <a:ext cx="135156" cy="135156"/>
              </a:xfrm>
              <a:prstGeom prst="ellips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2A5A9D50-C2DF-B5F3-FF17-E63CFC5C5065}"/>
                  </a:ext>
                </a:extLst>
              </p:cNvPr>
              <p:cNvSpPr/>
              <p:nvPr/>
            </p:nvSpPr>
            <p:spPr>
              <a:xfrm>
                <a:off x="2926736" y="2785591"/>
                <a:ext cx="81094" cy="81094"/>
              </a:xfrm>
              <a:prstGeom prst="ellips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60D5FB0C-16E1-322A-427F-317D1FDF9B6A}"/>
              </a:ext>
            </a:extLst>
          </p:cNvPr>
          <p:cNvSpPr txBox="1"/>
          <p:nvPr/>
        </p:nvSpPr>
        <p:spPr>
          <a:xfrm>
            <a:off x="2358308" y="2149857"/>
            <a:ext cx="382985" cy="1987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/>
              <a:t>4: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EE73B211-DE8C-8132-2FDA-C316AE4C33D6}"/>
              </a:ext>
            </a:extLst>
          </p:cNvPr>
          <p:cNvSpPr txBox="1"/>
          <p:nvPr/>
        </p:nvSpPr>
        <p:spPr>
          <a:xfrm>
            <a:off x="2277210" y="2979527"/>
            <a:ext cx="545180" cy="1987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/>
              <a:t>12: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F608BECF-995F-A88F-A116-5F42021AB4B4}"/>
              </a:ext>
            </a:extLst>
          </p:cNvPr>
          <p:cNvSpPr txBox="1"/>
          <p:nvPr/>
        </p:nvSpPr>
        <p:spPr>
          <a:xfrm>
            <a:off x="2277210" y="3806600"/>
            <a:ext cx="545180" cy="1987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/>
              <a:t>12:</a:t>
            </a:r>
          </a:p>
        </p:txBody>
      </p:sp>
    </p:spTree>
    <p:extLst>
      <p:ext uri="{BB962C8B-B14F-4D97-AF65-F5344CB8AC3E}">
        <p14:creationId xmlns:p14="http://schemas.microsoft.com/office/powerpoint/2010/main" val="405531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F87707-FE08-E099-8876-7A1A12AC28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5</a:t>
            </a:fld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AE065-AA85-8E8B-B848-4FD6A19022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91440" tIns="45720" rIns="91440" bIns="45720" anchor="t"/>
          <a:lstStyle/>
          <a:p>
            <a:r>
              <a:rPr lang="en-US" err="1">
                <a:latin typeface="Arial"/>
                <a:cs typeface="Arial"/>
              </a:rPr>
              <a:t>MiSeq</a:t>
            </a:r>
            <a:r>
              <a:rPr lang="en-US">
                <a:latin typeface="Arial"/>
                <a:cs typeface="Arial"/>
              </a:rPr>
              <a:t> i100 engineered for superior data quality throughout the cycle</a:t>
            </a:r>
            <a:endParaRPr lang="en-US">
              <a:solidFill>
                <a:srgbClr val="FF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8B8AF98-8C65-74F6-5BC6-1CCC295F6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58991"/>
              </p:ext>
            </p:extLst>
          </p:nvPr>
        </p:nvGraphicFramePr>
        <p:xfrm>
          <a:off x="6816311" y="1858650"/>
          <a:ext cx="5186299" cy="1676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146411">
                  <a:extLst>
                    <a:ext uri="{9D8B030D-6E8A-4147-A177-3AD203B41FA5}">
                      <a16:colId xmlns:a16="http://schemas.microsoft.com/office/drawing/2014/main" val="290723528"/>
                    </a:ext>
                  </a:extLst>
                </a:gridCol>
                <a:gridCol w="843159">
                  <a:extLst>
                    <a:ext uri="{9D8B030D-6E8A-4147-A177-3AD203B41FA5}">
                      <a16:colId xmlns:a16="http://schemas.microsoft.com/office/drawing/2014/main" val="2180579187"/>
                    </a:ext>
                  </a:extLst>
                </a:gridCol>
                <a:gridCol w="1196729">
                  <a:extLst>
                    <a:ext uri="{9D8B030D-6E8A-4147-A177-3AD203B41FA5}">
                      <a16:colId xmlns:a16="http://schemas.microsoft.com/office/drawing/2014/main" val="11925901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endParaRPr lang="en-US" sz="1600" b="1" kern="120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kern="1200">
                          <a:solidFill>
                            <a:schemeClr val="bg1"/>
                          </a:solidFill>
                        </a:rPr>
                        <a:t>MiSeq</a:t>
                      </a:r>
                      <a:endParaRPr lang="en-US" sz="1600" b="1" kern="1200" err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kern="1200">
                          <a:solidFill>
                            <a:schemeClr val="bg1"/>
                          </a:solidFill>
                        </a:rPr>
                        <a:t>MiSeq i100</a:t>
                      </a:r>
                      <a:endParaRPr lang="en-US" sz="1600" b="1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3140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kern="1200" dirty="0">
                          <a:solidFill>
                            <a:schemeClr val="dk1"/>
                          </a:solidFill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</a:rPr>
                        <a:t>Q30 (2×300, average), R1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89.1%</a:t>
                      </a:r>
                      <a:endParaRPr lang="en-US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95.8%</a:t>
                      </a:r>
                      <a:endParaRPr lang="en-US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6331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kern="1200">
                          <a:solidFill>
                            <a:schemeClr val="dk1"/>
                          </a:solidFill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600" kern="1200">
                          <a:solidFill>
                            <a:schemeClr val="dk1"/>
                          </a:solidFill>
                        </a:rPr>
                        <a:t>Q30 (2×300, last 10 cycles), R1</a:t>
                      </a:r>
                      <a:endParaRPr lang="en-US" sz="16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55.5%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92.9%</a:t>
                      </a:r>
                      <a:endParaRPr lang="en-US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2414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kern="1200">
                          <a:solidFill>
                            <a:schemeClr val="dk1"/>
                          </a:solidFill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600" kern="1200">
                          <a:solidFill>
                            <a:schemeClr val="dk1"/>
                          </a:solidFill>
                        </a:rPr>
                        <a:t>Q30 (2×300, average), R2</a:t>
                      </a:r>
                      <a:endParaRPr lang="en-US" sz="16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65.8%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95.1%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6047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kern="1200">
                          <a:solidFill>
                            <a:schemeClr val="dk1"/>
                          </a:solidFill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600" kern="1200">
                          <a:solidFill>
                            <a:schemeClr val="dk1"/>
                          </a:solidFill>
                        </a:rPr>
                        <a:t>Q30 (2×300, last 10 cycles), R2</a:t>
                      </a:r>
                      <a:endParaRPr lang="en-US" sz="16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10.7%</a:t>
                      </a:r>
                      <a:endParaRPr lang="en-US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91.4%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8039187"/>
                  </a:ext>
                </a:extLst>
              </a:tr>
            </a:tbl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6D043C0E-D7E4-E2C6-8F48-EE8BFA74B584}"/>
              </a:ext>
            </a:extLst>
          </p:cNvPr>
          <p:cNvGrpSpPr/>
          <p:nvPr/>
        </p:nvGrpSpPr>
        <p:grpSpPr>
          <a:xfrm>
            <a:off x="94267" y="1771441"/>
            <a:ext cx="6579398" cy="3315117"/>
            <a:chOff x="204575" y="2077430"/>
            <a:chExt cx="7023596" cy="364395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835D500-0033-A94B-4ED6-E51412AA1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95" b="3170"/>
            <a:stretch/>
          </p:blipFill>
          <p:spPr>
            <a:xfrm>
              <a:off x="486383" y="2077430"/>
              <a:ext cx="6741788" cy="333114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E77C79-D593-F389-D8F8-59583AEEA99D}"/>
                </a:ext>
              </a:extLst>
            </p:cNvPr>
            <p:cNvSpPr txBox="1"/>
            <p:nvPr/>
          </p:nvSpPr>
          <p:spPr>
            <a:xfrm>
              <a:off x="1186788" y="4163472"/>
              <a:ext cx="914400" cy="301016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400" err="1">
                  <a:latin typeface="Calibri" panose="020F0502020204030204" pitchFamily="34" charset="0"/>
                  <a:cs typeface="Calibri" panose="020F0502020204030204" pitchFamily="34" charset="0"/>
                </a:rPr>
                <a:t>MiSeq</a:t>
              </a:r>
              <a:r>
                <a:rPr lang="en-US" sz="1400">
                  <a:latin typeface="Calibri" panose="020F0502020204030204" pitchFamily="34" charset="0"/>
                  <a:cs typeface="Calibri" panose="020F0502020204030204" pitchFamily="34" charset="0"/>
                </a:rPr>
                <a:t> i100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CFF1BB-32DA-EBCB-077F-AE8C7FF749D1}"/>
                </a:ext>
              </a:extLst>
            </p:cNvPr>
            <p:cNvSpPr txBox="1"/>
            <p:nvPr/>
          </p:nvSpPr>
          <p:spPr>
            <a:xfrm>
              <a:off x="1186788" y="4444326"/>
              <a:ext cx="914400" cy="301016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lang="en-US" sz="1400" err="1">
                  <a:latin typeface="Calibri" panose="020F0502020204030204" pitchFamily="34" charset="0"/>
                  <a:cs typeface="Calibri" panose="020F0502020204030204" pitchFamily="34" charset="0"/>
                </a:rPr>
                <a:t>MiSeq</a:t>
              </a:r>
              <a:endParaRPr lang="en-US" sz="1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214FFE-D441-07DE-9270-CB433346B711}"/>
                </a:ext>
              </a:extLst>
            </p:cNvPr>
            <p:cNvSpPr txBox="1"/>
            <p:nvPr/>
          </p:nvSpPr>
          <p:spPr>
            <a:xfrm>
              <a:off x="3805902" y="2650112"/>
              <a:ext cx="820056" cy="33830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&gt; 1.5</a:t>
              </a:r>
              <a:r>
                <a:rPr lang="en-US" sz="1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)</a:t>
              </a:r>
              <a:endParaRPr lang="en-US" sz="1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56ADEBC-3624-A641-3D50-0DCE0DADF07E}"/>
                </a:ext>
              </a:extLst>
            </p:cNvPr>
            <p:cNvSpPr/>
            <p:nvPr/>
          </p:nvSpPr>
          <p:spPr>
            <a:xfrm>
              <a:off x="1110136" y="4571975"/>
              <a:ext cx="4572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8B78872-21C2-419E-3B86-F86682378E55}"/>
                </a:ext>
              </a:extLst>
            </p:cNvPr>
            <p:cNvSpPr/>
            <p:nvPr/>
          </p:nvSpPr>
          <p:spPr>
            <a:xfrm>
              <a:off x="1112131" y="4291121"/>
              <a:ext cx="45720" cy="45719"/>
            </a:xfrm>
            <a:prstGeom prst="ellipse">
              <a:avLst/>
            </a:prstGeom>
            <a:solidFill>
              <a:srgbClr val="0066FF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D6EF1B-485D-3508-85E8-FC2665AFE44E}"/>
                </a:ext>
              </a:extLst>
            </p:cNvPr>
            <p:cNvSpPr txBox="1"/>
            <p:nvPr/>
          </p:nvSpPr>
          <p:spPr>
            <a:xfrm>
              <a:off x="2877012" y="5397341"/>
              <a:ext cx="2123006" cy="32404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>
              <a:defPPr>
                <a:defRPr lang="en-US"/>
              </a:defPPr>
              <a:lvl1pPr>
                <a:defRPr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pPr algn="ctr"/>
              <a:r>
                <a:rPr lang="en-US" altLang="zh-C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Read/Cycle within Read</a:t>
              </a:r>
              <a:endParaRPr lang="en-US" sz="13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14744C-C123-DDDA-7077-03B4B0DF8CD7}"/>
                </a:ext>
              </a:extLst>
            </p:cNvPr>
            <p:cNvSpPr txBox="1"/>
            <p:nvPr/>
          </p:nvSpPr>
          <p:spPr>
            <a:xfrm rot="16200000">
              <a:off x="-94386" y="3510530"/>
              <a:ext cx="883780" cy="285857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130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 </a:t>
              </a:r>
              <a:r>
                <a:rPr lang="en-US" altLang="zh-CN" sz="130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 Q30</a:t>
              </a:r>
              <a:endParaRPr lang="en-US" sz="130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1579FF3-7F80-DFE6-AE32-C34032A2FECC}"/>
                </a:ext>
              </a:extLst>
            </p:cNvPr>
            <p:cNvCxnSpPr>
              <a:cxnSpLocks/>
            </p:cNvCxnSpPr>
            <p:nvPr/>
          </p:nvCxnSpPr>
          <p:spPr>
            <a:xfrm>
              <a:off x="3857276" y="2397468"/>
              <a:ext cx="0" cy="95519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DECA08-D7B5-251F-16B4-D01270908A49}"/>
                </a:ext>
              </a:extLst>
            </p:cNvPr>
            <p:cNvSpPr txBox="1"/>
            <p:nvPr/>
          </p:nvSpPr>
          <p:spPr>
            <a:xfrm>
              <a:off x="6336297" y="3352664"/>
              <a:ext cx="820056" cy="33830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&gt; 8.5</a:t>
              </a:r>
              <a:r>
                <a:rPr lang="en-US" sz="1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</a:t>
              </a:r>
              <a:endParaRPr lang="en-US" sz="1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375A2E9-7321-99EC-96D2-D3536EA71549}"/>
                </a:ext>
              </a:extLst>
            </p:cNvPr>
            <p:cNvCxnSpPr>
              <a:cxnSpLocks/>
            </p:cNvCxnSpPr>
            <p:nvPr/>
          </p:nvCxnSpPr>
          <p:spPr>
            <a:xfrm>
              <a:off x="7086194" y="2374483"/>
              <a:ext cx="2904" cy="2433612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A0B0EA35-F400-1B7D-8CF9-BE1FC1B85C52}"/>
              </a:ext>
            </a:extLst>
          </p:cNvPr>
          <p:cNvSpPr/>
          <p:nvPr/>
        </p:nvSpPr>
        <p:spPr>
          <a:xfrm>
            <a:off x="0" y="5072225"/>
            <a:ext cx="12192000" cy="76039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/>
              <a:t>Longer read lengths have improved accuracy throughout the whole read.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F4F35CE8-3D95-0BFE-7A57-1953C2BE77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75406"/>
            <a:ext cx="4114800" cy="228600"/>
          </a:xfrm>
        </p:spPr>
        <p:txBody>
          <a:bodyPr/>
          <a:lstStyle/>
          <a:p>
            <a:r>
              <a:rPr lang="en-US" dirty="0"/>
              <a:t>For Research Use Only. Not for use in diagnostic procedures.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8DC43F-DA70-A7F4-B300-9A46C17E65E8}"/>
              </a:ext>
            </a:extLst>
          </p:cNvPr>
          <p:cNvSpPr txBox="1"/>
          <p:nvPr/>
        </p:nvSpPr>
        <p:spPr>
          <a:xfrm>
            <a:off x="358252" y="5840435"/>
            <a:ext cx="90800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Results were generated using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sWGbugpool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library with 600 cycle 25M Reagent kits on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MiSeq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i100 Plus System and 600 cycle 25M Reagent v3 flow cell on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MiSeq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System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Data generated on a prototype configuration and may change prior to launch</a:t>
            </a:r>
          </a:p>
        </p:txBody>
      </p:sp>
    </p:spTree>
    <p:extLst>
      <p:ext uri="{BB962C8B-B14F-4D97-AF65-F5344CB8AC3E}">
        <p14:creationId xmlns:p14="http://schemas.microsoft.com/office/powerpoint/2010/main" val="3944117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26963A7-FEE9-2FDA-4710-DAD84C804E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940968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6963A7-FEE9-2FDA-4710-DAD84C804E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222C3F-DC16-174B-01D3-4B8F7BDFF3D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94DAC62-DFCC-2344-9D9C-E6732834CDA4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AA74E1-56C8-7697-5B17-092E80A03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51" y="1061357"/>
            <a:ext cx="5832476" cy="2720710"/>
          </a:xfrm>
        </p:spPr>
        <p:txBody>
          <a:bodyPr vert="horz"/>
          <a:lstStyle/>
          <a:p>
            <a:pPr>
              <a:lnSpc>
                <a:spcPct val="85000"/>
              </a:lnSpc>
            </a:pPr>
            <a:r>
              <a:rPr lang="en-US" sz="5400" dirty="0"/>
              <a:t>Compared to the </a:t>
            </a:r>
            <a:r>
              <a:rPr lang="en-US" sz="5400" dirty="0" err="1"/>
              <a:t>MiSeq</a:t>
            </a:r>
            <a:r>
              <a:rPr lang="en-US" sz="5400" dirty="0"/>
              <a:t> System the </a:t>
            </a:r>
            <a:r>
              <a:rPr lang="en-US" sz="5400" dirty="0" err="1">
                <a:solidFill>
                  <a:schemeClr val="accent2"/>
                </a:solidFill>
              </a:rPr>
              <a:t>MiSeq</a:t>
            </a:r>
            <a:r>
              <a:rPr lang="en-US" sz="5400" dirty="0">
                <a:solidFill>
                  <a:schemeClr val="accent2"/>
                </a:solidFill>
              </a:rPr>
              <a:t> i100 Series </a:t>
            </a:r>
            <a:r>
              <a:rPr lang="en-US" sz="5400" dirty="0"/>
              <a:t>provides…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1B64D2-A177-6DB8-3BA5-95C025273758}"/>
              </a:ext>
            </a:extLst>
          </p:cNvPr>
          <p:cNvSpPr/>
          <p:nvPr/>
        </p:nvSpPr>
        <p:spPr>
          <a:xfrm>
            <a:off x="7952324" y="2035456"/>
            <a:ext cx="36392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Faster run times</a:t>
            </a:r>
            <a:endParaRPr kumimoji="0" lang="en-US" sz="2000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131354-6706-F1CD-C69F-48368B8E186E}"/>
              </a:ext>
            </a:extLst>
          </p:cNvPr>
          <p:cNvSpPr/>
          <p:nvPr/>
        </p:nvSpPr>
        <p:spPr>
          <a:xfrm>
            <a:off x="7952324" y="2886702"/>
            <a:ext cx="3639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More accurate data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C47CA4-A776-FD34-37F4-3E78D130F6C7}"/>
              </a:ext>
            </a:extLst>
          </p:cNvPr>
          <p:cNvSpPr/>
          <p:nvPr/>
        </p:nvSpPr>
        <p:spPr>
          <a:xfrm>
            <a:off x="7952324" y="3792581"/>
            <a:ext cx="35659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Arial" panose="020B0604020202020204"/>
              </a:rPr>
              <a:t>Overall cost reduction</a:t>
            </a:r>
            <a:r>
              <a:rPr lang="en-US" sz="2000" b="1" baseline="30000" dirty="0">
                <a:solidFill>
                  <a:schemeClr val="bg1"/>
                </a:solidFill>
                <a:latin typeface="Arial" panose="020B0604020202020204"/>
              </a:rPr>
              <a:t>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DFF8A6-A36B-9A2F-F21C-3B2A2A960461}"/>
              </a:ext>
            </a:extLst>
          </p:cNvPr>
          <p:cNvCxnSpPr>
            <a:cxnSpLocks/>
          </p:cNvCxnSpPr>
          <p:nvPr/>
        </p:nvCxnSpPr>
        <p:spPr>
          <a:xfrm>
            <a:off x="8061158" y="2622369"/>
            <a:ext cx="6774493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25CB556-DE22-366E-7735-126A3778F89D}"/>
              </a:ext>
            </a:extLst>
          </p:cNvPr>
          <p:cNvCxnSpPr>
            <a:cxnSpLocks/>
          </p:cNvCxnSpPr>
          <p:nvPr/>
        </p:nvCxnSpPr>
        <p:spPr>
          <a:xfrm>
            <a:off x="8061158" y="3546496"/>
            <a:ext cx="6774493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0C8A4FB-6613-06D5-0273-0BB7910CB979}"/>
              </a:ext>
            </a:extLst>
          </p:cNvPr>
          <p:cNvSpPr/>
          <p:nvPr/>
        </p:nvSpPr>
        <p:spPr>
          <a:xfrm>
            <a:off x="0" y="4844359"/>
            <a:ext cx="7217229" cy="9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2754B33D-0F79-9ECD-E3AE-A3228F55696A}"/>
              </a:ext>
            </a:extLst>
          </p:cNvPr>
          <p:cNvSpPr txBox="1">
            <a:spLocks/>
          </p:cNvSpPr>
          <p:nvPr/>
        </p:nvSpPr>
        <p:spPr>
          <a:xfrm>
            <a:off x="1785938" y="6340779"/>
            <a:ext cx="3933727" cy="2286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dirty="0"/>
              <a:t>For Research Use Only. Not for use in diagnostic procedures.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8BDDE8-F8F3-0BE1-920F-BEEE586BA7B3}"/>
              </a:ext>
            </a:extLst>
          </p:cNvPr>
          <p:cNvSpPr/>
          <p:nvPr/>
        </p:nvSpPr>
        <p:spPr>
          <a:xfrm>
            <a:off x="7952324" y="4598484"/>
            <a:ext cx="3639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Ambient temperature shipping  &amp; storage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54233E7-E49B-E57F-569E-FFC137DCF56D}"/>
              </a:ext>
            </a:extLst>
          </p:cNvPr>
          <p:cNvCxnSpPr>
            <a:cxnSpLocks/>
          </p:cNvCxnSpPr>
          <p:nvPr/>
        </p:nvCxnSpPr>
        <p:spPr>
          <a:xfrm>
            <a:off x="8061157" y="4461325"/>
            <a:ext cx="6774493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010EC1A-6253-70AB-A816-2E6ECB260D02}"/>
              </a:ext>
            </a:extLst>
          </p:cNvPr>
          <p:cNvSpPr txBox="1"/>
          <p:nvPr/>
        </p:nvSpPr>
        <p:spPr>
          <a:xfrm>
            <a:off x="402882" y="5883627"/>
            <a:ext cx="11239500" cy="23880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1  </a:t>
            </a:r>
            <a:r>
              <a:rPr lang="en-US" sz="900" dirty="0">
                <a:solidFill>
                  <a:schemeClr val="tx2"/>
                </a:solidFill>
              </a:rPr>
              <a:t>Based on comparison of US List price for equivalent </a:t>
            </a:r>
            <a:r>
              <a:rPr lang="en-US" sz="900" dirty="0" err="1">
                <a:solidFill>
                  <a:schemeClr val="tx2"/>
                </a:solidFill>
              </a:rPr>
              <a:t>MiSeq</a:t>
            </a:r>
            <a:r>
              <a:rPr lang="en-US" sz="900" dirty="0">
                <a:solidFill>
                  <a:schemeClr val="tx2"/>
                </a:solidFill>
              </a:rPr>
              <a:t> System and </a:t>
            </a:r>
            <a:r>
              <a:rPr lang="en-US" sz="900" dirty="0" err="1">
                <a:solidFill>
                  <a:schemeClr val="tx2"/>
                </a:solidFill>
              </a:rPr>
              <a:t>MiSeq</a:t>
            </a:r>
            <a:r>
              <a:rPr lang="en-US" sz="900" dirty="0">
                <a:solidFill>
                  <a:schemeClr val="tx2"/>
                </a:solidFill>
              </a:rPr>
              <a:t> i100 Series consumables</a:t>
            </a:r>
          </a:p>
        </p:txBody>
      </p:sp>
    </p:spTree>
    <p:extLst>
      <p:ext uri="{BB962C8B-B14F-4D97-AF65-F5344CB8AC3E}">
        <p14:creationId xmlns:p14="http://schemas.microsoft.com/office/powerpoint/2010/main" val="260209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E03B9F-55CD-BC8F-71FA-457B8DFFE2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5085" y="1588928"/>
            <a:ext cx="5336563" cy="291225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Visit us at the Illumina table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Watch the unveiling of the </a:t>
            </a:r>
            <a:r>
              <a:rPr lang="en-US" dirty="0" err="1"/>
              <a:t>MiSeq</a:t>
            </a:r>
            <a:r>
              <a:rPr lang="en-US" dirty="0"/>
              <a:t> i100 Series in the on-demand webinar and take the virtual tour</a:t>
            </a:r>
            <a:r>
              <a:rPr lang="en-US" baseline="30000" dirty="0"/>
              <a:t>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Attend a </a:t>
            </a:r>
            <a:r>
              <a:rPr lang="en-US" dirty="0" err="1"/>
              <a:t>MiSeq</a:t>
            </a:r>
            <a:r>
              <a:rPr lang="en-US" dirty="0"/>
              <a:t> i100 Series event in your city, or at an upcoming conference</a:t>
            </a:r>
            <a:r>
              <a:rPr lang="en-US" baseline="30000" dirty="0"/>
              <a:t>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Contact </a:t>
            </a:r>
            <a:r>
              <a:rPr lang="en-US" b="1" dirty="0"/>
              <a:t>Jason Smith</a:t>
            </a:r>
            <a:r>
              <a:rPr lang="en-US" dirty="0"/>
              <a:t>, Microbiology &amp; Infectious Disease Sales Specialist </a:t>
            </a:r>
          </a:p>
          <a:p>
            <a:pPr marL="651510" lvl="1" indent="-285750"/>
            <a:r>
              <a:rPr lang="en-US" dirty="0"/>
              <a:t>jsmith6@illumina.com</a:t>
            </a:r>
          </a:p>
        </p:txBody>
      </p:sp>
      <p:pic>
        <p:nvPicPr>
          <p:cNvPr id="9" name="Content Placeholder 8" descr="A person standing at a podium with a microphone&#10;&#10;Description automatically generated">
            <a:extLst>
              <a:ext uri="{FF2B5EF4-FFF2-40B4-BE49-F238E27FC236}">
                <a16:creationId xmlns:a16="http://schemas.microsoft.com/office/drawing/2014/main" id="{576633E6-46FD-4014-553B-1C2CAB791A55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7378700" y="1202524"/>
            <a:ext cx="32004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D9BB6-A963-7C56-50CA-82D4294094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Want to learn more?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9C2D7-87F9-6693-4C09-F19498EE563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94DAC62-DFCC-2344-9D9C-E6732834CDA4}" type="slidenum">
              <a:rPr lang="en-PH" smtClean="0"/>
              <a:pPr/>
              <a:t>7</a:t>
            </a:fld>
            <a:endParaRPr lang="en-PH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4EE3B27-B9F1-C23D-13F1-4D442D4F2F1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dirty="0"/>
              <a:t>For Research Use Only. Not for use in diagnostic procedures.</a:t>
            </a:r>
            <a:endParaRPr lang="en-US" sz="9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86B1F2-A1B9-58A3-F936-29143729CD9E}"/>
              </a:ext>
            </a:extLst>
          </p:cNvPr>
          <p:cNvSpPr txBox="1"/>
          <p:nvPr/>
        </p:nvSpPr>
        <p:spPr>
          <a:xfrm>
            <a:off x="7129764" y="4617262"/>
            <a:ext cx="3698272" cy="285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100" i="1" dirty="0"/>
              <a:t>Jason Smith presenting at 2023 </a:t>
            </a:r>
            <a:r>
              <a:rPr lang="en-US" sz="1100" i="1" dirty="0" err="1"/>
              <a:t>GenomeTrakr</a:t>
            </a:r>
            <a:r>
              <a:rPr lang="en-US" sz="1100" i="1" dirty="0"/>
              <a:t> Meeting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423CE5-0A5D-9196-878A-1C71FA0793C2}"/>
              </a:ext>
            </a:extLst>
          </p:cNvPr>
          <p:cNvSpPr/>
          <p:nvPr/>
        </p:nvSpPr>
        <p:spPr>
          <a:xfrm>
            <a:off x="0" y="5072225"/>
            <a:ext cx="12192000" cy="76039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/>
              <a:t>Learn more at </a:t>
            </a:r>
            <a:r>
              <a:rPr lang="en-US" dirty="0" err="1"/>
              <a:t>www.illumina.com</a:t>
            </a:r>
            <a:r>
              <a:rPr lang="en-US" dirty="0"/>
              <a:t>/miseqi100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068FE1-DFEA-B206-C542-F7EFC9488659}"/>
              </a:ext>
            </a:extLst>
          </p:cNvPr>
          <p:cNvSpPr txBox="1"/>
          <p:nvPr/>
        </p:nvSpPr>
        <p:spPr>
          <a:xfrm>
            <a:off x="402882" y="5841954"/>
            <a:ext cx="60978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ts val="300"/>
              </a:spcBef>
            </a:pPr>
            <a:r>
              <a:rPr lang="en-US" sz="900" baseline="30000" dirty="0">
                <a:solidFill>
                  <a:schemeClr val="tx2"/>
                </a:solidFill>
              </a:rPr>
              <a:t>1  </a:t>
            </a:r>
            <a:r>
              <a:rPr lang="en-US" sz="900" dirty="0">
                <a:solidFill>
                  <a:schemeClr val="tx2"/>
                </a:solidFill>
              </a:rPr>
              <a:t>Details can be accessed via the Illumina website at </a:t>
            </a:r>
            <a:r>
              <a:rPr lang="en-US" sz="900" dirty="0">
                <a:solidFill>
                  <a:schemeClr val="tx2"/>
                </a:solidFill>
                <a:hlinkClick r:id="rId3"/>
              </a:rPr>
              <a:t>www.illumina.com/miseqi100</a:t>
            </a:r>
            <a:r>
              <a:rPr lang="en-US" sz="9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6963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AF625A-85E6-47CC-0968-E84303EA4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Thank you</a:t>
            </a:r>
          </a:p>
        </p:txBody>
      </p:sp>
      <p:cxnSp>
        <p:nvCxnSpPr>
          <p:cNvPr id="7" name="Light Trail">
            <a:extLst>
              <a:ext uri="{FF2B5EF4-FFF2-40B4-BE49-F238E27FC236}">
                <a16:creationId xmlns:a16="http://schemas.microsoft.com/office/drawing/2014/main" id="{45765A05-55F9-4FAE-047E-DC302622A6FD}"/>
              </a:ext>
            </a:extLst>
          </p:cNvPr>
          <p:cNvCxnSpPr>
            <a:cxnSpLocks/>
          </p:cNvCxnSpPr>
          <p:nvPr/>
        </p:nvCxnSpPr>
        <p:spPr>
          <a:xfrm>
            <a:off x="342898" y="4252639"/>
            <a:ext cx="5212080" cy="0"/>
          </a:xfrm>
          <a:prstGeom prst="line">
            <a:avLst/>
          </a:prstGeom>
          <a:ln w="25400" cap="rnd">
            <a:gradFill>
              <a:gsLst>
                <a:gs pos="11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21594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aphic 22">
            <a:extLst>
              <a:ext uri="{FF2B5EF4-FFF2-40B4-BE49-F238E27FC236}">
                <a16:creationId xmlns:a16="http://schemas.microsoft.com/office/drawing/2014/main" id="{68680C34-EFED-2C88-330D-21455638FB84}"/>
              </a:ext>
            </a:extLst>
          </p:cNvPr>
          <p:cNvGrpSpPr/>
          <p:nvPr/>
        </p:nvGrpSpPr>
        <p:grpSpPr>
          <a:xfrm>
            <a:off x="498462" y="6248400"/>
            <a:ext cx="1080612" cy="248311"/>
            <a:chOff x="498462" y="6312126"/>
            <a:chExt cx="803286" cy="184585"/>
          </a:xfrm>
          <a:solidFill>
            <a:schemeClr val="accent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E88B39B-358E-7528-8B37-89EE44AD95A7}"/>
                </a:ext>
              </a:extLst>
            </p:cNvPr>
            <p:cNvSpPr/>
            <p:nvPr/>
          </p:nvSpPr>
          <p:spPr>
            <a:xfrm>
              <a:off x="502233" y="6379939"/>
              <a:ext cx="21299" cy="113755"/>
            </a:xfrm>
            <a:custGeom>
              <a:avLst/>
              <a:gdLst>
                <a:gd name="connsiteX0" fmla="*/ 0 w 21299"/>
                <a:gd name="connsiteY0" fmla="*/ 0 h 113755"/>
                <a:gd name="connsiteX1" fmla="*/ 109 w 21299"/>
                <a:gd name="connsiteY1" fmla="*/ 113755 h 113755"/>
                <a:gd name="connsiteX2" fmla="*/ 21299 w 21299"/>
                <a:gd name="connsiteY2" fmla="*/ 113755 h 113755"/>
                <a:gd name="connsiteX3" fmla="*/ 21299 w 21299"/>
                <a:gd name="connsiteY3" fmla="*/ 0 h 113755"/>
                <a:gd name="connsiteX4" fmla="*/ 0 w 21299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113755">
                  <a:moveTo>
                    <a:pt x="0" y="0"/>
                  </a:moveTo>
                  <a:lnTo>
                    <a:pt x="109" y="113755"/>
                  </a:lnTo>
                  <a:lnTo>
                    <a:pt x="21299" y="113755"/>
                  </a:lnTo>
                  <a:lnTo>
                    <a:pt x="212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5EEBC9-2718-2F71-3A95-048DEF259535}"/>
                </a:ext>
              </a:extLst>
            </p:cNvPr>
            <p:cNvSpPr/>
            <p:nvPr/>
          </p:nvSpPr>
          <p:spPr>
            <a:xfrm>
              <a:off x="558954" y="6312126"/>
              <a:ext cx="21420" cy="181568"/>
            </a:xfrm>
            <a:custGeom>
              <a:avLst/>
              <a:gdLst>
                <a:gd name="connsiteX0" fmla="*/ 21420 w 21420"/>
                <a:gd name="connsiteY0" fmla="*/ 0 h 181568"/>
                <a:gd name="connsiteX1" fmla="*/ 0 w 21420"/>
                <a:gd name="connsiteY1" fmla="*/ 0 h 181568"/>
                <a:gd name="connsiteX2" fmla="*/ 0 w 21420"/>
                <a:gd name="connsiteY2" fmla="*/ 181569 h 181568"/>
                <a:gd name="connsiteX3" fmla="*/ 21420 w 21420"/>
                <a:gd name="connsiteY3" fmla="*/ 181569 h 181568"/>
                <a:gd name="connsiteX4" fmla="*/ 21420 w 21420"/>
                <a:gd name="connsiteY4" fmla="*/ 0 h 1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568">
                  <a:moveTo>
                    <a:pt x="21420" y="0"/>
                  </a:moveTo>
                  <a:lnTo>
                    <a:pt x="0" y="0"/>
                  </a:lnTo>
                  <a:lnTo>
                    <a:pt x="0" y="181569"/>
                  </a:lnTo>
                  <a:lnTo>
                    <a:pt x="21420" y="181569"/>
                  </a:lnTo>
                  <a:lnTo>
                    <a:pt x="21420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5AD9C6-5BC2-721D-A3B7-6DC97BAEFED4}"/>
                </a:ext>
              </a:extLst>
            </p:cNvPr>
            <p:cNvSpPr/>
            <p:nvPr/>
          </p:nvSpPr>
          <p:spPr>
            <a:xfrm>
              <a:off x="616923" y="6312126"/>
              <a:ext cx="21420" cy="181470"/>
            </a:xfrm>
            <a:custGeom>
              <a:avLst/>
              <a:gdLst>
                <a:gd name="connsiteX0" fmla="*/ 21421 w 21420"/>
                <a:gd name="connsiteY0" fmla="*/ 0 h 181470"/>
                <a:gd name="connsiteX1" fmla="*/ 0 w 21420"/>
                <a:gd name="connsiteY1" fmla="*/ 0 h 181470"/>
                <a:gd name="connsiteX2" fmla="*/ 0 w 21420"/>
                <a:gd name="connsiteY2" fmla="*/ 181470 h 181470"/>
                <a:gd name="connsiteX3" fmla="*/ 21421 w 21420"/>
                <a:gd name="connsiteY3" fmla="*/ 181470 h 181470"/>
                <a:gd name="connsiteX4" fmla="*/ 21421 w 21420"/>
                <a:gd name="connsiteY4" fmla="*/ 0 h 18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" h="181470">
                  <a:moveTo>
                    <a:pt x="21421" y="0"/>
                  </a:moveTo>
                  <a:lnTo>
                    <a:pt x="0" y="0"/>
                  </a:lnTo>
                  <a:lnTo>
                    <a:pt x="0" y="181470"/>
                  </a:lnTo>
                  <a:lnTo>
                    <a:pt x="21421" y="181470"/>
                  </a:lnTo>
                  <a:lnTo>
                    <a:pt x="21421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F4FF71-BED3-F17D-97D5-0169E3C35FCA}"/>
                </a:ext>
              </a:extLst>
            </p:cNvPr>
            <p:cNvSpPr/>
            <p:nvPr/>
          </p:nvSpPr>
          <p:spPr>
            <a:xfrm>
              <a:off x="668542" y="6379939"/>
              <a:ext cx="99440" cy="116771"/>
            </a:xfrm>
            <a:custGeom>
              <a:avLst/>
              <a:gdLst>
                <a:gd name="connsiteX0" fmla="*/ 99441 w 99440"/>
                <a:gd name="connsiteY0" fmla="*/ 113755 h 116771"/>
                <a:gd name="connsiteX1" fmla="*/ 78129 w 99440"/>
                <a:gd name="connsiteY1" fmla="*/ 113755 h 116771"/>
                <a:gd name="connsiteX2" fmla="*/ 78129 w 99440"/>
                <a:gd name="connsiteY2" fmla="*/ 96227 h 116771"/>
                <a:gd name="connsiteX3" fmla="*/ 77656 w 99440"/>
                <a:gd name="connsiteY3" fmla="*/ 96227 h 116771"/>
                <a:gd name="connsiteX4" fmla="*/ 72 w 99440"/>
                <a:gd name="connsiteY4" fmla="*/ 73188 h 116771"/>
                <a:gd name="connsiteX5" fmla="*/ 0 w 99440"/>
                <a:gd name="connsiteY5" fmla="*/ 0 h 116771"/>
                <a:gd name="connsiteX6" fmla="*/ 21348 w 99440"/>
                <a:gd name="connsiteY6" fmla="*/ 0 h 116771"/>
                <a:gd name="connsiteX7" fmla="*/ 21348 w 99440"/>
                <a:gd name="connsiteY7" fmla="*/ 67198 h 116771"/>
                <a:gd name="connsiteX8" fmla="*/ 46901 w 99440"/>
                <a:gd name="connsiteY8" fmla="*/ 96461 h 116771"/>
                <a:gd name="connsiteX9" fmla="*/ 78093 w 99440"/>
                <a:gd name="connsiteY9" fmla="*/ 58563 h 116771"/>
                <a:gd name="connsiteX10" fmla="*/ 78093 w 99440"/>
                <a:gd name="connsiteY10" fmla="*/ 0 h 116771"/>
                <a:gd name="connsiteX11" fmla="*/ 99441 w 99440"/>
                <a:gd name="connsiteY11" fmla="*/ 0 h 116771"/>
                <a:gd name="connsiteX12" fmla="*/ 99441 w 99440"/>
                <a:gd name="connsiteY12" fmla="*/ 113755 h 1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440" h="116771">
                  <a:moveTo>
                    <a:pt x="99441" y="113755"/>
                  </a:moveTo>
                  <a:lnTo>
                    <a:pt x="78129" y="113755"/>
                  </a:lnTo>
                  <a:lnTo>
                    <a:pt x="78129" y="96227"/>
                  </a:lnTo>
                  <a:lnTo>
                    <a:pt x="77656" y="96227"/>
                  </a:lnTo>
                  <a:cubicBezTo>
                    <a:pt x="64443" y="125527"/>
                    <a:pt x="72" y="128135"/>
                    <a:pt x="72" y="73188"/>
                  </a:cubicBezTo>
                  <a:lnTo>
                    <a:pt x="0" y="0"/>
                  </a:lnTo>
                  <a:lnTo>
                    <a:pt x="21348" y="0"/>
                  </a:lnTo>
                  <a:lnTo>
                    <a:pt x="21348" y="67198"/>
                  </a:lnTo>
                  <a:cubicBezTo>
                    <a:pt x="21348" y="88576"/>
                    <a:pt x="33470" y="96461"/>
                    <a:pt x="46901" y="96461"/>
                  </a:cubicBezTo>
                  <a:cubicBezTo>
                    <a:pt x="64649" y="96461"/>
                    <a:pt x="78129" y="84960"/>
                    <a:pt x="78093" y="58563"/>
                  </a:cubicBezTo>
                  <a:lnTo>
                    <a:pt x="78093" y="0"/>
                  </a:lnTo>
                  <a:lnTo>
                    <a:pt x="99441" y="0"/>
                  </a:lnTo>
                  <a:lnTo>
                    <a:pt x="99441" y="113755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C1BFDD3-7728-81C8-421E-B981669178FF}"/>
                </a:ext>
              </a:extLst>
            </p:cNvPr>
            <p:cNvSpPr/>
            <p:nvPr/>
          </p:nvSpPr>
          <p:spPr>
            <a:xfrm>
              <a:off x="795318" y="6377048"/>
              <a:ext cx="169436" cy="116707"/>
            </a:xfrm>
            <a:custGeom>
              <a:avLst/>
              <a:gdLst>
                <a:gd name="connsiteX0" fmla="*/ 0 w 169436"/>
                <a:gd name="connsiteY0" fmla="*/ 2891 h 116707"/>
                <a:gd name="connsiteX1" fmla="*/ 19893 w 169436"/>
                <a:gd name="connsiteY1" fmla="*/ 2891 h 116707"/>
                <a:gd name="connsiteX2" fmla="*/ 19893 w 169436"/>
                <a:gd name="connsiteY2" fmla="*/ 20653 h 116707"/>
                <a:gd name="connsiteX3" fmla="*/ 20354 w 169436"/>
                <a:gd name="connsiteY3" fmla="*/ 20653 h 116707"/>
                <a:gd name="connsiteX4" fmla="*/ 56309 w 169436"/>
                <a:gd name="connsiteY4" fmla="*/ 0 h 116707"/>
                <a:gd name="connsiteX5" fmla="*/ 91307 w 169436"/>
                <a:gd name="connsiteY5" fmla="*/ 21132 h 116707"/>
                <a:gd name="connsiteX6" fmla="*/ 126802 w 169436"/>
                <a:gd name="connsiteY6" fmla="*/ 0 h 116707"/>
                <a:gd name="connsiteX7" fmla="*/ 169437 w 169436"/>
                <a:gd name="connsiteY7" fmla="*/ 50432 h 116707"/>
                <a:gd name="connsiteX8" fmla="*/ 169437 w 169436"/>
                <a:gd name="connsiteY8" fmla="*/ 116683 h 116707"/>
                <a:gd name="connsiteX9" fmla="*/ 148138 w 169436"/>
                <a:gd name="connsiteY9" fmla="*/ 116683 h 116707"/>
                <a:gd name="connsiteX10" fmla="*/ 148138 w 169436"/>
                <a:gd name="connsiteY10" fmla="*/ 53286 h 116707"/>
                <a:gd name="connsiteX11" fmla="*/ 123965 w 169436"/>
                <a:gd name="connsiteY11" fmla="*/ 20161 h 116707"/>
                <a:gd name="connsiteX12" fmla="*/ 95380 w 169436"/>
                <a:gd name="connsiteY12" fmla="*/ 54492 h 116707"/>
                <a:gd name="connsiteX13" fmla="*/ 95380 w 169436"/>
                <a:gd name="connsiteY13" fmla="*/ 116646 h 116707"/>
                <a:gd name="connsiteX14" fmla="*/ 74105 w 169436"/>
                <a:gd name="connsiteY14" fmla="*/ 116646 h 116707"/>
                <a:gd name="connsiteX15" fmla="*/ 74105 w 169436"/>
                <a:gd name="connsiteY15" fmla="*/ 57124 h 116707"/>
                <a:gd name="connsiteX16" fmla="*/ 50430 w 169436"/>
                <a:gd name="connsiteY16" fmla="*/ 20222 h 116707"/>
                <a:gd name="connsiteX17" fmla="*/ 21336 w 169436"/>
                <a:gd name="connsiteY17" fmla="*/ 57665 h 116707"/>
                <a:gd name="connsiteX18" fmla="*/ 21336 w 169436"/>
                <a:gd name="connsiteY18" fmla="*/ 116708 h 116707"/>
                <a:gd name="connsiteX19" fmla="*/ 0 w 169436"/>
                <a:gd name="connsiteY19" fmla="*/ 116708 h 116707"/>
                <a:gd name="connsiteX20" fmla="*/ 0 w 169436"/>
                <a:gd name="connsiteY20" fmla="*/ 2891 h 1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9436" h="116707">
                  <a:moveTo>
                    <a:pt x="0" y="2891"/>
                  </a:moveTo>
                  <a:lnTo>
                    <a:pt x="19893" y="2891"/>
                  </a:lnTo>
                  <a:lnTo>
                    <a:pt x="19893" y="20653"/>
                  </a:lnTo>
                  <a:lnTo>
                    <a:pt x="20354" y="20653"/>
                  </a:lnTo>
                  <a:cubicBezTo>
                    <a:pt x="22487" y="13924"/>
                    <a:pt x="36210" y="0"/>
                    <a:pt x="56309" y="0"/>
                  </a:cubicBezTo>
                  <a:cubicBezTo>
                    <a:pt x="72869" y="0"/>
                    <a:pt x="84191" y="7208"/>
                    <a:pt x="91307" y="21132"/>
                  </a:cubicBezTo>
                  <a:cubicBezTo>
                    <a:pt x="98665" y="7208"/>
                    <a:pt x="113334" y="0"/>
                    <a:pt x="126802" y="0"/>
                  </a:cubicBezTo>
                  <a:cubicBezTo>
                    <a:pt x="161327" y="0"/>
                    <a:pt x="169388" y="24970"/>
                    <a:pt x="169437" y="50432"/>
                  </a:cubicBezTo>
                  <a:lnTo>
                    <a:pt x="169437" y="116683"/>
                  </a:lnTo>
                  <a:lnTo>
                    <a:pt x="148138" y="116683"/>
                  </a:lnTo>
                  <a:lnTo>
                    <a:pt x="148138" y="53286"/>
                  </a:lnTo>
                  <a:cubicBezTo>
                    <a:pt x="148138" y="36065"/>
                    <a:pt x="144501" y="20161"/>
                    <a:pt x="123965" y="20161"/>
                  </a:cubicBezTo>
                  <a:cubicBezTo>
                    <a:pt x="103430" y="20161"/>
                    <a:pt x="95368" y="34331"/>
                    <a:pt x="95380" y="54492"/>
                  </a:cubicBezTo>
                  <a:lnTo>
                    <a:pt x="95380" y="116646"/>
                  </a:lnTo>
                  <a:lnTo>
                    <a:pt x="74105" y="116646"/>
                  </a:lnTo>
                  <a:lnTo>
                    <a:pt x="74105" y="57124"/>
                  </a:lnTo>
                  <a:cubicBezTo>
                    <a:pt x="74105" y="35524"/>
                    <a:pt x="71002" y="20222"/>
                    <a:pt x="50430" y="20222"/>
                  </a:cubicBezTo>
                  <a:cubicBezTo>
                    <a:pt x="35046" y="20222"/>
                    <a:pt x="21336" y="31994"/>
                    <a:pt x="21336" y="57665"/>
                  </a:cubicBezTo>
                  <a:lnTo>
                    <a:pt x="21336" y="116708"/>
                  </a:lnTo>
                  <a:lnTo>
                    <a:pt x="0" y="116708"/>
                  </a:lnTo>
                  <a:lnTo>
                    <a:pt x="0" y="2891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E6FBC31-902A-82BD-9A30-8CB64D8A45D2}"/>
                </a:ext>
              </a:extLst>
            </p:cNvPr>
            <p:cNvSpPr/>
            <p:nvPr/>
          </p:nvSpPr>
          <p:spPr>
            <a:xfrm>
              <a:off x="993777" y="6379939"/>
              <a:ext cx="21408" cy="113755"/>
            </a:xfrm>
            <a:custGeom>
              <a:avLst/>
              <a:gdLst>
                <a:gd name="connsiteX0" fmla="*/ 21408 w 21408"/>
                <a:gd name="connsiteY0" fmla="*/ 0 h 113755"/>
                <a:gd name="connsiteX1" fmla="*/ 0 w 21408"/>
                <a:gd name="connsiteY1" fmla="*/ 0 h 113755"/>
                <a:gd name="connsiteX2" fmla="*/ 0 w 21408"/>
                <a:gd name="connsiteY2" fmla="*/ 113755 h 113755"/>
                <a:gd name="connsiteX3" fmla="*/ 21408 w 21408"/>
                <a:gd name="connsiteY3" fmla="*/ 113755 h 113755"/>
                <a:gd name="connsiteX4" fmla="*/ 21408 w 21408"/>
                <a:gd name="connsiteY4" fmla="*/ 0 h 1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8" h="113755">
                  <a:moveTo>
                    <a:pt x="21408" y="0"/>
                  </a:moveTo>
                  <a:lnTo>
                    <a:pt x="0" y="0"/>
                  </a:lnTo>
                  <a:lnTo>
                    <a:pt x="0" y="113755"/>
                  </a:lnTo>
                  <a:lnTo>
                    <a:pt x="21408" y="113755"/>
                  </a:lnTo>
                  <a:lnTo>
                    <a:pt x="21408" y="0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595E8A-077E-A3B9-6AAC-3B53D5CA380A}"/>
                </a:ext>
              </a:extLst>
            </p:cNvPr>
            <p:cNvSpPr/>
            <p:nvPr/>
          </p:nvSpPr>
          <p:spPr>
            <a:xfrm>
              <a:off x="1046546" y="6376921"/>
              <a:ext cx="99331" cy="116798"/>
            </a:xfrm>
            <a:custGeom>
              <a:avLst/>
              <a:gdLst>
                <a:gd name="connsiteX0" fmla="*/ 0 w 99331"/>
                <a:gd name="connsiteY0" fmla="*/ 3018 h 116798"/>
                <a:gd name="connsiteX1" fmla="*/ 21287 w 99331"/>
                <a:gd name="connsiteY1" fmla="*/ 3018 h 116798"/>
                <a:gd name="connsiteX2" fmla="*/ 21287 w 99331"/>
                <a:gd name="connsiteY2" fmla="*/ 20547 h 116798"/>
                <a:gd name="connsiteX3" fmla="*/ 21748 w 99331"/>
                <a:gd name="connsiteY3" fmla="*/ 20547 h 116798"/>
                <a:gd name="connsiteX4" fmla="*/ 99332 w 99331"/>
                <a:gd name="connsiteY4" fmla="*/ 43573 h 116798"/>
                <a:gd name="connsiteX5" fmla="*/ 99332 w 99331"/>
                <a:gd name="connsiteY5" fmla="*/ 116774 h 116798"/>
                <a:gd name="connsiteX6" fmla="*/ 78093 w 99331"/>
                <a:gd name="connsiteY6" fmla="*/ 116774 h 116798"/>
                <a:gd name="connsiteX7" fmla="*/ 78093 w 99331"/>
                <a:gd name="connsiteY7" fmla="*/ 49601 h 116798"/>
                <a:gd name="connsiteX8" fmla="*/ 52527 w 99331"/>
                <a:gd name="connsiteY8" fmla="*/ 20313 h 116798"/>
                <a:gd name="connsiteX9" fmla="*/ 21323 w 99331"/>
                <a:gd name="connsiteY9" fmla="*/ 58236 h 116798"/>
                <a:gd name="connsiteX10" fmla="*/ 21323 w 99331"/>
                <a:gd name="connsiteY10" fmla="*/ 116799 h 116798"/>
                <a:gd name="connsiteX11" fmla="*/ 0 w 99331"/>
                <a:gd name="connsiteY11" fmla="*/ 116799 h 116798"/>
                <a:gd name="connsiteX12" fmla="*/ 0 w 99331"/>
                <a:gd name="connsiteY12" fmla="*/ 3018 h 11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331" h="116798">
                  <a:moveTo>
                    <a:pt x="0" y="3018"/>
                  </a:moveTo>
                  <a:lnTo>
                    <a:pt x="21287" y="3018"/>
                  </a:lnTo>
                  <a:lnTo>
                    <a:pt x="21287" y="20547"/>
                  </a:lnTo>
                  <a:lnTo>
                    <a:pt x="21748" y="20547"/>
                  </a:lnTo>
                  <a:cubicBezTo>
                    <a:pt x="34986" y="-8765"/>
                    <a:pt x="99332" y="-11349"/>
                    <a:pt x="99332" y="43573"/>
                  </a:cubicBezTo>
                  <a:lnTo>
                    <a:pt x="99332" y="116774"/>
                  </a:lnTo>
                  <a:lnTo>
                    <a:pt x="78093" y="116774"/>
                  </a:lnTo>
                  <a:lnTo>
                    <a:pt x="78093" y="49601"/>
                  </a:lnTo>
                  <a:cubicBezTo>
                    <a:pt x="78093" y="28247"/>
                    <a:pt x="65970" y="20313"/>
                    <a:pt x="52527" y="20313"/>
                  </a:cubicBezTo>
                  <a:cubicBezTo>
                    <a:pt x="34792" y="20313"/>
                    <a:pt x="21311" y="31839"/>
                    <a:pt x="21323" y="58236"/>
                  </a:cubicBezTo>
                  <a:lnTo>
                    <a:pt x="21323" y="116799"/>
                  </a:lnTo>
                  <a:lnTo>
                    <a:pt x="0" y="116799"/>
                  </a:lnTo>
                  <a:lnTo>
                    <a:pt x="0" y="3018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C06F360-2792-DD99-EF7A-0011C7747F07}"/>
                </a:ext>
              </a:extLst>
            </p:cNvPr>
            <p:cNvSpPr/>
            <p:nvPr/>
          </p:nvSpPr>
          <p:spPr>
            <a:xfrm>
              <a:off x="1167968" y="6376957"/>
              <a:ext cx="98143" cy="119626"/>
            </a:xfrm>
            <a:custGeom>
              <a:avLst/>
              <a:gdLst>
                <a:gd name="connsiteX0" fmla="*/ 77350 w 98143"/>
                <a:gd name="connsiteY0" fmla="*/ 62011 h 119626"/>
                <a:gd name="connsiteX1" fmla="*/ 77350 w 98143"/>
                <a:gd name="connsiteY1" fmla="*/ 69244 h 119626"/>
                <a:gd name="connsiteX2" fmla="*/ 45421 w 98143"/>
                <a:gd name="connsiteY2" fmla="*/ 102345 h 119626"/>
                <a:gd name="connsiteX3" fmla="*/ 21270 w 98143"/>
                <a:gd name="connsiteY3" fmla="*/ 83894 h 119626"/>
                <a:gd name="connsiteX4" fmla="*/ 77350 w 98143"/>
                <a:gd name="connsiteY4" fmla="*/ 62011 h 119626"/>
                <a:gd name="connsiteX5" fmla="*/ 18632 w 98143"/>
                <a:gd name="connsiteY5" fmla="*/ 30337 h 119626"/>
                <a:gd name="connsiteX6" fmla="*/ 50561 w 98143"/>
                <a:gd name="connsiteY6" fmla="*/ 17385 h 119626"/>
                <a:gd name="connsiteX7" fmla="*/ 77304 w 98143"/>
                <a:gd name="connsiteY7" fmla="*/ 41371 h 119626"/>
                <a:gd name="connsiteX8" fmla="*/ 77304 w 98143"/>
                <a:gd name="connsiteY8" fmla="*/ 46181 h 119626"/>
                <a:gd name="connsiteX9" fmla="*/ 0 w 98143"/>
                <a:gd name="connsiteY9" fmla="*/ 85543 h 119626"/>
                <a:gd name="connsiteX10" fmla="*/ 38792 w 98143"/>
                <a:gd name="connsiteY10" fmla="*/ 119627 h 119626"/>
                <a:gd name="connsiteX11" fmla="*/ 78016 w 98143"/>
                <a:gd name="connsiteY11" fmla="*/ 99454 h 119626"/>
                <a:gd name="connsiteX12" fmla="*/ 78505 w 98143"/>
                <a:gd name="connsiteY12" fmla="*/ 99454 h 119626"/>
                <a:gd name="connsiteX13" fmla="*/ 79230 w 98143"/>
                <a:gd name="connsiteY13" fmla="*/ 116749 h 119626"/>
                <a:gd name="connsiteX14" fmla="*/ 98143 w 98143"/>
                <a:gd name="connsiteY14" fmla="*/ 116749 h 119626"/>
                <a:gd name="connsiteX15" fmla="*/ 97151 w 98143"/>
                <a:gd name="connsiteY15" fmla="*/ 38025 h 119626"/>
                <a:gd name="connsiteX16" fmla="*/ 5838 w 98143"/>
                <a:gd name="connsiteY16" fmla="*/ 16893 h 119626"/>
                <a:gd name="connsiteX17" fmla="*/ 18632 w 98143"/>
                <a:gd name="connsiteY17" fmla="*/ 30337 h 11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143" h="119626">
                  <a:moveTo>
                    <a:pt x="77350" y="62011"/>
                  </a:moveTo>
                  <a:lnTo>
                    <a:pt x="77350" y="69244"/>
                  </a:lnTo>
                  <a:cubicBezTo>
                    <a:pt x="77350" y="84583"/>
                    <a:pt x="69108" y="102345"/>
                    <a:pt x="45421" y="102345"/>
                  </a:cubicBezTo>
                  <a:cubicBezTo>
                    <a:pt x="30766" y="102345"/>
                    <a:pt x="21297" y="96834"/>
                    <a:pt x="21270" y="83894"/>
                  </a:cubicBezTo>
                  <a:cubicBezTo>
                    <a:pt x="21257" y="61027"/>
                    <a:pt x="58273" y="62011"/>
                    <a:pt x="77350" y="62011"/>
                  </a:cubicBezTo>
                  <a:close/>
                  <a:moveTo>
                    <a:pt x="18632" y="30337"/>
                  </a:moveTo>
                  <a:cubicBezTo>
                    <a:pt x="26449" y="24347"/>
                    <a:pt x="34234" y="17385"/>
                    <a:pt x="50561" y="17385"/>
                  </a:cubicBezTo>
                  <a:cubicBezTo>
                    <a:pt x="68742" y="17385"/>
                    <a:pt x="77304" y="29612"/>
                    <a:pt x="77304" y="41371"/>
                  </a:cubicBezTo>
                  <a:lnTo>
                    <a:pt x="77304" y="46181"/>
                  </a:lnTo>
                  <a:cubicBezTo>
                    <a:pt x="55955" y="46181"/>
                    <a:pt x="-13" y="43081"/>
                    <a:pt x="0" y="85543"/>
                  </a:cubicBezTo>
                  <a:cubicBezTo>
                    <a:pt x="0" y="107684"/>
                    <a:pt x="17986" y="119627"/>
                    <a:pt x="38792" y="119627"/>
                  </a:cubicBezTo>
                  <a:cubicBezTo>
                    <a:pt x="55824" y="119627"/>
                    <a:pt x="68598" y="114116"/>
                    <a:pt x="78016" y="99454"/>
                  </a:cubicBezTo>
                  <a:lnTo>
                    <a:pt x="78505" y="99454"/>
                  </a:lnTo>
                  <a:cubicBezTo>
                    <a:pt x="78505" y="105224"/>
                    <a:pt x="78767" y="110980"/>
                    <a:pt x="79230" y="116749"/>
                  </a:cubicBezTo>
                  <a:lnTo>
                    <a:pt x="98143" y="116749"/>
                  </a:lnTo>
                  <a:cubicBezTo>
                    <a:pt x="96615" y="103588"/>
                    <a:pt x="97151" y="36795"/>
                    <a:pt x="97151" y="38025"/>
                  </a:cubicBezTo>
                  <a:cubicBezTo>
                    <a:pt x="97151" y="-5765"/>
                    <a:pt x="34208" y="-10218"/>
                    <a:pt x="5838" y="16893"/>
                  </a:cubicBezTo>
                  <a:lnTo>
                    <a:pt x="18632" y="30337"/>
                  </a:ln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01A8115-21D2-F0B7-4F95-64FCAF120A58}"/>
                </a:ext>
              </a:extLst>
            </p:cNvPr>
            <p:cNvSpPr/>
            <p:nvPr/>
          </p:nvSpPr>
          <p:spPr>
            <a:xfrm>
              <a:off x="498462" y="6325731"/>
              <a:ext cx="28609" cy="29029"/>
            </a:xfrm>
            <a:custGeom>
              <a:avLst/>
              <a:gdLst>
                <a:gd name="connsiteX0" fmla="*/ 14305 w 28609"/>
                <a:gd name="connsiteY0" fmla="*/ 0 h 29029"/>
                <a:gd name="connsiteX1" fmla="*/ 6356 w 28609"/>
                <a:gd name="connsiteY1" fmla="*/ 2447 h 29029"/>
                <a:gd name="connsiteX2" fmla="*/ 1088 w 28609"/>
                <a:gd name="connsiteY2" fmla="*/ 8963 h 29029"/>
                <a:gd name="connsiteX3" fmla="*/ 276 w 28609"/>
                <a:gd name="connsiteY3" fmla="*/ 17351 h 29029"/>
                <a:gd name="connsiteX4" fmla="*/ 4194 w 28609"/>
                <a:gd name="connsiteY4" fmla="*/ 24782 h 29029"/>
                <a:gd name="connsiteX5" fmla="*/ 11521 w 28609"/>
                <a:gd name="connsiteY5" fmla="*/ 28752 h 29029"/>
                <a:gd name="connsiteX6" fmla="*/ 19787 w 28609"/>
                <a:gd name="connsiteY6" fmla="*/ 27921 h 29029"/>
                <a:gd name="connsiteX7" fmla="*/ 26204 w 28609"/>
                <a:gd name="connsiteY7" fmla="*/ 22570 h 29029"/>
                <a:gd name="connsiteX8" fmla="*/ 28609 w 28609"/>
                <a:gd name="connsiteY8" fmla="*/ 14502 h 29029"/>
                <a:gd name="connsiteX9" fmla="*/ 27520 w 28609"/>
                <a:gd name="connsiteY9" fmla="*/ 8950 h 29029"/>
                <a:gd name="connsiteX10" fmla="*/ 24419 w 28609"/>
                <a:gd name="connsiteY10" fmla="*/ 4243 h 29029"/>
                <a:gd name="connsiteX11" fmla="*/ 19778 w 28609"/>
                <a:gd name="connsiteY11" fmla="*/ 1100 h 29029"/>
                <a:gd name="connsiteX12" fmla="*/ 14305 w 28609"/>
                <a:gd name="connsiteY12" fmla="*/ 0 h 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09" h="29029">
                  <a:moveTo>
                    <a:pt x="14305" y="0"/>
                  </a:moveTo>
                  <a:cubicBezTo>
                    <a:pt x="11475" y="0"/>
                    <a:pt x="8709" y="852"/>
                    <a:pt x="6356" y="2447"/>
                  </a:cubicBezTo>
                  <a:cubicBezTo>
                    <a:pt x="4003" y="4043"/>
                    <a:pt x="2170" y="6310"/>
                    <a:pt x="1088" y="8963"/>
                  </a:cubicBezTo>
                  <a:cubicBezTo>
                    <a:pt x="5" y="11616"/>
                    <a:pt x="-277" y="14535"/>
                    <a:pt x="276" y="17351"/>
                  </a:cubicBezTo>
                  <a:cubicBezTo>
                    <a:pt x="829" y="20167"/>
                    <a:pt x="2192" y="22753"/>
                    <a:pt x="4194" y="24782"/>
                  </a:cubicBezTo>
                  <a:cubicBezTo>
                    <a:pt x="6196" y="26812"/>
                    <a:pt x="8746" y="28193"/>
                    <a:pt x="11521" y="28752"/>
                  </a:cubicBezTo>
                  <a:cubicBezTo>
                    <a:pt x="14297" y="29311"/>
                    <a:pt x="17174" y="29021"/>
                    <a:pt x="19787" y="27921"/>
                  </a:cubicBezTo>
                  <a:cubicBezTo>
                    <a:pt x="22401" y="26821"/>
                    <a:pt x="24634" y="24958"/>
                    <a:pt x="26204" y="22570"/>
                  </a:cubicBezTo>
                  <a:cubicBezTo>
                    <a:pt x="27775" y="20181"/>
                    <a:pt x="28612" y="17374"/>
                    <a:pt x="28609" y="14502"/>
                  </a:cubicBezTo>
                  <a:cubicBezTo>
                    <a:pt x="28609" y="12597"/>
                    <a:pt x="28239" y="10710"/>
                    <a:pt x="27520" y="8950"/>
                  </a:cubicBezTo>
                  <a:cubicBezTo>
                    <a:pt x="26801" y="7189"/>
                    <a:pt x="25747" y="5590"/>
                    <a:pt x="24419" y="4243"/>
                  </a:cubicBezTo>
                  <a:cubicBezTo>
                    <a:pt x="23090" y="2896"/>
                    <a:pt x="21513" y="1829"/>
                    <a:pt x="19778" y="1100"/>
                  </a:cubicBezTo>
                  <a:cubicBezTo>
                    <a:pt x="18042" y="372"/>
                    <a:pt x="16182" y="-2"/>
                    <a:pt x="14305" y="0"/>
                  </a:cubicBezTo>
                  <a:close/>
                </a:path>
              </a:pathLst>
            </a:custGeom>
            <a:solidFill>
              <a:srgbClr val="EB8B23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F9DB48-8640-597A-6D3A-F67A136DD268}"/>
                </a:ext>
              </a:extLst>
            </p:cNvPr>
            <p:cNvSpPr/>
            <p:nvPr/>
          </p:nvSpPr>
          <p:spPr>
            <a:xfrm>
              <a:off x="1271166" y="6359274"/>
              <a:ext cx="30582" cy="31021"/>
            </a:xfrm>
            <a:custGeom>
              <a:avLst/>
              <a:gdLst>
                <a:gd name="connsiteX0" fmla="*/ 9430 w 30582"/>
                <a:gd name="connsiteY0" fmla="*/ 24257 h 31021"/>
                <a:gd name="connsiteX1" fmla="*/ 12604 w 30582"/>
                <a:gd name="connsiteY1" fmla="*/ 24257 h 31021"/>
                <a:gd name="connsiteX2" fmla="*/ 12604 w 30582"/>
                <a:gd name="connsiteY2" fmla="*/ 17012 h 31021"/>
                <a:gd name="connsiteX3" fmla="*/ 14955 w 30582"/>
                <a:gd name="connsiteY3" fmla="*/ 17012 h 31021"/>
                <a:gd name="connsiteX4" fmla="*/ 19311 w 30582"/>
                <a:gd name="connsiteY4" fmla="*/ 24257 h 31021"/>
                <a:gd name="connsiteX5" fmla="*/ 22681 w 30582"/>
                <a:gd name="connsiteY5" fmla="*/ 24257 h 31021"/>
                <a:gd name="connsiteX6" fmla="*/ 18123 w 30582"/>
                <a:gd name="connsiteY6" fmla="*/ 16815 h 31021"/>
                <a:gd name="connsiteX7" fmla="*/ 19840 w 30582"/>
                <a:gd name="connsiteY7" fmla="*/ 16365 h 31021"/>
                <a:gd name="connsiteX8" fmla="*/ 21251 w 30582"/>
                <a:gd name="connsiteY8" fmla="*/ 15263 h 31021"/>
                <a:gd name="connsiteX9" fmla="*/ 22119 w 30582"/>
                <a:gd name="connsiteY9" fmla="*/ 13688 h 31021"/>
                <a:gd name="connsiteX10" fmla="*/ 22302 w 30582"/>
                <a:gd name="connsiteY10" fmla="*/ 11895 h 31021"/>
                <a:gd name="connsiteX11" fmla="*/ 9430 w 30582"/>
                <a:gd name="connsiteY11" fmla="*/ 6568 h 31021"/>
                <a:gd name="connsiteX12" fmla="*/ 9430 w 30582"/>
                <a:gd name="connsiteY12" fmla="*/ 24257 h 31021"/>
                <a:gd name="connsiteX13" fmla="*/ 12604 w 30582"/>
                <a:gd name="connsiteY13" fmla="*/ 9299 h 31021"/>
                <a:gd name="connsiteX14" fmla="*/ 19102 w 30582"/>
                <a:gd name="connsiteY14" fmla="*/ 11759 h 31021"/>
                <a:gd name="connsiteX15" fmla="*/ 12604 w 30582"/>
                <a:gd name="connsiteY15" fmla="*/ 14219 h 31021"/>
                <a:gd name="connsiteX16" fmla="*/ 12604 w 30582"/>
                <a:gd name="connsiteY16" fmla="*/ 9299 h 31021"/>
                <a:gd name="connsiteX17" fmla="*/ 7 w 30582"/>
                <a:gd name="connsiteY17" fmla="*/ 15449 h 31021"/>
                <a:gd name="connsiteX18" fmla="*/ 2560 w 30582"/>
                <a:gd name="connsiteY18" fmla="*/ 24086 h 31021"/>
                <a:gd name="connsiteX19" fmla="*/ 9411 w 30582"/>
                <a:gd name="connsiteY19" fmla="*/ 29826 h 31021"/>
                <a:gd name="connsiteX20" fmla="*/ 18253 w 30582"/>
                <a:gd name="connsiteY20" fmla="*/ 30730 h 31021"/>
                <a:gd name="connsiteX21" fmla="*/ 26090 w 30582"/>
                <a:gd name="connsiteY21" fmla="*/ 26492 h 31021"/>
                <a:gd name="connsiteX22" fmla="*/ 30289 w 30582"/>
                <a:gd name="connsiteY22" fmla="*/ 18545 h 31021"/>
                <a:gd name="connsiteX23" fmla="*/ 29421 w 30582"/>
                <a:gd name="connsiteY23" fmla="*/ 9572 h 31021"/>
                <a:gd name="connsiteX24" fmla="*/ 23778 w 30582"/>
                <a:gd name="connsiteY24" fmla="*/ 2606 h 31021"/>
                <a:gd name="connsiteX25" fmla="*/ 15275 w 30582"/>
                <a:gd name="connsiteY25" fmla="*/ 0 h 31021"/>
                <a:gd name="connsiteX26" fmla="*/ 4474 w 30582"/>
                <a:gd name="connsiteY26" fmla="*/ 4547 h 31021"/>
                <a:gd name="connsiteX27" fmla="*/ 0 w 30582"/>
                <a:gd name="connsiteY27" fmla="*/ 15511 h 31021"/>
                <a:gd name="connsiteX28" fmla="*/ 7 w 30582"/>
                <a:gd name="connsiteY28" fmla="*/ 15449 h 31021"/>
                <a:gd name="connsiteX29" fmla="*/ 2710 w 30582"/>
                <a:gd name="connsiteY29" fmla="*/ 15511 h 31021"/>
                <a:gd name="connsiteX30" fmla="*/ 4833 w 30582"/>
                <a:gd name="connsiteY30" fmla="*/ 8412 h 31021"/>
                <a:gd name="connsiteX31" fmla="*/ 10475 w 30582"/>
                <a:gd name="connsiteY31" fmla="*/ 3704 h 31021"/>
                <a:gd name="connsiteX32" fmla="*/ 17750 w 30582"/>
                <a:gd name="connsiteY32" fmla="*/ 2976 h 31021"/>
                <a:gd name="connsiteX33" fmla="*/ 24196 w 30582"/>
                <a:gd name="connsiteY33" fmla="*/ 6475 h 31021"/>
                <a:gd name="connsiteX34" fmla="*/ 27638 w 30582"/>
                <a:gd name="connsiteY34" fmla="*/ 13018 h 31021"/>
                <a:gd name="connsiteX35" fmla="*/ 26913 w 30582"/>
                <a:gd name="connsiteY35" fmla="*/ 20399 h 31021"/>
                <a:gd name="connsiteX36" fmla="*/ 22270 w 30582"/>
                <a:gd name="connsiteY36" fmla="*/ 26126 h 31021"/>
                <a:gd name="connsiteX37" fmla="*/ 15275 w 30582"/>
                <a:gd name="connsiteY37" fmla="*/ 28267 h 31021"/>
                <a:gd name="connsiteX38" fmla="*/ 10462 w 30582"/>
                <a:gd name="connsiteY38" fmla="*/ 27296 h 31021"/>
                <a:gd name="connsiteX39" fmla="*/ 6387 w 30582"/>
                <a:gd name="connsiteY39" fmla="*/ 24530 h 31021"/>
                <a:gd name="connsiteX40" fmla="*/ 3664 w 30582"/>
                <a:gd name="connsiteY40" fmla="*/ 20392 h 31021"/>
                <a:gd name="connsiteX41" fmla="*/ 2710 w 30582"/>
                <a:gd name="connsiteY41" fmla="*/ 15511 h 3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582" h="31021">
                  <a:moveTo>
                    <a:pt x="9430" y="24257"/>
                  </a:moveTo>
                  <a:lnTo>
                    <a:pt x="12604" y="24257"/>
                  </a:lnTo>
                  <a:lnTo>
                    <a:pt x="12604" y="17012"/>
                  </a:lnTo>
                  <a:lnTo>
                    <a:pt x="14955" y="17012"/>
                  </a:lnTo>
                  <a:lnTo>
                    <a:pt x="19311" y="24257"/>
                  </a:lnTo>
                  <a:lnTo>
                    <a:pt x="22681" y="24257"/>
                  </a:lnTo>
                  <a:lnTo>
                    <a:pt x="18123" y="16815"/>
                  </a:lnTo>
                  <a:cubicBezTo>
                    <a:pt x="18717" y="16784"/>
                    <a:pt x="19305" y="16631"/>
                    <a:pt x="19840" y="16365"/>
                  </a:cubicBezTo>
                  <a:cubicBezTo>
                    <a:pt x="20382" y="16098"/>
                    <a:pt x="20859" y="15723"/>
                    <a:pt x="21251" y="15263"/>
                  </a:cubicBezTo>
                  <a:cubicBezTo>
                    <a:pt x="21643" y="14803"/>
                    <a:pt x="21937" y="14267"/>
                    <a:pt x="22119" y="13688"/>
                  </a:cubicBezTo>
                  <a:cubicBezTo>
                    <a:pt x="22296" y="13109"/>
                    <a:pt x="22361" y="12499"/>
                    <a:pt x="22302" y="11895"/>
                  </a:cubicBezTo>
                  <a:cubicBezTo>
                    <a:pt x="22302" y="5511"/>
                    <a:pt x="16157" y="6568"/>
                    <a:pt x="9430" y="6568"/>
                  </a:cubicBezTo>
                  <a:lnTo>
                    <a:pt x="9430" y="24257"/>
                  </a:lnTo>
                  <a:close/>
                  <a:moveTo>
                    <a:pt x="12604" y="9299"/>
                  </a:moveTo>
                  <a:cubicBezTo>
                    <a:pt x="15974" y="9299"/>
                    <a:pt x="19102" y="8844"/>
                    <a:pt x="19102" y="11759"/>
                  </a:cubicBezTo>
                  <a:cubicBezTo>
                    <a:pt x="19102" y="14675"/>
                    <a:pt x="15843" y="14219"/>
                    <a:pt x="12604" y="14219"/>
                  </a:cubicBezTo>
                  <a:lnTo>
                    <a:pt x="12604" y="9299"/>
                  </a:lnTo>
                  <a:close/>
                  <a:moveTo>
                    <a:pt x="7" y="15449"/>
                  </a:moveTo>
                  <a:cubicBezTo>
                    <a:pt x="0" y="18521"/>
                    <a:pt x="882" y="21527"/>
                    <a:pt x="2560" y="24086"/>
                  </a:cubicBezTo>
                  <a:cubicBezTo>
                    <a:pt x="4232" y="26645"/>
                    <a:pt x="6616" y="28643"/>
                    <a:pt x="9411" y="29826"/>
                  </a:cubicBezTo>
                  <a:cubicBezTo>
                    <a:pt x="12206" y="31008"/>
                    <a:pt x="15282" y="31323"/>
                    <a:pt x="18253" y="30730"/>
                  </a:cubicBezTo>
                  <a:cubicBezTo>
                    <a:pt x="21218" y="30136"/>
                    <a:pt x="23948" y="28661"/>
                    <a:pt x="26090" y="26492"/>
                  </a:cubicBezTo>
                  <a:cubicBezTo>
                    <a:pt x="28239" y="24323"/>
                    <a:pt x="29695" y="21557"/>
                    <a:pt x="30289" y="18545"/>
                  </a:cubicBezTo>
                  <a:cubicBezTo>
                    <a:pt x="30877" y="15532"/>
                    <a:pt x="30577" y="12410"/>
                    <a:pt x="29421" y="9572"/>
                  </a:cubicBezTo>
                  <a:cubicBezTo>
                    <a:pt x="28258" y="6735"/>
                    <a:pt x="26299" y="4311"/>
                    <a:pt x="23778" y="2606"/>
                  </a:cubicBezTo>
                  <a:cubicBezTo>
                    <a:pt x="21257" y="902"/>
                    <a:pt x="18299" y="-5"/>
                    <a:pt x="15275" y="0"/>
                  </a:cubicBezTo>
                  <a:cubicBezTo>
                    <a:pt x="11220" y="3"/>
                    <a:pt x="7334" y="1639"/>
                    <a:pt x="4474" y="4547"/>
                  </a:cubicBezTo>
                  <a:cubicBezTo>
                    <a:pt x="1607" y="7456"/>
                    <a:pt x="0" y="11399"/>
                    <a:pt x="0" y="15511"/>
                  </a:cubicBezTo>
                  <a:lnTo>
                    <a:pt x="7" y="15449"/>
                  </a:lnTo>
                  <a:close/>
                  <a:moveTo>
                    <a:pt x="2710" y="15511"/>
                  </a:moveTo>
                  <a:cubicBezTo>
                    <a:pt x="2710" y="12984"/>
                    <a:pt x="3448" y="10513"/>
                    <a:pt x="4833" y="8412"/>
                  </a:cubicBezTo>
                  <a:cubicBezTo>
                    <a:pt x="6211" y="6310"/>
                    <a:pt x="8176" y="4671"/>
                    <a:pt x="10475" y="3704"/>
                  </a:cubicBezTo>
                  <a:cubicBezTo>
                    <a:pt x="12781" y="2736"/>
                    <a:pt x="15308" y="2483"/>
                    <a:pt x="17750" y="2976"/>
                  </a:cubicBezTo>
                  <a:cubicBezTo>
                    <a:pt x="20193" y="3470"/>
                    <a:pt x="22439" y="4687"/>
                    <a:pt x="24196" y="6475"/>
                  </a:cubicBezTo>
                  <a:cubicBezTo>
                    <a:pt x="25959" y="8262"/>
                    <a:pt x="27155" y="10540"/>
                    <a:pt x="27638" y="13018"/>
                  </a:cubicBezTo>
                  <a:cubicBezTo>
                    <a:pt x="28121" y="15497"/>
                    <a:pt x="27873" y="18066"/>
                    <a:pt x="26913" y="20399"/>
                  </a:cubicBezTo>
                  <a:cubicBezTo>
                    <a:pt x="25959" y="22732"/>
                    <a:pt x="24346" y="24725"/>
                    <a:pt x="22270" y="26126"/>
                  </a:cubicBezTo>
                  <a:cubicBezTo>
                    <a:pt x="20199" y="27526"/>
                    <a:pt x="17763" y="28271"/>
                    <a:pt x="15275" y="28267"/>
                  </a:cubicBezTo>
                  <a:cubicBezTo>
                    <a:pt x="13623" y="28267"/>
                    <a:pt x="11990" y="27936"/>
                    <a:pt x="10462" y="27296"/>
                  </a:cubicBezTo>
                  <a:cubicBezTo>
                    <a:pt x="8940" y="26654"/>
                    <a:pt x="7556" y="25715"/>
                    <a:pt x="6387" y="24530"/>
                  </a:cubicBezTo>
                  <a:cubicBezTo>
                    <a:pt x="5218" y="23345"/>
                    <a:pt x="4297" y="21939"/>
                    <a:pt x="3664" y="20392"/>
                  </a:cubicBezTo>
                  <a:cubicBezTo>
                    <a:pt x="3037" y="18844"/>
                    <a:pt x="2710" y="17186"/>
                    <a:pt x="2710" y="15511"/>
                  </a:cubicBezTo>
                  <a:close/>
                </a:path>
              </a:pathLst>
            </a:custGeom>
            <a:solidFill>
              <a:srgbClr val="77797C"/>
            </a:solidFill>
            <a:ln w="6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4754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ILLUMINA PRESENTATION TEMPLATE - PUMPKIN" val="M7hu3E5m"/>
  <p:tag name="ARTICULATE_SLIDE_COUNT" val="5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Sy5rlEadWtZdDgTDyD.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Illumina Presentation Template - Pumpkin">
  <a:themeElements>
    <a:clrScheme name="Illumina Oct 2022">
      <a:dk1>
        <a:srgbClr val="333333"/>
      </a:dk1>
      <a:lt1>
        <a:srgbClr val="FFFFFF"/>
      </a:lt1>
      <a:dk2>
        <a:srgbClr val="777A7D"/>
      </a:dk2>
      <a:lt2>
        <a:srgbClr val="F4F4F0"/>
      </a:lt2>
      <a:accent1>
        <a:srgbClr val="ED8B00"/>
      </a:accent1>
      <a:accent2>
        <a:srgbClr val="E56000"/>
      </a:accent2>
      <a:accent3>
        <a:srgbClr val="FFBE29"/>
      </a:accent3>
      <a:accent4>
        <a:srgbClr val="7723E6"/>
      </a:accent4>
      <a:accent5>
        <a:srgbClr val="5164F8"/>
      </a:accent5>
      <a:accent6>
        <a:srgbClr val="05C0CB"/>
      </a:accent6>
      <a:hlink>
        <a:srgbClr val="ED8B00"/>
      </a:hlink>
      <a:folHlink>
        <a:srgbClr val="777A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EE4025A-CF95-4E45-82F1-CFA6E4C6F45F}" vid="{006190FE-F6FF-49A9-9213-8932522BC179}"/>
    </a:ext>
  </a:extLst>
</a:theme>
</file>

<file path=ppt/theme/theme2.xml><?xml version="1.0" encoding="utf-8"?>
<a:theme xmlns:a="http://schemas.openxmlformats.org/drawingml/2006/main" name="3_Custom Design">
  <a:themeElements>
    <a:clrScheme name="Illumina Brand - 2020 - Pink/Purp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756A5"/>
      </a:accent1>
      <a:accent2>
        <a:srgbClr val="BB89D8"/>
      </a:accent2>
      <a:accent3>
        <a:srgbClr val="FBC8C4"/>
      </a:accent3>
      <a:accent4>
        <a:srgbClr val="E91207"/>
      </a:accent4>
      <a:accent5>
        <a:srgbClr val="DE1B76"/>
      </a:accent5>
      <a:accent6>
        <a:srgbClr val="0077C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lumina-ppt-template-RUO-INTERNAL" id="{ED27B2BD-F882-4F0C-A7C2-7126307C4893}" vid="{0EF7F2F0-0D72-41ED-B075-1220493D1205}"/>
    </a:ext>
  </a:extLst>
</a:theme>
</file>

<file path=ppt/theme/theme3.xml><?xml version="1.0" encoding="utf-8"?>
<a:theme xmlns:a="http://schemas.openxmlformats.org/drawingml/2006/main" name="NovaSeq - Update 3Q2020">
  <a:themeElements>
    <a:clrScheme name="Primary-Secondary">
      <a:dk1>
        <a:srgbClr val="1A1818"/>
      </a:dk1>
      <a:lt1>
        <a:srgbClr val="FFFFFF"/>
      </a:lt1>
      <a:dk2>
        <a:srgbClr val="1A1818"/>
      </a:dk2>
      <a:lt2>
        <a:srgbClr val="7D7C7C"/>
      </a:lt2>
      <a:accent1>
        <a:srgbClr val="3E7EBE"/>
      </a:accent1>
      <a:accent2>
        <a:srgbClr val="97AD4A"/>
      </a:accent2>
      <a:accent3>
        <a:srgbClr val="7D7C7C"/>
      </a:accent3>
      <a:accent4>
        <a:srgbClr val="885087"/>
      </a:accent4>
      <a:accent5>
        <a:srgbClr val="31859C"/>
      </a:accent5>
      <a:accent6>
        <a:srgbClr val="A92C2F"/>
      </a:accent6>
      <a:hlink>
        <a:srgbClr val="4B9BEC"/>
      </a:hlink>
      <a:folHlink>
        <a:srgbClr val="326CA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86" id="{C515E3CB-0E52-449D-B2A4-AADCD069D266}" vid="{17FA0A1D-BAA6-4950-A4A3-C9D8CB89BE8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AllExternalAdhocVariableMappings/>
</file>

<file path=customXml/item10.xml><?xml version="1.0" encoding="utf-8"?>
<DataSourceMapping>
  <Id>193d39d4-02fc-45c0-9f71-9c0596a26dc1</Id>
  <Name>AD_HOC_MAPPING</Name>
  <TargetDataSource>372b2ba1-2c00-4d00-b378-3df1e3defded</TargetDataSource>
  <SourceType>XML File</SourceType>
  <IsReadOnly>false</IsReadOnly>
  <SalesforceOrganizationId>00000000-0000-0000-0000-000000000000</SalesforceOrganizationId>
  <SalesforceOrganizationName/>
  <SalesforceApiVersion/>
  <Properties>
    <Property Name="RecordSeperator" Value="SampleData/DataRecord"/>
  </Properties>
  <RawMappings/>
  <DesignTimeProperties/>
</DataSourceMapping>
</file>

<file path=customXml/item11.xml><?xml version="1.0" encoding="utf-8"?>
<VariableList UniqueId="3b76045a-6086-4614-867d-973cced4c3a2" Name="System" ContentType="XML" MajorVersion="0" MinorVersion="1" isLocalCopy="False" IsBaseObject="False" DataSourceId="3781193b-a014-4ed8-9d22-d6a73a553d81" DataSourceMajorVersion="0" DataSourceMinorVersion="1"/>
</file>

<file path=customXml/item12.xml><?xml version="1.0" encoding="utf-8"?>
<VariableListDefinition name="System" displayName="System" id="3b76045a-6086-4614-867d-973cced4c3a2" isdomainofvalue="False" dataSourceId="3781193b-a014-4ed8-9d22-d6a73a553d81"/>
</file>

<file path=customXml/item13.xml><?xml version="1.0" encoding="utf-8"?>
<VariableList UniqueId="00549c5d-982d-4841-8f88-721c19e67686" Name="Computed" ContentType="XML" MajorVersion="0" MinorVersion="1" isLocalCopy="False" IsBaseObject="False" DataSourceId="e961fe8b-0965-465c-ad6b-17aa13667cdf" DataSourceMajorVersion="0" DataSourceMinorVersion="1"/>
</file>

<file path=customXml/item14.xml><?xml version="1.0" encoding="utf-8"?>
<VariableListDefinition name="AD_HOC" displayName="AD_HOC" id="8443b124-03bb-4d45-8cbc-af32963ebdc0" isdomainofvalue="False" dataSourceId="372b2ba1-2c00-4d00-b378-3df1e3defded"/>
</file>

<file path=customXml/item15.xml><?xml version="1.0" encoding="utf-8"?>
<DataSourceMapping>
  <Id>18fc5b1b-e557-40d5-858f-19df8a45f673</Id>
  <Name/>
  <TargetDataSource>103</TargetDataSource>
  <SourceType/>
  <IsReadOnly>false</IsReadOnly>
  <SalesforceOrganizationId>00000000-0000-0000-0000-000000000000</SalesforceOrganizationId>
  <SalesforceOrganizationName/>
  <SalesforceApiVersion/>
  <Properties/>
  <RawMappings/>
  <DesignTimeProperties/>
</DataSourceMapping>
</file>

<file path=customXml/item16.xml><?xml version="1.0" encoding="utf-8"?>
<VariableList UniqueId="8443b124-03bb-4d45-8cbc-af32963ebdc0" Name="AD_HOC" ContentType="XML" MajorVersion="0" MinorVersion="1" isLocalCopy="False" IsBaseObject="False" DataSourceId="372b2ba1-2c00-4d00-b378-3df1e3defded" DataSourceMajorVersion="0" DataSourceMinorVersion="1"/>
</file>

<file path=customXml/item17.xml><?xml version="1.0" encoding="utf-8"?>
<VariableListDefinition name="SectionSelectionDs" displayName="SectionSelectionDs" id="e920252e-bd2d-4762-bdcf-4e2a242ad78e" isdomainofvalue="False" dataSourceId="103">
  <Variable name="SectionSelector" type="TABLE" dataFieldId="200" isRepeatingTable="True">
    <Variable name="SectionId" type="STRING" dataFieldId="300"/>
    <Variable name="Include" type="BOOL" dataFieldId="301"/>
    <Variable name="Index" type="INTEGER" dataFieldId="302"/>
    <Variable name="SelectorId" type="STRING" dataFieldId="303"/>
  </Variable>
</VariableListDefinition>
</file>

<file path=customXml/item18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9.xml><?xml version="1.0" encoding="utf-8"?>
<DataSourceMapping>
  <Id>4b39859b-8536-4811-ad78-a402b6998fbd</Id>
  <Name>EXPRESSION_VARIABLE_MAPPING</Name>
  <TargetDataSource>3781193b-a014-4ed8-9d22-d6a73a553d81</TargetDataSource>
  <SourceType>XML File</SourceType>
  <IsReadOnly>false</IsReadOnly>
  <SalesforceOrganizationId>00000000-0000-0000-0000-000000000000</SalesforceOrganizationId>
  <SalesforceOrganizationName/>
  <SalesforceApiVersion/>
  <Properties/>
  <RawMappings/>
  <DesignTimeProperties/>
</DataSourceMapping>
</file>

<file path=customXml/item2.xml><?xml version="1.0" encoding="utf-8"?>
<DataSourceInfo>
  <Id>3781193b-a014-4ed8-9d22-d6a73a553d81</Id>
  <MajorVersion>0</MajorVersion>
  <MinorVersion>1</MinorVersion>
  <DataSourceType>System</DataSourceType>
  <Name>System</Name>
  <Description/>
  <Filter/>
  <DataFields/>
</DataSourceInfo>
</file>

<file path=customXml/item20.xml><?xml version="1.0" encoding="utf-8"?>
<DataSourceInfo>
  <Id>372b2ba1-2c00-4d00-b378-3df1e3defded</Id>
  <MajorVersion>0</MajorVersion>
  <MinorVersion>1</MinorVersion>
  <DataSourceType>Ad_Hoc</DataSourceType>
  <Name>AD_HOC</Name>
  <Description/>
  <Filter/>
  <DataFields/>
</DataSourceInfo>
</file>

<file path=customXml/item21.xml><?xml version="1.0" encoding="utf-8"?>
<DataSourceInfo>
  <Id>e961fe8b-0965-465c-ad6b-17aa13667cdf</Id>
  <MajorVersion>0</MajorVersion>
  <MinorVersion>1</MinorVersion>
  <DataSourceType>Expression</DataSourceType>
  <Name>Computed</Name>
  <Description/>
  <Filter/>
  <DataFields/>
</DataSourceInfo>
</file>

<file path=customXml/item22.xml><?xml version="1.0" encoding="utf-8"?>
<VariableListCustXmlRels>
  <VariableListCustXmlRel variableListName="AD_HOC">
    <VariableListDefCustXmlId>{E1016B49-A9A2-42F7-B49F-9259EEF8DBD9}</VariableListDefCustXmlId>
    <LibraryMetadataCustXmlId>{E33B3CAF-EACF-455B-A826-2D51AFAC2EA0}</LibraryMetadataCustXmlId>
    <DataSourceInfoCustXmlId>{8D4F7BF6-2D3E-4606-83BC-F61685053F3C}</DataSourceInfoCustXmlId>
    <DataSourceMappingCustXmlId>{0A8C3084-25CF-4F49-BBDF-9C89150F0EA5}</DataSourceMappingCustXmlId>
    <SdmcCustXmlId>{B2B21FC0-FF01-4536-864B-F67C3C31D0CA}</SdmcCustXmlId>
  </VariableListCustXmlRel>
  <VariableListCustXmlRel variableListName="Computed">
    <VariableListDefCustXmlId>{25420FF7-2747-4C85-B48F-3ABA8DF11D3B}</VariableListDefCustXmlId>
    <LibraryMetadataCustXmlId>{EC2DEC1E-6431-4F75-BEC4-78C72EEF986B}</LibraryMetadataCustXmlId>
    <DataSourceInfoCustXmlId>{5BD4D45C-ED09-496A-A2D5-72F0CE181154}</DataSourceInfoCustXmlId>
    <DataSourceMappingCustXmlId>{2882E4FD-02D4-4902-86E6-AB1BA56F4C55}</DataSourceMappingCustXmlId>
  </VariableListCustXmlRel>
  <VariableListCustXmlRel variableListName="System">
    <VariableListDefCustXmlId>{9D563169-C206-4DE4-A3A4-3CF098C8C0C5}</VariableListDefCustXmlId>
    <LibraryMetadataCustXmlId>{5377AF4E-CF31-417E-BE0E-5474FD1C5BFF}</LibraryMetadataCustXmlId>
    <DataSourceInfoCustXmlId>{C9BB1A1B-F885-40A4-BC8F-A062100EDC41}</DataSourceInfoCustXmlId>
    <DataSourceMappingCustXmlId>{1A72BA0A-91F8-4CAA-9B9E-739025934809}</DataSourceMappingCustXmlId>
  </VariableListCustXmlRel>
  <VariableListCustXmlRel variableListName="SectionSelectionDs">
    <VariableListDefCustXmlId>{C8350D6D-FF33-4ADE-AAAA-97DBD5D9BDD5}</VariableListDefCustXmlId>
    <LibraryMetadataCustXmlId>{7781A2A2-B664-40AA-A7D5-9239919B5C78}</LibraryMetadataCustXmlId>
    <DataSourceInfoCustXmlId>{0E745BEF-43A3-4679-AAA3-A5C991BE3209}</DataSourceInfoCustXmlId>
    <DataSourceMappingCustXmlId>{26ABD165-BCD7-4C7E-A2F2-B6A2C141EF75}</DataSourceMappingCustXmlId>
  </VariableListCustXmlRel>
</VariableListCustXmlRel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4.xml><?xml version="1.0" encoding="utf-8"?>
<DataSourceInfo>
  <Id>103</Id>
  <MajorVersion>1</MajorVersion>
  <MinorVersion>0</MinorVersion>
  <DataSourceType>SectionSelectionInfo</DataSourceType>
  <Name>SectionSelectionDs</Name>
  <Description>Internal data source used for selecting/re-ordering ppt 2010 sections in requesters</Description>
  <Filter/>
  <DataFields>
    <TableInfo>
      <Id>200</Id>
      <Name>SectionSelector</Name>
      <Description/>
      <ExpressionString/>
      <FieldType>SectionSelector</FieldType>
      <Filter/>
      <DefaultValue/>
      <IsInputParameter>false</IsInputParameter>
      <IsInputMultipleValues>false</IsInputMultipleValues>
      <IncludeInRecordSelector>false</IncludeInRecordSelector>
      <IsRepeating>false</IsRepeating>
      <IsKeyField>false</IsKeyField>
      <Required>false</Required>
      <NativeSourceType>String</NativeSourceType>
      <MaxLength>0</MaxLength>
      <DynamicDomainOfValueSourceId/>
      <TrimEmptyRows>false</TrimEmptyRows>
      <CanIncludeInModel>true</CanIncludeInModel>
      <IncludeInModel>true</IncludeInModel>
      <IsPartial>false</IsPartial>
      <IsValid>true</IsValid>
      <NativeFieldMapping/>
      <OriginalName>SectionSelector</OriginalName>
      <ValidationMessage/>
      <FieldInfo>
        <Id>300</Id>
        <Name>SectionId</Name>
        <Description/>
        <ExpressionString/>
        <FieldType>System.String</FieldType>
        <Filter/>
        <DefaultValue/>
        <IsInputParameter>false</IsInputParameter>
        <IsInputMultipleValues>false</IsInputMultipleValues>
        <IncludeInRecordSelector>false</IncludeInRecordSelector>
        <IsRepeating>false</IsRepeating>
        <IsKeyField>false</IsKeyField>
        <Required>false</Required>
        <NativeSourceType>String</NativeSourceType>
        <MaxLength>0</MaxLength>
        <DynamicDomainOfValueSourceId/>
        <TrimEmptyRows>false</TrimEmptyRows>
        <CanIncludeInModel>true</CanIncludeInModel>
        <IncludeInModel>true</IncludeInModel>
        <IsPartial>false</IsPartial>
        <IsValid>true</IsValid>
        <NativeFieldMapping/>
        <OriginalName>SectionId</OriginalName>
        <ValidationMessage/>
      </FieldInfo>
      <FieldInfo>
        <Id>301</Id>
        <Name>Include</Name>
        <Description/>
        <ExpressionString/>
        <FieldType>System.Boolean</FieldType>
        <Filter/>
        <DefaultValue/>
        <IsInputParameter>false</IsInputParameter>
        <IsInputMultipleValues>false</IsInputMultipleValues>
        <IncludeInRecordSelector>false</IncludeInRecordSelector>
        <IsRepeating>false</IsRepeating>
        <IsKeyField>false</IsKeyField>
        <Required>false</Required>
        <NativeSourceType>String</NativeSourceType>
        <MaxLength>0</MaxLength>
        <DynamicDomainOfValueSourceId/>
        <TrimEmptyRows>false</TrimEmptyRows>
        <CanIncludeInModel>true</CanIncludeInModel>
        <IncludeInModel>true</IncludeInModel>
        <IsPartial>false</IsPartial>
        <IsValid>true</IsValid>
        <NativeFieldMapping/>
        <OriginalName>Include</OriginalName>
        <ValidationMessage/>
      </FieldInfo>
      <FieldInfo>
        <Id>302</Id>
        <Name>Index</Name>
        <Description/>
        <ExpressionString/>
        <FieldType>System.Int32</FieldType>
        <Filter/>
        <DefaultValue/>
        <IsInputParameter>false</IsInputParameter>
        <IsInputMultipleValues>false</IsInputMultipleValues>
        <IncludeInRecordSelector>false</IncludeInRecordSelector>
        <IsRepeating>false</IsRepeating>
        <IsKeyField>false</IsKeyField>
        <Required>false</Required>
        <NativeSourceType>String</NativeSourceType>
        <MaxLength>0</MaxLength>
        <DynamicDomainOfValueSourceId/>
        <TrimEmptyRows>false</TrimEmptyRows>
        <CanIncludeInModel>true</CanIncludeInModel>
        <IncludeInModel>true</IncludeInModel>
        <IsPartial>false</IsPartial>
        <IsValid>true</IsValid>
        <NativeFieldMapping/>
        <OriginalName>Index</OriginalName>
        <ValidationMessage/>
      </FieldInfo>
      <FieldInfo>
        <Id>303</Id>
        <Name>SelectorId</Name>
        <Description/>
        <ExpressionString/>
        <FieldType>System.String</FieldType>
        <Filter/>
        <DefaultValue/>
        <IsInputParameter>false</IsInputParameter>
        <IsInputMultipleValues>false</IsInputMultipleValues>
        <IncludeInRecordSelector>false</IncludeInRecordSelector>
        <IsRepeating>false</IsRepeating>
        <IsKeyField>false</IsKeyField>
        <Required>false</Required>
        <NativeSourceType>String</NativeSourceType>
        <MaxLength>0</MaxLength>
        <DynamicDomainOfValueSourceId/>
        <TrimEmptyRows>false</TrimEmptyRows>
        <CanIncludeInModel>true</CanIncludeInModel>
        <IncludeInModel>true</IncludeInModel>
        <IsPartial>false</IsPartial>
        <IsValid>true</IsValid>
        <NativeFieldMapping/>
        <OriginalName>SelectorId</OriginalName>
        <ValidationMessage/>
      </FieldInfo>
    </TableInfo>
  </DataFields>
</DataSourceInfo>
</file>

<file path=customXml/item5.xml><?xml version="1.0" encoding="utf-8"?>
<SourceDataModel Name="AD_HOC" TargetDataSourceId="372b2ba1-2c00-4d00-b378-3df1e3defded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DataSourceMapping>
  <Id>0f4a4383-757d-4f51-95d6-4249a02a8509</Id>
  <Name>EXPRESSION_VARIABLE_MAPPING</Name>
  <TargetDataSource>e961fe8b-0965-465c-ad6b-17aa13667cdf</TargetDataSource>
  <SourceType>XML File</SourceType>
  <IsReadOnly>false</IsReadOnly>
  <SalesforceOrganizationId>00000000-0000-0000-0000-000000000000</SalesforceOrganizationId>
  <SalesforceOrganizationName/>
  <SalesforceApiVersion/>
  <Properties/>
  <RawMappings/>
  <DesignTimeProperties/>
</DataSourceMapping>
</file>

<file path=customXml/item8.xml><?xml version="1.0" encoding="utf-8"?>
<VariableListDefinition name="Computed" displayName="Computed" id="00549c5d-982d-4841-8f88-721c19e67686" isdomainofvalue="False" dataSourceId="e961fe8b-0965-465c-ad6b-17aa13667cdf"/>
</file>

<file path=customXml/item9.xml><?xml version="1.0" encoding="utf-8"?>
<VariableList UniqueId="e920252e-bd2d-4762-bdcf-4e2a242ad78e" Name="SectionSelectionDs" ContentType="XML" MajorVersion="0" MinorVersion="1" isLocalCopy="False" IsBaseObject="False" DataSourceId="103" DataSourceMajorVersion="1" DataSourceMinorVersion="0"/>
</file>

<file path=customXml/itemProps1.xml><?xml version="1.0" encoding="utf-8"?>
<ds:datastoreItem xmlns:ds="http://schemas.openxmlformats.org/officeDocument/2006/customXml" ds:itemID="{C9964B8A-89BA-4CD8-B786-6A7A62921413}">
  <ds:schemaRefs/>
</ds:datastoreItem>
</file>

<file path=customXml/itemProps10.xml><?xml version="1.0" encoding="utf-8"?>
<ds:datastoreItem xmlns:ds="http://schemas.openxmlformats.org/officeDocument/2006/customXml" ds:itemID="{0A8C3084-25CF-4F49-BBDF-9C89150F0EA5}">
  <ds:schemaRefs/>
</ds:datastoreItem>
</file>

<file path=customXml/itemProps11.xml><?xml version="1.0" encoding="utf-8"?>
<ds:datastoreItem xmlns:ds="http://schemas.openxmlformats.org/officeDocument/2006/customXml" ds:itemID="{5377AF4E-CF31-417E-BE0E-5474FD1C5BFF}">
  <ds:schemaRefs/>
</ds:datastoreItem>
</file>

<file path=customXml/itemProps12.xml><?xml version="1.0" encoding="utf-8"?>
<ds:datastoreItem xmlns:ds="http://schemas.openxmlformats.org/officeDocument/2006/customXml" ds:itemID="{9D563169-C206-4DE4-A3A4-3CF098C8C0C5}">
  <ds:schemaRefs/>
</ds:datastoreItem>
</file>

<file path=customXml/itemProps13.xml><?xml version="1.0" encoding="utf-8"?>
<ds:datastoreItem xmlns:ds="http://schemas.openxmlformats.org/officeDocument/2006/customXml" ds:itemID="{EC2DEC1E-6431-4F75-BEC4-78C72EEF986B}">
  <ds:schemaRefs/>
</ds:datastoreItem>
</file>

<file path=customXml/itemProps14.xml><?xml version="1.0" encoding="utf-8"?>
<ds:datastoreItem xmlns:ds="http://schemas.openxmlformats.org/officeDocument/2006/customXml" ds:itemID="{E1016B49-A9A2-42F7-B49F-9259EEF8DBD9}">
  <ds:schemaRefs/>
</ds:datastoreItem>
</file>

<file path=customXml/itemProps15.xml><?xml version="1.0" encoding="utf-8"?>
<ds:datastoreItem xmlns:ds="http://schemas.openxmlformats.org/officeDocument/2006/customXml" ds:itemID="{26ABD165-BCD7-4C7E-A2F2-B6A2C141EF75}">
  <ds:schemaRefs/>
</ds:datastoreItem>
</file>

<file path=customXml/itemProps16.xml><?xml version="1.0" encoding="utf-8"?>
<ds:datastoreItem xmlns:ds="http://schemas.openxmlformats.org/officeDocument/2006/customXml" ds:itemID="{E33B3CAF-EACF-455B-A826-2D51AFAC2EA0}">
  <ds:schemaRefs/>
</ds:datastoreItem>
</file>

<file path=customXml/itemProps17.xml><?xml version="1.0" encoding="utf-8"?>
<ds:datastoreItem xmlns:ds="http://schemas.openxmlformats.org/officeDocument/2006/customXml" ds:itemID="{C8350D6D-FF33-4ADE-AAAA-97DBD5D9BDD5}">
  <ds:schemaRefs/>
</ds:datastoreItem>
</file>

<file path=customXml/itemProps18.xml><?xml version="1.0" encoding="utf-8"?>
<ds:datastoreItem xmlns:ds="http://schemas.openxmlformats.org/officeDocument/2006/customXml" ds:itemID="{75B93436-3B1B-4D01-AE6D-FD418D356366}">
  <ds:schemaRefs>
    <ds:schemaRef ds:uri="http://schemas.microsoft.com/sharepoint/v3/contenttype/forms"/>
  </ds:schemaRefs>
</ds:datastoreItem>
</file>

<file path=customXml/itemProps19.xml><?xml version="1.0" encoding="utf-8"?>
<ds:datastoreItem xmlns:ds="http://schemas.openxmlformats.org/officeDocument/2006/customXml" ds:itemID="{1A72BA0A-91F8-4CAA-9B9E-739025934809}">
  <ds:schemaRefs/>
</ds:datastoreItem>
</file>

<file path=customXml/itemProps2.xml><?xml version="1.0" encoding="utf-8"?>
<ds:datastoreItem xmlns:ds="http://schemas.openxmlformats.org/officeDocument/2006/customXml" ds:itemID="{C9BB1A1B-F885-40A4-BC8F-A062100EDC41}">
  <ds:schemaRefs/>
</ds:datastoreItem>
</file>

<file path=customXml/itemProps20.xml><?xml version="1.0" encoding="utf-8"?>
<ds:datastoreItem xmlns:ds="http://schemas.openxmlformats.org/officeDocument/2006/customXml" ds:itemID="{8D4F7BF6-2D3E-4606-83BC-F61685053F3C}">
  <ds:schemaRefs/>
</ds:datastoreItem>
</file>

<file path=customXml/itemProps21.xml><?xml version="1.0" encoding="utf-8"?>
<ds:datastoreItem xmlns:ds="http://schemas.openxmlformats.org/officeDocument/2006/customXml" ds:itemID="{5BD4D45C-ED09-496A-A2D5-72F0CE181154}">
  <ds:schemaRefs/>
</ds:datastoreItem>
</file>

<file path=customXml/itemProps22.xml><?xml version="1.0" encoding="utf-8"?>
<ds:datastoreItem xmlns:ds="http://schemas.openxmlformats.org/officeDocument/2006/customXml" ds:itemID="{1A8A1763-5E58-4EE6-899A-0F955C094C06}">
  <ds:schemaRefs/>
</ds:datastoreItem>
</file>

<file path=customXml/itemProps3.xml><?xml version="1.0" encoding="utf-8"?>
<ds:datastoreItem xmlns:ds="http://schemas.openxmlformats.org/officeDocument/2006/customXml" ds:itemID="{3E48B0AB-3284-4D9F-AB29-08D5607241D4}">
  <ds:schemaRefs>
    <ds:schemaRef ds:uri="http://purl.org/dc/elements/1.1/"/>
    <ds:schemaRef ds:uri="http://purl.org/dc/dcmitype/"/>
    <ds:schemaRef ds:uri="http://purl.org/dc/terms/"/>
    <ds:schemaRef ds:uri="e7e6197b-d853-4056-8cca-8c3e4005e6fd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33d46979-b3c2-4ab1-8360-c1366ffb3531"/>
  </ds:schemaRefs>
</ds:datastoreItem>
</file>

<file path=customXml/itemProps4.xml><?xml version="1.0" encoding="utf-8"?>
<ds:datastoreItem xmlns:ds="http://schemas.openxmlformats.org/officeDocument/2006/customXml" ds:itemID="{0E745BEF-43A3-4679-AAA3-A5C991BE3209}">
  <ds:schemaRefs/>
</ds:datastoreItem>
</file>

<file path=customXml/itemProps5.xml><?xml version="1.0" encoding="utf-8"?>
<ds:datastoreItem xmlns:ds="http://schemas.openxmlformats.org/officeDocument/2006/customXml" ds:itemID="{B2B21FC0-FF01-4536-864B-F67C3C31D0CA}">
  <ds:schemaRefs/>
</ds:datastoreItem>
</file>

<file path=customXml/itemProps6.xml><?xml version="1.0" encoding="utf-8"?>
<ds:datastoreItem xmlns:ds="http://schemas.openxmlformats.org/officeDocument/2006/customXml" ds:itemID="{4E4802CB-A9F4-4AE2-A6E3-22D2CC20A722}"/>
</file>

<file path=customXml/itemProps7.xml><?xml version="1.0" encoding="utf-8"?>
<ds:datastoreItem xmlns:ds="http://schemas.openxmlformats.org/officeDocument/2006/customXml" ds:itemID="{2882E4FD-02D4-4902-86E6-AB1BA56F4C55}">
  <ds:schemaRefs/>
</ds:datastoreItem>
</file>

<file path=customXml/itemProps8.xml><?xml version="1.0" encoding="utf-8"?>
<ds:datastoreItem xmlns:ds="http://schemas.openxmlformats.org/officeDocument/2006/customXml" ds:itemID="{25420FF7-2747-4C85-B48F-3ABA8DF11D3B}">
  <ds:schemaRefs/>
</ds:datastoreItem>
</file>

<file path=customXml/itemProps9.xml><?xml version="1.0" encoding="utf-8"?>
<ds:datastoreItem xmlns:ds="http://schemas.openxmlformats.org/officeDocument/2006/customXml" ds:itemID="{7781A2A2-B664-40AA-A7D5-9239919B5C78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Illumina Presentation Template - Pumpkin</Template>
  <TotalTime>13052</TotalTime>
  <Words>724</Words>
  <Application>Microsoft Office PowerPoint</Application>
  <PresentationFormat>Widescreen</PresentationFormat>
  <Paragraphs>140</Paragraphs>
  <Slides>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Arial-BoldMT</vt:lpstr>
      <vt:lpstr>ArialMT</vt:lpstr>
      <vt:lpstr>Calibri</vt:lpstr>
      <vt:lpstr>Symbol</vt:lpstr>
      <vt:lpstr>Wingdings</vt:lpstr>
      <vt:lpstr>Illumina Presentation Template - Pumpkin</vt:lpstr>
      <vt:lpstr>3_Custom Design</vt:lpstr>
      <vt:lpstr>NovaSeq - Update 3Q2020</vt:lpstr>
      <vt:lpstr>think-cell Slide</vt:lpstr>
      <vt:lpstr>MiSeq™ i100 Series</vt:lpstr>
      <vt:lpstr>PowerPoint Presentation</vt:lpstr>
      <vt:lpstr>PowerPoint Presentation</vt:lpstr>
      <vt:lpstr>PowerPoint Presentation</vt:lpstr>
      <vt:lpstr>PowerPoint Presentation</vt:lpstr>
      <vt:lpstr>Compared to the MiSeq System the MiSeq i100 Series provides…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Meeting title goes here</dc:title>
  <dc:creator>Estrada, Elena</dc:creator>
  <cp:lastModifiedBy>Randolph, Robyn | APHL</cp:lastModifiedBy>
  <cp:revision>29</cp:revision>
  <dcterms:created xsi:type="dcterms:W3CDTF">2023-10-18T15:42:22Z</dcterms:created>
  <dcterms:modified xsi:type="dcterms:W3CDTF">2024-10-16T13:58:50Z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334c40ad-fa17-4875-888b-5e32aa8bd006</vt:lpwstr>
  </property>
  <property fmtid="{D5CDD505-2E9C-101B-9397-08002B2CF9AE}" pid="3" name="Order">
    <vt:r8>39630800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_dlc_DocId">
    <vt:lpwstr>23CEHAA2X2SM-2102554853-396308</vt:lpwstr>
  </property>
  <property fmtid="{D5CDD505-2E9C-101B-9397-08002B2CF9AE}" pid="8" name="TriggerFlowInfo">
    <vt:lpwstr/>
  </property>
  <property fmtid="{D5CDD505-2E9C-101B-9397-08002B2CF9AE}" pid="9" name="_dlc_DocIdUrl">
    <vt:lpwstr>https://slidegenius365.sharepoint.com/_layouts/15/DocIdRedir.aspx?ID=23CEHAA2X2SM-2102554853-396308, 23CEHAA2X2SM-2102554853-396308</vt:lpwstr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  <property fmtid="{D5CDD505-2E9C-101B-9397-08002B2CF9AE}" pid="13" name="ArticulateGUID">
    <vt:lpwstr>AC6CBAA2-A2D9-48E4-8623-950FCB46FCEA</vt:lpwstr>
  </property>
  <property fmtid="{D5CDD505-2E9C-101B-9397-08002B2CF9AE}" pid="14" name="ArticulatePath">
    <vt:lpwstr>illumina-ppt-template-RUO-INTERNAL</vt:lpwstr>
  </property>
  <property fmtid="{D5CDD505-2E9C-101B-9397-08002B2CF9AE}" pid="15" name="ContentTypeId">
    <vt:lpwstr>0x010100E23A49D5CB2C7542997766C405C38DF7</vt:lpwstr>
  </property>
</Properties>
</file>