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Masters/slideMaster1.xml" ContentType="application/vnd.openxmlformats-officedocument.presentationml.slideMaster+xml"/>
  <Override PartName="/ppt/slideLayouts/slideLayout1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charts/colors2.xml" ContentType="application/vnd.ms-office.chartcolorstyle+xml"/>
  <Override PartName="/ppt/charts/style2.xml" ContentType="application/vnd.ms-office.chartstyle+xml"/>
  <Override PartName="/ppt/charts/chart2.xml" ContentType="application/vnd.openxmlformats-officedocument.drawingml.chart+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2.xml" ContentType="application/vnd.openxmlformats-officedocument.presentationml.tags+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2134806070" r:id="rId2"/>
    <p:sldId id="2134806218" r:id="rId3"/>
    <p:sldId id="2134806110" r:id="rId4"/>
    <p:sldId id="2134806073" r:id="rId5"/>
    <p:sldId id="2134805983" r:id="rId6"/>
    <p:sldId id="2134805980" r:id="rId7"/>
    <p:sldId id="2134806033" r:id="rId8"/>
    <p:sldId id="2134806381" r:id="rId9"/>
    <p:sldId id="2134805979" r:id="rId10"/>
    <p:sldId id="2134806396" r:id="rId11"/>
    <p:sldId id="2134806377" r:id="rId12"/>
    <p:sldId id="2134806376" r:id="rId13"/>
    <p:sldId id="2134806375" r:id="rId14"/>
    <p:sldId id="2134806119" r:id="rId15"/>
  </p:sldIdLst>
  <p:sldSz cx="12192000" cy="6858000"/>
  <p:notesSz cx="6858000" cy="9144000"/>
  <p:defaultTextStyle>
    <a:defPPr>
      <a:defRPr lang="en-US"/>
    </a:defPPr>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7FD0E00-B8F3-43E7-B090-F191D68D01E4}">
          <p14:sldIdLst>
            <p14:sldId id="2134806070"/>
            <p14:sldId id="2134806218"/>
            <p14:sldId id="2134806110"/>
            <p14:sldId id="2134806073"/>
            <p14:sldId id="2134805983"/>
            <p14:sldId id="2134805980"/>
            <p14:sldId id="2134806033"/>
            <p14:sldId id="2134806381"/>
            <p14:sldId id="2134805979"/>
            <p14:sldId id="2134806396"/>
            <p14:sldId id="2134806377"/>
            <p14:sldId id="2134806376"/>
            <p14:sldId id="2134806375"/>
            <p14:sldId id="213480611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7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C22544A-7EE6-4342-B048-85BDC7FD1C3A}" styleName="Qiagen Standard">
    <a:wholeTbl>
      <a:tcTxStyle>
        <a:fontRef idx="minor">
          <a:prstClr val="black"/>
        </a:fontRef>
        <a:schemeClr val="dk2"/>
      </a:tcTxStyle>
      <a:tcStyle>
        <a:tcBdr>
          <a:left>
            <a:ln w="0" cmpd="sng">
              <a:solidFill>
                <a:schemeClr val="lt1"/>
              </a:solidFill>
            </a:ln>
          </a:left>
          <a:right>
            <a:ln w="0" cmpd="sng">
              <a:solidFill>
                <a:schemeClr val="lt1"/>
              </a:solidFill>
            </a:ln>
          </a:right>
          <a:top>
            <a:ln w="19050" cmpd="sng">
              <a:solidFill>
                <a:schemeClr val="accent1"/>
              </a:solidFill>
            </a:ln>
          </a:top>
          <a:bottom>
            <a:ln w="19050" cmpd="sng">
              <a:solidFill>
                <a:schemeClr val="accent1"/>
              </a:solidFill>
            </a:ln>
          </a:bottom>
          <a:insideH>
            <a:ln w="9525" cmpd="sng">
              <a:solidFill>
                <a:schemeClr val="lt1"/>
              </a:solidFill>
            </a:ln>
          </a:insideH>
          <a:insideV>
            <a:ln w="9525" cmpd="sng">
              <a:solidFill>
                <a:schemeClr val="lt1"/>
              </a:solidFill>
            </a:ln>
          </a:insideV>
        </a:tcBdr>
        <a:fill>
          <a:solidFill>
            <a:schemeClr val="accent2"/>
          </a:solidFill>
        </a:fill>
      </a:tcStyle>
    </a:wholeTbl>
    <a:band1H>
      <a:tcStyle>
        <a:tcBdr/>
        <a:fill>
          <a:solidFill>
            <a:schemeClr val="accent2"/>
          </a:solidFill>
        </a:fill>
      </a:tcStyle>
    </a:band1H>
    <a:band2H>
      <a:tcStyle>
        <a:tcBdr/>
        <a:fill>
          <a:solidFill>
            <a:schemeClr val="lt1"/>
          </a:solidFill>
        </a:fill>
      </a:tcStyle>
    </a:band2H>
    <a:band1V>
      <a:tcStyle>
        <a:tcBdr/>
      </a:tcStyle>
    </a:band1V>
    <a:band2V>
      <a:tcStyle>
        <a:tcBdr/>
      </a:tcStyle>
    </a:band2V>
    <a:lastCol>
      <a:tcTxStyle b="off">
        <a:fontRef idx="minor">
          <a:prstClr val="black"/>
        </a:fontRef>
        <a:schemeClr val="dk2"/>
      </a:tcTxStyle>
      <a:tcStyle>
        <a:tcBdr/>
      </a:tcStyle>
    </a:lastCol>
    <a:firstCol>
      <a:tcTxStyle b="on">
        <a:fontRef idx="minor">
          <a:prstClr val="black"/>
        </a:fontRef>
        <a:schemeClr val="dk1"/>
      </a:tcTxStyle>
      <a:tcStyle>
        <a:tcBdr/>
      </a:tcStyle>
    </a:firstCol>
    <a:lastRow>
      <a:tcTxStyle b="off">
        <a:fontRef idx="minor">
          <a:prstClr val="black"/>
        </a:fontRef>
        <a:schemeClr val="dk2"/>
      </a:tcTxStyle>
      <a:tcStyle>
        <a:tcBdr>
          <a:top>
            <a:ln w="38100" cmpd="sng">
              <a:solidFill>
                <a:schemeClr val="lt1"/>
              </a:solidFill>
            </a:ln>
          </a:top>
        </a:tcBdr>
      </a:tcStyle>
    </a:lastRow>
    <a:firstRow>
      <a:tcTxStyle b="on">
        <a:fontRef idx="minor">
          <a:prstClr val="black"/>
        </a:fontRef>
        <a:schemeClr val="dk1"/>
      </a:tcTxStyle>
      <a:tcStyle>
        <a:tcBdr>
          <a:bottom>
            <a:ln w="19050" cmpd="sng">
              <a:solidFill>
                <a:schemeClr val="accent1"/>
              </a:solidFill>
            </a:ln>
          </a:bottom>
        </a:tcBdr>
        <a:fill>
          <a:solidFill>
            <a:schemeClr val="l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935" autoAdjust="0"/>
  </p:normalViewPr>
  <p:slideViewPr>
    <p:cSldViewPr snapToGrid="0" showGuides="1">
      <p:cViewPr varScale="1">
        <p:scale>
          <a:sx n="114" d="100"/>
          <a:sy n="114" d="100"/>
        </p:scale>
        <p:origin x="414" y="10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8" d="100"/>
          <a:sy n="78" d="100"/>
        </p:scale>
        <p:origin x="3966"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39245054706517"/>
          <c:y val="0.15038849506773488"/>
          <c:w val="0.8416074339896269"/>
          <c:h val="0.69222156345803698"/>
        </c:manualLayout>
      </c:layout>
      <c:barChart>
        <c:barDir val="col"/>
        <c:grouping val="clustered"/>
        <c:varyColors val="0"/>
        <c:ser>
          <c:idx val="0"/>
          <c:order val="0"/>
          <c:tx>
            <c:v>QIAseq</c:v>
          </c:tx>
          <c:spPr>
            <a:solidFill>
              <a:schemeClr val="accent1"/>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M06463_0016!$B$2:$E$2</c:f>
              <c:numCache>
                <c:formatCode>General</c:formatCode>
                <c:ptCount val="2"/>
                <c:pt idx="0">
                  <c:v>10000</c:v>
                </c:pt>
                <c:pt idx="1">
                  <c:v>1000</c:v>
                </c:pt>
              </c:numCache>
            </c:numRef>
          </c:cat>
          <c:val>
            <c:numRef>
              <c:f>M06463_0016!$B$6:$E$6</c:f>
              <c:numCache>
                <c:formatCode>General</c:formatCode>
                <c:ptCount val="2"/>
                <c:pt idx="0">
                  <c:v>377680</c:v>
                </c:pt>
                <c:pt idx="1">
                  <c:v>46541</c:v>
                </c:pt>
              </c:numCache>
            </c:numRef>
          </c:val>
          <c:extLst>
            <c:ext xmlns:c16="http://schemas.microsoft.com/office/drawing/2014/chart" uri="{C3380CC4-5D6E-409C-BE32-E72D297353CC}">
              <c16:uniqueId val="{00000000-2AF4-4EC6-8F44-03EDD37D8CA6}"/>
            </c:ext>
          </c:extLst>
        </c:ser>
        <c:ser>
          <c:idx val="1"/>
          <c:order val="1"/>
          <c:tx>
            <c:v>Twist</c:v>
          </c:tx>
          <c:spPr>
            <a:solidFill>
              <a:schemeClr val="accent2"/>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M06463_0016!$B$2:$E$2</c:f>
              <c:numCache>
                <c:formatCode>General</c:formatCode>
                <c:ptCount val="2"/>
                <c:pt idx="0">
                  <c:v>10000</c:v>
                </c:pt>
                <c:pt idx="1">
                  <c:v>1000</c:v>
                </c:pt>
              </c:numCache>
            </c:numRef>
          </c:cat>
          <c:val>
            <c:numRef>
              <c:f>M06463_0016!$F$6:$I$6</c:f>
              <c:numCache>
                <c:formatCode>General</c:formatCode>
                <c:ptCount val="2"/>
                <c:pt idx="0">
                  <c:v>221228</c:v>
                </c:pt>
                <c:pt idx="1">
                  <c:v>26083</c:v>
                </c:pt>
              </c:numCache>
            </c:numRef>
          </c:val>
          <c:extLst>
            <c:ext xmlns:c16="http://schemas.microsoft.com/office/drawing/2014/chart" uri="{C3380CC4-5D6E-409C-BE32-E72D297353CC}">
              <c16:uniqueId val="{00000001-2AF4-4EC6-8F44-03EDD37D8CA6}"/>
            </c:ext>
          </c:extLst>
        </c:ser>
        <c:ser>
          <c:idx val="2"/>
          <c:order val="2"/>
          <c:tx>
            <c:v>Illumina</c:v>
          </c:tx>
          <c:spPr>
            <a:solidFill>
              <a:schemeClr val="accent3"/>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M06463_0016!$B$2:$E$2</c:f>
              <c:numCache>
                <c:formatCode>General</c:formatCode>
                <c:ptCount val="2"/>
                <c:pt idx="0">
                  <c:v>10000</c:v>
                </c:pt>
                <c:pt idx="1">
                  <c:v>1000</c:v>
                </c:pt>
              </c:numCache>
            </c:numRef>
          </c:cat>
          <c:val>
            <c:numRef>
              <c:f>M06463_0016!$J$6:$M$6</c:f>
              <c:numCache>
                <c:formatCode>General</c:formatCode>
                <c:ptCount val="2"/>
                <c:pt idx="0">
                  <c:v>158191</c:v>
                </c:pt>
                <c:pt idx="1">
                  <c:v>17948</c:v>
                </c:pt>
              </c:numCache>
            </c:numRef>
          </c:val>
          <c:extLst>
            <c:ext xmlns:c16="http://schemas.microsoft.com/office/drawing/2014/chart" uri="{C3380CC4-5D6E-409C-BE32-E72D297353CC}">
              <c16:uniqueId val="{00000002-2AF4-4EC6-8F44-03EDD37D8CA6}"/>
            </c:ext>
          </c:extLst>
        </c:ser>
        <c:dLbls>
          <c:showLegendKey val="0"/>
          <c:showVal val="0"/>
          <c:showCatName val="0"/>
          <c:showSerName val="0"/>
          <c:showPercent val="0"/>
          <c:showBubbleSize val="0"/>
        </c:dLbls>
        <c:gapWidth val="387"/>
        <c:overlap val="-27"/>
        <c:axId val="1075302976"/>
        <c:axId val="1075303632"/>
      </c:barChart>
      <c:catAx>
        <c:axId val="107530297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2"/>
                    </a:solidFill>
                    <a:latin typeface="+mn-lt"/>
                    <a:ea typeface="+mn-ea"/>
                    <a:cs typeface="+mn-cs"/>
                  </a:defRPr>
                </a:pPr>
                <a:r>
                  <a:rPr lang="en-US" dirty="0"/>
                  <a:t>Copy number</a:t>
                </a:r>
              </a:p>
            </c:rich>
          </c:tx>
          <c:layout>
            <c:manualLayout>
              <c:xMode val="edge"/>
              <c:yMode val="edge"/>
              <c:x val="0.50410864684985079"/>
              <c:y val="0.8954581570466929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rgbClr val="D0D6DF"/>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075303632"/>
        <c:crosses val="autoZero"/>
        <c:auto val="1"/>
        <c:lblAlgn val="ctr"/>
        <c:lblOffset val="100"/>
        <c:noMultiLvlLbl val="0"/>
      </c:catAx>
      <c:valAx>
        <c:axId val="1075303632"/>
        <c:scaling>
          <c:orientation val="minMax"/>
        </c:scaling>
        <c:delete val="0"/>
        <c:axPos val="l"/>
        <c:title>
          <c:tx>
            <c:rich>
              <a:bodyPr rot="0" spcFirstLastPara="1" vertOverflow="ellipsis" wrap="square" anchor="ctr" anchorCtr="1"/>
              <a:lstStyle/>
              <a:p>
                <a:pPr algn="l">
                  <a:defRPr sz="1000" b="0" i="0" u="none" strike="noStrike" kern="1200" baseline="0">
                    <a:solidFill>
                      <a:schemeClr val="tx2"/>
                    </a:solidFill>
                    <a:latin typeface="+mn-lt"/>
                    <a:ea typeface="+mn-ea"/>
                    <a:cs typeface="+mn-cs"/>
                  </a:defRPr>
                </a:pPr>
                <a:r>
                  <a:rPr lang="en-US" dirty="0"/>
                  <a:t># unique mapped reads</a:t>
                </a:r>
              </a:p>
            </c:rich>
          </c:tx>
          <c:layout>
            <c:manualLayout>
              <c:xMode val="edge"/>
              <c:yMode val="edge"/>
              <c:x val="2.3719624919431668E-3"/>
              <c:y val="3.3971617570809305E-2"/>
            </c:manualLayout>
          </c:layout>
          <c:overlay val="0"/>
          <c:spPr>
            <a:noFill/>
            <a:ln>
              <a:noFill/>
            </a:ln>
            <a:effectLst/>
          </c:spPr>
          <c:txPr>
            <a:bodyPr rot="0" spcFirstLastPara="1" vertOverflow="ellipsis" wrap="square" anchor="ctr" anchorCtr="1"/>
            <a:lstStyle/>
            <a:p>
              <a:pPr algn="l">
                <a:defRPr sz="1000" b="0" i="0" u="none" strike="noStrike" kern="1200" baseline="0">
                  <a:solidFill>
                    <a:schemeClr val="tx2"/>
                  </a:solidFill>
                  <a:latin typeface="+mn-lt"/>
                  <a:ea typeface="+mn-ea"/>
                  <a:cs typeface="+mn-cs"/>
                </a:defRPr>
              </a:pPr>
              <a:endParaRPr lang="en-US"/>
            </a:p>
          </c:txPr>
        </c:title>
        <c:numFmt formatCode="#,##0" sourceLinked="0"/>
        <c:majorTickMark val="none"/>
        <c:minorTickMark val="none"/>
        <c:tickLblPos val="nextTo"/>
        <c:spPr>
          <a:noFill/>
          <a:ln>
            <a:solidFill>
              <a:srgbClr val="D0D6DF"/>
            </a:solid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075302976"/>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solidFill>
            <a:schemeClr val="tx2"/>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08697507560391"/>
          <c:y val="0.1058305983311166"/>
          <c:w val="0.69379625474862305"/>
          <c:h val="0.7316353993830661"/>
        </c:manualLayout>
      </c:layout>
      <c:barChart>
        <c:barDir val="col"/>
        <c:grouping val="clustered"/>
        <c:varyColors val="0"/>
        <c:ser>
          <c:idx val="0"/>
          <c:order val="0"/>
          <c:tx>
            <c:strRef>
              <c:f>Sheet1!$D$7</c:f>
              <c:strCache>
                <c:ptCount val="1"/>
                <c:pt idx="0">
                  <c:v>QIAseq</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Sheet1!$E$6:$H$6</c:f>
              <c:numCache>
                <c:formatCode>General</c:formatCode>
                <c:ptCount val="4"/>
                <c:pt idx="0">
                  <c:v>10000</c:v>
                </c:pt>
                <c:pt idx="1">
                  <c:v>1000</c:v>
                </c:pt>
                <c:pt idx="2">
                  <c:v>100</c:v>
                </c:pt>
                <c:pt idx="3">
                  <c:v>10</c:v>
                </c:pt>
              </c:numCache>
            </c:numRef>
          </c:cat>
          <c:val>
            <c:numRef>
              <c:f>Sheet1!$E$7:$H$7</c:f>
              <c:numCache>
                <c:formatCode>0.00%</c:formatCode>
                <c:ptCount val="4"/>
                <c:pt idx="0">
                  <c:v>3.0300000000000001E-2</c:v>
                </c:pt>
                <c:pt idx="1">
                  <c:v>5.9299999999999999E-2</c:v>
                </c:pt>
                <c:pt idx="2">
                  <c:v>4.2099999999999999E-2</c:v>
                </c:pt>
                <c:pt idx="3">
                  <c:v>5.0099999999999999E-2</c:v>
                </c:pt>
              </c:numCache>
            </c:numRef>
          </c:val>
          <c:extLst>
            <c:ext xmlns:c16="http://schemas.microsoft.com/office/drawing/2014/chart" uri="{C3380CC4-5D6E-409C-BE32-E72D297353CC}">
              <c16:uniqueId val="{00000000-0392-492F-BE0F-91FE6F40EBD2}"/>
            </c:ext>
          </c:extLst>
        </c:ser>
        <c:ser>
          <c:idx val="1"/>
          <c:order val="1"/>
          <c:tx>
            <c:strRef>
              <c:f>Sheet1!$D$8</c:f>
              <c:strCache>
                <c:ptCount val="1"/>
                <c:pt idx="0">
                  <c:v>Supplier T</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Sheet1!$E$6:$H$6</c:f>
              <c:numCache>
                <c:formatCode>General</c:formatCode>
                <c:ptCount val="4"/>
                <c:pt idx="0">
                  <c:v>10000</c:v>
                </c:pt>
                <c:pt idx="1">
                  <c:v>1000</c:v>
                </c:pt>
                <c:pt idx="2">
                  <c:v>100</c:v>
                </c:pt>
                <c:pt idx="3">
                  <c:v>10</c:v>
                </c:pt>
              </c:numCache>
            </c:numRef>
          </c:cat>
          <c:val>
            <c:numRef>
              <c:f>Sheet1!$E$8:$H$8</c:f>
              <c:numCache>
                <c:formatCode>0.00%</c:formatCode>
                <c:ptCount val="4"/>
                <c:pt idx="0">
                  <c:v>0.61639999999999995</c:v>
                </c:pt>
                <c:pt idx="1">
                  <c:v>0.7863</c:v>
                </c:pt>
                <c:pt idx="2">
                  <c:v>0.79869999999999997</c:v>
                </c:pt>
                <c:pt idx="3">
                  <c:v>0.76970000000000005</c:v>
                </c:pt>
              </c:numCache>
            </c:numRef>
          </c:val>
          <c:extLst>
            <c:ext xmlns:c16="http://schemas.microsoft.com/office/drawing/2014/chart" uri="{C3380CC4-5D6E-409C-BE32-E72D297353CC}">
              <c16:uniqueId val="{00000001-0392-492F-BE0F-91FE6F40EBD2}"/>
            </c:ext>
          </c:extLst>
        </c:ser>
        <c:ser>
          <c:idx val="2"/>
          <c:order val="2"/>
          <c:tx>
            <c:strRef>
              <c:f>Sheet1!$D$9</c:f>
              <c:strCache>
                <c:ptCount val="1"/>
                <c:pt idx="0">
                  <c:v>Supplier I</c:v>
                </c:pt>
              </c:strCache>
            </c:strRef>
          </c:tx>
          <c:spPr>
            <a:solidFill>
              <a:schemeClr val="accent3"/>
            </a:solidFill>
            <a:ln>
              <a:noFill/>
            </a:ln>
            <a:effectLst/>
          </c:spPr>
          <c:invertIfNegative val="0"/>
          <c:dLbls>
            <c:dLbl>
              <c:idx val="0"/>
              <c:layout>
                <c:manualLayout>
                  <c:x val="1.5181036852863478E-2"/>
                  <c:y val="2.948393137347992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392-492F-BE0F-91FE6F40EBD2}"/>
                </c:ext>
              </c:extLst>
            </c:dLbl>
            <c:dLbl>
              <c:idx val="1"/>
              <c:layout>
                <c:manualLayout>
                  <c:x val="7.590518426431739E-3"/>
                  <c:y val="2.948393137347992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392-492F-BE0F-91FE6F40EBD2}"/>
                </c:ext>
              </c:extLst>
            </c:dLbl>
            <c:dLbl>
              <c:idx val="2"/>
              <c:layout>
                <c:manualLayout>
                  <c:x val="7.5905184264318084E-3"/>
                  <c:y val="-2.9482770588780179E-3"/>
                </c:manualLayout>
              </c:layout>
              <c:showLegendKey val="0"/>
              <c:showVal val="1"/>
              <c:showCatName val="0"/>
              <c:showSerName val="0"/>
              <c:showPercent val="0"/>
              <c:showBubbleSize val="0"/>
              <c:extLst>
                <c:ext xmlns:c15="http://schemas.microsoft.com/office/drawing/2012/chart" uri="{CE6537A1-D6FC-4f65-9D91-7224C49458BB}">
                  <c15:layout>
                    <c:manualLayout>
                      <c:w val="7.1199062839929717E-2"/>
                      <c:h val="3.9346422496378923E-2"/>
                    </c:manualLayout>
                  </c15:layout>
                </c:ext>
                <c:ext xmlns:c16="http://schemas.microsoft.com/office/drawing/2014/chart" uri="{C3380CC4-5D6E-409C-BE32-E72D297353CC}">
                  <c16:uniqueId val="{00000005-0392-492F-BE0F-91FE6F40EBD2}"/>
                </c:ext>
              </c:extLst>
            </c:dLbl>
            <c:dLbl>
              <c:idx val="3"/>
              <c:layout>
                <c:manualLayout>
                  <c:x val="7.5905184264316002E-3"/>
                  <c:y val="2.948393137347938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392-492F-BE0F-91FE6F40EBD2}"/>
                </c:ext>
              </c:extLst>
            </c:dLbl>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Sheet1!$E$6:$H$6</c:f>
              <c:numCache>
                <c:formatCode>General</c:formatCode>
                <c:ptCount val="4"/>
                <c:pt idx="0">
                  <c:v>10000</c:v>
                </c:pt>
                <c:pt idx="1">
                  <c:v>1000</c:v>
                </c:pt>
                <c:pt idx="2">
                  <c:v>100</c:v>
                </c:pt>
                <c:pt idx="3">
                  <c:v>10</c:v>
                </c:pt>
              </c:numCache>
            </c:numRef>
          </c:cat>
          <c:val>
            <c:numRef>
              <c:f>Sheet1!$E$9:$H$9</c:f>
              <c:numCache>
                <c:formatCode>0.00%</c:formatCode>
                <c:ptCount val="4"/>
                <c:pt idx="0">
                  <c:v>0.43369999999999997</c:v>
                </c:pt>
                <c:pt idx="1">
                  <c:v>0.51739999999999997</c:v>
                </c:pt>
                <c:pt idx="2">
                  <c:v>0.56269999999999998</c:v>
                </c:pt>
                <c:pt idx="3">
                  <c:v>0.57350000000000001</c:v>
                </c:pt>
              </c:numCache>
            </c:numRef>
          </c:val>
          <c:extLst>
            <c:ext xmlns:c16="http://schemas.microsoft.com/office/drawing/2014/chart" uri="{C3380CC4-5D6E-409C-BE32-E72D297353CC}">
              <c16:uniqueId val="{00000002-0392-492F-BE0F-91FE6F40EBD2}"/>
            </c:ext>
          </c:extLst>
        </c:ser>
        <c:dLbls>
          <c:showLegendKey val="0"/>
          <c:showVal val="1"/>
          <c:showCatName val="0"/>
          <c:showSerName val="0"/>
          <c:showPercent val="0"/>
          <c:showBubbleSize val="0"/>
        </c:dLbls>
        <c:gapWidth val="219"/>
        <c:overlap val="-27"/>
        <c:axId val="674218856"/>
        <c:axId val="674219184"/>
      </c:barChart>
      <c:catAx>
        <c:axId val="67421885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2"/>
                    </a:solidFill>
                    <a:latin typeface="+mn-lt"/>
                    <a:ea typeface="+mn-ea"/>
                    <a:cs typeface="+mn-cs"/>
                  </a:defRPr>
                </a:pPr>
                <a:r>
                  <a:rPr lang="en-US" dirty="0"/>
                  <a:t>Copy number</a:t>
                </a:r>
              </a:p>
            </c:rich>
          </c:tx>
          <c:layout>
            <c:manualLayout>
              <c:xMode val="edge"/>
              <c:yMode val="edge"/>
              <c:x val="0.38022762483021411"/>
              <c:y val="0.89221255082205619"/>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rgbClr val="D0D6DF"/>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674219184"/>
        <c:crosses val="autoZero"/>
        <c:auto val="1"/>
        <c:lblAlgn val="ctr"/>
        <c:lblOffset val="100"/>
        <c:noMultiLvlLbl val="0"/>
      </c:catAx>
      <c:valAx>
        <c:axId val="674219184"/>
        <c:scaling>
          <c:orientation val="minMax"/>
          <c:max val="1"/>
        </c:scaling>
        <c:delete val="0"/>
        <c:axPos val="l"/>
        <c:majorGridlines>
          <c:spPr>
            <a:ln w="9525" cap="flat" cmpd="sng" algn="ctr">
              <a:solidFill>
                <a:schemeClr val="bg1"/>
              </a:solidFill>
              <a:round/>
            </a:ln>
            <a:effectLst/>
          </c:spPr>
        </c:majorGridlines>
        <c:title>
          <c:tx>
            <c:rich>
              <a:bodyPr rot="0" spcFirstLastPara="1" vertOverflow="ellipsis" wrap="square" anchor="ctr" anchorCtr="1"/>
              <a:lstStyle/>
              <a:p>
                <a:pPr algn="l">
                  <a:defRPr sz="1000" b="0" i="0" u="none" strike="noStrike" kern="1200" baseline="0">
                    <a:solidFill>
                      <a:schemeClr val="tx2"/>
                    </a:solidFill>
                    <a:latin typeface="+mn-lt"/>
                    <a:ea typeface="+mn-ea"/>
                    <a:cs typeface="+mn-cs"/>
                  </a:defRPr>
                </a:pPr>
                <a:r>
                  <a:rPr lang="en-US" dirty="0"/>
                  <a:t>% mapped to rRNA (18S, 28S)</a:t>
                </a:r>
              </a:p>
            </c:rich>
          </c:tx>
          <c:layout>
            <c:manualLayout>
              <c:xMode val="edge"/>
              <c:yMode val="edge"/>
              <c:x val="0"/>
              <c:y val="2.8536731058489569E-3"/>
            </c:manualLayout>
          </c:layout>
          <c:overlay val="0"/>
          <c:spPr>
            <a:noFill/>
            <a:ln>
              <a:noFill/>
            </a:ln>
            <a:effectLst/>
          </c:spPr>
          <c:txPr>
            <a:bodyPr rot="0" spcFirstLastPara="1" vertOverflow="ellipsis" wrap="square" anchor="ctr" anchorCtr="1"/>
            <a:lstStyle/>
            <a:p>
              <a:pPr algn="l">
                <a:defRPr sz="1000" b="0" i="0" u="none" strike="noStrike" kern="1200" baseline="0">
                  <a:solidFill>
                    <a:schemeClr val="tx2"/>
                  </a:solidFill>
                  <a:latin typeface="+mn-lt"/>
                  <a:ea typeface="+mn-ea"/>
                  <a:cs typeface="+mn-cs"/>
                </a:defRPr>
              </a:pPr>
              <a:endParaRPr lang="en-US"/>
            </a:p>
          </c:txPr>
        </c:title>
        <c:numFmt formatCode="0.00%" sourceLinked="1"/>
        <c:majorTickMark val="none"/>
        <c:minorTickMark val="none"/>
        <c:tickLblPos val="nextTo"/>
        <c:spPr>
          <a:solidFill>
            <a:schemeClr val="bg1"/>
          </a:solidFill>
          <a:ln>
            <a:solidFill>
              <a:srgbClr val="D0D6DF"/>
            </a:solid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674218856"/>
        <c:crosses val="autoZero"/>
        <c:crossBetween val="between"/>
      </c:valAx>
      <c:spPr>
        <a:noFill/>
        <a:ln>
          <a:noFill/>
        </a:ln>
        <a:effectLst/>
      </c:spPr>
    </c:plotArea>
    <c:legend>
      <c:legendPos val="b"/>
      <c:layout>
        <c:manualLayout>
          <c:xMode val="edge"/>
          <c:yMode val="edge"/>
          <c:x val="0.59505193888426189"/>
          <c:y val="0.93581998179425274"/>
          <c:w val="0.40273205045950489"/>
          <c:h val="6.3524837173131135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92637B3-E272-43F0-8298-B331FD607B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6569713-967E-423D-B4FE-9A3F725491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90F986B-9FB6-445F-BA97-4A3AE75DA61E}" type="datetimeFigureOut">
              <a:rPr lang="en-US" smtClean="0"/>
              <a:t>10/19/2023</a:t>
            </a:fld>
            <a:endParaRPr lang="en-US"/>
          </a:p>
        </p:txBody>
      </p:sp>
      <p:sp>
        <p:nvSpPr>
          <p:cNvPr id="4" name="Footer Placeholder 3">
            <a:extLst>
              <a:ext uri="{FF2B5EF4-FFF2-40B4-BE49-F238E27FC236}">
                <a16:creationId xmlns:a16="http://schemas.microsoft.com/office/drawing/2014/main" id="{FE2AF087-91F1-405A-984B-47C1883138D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D4870D9-2634-4CA5-A3CF-20AE37BFE59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6FF5B1-08FD-46F7-A45B-16F454E6F76C}" type="slidenum">
              <a:rPr lang="en-US" smtClean="0"/>
              <a:t>‹#›</a:t>
            </a:fld>
            <a:endParaRPr lang="en-US"/>
          </a:p>
        </p:txBody>
      </p:sp>
    </p:spTree>
    <p:extLst>
      <p:ext uri="{BB962C8B-B14F-4D97-AF65-F5344CB8AC3E}">
        <p14:creationId xmlns:p14="http://schemas.microsoft.com/office/powerpoint/2010/main" val="31925034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377AB8-0424-4856-993D-AFCCF142832B}" type="datetimeFigureOut">
              <a:rPr lang="en-US" smtClean="0"/>
              <a:t>10/19/2023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1A9065-42EF-49E8-85F9-D733AFD03EF8}" type="slidenum">
              <a:rPr lang="en-US" smtClean="0"/>
              <a:t>‹#›</a:t>
            </a:fld>
            <a:endParaRPr lang="en-US"/>
          </a:p>
        </p:txBody>
      </p:sp>
    </p:spTree>
    <p:extLst>
      <p:ext uri="{BB962C8B-B14F-4D97-AF65-F5344CB8AC3E}">
        <p14:creationId xmlns:p14="http://schemas.microsoft.com/office/powerpoint/2010/main" val="3060487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BB5D210-A4D0-418F-94DA-8AF142E1988F}" type="slidenum">
              <a:rPr lang="en-US" smtClean="0"/>
              <a:pPr/>
              <a:t>2</a:t>
            </a:fld>
            <a:endParaRPr lang="en-US"/>
          </a:p>
        </p:txBody>
      </p:sp>
    </p:spTree>
    <p:extLst>
      <p:ext uri="{BB962C8B-B14F-4D97-AF65-F5344CB8AC3E}">
        <p14:creationId xmlns:p14="http://schemas.microsoft.com/office/powerpoint/2010/main" val="3641260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1A9065-42EF-49E8-85F9-D733AFD03EF8}" type="slidenum">
              <a:rPr lang="en-US" smtClean="0"/>
              <a:t>12</a:t>
            </a:fld>
            <a:endParaRPr lang="en-US" dirty="0"/>
          </a:p>
        </p:txBody>
      </p:sp>
    </p:spTree>
    <p:extLst>
      <p:ext uri="{BB962C8B-B14F-4D97-AF65-F5344CB8AC3E}">
        <p14:creationId xmlns:p14="http://schemas.microsoft.com/office/powerpoint/2010/main" val="1032297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1A9065-42EF-49E8-85F9-D733AFD03EF8}" type="slidenum">
              <a:rPr lang="en-US" smtClean="0"/>
              <a:t>13</a:t>
            </a:fld>
            <a:endParaRPr lang="en-US" dirty="0"/>
          </a:p>
        </p:txBody>
      </p:sp>
    </p:spTree>
    <p:extLst>
      <p:ext uri="{BB962C8B-B14F-4D97-AF65-F5344CB8AC3E}">
        <p14:creationId xmlns:p14="http://schemas.microsoft.com/office/powerpoint/2010/main" val="4107592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BB5D210-A4D0-418F-94DA-8AF142E1988F}" type="slidenum">
              <a:rPr lang="en-US" smtClean="0"/>
              <a:pPr/>
              <a:t>14</a:t>
            </a:fld>
            <a:endParaRPr lang="en-US"/>
          </a:p>
        </p:txBody>
      </p:sp>
    </p:spTree>
    <p:extLst>
      <p:ext uri="{BB962C8B-B14F-4D97-AF65-F5344CB8AC3E}">
        <p14:creationId xmlns:p14="http://schemas.microsoft.com/office/powerpoint/2010/main" val="1443475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0000"/>
              </a:lnSpc>
              <a:spcBef>
                <a:spcPts val="100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BB5D210-A4D0-418F-94DA-8AF142E1988F}" type="slidenum">
              <a:rPr lang="en-US" smtClean="0"/>
              <a:pPr/>
              <a:t>3</a:t>
            </a:fld>
            <a:endParaRPr lang="en-US"/>
          </a:p>
        </p:txBody>
      </p:sp>
    </p:spTree>
    <p:extLst>
      <p:ext uri="{BB962C8B-B14F-4D97-AF65-F5344CB8AC3E}">
        <p14:creationId xmlns:p14="http://schemas.microsoft.com/office/powerpoint/2010/main" val="4060583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t>All panels have been used with wastewater</a:t>
            </a:r>
          </a:p>
          <a:p>
            <a:endParaRPr lang="en-GB" dirty="0"/>
          </a:p>
          <a:p>
            <a:pPr marL="171450" indent="-171450">
              <a:buFontTx/>
              <a:buChar char="-"/>
            </a:pPr>
            <a:r>
              <a:rPr lang="en-GB" dirty="0"/>
              <a:t>All viral panels target the whole genome of each virus. Excel file with target list is available on q.com</a:t>
            </a:r>
          </a:p>
          <a:p>
            <a:pPr marL="171450" indent="-171450">
              <a:buFontTx/>
              <a:buChar char="-"/>
            </a:pPr>
            <a:r>
              <a:rPr lang="en-GB" dirty="0"/>
              <a:t>Analysis is available on gg.com as well as already established workflows on CLC</a:t>
            </a:r>
          </a:p>
          <a:p>
            <a:pPr marL="628650" lvl="1" indent="-171450">
              <a:buFontTx/>
              <a:buChar char="-"/>
            </a:pPr>
            <a:r>
              <a:rPr lang="en-GB" dirty="0"/>
              <a:t>GG Analysis is basic / “high level”</a:t>
            </a:r>
          </a:p>
          <a:p>
            <a:pPr marL="171450" lvl="0" indent="-171450">
              <a:buFontTx/>
              <a:buChar char="-"/>
            </a:pPr>
            <a:r>
              <a:rPr lang="en-GB" dirty="0"/>
              <a:t>The slides after this one just give a basic example of wastewater data with each panel / publications</a:t>
            </a:r>
          </a:p>
          <a:p>
            <a:pPr marL="171450" lvl="0" indent="-171450">
              <a:buFontTx/>
              <a:buChar char="-"/>
            </a:pPr>
            <a:r>
              <a:rPr lang="en-GB" dirty="0"/>
              <a:t>The MPXV panel enriches 100% of the genome of MPXV, including ITRs and works with both MPXV Clades</a:t>
            </a:r>
          </a:p>
          <a:p>
            <a:pPr marL="628650" lvl="1" indent="-171450">
              <a:buFontTx/>
              <a:buChar char="-"/>
            </a:pPr>
            <a:r>
              <a:rPr lang="en-GB" dirty="0"/>
              <a:t>The ITR part and both clades part are important. Our competitors don’t manage this.</a:t>
            </a:r>
          </a:p>
          <a:p>
            <a:pPr marL="171450" lvl="0" indent="-171450">
              <a:buFontTx/>
              <a:buChar char="-"/>
            </a:pPr>
            <a:r>
              <a:rPr lang="en-GB" dirty="0"/>
              <a:t>While the Adventitious Agent panel is also WGS, it is a detection panel and has fewer extra probes tiled into the more variable areas like the other viral panels.</a:t>
            </a:r>
          </a:p>
          <a:p>
            <a:pPr marL="171450" lvl="0" indent="-171450">
              <a:buFontTx/>
              <a:buChar char="-"/>
            </a:pPr>
            <a:r>
              <a:rPr lang="en-GB" dirty="0"/>
              <a:t>Custom will launch in Q1 2023 and allow customers to choose any human pathogenic virus (this includes animal viruses that infect humans)</a:t>
            </a:r>
          </a:p>
          <a:p>
            <a:pPr marL="628650" lvl="1" indent="-171450">
              <a:buFontTx/>
              <a:buChar char="-"/>
            </a:pPr>
            <a:r>
              <a:rPr lang="en-GB" dirty="0"/>
              <a:t>Will also include some bacterial targets. A targeted WGS panel for TB is planned</a:t>
            </a:r>
          </a:p>
          <a:p>
            <a:pPr marL="171450" lvl="0" indent="-171450">
              <a:buFontTx/>
              <a:buChar char="-"/>
            </a:pPr>
            <a:r>
              <a:rPr lang="en-GB" dirty="0"/>
              <a:t>Targeted WGS is worthwhile vs metagenomic approaches because it allows higher multiplexing on the sequencer while allowing for greater sensitivity with significantly higher coverage.</a:t>
            </a:r>
          </a:p>
          <a:p>
            <a:pPr marL="628650" lvl="1" indent="-171450">
              <a:buFontTx/>
              <a:buChar char="-"/>
            </a:pPr>
            <a:r>
              <a:rPr lang="en-GB" dirty="0"/>
              <a:t>We say that customers can multiplex more than 10x as many samples per sequencing run, saving significantly on </a:t>
            </a:r>
            <a:r>
              <a:rPr lang="en-GB" dirty="0" err="1"/>
              <a:t>flowcell</a:t>
            </a:r>
            <a:r>
              <a:rPr lang="en-GB" dirty="0"/>
              <a:t> cost and sequencing time</a:t>
            </a:r>
          </a:p>
        </p:txBody>
      </p:sp>
      <p:sp>
        <p:nvSpPr>
          <p:cNvPr id="4" name="Foliennummernplatzhalter 3"/>
          <p:cNvSpPr>
            <a:spLocks noGrp="1"/>
          </p:cNvSpPr>
          <p:nvPr>
            <p:ph type="sldNum" sz="quarter" idx="5"/>
          </p:nvPr>
        </p:nvSpPr>
        <p:spPr/>
        <p:txBody>
          <a:bodyPr/>
          <a:lstStyle/>
          <a:p>
            <a:fld id="{291A9065-42EF-49E8-85F9-D733AFD03EF8}" type="slidenum">
              <a:rPr lang="en-GB" smtClean="0"/>
              <a:t>4</a:t>
            </a:fld>
            <a:endParaRPr lang="en-GB"/>
          </a:p>
        </p:txBody>
      </p:sp>
    </p:spTree>
    <p:extLst>
      <p:ext uri="{BB962C8B-B14F-4D97-AF65-F5344CB8AC3E}">
        <p14:creationId xmlns:p14="http://schemas.microsoft.com/office/powerpoint/2010/main" val="19246665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B5D210-A4D0-418F-94DA-8AF142E1988F}" type="slidenum">
              <a:rPr lang="en-US" smtClean="0"/>
              <a:pPr/>
              <a:t>5</a:t>
            </a:fld>
            <a:endParaRPr lang="en-US" dirty="0"/>
          </a:p>
        </p:txBody>
      </p:sp>
    </p:spTree>
    <p:extLst>
      <p:ext uri="{BB962C8B-B14F-4D97-AF65-F5344CB8AC3E}">
        <p14:creationId xmlns:p14="http://schemas.microsoft.com/office/powerpoint/2010/main" val="19473392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BB5D210-A4D0-418F-94DA-8AF142E1988F}" type="slidenum">
              <a:rPr lang="en-US" smtClean="0"/>
              <a:pPr/>
              <a:t>6</a:t>
            </a:fld>
            <a:endParaRPr lang="en-US"/>
          </a:p>
        </p:txBody>
      </p:sp>
    </p:spTree>
    <p:extLst>
      <p:ext uri="{BB962C8B-B14F-4D97-AF65-F5344CB8AC3E}">
        <p14:creationId xmlns:p14="http://schemas.microsoft.com/office/powerpoint/2010/main" val="1498755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Chosen by the Japan Microbiome Consortium as the #1 kit for microbial metagenomics. Study compared FX against ILMN, KAPA, NEB and Takara. Technically they chose both an enzymatic and mechanical shearing method. FX won the enzymatic frag library prep benchmark, Takara won mechanical shearing benchmark.</a:t>
            </a:r>
          </a:p>
          <a:p>
            <a:endParaRPr lang="en-US" dirty="0"/>
          </a:p>
        </p:txBody>
      </p:sp>
      <p:sp>
        <p:nvSpPr>
          <p:cNvPr id="4" name="Slide Number Placeholder 3"/>
          <p:cNvSpPr>
            <a:spLocks noGrp="1"/>
          </p:cNvSpPr>
          <p:nvPr>
            <p:ph type="sldNum" sz="quarter" idx="5"/>
          </p:nvPr>
        </p:nvSpPr>
        <p:spPr/>
        <p:txBody>
          <a:bodyPr/>
          <a:lstStyle/>
          <a:p>
            <a:fld id="{291A9065-42EF-49E8-85F9-D733AFD03EF8}" type="slidenum">
              <a:rPr lang="en-US" smtClean="0"/>
              <a:t>7</a:t>
            </a:fld>
            <a:endParaRPr lang="en-US" dirty="0"/>
          </a:p>
        </p:txBody>
      </p:sp>
    </p:spTree>
    <p:extLst>
      <p:ext uri="{BB962C8B-B14F-4D97-AF65-F5344CB8AC3E}">
        <p14:creationId xmlns:p14="http://schemas.microsoft.com/office/powerpoint/2010/main" val="3502804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highlighting all the different viruses we can see in wastewater at once. </a:t>
            </a:r>
          </a:p>
          <a:p>
            <a:endParaRPr lang="en-US" dirty="0"/>
          </a:p>
          <a:p>
            <a:r>
              <a:rPr lang="en-US" dirty="0"/>
              <a:t>17 different wastewater samples. </a:t>
            </a:r>
          </a:p>
          <a:p>
            <a:endParaRPr lang="en-US" dirty="0"/>
          </a:p>
          <a:p>
            <a:r>
              <a:rPr lang="en-US" dirty="0"/>
              <a:t>“We find that if you can get high quality data from wastewater, you can get high quality data from any sample type”</a:t>
            </a:r>
          </a:p>
        </p:txBody>
      </p:sp>
      <p:sp>
        <p:nvSpPr>
          <p:cNvPr id="4" name="Slide Number Placeholder 3"/>
          <p:cNvSpPr>
            <a:spLocks noGrp="1"/>
          </p:cNvSpPr>
          <p:nvPr>
            <p:ph type="sldNum" sz="quarter" idx="5"/>
          </p:nvPr>
        </p:nvSpPr>
        <p:spPr/>
        <p:txBody>
          <a:bodyPr/>
          <a:lstStyle/>
          <a:p>
            <a:fld id="{CBB5D210-A4D0-418F-94DA-8AF142E1988F}" type="slidenum">
              <a:rPr lang="en-US" smtClean="0"/>
              <a:pPr/>
              <a:t>9</a:t>
            </a:fld>
            <a:endParaRPr lang="en-US"/>
          </a:p>
        </p:txBody>
      </p:sp>
    </p:spTree>
    <p:extLst>
      <p:ext uri="{BB962C8B-B14F-4D97-AF65-F5344CB8AC3E}">
        <p14:creationId xmlns:p14="http://schemas.microsoft.com/office/powerpoint/2010/main" val="2539559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1A9065-42EF-49E8-85F9-D733AFD03EF8}" type="slidenum">
              <a:rPr lang="en-US" smtClean="0"/>
              <a:t>10</a:t>
            </a:fld>
            <a:endParaRPr lang="en-US" dirty="0"/>
          </a:p>
        </p:txBody>
      </p:sp>
    </p:spTree>
    <p:extLst>
      <p:ext uri="{BB962C8B-B14F-4D97-AF65-F5344CB8AC3E}">
        <p14:creationId xmlns:p14="http://schemas.microsoft.com/office/powerpoint/2010/main" val="1158400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1A9065-42EF-49E8-85F9-D733AFD03EF8}" type="slidenum">
              <a:rPr lang="en-US" smtClean="0"/>
              <a:t>11</a:t>
            </a:fld>
            <a:endParaRPr lang="en-US" dirty="0"/>
          </a:p>
        </p:txBody>
      </p:sp>
    </p:spTree>
    <p:extLst>
      <p:ext uri="{BB962C8B-B14F-4D97-AF65-F5344CB8AC3E}">
        <p14:creationId xmlns:p14="http://schemas.microsoft.com/office/powerpoint/2010/main" val="15834914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sp>
        <p:nvSpPr>
          <p:cNvPr id="36" name="Picture Placeholder 35">
            <a:extLst>
              <a:ext uri="{FF2B5EF4-FFF2-40B4-BE49-F238E27FC236}">
                <a16:creationId xmlns:a16="http://schemas.microsoft.com/office/drawing/2014/main" id="{38DC1DB7-7F0B-451F-863B-B97E21FD47AA}"/>
              </a:ext>
            </a:extLst>
          </p:cNvPr>
          <p:cNvSpPr>
            <a:spLocks noGrp="1"/>
          </p:cNvSpPr>
          <p:nvPr>
            <p:ph type="pic" sz="quarter" idx="13"/>
          </p:nvPr>
        </p:nvSpPr>
        <p:spPr>
          <a:xfrm>
            <a:off x="0" y="1"/>
            <a:ext cx="12192000" cy="4682125"/>
          </a:xfrm>
          <a:custGeom>
            <a:avLst/>
            <a:gdLst>
              <a:gd name="connsiteX0" fmla="*/ 0 w 12192000"/>
              <a:gd name="connsiteY0" fmla="*/ 0 h 4682125"/>
              <a:gd name="connsiteX1" fmla="*/ 12192000 w 12192000"/>
              <a:gd name="connsiteY1" fmla="*/ 0 h 4682125"/>
              <a:gd name="connsiteX2" fmla="*/ 12192000 w 12192000"/>
              <a:gd name="connsiteY2" fmla="*/ 4682125 h 4682125"/>
              <a:gd name="connsiteX3" fmla="*/ 11940473 w 12192000"/>
              <a:gd name="connsiteY3" fmla="*/ 4430598 h 4682125"/>
              <a:gd name="connsiteX4" fmla="*/ 251527 w 12192000"/>
              <a:gd name="connsiteY4" fmla="*/ 4430598 h 4682125"/>
              <a:gd name="connsiteX5" fmla="*/ 0 w 12192000"/>
              <a:gd name="connsiteY5" fmla="*/ 4682125 h 4682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4682125">
                <a:moveTo>
                  <a:pt x="0" y="0"/>
                </a:moveTo>
                <a:lnTo>
                  <a:pt x="12192000" y="0"/>
                </a:lnTo>
                <a:lnTo>
                  <a:pt x="12192000" y="4682125"/>
                </a:lnTo>
                <a:cubicBezTo>
                  <a:pt x="12192000" y="4543210"/>
                  <a:pt x="12079388" y="4430598"/>
                  <a:pt x="11940473" y="4430598"/>
                </a:cubicBezTo>
                <a:lnTo>
                  <a:pt x="251527" y="4430598"/>
                </a:lnTo>
                <a:cubicBezTo>
                  <a:pt x="112612" y="4430598"/>
                  <a:pt x="0" y="4543210"/>
                  <a:pt x="0" y="4682125"/>
                </a:cubicBezTo>
                <a:close/>
              </a:path>
            </a:pathLst>
          </a:custGeom>
          <a:solidFill>
            <a:schemeClr val="bg1">
              <a:lumMod val="95000"/>
            </a:schemeClr>
          </a:solidFill>
        </p:spPr>
        <p:txBody>
          <a:bodyPr wrap="square" bIns="576000" anchor="ctr">
            <a:noAutofit/>
          </a:bodyPr>
          <a:lstStyle>
            <a:lvl1pPr marL="0" indent="0" algn="ctr">
              <a:buNone/>
              <a:defRPr sz="1600"/>
            </a:lvl1pPr>
          </a:lstStyle>
          <a:p>
            <a:r>
              <a:rPr lang="en-US"/>
              <a:t>Click icon to add picture</a:t>
            </a:r>
            <a:endParaRPr lang="en-US" dirty="0"/>
          </a:p>
        </p:txBody>
      </p:sp>
      <p:sp>
        <p:nvSpPr>
          <p:cNvPr id="7" name="Rectangle: Top Corners Rounded 6">
            <a:extLst>
              <a:ext uri="{FF2B5EF4-FFF2-40B4-BE49-F238E27FC236}">
                <a16:creationId xmlns:a16="http://schemas.microsoft.com/office/drawing/2014/main" id="{1DE59AC3-ECD3-4D9A-B993-3C5D59299643}"/>
              </a:ext>
            </a:extLst>
          </p:cNvPr>
          <p:cNvSpPr/>
          <p:nvPr/>
        </p:nvSpPr>
        <p:spPr>
          <a:xfrm>
            <a:off x="0" y="4430598"/>
            <a:ext cx="12192000" cy="2427402"/>
          </a:xfrm>
          <a:prstGeom prst="round2SameRect">
            <a:avLst>
              <a:gd name="adj1" fmla="val 10362"/>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842B8D21-218C-4FAC-AF18-4A8A0E37CB14}"/>
              </a:ext>
            </a:extLst>
          </p:cNvPr>
          <p:cNvSpPr/>
          <p:nvPr/>
        </p:nvSpPr>
        <p:spPr>
          <a:xfrm>
            <a:off x="0" y="6239016"/>
            <a:ext cx="12192000" cy="618984"/>
          </a:xfrm>
          <a:custGeom>
            <a:avLst/>
            <a:gdLst>
              <a:gd name="connsiteX0" fmla="*/ 299612 w 12192000"/>
              <a:gd name="connsiteY0" fmla="*/ 0 h 618984"/>
              <a:gd name="connsiteX1" fmla="*/ 11892388 w 12192000"/>
              <a:gd name="connsiteY1" fmla="*/ 0 h 618984"/>
              <a:gd name="connsiteX2" fmla="*/ 12192000 w 12192000"/>
              <a:gd name="connsiteY2" fmla="*/ 299612 h 618984"/>
              <a:gd name="connsiteX3" fmla="*/ 12192000 w 12192000"/>
              <a:gd name="connsiteY3" fmla="*/ 618984 h 618984"/>
              <a:gd name="connsiteX4" fmla="*/ 0 w 12192000"/>
              <a:gd name="connsiteY4" fmla="*/ 618984 h 618984"/>
              <a:gd name="connsiteX5" fmla="*/ 0 w 12192000"/>
              <a:gd name="connsiteY5" fmla="*/ 299612 h 618984"/>
              <a:gd name="connsiteX6" fmla="*/ 299612 w 12192000"/>
              <a:gd name="connsiteY6" fmla="*/ 0 h 61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18984">
                <a:moveTo>
                  <a:pt x="299612" y="0"/>
                </a:moveTo>
                <a:lnTo>
                  <a:pt x="11892388" y="0"/>
                </a:lnTo>
                <a:cubicBezTo>
                  <a:pt x="12057859" y="0"/>
                  <a:pt x="12192000" y="134141"/>
                  <a:pt x="12192000" y="299612"/>
                </a:cubicBezTo>
                <a:lnTo>
                  <a:pt x="12192000" y="618984"/>
                </a:lnTo>
                <a:lnTo>
                  <a:pt x="0" y="618984"/>
                </a:lnTo>
                <a:lnTo>
                  <a:pt x="0" y="299612"/>
                </a:lnTo>
                <a:cubicBezTo>
                  <a:pt x="0" y="134141"/>
                  <a:pt x="134141" y="0"/>
                  <a:pt x="2996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11" name="Group 10">
            <a:extLst>
              <a:ext uri="{FF2B5EF4-FFF2-40B4-BE49-F238E27FC236}">
                <a16:creationId xmlns:a16="http://schemas.microsoft.com/office/drawing/2014/main" id="{42269D58-1615-4247-8234-AC125455AEE1}"/>
              </a:ext>
            </a:extLst>
          </p:cNvPr>
          <p:cNvGrpSpPr/>
          <p:nvPr/>
        </p:nvGrpSpPr>
        <p:grpSpPr>
          <a:xfrm>
            <a:off x="10984781" y="4873846"/>
            <a:ext cx="872257" cy="734146"/>
            <a:chOff x="4539344" y="2118650"/>
            <a:chExt cx="3118634" cy="2624836"/>
          </a:xfrm>
        </p:grpSpPr>
        <p:sp>
          <p:nvSpPr>
            <p:cNvPr id="12" name="Freeform: Shape 11">
              <a:extLst>
                <a:ext uri="{FF2B5EF4-FFF2-40B4-BE49-F238E27FC236}">
                  <a16:creationId xmlns:a16="http://schemas.microsoft.com/office/drawing/2014/main" id="{E1E20514-2C16-406E-BEC6-500473206E1D}"/>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BF20CCA3-E305-4D14-831D-ADD7E0E842A4}"/>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B5A1D656-F1ED-436C-8F2F-BB8858C7FDE1}"/>
                </a:ext>
              </a:extLst>
            </p:cNvPr>
            <p:cNvSpPr/>
            <p:nvPr/>
          </p:nvSpPr>
          <p:spPr>
            <a:xfrm>
              <a:off x="5816193" y="3395699"/>
              <a:ext cx="565326" cy="565125"/>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A2EFEB5E-04A1-43D4-9BBF-9317BF99518B}"/>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E198F7DF-BED2-494F-8035-7E336C67BE65}"/>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A99C2588-35DF-43F8-9FDE-BF1740B56390}"/>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027DBDCF-D82C-46A3-BB04-693017FA5D0A}"/>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F1662A89-284C-4FD4-99B6-8244B5DB8D7D}"/>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C7B44544-D02C-4921-ADE4-CC167180795E}"/>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041AD1F1-4CA1-43A1-B1FF-49798EB3E9A1}"/>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CFA948FB-B066-4040-AEC9-70894B31FA74}"/>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AAA3BFA9-6380-46D1-9293-4F1D4C17B286}"/>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34E80685-AC68-4CBD-BA96-9E41DDD414E7}"/>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35674CC2-1401-408F-8D16-262FA51C7AF2}"/>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4581F12B-F3F9-405C-AA6B-EC7A6A7FF398}"/>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123FADD2-CEBA-47D3-A07E-3BABDAE7DEFE}"/>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100C940F-2670-4C42-A252-2EE0A8077236}"/>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F9EB2605-5446-4209-BD33-AD114A3BDF5E}"/>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B724CD91-9D0A-40AB-8888-CAA12663160C}"/>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547F06A5-4682-45C4-AB90-CCCB858E46C2}"/>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F0905CCC-0B23-4D1B-A394-8A9192E28395}"/>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43E440AD-6874-4DC6-8CC2-9D7D503FD90A}"/>
              </a:ext>
            </a:extLst>
          </p:cNvPr>
          <p:cNvSpPr>
            <a:spLocks noGrp="1"/>
          </p:cNvSpPr>
          <p:nvPr>
            <p:ph type="ctrTitle"/>
          </p:nvPr>
        </p:nvSpPr>
        <p:spPr>
          <a:xfrm>
            <a:off x="334963" y="4711611"/>
            <a:ext cx="9110695" cy="517614"/>
          </a:xfrm>
        </p:spPr>
        <p:txBody>
          <a:bodyPr anchor="b"/>
          <a:lstStyle>
            <a:lvl1pPr algn="l">
              <a:defRPr lang="en-US" sz="3600" b="0" kern="1200" dirty="0">
                <a:solidFill>
                  <a:schemeClr val="tx1"/>
                </a:solidFill>
                <a:latin typeface="+mj-lt"/>
                <a:ea typeface="+mj-ea"/>
                <a:cs typeface="+mj-cs"/>
              </a:defRPr>
            </a:lvl1pPr>
          </a:lstStyle>
          <a:p>
            <a:r>
              <a:rPr lang="en-US"/>
              <a:t>Click to edit Master title style</a:t>
            </a:r>
            <a:endParaRPr lang="de-DE" dirty="0"/>
          </a:p>
        </p:txBody>
      </p:sp>
      <p:sp>
        <p:nvSpPr>
          <p:cNvPr id="5" name="Text Placeholder 4">
            <a:extLst>
              <a:ext uri="{FF2B5EF4-FFF2-40B4-BE49-F238E27FC236}">
                <a16:creationId xmlns:a16="http://schemas.microsoft.com/office/drawing/2014/main" id="{1A0AAD67-317D-4FDB-AD8E-BEFC5B45FAC1}"/>
              </a:ext>
            </a:extLst>
          </p:cNvPr>
          <p:cNvSpPr>
            <a:spLocks noGrp="1"/>
          </p:cNvSpPr>
          <p:nvPr>
            <p:ph type="body" sz="quarter" idx="14"/>
          </p:nvPr>
        </p:nvSpPr>
        <p:spPr>
          <a:xfrm>
            <a:off x="334963" y="5289804"/>
            <a:ext cx="9110695" cy="320421"/>
          </a:xfrm>
        </p:spPr>
        <p:txBody>
          <a:bodyPr/>
          <a:lstStyle>
            <a:lvl1pPr>
              <a:defRPr lang="en-US" sz="2000" b="0" kern="1200" dirty="0" smtClean="0">
                <a:solidFill>
                  <a:schemeClr val="tx2"/>
                </a:solidFill>
                <a:latin typeface="+mj-lt"/>
                <a:ea typeface="+mj-ea"/>
                <a:cs typeface="+mj-cs"/>
              </a:defRPr>
            </a:lvl1pPr>
            <a:lvl2pPr>
              <a:defRPr lang="en-US" sz="2000" b="0" kern="1200" dirty="0" smtClean="0">
                <a:solidFill>
                  <a:schemeClr val="tx2"/>
                </a:solidFill>
                <a:latin typeface="+mj-lt"/>
                <a:ea typeface="+mj-ea"/>
                <a:cs typeface="+mj-cs"/>
              </a:defRPr>
            </a:lvl2pPr>
          </a:lstStyle>
          <a:p>
            <a:pPr lvl="0"/>
            <a:r>
              <a:rPr lang="en-US"/>
              <a:t>Click to edit Master text styles</a:t>
            </a:r>
          </a:p>
        </p:txBody>
      </p:sp>
      <p:sp>
        <p:nvSpPr>
          <p:cNvPr id="34" name="Text Placeholder 4">
            <a:extLst>
              <a:ext uri="{FF2B5EF4-FFF2-40B4-BE49-F238E27FC236}">
                <a16:creationId xmlns:a16="http://schemas.microsoft.com/office/drawing/2014/main" id="{9EEBD893-FB66-4DC4-AE6A-9ED33D8CE15B}"/>
              </a:ext>
            </a:extLst>
          </p:cNvPr>
          <p:cNvSpPr>
            <a:spLocks noGrp="1"/>
          </p:cNvSpPr>
          <p:nvPr>
            <p:ph type="body" sz="quarter" idx="15" hasCustomPrompt="1"/>
          </p:nvPr>
        </p:nvSpPr>
        <p:spPr>
          <a:xfrm>
            <a:off x="334963" y="5737480"/>
            <a:ext cx="9110695" cy="247396"/>
          </a:xfrm>
        </p:spPr>
        <p:txBody>
          <a:bodyPr/>
          <a:lstStyle>
            <a:lvl1pPr>
              <a:defRPr lang="en-US" sz="1200" b="0" kern="1200" dirty="0" smtClean="0">
                <a:solidFill>
                  <a:schemeClr val="tx2"/>
                </a:solidFill>
                <a:latin typeface="+mj-lt"/>
                <a:ea typeface="+mj-ea"/>
                <a:cs typeface="+mj-cs"/>
              </a:defRPr>
            </a:lvl1pPr>
            <a:lvl2pPr>
              <a:defRPr lang="en-US" sz="2000" b="0" kern="1200" dirty="0" smtClean="0">
                <a:solidFill>
                  <a:schemeClr val="tx2"/>
                </a:solidFill>
                <a:latin typeface="+mj-lt"/>
                <a:ea typeface="+mj-ea"/>
                <a:cs typeface="+mj-cs"/>
              </a:defRPr>
            </a:lvl2pPr>
          </a:lstStyle>
          <a:p>
            <a:pPr lvl="0"/>
            <a:r>
              <a:rPr lang="en-US" dirty="0"/>
              <a:t>Name Surname</a:t>
            </a:r>
          </a:p>
        </p:txBody>
      </p:sp>
    </p:spTree>
    <p:extLst>
      <p:ext uri="{BB962C8B-B14F-4D97-AF65-F5344CB8AC3E}">
        <p14:creationId xmlns:p14="http://schemas.microsoft.com/office/powerpoint/2010/main" val="1615870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pictures layou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93B3E56A-913A-4668-89D1-550813195686}"/>
              </a:ext>
            </a:extLst>
          </p:cNvPr>
          <p:cNvSpPr>
            <a:spLocks noGrp="1"/>
          </p:cNvSpPr>
          <p:nvPr>
            <p:ph type="pic" sz="quarter" idx="16"/>
          </p:nvPr>
        </p:nvSpPr>
        <p:spPr>
          <a:xfrm>
            <a:off x="4345407" y="1249419"/>
            <a:ext cx="3501183" cy="2179582"/>
          </a:xfrm>
          <a:custGeom>
            <a:avLst/>
            <a:gdLst>
              <a:gd name="connsiteX0" fmla="*/ 213266 w 3501183"/>
              <a:gd name="connsiteY0" fmla="*/ 0 h 2270235"/>
              <a:gd name="connsiteX1" fmla="*/ 3287917 w 3501183"/>
              <a:gd name="connsiteY1" fmla="*/ 0 h 2270235"/>
              <a:gd name="connsiteX2" fmla="*/ 3501183 w 3501183"/>
              <a:gd name="connsiteY2" fmla="*/ 213266 h 2270235"/>
              <a:gd name="connsiteX3" fmla="*/ 3501183 w 3501183"/>
              <a:gd name="connsiteY3" fmla="*/ 2056969 h 2270235"/>
              <a:gd name="connsiteX4" fmla="*/ 3287917 w 3501183"/>
              <a:gd name="connsiteY4" fmla="*/ 2270235 h 2270235"/>
              <a:gd name="connsiteX5" fmla="*/ 213266 w 3501183"/>
              <a:gd name="connsiteY5" fmla="*/ 2270235 h 2270235"/>
              <a:gd name="connsiteX6" fmla="*/ 0 w 3501183"/>
              <a:gd name="connsiteY6" fmla="*/ 2056969 h 2270235"/>
              <a:gd name="connsiteX7" fmla="*/ 0 w 3501183"/>
              <a:gd name="connsiteY7" fmla="*/ 213266 h 2270235"/>
              <a:gd name="connsiteX8" fmla="*/ 213266 w 3501183"/>
              <a:gd name="connsiteY8" fmla="*/ 0 h 2270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01183" h="2270235">
                <a:moveTo>
                  <a:pt x="213266" y="0"/>
                </a:moveTo>
                <a:lnTo>
                  <a:pt x="3287917" y="0"/>
                </a:lnTo>
                <a:cubicBezTo>
                  <a:pt x="3405701" y="0"/>
                  <a:pt x="3501183" y="95482"/>
                  <a:pt x="3501183" y="213266"/>
                </a:cubicBezTo>
                <a:lnTo>
                  <a:pt x="3501183" y="2056969"/>
                </a:lnTo>
                <a:cubicBezTo>
                  <a:pt x="3501183" y="2174753"/>
                  <a:pt x="3405701" y="2270235"/>
                  <a:pt x="3287917" y="2270235"/>
                </a:cubicBezTo>
                <a:lnTo>
                  <a:pt x="213266" y="2270235"/>
                </a:lnTo>
                <a:cubicBezTo>
                  <a:pt x="95482" y="2270235"/>
                  <a:pt x="0" y="2174753"/>
                  <a:pt x="0" y="2056969"/>
                </a:cubicBezTo>
                <a:lnTo>
                  <a:pt x="0" y="213266"/>
                </a:lnTo>
                <a:cubicBezTo>
                  <a:pt x="0" y="95482"/>
                  <a:pt x="95482" y="0"/>
                  <a:pt x="213266" y="0"/>
                </a:cubicBezTo>
                <a:close/>
              </a:path>
            </a:pathLst>
          </a:custGeom>
        </p:spPr>
        <p:txBody>
          <a:bodyPr wrap="square" bIns="576000" anchor="ctr">
            <a:noAutofit/>
          </a:bodyPr>
          <a:lstStyle>
            <a:lvl1pPr algn="ctr">
              <a:defRPr/>
            </a:lvl1pPr>
          </a:lstStyle>
          <a:p>
            <a:r>
              <a:rPr lang="en-US"/>
              <a:t>Click icon to add picture</a:t>
            </a:r>
            <a:endParaRPr lang="en-US" dirty="0"/>
          </a:p>
        </p:txBody>
      </p:sp>
      <p:sp>
        <p:nvSpPr>
          <p:cNvPr id="17" name="Picture Placeholder 16">
            <a:extLst>
              <a:ext uri="{FF2B5EF4-FFF2-40B4-BE49-F238E27FC236}">
                <a16:creationId xmlns:a16="http://schemas.microsoft.com/office/drawing/2014/main" id="{4CF5DF24-6AB6-45C5-943A-FC1F03EA60C0}"/>
              </a:ext>
            </a:extLst>
          </p:cNvPr>
          <p:cNvSpPr>
            <a:spLocks noGrp="1"/>
          </p:cNvSpPr>
          <p:nvPr>
            <p:ph type="pic" sz="quarter" idx="17"/>
          </p:nvPr>
        </p:nvSpPr>
        <p:spPr>
          <a:xfrm>
            <a:off x="8355854" y="1249419"/>
            <a:ext cx="3501183" cy="2179582"/>
          </a:xfrm>
          <a:custGeom>
            <a:avLst/>
            <a:gdLst>
              <a:gd name="connsiteX0" fmla="*/ 213266 w 3501183"/>
              <a:gd name="connsiteY0" fmla="*/ 0 h 2270235"/>
              <a:gd name="connsiteX1" fmla="*/ 3287917 w 3501183"/>
              <a:gd name="connsiteY1" fmla="*/ 0 h 2270235"/>
              <a:gd name="connsiteX2" fmla="*/ 3501183 w 3501183"/>
              <a:gd name="connsiteY2" fmla="*/ 213266 h 2270235"/>
              <a:gd name="connsiteX3" fmla="*/ 3501183 w 3501183"/>
              <a:gd name="connsiteY3" fmla="*/ 2056969 h 2270235"/>
              <a:gd name="connsiteX4" fmla="*/ 3287917 w 3501183"/>
              <a:gd name="connsiteY4" fmla="*/ 2270235 h 2270235"/>
              <a:gd name="connsiteX5" fmla="*/ 213266 w 3501183"/>
              <a:gd name="connsiteY5" fmla="*/ 2270235 h 2270235"/>
              <a:gd name="connsiteX6" fmla="*/ 0 w 3501183"/>
              <a:gd name="connsiteY6" fmla="*/ 2056969 h 2270235"/>
              <a:gd name="connsiteX7" fmla="*/ 0 w 3501183"/>
              <a:gd name="connsiteY7" fmla="*/ 213266 h 2270235"/>
              <a:gd name="connsiteX8" fmla="*/ 213266 w 3501183"/>
              <a:gd name="connsiteY8" fmla="*/ 0 h 2270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01183" h="2270235">
                <a:moveTo>
                  <a:pt x="213266" y="0"/>
                </a:moveTo>
                <a:lnTo>
                  <a:pt x="3287917" y="0"/>
                </a:lnTo>
                <a:cubicBezTo>
                  <a:pt x="3405701" y="0"/>
                  <a:pt x="3501183" y="95482"/>
                  <a:pt x="3501183" y="213266"/>
                </a:cubicBezTo>
                <a:lnTo>
                  <a:pt x="3501183" y="2056969"/>
                </a:lnTo>
                <a:cubicBezTo>
                  <a:pt x="3501183" y="2174753"/>
                  <a:pt x="3405701" y="2270235"/>
                  <a:pt x="3287917" y="2270235"/>
                </a:cubicBezTo>
                <a:lnTo>
                  <a:pt x="213266" y="2270235"/>
                </a:lnTo>
                <a:cubicBezTo>
                  <a:pt x="95482" y="2270235"/>
                  <a:pt x="0" y="2174753"/>
                  <a:pt x="0" y="2056969"/>
                </a:cubicBezTo>
                <a:lnTo>
                  <a:pt x="0" y="213266"/>
                </a:lnTo>
                <a:cubicBezTo>
                  <a:pt x="0" y="95482"/>
                  <a:pt x="95482" y="0"/>
                  <a:pt x="213266" y="0"/>
                </a:cubicBezTo>
                <a:close/>
              </a:path>
            </a:pathLst>
          </a:custGeom>
        </p:spPr>
        <p:txBody>
          <a:bodyPr wrap="square" bIns="576000" anchor="ctr">
            <a:noAutofit/>
          </a:bodyPr>
          <a:lstStyle>
            <a:lvl1pPr algn="ctr">
              <a:defRPr/>
            </a:lvl1pPr>
          </a:lstStyle>
          <a:p>
            <a:r>
              <a:rPr lang="en-US"/>
              <a:t>Click icon to add picture</a:t>
            </a:r>
            <a:endParaRPr lang="en-US" dirty="0"/>
          </a:p>
        </p:txBody>
      </p:sp>
      <p:sp>
        <p:nvSpPr>
          <p:cNvPr id="15" name="Picture Placeholder 14">
            <a:extLst>
              <a:ext uri="{FF2B5EF4-FFF2-40B4-BE49-F238E27FC236}">
                <a16:creationId xmlns:a16="http://schemas.microsoft.com/office/drawing/2014/main" id="{BE986EF8-5535-49CC-9399-8AF8D5C7F59B}"/>
              </a:ext>
            </a:extLst>
          </p:cNvPr>
          <p:cNvSpPr>
            <a:spLocks noGrp="1"/>
          </p:cNvSpPr>
          <p:nvPr>
            <p:ph type="pic" sz="quarter" idx="15"/>
          </p:nvPr>
        </p:nvSpPr>
        <p:spPr>
          <a:xfrm>
            <a:off x="334963" y="1249419"/>
            <a:ext cx="3501183" cy="2179582"/>
          </a:xfrm>
          <a:custGeom>
            <a:avLst/>
            <a:gdLst>
              <a:gd name="connsiteX0" fmla="*/ 213266 w 3501183"/>
              <a:gd name="connsiteY0" fmla="*/ 0 h 2270235"/>
              <a:gd name="connsiteX1" fmla="*/ 3287917 w 3501183"/>
              <a:gd name="connsiteY1" fmla="*/ 0 h 2270235"/>
              <a:gd name="connsiteX2" fmla="*/ 3501183 w 3501183"/>
              <a:gd name="connsiteY2" fmla="*/ 213266 h 2270235"/>
              <a:gd name="connsiteX3" fmla="*/ 3501183 w 3501183"/>
              <a:gd name="connsiteY3" fmla="*/ 2056969 h 2270235"/>
              <a:gd name="connsiteX4" fmla="*/ 3287917 w 3501183"/>
              <a:gd name="connsiteY4" fmla="*/ 2270235 h 2270235"/>
              <a:gd name="connsiteX5" fmla="*/ 213266 w 3501183"/>
              <a:gd name="connsiteY5" fmla="*/ 2270235 h 2270235"/>
              <a:gd name="connsiteX6" fmla="*/ 0 w 3501183"/>
              <a:gd name="connsiteY6" fmla="*/ 2056969 h 2270235"/>
              <a:gd name="connsiteX7" fmla="*/ 0 w 3501183"/>
              <a:gd name="connsiteY7" fmla="*/ 213266 h 2270235"/>
              <a:gd name="connsiteX8" fmla="*/ 213266 w 3501183"/>
              <a:gd name="connsiteY8" fmla="*/ 0 h 2270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01183" h="2270235">
                <a:moveTo>
                  <a:pt x="213266" y="0"/>
                </a:moveTo>
                <a:lnTo>
                  <a:pt x="3287917" y="0"/>
                </a:lnTo>
                <a:cubicBezTo>
                  <a:pt x="3405701" y="0"/>
                  <a:pt x="3501183" y="95482"/>
                  <a:pt x="3501183" y="213266"/>
                </a:cubicBezTo>
                <a:lnTo>
                  <a:pt x="3501183" y="2056969"/>
                </a:lnTo>
                <a:cubicBezTo>
                  <a:pt x="3501183" y="2174753"/>
                  <a:pt x="3405701" y="2270235"/>
                  <a:pt x="3287917" y="2270235"/>
                </a:cubicBezTo>
                <a:lnTo>
                  <a:pt x="213266" y="2270235"/>
                </a:lnTo>
                <a:cubicBezTo>
                  <a:pt x="95482" y="2270235"/>
                  <a:pt x="0" y="2174753"/>
                  <a:pt x="0" y="2056969"/>
                </a:cubicBezTo>
                <a:lnTo>
                  <a:pt x="0" y="213266"/>
                </a:lnTo>
                <a:cubicBezTo>
                  <a:pt x="0" y="95482"/>
                  <a:pt x="95482" y="0"/>
                  <a:pt x="213266" y="0"/>
                </a:cubicBezTo>
                <a:close/>
              </a:path>
            </a:pathLst>
          </a:custGeom>
        </p:spPr>
        <p:txBody>
          <a:bodyPr wrap="square" bIns="576000" anchor="ctr">
            <a:noAutofit/>
          </a:bodyPr>
          <a:lstStyle>
            <a:lvl1pPr algn="ctr">
              <a:defRPr/>
            </a:lvl1pPr>
          </a:lstStyle>
          <a:p>
            <a:r>
              <a:rPr lang="en-US"/>
              <a:t>Click icon to add picture</a:t>
            </a:r>
            <a:endParaRPr lang="en-US" dirty="0"/>
          </a:p>
        </p:txBody>
      </p:sp>
      <p:sp>
        <p:nvSpPr>
          <p:cNvPr id="2" name="Title 1">
            <a:extLst>
              <a:ext uri="{FF2B5EF4-FFF2-40B4-BE49-F238E27FC236}">
                <a16:creationId xmlns:a16="http://schemas.microsoft.com/office/drawing/2014/main" id="{FD34C459-D62E-4591-8135-49185C76F267}"/>
              </a:ext>
            </a:extLst>
          </p:cNvPr>
          <p:cNvSpPr>
            <a:spLocks noGrp="1"/>
          </p:cNvSpPr>
          <p:nvPr>
            <p:ph type="title"/>
          </p:nvPr>
        </p:nvSpPr>
        <p:spPr>
          <a:xfrm>
            <a:off x="334963" y="315914"/>
            <a:ext cx="10702371" cy="679449"/>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CFEC6A6-85D7-443E-BCC9-B1B32D6EA5BB}"/>
              </a:ext>
            </a:extLst>
          </p:cNvPr>
          <p:cNvSpPr>
            <a:spLocks noGrp="1"/>
          </p:cNvSpPr>
          <p:nvPr>
            <p:ph idx="1"/>
          </p:nvPr>
        </p:nvSpPr>
        <p:spPr bwMode="gray">
          <a:xfrm>
            <a:off x="334963" y="3683057"/>
            <a:ext cx="3501182" cy="2301816"/>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8490DBB-FCCD-45B3-93EF-7D9F5747134B}"/>
              </a:ext>
            </a:extLst>
          </p:cNvPr>
          <p:cNvSpPr>
            <a:spLocks noGrp="1"/>
          </p:cNvSpPr>
          <p:nvPr>
            <p:ph type="dt" sz="half" idx="10"/>
          </p:nvPr>
        </p:nvSpPr>
        <p:spPr bwMode="gray"/>
        <p:txBody>
          <a:bodyPr/>
          <a:lstStyle/>
          <a:p>
            <a:fld id="{E2441F97-FB0F-441C-A8D4-75F32BE0AB16}" type="datetime4">
              <a:rPr lang="en-US" smtClean="0"/>
              <a:t>October 19, 2023</a:t>
            </a:fld>
            <a:endParaRPr lang="en-US"/>
          </a:p>
        </p:txBody>
      </p:sp>
      <p:sp>
        <p:nvSpPr>
          <p:cNvPr id="6" name="Slide Number Placeholder 5">
            <a:extLst>
              <a:ext uri="{FF2B5EF4-FFF2-40B4-BE49-F238E27FC236}">
                <a16:creationId xmlns:a16="http://schemas.microsoft.com/office/drawing/2014/main" id="{DAE65A0C-92BB-49DC-8BF1-6EB76F783B53}"/>
              </a:ext>
            </a:extLst>
          </p:cNvPr>
          <p:cNvSpPr>
            <a:spLocks noGrp="1"/>
          </p:cNvSpPr>
          <p:nvPr>
            <p:ph type="sldNum" sz="quarter" idx="12"/>
          </p:nvPr>
        </p:nvSpPr>
        <p:spPr bwMode="gray"/>
        <p:txBody>
          <a:bodyPr/>
          <a:lstStyle/>
          <a:p>
            <a:fld id="{88041132-CD80-4C7D-BB86-1708B1CF1398}" type="slidenum">
              <a:rPr lang="en-US" smtClean="0"/>
              <a:t>‹#›</a:t>
            </a:fld>
            <a:endParaRPr lang="en-US"/>
          </a:p>
        </p:txBody>
      </p:sp>
      <p:sp>
        <p:nvSpPr>
          <p:cNvPr id="11" name="Content Placeholder 2">
            <a:extLst>
              <a:ext uri="{FF2B5EF4-FFF2-40B4-BE49-F238E27FC236}">
                <a16:creationId xmlns:a16="http://schemas.microsoft.com/office/drawing/2014/main" id="{B37DAD7B-08A5-441B-9C17-5EB2E9E0836F}"/>
              </a:ext>
            </a:extLst>
          </p:cNvPr>
          <p:cNvSpPr>
            <a:spLocks noGrp="1"/>
          </p:cNvSpPr>
          <p:nvPr>
            <p:ph idx="13"/>
          </p:nvPr>
        </p:nvSpPr>
        <p:spPr bwMode="gray">
          <a:xfrm>
            <a:off x="4345407" y="3683057"/>
            <a:ext cx="3501182" cy="2301816"/>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2">
            <a:extLst>
              <a:ext uri="{FF2B5EF4-FFF2-40B4-BE49-F238E27FC236}">
                <a16:creationId xmlns:a16="http://schemas.microsoft.com/office/drawing/2014/main" id="{21CB0E8E-DD5A-48DF-8765-AB76AC4BDFB6}"/>
              </a:ext>
            </a:extLst>
          </p:cNvPr>
          <p:cNvSpPr>
            <a:spLocks noGrp="1"/>
          </p:cNvSpPr>
          <p:nvPr>
            <p:ph idx="14"/>
          </p:nvPr>
        </p:nvSpPr>
        <p:spPr bwMode="gray">
          <a:xfrm>
            <a:off x="8355854" y="3683057"/>
            <a:ext cx="3501182" cy="2301816"/>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9" name="Straight Connector 18">
            <a:extLst>
              <a:ext uri="{FF2B5EF4-FFF2-40B4-BE49-F238E27FC236}">
                <a16:creationId xmlns:a16="http://schemas.microsoft.com/office/drawing/2014/main" id="{BB4DE3FA-9B3E-495B-9FD9-73CD43F66F78}"/>
              </a:ext>
            </a:extLst>
          </p:cNvPr>
          <p:cNvCxnSpPr>
            <a:cxnSpLocks/>
          </p:cNvCxnSpPr>
          <p:nvPr/>
        </p:nvCxnSpPr>
        <p:spPr>
          <a:xfrm>
            <a:off x="4090776" y="1439918"/>
            <a:ext cx="0" cy="458251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EC0398B-60F2-405D-81C4-5783A8108675}"/>
              </a:ext>
            </a:extLst>
          </p:cNvPr>
          <p:cNvCxnSpPr>
            <a:cxnSpLocks/>
          </p:cNvCxnSpPr>
          <p:nvPr/>
        </p:nvCxnSpPr>
        <p:spPr>
          <a:xfrm>
            <a:off x="8101222" y="1439918"/>
            <a:ext cx="0" cy="458251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01754F99-2111-418C-B99B-E94BB393910D}"/>
              </a:ext>
            </a:extLst>
          </p:cNvPr>
          <p:cNvGrpSpPr/>
          <p:nvPr/>
        </p:nvGrpSpPr>
        <p:grpSpPr>
          <a:xfrm>
            <a:off x="11363645" y="315913"/>
            <a:ext cx="496513" cy="417896"/>
            <a:chOff x="4539344" y="2118650"/>
            <a:chExt cx="3118634" cy="2624836"/>
          </a:xfrm>
        </p:grpSpPr>
        <p:sp>
          <p:nvSpPr>
            <p:cNvPr id="22" name="Freeform: Shape 21">
              <a:extLst>
                <a:ext uri="{FF2B5EF4-FFF2-40B4-BE49-F238E27FC236}">
                  <a16:creationId xmlns:a16="http://schemas.microsoft.com/office/drawing/2014/main" id="{2577766D-9159-4D7E-99D6-0091BC27873A}"/>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BA02482D-E7EC-41DD-BAB1-AD8234AA2836}"/>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3762AD42-1DCA-4B18-8E5E-833D36E5491B}"/>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0D5708E9-0FEC-4A54-A65B-DD72974492D3}"/>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6010A27-557A-474A-980C-FA87694631B4}"/>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1215F2FF-A041-4B46-A050-A546E0E3A27D}"/>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6E4620AE-4F67-43E9-B02B-EBD40F95CFE5}"/>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56A3B43D-2D89-4F00-BE22-F68EAB5C07B1}"/>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68E21709-333D-43B9-9F26-1B3C639C2ACE}"/>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C4A56620-D0C4-45F5-AA2E-79BC1435A5C5}"/>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6A24BC12-3C76-4FB0-96BF-DBE07C059648}"/>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7EB9087A-C552-45B8-B5DF-598634F6238C}"/>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00A163C-A420-45B5-AB0C-86E67CAF992A}"/>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E1F66B97-76CC-44D8-B992-81E32A36DC66}"/>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0D97495-14CF-458D-9CA9-B1BC23D8D276}"/>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FA02155C-E05A-44C9-A56D-38FAA4B70D8E}"/>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4B33A1F2-46C4-4414-BE11-E6847499316B}"/>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F955A00D-6F7F-4F4E-9D9D-D3D98E9481CE}"/>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CB187F88-A027-4745-A831-973621F2830A}"/>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26FDD42F-1729-4E56-868A-E35FE2690B8F}"/>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F97C4E7B-11CE-4C1D-84A1-AC7BA7186FFB}"/>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43" name="Footer Placeholder 6">
            <a:extLst>
              <a:ext uri="{FF2B5EF4-FFF2-40B4-BE49-F238E27FC236}">
                <a16:creationId xmlns:a16="http://schemas.microsoft.com/office/drawing/2014/main" id="{CEB4688F-2482-45E2-8439-CC620488D3FE}"/>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
        <p:nvSpPr>
          <p:cNvPr id="44" name="Text Placeholder 7">
            <a:extLst>
              <a:ext uri="{FF2B5EF4-FFF2-40B4-BE49-F238E27FC236}">
                <a16:creationId xmlns:a16="http://schemas.microsoft.com/office/drawing/2014/main" id="{3CC75A9C-6FE4-441C-83C6-2154AD432149}"/>
              </a:ext>
            </a:extLst>
          </p:cNvPr>
          <p:cNvSpPr>
            <a:spLocks noGrp="1"/>
          </p:cNvSpPr>
          <p:nvPr>
            <p:ph type="body" sz="quarter" idx="18" hasCustomPrompt="1"/>
          </p:nvPr>
        </p:nvSpPr>
        <p:spPr>
          <a:xfrm>
            <a:off x="334963" y="6237287"/>
            <a:ext cx="11522075" cy="258763"/>
          </a:xfrm>
        </p:spPr>
        <p:txBody>
          <a:bodyPr anchor="b"/>
          <a:lstStyle>
            <a:lvl1pPr>
              <a:defRPr sz="900"/>
            </a:lvl1pPr>
            <a:lvl2pPr>
              <a:defRPr sz="700"/>
            </a:lvl2pPr>
            <a:lvl3pPr>
              <a:defRPr sz="700"/>
            </a:lvl3pPr>
            <a:lvl4pPr>
              <a:defRPr sz="700"/>
            </a:lvl4pPr>
            <a:lvl5pPr>
              <a:defRPr sz="700"/>
            </a:lvl5pPr>
          </a:lstStyle>
          <a:p>
            <a:pPr lvl="0"/>
            <a:r>
              <a:rPr lang="en-US" dirty="0"/>
              <a:t>Footer</a:t>
            </a:r>
          </a:p>
        </p:txBody>
      </p:sp>
    </p:spTree>
    <p:extLst>
      <p:ext uri="{BB962C8B-B14F-4D97-AF65-F5344CB8AC3E}">
        <p14:creationId xmlns:p14="http://schemas.microsoft.com/office/powerpoint/2010/main" val="2232928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xmlns:p15="http://schemas.microsoft.com/office/powerpoint/2012/main">
      <p:transition spd="med">
        <p:fade/>
      </p:transition>
    </mc:Fallback>
  </mc:AlternateContent>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2 columns text">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91EA948A-60DC-4C24-AFCF-FA9C231C346C}"/>
              </a:ext>
            </a:extLst>
          </p:cNvPr>
          <p:cNvSpPr>
            <a:spLocks noGrp="1"/>
          </p:cNvSpPr>
          <p:nvPr>
            <p:ph type="body" sz="quarter" idx="39" hasCustomPrompt="1"/>
          </p:nvPr>
        </p:nvSpPr>
        <p:spPr>
          <a:xfrm>
            <a:off x="0" y="1092126"/>
            <a:ext cx="12192000" cy="3697362"/>
          </a:xfrm>
          <a:custGeom>
            <a:avLst/>
            <a:gdLst>
              <a:gd name="connsiteX0" fmla="*/ 295469 w 12192000"/>
              <a:gd name="connsiteY0" fmla="*/ 0 h 3697362"/>
              <a:gd name="connsiteX1" fmla="*/ 11896531 w 12192000"/>
              <a:gd name="connsiteY1" fmla="*/ 0 h 3697362"/>
              <a:gd name="connsiteX2" fmla="*/ 12174398 w 12192000"/>
              <a:gd name="connsiteY2" fmla="*/ 183998 h 3697362"/>
              <a:gd name="connsiteX3" fmla="*/ 12192000 w 12192000"/>
              <a:gd name="connsiteY3" fmla="*/ 271100 h 3697362"/>
              <a:gd name="connsiteX4" fmla="*/ 12192000 w 12192000"/>
              <a:gd name="connsiteY4" fmla="*/ 3697362 h 3697362"/>
              <a:gd name="connsiteX5" fmla="*/ 12189738 w 12192000"/>
              <a:gd name="connsiteY5" fmla="*/ 3697362 h 3697362"/>
              <a:gd name="connsiteX6" fmla="*/ 12189738 w 12192000"/>
              <a:gd name="connsiteY6" fmla="*/ 2788267 h 3697362"/>
              <a:gd name="connsiteX7" fmla="*/ 12174527 w 12192000"/>
              <a:gd name="connsiteY7" fmla="*/ 2713003 h 3697362"/>
              <a:gd name="connsiteX8" fmla="*/ 11898184 w 12192000"/>
              <a:gd name="connsiteY8" fmla="*/ 2530013 h 3697362"/>
              <a:gd name="connsiteX9" fmla="*/ 293816 w 12192000"/>
              <a:gd name="connsiteY9" fmla="*/ 2530013 h 3697362"/>
              <a:gd name="connsiteX10" fmla="*/ 17473 w 12192000"/>
              <a:gd name="connsiteY10" fmla="*/ 2713003 h 3697362"/>
              <a:gd name="connsiteX11" fmla="*/ 2262 w 12192000"/>
              <a:gd name="connsiteY11" fmla="*/ 2788267 h 3697362"/>
              <a:gd name="connsiteX12" fmla="*/ 2262 w 12192000"/>
              <a:gd name="connsiteY12" fmla="*/ 3697362 h 3697362"/>
              <a:gd name="connsiteX13" fmla="*/ 0 w 12192000"/>
              <a:gd name="connsiteY13" fmla="*/ 3697362 h 3697362"/>
              <a:gd name="connsiteX14" fmla="*/ 0 w 12192000"/>
              <a:gd name="connsiteY14" fmla="*/ 271100 h 3697362"/>
              <a:gd name="connsiteX15" fmla="*/ 17603 w 12192000"/>
              <a:gd name="connsiteY15" fmla="*/ 183998 h 3697362"/>
              <a:gd name="connsiteX16" fmla="*/ 295469 w 12192000"/>
              <a:gd name="connsiteY16" fmla="*/ 0 h 3697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3697362">
                <a:moveTo>
                  <a:pt x="295469" y="0"/>
                </a:moveTo>
                <a:lnTo>
                  <a:pt x="11896531" y="0"/>
                </a:lnTo>
                <a:cubicBezTo>
                  <a:pt x="12021444" y="0"/>
                  <a:pt x="12128618" y="75870"/>
                  <a:pt x="12174398" y="183998"/>
                </a:cubicBezTo>
                <a:lnTo>
                  <a:pt x="12192000" y="271100"/>
                </a:lnTo>
                <a:lnTo>
                  <a:pt x="12192000" y="3697362"/>
                </a:lnTo>
                <a:lnTo>
                  <a:pt x="12189738" y="3697362"/>
                </a:lnTo>
                <a:lnTo>
                  <a:pt x="12189738" y="2788267"/>
                </a:lnTo>
                <a:lnTo>
                  <a:pt x="12174527" y="2713003"/>
                </a:lnTo>
                <a:cubicBezTo>
                  <a:pt x="12128998" y="2605468"/>
                  <a:pt x="12022411" y="2530013"/>
                  <a:pt x="11898184" y="2530013"/>
                </a:cubicBezTo>
                <a:lnTo>
                  <a:pt x="293816" y="2530013"/>
                </a:lnTo>
                <a:cubicBezTo>
                  <a:pt x="169589" y="2530013"/>
                  <a:pt x="63002" y="2605468"/>
                  <a:pt x="17473" y="2713003"/>
                </a:cubicBezTo>
                <a:lnTo>
                  <a:pt x="2262" y="2788267"/>
                </a:lnTo>
                <a:lnTo>
                  <a:pt x="2262" y="3697362"/>
                </a:lnTo>
                <a:lnTo>
                  <a:pt x="0" y="3697362"/>
                </a:lnTo>
                <a:lnTo>
                  <a:pt x="0" y="271100"/>
                </a:lnTo>
                <a:lnTo>
                  <a:pt x="17603" y="183998"/>
                </a:lnTo>
                <a:cubicBezTo>
                  <a:pt x="63383" y="75870"/>
                  <a:pt x="170557" y="0"/>
                  <a:pt x="295469" y="0"/>
                </a:cubicBezTo>
                <a:close/>
              </a:path>
            </a:pathLst>
          </a:custGeom>
          <a:solidFill>
            <a:schemeClr val="accent2"/>
          </a:solidFill>
        </p:spPr>
        <p:txBody>
          <a:bodyPr wrap="square">
            <a:noAutofit/>
          </a:bodyPr>
          <a:lstStyle>
            <a:lvl1pPr>
              <a:defRPr/>
            </a:lvl1pPr>
          </a:lstStyle>
          <a:p>
            <a:pPr lvl="0"/>
            <a:r>
              <a:rPr lang="en-US" dirty="0"/>
              <a:t> </a:t>
            </a:r>
          </a:p>
        </p:txBody>
      </p:sp>
      <p:sp>
        <p:nvSpPr>
          <p:cNvPr id="11" name="Picture Placeholder 10">
            <a:extLst>
              <a:ext uri="{FF2B5EF4-FFF2-40B4-BE49-F238E27FC236}">
                <a16:creationId xmlns:a16="http://schemas.microsoft.com/office/drawing/2014/main" id="{63371F67-F4FB-4B22-9BBF-AC43034BBA28}"/>
              </a:ext>
            </a:extLst>
          </p:cNvPr>
          <p:cNvSpPr>
            <a:spLocks noGrp="1"/>
          </p:cNvSpPr>
          <p:nvPr>
            <p:ph type="pic" sz="quarter" idx="13"/>
          </p:nvPr>
        </p:nvSpPr>
        <p:spPr>
          <a:xfrm>
            <a:off x="0" y="1200409"/>
            <a:ext cx="12192000" cy="4103111"/>
          </a:xfrm>
          <a:custGeom>
            <a:avLst/>
            <a:gdLst>
              <a:gd name="connsiteX0" fmla="*/ 295469 w 12192000"/>
              <a:gd name="connsiteY0" fmla="*/ 0 h 4103111"/>
              <a:gd name="connsiteX1" fmla="*/ 11896531 w 12192000"/>
              <a:gd name="connsiteY1" fmla="*/ 0 h 4103111"/>
              <a:gd name="connsiteX2" fmla="*/ 12174398 w 12192000"/>
              <a:gd name="connsiteY2" fmla="*/ 183998 h 4103111"/>
              <a:gd name="connsiteX3" fmla="*/ 12192000 w 12192000"/>
              <a:gd name="connsiteY3" fmla="*/ 271100 h 4103111"/>
              <a:gd name="connsiteX4" fmla="*/ 12192000 w 12192000"/>
              <a:gd name="connsiteY4" fmla="*/ 4103111 h 4103111"/>
              <a:gd name="connsiteX5" fmla="*/ 12189738 w 12192000"/>
              <a:gd name="connsiteY5" fmla="*/ 4103111 h 4103111"/>
              <a:gd name="connsiteX6" fmla="*/ 12189738 w 12192000"/>
              <a:gd name="connsiteY6" fmla="*/ 2788267 h 4103111"/>
              <a:gd name="connsiteX7" fmla="*/ 12174527 w 12192000"/>
              <a:gd name="connsiteY7" fmla="*/ 2713003 h 4103111"/>
              <a:gd name="connsiteX8" fmla="*/ 11898184 w 12192000"/>
              <a:gd name="connsiteY8" fmla="*/ 2530013 h 4103111"/>
              <a:gd name="connsiteX9" fmla="*/ 293816 w 12192000"/>
              <a:gd name="connsiteY9" fmla="*/ 2530013 h 4103111"/>
              <a:gd name="connsiteX10" fmla="*/ 17473 w 12192000"/>
              <a:gd name="connsiteY10" fmla="*/ 2713003 h 4103111"/>
              <a:gd name="connsiteX11" fmla="*/ 2262 w 12192000"/>
              <a:gd name="connsiteY11" fmla="*/ 2788267 h 4103111"/>
              <a:gd name="connsiteX12" fmla="*/ 2262 w 12192000"/>
              <a:gd name="connsiteY12" fmla="*/ 4103111 h 4103111"/>
              <a:gd name="connsiteX13" fmla="*/ 0 w 12192000"/>
              <a:gd name="connsiteY13" fmla="*/ 4103111 h 4103111"/>
              <a:gd name="connsiteX14" fmla="*/ 0 w 12192000"/>
              <a:gd name="connsiteY14" fmla="*/ 271100 h 4103111"/>
              <a:gd name="connsiteX15" fmla="*/ 17603 w 12192000"/>
              <a:gd name="connsiteY15" fmla="*/ 183998 h 4103111"/>
              <a:gd name="connsiteX16" fmla="*/ 295469 w 12192000"/>
              <a:gd name="connsiteY16" fmla="*/ 0 h 4103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4103111">
                <a:moveTo>
                  <a:pt x="295469" y="0"/>
                </a:moveTo>
                <a:lnTo>
                  <a:pt x="11896531" y="0"/>
                </a:lnTo>
                <a:cubicBezTo>
                  <a:pt x="12021444" y="0"/>
                  <a:pt x="12128618" y="75870"/>
                  <a:pt x="12174398" y="183998"/>
                </a:cubicBezTo>
                <a:lnTo>
                  <a:pt x="12192000" y="271100"/>
                </a:lnTo>
                <a:lnTo>
                  <a:pt x="12192000" y="4103111"/>
                </a:lnTo>
                <a:lnTo>
                  <a:pt x="12189738" y="4103111"/>
                </a:lnTo>
                <a:lnTo>
                  <a:pt x="12189738" y="2788267"/>
                </a:lnTo>
                <a:lnTo>
                  <a:pt x="12174527" y="2713003"/>
                </a:lnTo>
                <a:cubicBezTo>
                  <a:pt x="12128998" y="2605468"/>
                  <a:pt x="12022411" y="2530013"/>
                  <a:pt x="11898184" y="2530013"/>
                </a:cubicBezTo>
                <a:lnTo>
                  <a:pt x="293816" y="2530013"/>
                </a:lnTo>
                <a:cubicBezTo>
                  <a:pt x="169589" y="2530013"/>
                  <a:pt x="63002" y="2605468"/>
                  <a:pt x="17473" y="2713003"/>
                </a:cubicBezTo>
                <a:lnTo>
                  <a:pt x="2262" y="2788267"/>
                </a:lnTo>
                <a:lnTo>
                  <a:pt x="2262" y="4103111"/>
                </a:lnTo>
                <a:lnTo>
                  <a:pt x="0" y="4103111"/>
                </a:lnTo>
                <a:lnTo>
                  <a:pt x="0" y="271100"/>
                </a:lnTo>
                <a:lnTo>
                  <a:pt x="17603" y="183998"/>
                </a:lnTo>
                <a:cubicBezTo>
                  <a:pt x="63383" y="75870"/>
                  <a:pt x="170557" y="0"/>
                  <a:pt x="295469" y="0"/>
                </a:cubicBezTo>
                <a:close/>
              </a:path>
            </a:pathLst>
          </a:custGeom>
          <a:solidFill>
            <a:schemeClr val="bg1">
              <a:lumMod val="95000"/>
            </a:schemeClr>
          </a:solidFill>
        </p:spPr>
        <p:txBody>
          <a:bodyPr wrap="square" bIns="576000" anchor="ctr">
            <a:noAutofit/>
          </a:bodyPr>
          <a:lstStyle>
            <a:lvl1pPr algn="ctr">
              <a:defRPr/>
            </a:lvl1pPr>
          </a:lstStyle>
          <a:p>
            <a:r>
              <a:rPr lang="en-US"/>
              <a:t>Click icon to add picture</a:t>
            </a:r>
            <a:endParaRPr lang="en-US" dirty="0"/>
          </a:p>
        </p:txBody>
      </p:sp>
      <p:sp>
        <p:nvSpPr>
          <p:cNvPr id="2" name="Title 1">
            <a:extLst>
              <a:ext uri="{FF2B5EF4-FFF2-40B4-BE49-F238E27FC236}">
                <a16:creationId xmlns:a16="http://schemas.microsoft.com/office/drawing/2014/main" id="{FD34C459-D62E-4591-8135-49185C76F267}"/>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CFEC6A6-85D7-443E-BCC9-B1B32D6EA5BB}"/>
              </a:ext>
            </a:extLst>
          </p:cNvPr>
          <p:cNvSpPr>
            <a:spLocks noGrp="1"/>
          </p:cNvSpPr>
          <p:nvPr>
            <p:ph idx="1"/>
          </p:nvPr>
        </p:nvSpPr>
        <p:spPr>
          <a:xfrm>
            <a:off x="334962" y="4014952"/>
            <a:ext cx="5586276" cy="1969921"/>
          </a:xfrm>
        </p:spPr>
        <p:txBody>
          <a:bodyPr/>
          <a:lstStyle>
            <a:lvl1pPr>
              <a:spcAft>
                <a:spcPts val="6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8490DBB-FCCD-45B3-93EF-7D9F5747134B}"/>
              </a:ext>
            </a:extLst>
          </p:cNvPr>
          <p:cNvSpPr>
            <a:spLocks noGrp="1"/>
          </p:cNvSpPr>
          <p:nvPr>
            <p:ph type="dt" sz="half" idx="10"/>
          </p:nvPr>
        </p:nvSpPr>
        <p:spPr/>
        <p:txBody>
          <a:bodyPr/>
          <a:lstStyle/>
          <a:p>
            <a:fld id="{ED3BAC8C-23C1-4E5D-B6B1-FAAABB7CCEEE}" type="datetime4">
              <a:rPr lang="en-US" smtClean="0"/>
              <a:t>October 19, 2023</a:t>
            </a:fld>
            <a:endParaRPr lang="en-US"/>
          </a:p>
        </p:txBody>
      </p:sp>
      <p:sp>
        <p:nvSpPr>
          <p:cNvPr id="6" name="Slide Number Placeholder 5">
            <a:extLst>
              <a:ext uri="{FF2B5EF4-FFF2-40B4-BE49-F238E27FC236}">
                <a16:creationId xmlns:a16="http://schemas.microsoft.com/office/drawing/2014/main" id="{DAE65A0C-92BB-49DC-8BF1-6EB76F783B53}"/>
              </a:ext>
            </a:extLst>
          </p:cNvPr>
          <p:cNvSpPr>
            <a:spLocks noGrp="1"/>
          </p:cNvSpPr>
          <p:nvPr>
            <p:ph type="sldNum" sz="quarter" idx="12"/>
          </p:nvPr>
        </p:nvSpPr>
        <p:spPr/>
        <p:txBody>
          <a:bodyPr/>
          <a:lstStyle/>
          <a:p>
            <a:fld id="{88041132-CD80-4C7D-BB86-1708B1CF1398}" type="slidenum">
              <a:rPr lang="en-US" smtClean="0"/>
              <a:t>‹#›</a:t>
            </a:fld>
            <a:endParaRPr lang="en-US"/>
          </a:p>
        </p:txBody>
      </p:sp>
      <p:sp>
        <p:nvSpPr>
          <p:cNvPr id="13" name="Content Placeholder 2">
            <a:extLst>
              <a:ext uri="{FF2B5EF4-FFF2-40B4-BE49-F238E27FC236}">
                <a16:creationId xmlns:a16="http://schemas.microsoft.com/office/drawing/2014/main" id="{9AD628FD-BC16-4F67-9824-9A1944E2394D}"/>
              </a:ext>
            </a:extLst>
          </p:cNvPr>
          <p:cNvSpPr>
            <a:spLocks noGrp="1"/>
          </p:cNvSpPr>
          <p:nvPr>
            <p:ph idx="14"/>
          </p:nvPr>
        </p:nvSpPr>
        <p:spPr>
          <a:xfrm>
            <a:off x="6281239" y="4014952"/>
            <a:ext cx="5586276" cy="1969921"/>
          </a:xfrm>
        </p:spPr>
        <p:txBody>
          <a:bodyPr/>
          <a:lstStyle>
            <a:lvl1pPr>
              <a:spcAft>
                <a:spcPts val="6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 name="Group 14">
            <a:extLst>
              <a:ext uri="{FF2B5EF4-FFF2-40B4-BE49-F238E27FC236}">
                <a16:creationId xmlns:a16="http://schemas.microsoft.com/office/drawing/2014/main" id="{21D08BE9-46E3-4182-88E3-59D439D190D4}"/>
              </a:ext>
            </a:extLst>
          </p:cNvPr>
          <p:cNvGrpSpPr/>
          <p:nvPr/>
        </p:nvGrpSpPr>
        <p:grpSpPr>
          <a:xfrm>
            <a:off x="11363645" y="315913"/>
            <a:ext cx="496513" cy="417896"/>
            <a:chOff x="4539344" y="2118650"/>
            <a:chExt cx="3118634" cy="2624836"/>
          </a:xfrm>
        </p:grpSpPr>
        <p:sp>
          <p:nvSpPr>
            <p:cNvPr id="16" name="Freeform: Shape 15">
              <a:extLst>
                <a:ext uri="{FF2B5EF4-FFF2-40B4-BE49-F238E27FC236}">
                  <a16:creationId xmlns:a16="http://schemas.microsoft.com/office/drawing/2014/main" id="{4B68A940-EEED-4739-A132-EBD29CF3309E}"/>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C4DC6BC5-1B0D-431B-AD5D-31966890372D}"/>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4FB90264-93BB-4D3D-9D57-55EBD7A9B27C}"/>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8E43A3C2-5D18-4250-80B8-6C234CE99CB4}"/>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E0226583-77FD-4CC3-B253-68730A264538}"/>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1A9F288A-5DEA-46CD-BD18-6D3721426728}"/>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0A03F7BE-093B-42D3-BEA1-F1DFF564A77A}"/>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13B719D-E15E-4AC4-8EBF-8245B56BA78C}"/>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AB989B92-9FAB-4E50-B70E-668C9409F03B}"/>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3E3F7CFD-1A55-4144-8EC2-298EFC2DAF27}"/>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3C8B4FCF-7066-4CBD-8872-DCDC95A83E26}"/>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AFCE157-8206-4985-9E8F-9C65810DF5EC}"/>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44D46147-96C8-42FE-8AA6-4CD70EBB92D4}"/>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635DD954-6572-4426-A22D-2EFD463D3B95}"/>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D4DFF7-BA20-424C-9A0A-419409E95DEE}"/>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68FD7881-3179-45AB-8355-4CFE14575B1E}"/>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7E2AF1A4-6B6F-4990-A2A7-3165CF54466B}"/>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4490721B-9150-48CC-858C-1C3305A7552F}"/>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91A114FC-F12B-4808-921F-F6A585FF92FF}"/>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B24579CC-10F6-45EB-A08A-4B507A221C1F}"/>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2ED7F69F-BE8E-4A68-9251-98411AFE6DA5}"/>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8" name="Footer Placeholder 6">
            <a:extLst>
              <a:ext uri="{FF2B5EF4-FFF2-40B4-BE49-F238E27FC236}">
                <a16:creationId xmlns:a16="http://schemas.microsoft.com/office/drawing/2014/main" id="{667BF526-5841-44BF-93A3-6E5A3609403D}"/>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
        <p:nvSpPr>
          <p:cNvPr id="39" name="Text Placeholder 7">
            <a:extLst>
              <a:ext uri="{FF2B5EF4-FFF2-40B4-BE49-F238E27FC236}">
                <a16:creationId xmlns:a16="http://schemas.microsoft.com/office/drawing/2014/main" id="{A842EA5B-3782-4AEC-807C-DB6C97FC815C}"/>
              </a:ext>
            </a:extLst>
          </p:cNvPr>
          <p:cNvSpPr>
            <a:spLocks noGrp="1"/>
          </p:cNvSpPr>
          <p:nvPr>
            <p:ph type="body" sz="quarter" idx="40" hasCustomPrompt="1"/>
          </p:nvPr>
        </p:nvSpPr>
        <p:spPr>
          <a:xfrm>
            <a:off x="334963" y="6237287"/>
            <a:ext cx="11522075" cy="258763"/>
          </a:xfrm>
        </p:spPr>
        <p:txBody>
          <a:bodyPr anchor="b"/>
          <a:lstStyle>
            <a:lvl1pPr>
              <a:defRPr sz="900"/>
            </a:lvl1pPr>
            <a:lvl2pPr>
              <a:defRPr sz="700"/>
            </a:lvl2pPr>
            <a:lvl3pPr>
              <a:defRPr sz="700"/>
            </a:lvl3pPr>
            <a:lvl4pPr>
              <a:defRPr sz="700"/>
            </a:lvl4pPr>
            <a:lvl5pPr>
              <a:defRPr sz="700"/>
            </a:lvl5pPr>
          </a:lstStyle>
          <a:p>
            <a:pPr lvl="0"/>
            <a:r>
              <a:rPr lang="en-US" dirty="0"/>
              <a:t>Footer</a:t>
            </a:r>
          </a:p>
        </p:txBody>
      </p:sp>
    </p:spTree>
    <p:extLst>
      <p:ext uri="{BB962C8B-B14F-4D97-AF65-F5344CB8AC3E}">
        <p14:creationId xmlns:p14="http://schemas.microsoft.com/office/powerpoint/2010/main" val="2694905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Content and imag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ED194EA0-0196-411F-BBBC-43486490DD23}"/>
              </a:ext>
            </a:extLst>
          </p:cNvPr>
          <p:cNvGrpSpPr/>
          <p:nvPr/>
        </p:nvGrpSpPr>
        <p:grpSpPr>
          <a:xfrm>
            <a:off x="5826477" y="315913"/>
            <a:ext cx="496513" cy="417896"/>
            <a:chOff x="4539344" y="2118650"/>
            <a:chExt cx="3118634" cy="2624836"/>
          </a:xfrm>
        </p:grpSpPr>
        <p:sp>
          <p:nvSpPr>
            <p:cNvPr id="13" name="Freeform: Shape 12">
              <a:extLst>
                <a:ext uri="{FF2B5EF4-FFF2-40B4-BE49-F238E27FC236}">
                  <a16:creationId xmlns:a16="http://schemas.microsoft.com/office/drawing/2014/main" id="{4FBFA05B-C4F1-4122-A587-6D9EF4E229BE}"/>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EBE7242F-6202-4030-A4FB-F5887CCDCC0C}"/>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F48CC1C6-C00A-4FF6-B564-87B7BE458DA4}"/>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9CAFD5F-4CB7-4010-8CFF-BC89E42B6721}"/>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B6A518D4-AF16-4020-83F4-CC9F311AFFC5}"/>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D757C902-23ED-4A70-B5C7-F26778E7F41C}"/>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A5C118EE-F4AE-4692-B7E2-6F95FBB100CB}"/>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EF3E7BE-4B64-4E4C-9801-2FBC75702C37}"/>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7144847-6FBE-4240-B028-CF7DD17C891E}"/>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B63583B-2C6C-455F-9503-289969DCAFEA}"/>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EDF1144F-D4C3-4F21-8109-84F161ECD7DC}"/>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6DFCF604-6E49-4DCD-980C-C63295AD87EF}"/>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46F9C3A5-A224-43A0-9D32-0ADECC109EDA}"/>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86F356CD-D641-4856-86E2-5C7CBA939125}"/>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64D38513-37FD-4422-A700-8FE588AA4AB5}"/>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628FE95C-3CBC-4596-BDE3-0FA669C5BD89}"/>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F0E0ACD8-000E-4DC4-A6AF-DAE474923B4E}"/>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CB3112C1-78CD-4953-A56A-3241A1D17203}"/>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E03686A-E291-4558-8DBF-3F56CB9ED2A5}"/>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4758CE54-CDA5-41ED-91D1-E7A61367D522}"/>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603D8889-6A33-4EB9-A6CC-0F420DBD84EF}"/>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21" name="Freeform: Shape 20">
            <a:extLst>
              <a:ext uri="{FF2B5EF4-FFF2-40B4-BE49-F238E27FC236}">
                <a16:creationId xmlns:a16="http://schemas.microsoft.com/office/drawing/2014/main" id="{79F9B633-5C45-4829-A977-5A9BE1D33575}"/>
              </a:ext>
            </a:extLst>
          </p:cNvPr>
          <p:cNvSpPr/>
          <p:nvPr/>
        </p:nvSpPr>
        <p:spPr>
          <a:xfrm>
            <a:off x="6131142" y="0"/>
            <a:ext cx="5952574" cy="6858000"/>
          </a:xfrm>
          <a:custGeom>
            <a:avLst/>
            <a:gdLst>
              <a:gd name="connsiteX0" fmla="*/ 0 w 6915150"/>
              <a:gd name="connsiteY0" fmla="*/ 0 h 6858000"/>
              <a:gd name="connsiteX1" fmla="*/ 6915150 w 6915150"/>
              <a:gd name="connsiteY1" fmla="*/ 0 h 6858000"/>
              <a:gd name="connsiteX2" fmla="*/ 6915150 w 6915150"/>
              <a:gd name="connsiteY2" fmla="*/ 6858000 h 6858000"/>
              <a:gd name="connsiteX3" fmla="*/ 6906800 w 6915150"/>
              <a:gd name="connsiteY3" fmla="*/ 6858000 h 6858000"/>
              <a:gd name="connsiteX4" fmla="*/ 6891605 w 6915150"/>
              <a:gd name="connsiteY4" fmla="*/ 6782736 h 6858000"/>
              <a:gd name="connsiteX5" fmla="*/ 6615538 w 6915150"/>
              <a:gd name="connsiteY5" fmla="*/ 6599746 h 6858000"/>
              <a:gd name="connsiteX6" fmla="*/ 1327363 w 6915150"/>
              <a:gd name="connsiteY6" fmla="*/ 6599746 h 6858000"/>
              <a:gd name="connsiteX7" fmla="*/ 1350192 w 6915150"/>
              <a:gd name="connsiteY7" fmla="*/ 6470389 h 6858000"/>
              <a:gd name="connsiteX8" fmla="*/ 1350192 w 6915150"/>
              <a:gd name="connsiteY8" fmla="*/ 387620 h 6858000"/>
              <a:gd name="connsiteX9" fmla="*/ 962576 w 6915150"/>
              <a:gd name="connsiteY9" fmla="*/ 4 h 6858000"/>
              <a:gd name="connsiteX10" fmla="*/ 0 w 6915150"/>
              <a:gd name="connsiteY10" fmla="*/ 4 h 6858000"/>
              <a:gd name="connsiteX0" fmla="*/ 0 w 6915150"/>
              <a:gd name="connsiteY0" fmla="*/ 4 h 6858000"/>
              <a:gd name="connsiteX1" fmla="*/ 6915150 w 6915150"/>
              <a:gd name="connsiteY1" fmla="*/ 0 h 6858000"/>
              <a:gd name="connsiteX2" fmla="*/ 6915150 w 6915150"/>
              <a:gd name="connsiteY2" fmla="*/ 6858000 h 6858000"/>
              <a:gd name="connsiteX3" fmla="*/ 6906800 w 6915150"/>
              <a:gd name="connsiteY3" fmla="*/ 6858000 h 6858000"/>
              <a:gd name="connsiteX4" fmla="*/ 6891605 w 6915150"/>
              <a:gd name="connsiteY4" fmla="*/ 6782736 h 6858000"/>
              <a:gd name="connsiteX5" fmla="*/ 6615538 w 6915150"/>
              <a:gd name="connsiteY5" fmla="*/ 6599746 h 6858000"/>
              <a:gd name="connsiteX6" fmla="*/ 1327363 w 6915150"/>
              <a:gd name="connsiteY6" fmla="*/ 6599746 h 6858000"/>
              <a:gd name="connsiteX7" fmla="*/ 1350192 w 6915150"/>
              <a:gd name="connsiteY7" fmla="*/ 6470389 h 6858000"/>
              <a:gd name="connsiteX8" fmla="*/ 1350192 w 6915150"/>
              <a:gd name="connsiteY8" fmla="*/ 387620 h 6858000"/>
              <a:gd name="connsiteX9" fmla="*/ 962576 w 6915150"/>
              <a:gd name="connsiteY9" fmla="*/ 4 h 6858000"/>
              <a:gd name="connsiteX10" fmla="*/ 0 w 6915150"/>
              <a:gd name="connsiteY10" fmla="*/ 4 h 6858000"/>
              <a:gd name="connsiteX0" fmla="*/ 0 w 5952574"/>
              <a:gd name="connsiteY0" fmla="*/ 4 h 6858000"/>
              <a:gd name="connsiteX1" fmla="*/ 5952574 w 5952574"/>
              <a:gd name="connsiteY1" fmla="*/ 0 h 6858000"/>
              <a:gd name="connsiteX2" fmla="*/ 5952574 w 5952574"/>
              <a:gd name="connsiteY2" fmla="*/ 6858000 h 6858000"/>
              <a:gd name="connsiteX3" fmla="*/ 5944224 w 5952574"/>
              <a:gd name="connsiteY3" fmla="*/ 6858000 h 6858000"/>
              <a:gd name="connsiteX4" fmla="*/ 5929029 w 5952574"/>
              <a:gd name="connsiteY4" fmla="*/ 6782736 h 6858000"/>
              <a:gd name="connsiteX5" fmla="*/ 5652962 w 5952574"/>
              <a:gd name="connsiteY5" fmla="*/ 6599746 h 6858000"/>
              <a:gd name="connsiteX6" fmla="*/ 364787 w 5952574"/>
              <a:gd name="connsiteY6" fmla="*/ 6599746 h 6858000"/>
              <a:gd name="connsiteX7" fmla="*/ 387616 w 5952574"/>
              <a:gd name="connsiteY7" fmla="*/ 6470389 h 6858000"/>
              <a:gd name="connsiteX8" fmla="*/ 387616 w 5952574"/>
              <a:gd name="connsiteY8" fmla="*/ 387620 h 6858000"/>
              <a:gd name="connsiteX9" fmla="*/ 0 w 5952574"/>
              <a:gd name="connsiteY9" fmla="*/ 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52574" h="6858000">
                <a:moveTo>
                  <a:pt x="0" y="4"/>
                </a:moveTo>
                <a:lnTo>
                  <a:pt x="5952574" y="0"/>
                </a:lnTo>
                <a:lnTo>
                  <a:pt x="5952574" y="6858000"/>
                </a:lnTo>
                <a:lnTo>
                  <a:pt x="5944224" y="6858000"/>
                </a:lnTo>
                <a:lnTo>
                  <a:pt x="5929029" y="6782736"/>
                </a:lnTo>
                <a:cubicBezTo>
                  <a:pt x="5883545" y="6675201"/>
                  <a:pt x="5777065" y="6599746"/>
                  <a:pt x="5652962" y="6599746"/>
                </a:cubicBezTo>
                <a:lnTo>
                  <a:pt x="364787" y="6599746"/>
                </a:lnTo>
                <a:lnTo>
                  <a:pt x="387616" y="6470389"/>
                </a:lnTo>
                <a:lnTo>
                  <a:pt x="387616" y="387620"/>
                </a:lnTo>
                <a:cubicBezTo>
                  <a:pt x="387616" y="173546"/>
                  <a:pt x="214074" y="4"/>
                  <a:pt x="0" y="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Picture Placeholder 30">
            <a:extLst>
              <a:ext uri="{FF2B5EF4-FFF2-40B4-BE49-F238E27FC236}">
                <a16:creationId xmlns:a16="http://schemas.microsoft.com/office/drawing/2014/main" id="{C6FCB50F-2A1A-4250-8E36-F3D5764E98BB}"/>
              </a:ext>
            </a:extLst>
          </p:cNvPr>
          <p:cNvSpPr>
            <a:spLocks noGrp="1"/>
          </p:cNvSpPr>
          <p:nvPr>
            <p:ph type="pic" sz="quarter" idx="13"/>
          </p:nvPr>
        </p:nvSpPr>
        <p:spPr>
          <a:xfrm>
            <a:off x="5276850" y="0"/>
            <a:ext cx="6915150" cy="6858000"/>
          </a:xfrm>
          <a:custGeom>
            <a:avLst/>
            <a:gdLst>
              <a:gd name="connsiteX0" fmla="*/ 0 w 6915150"/>
              <a:gd name="connsiteY0" fmla="*/ 0 h 6858000"/>
              <a:gd name="connsiteX1" fmla="*/ 6915150 w 6915150"/>
              <a:gd name="connsiteY1" fmla="*/ 0 h 6858000"/>
              <a:gd name="connsiteX2" fmla="*/ 6915150 w 6915150"/>
              <a:gd name="connsiteY2" fmla="*/ 6858000 h 6858000"/>
              <a:gd name="connsiteX3" fmla="*/ 6906800 w 6915150"/>
              <a:gd name="connsiteY3" fmla="*/ 6858000 h 6858000"/>
              <a:gd name="connsiteX4" fmla="*/ 6891605 w 6915150"/>
              <a:gd name="connsiteY4" fmla="*/ 6782736 h 6858000"/>
              <a:gd name="connsiteX5" fmla="*/ 6615538 w 6915150"/>
              <a:gd name="connsiteY5" fmla="*/ 6599746 h 6858000"/>
              <a:gd name="connsiteX6" fmla="*/ 1327363 w 6915150"/>
              <a:gd name="connsiteY6" fmla="*/ 6599746 h 6858000"/>
              <a:gd name="connsiteX7" fmla="*/ 1350192 w 6915150"/>
              <a:gd name="connsiteY7" fmla="*/ 6470389 h 6858000"/>
              <a:gd name="connsiteX8" fmla="*/ 1350192 w 6915150"/>
              <a:gd name="connsiteY8" fmla="*/ 387620 h 6858000"/>
              <a:gd name="connsiteX9" fmla="*/ 962576 w 6915150"/>
              <a:gd name="connsiteY9" fmla="*/ 4 h 6858000"/>
              <a:gd name="connsiteX10" fmla="*/ 0 w 6915150"/>
              <a:gd name="connsiteY10" fmla="*/ 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15150" h="6858000">
                <a:moveTo>
                  <a:pt x="0" y="0"/>
                </a:moveTo>
                <a:lnTo>
                  <a:pt x="6915150" y="0"/>
                </a:lnTo>
                <a:lnTo>
                  <a:pt x="6915150" y="6858000"/>
                </a:lnTo>
                <a:lnTo>
                  <a:pt x="6906800" y="6858000"/>
                </a:lnTo>
                <a:lnTo>
                  <a:pt x="6891605" y="6782736"/>
                </a:lnTo>
                <a:cubicBezTo>
                  <a:pt x="6846121" y="6675201"/>
                  <a:pt x="6739641" y="6599746"/>
                  <a:pt x="6615538" y="6599746"/>
                </a:cubicBezTo>
                <a:lnTo>
                  <a:pt x="1327363" y="6599746"/>
                </a:lnTo>
                <a:lnTo>
                  <a:pt x="1350192" y="6470389"/>
                </a:lnTo>
                <a:lnTo>
                  <a:pt x="1350192" y="387620"/>
                </a:lnTo>
                <a:cubicBezTo>
                  <a:pt x="1350192" y="173546"/>
                  <a:pt x="1176650" y="4"/>
                  <a:pt x="962576" y="4"/>
                </a:cubicBezTo>
                <a:lnTo>
                  <a:pt x="0" y="4"/>
                </a:lnTo>
                <a:close/>
              </a:path>
            </a:pathLst>
          </a:custGeom>
          <a:solidFill>
            <a:schemeClr val="bg1"/>
          </a:solidFill>
        </p:spPr>
        <p:txBody>
          <a:bodyPr wrap="square" bIns="576000" anchor="ctr">
            <a:noAutofit/>
          </a:bodyPr>
          <a:lstStyle>
            <a:lvl1pPr marL="0" indent="0" algn="ctr">
              <a:buNone/>
              <a:defRPr sz="1600"/>
            </a:lvl1pPr>
          </a:lstStyle>
          <a:p>
            <a:r>
              <a:rPr lang="en-US"/>
              <a:t>Click icon to add picture</a:t>
            </a:r>
            <a:endParaRPr lang="en-US" dirty="0"/>
          </a:p>
        </p:txBody>
      </p:sp>
      <p:sp>
        <p:nvSpPr>
          <p:cNvPr id="32" name="Text Placeholder 31">
            <a:extLst>
              <a:ext uri="{FF2B5EF4-FFF2-40B4-BE49-F238E27FC236}">
                <a16:creationId xmlns:a16="http://schemas.microsoft.com/office/drawing/2014/main" id="{E2DFEA7E-0E04-4737-A703-22BA43157CD6}"/>
              </a:ext>
            </a:extLst>
          </p:cNvPr>
          <p:cNvSpPr>
            <a:spLocks noGrp="1"/>
          </p:cNvSpPr>
          <p:nvPr>
            <p:ph type="body" sz="quarter" idx="35" hasCustomPrompt="1"/>
          </p:nvPr>
        </p:nvSpPr>
        <p:spPr>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p:spPr>
        <p:txBody>
          <a:bodyPr wrap="square">
            <a:noAutofit/>
          </a:bodyPr>
          <a:lstStyle>
            <a:lvl1pPr>
              <a:defRPr/>
            </a:lvl1pPr>
          </a:lstStyle>
          <a:p>
            <a:pPr lvl="0"/>
            <a:r>
              <a:rPr lang="en-US" dirty="0"/>
              <a:t> </a:t>
            </a:r>
          </a:p>
        </p:txBody>
      </p:sp>
      <p:sp>
        <p:nvSpPr>
          <p:cNvPr id="2" name="Title 1">
            <a:extLst>
              <a:ext uri="{FF2B5EF4-FFF2-40B4-BE49-F238E27FC236}">
                <a16:creationId xmlns:a16="http://schemas.microsoft.com/office/drawing/2014/main" id="{FD34C459-D62E-4591-8135-49185C76F267}"/>
              </a:ext>
            </a:extLst>
          </p:cNvPr>
          <p:cNvSpPr>
            <a:spLocks noGrp="1"/>
          </p:cNvSpPr>
          <p:nvPr>
            <p:ph type="title"/>
          </p:nvPr>
        </p:nvSpPr>
        <p:spPr>
          <a:xfrm>
            <a:off x="334964" y="315914"/>
            <a:ext cx="5124004" cy="679449"/>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CFEC6A6-85D7-443E-BCC9-B1B32D6EA5BB}"/>
              </a:ext>
            </a:extLst>
          </p:cNvPr>
          <p:cNvSpPr>
            <a:spLocks noGrp="1"/>
          </p:cNvSpPr>
          <p:nvPr>
            <p:ph idx="1"/>
          </p:nvPr>
        </p:nvSpPr>
        <p:spPr>
          <a:xfrm>
            <a:off x="334963" y="1239838"/>
            <a:ext cx="5965334" cy="4745035"/>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8490DBB-FCCD-45B3-93EF-7D9F5747134B}"/>
              </a:ext>
            </a:extLst>
          </p:cNvPr>
          <p:cNvSpPr>
            <a:spLocks noGrp="1"/>
          </p:cNvSpPr>
          <p:nvPr>
            <p:ph type="dt" sz="half" idx="10"/>
          </p:nvPr>
        </p:nvSpPr>
        <p:spPr/>
        <p:txBody>
          <a:bodyPr/>
          <a:lstStyle/>
          <a:p>
            <a:fld id="{933B5B13-8E65-493A-98EE-82633619F03E}" type="datetime4">
              <a:rPr lang="en-US" smtClean="0"/>
              <a:t>October 19, 2023</a:t>
            </a:fld>
            <a:endParaRPr lang="en-US"/>
          </a:p>
        </p:txBody>
      </p:sp>
      <p:sp>
        <p:nvSpPr>
          <p:cNvPr id="6" name="Slide Number Placeholder 5">
            <a:extLst>
              <a:ext uri="{FF2B5EF4-FFF2-40B4-BE49-F238E27FC236}">
                <a16:creationId xmlns:a16="http://schemas.microsoft.com/office/drawing/2014/main" id="{DAE65A0C-92BB-49DC-8BF1-6EB76F783B53}"/>
              </a:ext>
            </a:extLst>
          </p:cNvPr>
          <p:cNvSpPr>
            <a:spLocks noGrp="1"/>
          </p:cNvSpPr>
          <p:nvPr>
            <p:ph type="sldNum" sz="quarter" idx="12"/>
          </p:nvPr>
        </p:nvSpPr>
        <p:spPr/>
        <p:txBody>
          <a:bodyPr/>
          <a:lstStyle/>
          <a:p>
            <a:fld id="{88041132-CD80-4C7D-BB86-1708B1CF1398}" type="slidenum">
              <a:rPr lang="en-US" smtClean="0"/>
              <a:t>‹#›</a:t>
            </a:fld>
            <a:endParaRPr lang="en-US"/>
          </a:p>
        </p:txBody>
      </p:sp>
      <p:sp>
        <p:nvSpPr>
          <p:cNvPr id="37" name="Footer Placeholder 6">
            <a:extLst>
              <a:ext uri="{FF2B5EF4-FFF2-40B4-BE49-F238E27FC236}">
                <a16:creationId xmlns:a16="http://schemas.microsoft.com/office/drawing/2014/main" id="{1C88B59A-470D-4EAC-A73E-A9AF9E6EB7D5}"/>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
        <p:nvSpPr>
          <p:cNvPr id="38" name="Text Placeholder 7">
            <a:extLst>
              <a:ext uri="{FF2B5EF4-FFF2-40B4-BE49-F238E27FC236}">
                <a16:creationId xmlns:a16="http://schemas.microsoft.com/office/drawing/2014/main" id="{5E08ED03-FC8B-4033-A788-9F2D2B20EEBD}"/>
              </a:ext>
            </a:extLst>
          </p:cNvPr>
          <p:cNvSpPr>
            <a:spLocks noGrp="1"/>
          </p:cNvSpPr>
          <p:nvPr>
            <p:ph type="body" sz="quarter" idx="36" hasCustomPrompt="1"/>
          </p:nvPr>
        </p:nvSpPr>
        <p:spPr>
          <a:xfrm>
            <a:off x="334963" y="6237287"/>
            <a:ext cx="5965334" cy="258763"/>
          </a:xfrm>
        </p:spPr>
        <p:txBody>
          <a:bodyPr anchor="b"/>
          <a:lstStyle>
            <a:lvl1pPr>
              <a:defRPr sz="900"/>
            </a:lvl1pPr>
            <a:lvl2pPr>
              <a:defRPr sz="700"/>
            </a:lvl2pPr>
            <a:lvl3pPr>
              <a:defRPr sz="700"/>
            </a:lvl3pPr>
            <a:lvl4pPr>
              <a:defRPr sz="700"/>
            </a:lvl4pPr>
            <a:lvl5pPr>
              <a:defRPr sz="700"/>
            </a:lvl5pPr>
          </a:lstStyle>
          <a:p>
            <a:pPr lvl="0"/>
            <a:r>
              <a:rPr lang="en-US" dirty="0"/>
              <a:t>Footer</a:t>
            </a:r>
          </a:p>
        </p:txBody>
      </p:sp>
    </p:spTree>
    <p:extLst>
      <p:ext uri="{BB962C8B-B14F-4D97-AF65-F5344CB8AC3E}">
        <p14:creationId xmlns:p14="http://schemas.microsoft.com/office/powerpoint/2010/main" val="938644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5E990-61C4-4D0D-B7C2-E1EC678C6CD0}"/>
              </a:ext>
            </a:extLst>
          </p:cNvPr>
          <p:cNvSpPr>
            <a:spLocks noGrp="1"/>
          </p:cNvSpPr>
          <p:nvPr>
            <p:ph type="title"/>
          </p:nvPr>
        </p:nvSpPr>
        <p:spPr>
          <a:xfrm>
            <a:off x="334963" y="315914"/>
            <a:ext cx="10702371" cy="679449"/>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66E007E7-79FD-4878-A4F5-38ECBB921957}"/>
              </a:ext>
            </a:extLst>
          </p:cNvPr>
          <p:cNvSpPr>
            <a:spLocks noGrp="1"/>
          </p:cNvSpPr>
          <p:nvPr>
            <p:ph sz="half" idx="1"/>
          </p:nvPr>
        </p:nvSpPr>
        <p:spPr>
          <a:xfrm>
            <a:off x="334963" y="1239838"/>
            <a:ext cx="5581038" cy="47450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86755A05-A3BC-4E87-ADAF-B4AB9C88E792}"/>
              </a:ext>
            </a:extLst>
          </p:cNvPr>
          <p:cNvSpPr>
            <a:spLocks noGrp="1"/>
          </p:cNvSpPr>
          <p:nvPr>
            <p:ph sz="half" idx="2"/>
          </p:nvPr>
        </p:nvSpPr>
        <p:spPr>
          <a:xfrm>
            <a:off x="6276001" y="1239838"/>
            <a:ext cx="5581038" cy="47450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50CDAE5-BA98-4509-A454-4231BD28FE30}"/>
              </a:ext>
            </a:extLst>
          </p:cNvPr>
          <p:cNvSpPr>
            <a:spLocks noGrp="1"/>
          </p:cNvSpPr>
          <p:nvPr>
            <p:ph type="dt" sz="half" idx="10"/>
          </p:nvPr>
        </p:nvSpPr>
        <p:spPr/>
        <p:txBody>
          <a:bodyPr/>
          <a:lstStyle/>
          <a:p>
            <a:fld id="{633E15C6-561C-4045-B5DB-181BBD9AAEBF}" type="datetime4">
              <a:rPr lang="en-US" smtClean="0"/>
              <a:t>October 19, 2023</a:t>
            </a:fld>
            <a:endParaRPr lang="en-US"/>
          </a:p>
        </p:txBody>
      </p:sp>
      <p:sp>
        <p:nvSpPr>
          <p:cNvPr id="7" name="Slide Number Placeholder 6">
            <a:extLst>
              <a:ext uri="{FF2B5EF4-FFF2-40B4-BE49-F238E27FC236}">
                <a16:creationId xmlns:a16="http://schemas.microsoft.com/office/drawing/2014/main" id="{805B21E2-CBDD-443A-A64C-4830EB72B199}"/>
              </a:ext>
            </a:extLst>
          </p:cNvPr>
          <p:cNvSpPr>
            <a:spLocks noGrp="1"/>
          </p:cNvSpPr>
          <p:nvPr>
            <p:ph type="sldNum" sz="quarter" idx="12"/>
          </p:nvPr>
        </p:nvSpPr>
        <p:spPr/>
        <p:txBody>
          <a:bodyPr/>
          <a:lstStyle/>
          <a:p>
            <a:fld id="{D3BEF6AF-7309-4C79-8B0D-080909A10659}" type="slidenum">
              <a:rPr lang="en-US" smtClean="0"/>
              <a:t>‹#›</a:t>
            </a:fld>
            <a:endParaRPr lang="en-US"/>
          </a:p>
        </p:txBody>
      </p:sp>
      <p:grpSp>
        <p:nvGrpSpPr>
          <p:cNvPr id="9" name="Group 8">
            <a:extLst>
              <a:ext uri="{FF2B5EF4-FFF2-40B4-BE49-F238E27FC236}">
                <a16:creationId xmlns:a16="http://schemas.microsoft.com/office/drawing/2014/main" id="{60DD14B4-CDBD-459E-96E4-937CFADF8596}"/>
              </a:ext>
            </a:extLst>
          </p:cNvPr>
          <p:cNvGrpSpPr/>
          <p:nvPr/>
        </p:nvGrpSpPr>
        <p:grpSpPr>
          <a:xfrm>
            <a:off x="11363645" y="315913"/>
            <a:ext cx="496513" cy="417896"/>
            <a:chOff x="4539344" y="2118650"/>
            <a:chExt cx="3118634" cy="2624836"/>
          </a:xfrm>
        </p:grpSpPr>
        <p:sp>
          <p:nvSpPr>
            <p:cNvPr id="10" name="Freeform: Shape 9">
              <a:extLst>
                <a:ext uri="{FF2B5EF4-FFF2-40B4-BE49-F238E27FC236}">
                  <a16:creationId xmlns:a16="http://schemas.microsoft.com/office/drawing/2014/main" id="{72018D07-F027-43F2-889A-EB4B344D2147}"/>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751BAF71-1D11-4525-BBF9-43D0738240B8}"/>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C1B390C2-C51D-4972-ADBC-CFD556BA1324}"/>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61A489BF-316C-4BF9-A6C1-3712A074A374}"/>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1867FD57-E8BC-4943-9245-F1C0C59FC2E9}"/>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EE412FE4-BCA4-46C3-903E-9F5F77A60CEB}"/>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2521EA1E-A4B9-4EEB-BD14-5DA9F153D22B}"/>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6B9A38E5-D847-4C38-B44E-05AF08FF24BF}"/>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386E57D8-3362-466C-93B6-60C78699951F}"/>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25B290DE-7ACE-4AAC-B80E-4883730C8ACC}"/>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4D96B870-A3E9-46D3-A9DC-832454E2DC02}"/>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53063260-80CA-4973-B894-A577E1E03909}"/>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52B9099F-E624-4B3F-BF08-FA2987FA9A86}"/>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96FEB83C-703D-4CAD-BDF3-C0D24BE0578D}"/>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ED72F633-F5B7-4F80-BD06-4F77C69683BD}"/>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F181BF1-8D5D-431C-B5DA-B1B2834B7911}"/>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FCF1064-480A-4C37-9F55-DD5A765CD6A9}"/>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510993CE-3F0D-4458-BBE5-E22ED64BEF62}"/>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A3D6EADB-55F7-46CD-96CE-9BFB1570F484}"/>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132696C6-FC63-44D0-B050-9773154D16CF}"/>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04DE91ED-2461-44DF-B4E3-1A3FD419DF5D}"/>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1" name="Footer Placeholder 6">
            <a:extLst>
              <a:ext uri="{FF2B5EF4-FFF2-40B4-BE49-F238E27FC236}">
                <a16:creationId xmlns:a16="http://schemas.microsoft.com/office/drawing/2014/main" id="{A695592E-FAA9-4E81-A229-C2D6749852A9}"/>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
        <p:nvSpPr>
          <p:cNvPr id="32" name="Text Placeholder 7">
            <a:extLst>
              <a:ext uri="{FF2B5EF4-FFF2-40B4-BE49-F238E27FC236}">
                <a16:creationId xmlns:a16="http://schemas.microsoft.com/office/drawing/2014/main" id="{CFBDCCF2-C6E0-485A-BEA7-7A15C50525D8}"/>
              </a:ext>
            </a:extLst>
          </p:cNvPr>
          <p:cNvSpPr>
            <a:spLocks noGrp="1"/>
          </p:cNvSpPr>
          <p:nvPr>
            <p:ph type="body" sz="quarter" idx="13" hasCustomPrompt="1"/>
          </p:nvPr>
        </p:nvSpPr>
        <p:spPr>
          <a:xfrm>
            <a:off x="334963" y="6237287"/>
            <a:ext cx="11522075" cy="258763"/>
          </a:xfrm>
        </p:spPr>
        <p:txBody>
          <a:bodyPr anchor="b"/>
          <a:lstStyle>
            <a:lvl1pPr>
              <a:defRPr sz="900"/>
            </a:lvl1pPr>
            <a:lvl2pPr>
              <a:defRPr sz="700"/>
            </a:lvl2pPr>
            <a:lvl3pPr>
              <a:defRPr sz="700"/>
            </a:lvl3pPr>
            <a:lvl4pPr>
              <a:defRPr sz="700"/>
            </a:lvl4pPr>
            <a:lvl5pPr>
              <a:defRPr sz="700"/>
            </a:lvl5pPr>
          </a:lstStyle>
          <a:p>
            <a:pPr lvl="0"/>
            <a:r>
              <a:rPr lang="en-US" dirty="0"/>
              <a:t>Footer</a:t>
            </a:r>
          </a:p>
        </p:txBody>
      </p:sp>
    </p:spTree>
    <p:extLst>
      <p:ext uri="{BB962C8B-B14F-4D97-AF65-F5344CB8AC3E}">
        <p14:creationId xmlns:p14="http://schemas.microsoft.com/office/powerpoint/2010/main" val="3800047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svg="http://schemas.microsoft.com/office/drawing/2016/SVG/main" xmlns:a16="http://schemas.microsoft.com/office/drawing/2014/main">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D9CFCDA-0031-44BD-A8E7-2D8279A0E248}"/>
              </a:ext>
            </a:extLst>
          </p:cNvPr>
          <p:cNvSpPr>
            <a:spLocks noGrp="1"/>
          </p:cNvSpPr>
          <p:nvPr>
            <p:ph type="body" idx="1"/>
          </p:nvPr>
        </p:nvSpPr>
        <p:spPr>
          <a:xfrm>
            <a:off x="334962" y="1239838"/>
            <a:ext cx="5581038" cy="309044"/>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D35D24-8761-4140-B4FF-3A5CC6680CB3}"/>
              </a:ext>
            </a:extLst>
          </p:cNvPr>
          <p:cNvSpPr>
            <a:spLocks noGrp="1"/>
          </p:cNvSpPr>
          <p:nvPr>
            <p:ph sz="half" idx="2"/>
          </p:nvPr>
        </p:nvSpPr>
        <p:spPr>
          <a:xfrm>
            <a:off x="334962" y="1735494"/>
            <a:ext cx="5581038" cy="42454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ED4729C6-2D83-4F97-AA85-50BFC33EF7FC}"/>
              </a:ext>
            </a:extLst>
          </p:cNvPr>
          <p:cNvSpPr>
            <a:spLocks noGrp="1"/>
          </p:cNvSpPr>
          <p:nvPr>
            <p:ph type="body" sz="quarter" idx="3"/>
          </p:nvPr>
        </p:nvSpPr>
        <p:spPr>
          <a:xfrm>
            <a:off x="6276000" y="1239838"/>
            <a:ext cx="5581038" cy="309044"/>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0F2E5E-63BE-4D6F-81E4-1944AC19D2B4}"/>
              </a:ext>
            </a:extLst>
          </p:cNvPr>
          <p:cNvSpPr>
            <a:spLocks noGrp="1"/>
          </p:cNvSpPr>
          <p:nvPr>
            <p:ph sz="quarter" idx="4"/>
          </p:nvPr>
        </p:nvSpPr>
        <p:spPr>
          <a:xfrm>
            <a:off x="6276000" y="1735494"/>
            <a:ext cx="5581038" cy="42454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B22BE003-AA3C-4294-BA18-356E7CA23496}"/>
              </a:ext>
            </a:extLst>
          </p:cNvPr>
          <p:cNvSpPr>
            <a:spLocks noGrp="1"/>
          </p:cNvSpPr>
          <p:nvPr>
            <p:ph type="dt" sz="half" idx="10"/>
          </p:nvPr>
        </p:nvSpPr>
        <p:spPr/>
        <p:txBody>
          <a:bodyPr/>
          <a:lstStyle/>
          <a:p>
            <a:fld id="{6C27F4CE-B2EB-491B-B9A2-13006B0E447F}" type="datetime4">
              <a:rPr lang="en-US" smtClean="0"/>
              <a:t>October 19, 2023</a:t>
            </a:fld>
            <a:endParaRPr lang="en-US"/>
          </a:p>
        </p:txBody>
      </p:sp>
      <p:sp>
        <p:nvSpPr>
          <p:cNvPr id="9" name="Slide Number Placeholder 8">
            <a:extLst>
              <a:ext uri="{FF2B5EF4-FFF2-40B4-BE49-F238E27FC236}">
                <a16:creationId xmlns:a16="http://schemas.microsoft.com/office/drawing/2014/main" id="{8B7910AD-C0CA-49F6-94B3-9A506AD75730}"/>
              </a:ext>
            </a:extLst>
          </p:cNvPr>
          <p:cNvSpPr>
            <a:spLocks noGrp="1"/>
          </p:cNvSpPr>
          <p:nvPr>
            <p:ph type="sldNum" sz="quarter" idx="12"/>
          </p:nvPr>
        </p:nvSpPr>
        <p:spPr/>
        <p:txBody>
          <a:bodyPr/>
          <a:lstStyle/>
          <a:p>
            <a:fld id="{D3BEF6AF-7309-4C79-8B0D-080909A10659}" type="slidenum">
              <a:rPr lang="en-US" smtClean="0"/>
              <a:t>‹#›</a:t>
            </a:fld>
            <a:endParaRPr lang="en-US"/>
          </a:p>
        </p:txBody>
      </p:sp>
      <p:sp>
        <p:nvSpPr>
          <p:cNvPr id="10" name="Title 9">
            <a:extLst>
              <a:ext uri="{FF2B5EF4-FFF2-40B4-BE49-F238E27FC236}">
                <a16:creationId xmlns:a16="http://schemas.microsoft.com/office/drawing/2014/main" id="{D1CBD038-617C-4273-A736-98AF6AFCB322}"/>
              </a:ext>
            </a:extLst>
          </p:cNvPr>
          <p:cNvSpPr>
            <a:spLocks noGrp="1"/>
          </p:cNvSpPr>
          <p:nvPr>
            <p:ph type="title"/>
          </p:nvPr>
        </p:nvSpPr>
        <p:spPr>
          <a:xfrm>
            <a:off x="334963" y="315914"/>
            <a:ext cx="10702371" cy="679449"/>
          </a:xfrm>
        </p:spPr>
        <p:txBody>
          <a:bodyPr/>
          <a:lstStyle/>
          <a:p>
            <a:r>
              <a:rPr lang="en-US"/>
              <a:t>Click to edit Master title style</a:t>
            </a:r>
          </a:p>
        </p:txBody>
      </p:sp>
      <p:grpSp>
        <p:nvGrpSpPr>
          <p:cNvPr id="12" name="Group 11">
            <a:extLst>
              <a:ext uri="{FF2B5EF4-FFF2-40B4-BE49-F238E27FC236}">
                <a16:creationId xmlns:a16="http://schemas.microsoft.com/office/drawing/2014/main" id="{8496F987-DB62-4FDD-9C0D-811482484B18}"/>
              </a:ext>
            </a:extLst>
          </p:cNvPr>
          <p:cNvGrpSpPr/>
          <p:nvPr/>
        </p:nvGrpSpPr>
        <p:grpSpPr>
          <a:xfrm>
            <a:off x="11363645" y="315913"/>
            <a:ext cx="496513" cy="417896"/>
            <a:chOff x="4539344" y="2118650"/>
            <a:chExt cx="3118634" cy="2624836"/>
          </a:xfrm>
        </p:grpSpPr>
        <p:sp>
          <p:nvSpPr>
            <p:cNvPr id="13" name="Freeform: Shape 12">
              <a:extLst>
                <a:ext uri="{FF2B5EF4-FFF2-40B4-BE49-F238E27FC236}">
                  <a16:creationId xmlns:a16="http://schemas.microsoft.com/office/drawing/2014/main" id="{25B25AFA-D4E6-4059-B8DC-673B2C046C69}"/>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B4F61335-2CF6-4EFA-BE41-ADA19CDE5201}"/>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F66636B3-AA64-4A9B-A6C6-503A4E086C61}"/>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BD6496D1-C835-4BCD-8996-BD11AC8FDA1E}"/>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5871D091-2D41-4552-BEB7-8FABC22EAD3D}"/>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BF12140B-C2C7-4DA5-A3B1-1C6C8D2613BA}"/>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2551DF2-3FE7-4E42-916C-CE11995270BC}"/>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1B4784B6-5ED5-4D0D-9CF6-A5F70F3F92D9}"/>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58A3A89A-22C1-471F-A970-0678E156AB5B}"/>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3D39F968-62B3-44F9-9E4A-4C9712E0B545}"/>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7821B1E1-4A38-41DD-9139-084449D2E87E}"/>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1BEE852F-4914-42FC-BB9E-3E088DD0B4C5}"/>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347F8D41-2806-4FE1-8E7F-F58E8C3FCCE8}"/>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B81849C-8B3B-4A50-8CF5-DCC1BBF7F6F7}"/>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58EFBA60-BDDE-4B8B-8EA6-995ACFCF98DA}"/>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D388BF36-63F4-45E0-ABDD-7FBF1419CF5F}"/>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288357B6-C44E-4677-B7E9-F63217322DDF}"/>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544614B4-36C0-4C8E-8255-601DB05F5E6E}"/>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4562F58-29F0-44B8-ACE2-E541F6CF61FF}"/>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EE1460E2-2167-4500-9664-8C2B5B6F607F}"/>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C5550B59-75D4-4436-BF1B-89236DAB90B1}"/>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4" name="Footer Placeholder 6">
            <a:extLst>
              <a:ext uri="{FF2B5EF4-FFF2-40B4-BE49-F238E27FC236}">
                <a16:creationId xmlns:a16="http://schemas.microsoft.com/office/drawing/2014/main" id="{88FD29C6-9C78-44FD-9F5C-EEAD88C0AA61}"/>
              </a:ext>
            </a:extLst>
          </p:cNvPr>
          <p:cNvSpPr>
            <a:spLocks noGrp="1"/>
          </p:cNvSpPr>
          <p:nvPr>
            <p:ph type="ftr" sz="quarter" idx="1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
        <p:nvSpPr>
          <p:cNvPr id="35" name="Text Placeholder 7">
            <a:extLst>
              <a:ext uri="{FF2B5EF4-FFF2-40B4-BE49-F238E27FC236}">
                <a16:creationId xmlns:a16="http://schemas.microsoft.com/office/drawing/2014/main" id="{0D2FA1D7-D397-4ED1-BF85-0B6F34199A12}"/>
              </a:ext>
            </a:extLst>
          </p:cNvPr>
          <p:cNvSpPr>
            <a:spLocks noGrp="1"/>
          </p:cNvSpPr>
          <p:nvPr>
            <p:ph type="body" sz="quarter" idx="14" hasCustomPrompt="1"/>
          </p:nvPr>
        </p:nvSpPr>
        <p:spPr>
          <a:xfrm>
            <a:off x="334963" y="6237287"/>
            <a:ext cx="11522075" cy="258763"/>
          </a:xfrm>
        </p:spPr>
        <p:txBody>
          <a:bodyPr anchor="b"/>
          <a:lstStyle>
            <a:lvl1pPr>
              <a:defRPr sz="900"/>
            </a:lvl1pPr>
            <a:lvl2pPr>
              <a:defRPr sz="700"/>
            </a:lvl2pPr>
            <a:lvl3pPr>
              <a:defRPr sz="700"/>
            </a:lvl3pPr>
            <a:lvl4pPr>
              <a:defRPr sz="700"/>
            </a:lvl4pPr>
            <a:lvl5pPr>
              <a:defRPr sz="700"/>
            </a:lvl5pPr>
          </a:lstStyle>
          <a:p>
            <a:pPr lvl="0"/>
            <a:r>
              <a:rPr lang="en-US" dirty="0"/>
              <a:t>Footer</a:t>
            </a:r>
          </a:p>
        </p:txBody>
      </p:sp>
    </p:spTree>
    <p:extLst>
      <p:ext uri="{BB962C8B-B14F-4D97-AF65-F5344CB8AC3E}">
        <p14:creationId xmlns:p14="http://schemas.microsoft.com/office/powerpoint/2010/main" val="473938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svg="http://schemas.microsoft.com/office/drawing/2016/SVG/main" xmlns:a16="http://schemas.microsoft.com/office/drawing/2014/main">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ta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4C459-D62E-4591-8135-49185C76F267}"/>
              </a:ext>
            </a:extLst>
          </p:cNvPr>
          <p:cNvSpPr>
            <a:spLocks noGrp="1"/>
          </p:cNvSpPr>
          <p:nvPr>
            <p:ph type="title"/>
          </p:nvPr>
        </p:nvSpPr>
        <p:spPr>
          <a:xfrm>
            <a:off x="334964" y="315914"/>
            <a:ext cx="5965333" cy="679449"/>
          </a:xfrm>
        </p:spPr>
        <p:txBody>
          <a:body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8490DBB-FCCD-45B3-93EF-7D9F5747134B}"/>
              </a:ext>
            </a:extLst>
          </p:cNvPr>
          <p:cNvSpPr>
            <a:spLocks noGrp="1"/>
          </p:cNvSpPr>
          <p:nvPr>
            <p:ph type="dt" sz="half" idx="10"/>
          </p:nvPr>
        </p:nvSpPr>
        <p:spPr/>
        <p:txBody>
          <a:bodyPr/>
          <a:lstStyle/>
          <a:p>
            <a:fld id="{D6DA6A66-1EBB-4372-83EA-E6DC333BF3B6}" type="datetime4">
              <a:rPr lang="en-US" smtClean="0"/>
              <a:t>October 19, 2023</a:t>
            </a:fld>
            <a:endParaRPr lang="en-US"/>
          </a:p>
        </p:txBody>
      </p:sp>
      <p:sp>
        <p:nvSpPr>
          <p:cNvPr id="6" name="Slide Number Placeholder 5">
            <a:extLst>
              <a:ext uri="{FF2B5EF4-FFF2-40B4-BE49-F238E27FC236}">
                <a16:creationId xmlns:a16="http://schemas.microsoft.com/office/drawing/2014/main" id="{DAE65A0C-92BB-49DC-8BF1-6EB76F783B53}"/>
              </a:ext>
            </a:extLst>
          </p:cNvPr>
          <p:cNvSpPr>
            <a:spLocks noGrp="1"/>
          </p:cNvSpPr>
          <p:nvPr>
            <p:ph type="sldNum" sz="quarter" idx="12"/>
          </p:nvPr>
        </p:nvSpPr>
        <p:spPr/>
        <p:txBody>
          <a:bodyPr/>
          <a:lstStyle/>
          <a:p>
            <a:fld id="{88041132-CD80-4C7D-BB86-1708B1CF1398}" type="slidenum">
              <a:rPr lang="en-US" smtClean="0"/>
              <a:t>‹#›</a:t>
            </a:fld>
            <a:endParaRPr lang="en-US"/>
          </a:p>
        </p:txBody>
      </p:sp>
      <p:sp>
        <p:nvSpPr>
          <p:cNvPr id="8" name="Rectangle: Top Corners Rounded 7">
            <a:extLst>
              <a:ext uri="{FF2B5EF4-FFF2-40B4-BE49-F238E27FC236}">
                <a16:creationId xmlns:a16="http://schemas.microsoft.com/office/drawing/2014/main" id="{E072F70A-04A0-4A79-B72D-592EF96676BE}"/>
              </a:ext>
            </a:extLst>
          </p:cNvPr>
          <p:cNvSpPr/>
          <p:nvPr/>
        </p:nvSpPr>
        <p:spPr>
          <a:xfrm rot="16200000">
            <a:off x="7257372" y="1050244"/>
            <a:ext cx="4745035" cy="5124222"/>
          </a:xfrm>
          <a:prstGeom prst="round2SameRect">
            <a:avLst>
              <a:gd name="adj1" fmla="val 3949"/>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B9D47842-D1AE-43D7-9654-83B3F6EDC0F3}"/>
              </a:ext>
            </a:extLst>
          </p:cNvPr>
          <p:cNvSpPr>
            <a:spLocks noGrp="1"/>
          </p:cNvSpPr>
          <p:nvPr>
            <p:ph idx="1"/>
          </p:nvPr>
        </p:nvSpPr>
        <p:spPr>
          <a:xfrm>
            <a:off x="334963" y="1239838"/>
            <a:ext cx="5965334" cy="4745035"/>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9" name="Group 8">
            <a:extLst>
              <a:ext uri="{FF2B5EF4-FFF2-40B4-BE49-F238E27FC236}">
                <a16:creationId xmlns:a16="http://schemas.microsoft.com/office/drawing/2014/main" id="{D1445010-E861-45E8-829B-95DB5D40487A}"/>
              </a:ext>
            </a:extLst>
          </p:cNvPr>
          <p:cNvGrpSpPr/>
          <p:nvPr/>
        </p:nvGrpSpPr>
        <p:grpSpPr>
          <a:xfrm>
            <a:off x="11363645" y="315913"/>
            <a:ext cx="496513" cy="417896"/>
            <a:chOff x="4539344" y="2118650"/>
            <a:chExt cx="3118634" cy="2624836"/>
          </a:xfrm>
        </p:grpSpPr>
        <p:sp>
          <p:nvSpPr>
            <p:cNvPr id="10" name="Freeform: Shape 9">
              <a:extLst>
                <a:ext uri="{FF2B5EF4-FFF2-40B4-BE49-F238E27FC236}">
                  <a16:creationId xmlns:a16="http://schemas.microsoft.com/office/drawing/2014/main" id="{A931A9B7-0C23-4C80-9ADB-FC980D487DBA}"/>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6B5736DB-DB58-4EF4-AD48-7491D1169DD0}"/>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17889308-EF59-4745-84F5-F17CBFE7D759}"/>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2835B1E2-B1B7-41BB-B1F8-CAD605F2F394}"/>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F20A231B-9D5E-45D1-B3D0-055FC493DAA4}"/>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BAAC9636-0DC3-4EBD-ABE2-2F96697D1098}"/>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17EB280B-794E-4D49-847D-B11A6E03876E}"/>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7B00726D-3A77-4538-A434-1A13EE81D95A}"/>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6CFDA439-9E70-48E6-8902-9A7FD8769702}"/>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0BE130F6-E344-4A3F-A400-D0EC8528D90B}"/>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E2EB9C4A-53D4-4623-932D-B1DD2B22174A}"/>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F192CDAC-8CBA-409F-A1A9-8C15A1D9413F}"/>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10175DDF-0996-44B2-8BB9-046BBFB98BE7}"/>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DF8EF47F-90DC-43A1-9780-E51419D0DA4E}"/>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1BD71DEE-51BE-47D1-A047-C699096CAE05}"/>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4505FE2-9605-4BCD-8E14-B19DB753B90C}"/>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0458235F-8EC0-4E59-B2F1-33A1F4F70DA4}"/>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297FA8B9-9577-4412-953E-16F8DEE7C655}"/>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66DD6338-AE4F-47D3-B24B-0B7BF04AEFCC}"/>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0D2C9BFB-3461-46DF-BC59-2C9398FA7BB2}"/>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7C2D88E4-9845-4A1A-9662-5044463E2557}"/>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3" name="Footer Placeholder 6">
            <a:extLst>
              <a:ext uri="{FF2B5EF4-FFF2-40B4-BE49-F238E27FC236}">
                <a16:creationId xmlns:a16="http://schemas.microsoft.com/office/drawing/2014/main" id="{20B4E35E-F157-47A0-B3E0-CCF224B8DB86}"/>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
        <p:nvSpPr>
          <p:cNvPr id="34" name="Text Placeholder 7">
            <a:extLst>
              <a:ext uri="{FF2B5EF4-FFF2-40B4-BE49-F238E27FC236}">
                <a16:creationId xmlns:a16="http://schemas.microsoft.com/office/drawing/2014/main" id="{A58C1D8E-5019-48FE-84CD-691C95B6E2A4}"/>
              </a:ext>
            </a:extLst>
          </p:cNvPr>
          <p:cNvSpPr>
            <a:spLocks noGrp="1"/>
          </p:cNvSpPr>
          <p:nvPr>
            <p:ph type="body" sz="quarter" idx="13" hasCustomPrompt="1"/>
          </p:nvPr>
        </p:nvSpPr>
        <p:spPr>
          <a:xfrm>
            <a:off x="334963" y="6237287"/>
            <a:ext cx="5965334" cy="258763"/>
          </a:xfrm>
        </p:spPr>
        <p:txBody>
          <a:bodyPr anchor="b"/>
          <a:lstStyle>
            <a:lvl1pPr>
              <a:defRPr sz="900"/>
            </a:lvl1pPr>
            <a:lvl2pPr>
              <a:defRPr sz="700"/>
            </a:lvl2pPr>
            <a:lvl3pPr>
              <a:defRPr sz="700"/>
            </a:lvl3pPr>
            <a:lvl4pPr>
              <a:defRPr sz="700"/>
            </a:lvl4pPr>
            <a:lvl5pPr>
              <a:defRPr sz="700"/>
            </a:lvl5pPr>
          </a:lstStyle>
          <a:p>
            <a:pPr lvl="0"/>
            <a:r>
              <a:rPr lang="en-US" dirty="0"/>
              <a:t>Footer</a:t>
            </a:r>
          </a:p>
        </p:txBody>
      </p:sp>
    </p:spTree>
    <p:extLst>
      <p:ext uri="{BB962C8B-B14F-4D97-AF65-F5344CB8AC3E}">
        <p14:creationId xmlns:p14="http://schemas.microsoft.com/office/powerpoint/2010/main" val="1599911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left image and content">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EB15C3ED-D211-41DC-8EBC-1C9742DAD2B9}"/>
              </a:ext>
            </a:extLst>
          </p:cNvPr>
          <p:cNvSpPr>
            <a:spLocks noGrp="1"/>
          </p:cNvSpPr>
          <p:nvPr>
            <p:ph type="body" sz="quarter" idx="39" hasCustomPrompt="1"/>
          </p:nvPr>
        </p:nvSpPr>
        <p:spPr>
          <a:xfrm>
            <a:off x="-1" y="0"/>
            <a:ext cx="5746692" cy="6858000"/>
          </a:xfrm>
          <a:custGeom>
            <a:avLst/>
            <a:gdLst>
              <a:gd name="connsiteX0" fmla="*/ 0 w 5746692"/>
              <a:gd name="connsiteY0" fmla="*/ 0 h 6858000"/>
              <a:gd name="connsiteX1" fmla="*/ 1840832 w 5746692"/>
              <a:gd name="connsiteY1" fmla="*/ 0 h 6858000"/>
              <a:gd name="connsiteX2" fmla="*/ 1840832 w 5746692"/>
              <a:gd name="connsiteY2" fmla="*/ 4 h 6858000"/>
              <a:gd name="connsiteX3" fmla="*/ 5416571 w 5746692"/>
              <a:gd name="connsiteY3" fmla="*/ 4 h 6858000"/>
              <a:gd name="connsiteX4" fmla="*/ 5746692 w 5746692"/>
              <a:gd name="connsiteY4" fmla="*/ 330125 h 6858000"/>
              <a:gd name="connsiteX5" fmla="*/ 5746692 w 5746692"/>
              <a:gd name="connsiteY5" fmla="*/ 6527884 h 6858000"/>
              <a:gd name="connsiteX6" fmla="*/ 5734010 w 5746692"/>
              <a:gd name="connsiteY6" fmla="*/ 6599746 h 6858000"/>
              <a:gd name="connsiteX7" fmla="*/ 1840832 w 5746692"/>
              <a:gd name="connsiteY7" fmla="*/ 6599746 h 6858000"/>
              <a:gd name="connsiteX8" fmla="*/ 1840832 w 5746692"/>
              <a:gd name="connsiteY8" fmla="*/ 6858000 h 6858000"/>
              <a:gd name="connsiteX9" fmla="*/ 110986 w 5746692"/>
              <a:gd name="connsiteY9" fmla="*/ 6858000 h 6858000"/>
              <a:gd name="connsiteX10" fmla="*/ 102637 w 5746692"/>
              <a:gd name="connsiteY10" fmla="*/ 6858000 h 6858000"/>
              <a:gd name="connsiteX11" fmla="*/ 0 w 5746692"/>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46692" h="6858000">
                <a:moveTo>
                  <a:pt x="0" y="0"/>
                </a:moveTo>
                <a:lnTo>
                  <a:pt x="1840832" y="0"/>
                </a:lnTo>
                <a:lnTo>
                  <a:pt x="1840832" y="4"/>
                </a:lnTo>
                <a:lnTo>
                  <a:pt x="5416571" y="4"/>
                </a:lnTo>
                <a:cubicBezTo>
                  <a:pt x="5598892" y="4"/>
                  <a:pt x="5746692" y="147804"/>
                  <a:pt x="5746692" y="330125"/>
                </a:cubicBezTo>
                <a:lnTo>
                  <a:pt x="5746692" y="6527884"/>
                </a:lnTo>
                <a:lnTo>
                  <a:pt x="5734010" y="6599746"/>
                </a:lnTo>
                <a:lnTo>
                  <a:pt x="1840832" y="6599746"/>
                </a:lnTo>
                <a:lnTo>
                  <a:pt x="1840832" y="6858000"/>
                </a:lnTo>
                <a:lnTo>
                  <a:pt x="110986" y="6858000"/>
                </a:lnTo>
                <a:lnTo>
                  <a:pt x="102637" y="6858000"/>
                </a:lnTo>
                <a:lnTo>
                  <a:pt x="0" y="6858000"/>
                </a:lnTo>
                <a:close/>
              </a:path>
            </a:pathLst>
          </a:custGeom>
          <a:solidFill>
            <a:schemeClr val="accent2"/>
          </a:solidFill>
        </p:spPr>
        <p:txBody>
          <a:bodyPr wrap="square">
            <a:noAutofit/>
          </a:bodyPr>
          <a:lstStyle>
            <a:lvl1pPr>
              <a:defRPr/>
            </a:lvl1pPr>
          </a:lstStyle>
          <a:p>
            <a:pPr lvl="0"/>
            <a:r>
              <a:rPr lang="en-US" dirty="0"/>
              <a:t> </a:t>
            </a:r>
          </a:p>
        </p:txBody>
      </p:sp>
      <p:sp>
        <p:nvSpPr>
          <p:cNvPr id="13" name="Picture Placeholder 12">
            <a:extLst>
              <a:ext uri="{FF2B5EF4-FFF2-40B4-BE49-F238E27FC236}">
                <a16:creationId xmlns:a16="http://schemas.microsoft.com/office/drawing/2014/main" id="{28B063A3-7414-4C31-83E6-F04043FD5C2E}"/>
              </a:ext>
            </a:extLst>
          </p:cNvPr>
          <p:cNvSpPr>
            <a:spLocks noGrp="1"/>
          </p:cNvSpPr>
          <p:nvPr>
            <p:ph type="pic" sz="quarter" idx="13"/>
          </p:nvPr>
        </p:nvSpPr>
        <p:spPr>
          <a:xfrm>
            <a:off x="1" y="4"/>
            <a:ext cx="5644055" cy="6857996"/>
          </a:xfrm>
          <a:custGeom>
            <a:avLst/>
            <a:gdLst>
              <a:gd name="connsiteX0" fmla="*/ 0 w 5644055"/>
              <a:gd name="connsiteY0" fmla="*/ 0 h 6857996"/>
              <a:gd name="connsiteX1" fmla="*/ 5313934 w 5644055"/>
              <a:gd name="connsiteY1" fmla="*/ 0 h 6857996"/>
              <a:gd name="connsiteX2" fmla="*/ 5644055 w 5644055"/>
              <a:gd name="connsiteY2" fmla="*/ 330121 h 6857996"/>
              <a:gd name="connsiteX3" fmla="*/ 5644055 w 5644055"/>
              <a:gd name="connsiteY3" fmla="*/ 6527880 h 6857996"/>
              <a:gd name="connsiteX4" fmla="*/ 5631373 w 5644055"/>
              <a:gd name="connsiteY4" fmla="*/ 6599742 h 6857996"/>
              <a:gd name="connsiteX5" fmla="*/ 299611 w 5644055"/>
              <a:gd name="connsiteY5" fmla="*/ 6599742 h 6857996"/>
              <a:gd name="connsiteX6" fmla="*/ 23544 w 5644055"/>
              <a:gd name="connsiteY6" fmla="*/ 6782732 h 6857996"/>
              <a:gd name="connsiteX7" fmla="*/ 8349 w 5644055"/>
              <a:gd name="connsiteY7" fmla="*/ 6857996 h 6857996"/>
              <a:gd name="connsiteX8" fmla="*/ 0 w 5644055"/>
              <a:gd name="connsiteY8" fmla="*/ 6857996 h 685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44055" h="6857996">
                <a:moveTo>
                  <a:pt x="0" y="0"/>
                </a:moveTo>
                <a:lnTo>
                  <a:pt x="5313934" y="0"/>
                </a:lnTo>
                <a:cubicBezTo>
                  <a:pt x="5496255" y="0"/>
                  <a:pt x="5644055" y="147800"/>
                  <a:pt x="5644055" y="330121"/>
                </a:cubicBezTo>
                <a:lnTo>
                  <a:pt x="5644055" y="6527880"/>
                </a:lnTo>
                <a:lnTo>
                  <a:pt x="5631373" y="6599742"/>
                </a:lnTo>
                <a:lnTo>
                  <a:pt x="299611" y="6599742"/>
                </a:lnTo>
                <a:cubicBezTo>
                  <a:pt x="175508" y="6599742"/>
                  <a:pt x="69028" y="6675197"/>
                  <a:pt x="23544" y="6782732"/>
                </a:cubicBezTo>
                <a:lnTo>
                  <a:pt x="8349" y="6857996"/>
                </a:lnTo>
                <a:lnTo>
                  <a:pt x="0" y="6857996"/>
                </a:lnTo>
                <a:close/>
              </a:path>
            </a:pathLst>
          </a:custGeom>
        </p:spPr>
        <p:txBody>
          <a:bodyPr wrap="square" bIns="576000" anchor="ctr">
            <a:noAutofit/>
          </a:bodyPr>
          <a:lstStyle>
            <a:lvl1pPr algn="ctr">
              <a:defRPr/>
            </a:lvl1pPr>
          </a:lstStyle>
          <a:p>
            <a:r>
              <a:rPr lang="en-US"/>
              <a:t>Click icon to add picture</a:t>
            </a:r>
            <a:endParaRPr lang="en-US" dirty="0"/>
          </a:p>
        </p:txBody>
      </p:sp>
      <p:sp>
        <p:nvSpPr>
          <p:cNvPr id="9" name="Text Placeholder 8">
            <a:extLst>
              <a:ext uri="{FF2B5EF4-FFF2-40B4-BE49-F238E27FC236}">
                <a16:creationId xmlns:a16="http://schemas.microsoft.com/office/drawing/2014/main" id="{F943E015-0150-486B-8856-E24DBE0B7343}"/>
              </a:ext>
            </a:extLst>
          </p:cNvPr>
          <p:cNvSpPr>
            <a:spLocks noGrp="1"/>
          </p:cNvSpPr>
          <p:nvPr>
            <p:ph type="body" sz="quarter" idx="35" hasCustomPrompt="1"/>
          </p:nvPr>
        </p:nvSpPr>
        <p:spPr>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p:spPr>
        <p:txBody>
          <a:bodyPr wrap="square">
            <a:noAutofit/>
          </a:bodyPr>
          <a:lstStyle>
            <a:lvl1pPr>
              <a:defRPr/>
            </a:lvl1pPr>
          </a:lstStyle>
          <a:p>
            <a:pPr lvl="0"/>
            <a:r>
              <a:rPr lang="en-US" dirty="0"/>
              <a:t> </a:t>
            </a:r>
          </a:p>
        </p:txBody>
      </p:sp>
      <p:sp>
        <p:nvSpPr>
          <p:cNvPr id="2" name="Title 1">
            <a:extLst>
              <a:ext uri="{FF2B5EF4-FFF2-40B4-BE49-F238E27FC236}">
                <a16:creationId xmlns:a16="http://schemas.microsoft.com/office/drawing/2014/main" id="{FD34C459-D62E-4591-8135-49185C76F267}"/>
              </a:ext>
            </a:extLst>
          </p:cNvPr>
          <p:cNvSpPr>
            <a:spLocks noGrp="1"/>
          </p:cNvSpPr>
          <p:nvPr>
            <p:ph type="title"/>
          </p:nvPr>
        </p:nvSpPr>
        <p:spPr>
          <a:xfrm>
            <a:off x="6096001" y="315914"/>
            <a:ext cx="4971392" cy="679449"/>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CFEC6A6-85D7-443E-BCC9-B1B32D6EA5BB}"/>
              </a:ext>
            </a:extLst>
          </p:cNvPr>
          <p:cNvSpPr>
            <a:spLocks noGrp="1"/>
          </p:cNvSpPr>
          <p:nvPr>
            <p:ph idx="1"/>
          </p:nvPr>
        </p:nvSpPr>
        <p:spPr>
          <a:xfrm>
            <a:off x="6096000" y="1239838"/>
            <a:ext cx="4971392" cy="4745035"/>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8490DBB-FCCD-45B3-93EF-7D9F5747134B}"/>
              </a:ext>
            </a:extLst>
          </p:cNvPr>
          <p:cNvSpPr>
            <a:spLocks noGrp="1"/>
          </p:cNvSpPr>
          <p:nvPr>
            <p:ph type="dt" sz="half" idx="10"/>
          </p:nvPr>
        </p:nvSpPr>
        <p:spPr/>
        <p:txBody>
          <a:bodyPr/>
          <a:lstStyle/>
          <a:p>
            <a:fld id="{6EF40F0C-868D-4063-9ED1-B121B879CA1D}" type="datetime4">
              <a:rPr lang="en-US" smtClean="0"/>
              <a:t>October 19, 2023</a:t>
            </a:fld>
            <a:endParaRPr lang="en-US"/>
          </a:p>
        </p:txBody>
      </p:sp>
      <p:sp>
        <p:nvSpPr>
          <p:cNvPr id="6" name="Slide Number Placeholder 5">
            <a:extLst>
              <a:ext uri="{FF2B5EF4-FFF2-40B4-BE49-F238E27FC236}">
                <a16:creationId xmlns:a16="http://schemas.microsoft.com/office/drawing/2014/main" id="{DAE65A0C-92BB-49DC-8BF1-6EB76F783B53}"/>
              </a:ext>
            </a:extLst>
          </p:cNvPr>
          <p:cNvSpPr>
            <a:spLocks noGrp="1"/>
          </p:cNvSpPr>
          <p:nvPr>
            <p:ph type="sldNum" sz="quarter" idx="12"/>
          </p:nvPr>
        </p:nvSpPr>
        <p:spPr/>
        <p:txBody>
          <a:bodyPr/>
          <a:lstStyle/>
          <a:p>
            <a:fld id="{88041132-CD80-4C7D-BB86-1708B1CF1398}" type="slidenum">
              <a:rPr lang="en-US" smtClean="0"/>
              <a:t>‹#›</a:t>
            </a:fld>
            <a:endParaRPr lang="en-US"/>
          </a:p>
        </p:txBody>
      </p:sp>
      <p:grpSp>
        <p:nvGrpSpPr>
          <p:cNvPr id="12" name="Group 11">
            <a:extLst>
              <a:ext uri="{FF2B5EF4-FFF2-40B4-BE49-F238E27FC236}">
                <a16:creationId xmlns:a16="http://schemas.microsoft.com/office/drawing/2014/main" id="{2612EB76-FEDF-464F-868B-89F97F7D758D}"/>
              </a:ext>
            </a:extLst>
          </p:cNvPr>
          <p:cNvGrpSpPr/>
          <p:nvPr/>
        </p:nvGrpSpPr>
        <p:grpSpPr>
          <a:xfrm>
            <a:off x="11363645" y="315913"/>
            <a:ext cx="496513" cy="417896"/>
            <a:chOff x="4539344" y="2118650"/>
            <a:chExt cx="3118634" cy="2624836"/>
          </a:xfrm>
        </p:grpSpPr>
        <p:sp>
          <p:nvSpPr>
            <p:cNvPr id="14" name="Freeform: Shape 13">
              <a:extLst>
                <a:ext uri="{FF2B5EF4-FFF2-40B4-BE49-F238E27FC236}">
                  <a16:creationId xmlns:a16="http://schemas.microsoft.com/office/drawing/2014/main" id="{4DDD6DD2-6287-496F-A574-F934C98B5446}"/>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210B2F9-CB9E-404C-BF0C-A0C1BC7647C2}"/>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344C2451-3B59-4BA4-9274-E1FFFB1267F9}"/>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6602307A-51BF-4839-8B20-0F4A35C7F9E2}"/>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BA971C61-E0A7-463E-ABF8-6EF801D27E3B}"/>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3AD468E0-87AC-48D7-A599-1F88C1FF9A7A}"/>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4206E929-B61A-4318-9DB3-7A317BD0E002}"/>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C2E87584-7458-4607-BC15-87BEAC591C6D}"/>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C2DC05BB-6925-452A-A08D-219D2F2D0BB2}"/>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65F3BBFF-76DB-4EBC-952D-589ABE28DCD7}"/>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DD6ADC46-3A3F-4F83-8D1F-A43B38897813}"/>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45A74882-2439-474C-94F8-2CA0E91B69E3}"/>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7AE307B1-2987-430E-B0F5-A49A9BB2DBFF}"/>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962A3D26-2031-4368-BCEB-6244458415BA}"/>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363F2E49-3B51-4138-AC8C-731886F895A6}"/>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DE6B743-94EA-4A49-8443-F7EFACE8D3D3}"/>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C30EECE5-FCEC-4C3D-A002-F06B7005170E}"/>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A99B2659-D356-49B4-B6E0-19F1282F2962}"/>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62E149F0-ED5D-4F5E-BE1B-DB510C3EF482}"/>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2649569A-9EA3-4A8F-8DEA-BE3BDA692802}"/>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A88DF58B-B5E6-44CE-88AB-89CA8EE5A501}"/>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6" name="Footer Placeholder 6">
            <a:extLst>
              <a:ext uri="{FF2B5EF4-FFF2-40B4-BE49-F238E27FC236}">
                <a16:creationId xmlns:a16="http://schemas.microsoft.com/office/drawing/2014/main" id="{49A97F76-145C-4BFF-88E2-D35589A55340}"/>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
        <p:nvSpPr>
          <p:cNvPr id="37" name="Text Placeholder 7">
            <a:extLst>
              <a:ext uri="{FF2B5EF4-FFF2-40B4-BE49-F238E27FC236}">
                <a16:creationId xmlns:a16="http://schemas.microsoft.com/office/drawing/2014/main" id="{E1F882CC-8A9E-470A-89EB-AA6B1A4887F0}"/>
              </a:ext>
            </a:extLst>
          </p:cNvPr>
          <p:cNvSpPr>
            <a:spLocks noGrp="1"/>
          </p:cNvSpPr>
          <p:nvPr>
            <p:ph type="body" sz="quarter" idx="40" hasCustomPrompt="1"/>
          </p:nvPr>
        </p:nvSpPr>
        <p:spPr>
          <a:xfrm>
            <a:off x="6096000" y="6237287"/>
            <a:ext cx="4971392" cy="258763"/>
          </a:xfrm>
        </p:spPr>
        <p:txBody>
          <a:bodyPr anchor="b"/>
          <a:lstStyle>
            <a:lvl1pPr>
              <a:defRPr sz="900"/>
            </a:lvl1pPr>
            <a:lvl2pPr>
              <a:defRPr sz="700"/>
            </a:lvl2pPr>
            <a:lvl3pPr>
              <a:defRPr sz="700"/>
            </a:lvl3pPr>
            <a:lvl4pPr>
              <a:defRPr sz="700"/>
            </a:lvl4pPr>
            <a:lvl5pPr>
              <a:defRPr sz="700"/>
            </a:lvl5pPr>
          </a:lstStyle>
          <a:p>
            <a:pPr lvl="0"/>
            <a:r>
              <a:rPr lang="en-US" dirty="0"/>
              <a:t>Footer</a:t>
            </a:r>
          </a:p>
        </p:txBody>
      </p:sp>
    </p:spTree>
    <p:extLst>
      <p:ext uri="{BB962C8B-B14F-4D97-AF65-F5344CB8AC3E}">
        <p14:creationId xmlns:p14="http://schemas.microsoft.com/office/powerpoint/2010/main" val="2998800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sections and title">
    <p:spTree>
      <p:nvGrpSpPr>
        <p:cNvPr id="1" name=""/>
        <p:cNvGrpSpPr/>
        <p:nvPr/>
      </p:nvGrpSpPr>
      <p:grpSpPr>
        <a:xfrm>
          <a:off x="0" y="0"/>
          <a:ext cx="0" cy="0"/>
          <a:chOff x="0" y="0"/>
          <a:chExt cx="0" cy="0"/>
        </a:xfrm>
      </p:grpSpPr>
      <p:sp>
        <p:nvSpPr>
          <p:cNvPr id="27" name="Text Placeholder 17">
            <a:extLst>
              <a:ext uri="{FF2B5EF4-FFF2-40B4-BE49-F238E27FC236}">
                <a16:creationId xmlns:a16="http://schemas.microsoft.com/office/drawing/2014/main" id="{17B5900D-1787-41FB-94C8-A9B89F35779B}"/>
              </a:ext>
            </a:extLst>
          </p:cNvPr>
          <p:cNvSpPr>
            <a:spLocks noGrp="1"/>
          </p:cNvSpPr>
          <p:nvPr>
            <p:ph type="body" sz="quarter" idx="39" hasCustomPrompt="1"/>
          </p:nvPr>
        </p:nvSpPr>
        <p:spPr>
          <a:xfrm>
            <a:off x="0" y="2230461"/>
            <a:ext cx="12192000" cy="3697362"/>
          </a:xfrm>
          <a:custGeom>
            <a:avLst/>
            <a:gdLst>
              <a:gd name="connsiteX0" fmla="*/ 295469 w 12192000"/>
              <a:gd name="connsiteY0" fmla="*/ 0 h 3697362"/>
              <a:gd name="connsiteX1" fmla="*/ 11896531 w 12192000"/>
              <a:gd name="connsiteY1" fmla="*/ 0 h 3697362"/>
              <a:gd name="connsiteX2" fmla="*/ 12174398 w 12192000"/>
              <a:gd name="connsiteY2" fmla="*/ 183998 h 3697362"/>
              <a:gd name="connsiteX3" fmla="*/ 12192000 w 12192000"/>
              <a:gd name="connsiteY3" fmla="*/ 271100 h 3697362"/>
              <a:gd name="connsiteX4" fmla="*/ 12192000 w 12192000"/>
              <a:gd name="connsiteY4" fmla="*/ 3697362 h 3697362"/>
              <a:gd name="connsiteX5" fmla="*/ 12189738 w 12192000"/>
              <a:gd name="connsiteY5" fmla="*/ 3697362 h 3697362"/>
              <a:gd name="connsiteX6" fmla="*/ 12189738 w 12192000"/>
              <a:gd name="connsiteY6" fmla="*/ 2788267 h 3697362"/>
              <a:gd name="connsiteX7" fmla="*/ 12174527 w 12192000"/>
              <a:gd name="connsiteY7" fmla="*/ 2713003 h 3697362"/>
              <a:gd name="connsiteX8" fmla="*/ 11898184 w 12192000"/>
              <a:gd name="connsiteY8" fmla="*/ 2530013 h 3697362"/>
              <a:gd name="connsiteX9" fmla="*/ 293816 w 12192000"/>
              <a:gd name="connsiteY9" fmla="*/ 2530013 h 3697362"/>
              <a:gd name="connsiteX10" fmla="*/ 17473 w 12192000"/>
              <a:gd name="connsiteY10" fmla="*/ 2713003 h 3697362"/>
              <a:gd name="connsiteX11" fmla="*/ 2262 w 12192000"/>
              <a:gd name="connsiteY11" fmla="*/ 2788267 h 3697362"/>
              <a:gd name="connsiteX12" fmla="*/ 2262 w 12192000"/>
              <a:gd name="connsiteY12" fmla="*/ 3697362 h 3697362"/>
              <a:gd name="connsiteX13" fmla="*/ 0 w 12192000"/>
              <a:gd name="connsiteY13" fmla="*/ 3697362 h 3697362"/>
              <a:gd name="connsiteX14" fmla="*/ 0 w 12192000"/>
              <a:gd name="connsiteY14" fmla="*/ 271100 h 3697362"/>
              <a:gd name="connsiteX15" fmla="*/ 17603 w 12192000"/>
              <a:gd name="connsiteY15" fmla="*/ 183998 h 3697362"/>
              <a:gd name="connsiteX16" fmla="*/ 295469 w 12192000"/>
              <a:gd name="connsiteY16" fmla="*/ 0 h 3697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3697362">
                <a:moveTo>
                  <a:pt x="295469" y="0"/>
                </a:moveTo>
                <a:lnTo>
                  <a:pt x="11896531" y="0"/>
                </a:lnTo>
                <a:cubicBezTo>
                  <a:pt x="12021444" y="0"/>
                  <a:pt x="12128618" y="75870"/>
                  <a:pt x="12174398" y="183998"/>
                </a:cubicBezTo>
                <a:lnTo>
                  <a:pt x="12192000" y="271100"/>
                </a:lnTo>
                <a:lnTo>
                  <a:pt x="12192000" y="3697362"/>
                </a:lnTo>
                <a:lnTo>
                  <a:pt x="12189738" y="3697362"/>
                </a:lnTo>
                <a:lnTo>
                  <a:pt x="12189738" y="2788267"/>
                </a:lnTo>
                <a:lnTo>
                  <a:pt x="12174527" y="2713003"/>
                </a:lnTo>
                <a:cubicBezTo>
                  <a:pt x="12128998" y="2605468"/>
                  <a:pt x="12022411" y="2530013"/>
                  <a:pt x="11898184" y="2530013"/>
                </a:cubicBezTo>
                <a:lnTo>
                  <a:pt x="293816" y="2530013"/>
                </a:lnTo>
                <a:cubicBezTo>
                  <a:pt x="169589" y="2530013"/>
                  <a:pt x="63002" y="2605468"/>
                  <a:pt x="17473" y="2713003"/>
                </a:cubicBezTo>
                <a:lnTo>
                  <a:pt x="2262" y="2788267"/>
                </a:lnTo>
                <a:lnTo>
                  <a:pt x="2262" y="3697362"/>
                </a:lnTo>
                <a:lnTo>
                  <a:pt x="0" y="3697362"/>
                </a:lnTo>
                <a:lnTo>
                  <a:pt x="0" y="271100"/>
                </a:lnTo>
                <a:lnTo>
                  <a:pt x="17603" y="183998"/>
                </a:lnTo>
                <a:cubicBezTo>
                  <a:pt x="63383" y="75870"/>
                  <a:pt x="170557" y="0"/>
                  <a:pt x="295469" y="0"/>
                </a:cubicBezTo>
                <a:close/>
              </a:path>
            </a:pathLst>
          </a:custGeom>
          <a:solidFill>
            <a:schemeClr val="accent2"/>
          </a:solidFill>
        </p:spPr>
        <p:txBody>
          <a:bodyPr wrap="square">
            <a:noAutofit/>
          </a:bodyPr>
          <a:lstStyle>
            <a:lvl1pPr>
              <a:defRPr/>
            </a:lvl1pPr>
          </a:lstStyle>
          <a:p>
            <a:pPr lvl="0"/>
            <a:r>
              <a:rPr lang="en-US" dirty="0"/>
              <a:t> </a:t>
            </a:r>
          </a:p>
        </p:txBody>
      </p:sp>
      <p:sp>
        <p:nvSpPr>
          <p:cNvPr id="33" name="Picture Placeholder 32">
            <a:extLst>
              <a:ext uri="{FF2B5EF4-FFF2-40B4-BE49-F238E27FC236}">
                <a16:creationId xmlns:a16="http://schemas.microsoft.com/office/drawing/2014/main" id="{8D9CC476-0B1E-4644-9DAB-814AFA34B361}"/>
              </a:ext>
            </a:extLst>
          </p:cNvPr>
          <p:cNvSpPr>
            <a:spLocks noGrp="1"/>
          </p:cNvSpPr>
          <p:nvPr>
            <p:ph type="pic" sz="quarter" idx="13"/>
          </p:nvPr>
        </p:nvSpPr>
        <p:spPr>
          <a:xfrm>
            <a:off x="0" y="2346037"/>
            <a:ext cx="12192000" cy="4511963"/>
          </a:xfrm>
          <a:custGeom>
            <a:avLst/>
            <a:gdLst>
              <a:gd name="connsiteX0" fmla="*/ 301264 w 12192000"/>
              <a:gd name="connsiteY0" fmla="*/ 0 h 4511963"/>
              <a:gd name="connsiteX1" fmla="*/ 11890736 w 12192000"/>
              <a:gd name="connsiteY1" fmla="*/ 0 h 4511963"/>
              <a:gd name="connsiteX2" fmla="*/ 12192000 w 12192000"/>
              <a:gd name="connsiteY2" fmla="*/ 301264 h 4511963"/>
              <a:gd name="connsiteX3" fmla="*/ 12192000 w 12192000"/>
              <a:gd name="connsiteY3" fmla="*/ 3504257 h 4511963"/>
              <a:gd name="connsiteX4" fmla="*/ 12192000 w 12192000"/>
              <a:gd name="connsiteY4" fmla="*/ 4511963 h 4511963"/>
              <a:gd name="connsiteX5" fmla="*/ 12183650 w 12192000"/>
              <a:gd name="connsiteY5" fmla="*/ 4511963 h 4511963"/>
              <a:gd name="connsiteX6" fmla="*/ 8350 w 12192000"/>
              <a:gd name="connsiteY6" fmla="*/ 4511963 h 4511963"/>
              <a:gd name="connsiteX7" fmla="*/ 0 w 12192000"/>
              <a:gd name="connsiteY7" fmla="*/ 4511963 h 4511963"/>
              <a:gd name="connsiteX8" fmla="*/ 0 w 12192000"/>
              <a:gd name="connsiteY8" fmla="*/ 3504257 h 4511963"/>
              <a:gd name="connsiteX9" fmla="*/ 0 w 12192000"/>
              <a:gd name="connsiteY9" fmla="*/ 301264 h 4511963"/>
              <a:gd name="connsiteX10" fmla="*/ 301264 w 12192000"/>
              <a:gd name="connsiteY10" fmla="*/ 0 h 4511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4511963">
                <a:moveTo>
                  <a:pt x="301264" y="0"/>
                </a:moveTo>
                <a:lnTo>
                  <a:pt x="11890736" y="0"/>
                </a:lnTo>
                <a:cubicBezTo>
                  <a:pt x="12057120" y="0"/>
                  <a:pt x="12192000" y="134880"/>
                  <a:pt x="12192000" y="301264"/>
                </a:cubicBezTo>
                <a:lnTo>
                  <a:pt x="12192000" y="3504257"/>
                </a:lnTo>
                <a:lnTo>
                  <a:pt x="12192000" y="4511963"/>
                </a:lnTo>
                <a:lnTo>
                  <a:pt x="12183650" y="4511963"/>
                </a:lnTo>
                <a:lnTo>
                  <a:pt x="8350" y="4511963"/>
                </a:lnTo>
                <a:lnTo>
                  <a:pt x="0" y="4511963"/>
                </a:lnTo>
                <a:lnTo>
                  <a:pt x="0" y="3504257"/>
                </a:lnTo>
                <a:lnTo>
                  <a:pt x="0" y="301264"/>
                </a:lnTo>
                <a:cubicBezTo>
                  <a:pt x="0" y="134880"/>
                  <a:pt x="134880" y="0"/>
                  <a:pt x="301264" y="0"/>
                </a:cubicBezTo>
                <a:close/>
              </a:path>
            </a:pathLst>
          </a:custGeom>
          <a:solidFill>
            <a:schemeClr val="bg1"/>
          </a:solidFill>
        </p:spPr>
        <p:txBody>
          <a:bodyPr wrap="square" bIns="576000" anchor="ctr">
            <a:noAutofit/>
          </a:bodyPr>
          <a:lstStyle>
            <a:lvl1pPr algn="ctr">
              <a:defRPr/>
            </a:lvl1pPr>
          </a:lstStyle>
          <a:p>
            <a:r>
              <a:rPr lang="en-US"/>
              <a:t>Click icon to add picture</a:t>
            </a:r>
            <a:endParaRPr lang="en-US" dirty="0"/>
          </a:p>
        </p:txBody>
      </p:sp>
      <p:sp>
        <p:nvSpPr>
          <p:cNvPr id="2" name="Title 1">
            <a:extLst>
              <a:ext uri="{FF2B5EF4-FFF2-40B4-BE49-F238E27FC236}">
                <a16:creationId xmlns:a16="http://schemas.microsoft.com/office/drawing/2014/main" id="{E71E40F3-7DF6-4C7C-B753-D7A5C5AD9065}"/>
              </a:ext>
            </a:extLst>
          </p:cNvPr>
          <p:cNvSpPr>
            <a:spLocks noGrp="1"/>
          </p:cNvSpPr>
          <p:nvPr>
            <p:ph type="title"/>
          </p:nvPr>
        </p:nvSpPr>
        <p:spPr>
          <a:xfrm>
            <a:off x="334800" y="315913"/>
            <a:ext cx="10250976" cy="929257"/>
          </a:xfrm>
        </p:spPr>
        <p:txBody>
          <a:bodyPr anchor="t"/>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91D237B-64D2-446A-9D31-C147666F3BDD}"/>
              </a:ext>
            </a:extLst>
          </p:cNvPr>
          <p:cNvSpPr>
            <a:spLocks noGrp="1"/>
          </p:cNvSpPr>
          <p:nvPr>
            <p:ph type="body" idx="1"/>
          </p:nvPr>
        </p:nvSpPr>
        <p:spPr>
          <a:xfrm>
            <a:off x="350228" y="1245170"/>
            <a:ext cx="10250975" cy="508289"/>
          </a:xfrm>
        </p:spPr>
        <p:txBody>
          <a:bodyPr/>
          <a:lstStyle>
            <a:lvl1pPr marL="0" indent="0">
              <a:buNone/>
              <a:defRPr sz="16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grpSp>
        <p:nvGrpSpPr>
          <p:cNvPr id="39" name="Group 38">
            <a:extLst>
              <a:ext uri="{FF2B5EF4-FFF2-40B4-BE49-F238E27FC236}">
                <a16:creationId xmlns:a16="http://schemas.microsoft.com/office/drawing/2014/main" id="{79F78C28-9FF2-47B6-A862-F4E45B736BF2}"/>
              </a:ext>
            </a:extLst>
          </p:cNvPr>
          <p:cNvGrpSpPr/>
          <p:nvPr/>
        </p:nvGrpSpPr>
        <p:grpSpPr>
          <a:xfrm>
            <a:off x="11036858" y="353235"/>
            <a:ext cx="810850" cy="682462"/>
            <a:chOff x="4539344" y="2118650"/>
            <a:chExt cx="3118634" cy="2624836"/>
          </a:xfrm>
        </p:grpSpPr>
        <p:sp>
          <p:nvSpPr>
            <p:cNvPr id="40" name="Freeform: Shape 39">
              <a:extLst>
                <a:ext uri="{FF2B5EF4-FFF2-40B4-BE49-F238E27FC236}">
                  <a16:creationId xmlns:a16="http://schemas.microsoft.com/office/drawing/2014/main" id="{FF5BDF66-5354-4DD3-9AB1-EF7CF8C2D2A0}"/>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90BCFCB3-3A07-4A58-8510-0404E9AC7584}"/>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B01E7573-ED8E-43C6-860A-EED086B6391F}"/>
                </a:ext>
              </a:extLst>
            </p:cNvPr>
            <p:cNvSpPr/>
            <p:nvPr/>
          </p:nvSpPr>
          <p:spPr>
            <a:xfrm>
              <a:off x="5816193" y="3395699"/>
              <a:ext cx="565326" cy="565125"/>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E34C54ED-4BDC-4089-89DC-B49B7191E336}"/>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ADAEE712-EC32-4919-9B2A-0DFCDB7BE499}"/>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BB8926D0-2080-4A94-8EC9-8D6C483F40DF}"/>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777A1DB4-EF3D-4260-9974-7F63ED7429A2}"/>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CE72201D-9963-4BF5-96FA-59A9EBB9D605}"/>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455D76D8-5311-4D24-95A8-3CECB12F5F63}"/>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299BA4C0-1E5F-4AFE-9EB7-DE7F49AD4AE1}"/>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C05C5E5C-6C3F-4043-97A2-C33AB70ECFA7}"/>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D3A9D5F6-8C2F-4BF7-8D5A-4AA1EA9B5177}"/>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8DF0ECB7-FC7D-4B45-B195-5B2E791FC0B3}"/>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30EE3AA1-E6F4-40B2-B11A-2CD692AD47A5}"/>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1E398716-BD47-4893-80AF-A194D971D7E1}"/>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0DE0DC27-B264-4800-A900-C71FACF465EE}"/>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F4E80788-F0E5-4E17-9D3F-1FCD31550F3C}"/>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997400CB-BDB5-4599-B693-DD1E7E22CD9C}"/>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201F66DB-3FD6-4D5C-BA2F-357EF86C957B}"/>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D0B95AAB-1659-42B3-86AD-112F5C577F81}"/>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BC067237-5EC6-4FB8-9071-B6C9A02FFBF0}"/>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Tree>
    <p:extLst>
      <p:ext uri="{BB962C8B-B14F-4D97-AF65-F5344CB8AC3E}">
        <p14:creationId xmlns:p14="http://schemas.microsoft.com/office/powerpoint/2010/main" val="3740879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enter content and picture">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7AB36F41-2879-41D1-8FFF-CCEFD546B935}"/>
              </a:ext>
            </a:extLst>
          </p:cNvPr>
          <p:cNvGrpSpPr/>
          <p:nvPr/>
        </p:nvGrpSpPr>
        <p:grpSpPr>
          <a:xfrm>
            <a:off x="7012625" y="315913"/>
            <a:ext cx="496513" cy="417896"/>
            <a:chOff x="4539344" y="2118650"/>
            <a:chExt cx="3118634" cy="2624836"/>
          </a:xfrm>
        </p:grpSpPr>
        <p:sp>
          <p:nvSpPr>
            <p:cNvPr id="16" name="Freeform: Shape 15">
              <a:extLst>
                <a:ext uri="{FF2B5EF4-FFF2-40B4-BE49-F238E27FC236}">
                  <a16:creationId xmlns:a16="http://schemas.microsoft.com/office/drawing/2014/main" id="{ADF1E7DE-6F64-4F07-A190-09F8ADD9523E}"/>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17D896B7-F8BA-4AB7-B885-3E9CC2E0A323}"/>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0E36E0B7-6785-4449-BF59-E8587541BC13}"/>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BCD4F0C5-6E3A-4148-8712-AA2F2283195A}"/>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845631FA-14F7-4E6F-924F-356651CD3FB2}"/>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3027CBEC-CF32-42CE-B725-5DAD12AF1036}"/>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8EF1EFE-606E-46F2-A25F-FD9A39FAACA7}"/>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48861B73-3E03-4870-A604-7715993F2DE8}"/>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3BF6C90-E1D5-48F8-A725-A4F0EC8A831B}"/>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556603E1-41CE-446E-8B3F-41413CBA842C}"/>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9BEA92A0-51CB-4D28-92E2-990A77C9713B}"/>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2063546E-077C-467A-8503-3608A37492C9}"/>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5008EA45-CC10-47C8-9DC9-68DEB5386AEE}"/>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11D3A9D-3C40-41A2-88AA-125D1E72DC01}"/>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BC7ABBB7-6BBF-4FF8-AB77-73402DC6B3E6}"/>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D19FF545-BA7C-4825-8C3D-2575068E59BA}"/>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D236DBE5-36F6-4E5F-A667-EFDFD8A3F9D1}"/>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7EDB984E-777D-4FE8-9233-315FB3BC341A}"/>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4C2EE996-79F1-40C8-9003-509D9C495A2F}"/>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4C6263D0-22FC-4CF2-A8D9-4A0938BB414D}"/>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21127E80-82C1-4211-B194-3064AD4F8DB1}"/>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7" name="Picture Placeholder 36">
            <a:extLst>
              <a:ext uri="{FF2B5EF4-FFF2-40B4-BE49-F238E27FC236}">
                <a16:creationId xmlns:a16="http://schemas.microsoft.com/office/drawing/2014/main" id="{124A89E1-0401-4298-8BAF-E04500958B15}"/>
              </a:ext>
            </a:extLst>
          </p:cNvPr>
          <p:cNvSpPr>
            <a:spLocks noGrp="1"/>
          </p:cNvSpPr>
          <p:nvPr>
            <p:ph type="pic" sz="quarter" idx="13"/>
          </p:nvPr>
        </p:nvSpPr>
        <p:spPr>
          <a:xfrm>
            <a:off x="6946423" y="0"/>
            <a:ext cx="5245578" cy="6858000"/>
          </a:xfrm>
          <a:custGeom>
            <a:avLst/>
            <a:gdLst>
              <a:gd name="connsiteX0" fmla="*/ 0 w 5245578"/>
              <a:gd name="connsiteY0" fmla="*/ 0 h 6858000"/>
              <a:gd name="connsiteX1" fmla="*/ 5245578 w 5245578"/>
              <a:gd name="connsiteY1" fmla="*/ 0 h 6858000"/>
              <a:gd name="connsiteX2" fmla="*/ 5245578 w 5245578"/>
              <a:gd name="connsiteY2" fmla="*/ 6858000 h 6858000"/>
              <a:gd name="connsiteX3" fmla="*/ 5237227 w 5245578"/>
              <a:gd name="connsiteY3" fmla="*/ 6858000 h 6858000"/>
              <a:gd name="connsiteX4" fmla="*/ 5222032 w 5245578"/>
              <a:gd name="connsiteY4" fmla="*/ 6782736 h 6858000"/>
              <a:gd name="connsiteX5" fmla="*/ 4945965 w 5245578"/>
              <a:gd name="connsiteY5" fmla="*/ 6599746 h 6858000"/>
              <a:gd name="connsiteX6" fmla="*/ 824439 w 5245578"/>
              <a:gd name="connsiteY6" fmla="*/ 6599746 h 6858000"/>
              <a:gd name="connsiteX7" fmla="*/ 847268 w 5245578"/>
              <a:gd name="connsiteY7" fmla="*/ 6470389 h 6858000"/>
              <a:gd name="connsiteX8" fmla="*/ 847268 w 5245578"/>
              <a:gd name="connsiteY8" fmla="*/ 387620 h 6858000"/>
              <a:gd name="connsiteX9" fmla="*/ 459652 w 5245578"/>
              <a:gd name="connsiteY9" fmla="*/ 4 h 6858000"/>
              <a:gd name="connsiteX10" fmla="*/ 0 w 5245578"/>
              <a:gd name="connsiteY10" fmla="*/ 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45578" h="6858000">
                <a:moveTo>
                  <a:pt x="0" y="0"/>
                </a:moveTo>
                <a:lnTo>
                  <a:pt x="5245578" y="0"/>
                </a:lnTo>
                <a:lnTo>
                  <a:pt x="5245578" y="6858000"/>
                </a:lnTo>
                <a:lnTo>
                  <a:pt x="5237227" y="6858000"/>
                </a:lnTo>
                <a:lnTo>
                  <a:pt x="5222032" y="6782736"/>
                </a:lnTo>
                <a:cubicBezTo>
                  <a:pt x="5176548" y="6675201"/>
                  <a:pt x="5070068" y="6599746"/>
                  <a:pt x="4945965" y="6599746"/>
                </a:cubicBezTo>
                <a:lnTo>
                  <a:pt x="824439" y="6599746"/>
                </a:lnTo>
                <a:lnTo>
                  <a:pt x="847268" y="6470389"/>
                </a:lnTo>
                <a:lnTo>
                  <a:pt x="847268" y="387620"/>
                </a:lnTo>
                <a:cubicBezTo>
                  <a:pt x="847268" y="173546"/>
                  <a:pt x="673726" y="4"/>
                  <a:pt x="459652" y="4"/>
                </a:cubicBezTo>
                <a:lnTo>
                  <a:pt x="0" y="4"/>
                </a:lnTo>
                <a:close/>
              </a:path>
            </a:pathLst>
          </a:custGeom>
          <a:solidFill>
            <a:schemeClr val="bg1">
              <a:lumMod val="95000"/>
            </a:schemeClr>
          </a:solidFill>
        </p:spPr>
        <p:txBody>
          <a:bodyPr wrap="square" bIns="576000" anchor="ctr">
            <a:noAutofit/>
          </a:bodyPr>
          <a:lstStyle>
            <a:lvl1pPr marL="0" indent="0" algn="ctr">
              <a:buNone/>
              <a:defRPr sz="1600"/>
            </a:lvl1pPr>
          </a:lstStyle>
          <a:p>
            <a:r>
              <a:rPr lang="en-US"/>
              <a:t>Click icon to add picture</a:t>
            </a:r>
            <a:endParaRPr lang="en-US" dirty="0"/>
          </a:p>
        </p:txBody>
      </p:sp>
      <p:sp>
        <p:nvSpPr>
          <p:cNvPr id="35" name="Picture Placeholder 34">
            <a:extLst>
              <a:ext uri="{FF2B5EF4-FFF2-40B4-BE49-F238E27FC236}">
                <a16:creationId xmlns:a16="http://schemas.microsoft.com/office/drawing/2014/main" id="{9AD51A3E-7F61-4E59-89D1-3CE9E106735C}"/>
              </a:ext>
            </a:extLst>
          </p:cNvPr>
          <p:cNvSpPr>
            <a:spLocks noGrp="1"/>
          </p:cNvSpPr>
          <p:nvPr>
            <p:ph type="pic" sz="quarter" idx="34"/>
          </p:nvPr>
        </p:nvSpPr>
        <p:spPr>
          <a:xfrm>
            <a:off x="0" y="4"/>
            <a:ext cx="2638099" cy="6858001"/>
          </a:xfrm>
          <a:custGeom>
            <a:avLst/>
            <a:gdLst>
              <a:gd name="connsiteX0" fmla="*/ 0 w 2638099"/>
              <a:gd name="connsiteY0" fmla="*/ 0 h 6858001"/>
              <a:gd name="connsiteX1" fmla="*/ 2167620 w 2638099"/>
              <a:gd name="connsiteY1" fmla="*/ 0 h 6858001"/>
              <a:gd name="connsiteX2" fmla="*/ 2638099 w 2638099"/>
              <a:gd name="connsiteY2" fmla="*/ 470479 h 6858001"/>
              <a:gd name="connsiteX3" fmla="*/ 2638099 w 2638099"/>
              <a:gd name="connsiteY3" fmla="*/ 6387522 h 6858001"/>
              <a:gd name="connsiteX4" fmla="*/ 2601127 w 2638099"/>
              <a:gd name="connsiteY4" fmla="*/ 6570654 h 6858001"/>
              <a:gd name="connsiteX5" fmla="*/ 2585337 w 2638099"/>
              <a:gd name="connsiteY5" fmla="*/ 6599743 h 6858001"/>
              <a:gd name="connsiteX6" fmla="*/ 299612 w 2638099"/>
              <a:gd name="connsiteY6" fmla="*/ 6599743 h 6858001"/>
              <a:gd name="connsiteX7" fmla="*/ 23545 w 2638099"/>
              <a:gd name="connsiteY7" fmla="*/ 6782733 h 6858001"/>
              <a:gd name="connsiteX8" fmla="*/ 8350 w 2638099"/>
              <a:gd name="connsiteY8" fmla="*/ 6857997 h 6858001"/>
              <a:gd name="connsiteX9" fmla="*/ 2167660 w 2638099"/>
              <a:gd name="connsiteY9" fmla="*/ 6857997 h 6858001"/>
              <a:gd name="connsiteX10" fmla="*/ 2167620 w 2638099"/>
              <a:gd name="connsiteY10" fmla="*/ 6858001 h 6858001"/>
              <a:gd name="connsiteX11" fmla="*/ 0 w 2638099"/>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38099" h="6858001">
                <a:moveTo>
                  <a:pt x="0" y="0"/>
                </a:moveTo>
                <a:lnTo>
                  <a:pt x="2167620" y="0"/>
                </a:lnTo>
                <a:cubicBezTo>
                  <a:pt x="2427458" y="0"/>
                  <a:pt x="2638099" y="210641"/>
                  <a:pt x="2638099" y="470479"/>
                </a:cubicBezTo>
                <a:lnTo>
                  <a:pt x="2638099" y="6387522"/>
                </a:lnTo>
                <a:cubicBezTo>
                  <a:pt x="2638099" y="6452482"/>
                  <a:pt x="2624934" y="6514366"/>
                  <a:pt x="2601127" y="6570654"/>
                </a:cubicBezTo>
                <a:lnTo>
                  <a:pt x="2585337" y="6599743"/>
                </a:lnTo>
                <a:lnTo>
                  <a:pt x="299612" y="6599743"/>
                </a:lnTo>
                <a:cubicBezTo>
                  <a:pt x="175509" y="6599743"/>
                  <a:pt x="69029" y="6675198"/>
                  <a:pt x="23545" y="6782733"/>
                </a:cubicBezTo>
                <a:lnTo>
                  <a:pt x="8350" y="6857997"/>
                </a:lnTo>
                <a:lnTo>
                  <a:pt x="2167660" y="6857997"/>
                </a:lnTo>
                <a:lnTo>
                  <a:pt x="2167620" y="6858001"/>
                </a:lnTo>
                <a:lnTo>
                  <a:pt x="0" y="6858001"/>
                </a:lnTo>
                <a:close/>
              </a:path>
            </a:pathLst>
          </a:custGeom>
          <a:solidFill>
            <a:schemeClr val="bg1">
              <a:lumMod val="95000"/>
            </a:schemeClr>
          </a:solidFill>
        </p:spPr>
        <p:txBody>
          <a:bodyPr wrap="square" bIns="576000" anchor="ctr">
            <a:noAutofit/>
          </a:bodyPr>
          <a:lstStyle>
            <a:lvl1pPr marL="0" indent="0" algn="ctr">
              <a:buNone/>
              <a:defRPr sz="1600"/>
            </a:lvl1pPr>
          </a:lstStyle>
          <a:p>
            <a:r>
              <a:rPr lang="en-US"/>
              <a:t>Click icon to add picture</a:t>
            </a:r>
            <a:endParaRPr lang="en-US" dirty="0"/>
          </a:p>
        </p:txBody>
      </p:sp>
      <p:sp>
        <p:nvSpPr>
          <p:cNvPr id="39" name="Text Placeholder 38">
            <a:extLst>
              <a:ext uri="{FF2B5EF4-FFF2-40B4-BE49-F238E27FC236}">
                <a16:creationId xmlns:a16="http://schemas.microsoft.com/office/drawing/2014/main" id="{F645B93D-F46C-497F-86D1-AEAC104C4B67}"/>
              </a:ext>
            </a:extLst>
          </p:cNvPr>
          <p:cNvSpPr>
            <a:spLocks noGrp="1"/>
          </p:cNvSpPr>
          <p:nvPr>
            <p:ph type="body" sz="quarter" idx="35" hasCustomPrompt="1"/>
          </p:nvPr>
        </p:nvSpPr>
        <p:spPr>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p:spPr>
        <p:txBody>
          <a:bodyPr wrap="square">
            <a:noAutofit/>
          </a:bodyPr>
          <a:lstStyle>
            <a:lvl1pPr>
              <a:defRPr/>
            </a:lvl1pPr>
          </a:lstStyle>
          <a:p>
            <a:pPr lvl="0"/>
            <a:r>
              <a:rPr lang="en-US" dirty="0"/>
              <a:t> </a:t>
            </a:r>
          </a:p>
        </p:txBody>
      </p:sp>
      <p:sp>
        <p:nvSpPr>
          <p:cNvPr id="2" name="Title 1">
            <a:extLst>
              <a:ext uri="{FF2B5EF4-FFF2-40B4-BE49-F238E27FC236}">
                <a16:creationId xmlns:a16="http://schemas.microsoft.com/office/drawing/2014/main" id="{E4B157B1-D19B-4A8A-AF8E-6A8C75987D13}"/>
              </a:ext>
            </a:extLst>
          </p:cNvPr>
          <p:cNvSpPr>
            <a:spLocks noGrp="1"/>
          </p:cNvSpPr>
          <p:nvPr>
            <p:ph type="title"/>
          </p:nvPr>
        </p:nvSpPr>
        <p:spPr>
          <a:xfrm>
            <a:off x="2970212" y="315914"/>
            <a:ext cx="3769953" cy="679449"/>
          </a:xfrm>
        </p:spPr>
        <p:txBody>
          <a:bodyPr/>
          <a:lstStyle/>
          <a:p>
            <a:r>
              <a:rPr lang="en-US"/>
              <a:t>Click to edit Master title style</a:t>
            </a:r>
            <a:endParaRPr lang="en-US" dirty="0"/>
          </a:p>
        </p:txBody>
      </p:sp>
      <p:sp>
        <p:nvSpPr>
          <p:cNvPr id="14" name="Content Placeholder 2">
            <a:extLst>
              <a:ext uri="{FF2B5EF4-FFF2-40B4-BE49-F238E27FC236}">
                <a16:creationId xmlns:a16="http://schemas.microsoft.com/office/drawing/2014/main" id="{1435C617-8A27-46CF-BB78-76A5C6F25CA0}"/>
              </a:ext>
            </a:extLst>
          </p:cNvPr>
          <p:cNvSpPr>
            <a:spLocks noGrp="1"/>
          </p:cNvSpPr>
          <p:nvPr>
            <p:ph idx="1"/>
          </p:nvPr>
        </p:nvSpPr>
        <p:spPr>
          <a:xfrm>
            <a:off x="2970212" y="1239838"/>
            <a:ext cx="4524595" cy="4745035"/>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66B639C9-57D2-4039-894A-3FAB74006EA7}"/>
              </a:ext>
            </a:extLst>
          </p:cNvPr>
          <p:cNvSpPr>
            <a:spLocks noGrp="1"/>
          </p:cNvSpPr>
          <p:nvPr>
            <p:ph type="dt" sz="half" idx="10"/>
          </p:nvPr>
        </p:nvSpPr>
        <p:spPr/>
        <p:txBody>
          <a:bodyPr/>
          <a:lstStyle/>
          <a:p>
            <a:fld id="{9CF48884-C5DA-4E1C-8DF8-A8B16D796E12}" type="datetime4">
              <a:rPr lang="en-US" smtClean="0"/>
              <a:t>October 19, 2023</a:t>
            </a:fld>
            <a:endParaRPr lang="en-US" dirty="0"/>
          </a:p>
        </p:txBody>
      </p:sp>
      <p:sp>
        <p:nvSpPr>
          <p:cNvPr id="5" name="Slide Number Placeholder 4">
            <a:extLst>
              <a:ext uri="{FF2B5EF4-FFF2-40B4-BE49-F238E27FC236}">
                <a16:creationId xmlns:a16="http://schemas.microsoft.com/office/drawing/2014/main" id="{9B6D796D-EC97-43F4-AC0B-0635C60F225B}"/>
              </a:ext>
            </a:extLst>
          </p:cNvPr>
          <p:cNvSpPr>
            <a:spLocks noGrp="1"/>
          </p:cNvSpPr>
          <p:nvPr>
            <p:ph type="sldNum" sz="quarter" idx="12"/>
          </p:nvPr>
        </p:nvSpPr>
        <p:spPr/>
        <p:txBody>
          <a:bodyPr/>
          <a:lstStyle/>
          <a:p>
            <a:fld id="{88041132-CD80-4C7D-BB86-1708B1CF1398}" type="slidenum">
              <a:rPr lang="en-US" smtClean="0"/>
              <a:pPr/>
              <a:t>‹#›</a:t>
            </a:fld>
            <a:endParaRPr lang="en-US" dirty="0"/>
          </a:p>
        </p:txBody>
      </p:sp>
      <p:sp>
        <p:nvSpPr>
          <p:cNvPr id="40" name="Footer Placeholder 6">
            <a:extLst>
              <a:ext uri="{FF2B5EF4-FFF2-40B4-BE49-F238E27FC236}">
                <a16:creationId xmlns:a16="http://schemas.microsoft.com/office/drawing/2014/main" id="{DE462A54-8363-48D4-A7A3-6BC23ED4A996}"/>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
        <p:nvSpPr>
          <p:cNvPr id="41" name="Text Placeholder 7">
            <a:extLst>
              <a:ext uri="{FF2B5EF4-FFF2-40B4-BE49-F238E27FC236}">
                <a16:creationId xmlns:a16="http://schemas.microsoft.com/office/drawing/2014/main" id="{9597C82F-A938-4DF6-8763-FA6C2CC09C0D}"/>
              </a:ext>
            </a:extLst>
          </p:cNvPr>
          <p:cNvSpPr>
            <a:spLocks noGrp="1"/>
          </p:cNvSpPr>
          <p:nvPr>
            <p:ph type="body" sz="quarter" idx="36" hasCustomPrompt="1"/>
          </p:nvPr>
        </p:nvSpPr>
        <p:spPr>
          <a:xfrm>
            <a:off x="2970212" y="6237287"/>
            <a:ext cx="4524595" cy="258763"/>
          </a:xfrm>
        </p:spPr>
        <p:txBody>
          <a:bodyPr anchor="b"/>
          <a:lstStyle>
            <a:lvl1pPr>
              <a:defRPr sz="900"/>
            </a:lvl1pPr>
            <a:lvl2pPr>
              <a:defRPr sz="700"/>
            </a:lvl2pPr>
            <a:lvl3pPr>
              <a:defRPr sz="700"/>
            </a:lvl3pPr>
            <a:lvl4pPr>
              <a:defRPr sz="700"/>
            </a:lvl4pPr>
            <a:lvl5pPr>
              <a:defRPr sz="700"/>
            </a:lvl5pPr>
          </a:lstStyle>
          <a:p>
            <a:pPr lvl="0"/>
            <a:r>
              <a:rPr lang="en-US" dirty="0"/>
              <a:t>Footer</a:t>
            </a:r>
          </a:p>
        </p:txBody>
      </p:sp>
    </p:spTree>
    <p:extLst>
      <p:ext uri="{BB962C8B-B14F-4D97-AF65-F5344CB8AC3E}">
        <p14:creationId xmlns:p14="http://schemas.microsoft.com/office/powerpoint/2010/main" val="2589909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ontent and Left picture">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A4F0ACFE-4C03-4557-8D98-BE47ACED9DC2}"/>
              </a:ext>
            </a:extLst>
          </p:cNvPr>
          <p:cNvSpPr/>
          <p:nvPr/>
        </p:nvSpPr>
        <p:spPr>
          <a:xfrm>
            <a:off x="3716715" y="0"/>
            <a:ext cx="5952574" cy="6599746"/>
          </a:xfrm>
          <a:custGeom>
            <a:avLst/>
            <a:gdLst>
              <a:gd name="connsiteX0" fmla="*/ 5952574 w 5952574"/>
              <a:gd name="connsiteY0" fmla="*/ 0 h 6599746"/>
              <a:gd name="connsiteX1" fmla="*/ 0 w 5952574"/>
              <a:gd name="connsiteY1" fmla="*/ 4 h 6599746"/>
              <a:gd name="connsiteX2" fmla="*/ 387616 w 5952574"/>
              <a:gd name="connsiteY2" fmla="*/ 387620 h 6599746"/>
              <a:gd name="connsiteX3" fmla="*/ 387616 w 5952574"/>
              <a:gd name="connsiteY3" fmla="*/ 6470389 h 6599746"/>
              <a:gd name="connsiteX4" fmla="*/ 364787 w 5952574"/>
              <a:gd name="connsiteY4" fmla="*/ 6599746 h 6599746"/>
              <a:gd name="connsiteX5" fmla="*/ 539447 w 5952574"/>
              <a:gd name="connsiteY5" fmla="*/ 6599746 h 6599746"/>
              <a:gd name="connsiteX6" fmla="*/ 562276 w 5952574"/>
              <a:gd name="connsiteY6" fmla="*/ 6470389 h 6599746"/>
              <a:gd name="connsiteX7" fmla="*/ 562276 w 5952574"/>
              <a:gd name="connsiteY7" fmla="*/ 387620 h 6599746"/>
              <a:gd name="connsiteX8" fmla="*/ 174660 w 5952574"/>
              <a:gd name="connsiteY8" fmla="*/ 4 h 659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2574" h="6599746">
                <a:moveTo>
                  <a:pt x="5952574" y="0"/>
                </a:moveTo>
                <a:lnTo>
                  <a:pt x="0" y="4"/>
                </a:lnTo>
                <a:cubicBezTo>
                  <a:pt x="214074" y="4"/>
                  <a:pt x="387616" y="173546"/>
                  <a:pt x="387616" y="387620"/>
                </a:cubicBezTo>
                <a:lnTo>
                  <a:pt x="387616" y="6470389"/>
                </a:lnTo>
                <a:lnTo>
                  <a:pt x="364787" y="6599746"/>
                </a:lnTo>
                <a:lnTo>
                  <a:pt x="539447" y="6599746"/>
                </a:lnTo>
                <a:lnTo>
                  <a:pt x="562276" y="6470389"/>
                </a:lnTo>
                <a:lnTo>
                  <a:pt x="562276" y="387620"/>
                </a:lnTo>
                <a:cubicBezTo>
                  <a:pt x="562276" y="173546"/>
                  <a:pt x="388734" y="4"/>
                  <a:pt x="174660" y="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Picture Placeholder 15">
            <a:extLst>
              <a:ext uri="{FF2B5EF4-FFF2-40B4-BE49-F238E27FC236}">
                <a16:creationId xmlns:a16="http://schemas.microsoft.com/office/drawing/2014/main" id="{A9489291-85E8-4E28-A3DF-7AC46917AF5D}"/>
              </a:ext>
            </a:extLst>
          </p:cNvPr>
          <p:cNvSpPr>
            <a:spLocks noGrp="1"/>
          </p:cNvSpPr>
          <p:nvPr>
            <p:ph type="pic" sz="quarter" idx="34"/>
          </p:nvPr>
        </p:nvSpPr>
        <p:spPr>
          <a:xfrm>
            <a:off x="-1" y="0"/>
            <a:ext cx="4177650" cy="6858005"/>
          </a:xfrm>
          <a:custGeom>
            <a:avLst/>
            <a:gdLst>
              <a:gd name="connsiteX0" fmla="*/ 0 w 4177650"/>
              <a:gd name="connsiteY0" fmla="*/ 0 h 6858005"/>
              <a:gd name="connsiteX1" fmla="*/ 1828800 w 4177650"/>
              <a:gd name="connsiteY1" fmla="*/ 0 h 6858005"/>
              <a:gd name="connsiteX2" fmla="*/ 1828800 w 4177650"/>
              <a:gd name="connsiteY2" fmla="*/ 4 h 6858005"/>
              <a:gd name="connsiteX3" fmla="*/ 3707171 w 4177650"/>
              <a:gd name="connsiteY3" fmla="*/ 4 h 6858005"/>
              <a:gd name="connsiteX4" fmla="*/ 4177650 w 4177650"/>
              <a:gd name="connsiteY4" fmla="*/ 470483 h 6858005"/>
              <a:gd name="connsiteX5" fmla="*/ 4177650 w 4177650"/>
              <a:gd name="connsiteY5" fmla="*/ 6387526 h 6858005"/>
              <a:gd name="connsiteX6" fmla="*/ 4140678 w 4177650"/>
              <a:gd name="connsiteY6" fmla="*/ 6570658 h 6858005"/>
              <a:gd name="connsiteX7" fmla="*/ 4124888 w 4177650"/>
              <a:gd name="connsiteY7" fmla="*/ 6599747 h 6858005"/>
              <a:gd name="connsiteX8" fmla="*/ 1839163 w 4177650"/>
              <a:gd name="connsiteY8" fmla="*/ 6599747 h 6858005"/>
              <a:gd name="connsiteX9" fmla="*/ 1828800 w 4177650"/>
              <a:gd name="connsiteY9" fmla="*/ 6601314 h 6858005"/>
              <a:gd name="connsiteX10" fmla="*/ 1828800 w 4177650"/>
              <a:gd name="connsiteY10" fmla="*/ 6858000 h 6858005"/>
              <a:gd name="connsiteX11" fmla="*/ 1547901 w 4177650"/>
              <a:gd name="connsiteY11" fmla="*/ 6858000 h 6858005"/>
              <a:gd name="connsiteX12" fmla="*/ 1547901 w 4177650"/>
              <a:gd name="connsiteY12" fmla="*/ 6858001 h 6858005"/>
              <a:gd name="connsiteX13" fmla="*/ 3707211 w 4177650"/>
              <a:gd name="connsiteY13" fmla="*/ 6858001 h 6858005"/>
              <a:gd name="connsiteX14" fmla="*/ 3707171 w 4177650"/>
              <a:gd name="connsiteY14" fmla="*/ 6858005 h 6858005"/>
              <a:gd name="connsiteX15" fmla="*/ 1539551 w 4177650"/>
              <a:gd name="connsiteY15" fmla="*/ 6858005 h 6858005"/>
              <a:gd name="connsiteX16" fmla="*/ 1539551 w 4177650"/>
              <a:gd name="connsiteY16" fmla="*/ 6858000 h 6858005"/>
              <a:gd name="connsiteX17" fmla="*/ 0 w 4177650"/>
              <a:gd name="connsiteY17" fmla="*/ 6858000 h 6858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77650" h="6858005">
                <a:moveTo>
                  <a:pt x="0" y="0"/>
                </a:moveTo>
                <a:lnTo>
                  <a:pt x="1828800" y="0"/>
                </a:lnTo>
                <a:lnTo>
                  <a:pt x="1828800" y="4"/>
                </a:lnTo>
                <a:lnTo>
                  <a:pt x="3707171" y="4"/>
                </a:lnTo>
                <a:cubicBezTo>
                  <a:pt x="3967009" y="4"/>
                  <a:pt x="4177650" y="210645"/>
                  <a:pt x="4177650" y="470483"/>
                </a:cubicBezTo>
                <a:lnTo>
                  <a:pt x="4177650" y="6387526"/>
                </a:lnTo>
                <a:cubicBezTo>
                  <a:pt x="4177650" y="6452486"/>
                  <a:pt x="4164485" y="6514370"/>
                  <a:pt x="4140678" y="6570658"/>
                </a:cubicBezTo>
                <a:lnTo>
                  <a:pt x="4124888" y="6599747"/>
                </a:lnTo>
                <a:lnTo>
                  <a:pt x="1839163" y="6599747"/>
                </a:lnTo>
                <a:lnTo>
                  <a:pt x="1828800" y="6601314"/>
                </a:lnTo>
                <a:lnTo>
                  <a:pt x="1828800" y="6858000"/>
                </a:lnTo>
                <a:lnTo>
                  <a:pt x="1547901" y="6858000"/>
                </a:lnTo>
                <a:lnTo>
                  <a:pt x="1547901" y="6858001"/>
                </a:lnTo>
                <a:lnTo>
                  <a:pt x="3707211" y="6858001"/>
                </a:lnTo>
                <a:lnTo>
                  <a:pt x="3707171" y="6858005"/>
                </a:lnTo>
                <a:lnTo>
                  <a:pt x="1539551" y="6858005"/>
                </a:lnTo>
                <a:lnTo>
                  <a:pt x="1539551" y="6858000"/>
                </a:lnTo>
                <a:lnTo>
                  <a:pt x="0" y="6858000"/>
                </a:lnTo>
                <a:close/>
              </a:path>
            </a:pathLst>
          </a:custGeom>
          <a:solidFill>
            <a:schemeClr val="bg1">
              <a:lumMod val="95000"/>
            </a:schemeClr>
          </a:solidFill>
        </p:spPr>
        <p:txBody>
          <a:bodyPr wrap="square" bIns="576000" anchor="ctr">
            <a:noAutofit/>
          </a:bodyPr>
          <a:lstStyle>
            <a:lvl1pPr marL="0" indent="0" algn="ctr">
              <a:buNone/>
              <a:defRPr sz="1600"/>
            </a:lvl1pPr>
          </a:lstStyle>
          <a:p>
            <a:r>
              <a:rPr lang="en-US"/>
              <a:t>Click icon to add picture</a:t>
            </a:r>
            <a:endParaRPr lang="en-US" dirty="0"/>
          </a:p>
        </p:txBody>
      </p:sp>
      <p:sp>
        <p:nvSpPr>
          <p:cNvPr id="39" name="Text Placeholder 38">
            <a:extLst>
              <a:ext uri="{FF2B5EF4-FFF2-40B4-BE49-F238E27FC236}">
                <a16:creationId xmlns:a16="http://schemas.microsoft.com/office/drawing/2014/main" id="{F645B93D-F46C-497F-86D1-AEAC104C4B67}"/>
              </a:ext>
            </a:extLst>
          </p:cNvPr>
          <p:cNvSpPr>
            <a:spLocks noGrp="1"/>
          </p:cNvSpPr>
          <p:nvPr>
            <p:ph type="body" sz="quarter" idx="35" hasCustomPrompt="1"/>
          </p:nvPr>
        </p:nvSpPr>
        <p:spPr>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p:spPr>
        <p:txBody>
          <a:bodyPr wrap="square">
            <a:noAutofit/>
          </a:bodyPr>
          <a:lstStyle>
            <a:lvl1pPr>
              <a:defRPr/>
            </a:lvl1pPr>
          </a:lstStyle>
          <a:p>
            <a:pPr lvl="0"/>
            <a:r>
              <a:rPr lang="en-US" dirty="0"/>
              <a:t> </a:t>
            </a:r>
          </a:p>
        </p:txBody>
      </p:sp>
      <p:sp>
        <p:nvSpPr>
          <p:cNvPr id="2" name="Title 1">
            <a:extLst>
              <a:ext uri="{FF2B5EF4-FFF2-40B4-BE49-F238E27FC236}">
                <a16:creationId xmlns:a16="http://schemas.microsoft.com/office/drawing/2014/main" id="{E4B157B1-D19B-4A8A-AF8E-6A8C75987D13}"/>
              </a:ext>
            </a:extLst>
          </p:cNvPr>
          <p:cNvSpPr>
            <a:spLocks noGrp="1"/>
          </p:cNvSpPr>
          <p:nvPr>
            <p:ph type="title"/>
          </p:nvPr>
        </p:nvSpPr>
        <p:spPr>
          <a:xfrm>
            <a:off x="4547085" y="315914"/>
            <a:ext cx="6575005" cy="679449"/>
          </a:xfrm>
        </p:spPr>
        <p:txBody>
          <a:bodyPr/>
          <a:lstStyle/>
          <a:p>
            <a:r>
              <a:rPr lang="en-US"/>
              <a:t>Click to edit Master title style</a:t>
            </a:r>
            <a:endParaRPr lang="en-US" dirty="0"/>
          </a:p>
        </p:txBody>
      </p:sp>
      <p:sp>
        <p:nvSpPr>
          <p:cNvPr id="14" name="Content Placeholder 2">
            <a:extLst>
              <a:ext uri="{FF2B5EF4-FFF2-40B4-BE49-F238E27FC236}">
                <a16:creationId xmlns:a16="http://schemas.microsoft.com/office/drawing/2014/main" id="{1435C617-8A27-46CF-BB78-76A5C6F25CA0}"/>
              </a:ext>
            </a:extLst>
          </p:cNvPr>
          <p:cNvSpPr>
            <a:spLocks noGrp="1"/>
          </p:cNvSpPr>
          <p:nvPr>
            <p:ph idx="1"/>
          </p:nvPr>
        </p:nvSpPr>
        <p:spPr>
          <a:xfrm>
            <a:off x="4547085" y="1239838"/>
            <a:ext cx="7309950" cy="4745035"/>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66B639C9-57D2-4039-894A-3FAB74006EA7}"/>
              </a:ext>
            </a:extLst>
          </p:cNvPr>
          <p:cNvSpPr>
            <a:spLocks noGrp="1"/>
          </p:cNvSpPr>
          <p:nvPr>
            <p:ph type="dt" sz="half" idx="10"/>
          </p:nvPr>
        </p:nvSpPr>
        <p:spPr/>
        <p:txBody>
          <a:bodyPr/>
          <a:lstStyle/>
          <a:p>
            <a:fld id="{56B5F457-0611-4923-AC91-A16CD4E7D281}" type="datetime4">
              <a:rPr lang="en-US" smtClean="0"/>
              <a:t>October 19, 2023</a:t>
            </a:fld>
            <a:endParaRPr lang="en-US" dirty="0"/>
          </a:p>
        </p:txBody>
      </p:sp>
      <p:sp>
        <p:nvSpPr>
          <p:cNvPr id="5" name="Slide Number Placeholder 4">
            <a:extLst>
              <a:ext uri="{FF2B5EF4-FFF2-40B4-BE49-F238E27FC236}">
                <a16:creationId xmlns:a16="http://schemas.microsoft.com/office/drawing/2014/main" id="{9B6D796D-EC97-43F4-AC0B-0635C60F225B}"/>
              </a:ext>
            </a:extLst>
          </p:cNvPr>
          <p:cNvSpPr>
            <a:spLocks noGrp="1"/>
          </p:cNvSpPr>
          <p:nvPr>
            <p:ph type="sldNum" sz="quarter" idx="12"/>
          </p:nvPr>
        </p:nvSpPr>
        <p:spPr/>
        <p:txBody>
          <a:bodyPr/>
          <a:lstStyle/>
          <a:p>
            <a:fld id="{88041132-CD80-4C7D-BB86-1708B1CF1398}" type="slidenum">
              <a:rPr lang="en-US" smtClean="0"/>
              <a:pPr/>
              <a:t>‹#›</a:t>
            </a:fld>
            <a:endParaRPr lang="en-US" dirty="0"/>
          </a:p>
        </p:txBody>
      </p:sp>
      <p:grpSp>
        <p:nvGrpSpPr>
          <p:cNvPr id="12" name="Group 11">
            <a:extLst>
              <a:ext uri="{FF2B5EF4-FFF2-40B4-BE49-F238E27FC236}">
                <a16:creationId xmlns:a16="http://schemas.microsoft.com/office/drawing/2014/main" id="{0C18C716-FCE6-42B5-A846-0768928CDC06}"/>
              </a:ext>
            </a:extLst>
          </p:cNvPr>
          <p:cNvGrpSpPr/>
          <p:nvPr/>
        </p:nvGrpSpPr>
        <p:grpSpPr>
          <a:xfrm>
            <a:off x="11363645" y="315913"/>
            <a:ext cx="496513" cy="417896"/>
            <a:chOff x="4539344" y="2118650"/>
            <a:chExt cx="3118634" cy="2624836"/>
          </a:xfrm>
        </p:grpSpPr>
        <p:sp>
          <p:nvSpPr>
            <p:cNvPr id="18" name="Freeform: Shape 17">
              <a:extLst>
                <a:ext uri="{FF2B5EF4-FFF2-40B4-BE49-F238E27FC236}">
                  <a16:creationId xmlns:a16="http://schemas.microsoft.com/office/drawing/2014/main" id="{8C143AF9-F5B0-4851-A9CF-1EC70E0B9561}"/>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92785596-1156-48F3-A4FE-A10F85EB7C01}"/>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CCC3B7C-42F6-4FEF-9F21-8A5F26057C38}"/>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230BCA39-D95A-4B39-BFD8-63747B826538}"/>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E2229F3-52C5-41E6-94A3-A3AEF1CB2F2B}"/>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AEE9D103-02A4-492A-B0BC-BF016F612A8B}"/>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9314DF76-7F7E-46B1-B236-ACFE0831168A}"/>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C475FE9E-57F0-425A-8C95-63AE15143F98}"/>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3F391CD-EDB4-462C-8973-AD9DE2CCEE9B}"/>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415F8D48-F7D9-4F42-AAD9-8CEF8DC63029}"/>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6685C744-E152-4681-A29A-5B63C7B321C2}"/>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DAFDA372-C2C5-46EC-A8AA-9A2B51F9431C}"/>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FBFDC449-1266-44A4-9DB9-01CAB95BBCA8}"/>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68428BE4-2841-4357-97A0-FE5C4EC0C675}"/>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0DEF479D-E4D6-43FE-A80F-F031F93419DA}"/>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C32AC9E5-EF27-4FBA-9999-0BB2B7BA17E5}"/>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66B3D8E7-6EB7-40BA-8B91-6B33CA46DD43}"/>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F5F0F3D2-86A3-4AF7-A5D5-4536BA76C5FC}"/>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E3F47CD-58F2-4304-9D9D-A735D0D5A880}"/>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47FAC9F8-9D0C-46A6-8323-718192856ABC}"/>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35CF4278-53FD-4012-99DE-455F1ED143E1}"/>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40" name="Footer Placeholder 6">
            <a:extLst>
              <a:ext uri="{FF2B5EF4-FFF2-40B4-BE49-F238E27FC236}">
                <a16:creationId xmlns:a16="http://schemas.microsoft.com/office/drawing/2014/main" id="{D39D9436-E5E7-4310-82C4-A10CF7C8A60E}"/>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
        <p:nvSpPr>
          <p:cNvPr id="41" name="Text Placeholder 7">
            <a:extLst>
              <a:ext uri="{FF2B5EF4-FFF2-40B4-BE49-F238E27FC236}">
                <a16:creationId xmlns:a16="http://schemas.microsoft.com/office/drawing/2014/main" id="{0DCCB425-B74C-449F-B9FB-A176779F6744}"/>
              </a:ext>
            </a:extLst>
          </p:cNvPr>
          <p:cNvSpPr>
            <a:spLocks noGrp="1"/>
          </p:cNvSpPr>
          <p:nvPr>
            <p:ph type="body" sz="quarter" idx="13" hasCustomPrompt="1"/>
          </p:nvPr>
        </p:nvSpPr>
        <p:spPr>
          <a:xfrm>
            <a:off x="4547085" y="6237287"/>
            <a:ext cx="7309950" cy="258763"/>
          </a:xfrm>
        </p:spPr>
        <p:txBody>
          <a:bodyPr anchor="b"/>
          <a:lstStyle>
            <a:lvl1pPr>
              <a:defRPr sz="900"/>
            </a:lvl1pPr>
            <a:lvl2pPr>
              <a:defRPr sz="700"/>
            </a:lvl2pPr>
            <a:lvl3pPr>
              <a:defRPr sz="700"/>
            </a:lvl3pPr>
            <a:lvl4pPr>
              <a:defRPr sz="700"/>
            </a:lvl4pPr>
            <a:lvl5pPr>
              <a:defRPr sz="700"/>
            </a:lvl5pPr>
          </a:lstStyle>
          <a:p>
            <a:pPr lvl="0"/>
            <a:r>
              <a:rPr lang="en-US" dirty="0"/>
              <a:t>Footer</a:t>
            </a:r>
          </a:p>
        </p:txBody>
      </p:sp>
    </p:spTree>
    <p:extLst>
      <p:ext uri="{BB962C8B-B14F-4D97-AF65-F5344CB8AC3E}">
        <p14:creationId xmlns:p14="http://schemas.microsoft.com/office/powerpoint/2010/main" val="154820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ACA348A7-A273-49BD-9001-79B71F74427C}"/>
              </a:ext>
            </a:extLst>
          </p:cNvPr>
          <p:cNvSpPr>
            <a:spLocks noGrp="1"/>
          </p:cNvSpPr>
          <p:nvPr>
            <p:ph type="pic" sz="quarter" idx="10"/>
          </p:nvPr>
        </p:nvSpPr>
        <p:spPr>
          <a:xfrm>
            <a:off x="5276850" y="0"/>
            <a:ext cx="6915150" cy="6858000"/>
          </a:xfrm>
          <a:custGeom>
            <a:avLst/>
            <a:gdLst>
              <a:gd name="connsiteX0" fmla="*/ 0 w 6915150"/>
              <a:gd name="connsiteY0" fmla="*/ 0 h 6858000"/>
              <a:gd name="connsiteX1" fmla="*/ 6915150 w 6915150"/>
              <a:gd name="connsiteY1" fmla="*/ 0 h 6858000"/>
              <a:gd name="connsiteX2" fmla="*/ 6915150 w 6915150"/>
              <a:gd name="connsiteY2" fmla="*/ 6858000 h 6858000"/>
              <a:gd name="connsiteX3" fmla="*/ 962626 w 6915150"/>
              <a:gd name="connsiteY3" fmla="*/ 6858000 h 6858000"/>
              <a:gd name="connsiteX4" fmla="*/ 1040694 w 6915150"/>
              <a:gd name="connsiteY4" fmla="*/ 6850130 h 6858000"/>
              <a:gd name="connsiteX5" fmla="*/ 1350192 w 6915150"/>
              <a:gd name="connsiteY5" fmla="*/ 6470389 h 6858000"/>
              <a:gd name="connsiteX6" fmla="*/ 1350192 w 6915150"/>
              <a:gd name="connsiteY6" fmla="*/ 387620 h 6858000"/>
              <a:gd name="connsiteX7" fmla="*/ 962576 w 6915150"/>
              <a:gd name="connsiteY7" fmla="*/ 4 h 6858000"/>
              <a:gd name="connsiteX8" fmla="*/ 0 w 6915150"/>
              <a:gd name="connsiteY8" fmla="*/ 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15150" h="6858000">
                <a:moveTo>
                  <a:pt x="0" y="0"/>
                </a:moveTo>
                <a:lnTo>
                  <a:pt x="6915150" y="0"/>
                </a:lnTo>
                <a:lnTo>
                  <a:pt x="6915150" y="6858000"/>
                </a:lnTo>
                <a:lnTo>
                  <a:pt x="962626" y="6858000"/>
                </a:lnTo>
                <a:lnTo>
                  <a:pt x="1040694" y="6850130"/>
                </a:lnTo>
                <a:cubicBezTo>
                  <a:pt x="1217324" y="6813986"/>
                  <a:pt x="1350192" y="6657704"/>
                  <a:pt x="1350192" y="6470389"/>
                </a:cubicBezTo>
                <a:lnTo>
                  <a:pt x="1350192" y="387620"/>
                </a:lnTo>
                <a:cubicBezTo>
                  <a:pt x="1350192" y="173546"/>
                  <a:pt x="1176650" y="4"/>
                  <a:pt x="962576" y="4"/>
                </a:cubicBezTo>
                <a:lnTo>
                  <a:pt x="0" y="4"/>
                </a:lnTo>
                <a:close/>
              </a:path>
            </a:pathLst>
          </a:custGeom>
          <a:solidFill>
            <a:schemeClr val="bg1">
              <a:lumMod val="95000"/>
            </a:schemeClr>
          </a:solidFill>
        </p:spPr>
        <p:txBody>
          <a:bodyPr wrap="square" bIns="576000" anchor="ctr">
            <a:noAutofit/>
          </a:bodyPr>
          <a:lstStyle>
            <a:lvl1pPr marL="0" indent="0" algn="ctr">
              <a:buNone/>
              <a:defRPr sz="1600"/>
            </a:lvl1pPr>
          </a:lstStyle>
          <a:p>
            <a:r>
              <a:rPr lang="en-US"/>
              <a:t>Click icon to add picture</a:t>
            </a:r>
            <a:endParaRPr lang="en-US" dirty="0"/>
          </a:p>
        </p:txBody>
      </p:sp>
      <p:sp>
        <p:nvSpPr>
          <p:cNvPr id="6" name="Rectangle: Top Corners Rounded 5">
            <a:extLst>
              <a:ext uri="{FF2B5EF4-FFF2-40B4-BE49-F238E27FC236}">
                <a16:creationId xmlns:a16="http://schemas.microsoft.com/office/drawing/2014/main" id="{04FC335F-5074-43FA-AABF-3285E44B470A}"/>
              </a:ext>
            </a:extLst>
          </p:cNvPr>
          <p:cNvSpPr/>
          <p:nvPr/>
        </p:nvSpPr>
        <p:spPr>
          <a:xfrm rot="5400000">
            <a:off x="-115481" y="115481"/>
            <a:ext cx="6858001" cy="6627045"/>
          </a:xfrm>
          <a:prstGeom prst="round2SameRect">
            <a:avLst>
              <a:gd name="adj1" fmla="val 5849"/>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Top Corners Rounded 6">
            <a:extLst>
              <a:ext uri="{FF2B5EF4-FFF2-40B4-BE49-F238E27FC236}">
                <a16:creationId xmlns:a16="http://schemas.microsoft.com/office/drawing/2014/main" id="{D68A00F6-3F03-4A29-AAA9-32865D73C334}"/>
              </a:ext>
            </a:extLst>
          </p:cNvPr>
          <p:cNvSpPr/>
          <p:nvPr/>
        </p:nvSpPr>
        <p:spPr>
          <a:xfrm rot="5400000">
            <a:off x="-2799716" y="3023651"/>
            <a:ext cx="6858001" cy="810704"/>
          </a:xfrm>
          <a:prstGeom prst="round2SameRect">
            <a:avLst>
              <a:gd name="adj1" fmla="val 3695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B310BF9-D599-4888-AA9C-5B72399E1E9B}"/>
              </a:ext>
            </a:extLst>
          </p:cNvPr>
          <p:cNvSpPr/>
          <p:nvPr/>
        </p:nvSpPr>
        <p:spPr>
          <a:xfrm>
            <a:off x="0" y="-1"/>
            <a:ext cx="28924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D984B452-C6B8-4EA6-9CE4-3F74FCE0B093}"/>
              </a:ext>
            </a:extLst>
          </p:cNvPr>
          <p:cNvGrpSpPr/>
          <p:nvPr/>
        </p:nvGrpSpPr>
        <p:grpSpPr>
          <a:xfrm>
            <a:off x="5480551" y="298359"/>
            <a:ext cx="872257" cy="734146"/>
            <a:chOff x="4539344" y="2118650"/>
            <a:chExt cx="3118634" cy="2624836"/>
          </a:xfrm>
        </p:grpSpPr>
        <p:sp>
          <p:nvSpPr>
            <p:cNvPr id="11" name="Freeform: Shape 10">
              <a:extLst>
                <a:ext uri="{FF2B5EF4-FFF2-40B4-BE49-F238E27FC236}">
                  <a16:creationId xmlns:a16="http://schemas.microsoft.com/office/drawing/2014/main" id="{84B2A312-6246-45FB-B541-2B8DBC8BB84E}"/>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35FBD25C-5534-4CB9-8AFA-571BEE5A9077}"/>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F3F0E71B-AC35-4215-979F-0BB2EC0F456D}"/>
                </a:ext>
              </a:extLst>
            </p:cNvPr>
            <p:cNvSpPr/>
            <p:nvPr/>
          </p:nvSpPr>
          <p:spPr>
            <a:xfrm>
              <a:off x="5816193" y="3395699"/>
              <a:ext cx="565326" cy="565125"/>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97DE096F-1B6E-45FF-9061-7942DC0DFD39}"/>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4216E2AA-5353-42DC-8295-2E520B2E51DE}"/>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5FD239B0-DC42-436C-AF24-4858E0D9CF94}"/>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05004695-6D28-4A18-8674-2CB8F4B0CDA1}"/>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03BB846B-0006-4555-A899-0F2A157794FA}"/>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7603EBF-1DA9-4498-AC0D-E4D7D13AF7D1}"/>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9488AD0-61DB-4943-8984-946AB350B9EB}"/>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E73E5501-F563-4854-8B2C-0126D545CCC1}"/>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C1389CB9-8BB4-4CD0-8911-AED2DA87035C}"/>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817C6C11-C2F3-4739-8F6E-8657DB10823B}"/>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1EE7E090-653D-4514-B575-74C9218951AB}"/>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51B7EA0-C5DD-4B20-910F-DC2E9216321D}"/>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FAD763B4-D1C5-4F23-B657-E23B1DF3728E}"/>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68C7ACA3-4A35-4A15-B523-CB2B5BCB825F}"/>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F70FB3ED-1D89-497D-A1DA-AC3F4C912CA0}"/>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6B941184-27DA-4BE6-9784-ABF219B7FFC3}"/>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B024F8E0-FF37-4A0A-BE2F-12F794B17BBF}"/>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AD049531-43AA-42C9-AE08-3D2CF44E321D}"/>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624C950-0097-4D87-9F76-4D54BF1703B6}"/>
              </a:ext>
            </a:extLst>
          </p:cNvPr>
          <p:cNvSpPr>
            <a:spLocks noGrp="1"/>
          </p:cNvSpPr>
          <p:nvPr>
            <p:ph type="title" hasCustomPrompt="1"/>
          </p:nvPr>
        </p:nvSpPr>
        <p:spPr>
          <a:xfrm>
            <a:off x="1343608" y="3759581"/>
            <a:ext cx="4752392" cy="1325563"/>
          </a:xfrm>
        </p:spPr>
        <p:txBody>
          <a:bodyPr anchor="b"/>
          <a:lstStyle>
            <a:lvl1pPr>
              <a:defRPr lang="en-US" sz="3600" b="0" kern="1200" dirty="0">
                <a:solidFill>
                  <a:schemeClr val="tx1"/>
                </a:solidFill>
                <a:latin typeface="+mj-lt"/>
                <a:ea typeface="+mj-ea"/>
                <a:cs typeface="+mj-cs"/>
              </a:defRPr>
            </a:lvl1pPr>
          </a:lstStyle>
          <a:p>
            <a:r>
              <a:rPr lang="en-US" dirty="0"/>
              <a:t>Click to edit</a:t>
            </a:r>
            <a:br>
              <a:rPr lang="en-US" dirty="0"/>
            </a:br>
            <a:r>
              <a:rPr lang="en-US" dirty="0"/>
              <a:t>Master title style</a:t>
            </a:r>
          </a:p>
        </p:txBody>
      </p:sp>
      <p:sp>
        <p:nvSpPr>
          <p:cNvPr id="32" name="Text Placeholder 4">
            <a:extLst>
              <a:ext uri="{FF2B5EF4-FFF2-40B4-BE49-F238E27FC236}">
                <a16:creationId xmlns:a16="http://schemas.microsoft.com/office/drawing/2014/main" id="{7A0F866A-4AA0-4F0C-A33F-ABAC6CF0B94B}"/>
              </a:ext>
            </a:extLst>
          </p:cNvPr>
          <p:cNvSpPr>
            <a:spLocks noGrp="1"/>
          </p:cNvSpPr>
          <p:nvPr>
            <p:ph type="body" sz="quarter" idx="14"/>
          </p:nvPr>
        </p:nvSpPr>
        <p:spPr>
          <a:xfrm>
            <a:off x="1343188" y="5165217"/>
            <a:ext cx="4744370" cy="419100"/>
          </a:xfrm>
        </p:spPr>
        <p:txBody>
          <a:bodyPr/>
          <a:lstStyle>
            <a:lvl1pPr>
              <a:defRPr lang="en-US" sz="2000" b="0" kern="1200" dirty="0" smtClean="0">
                <a:solidFill>
                  <a:schemeClr val="tx2"/>
                </a:solidFill>
                <a:latin typeface="+mj-lt"/>
                <a:ea typeface="+mj-ea"/>
                <a:cs typeface="+mj-cs"/>
              </a:defRPr>
            </a:lvl1pPr>
            <a:lvl2pPr>
              <a:defRPr lang="en-US" sz="2000" b="0" kern="1200" dirty="0" smtClean="0">
                <a:solidFill>
                  <a:schemeClr val="tx2"/>
                </a:solidFill>
                <a:latin typeface="+mj-lt"/>
                <a:ea typeface="+mj-ea"/>
                <a:cs typeface="+mj-cs"/>
              </a:defRPr>
            </a:lvl2pPr>
          </a:lstStyle>
          <a:p>
            <a:pPr lvl="0"/>
            <a:r>
              <a:rPr lang="en-US"/>
              <a:t>Click to edit Master text styles</a:t>
            </a:r>
          </a:p>
        </p:txBody>
      </p:sp>
      <p:sp>
        <p:nvSpPr>
          <p:cNvPr id="33" name="Text Placeholder 4">
            <a:extLst>
              <a:ext uri="{FF2B5EF4-FFF2-40B4-BE49-F238E27FC236}">
                <a16:creationId xmlns:a16="http://schemas.microsoft.com/office/drawing/2014/main" id="{AC825181-97BE-4DF2-BC8D-4E1BEB71CB59}"/>
              </a:ext>
            </a:extLst>
          </p:cNvPr>
          <p:cNvSpPr>
            <a:spLocks noGrp="1"/>
          </p:cNvSpPr>
          <p:nvPr>
            <p:ph type="body" sz="quarter" idx="15" hasCustomPrompt="1"/>
          </p:nvPr>
        </p:nvSpPr>
        <p:spPr>
          <a:xfrm>
            <a:off x="1344715" y="5987846"/>
            <a:ext cx="4751286" cy="248648"/>
          </a:xfrm>
        </p:spPr>
        <p:txBody>
          <a:bodyPr anchor="b"/>
          <a:lstStyle>
            <a:lvl1pPr>
              <a:defRPr lang="en-US" sz="1200" b="0" kern="1200" dirty="0" smtClean="0">
                <a:solidFill>
                  <a:schemeClr val="tx2"/>
                </a:solidFill>
                <a:latin typeface="+mj-lt"/>
                <a:ea typeface="+mj-ea"/>
                <a:cs typeface="+mj-cs"/>
              </a:defRPr>
            </a:lvl1pPr>
            <a:lvl2pPr>
              <a:defRPr lang="en-US" sz="2000" b="0" kern="1200" dirty="0" smtClean="0">
                <a:solidFill>
                  <a:schemeClr val="tx2"/>
                </a:solidFill>
                <a:latin typeface="+mj-lt"/>
                <a:ea typeface="+mj-ea"/>
                <a:cs typeface="+mj-cs"/>
              </a:defRPr>
            </a:lvl2pPr>
          </a:lstStyle>
          <a:p>
            <a:pPr lvl="0"/>
            <a:r>
              <a:rPr lang="en-US" dirty="0"/>
              <a:t>Name Surname</a:t>
            </a:r>
          </a:p>
        </p:txBody>
      </p:sp>
    </p:spTree>
    <p:extLst>
      <p:ext uri="{BB962C8B-B14F-4D97-AF65-F5344CB8AC3E}">
        <p14:creationId xmlns:p14="http://schemas.microsoft.com/office/powerpoint/2010/main" val="3108248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content and right picture">
    <p:spTree>
      <p:nvGrpSpPr>
        <p:cNvPr id="1" name=""/>
        <p:cNvGrpSpPr/>
        <p:nvPr/>
      </p:nvGrpSpPr>
      <p:grpSpPr>
        <a:xfrm>
          <a:off x="0" y="0"/>
          <a:ext cx="0" cy="0"/>
          <a:chOff x="0" y="0"/>
          <a:chExt cx="0" cy="0"/>
        </a:xfrm>
      </p:grpSpPr>
      <p:sp>
        <p:nvSpPr>
          <p:cNvPr id="26" name="Freeform: Shape 25">
            <a:extLst>
              <a:ext uri="{FF2B5EF4-FFF2-40B4-BE49-F238E27FC236}">
                <a16:creationId xmlns:a16="http://schemas.microsoft.com/office/drawing/2014/main" id="{61411C2F-A631-4F1A-9A30-24EA77E6D4CF}"/>
              </a:ext>
            </a:extLst>
          </p:cNvPr>
          <p:cNvSpPr/>
          <p:nvPr/>
        </p:nvSpPr>
        <p:spPr>
          <a:xfrm flipH="1">
            <a:off x="2524913" y="0"/>
            <a:ext cx="5952574" cy="6599746"/>
          </a:xfrm>
          <a:custGeom>
            <a:avLst/>
            <a:gdLst>
              <a:gd name="connsiteX0" fmla="*/ 5952574 w 5952574"/>
              <a:gd name="connsiteY0" fmla="*/ 0 h 6599746"/>
              <a:gd name="connsiteX1" fmla="*/ 0 w 5952574"/>
              <a:gd name="connsiteY1" fmla="*/ 4 h 6599746"/>
              <a:gd name="connsiteX2" fmla="*/ 387616 w 5952574"/>
              <a:gd name="connsiteY2" fmla="*/ 387620 h 6599746"/>
              <a:gd name="connsiteX3" fmla="*/ 387616 w 5952574"/>
              <a:gd name="connsiteY3" fmla="*/ 6470389 h 6599746"/>
              <a:gd name="connsiteX4" fmla="*/ 364787 w 5952574"/>
              <a:gd name="connsiteY4" fmla="*/ 6599746 h 6599746"/>
              <a:gd name="connsiteX5" fmla="*/ 539447 w 5952574"/>
              <a:gd name="connsiteY5" fmla="*/ 6599746 h 6599746"/>
              <a:gd name="connsiteX6" fmla="*/ 562276 w 5952574"/>
              <a:gd name="connsiteY6" fmla="*/ 6470389 h 6599746"/>
              <a:gd name="connsiteX7" fmla="*/ 562276 w 5952574"/>
              <a:gd name="connsiteY7" fmla="*/ 387620 h 6599746"/>
              <a:gd name="connsiteX8" fmla="*/ 174660 w 5952574"/>
              <a:gd name="connsiteY8" fmla="*/ 4 h 659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2574" h="6599746">
                <a:moveTo>
                  <a:pt x="5952574" y="0"/>
                </a:moveTo>
                <a:lnTo>
                  <a:pt x="0" y="4"/>
                </a:lnTo>
                <a:cubicBezTo>
                  <a:pt x="214074" y="4"/>
                  <a:pt x="387616" y="173546"/>
                  <a:pt x="387616" y="387620"/>
                </a:cubicBezTo>
                <a:lnTo>
                  <a:pt x="387616" y="6470389"/>
                </a:lnTo>
                <a:lnTo>
                  <a:pt x="364787" y="6599746"/>
                </a:lnTo>
                <a:lnTo>
                  <a:pt x="539447" y="6599746"/>
                </a:lnTo>
                <a:lnTo>
                  <a:pt x="562276" y="6470389"/>
                </a:lnTo>
                <a:lnTo>
                  <a:pt x="562276" y="387620"/>
                </a:lnTo>
                <a:cubicBezTo>
                  <a:pt x="562276" y="173546"/>
                  <a:pt x="388734" y="4"/>
                  <a:pt x="174660" y="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Picture Placeholder 20">
            <a:extLst>
              <a:ext uri="{FF2B5EF4-FFF2-40B4-BE49-F238E27FC236}">
                <a16:creationId xmlns:a16="http://schemas.microsoft.com/office/drawing/2014/main" id="{3D28479E-8C54-4206-8F73-A070BB79B472}"/>
              </a:ext>
            </a:extLst>
          </p:cNvPr>
          <p:cNvSpPr>
            <a:spLocks noGrp="1"/>
          </p:cNvSpPr>
          <p:nvPr>
            <p:ph type="pic" sz="quarter" idx="41"/>
          </p:nvPr>
        </p:nvSpPr>
        <p:spPr>
          <a:xfrm>
            <a:off x="8014350" y="0"/>
            <a:ext cx="4177650" cy="6858000"/>
          </a:xfrm>
          <a:custGeom>
            <a:avLst/>
            <a:gdLst>
              <a:gd name="connsiteX0" fmla="*/ 2348850 w 4177650"/>
              <a:gd name="connsiteY0" fmla="*/ 0 h 6858000"/>
              <a:gd name="connsiteX1" fmla="*/ 4177650 w 4177650"/>
              <a:gd name="connsiteY1" fmla="*/ 0 h 6858000"/>
              <a:gd name="connsiteX2" fmla="*/ 4177650 w 4177650"/>
              <a:gd name="connsiteY2" fmla="*/ 6858000 h 6858000"/>
              <a:gd name="connsiteX3" fmla="*/ 2638099 w 4177650"/>
              <a:gd name="connsiteY3" fmla="*/ 6858000 h 6858000"/>
              <a:gd name="connsiteX4" fmla="*/ 2629749 w 4177650"/>
              <a:gd name="connsiteY4" fmla="*/ 6858000 h 6858000"/>
              <a:gd name="connsiteX5" fmla="*/ 2348850 w 4177650"/>
              <a:gd name="connsiteY5" fmla="*/ 6858000 h 6858000"/>
              <a:gd name="connsiteX6" fmla="*/ 2348850 w 4177650"/>
              <a:gd name="connsiteY6" fmla="*/ 6601314 h 6858000"/>
              <a:gd name="connsiteX7" fmla="*/ 2338487 w 4177650"/>
              <a:gd name="connsiteY7" fmla="*/ 6599747 h 6858000"/>
              <a:gd name="connsiteX8" fmla="*/ 52762 w 4177650"/>
              <a:gd name="connsiteY8" fmla="*/ 6599747 h 6858000"/>
              <a:gd name="connsiteX9" fmla="*/ 36972 w 4177650"/>
              <a:gd name="connsiteY9" fmla="*/ 6570658 h 6858000"/>
              <a:gd name="connsiteX10" fmla="*/ 0 w 4177650"/>
              <a:gd name="connsiteY10" fmla="*/ 6387526 h 6858000"/>
              <a:gd name="connsiteX11" fmla="*/ 0 w 4177650"/>
              <a:gd name="connsiteY11" fmla="*/ 470483 h 6858000"/>
              <a:gd name="connsiteX12" fmla="*/ 470479 w 4177650"/>
              <a:gd name="connsiteY12" fmla="*/ 4 h 6858000"/>
              <a:gd name="connsiteX13" fmla="*/ 2348850 w 4177650"/>
              <a:gd name="connsiteY13" fmla="*/ 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77650" h="6858000">
                <a:moveTo>
                  <a:pt x="2348850" y="0"/>
                </a:moveTo>
                <a:lnTo>
                  <a:pt x="4177650" y="0"/>
                </a:lnTo>
                <a:lnTo>
                  <a:pt x="4177650" y="6858000"/>
                </a:lnTo>
                <a:lnTo>
                  <a:pt x="2638099" y="6858000"/>
                </a:lnTo>
                <a:lnTo>
                  <a:pt x="2629749" y="6858000"/>
                </a:lnTo>
                <a:lnTo>
                  <a:pt x="2348850" y="6858000"/>
                </a:lnTo>
                <a:lnTo>
                  <a:pt x="2348850" y="6601314"/>
                </a:lnTo>
                <a:lnTo>
                  <a:pt x="2338487" y="6599747"/>
                </a:lnTo>
                <a:lnTo>
                  <a:pt x="52762" y="6599747"/>
                </a:lnTo>
                <a:lnTo>
                  <a:pt x="36972" y="6570658"/>
                </a:lnTo>
                <a:cubicBezTo>
                  <a:pt x="13165" y="6514370"/>
                  <a:pt x="0" y="6452486"/>
                  <a:pt x="0" y="6387526"/>
                </a:cubicBezTo>
                <a:lnTo>
                  <a:pt x="0" y="470483"/>
                </a:lnTo>
                <a:cubicBezTo>
                  <a:pt x="0" y="210645"/>
                  <a:pt x="210641" y="4"/>
                  <a:pt x="470479" y="4"/>
                </a:cubicBezTo>
                <a:lnTo>
                  <a:pt x="2348850" y="4"/>
                </a:lnTo>
                <a:close/>
              </a:path>
            </a:pathLst>
          </a:custGeom>
        </p:spPr>
        <p:txBody>
          <a:bodyPr wrap="square" bIns="540000" anchor="ctr">
            <a:noAutofit/>
          </a:bodyPr>
          <a:lstStyle>
            <a:lvl1pPr algn="ctr">
              <a:defRPr/>
            </a:lvl1pPr>
          </a:lstStyle>
          <a:p>
            <a:r>
              <a:rPr lang="en-US"/>
              <a:t>Click icon to add picture</a:t>
            </a:r>
            <a:endParaRPr lang="en-US" dirty="0"/>
          </a:p>
        </p:txBody>
      </p:sp>
      <p:sp>
        <p:nvSpPr>
          <p:cNvPr id="39" name="Text Placeholder 38">
            <a:extLst>
              <a:ext uri="{FF2B5EF4-FFF2-40B4-BE49-F238E27FC236}">
                <a16:creationId xmlns:a16="http://schemas.microsoft.com/office/drawing/2014/main" id="{F645B93D-F46C-497F-86D1-AEAC104C4B67}"/>
              </a:ext>
            </a:extLst>
          </p:cNvPr>
          <p:cNvSpPr>
            <a:spLocks noGrp="1"/>
          </p:cNvSpPr>
          <p:nvPr>
            <p:ph type="body" sz="quarter" idx="35" hasCustomPrompt="1"/>
          </p:nvPr>
        </p:nvSpPr>
        <p:spPr>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p:spPr>
        <p:txBody>
          <a:bodyPr wrap="square">
            <a:noAutofit/>
          </a:bodyPr>
          <a:lstStyle>
            <a:lvl1pPr>
              <a:defRPr/>
            </a:lvl1pPr>
          </a:lstStyle>
          <a:p>
            <a:pPr lvl="0"/>
            <a:r>
              <a:rPr lang="en-US" dirty="0"/>
              <a:t> </a:t>
            </a:r>
          </a:p>
        </p:txBody>
      </p:sp>
      <p:sp>
        <p:nvSpPr>
          <p:cNvPr id="14" name="Content Placeholder 2">
            <a:extLst>
              <a:ext uri="{FF2B5EF4-FFF2-40B4-BE49-F238E27FC236}">
                <a16:creationId xmlns:a16="http://schemas.microsoft.com/office/drawing/2014/main" id="{1435C617-8A27-46CF-BB78-76A5C6F25CA0}"/>
              </a:ext>
            </a:extLst>
          </p:cNvPr>
          <p:cNvSpPr>
            <a:spLocks noGrp="1"/>
          </p:cNvSpPr>
          <p:nvPr>
            <p:ph idx="1"/>
          </p:nvPr>
        </p:nvSpPr>
        <p:spPr>
          <a:xfrm>
            <a:off x="334963" y="1239838"/>
            <a:ext cx="7309950" cy="4745035"/>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a:extLst>
              <a:ext uri="{FF2B5EF4-FFF2-40B4-BE49-F238E27FC236}">
                <a16:creationId xmlns:a16="http://schemas.microsoft.com/office/drawing/2014/main" id="{8AB426EA-3023-4336-B06A-8CEC75616C29}"/>
              </a:ext>
            </a:extLst>
          </p:cNvPr>
          <p:cNvSpPr>
            <a:spLocks noGrp="1"/>
          </p:cNvSpPr>
          <p:nvPr>
            <p:ph type="title"/>
          </p:nvPr>
        </p:nvSpPr>
        <p:spPr>
          <a:xfrm>
            <a:off x="334964" y="315914"/>
            <a:ext cx="7309950" cy="679449"/>
          </a:xfrm>
        </p:spPr>
        <p:txBody>
          <a:bodyPr/>
          <a:lstStyle/>
          <a:p>
            <a:r>
              <a:rPr lang="en-US"/>
              <a:t>Click to edit Master title style</a:t>
            </a:r>
            <a:endParaRPr lang="en-US" dirty="0"/>
          </a:p>
        </p:txBody>
      </p:sp>
      <p:sp>
        <p:nvSpPr>
          <p:cNvPr id="8" name="Date Placeholder 7">
            <a:extLst>
              <a:ext uri="{FF2B5EF4-FFF2-40B4-BE49-F238E27FC236}">
                <a16:creationId xmlns:a16="http://schemas.microsoft.com/office/drawing/2014/main" id="{8781F62F-86CD-43C5-B23E-1AF73696E93A}"/>
              </a:ext>
            </a:extLst>
          </p:cNvPr>
          <p:cNvSpPr>
            <a:spLocks noGrp="1"/>
          </p:cNvSpPr>
          <p:nvPr>
            <p:ph type="dt" sz="half" idx="38"/>
          </p:nvPr>
        </p:nvSpPr>
        <p:spPr/>
        <p:txBody>
          <a:bodyPr/>
          <a:lstStyle/>
          <a:p>
            <a:fld id="{43929F53-F173-4D1D-A60E-BD87AA531897}" type="datetime4">
              <a:rPr lang="en-US" smtClean="0"/>
              <a:t>October 19, 2023</a:t>
            </a:fld>
            <a:endParaRPr lang="en-US" dirty="0"/>
          </a:p>
        </p:txBody>
      </p:sp>
      <p:sp>
        <p:nvSpPr>
          <p:cNvPr id="10" name="Slide Number Placeholder 9">
            <a:extLst>
              <a:ext uri="{FF2B5EF4-FFF2-40B4-BE49-F238E27FC236}">
                <a16:creationId xmlns:a16="http://schemas.microsoft.com/office/drawing/2014/main" id="{52E43275-195A-44BE-8047-965EADF0BB63}"/>
              </a:ext>
            </a:extLst>
          </p:cNvPr>
          <p:cNvSpPr>
            <a:spLocks noGrp="1"/>
          </p:cNvSpPr>
          <p:nvPr>
            <p:ph type="sldNum" sz="quarter" idx="40"/>
          </p:nvPr>
        </p:nvSpPr>
        <p:spPr/>
        <p:txBody>
          <a:bodyPr/>
          <a:lstStyle/>
          <a:p>
            <a:fld id="{88041132-CD80-4C7D-BB86-1708B1CF1398}" type="slidenum">
              <a:rPr lang="en-US" smtClean="0"/>
              <a:pPr/>
              <a:t>‹#›</a:t>
            </a:fld>
            <a:endParaRPr lang="en-US" dirty="0"/>
          </a:p>
        </p:txBody>
      </p:sp>
      <p:sp>
        <p:nvSpPr>
          <p:cNvPr id="15" name="Text Placeholder 2">
            <a:extLst>
              <a:ext uri="{FF2B5EF4-FFF2-40B4-BE49-F238E27FC236}">
                <a16:creationId xmlns:a16="http://schemas.microsoft.com/office/drawing/2014/main" id="{61F846DE-0C2E-4F48-9C6D-D1C3EA1D0DA9}"/>
              </a:ext>
            </a:extLst>
          </p:cNvPr>
          <p:cNvSpPr>
            <a:spLocks noGrp="1"/>
          </p:cNvSpPr>
          <p:nvPr>
            <p:ph type="body" sz="quarter" idx="42" hasCustomPrompt="1"/>
          </p:nvPr>
        </p:nvSpPr>
        <p:spPr>
          <a:xfrm>
            <a:off x="11363645" y="315913"/>
            <a:ext cx="496513" cy="417896"/>
          </a:xfrm>
          <a:blipFill>
            <a:blip r:embed="rId2"/>
            <a:stretch>
              <a:fillRect/>
            </a:stretch>
          </a:blipFill>
        </p:spPr>
        <p:txBody>
          <a:bodyPr/>
          <a:lstStyle>
            <a:lvl1pPr>
              <a:defRPr sz="100">
                <a:noFill/>
              </a:defRPr>
            </a:lvl1pPr>
          </a:lstStyle>
          <a:p>
            <a:pPr lvl="0"/>
            <a:r>
              <a:rPr lang="de-DE" dirty="0"/>
              <a:t> </a:t>
            </a:r>
            <a:endParaRPr lang="en-GB" dirty="0"/>
          </a:p>
        </p:txBody>
      </p:sp>
      <p:sp>
        <p:nvSpPr>
          <p:cNvPr id="12" name="Footer Placeholder 6">
            <a:extLst>
              <a:ext uri="{FF2B5EF4-FFF2-40B4-BE49-F238E27FC236}">
                <a16:creationId xmlns:a16="http://schemas.microsoft.com/office/drawing/2014/main" id="{54AAB839-0A8D-4B8A-91A0-6EAD1FB48A17}"/>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
        <p:nvSpPr>
          <p:cNvPr id="16" name="Text Placeholder 7">
            <a:extLst>
              <a:ext uri="{FF2B5EF4-FFF2-40B4-BE49-F238E27FC236}">
                <a16:creationId xmlns:a16="http://schemas.microsoft.com/office/drawing/2014/main" id="{14F10408-13F9-486B-BC0A-74A243A08025}"/>
              </a:ext>
            </a:extLst>
          </p:cNvPr>
          <p:cNvSpPr>
            <a:spLocks noGrp="1"/>
          </p:cNvSpPr>
          <p:nvPr>
            <p:ph type="body" sz="quarter" idx="13" hasCustomPrompt="1"/>
          </p:nvPr>
        </p:nvSpPr>
        <p:spPr>
          <a:xfrm>
            <a:off x="334963" y="6237287"/>
            <a:ext cx="7309950" cy="258763"/>
          </a:xfrm>
        </p:spPr>
        <p:txBody>
          <a:bodyPr anchor="b"/>
          <a:lstStyle>
            <a:lvl1pPr>
              <a:defRPr sz="900"/>
            </a:lvl1pPr>
            <a:lvl2pPr>
              <a:defRPr sz="700"/>
            </a:lvl2pPr>
            <a:lvl3pPr>
              <a:defRPr sz="700"/>
            </a:lvl3pPr>
            <a:lvl4pPr>
              <a:defRPr sz="700"/>
            </a:lvl4pPr>
            <a:lvl5pPr>
              <a:defRPr sz="700"/>
            </a:lvl5pPr>
          </a:lstStyle>
          <a:p>
            <a:pPr lvl="0"/>
            <a:r>
              <a:rPr lang="en-US" dirty="0"/>
              <a:t>Footer</a:t>
            </a:r>
          </a:p>
        </p:txBody>
      </p:sp>
    </p:spTree>
    <p:extLst>
      <p:ext uri="{BB962C8B-B14F-4D97-AF65-F5344CB8AC3E}">
        <p14:creationId xmlns:p14="http://schemas.microsoft.com/office/powerpoint/2010/main" val="2525958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AB8C0-293A-434A-8B44-BBCA62BEF357}"/>
              </a:ext>
            </a:extLst>
          </p:cNvPr>
          <p:cNvSpPr>
            <a:spLocks noGrp="1"/>
          </p:cNvSpPr>
          <p:nvPr>
            <p:ph type="title"/>
          </p:nvPr>
        </p:nvSpPr>
        <p:spPr/>
        <p:txBody>
          <a:bodyPr/>
          <a:lstStyle/>
          <a:p>
            <a:r>
              <a:rPr lang="en-US"/>
              <a:t>Click to edit Master title style</a:t>
            </a:r>
            <a:endParaRPr lang="en-US" dirty="0"/>
          </a:p>
        </p:txBody>
      </p:sp>
      <p:sp>
        <p:nvSpPr>
          <p:cNvPr id="5" name="Date Placeholder 4">
            <a:extLst>
              <a:ext uri="{FF2B5EF4-FFF2-40B4-BE49-F238E27FC236}">
                <a16:creationId xmlns:a16="http://schemas.microsoft.com/office/drawing/2014/main" id="{AC674616-4F3A-4D3D-837F-DCD471047842}"/>
              </a:ext>
            </a:extLst>
          </p:cNvPr>
          <p:cNvSpPr>
            <a:spLocks noGrp="1"/>
          </p:cNvSpPr>
          <p:nvPr>
            <p:ph type="dt" sz="half" idx="10"/>
          </p:nvPr>
        </p:nvSpPr>
        <p:spPr/>
        <p:txBody>
          <a:bodyPr/>
          <a:lstStyle/>
          <a:p>
            <a:fld id="{8F330264-E0B8-492F-8DB9-21D3C56CAD62}" type="datetime4">
              <a:rPr lang="en-US" smtClean="0"/>
              <a:t>October 19, 2023</a:t>
            </a:fld>
            <a:endParaRPr lang="en-US"/>
          </a:p>
        </p:txBody>
      </p:sp>
      <p:sp>
        <p:nvSpPr>
          <p:cNvPr id="7" name="Slide Number Placeholder 6">
            <a:extLst>
              <a:ext uri="{FF2B5EF4-FFF2-40B4-BE49-F238E27FC236}">
                <a16:creationId xmlns:a16="http://schemas.microsoft.com/office/drawing/2014/main" id="{74E8FE39-9ADB-4CEE-B453-6B440D05FC8B}"/>
              </a:ext>
            </a:extLst>
          </p:cNvPr>
          <p:cNvSpPr>
            <a:spLocks noGrp="1"/>
          </p:cNvSpPr>
          <p:nvPr>
            <p:ph type="sldNum" sz="quarter" idx="12"/>
          </p:nvPr>
        </p:nvSpPr>
        <p:spPr/>
        <p:txBody>
          <a:bodyPr/>
          <a:lstStyle/>
          <a:p>
            <a:fld id="{88041132-CD80-4C7D-BB86-1708B1CF1398}" type="slidenum">
              <a:rPr lang="en-US" smtClean="0"/>
              <a:t>‹#›</a:t>
            </a:fld>
            <a:endParaRPr lang="en-US"/>
          </a:p>
        </p:txBody>
      </p:sp>
      <p:sp>
        <p:nvSpPr>
          <p:cNvPr id="10" name="Content Placeholder 2">
            <a:extLst>
              <a:ext uri="{FF2B5EF4-FFF2-40B4-BE49-F238E27FC236}">
                <a16:creationId xmlns:a16="http://schemas.microsoft.com/office/drawing/2014/main" id="{2DE8FEE9-A9E7-4D4A-B5F2-7E90C87E5EC7}"/>
              </a:ext>
            </a:extLst>
          </p:cNvPr>
          <p:cNvSpPr>
            <a:spLocks noGrp="1"/>
          </p:cNvSpPr>
          <p:nvPr>
            <p:ph sz="half" idx="1"/>
          </p:nvPr>
        </p:nvSpPr>
        <p:spPr>
          <a:xfrm>
            <a:off x="334963" y="1239838"/>
            <a:ext cx="5581038" cy="47450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a:extLst>
              <a:ext uri="{FF2B5EF4-FFF2-40B4-BE49-F238E27FC236}">
                <a16:creationId xmlns:a16="http://schemas.microsoft.com/office/drawing/2014/main" id="{110810C4-0FCE-467E-93E3-23DFB252427D}"/>
              </a:ext>
            </a:extLst>
          </p:cNvPr>
          <p:cNvSpPr>
            <a:spLocks noGrp="1"/>
          </p:cNvSpPr>
          <p:nvPr>
            <p:ph sz="half" idx="2"/>
          </p:nvPr>
        </p:nvSpPr>
        <p:spPr>
          <a:xfrm>
            <a:off x="6276001" y="1239838"/>
            <a:ext cx="5581038" cy="47450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2" name="Group 11">
            <a:extLst>
              <a:ext uri="{FF2B5EF4-FFF2-40B4-BE49-F238E27FC236}">
                <a16:creationId xmlns:a16="http://schemas.microsoft.com/office/drawing/2014/main" id="{818F25E3-15BB-42B2-80E9-C72678060247}"/>
              </a:ext>
            </a:extLst>
          </p:cNvPr>
          <p:cNvGrpSpPr/>
          <p:nvPr/>
        </p:nvGrpSpPr>
        <p:grpSpPr>
          <a:xfrm>
            <a:off x="11363645" y="315913"/>
            <a:ext cx="496513" cy="417896"/>
            <a:chOff x="4539344" y="2118650"/>
            <a:chExt cx="3118634" cy="2624836"/>
          </a:xfrm>
        </p:grpSpPr>
        <p:sp>
          <p:nvSpPr>
            <p:cNvPr id="13" name="Freeform: Shape 12">
              <a:extLst>
                <a:ext uri="{FF2B5EF4-FFF2-40B4-BE49-F238E27FC236}">
                  <a16:creationId xmlns:a16="http://schemas.microsoft.com/office/drawing/2014/main" id="{7B153A97-F629-4009-8353-12877B8C2C25}"/>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E83D7A42-2661-4DB6-A3B6-B532B56FECCE}"/>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BBA99CD5-A6BC-4224-A1FC-39696F401C74}"/>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0358A95A-0AA8-4E70-896A-C97C0BF4C966}"/>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84D6C121-135F-4F62-8F12-1A68D1DD0BA5}"/>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A4FA7B12-4118-4BF3-A58D-C637A7652502}"/>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ED57C48-BB65-40BA-85A6-4941CBCAB3F8}"/>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4D5EAB26-AEA8-4C35-82B5-54E8B75A983F}"/>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B9E4502A-8723-4266-9E00-516A71464106}"/>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A382E7DC-80AF-44C8-9B73-1C0092E3707D}"/>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B327C20A-70AF-416E-838E-39261D8809C1}"/>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031C9A38-26F8-435F-8AD2-F75851156A75}"/>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0776B303-EA6D-4E1A-998B-591BAAE930B7}"/>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E59156BA-63DA-4AC8-9E3C-0F79042C354B}"/>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E9655E12-03B8-441C-94EB-1C938DD5A37A}"/>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2F2C533F-5D3B-49A8-8679-326B46B1A3D6}"/>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3CA06A56-71EA-427F-BA2E-0145001D45BB}"/>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6209FB7-50E6-40BC-995D-580B2BF8EAC1}"/>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03E8F2-866D-44C7-966E-EDAC173A609B}"/>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71C271BF-C830-4323-A7E0-514E193DD930}"/>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5029E85-B3B6-4D61-A27A-16EC07E87872}"/>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4" name="Footer Placeholder 6">
            <a:extLst>
              <a:ext uri="{FF2B5EF4-FFF2-40B4-BE49-F238E27FC236}">
                <a16:creationId xmlns:a16="http://schemas.microsoft.com/office/drawing/2014/main" id="{4CD55E28-24E6-43AE-AC82-8D18A3D0F18B}"/>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
        <p:nvSpPr>
          <p:cNvPr id="35" name="Text Placeholder 7">
            <a:extLst>
              <a:ext uri="{FF2B5EF4-FFF2-40B4-BE49-F238E27FC236}">
                <a16:creationId xmlns:a16="http://schemas.microsoft.com/office/drawing/2014/main" id="{A0B6A892-5853-45F2-A7F2-0D33B940A938}"/>
              </a:ext>
            </a:extLst>
          </p:cNvPr>
          <p:cNvSpPr>
            <a:spLocks noGrp="1"/>
          </p:cNvSpPr>
          <p:nvPr>
            <p:ph type="body" sz="quarter" idx="13" hasCustomPrompt="1"/>
          </p:nvPr>
        </p:nvSpPr>
        <p:spPr>
          <a:xfrm>
            <a:off x="334963" y="6237287"/>
            <a:ext cx="11522075" cy="258763"/>
          </a:xfrm>
        </p:spPr>
        <p:txBody>
          <a:bodyPr anchor="b"/>
          <a:lstStyle>
            <a:lvl1pPr>
              <a:defRPr sz="900"/>
            </a:lvl1pPr>
            <a:lvl2pPr>
              <a:defRPr sz="700"/>
            </a:lvl2pPr>
            <a:lvl3pPr>
              <a:defRPr sz="700"/>
            </a:lvl3pPr>
            <a:lvl4pPr>
              <a:defRPr sz="700"/>
            </a:lvl4pPr>
            <a:lvl5pPr>
              <a:defRPr sz="700"/>
            </a:lvl5pPr>
          </a:lstStyle>
          <a:p>
            <a:pPr lvl="0"/>
            <a:r>
              <a:rPr lang="en-US" dirty="0"/>
              <a:t>Footer</a:t>
            </a:r>
          </a:p>
        </p:txBody>
      </p:sp>
    </p:spTree>
    <p:extLst>
      <p:ext uri="{BB962C8B-B14F-4D97-AF65-F5344CB8AC3E}">
        <p14:creationId xmlns:p14="http://schemas.microsoft.com/office/powerpoint/2010/main" val="1142012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1B7B0-A793-418C-924C-9DF37C22C127}"/>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4049EEB-89AC-4ED0-A462-AA4754629170}"/>
              </a:ext>
            </a:extLst>
          </p:cNvPr>
          <p:cNvSpPr>
            <a:spLocks noGrp="1"/>
          </p:cNvSpPr>
          <p:nvPr>
            <p:ph type="dt" sz="half" idx="10"/>
          </p:nvPr>
        </p:nvSpPr>
        <p:spPr/>
        <p:txBody>
          <a:bodyPr/>
          <a:lstStyle/>
          <a:p>
            <a:fld id="{8E71233D-7F67-48E8-A8C4-08330725B391}" type="datetime4">
              <a:rPr lang="en-US" smtClean="0"/>
              <a:t>October 19, 2023</a:t>
            </a:fld>
            <a:endParaRPr lang="en-US"/>
          </a:p>
        </p:txBody>
      </p:sp>
      <p:sp>
        <p:nvSpPr>
          <p:cNvPr id="5" name="Slide Number Placeholder 4">
            <a:extLst>
              <a:ext uri="{FF2B5EF4-FFF2-40B4-BE49-F238E27FC236}">
                <a16:creationId xmlns:a16="http://schemas.microsoft.com/office/drawing/2014/main" id="{57EF8C1E-FA8B-40AD-8236-63676E082795}"/>
              </a:ext>
            </a:extLst>
          </p:cNvPr>
          <p:cNvSpPr>
            <a:spLocks noGrp="1"/>
          </p:cNvSpPr>
          <p:nvPr>
            <p:ph type="sldNum" sz="quarter" idx="12"/>
          </p:nvPr>
        </p:nvSpPr>
        <p:spPr/>
        <p:txBody>
          <a:bodyPr/>
          <a:lstStyle/>
          <a:p>
            <a:fld id="{88041132-CD80-4C7D-BB86-1708B1CF1398}" type="slidenum">
              <a:rPr lang="en-US" smtClean="0"/>
              <a:t>‹#›</a:t>
            </a:fld>
            <a:endParaRPr lang="en-US"/>
          </a:p>
        </p:txBody>
      </p:sp>
      <p:grpSp>
        <p:nvGrpSpPr>
          <p:cNvPr id="8" name="Group 7">
            <a:extLst>
              <a:ext uri="{FF2B5EF4-FFF2-40B4-BE49-F238E27FC236}">
                <a16:creationId xmlns:a16="http://schemas.microsoft.com/office/drawing/2014/main" id="{8A7D46C8-ADE0-4566-8182-9B0706BD0ACA}"/>
              </a:ext>
            </a:extLst>
          </p:cNvPr>
          <p:cNvGrpSpPr/>
          <p:nvPr/>
        </p:nvGrpSpPr>
        <p:grpSpPr>
          <a:xfrm>
            <a:off x="11363645" y="315913"/>
            <a:ext cx="496513" cy="417896"/>
            <a:chOff x="4539344" y="2118650"/>
            <a:chExt cx="3118634" cy="2624836"/>
          </a:xfrm>
        </p:grpSpPr>
        <p:sp>
          <p:nvSpPr>
            <p:cNvPr id="9" name="Freeform: Shape 8">
              <a:extLst>
                <a:ext uri="{FF2B5EF4-FFF2-40B4-BE49-F238E27FC236}">
                  <a16:creationId xmlns:a16="http://schemas.microsoft.com/office/drawing/2014/main" id="{27FD85B5-9C36-4286-ABA2-EEF4B5C6D992}"/>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4E080A73-2B41-47A9-9AEA-80B46D7EBFC2}"/>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17A4175E-29A9-4A17-A51F-947DF49F695C}"/>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36AADCCF-8A9D-4857-A3BC-3B53DD559DDF}"/>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6BB0908B-AAB0-429C-9079-D5988E67C349}"/>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4310AC3D-66C0-41D9-99C9-440462BABE5F}"/>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A5AE9BC3-C4B7-4B64-9DDA-0A70EFC5A280}"/>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DCD777E0-C9A6-4BB3-858C-14851581B33A}"/>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B5C7519C-DD7F-4E40-A4D7-5F1942088414}"/>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1A24E5A-53B5-491C-9FA3-94F2F4D5DAF0}"/>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08898458-6639-40CF-BD37-40D9AAC1B0D9}"/>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AAE1797E-2535-48C5-83C0-EC84A763D9E1}"/>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FBC8E528-6165-4118-A117-5D6881BFA23B}"/>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9F1DEAD6-D9AB-4D50-BB59-AEB16AE0AF8F}"/>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044870D2-81C9-448B-9B7B-2FEB149020BA}"/>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300BA451-29FF-4CC7-BDE1-60E8659CE515}"/>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00BDE97-680B-43B3-8FF5-0192FB001824}"/>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317DC6D8-CE87-4EBE-BB63-20864175C29B}"/>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9F4D8B6B-7018-4533-8C15-CBFDF47E2821}"/>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E7A3C583-5FBF-427B-81D8-0F030634AAA8}"/>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45F051F-7580-4811-B674-DAEC4F74C096}"/>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0" name="Footer Placeholder 6">
            <a:extLst>
              <a:ext uri="{FF2B5EF4-FFF2-40B4-BE49-F238E27FC236}">
                <a16:creationId xmlns:a16="http://schemas.microsoft.com/office/drawing/2014/main" id="{81FAF21F-78FB-4F4A-ABD9-97B77C8FCBC5}"/>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
        <p:nvSpPr>
          <p:cNvPr id="31" name="Text Placeholder 7">
            <a:extLst>
              <a:ext uri="{FF2B5EF4-FFF2-40B4-BE49-F238E27FC236}">
                <a16:creationId xmlns:a16="http://schemas.microsoft.com/office/drawing/2014/main" id="{BA02980B-06F2-45AF-9DD5-2E101221EA21}"/>
              </a:ext>
            </a:extLst>
          </p:cNvPr>
          <p:cNvSpPr>
            <a:spLocks noGrp="1"/>
          </p:cNvSpPr>
          <p:nvPr>
            <p:ph type="body" sz="quarter" idx="13" hasCustomPrompt="1"/>
          </p:nvPr>
        </p:nvSpPr>
        <p:spPr>
          <a:xfrm>
            <a:off x="334963" y="6237287"/>
            <a:ext cx="11522075" cy="258763"/>
          </a:xfrm>
        </p:spPr>
        <p:txBody>
          <a:bodyPr anchor="b"/>
          <a:lstStyle>
            <a:lvl1pPr>
              <a:defRPr sz="900"/>
            </a:lvl1pPr>
            <a:lvl2pPr>
              <a:defRPr sz="700"/>
            </a:lvl2pPr>
            <a:lvl3pPr>
              <a:defRPr sz="700"/>
            </a:lvl3pPr>
            <a:lvl4pPr>
              <a:defRPr sz="700"/>
            </a:lvl4pPr>
            <a:lvl5pPr>
              <a:defRPr sz="700"/>
            </a:lvl5pPr>
          </a:lstStyle>
          <a:p>
            <a:pPr lvl="0"/>
            <a:r>
              <a:rPr lang="en-US" dirty="0"/>
              <a:t>Footer</a:t>
            </a:r>
          </a:p>
        </p:txBody>
      </p:sp>
    </p:spTree>
    <p:extLst>
      <p:ext uri="{BB962C8B-B14F-4D97-AF65-F5344CB8AC3E}">
        <p14:creationId xmlns:p14="http://schemas.microsoft.com/office/powerpoint/2010/main" val="793195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with half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427A32-C623-4106-8DE8-74E512178C62}"/>
              </a:ext>
            </a:extLst>
          </p:cNvPr>
          <p:cNvSpPr/>
          <p:nvPr/>
        </p:nvSpPr>
        <p:spPr>
          <a:xfrm>
            <a:off x="0" y="1"/>
            <a:ext cx="5526157"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DFE69D4F-1E33-44CF-A9E6-E72A32747AA9}"/>
              </a:ext>
            </a:extLst>
          </p:cNvPr>
          <p:cNvSpPr/>
          <p:nvPr/>
        </p:nvSpPr>
        <p:spPr>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FC1B7B0-A793-418C-924C-9DF37C22C127}"/>
              </a:ext>
            </a:extLst>
          </p:cNvPr>
          <p:cNvSpPr>
            <a:spLocks noGrp="1"/>
          </p:cNvSpPr>
          <p:nvPr>
            <p:ph type="title"/>
          </p:nvPr>
        </p:nvSpPr>
        <p:spPr>
          <a:xfrm>
            <a:off x="334963" y="315914"/>
            <a:ext cx="4811803" cy="679449"/>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4049EEB-89AC-4ED0-A462-AA4754629170}"/>
              </a:ext>
            </a:extLst>
          </p:cNvPr>
          <p:cNvSpPr>
            <a:spLocks noGrp="1"/>
          </p:cNvSpPr>
          <p:nvPr>
            <p:ph type="dt" sz="half" idx="10"/>
          </p:nvPr>
        </p:nvSpPr>
        <p:spPr/>
        <p:txBody>
          <a:bodyPr/>
          <a:lstStyle/>
          <a:p>
            <a:fld id="{8997FC0B-8C0F-41DC-91F5-D37FDFA87B19}" type="datetime4">
              <a:rPr lang="en-US" smtClean="0"/>
              <a:t>October 19, 2023</a:t>
            </a:fld>
            <a:endParaRPr lang="en-US"/>
          </a:p>
        </p:txBody>
      </p:sp>
      <p:sp>
        <p:nvSpPr>
          <p:cNvPr id="5" name="Slide Number Placeholder 4">
            <a:extLst>
              <a:ext uri="{FF2B5EF4-FFF2-40B4-BE49-F238E27FC236}">
                <a16:creationId xmlns:a16="http://schemas.microsoft.com/office/drawing/2014/main" id="{57EF8C1E-FA8B-40AD-8236-63676E082795}"/>
              </a:ext>
            </a:extLst>
          </p:cNvPr>
          <p:cNvSpPr>
            <a:spLocks noGrp="1"/>
          </p:cNvSpPr>
          <p:nvPr>
            <p:ph type="sldNum" sz="quarter" idx="12"/>
          </p:nvPr>
        </p:nvSpPr>
        <p:spPr/>
        <p:txBody>
          <a:bodyPr/>
          <a:lstStyle/>
          <a:p>
            <a:fld id="{88041132-CD80-4C7D-BB86-1708B1CF1398}" type="slidenum">
              <a:rPr lang="en-US" smtClean="0"/>
              <a:t>‹#›</a:t>
            </a:fld>
            <a:endParaRPr lang="en-US"/>
          </a:p>
        </p:txBody>
      </p:sp>
      <p:sp>
        <p:nvSpPr>
          <p:cNvPr id="9" name="Content Placeholder 2">
            <a:extLst>
              <a:ext uri="{FF2B5EF4-FFF2-40B4-BE49-F238E27FC236}">
                <a16:creationId xmlns:a16="http://schemas.microsoft.com/office/drawing/2014/main" id="{E891ED4E-9C44-492E-8616-0AB100F16F39}"/>
              </a:ext>
            </a:extLst>
          </p:cNvPr>
          <p:cNvSpPr>
            <a:spLocks noGrp="1"/>
          </p:cNvSpPr>
          <p:nvPr>
            <p:ph idx="1"/>
          </p:nvPr>
        </p:nvSpPr>
        <p:spPr>
          <a:xfrm>
            <a:off x="334963" y="1239838"/>
            <a:ext cx="4811803" cy="4745035"/>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a:extLst>
              <a:ext uri="{FF2B5EF4-FFF2-40B4-BE49-F238E27FC236}">
                <a16:creationId xmlns:a16="http://schemas.microsoft.com/office/drawing/2014/main" id="{C2F50902-8984-4F16-9F04-48A96475E9FB}"/>
              </a:ext>
            </a:extLst>
          </p:cNvPr>
          <p:cNvSpPr>
            <a:spLocks noGrp="1"/>
          </p:cNvSpPr>
          <p:nvPr>
            <p:ph idx="38"/>
          </p:nvPr>
        </p:nvSpPr>
        <p:spPr>
          <a:xfrm>
            <a:off x="5886677" y="1239838"/>
            <a:ext cx="5970358" cy="4745035"/>
          </a:xfrm>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2" name="Group 11">
            <a:extLst>
              <a:ext uri="{FF2B5EF4-FFF2-40B4-BE49-F238E27FC236}">
                <a16:creationId xmlns:a16="http://schemas.microsoft.com/office/drawing/2014/main" id="{85EFCC09-2129-47E3-BFE1-AB4CCED4D8E8}"/>
              </a:ext>
            </a:extLst>
          </p:cNvPr>
          <p:cNvGrpSpPr/>
          <p:nvPr/>
        </p:nvGrpSpPr>
        <p:grpSpPr>
          <a:xfrm>
            <a:off x="11363645" y="315913"/>
            <a:ext cx="496513" cy="417896"/>
            <a:chOff x="4539344" y="2118650"/>
            <a:chExt cx="3118634" cy="2624836"/>
          </a:xfrm>
        </p:grpSpPr>
        <p:sp>
          <p:nvSpPr>
            <p:cNvPr id="13" name="Freeform: Shape 12">
              <a:extLst>
                <a:ext uri="{FF2B5EF4-FFF2-40B4-BE49-F238E27FC236}">
                  <a16:creationId xmlns:a16="http://schemas.microsoft.com/office/drawing/2014/main" id="{8F4836EC-7CEB-49F6-8A3B-455EC97D0768}"/>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BE17283B-3F53-480F-8822-2A594B010C2A}"/>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EABA3CEC-49B3-4C8A-A5E7-7EA054CD4E25}"/>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A365A8AE-7E38-4374-A811-3E6DB255E2F6}"/>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92DDD82B-CE71-4D90-A089-EF58BA19E4E8}"/>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88F94461-DAA8-41EB-B9AB-928987188C56}"/>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A2CC78D-F58D-486D-8D6A-1771BD4FBCFC}"/>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5C0F184-8F36-4F9D-9CAE-A251F25C11A2}"/>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9A628FA5-E1D9-4A1A-A42A-77D4FA301FDD}"/>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39BA311-B0E8-49D5-A41E-4094933844C7}"/>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B863B233-26E7-42C6-8A0A-E999A744B3F6}"/>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9260805-FEA3-4407-8422-DE1A2086652C}"/>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E1D11BED-DA75-455F-A0B2-E1FDD2750C18}"/>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985D2C4B-254A-4DF9-A64B-3C1C76045537}"/>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FD044F99-90D8-4DE5-B17C-F4AB98D2AD6A}"/>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DADDEC59-3DD4-4FF0-8653-AE4D18D42F10}"/>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17AA612-D36A-40BA-9E16-E78A47B492A3}"/>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D3EF5A0B-03E9-4E87-BC16-F9C6C8F28CC2}"/>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485EB547-BEAC-49E2-88F9-46ECCBD69414}"/>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7E209A16-8D57-4D18-BB8A-898A0985CF36}"/>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53B19AF7-62C1-453D-AA23-B4A154027354}"/>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4" name="Footer Placeholder 6">
            <a:extLst>
              <a:ext uri="{FF2B5EF4-FFF2-40B4-BE49-F238E27FC236}">
                <a16:creationId xmlns:a16="http://schemas.microsoft.com/office/drawing/2014/main" id="{AE68BB8E-17AD-4DAF-AF50-79E711648898}"/>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
        <p:nvSpPr>
          <p:cNvPr id="35" name="Text Placeholder 7">
            <a:extLst>
              <a:ext uri="{FF2B5EF4-FFF2-40B4-BE49-F238E27FC236}">
                <a16:creationId xmlns:a16="http://schemas.microsoft.com/office/drawing/2014/main" id="{903AB046-EAFC-4741-BFD4-37D2FCBE4529}"/>
              </a:ext>
            </a:extLst>
          </p:cNvPr>
          <p:cNvSpPr>
            <a:spLocks noGrp="1"/>
          </p:cNvSpPr>
          <p:nvPr>
            <p:ph type="body" sz="quarter" idx="13" hasCustomPrompt="1"/>
          </p:nvPr>
        </p:nvSpPr>
        <p:spPr>
          <a:xfrm>
            <a:off x="334963" y="6237287"/>
            <a:ext cx="11522075" cy="258763"/>
          </a:xfrm>
        </p:spPr>
        <p:txBody>
          <a:bodyPr anchor="b"/>
          <a:lstStyle>
            <a:lvl1pPr>
              <a:defRPr sz="900"/>
            </a:lvl1pPr>
            <a:lvl2pPr>
              <a:defRPr sz="700"/>
            </a:lvl2pPr>
            <a:lvl3pPr>
              <a:defRPr sz="700"/>
            </a:lvl3pPr>
            <a:lvl4pPr>
              <a:defRPr sz="700"/>
            </a:lvl4pPr>
            <a:lvl5pPr>
              <a:defRPr sz="700"/>
            </a:lvl5pPr>
          </a:lstStyle>
          <a:p>
            <a:pPr lvl="0"/>
            <a:r>
              <a:rPr lang="en-US" dirty="0"/>
              <a:t>Footer</a:t>
            </a:r>
          </a:p>
        </p:txBody>
      </p:sp>
    </p:spTree>
    <p:extLst>
      <p:ext uri="{BB962C8B-B14F-4D97-AF65-F5344CB8AC3E}">
        <p14:creationId xmlns:p14="http://schemas.microsoft.com/office/powerpoint/2010/main" val="1602843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mage and boxes">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108C8528-53A6-41BB-941A-7D2EDB3AE224}"/>
              </a:ext>
            </a:extLst>
          </p:cNvPr>
          <p:cNvSpPr>
            <a:spLocks noGrp="1"/>
          </p:cNvSpPr>
          <p:nvPr>
            <p:ph type="pic" sz="quarter" idx="34"/>
          </p:nvPr>
        </p:nvSpPr>
        <p:spPr>
          <a:xfrm>
            <a:off x="-13869085" y="0"/>
            <a:ext cx="26061085" cy="6857999"/>
          </a:xfrm>
        </p:spPr>
        <p:txBody>
          <a:bodyPr/>
          <a:lstStyle/>
          <a:p>
            <a:r>
              <a:rPr lang="en-US"/>
              <a:t>Click icon to add picture</a:t>
            </a:r>
            <a:endParaRPr lang="en-US" dirty="0"/>
          </a:p>
        </p:txBody>
      </p:sp>
      <p:sp>
        <p:nvSpPr>
          <p:cNvPr id="3" name="Date Placeholder 2">
            <a:extLst>
              <a:ext uri="{FF2B5EF4-FFF2-40B4-BE49-F238E27FC236}">
                <a16:creationId xmlns:a16="http://schemas.microsoft.com/office/drawing/2014/main" id="{24049EEB-89AC-4ED0-A462-AA4754629170}"/>
              </a:ext>
            </a:extLst>
          </p:cNvPr>
          <p:cNvSpPr>
            <a:spLocks noGrp="1"/>
          </p:cNvSpPr>
          <p:nvPr>
            <p:ph type="dt" sz="half" idx="10"/>
          </p:nvPr>
        </p:nvSpPr>
        <p:spPr/>
        <p:txBody>
          <a:bodyPr/>
          <a:lstStyle/>
          <a:p>
            <a:fld id="{C0F9FFA2-E614-43DD-AC06-48D8462862C3}" type="datetime4">
              <a:rPr lang="en-US" smtClean="0"/>
              <a:t>October 19, 2023</a:t>
            </a:fld>
            <a:endParaRPr lang="en-US"/>
          </a:p>
        </p:txBody>
      </p:sp>
      <p:sp>
        <p:nvSpPr>
          <p:cNvPr id="5" name="Slide Number Placeholder 4">
            <a:extLst>
              <a:ext uri="{FF2B5EF4-FFF2-40B4-BE49-F238E27FC236}">
                <a16:creationId xmlns:a16="http://schemas.microsoft.com/office/drawing/2014/main" id="{57EF8C1E-FA8B-40AD-8236-63676E082795}"/>
              </a:ext>
            </a:extLst>
          </p:cNvPr>
          <p:cNvSpPr>
            <a:spLocks noGrp="1"/>
          </p:cNvSpPr>
          <p:nvPr>
            <p:ph type="sldNum" sz="quarter" idx="12"/>
          </p:nvPr>
        </p:nvSpPr>
        <p:spPr/>
        <p:txBody>
          <a:bodyPr/>
          <a:lstStyle/>
          <a:p>
            <a:fld id="{88041132-CD80-4C7D-BB86-1708B1CF1398}" type="slidenum">
              <a:rPr lang="en-US" smtClean="0"/>
              <a:t>‹#›</a:t>
            </a:fld>
            <a:endParaRPr lang="en-US"/>
          </a:p>
        </p:txBody>
      </p:sp>
      <p:sp>
        <p:nvSpPr>
          <p:cNvPr id="41" name="Text Placeholder 40">
            <a:extLst>
              <a:ext uri="{FF2B5EF4-FFF2-40B4-BE49-F238E27FC236}">
                <a16:creationId xmlns:a16="http://schemas.microsoft.com/office/drawing/2014/main" id="{96CD288D-7C60-4423-B871-84279E7A2498}"/>
              </a:ext>
            </a:extLst>
          </p:cNvPr>
          <p:cNvSpPr>
            <a:spLocks noGrp="1"/>
          </p:cNvSpPr>
          <p:nvPr>
            <p:ph type="body" sz="quarter" idx="36" hasCustomPrompt="1"/>
          </p:nvPr>
        </p:nvSpPr>
        <p:spPr>
          <a:xfrm>
            <a:off x="6108006" y="315913"/>
            <a:ext cx="2044800" cy="1904400"/>
          </a:xfrm>
          <a:prstGeom prst="roundRect">
            <a:avLst>
              <a:gd name="adj" fmla="val 6181"/>
            </a:avLst>
          </a:prstGeom>
          <a:solidFill>
            <a:schemeClr val="accent6"/>
          </a:solidFill>
        </p:spPr>
        <p:txBody>
          <a:bodyPr lIns="144000" rIns="144000" bIns="180000" anchor="b"/>
          <a:lstStyle>
            <a:lvl1pPr>
              <a:defRPr kumimoji="0" lang="en-US" sz="3200" b="1"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1pPr>
            <a:lvl2pPr>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2pPr>
            <a:lvl3pPr marL="0" indent="0">
              <a:buNone/>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3pPr>
          </a:lstStyle>
          <a:p>
            <a:pPr lvl="0"/>
            <a:r>
              <a:rPr lang="en-US" dirty="0"/>
              <a:t>XXX</a:t>
            </a:r>
          </a:p>
          <a:p>
            <a:pPr lvl="1"/>
            <a:r>
              <a:rPr lang="en-US" dirty="0"/>
              <a:t>XXX</a:t>
            </a:r>
          </a:p>
        </p:txBody>
      </p:sp>
      <p:sp>
        <p:nvSpPr>
          <p:cNvPr id="43" name="Text Placeholder 40">
            <a:extLst>
              <a:ext uri="{FF2B5EF4-FFF2-40B4-BE49-F238E27FC236}">
                <a16:creationId xmlns:a16="http://schemas.microsoft.com/office/drawing/2014/main" id="{0C202510-54D0-4940-8C99-0CD0C62ABB5E}"/>
              </a:ext>
            </a:extLst>
          </p:cNvPr>
          <p:cNvSpPr>
            <a:spLocks noGrp="1"/>
          </p:cNvSpPr>
          <p:nvPr>
            <p:ph type="body" sz="quarter" idx="37" hasCustomPrompt="1"/>
          </p:nvPr>
        </p:nvSpPr>
        <p:spPr>
          <a:xfrm>
            <a:off x="8563965" y="315913"/>
            <a:ext cx="2044800" cy="1904400"/>
          </a:xfrm>
          <a:prstGeom prst="roundRect">
            <a:avLst>
              <a:gd name="adj" fmla="val 6181"/>
            </a:avLst>
          </a:prstGeom>
          <a:solidFill>
            <a:schemeClr val="accent1"/>
          </a:solidFill>
        </p:spPr>
        <p:txBody>
          <a:bodyPr lIns="144000" rIns="144000" bIns="180000" anchor="b"/>
          <a:lstStyle>
            <a:lvl1pPr>
              <a:defRPr kumimoji="0" lang="en-US" sz="3200" b="1"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1pPr>
            <a:lvl2pPr>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2pPr>
            <a:lvl3pPr marL="0" indent="0">
              <a:buNone/>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3pPr>
          </a:lstStyle>
          <a:p>
            <a:pPr lvl="0"/>
            <a:r>
              <a:rPr lang="en-US" dirty="0"/>
              <a:t>XXX</a:t>
            </a:r>
          </a:p>
          <a:p>
            <a:pPr lvl="1"/>
            <a:r>
              <a:rPr lang="en-US" dirty="0"/>
              <a:t>XXX</a:t>
            </a:r>
          </a:p>
        </p:txBody>
      </p:sp>
      <p:sp>
        <p:nvSpPr>
          <p:cNvPr id="44" name="Text Placeholder 40">
            <a:extLst>
              <a:ext uri="{FF2B5EF4-FFF2-40B4-BE49-F238E27FC236}">
                <a16:creationId xmlns:a16="http://schemas.microsoft.com/office/drawing/2014/main" id="{155FD294-9C08-4703-AC0B-8DF8051A8C3C}"/>
              </a:ext>
            </a:extLst>
          </p:cNvPr>
          <p:cNvSpPr>
            <a:spLocks noGrp="1"/>
          </p:cNvSpPr>
          <p:nvPr>
            <p:ph type="body" sz="quarter" idx="38" hasCustomPrompt="1"/>
          </p:nvPr>
        </p:nvSpPr>
        <p:spPr>
          <a:xfrm>
            <a:off x="6108006" y="2399451"/>
            <a:ext cx="2044800" cy="1904400"/>
          </a:xfrm>
          <a:prstGeom prst="roundRect">
            <a:avLst>
              <a:gd name="adj" fmla="val 6181"/>
            </a:avLst>
          </a:prstGeom>
          <a:solidFill>
            <a:srgbClr val="6C1D43"/>
          </a:solidFill>
        </p:spPr>
        <p:txBody>
          <a:bodyPr lIns="144000" rIns="144000" bIns="180000" anchor="b"/>
          <a:lstStyle>
            <a:lvl1pPr>
              <a:defRPr kumimoji="0" lang="en-US" sz="3200" b="1"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1pPr>
            <a:lvl2pPr>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2pPr>
            <a:lvl3pPr marL="0" indent="0">
              <a:buNone/>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3pPr>
          </a:lstStyle>
          <a:p>
            <a:pPr lvl="0"/>
            <a:r>
              <a:rPr lang="en-US" dirty="0"/>
              <a:t>XXX</a:t>
            </a:r>
          </a:p>
          <a:p>
            <a:pPr lvl="1"/>
            <a:r>
              <a:rPr lang="en-US" dirty="0"/>
              <a:t>XXX</a:t>
            </a:r>
          </a:p>
        </p:txBody>
      </p:sp>
      <p:sp>
        <p:nvSpPr>
          <p:cNvPr id="45" name="Text Placeholder 40">
            <a:extLst>
              <a:ext uri="{FF2B5EF4-FFF2-40B4-BE49-F238E27FC236}">
                <a16:creationId xmlns:a16="http://schemas.microsoft.com/office/drawing/2014/main" id="{020869DB-8E24-4958-B9C3-556C1D455BD2}"/>
              </a:ext>
            </a:extLst>
          </p:cNvPr>
          <p:cNvSpPr>
            <a:spLocks noGrp="1"/>
          </p:cNvSpPr>
          <p:nvPr>
            <p:ph type="body" sz="quarter" idx="39" hasCustomPrompt="1"/>
          </p:nvPr>
        </p:nvSpPr>
        <p:spPr>
          <a:xfrm>
            <a:off x="8563965" y="2399451"/>
            <a:ext cx="2044800" cy="1904400"/>
          </a:xfrm>
          <a:prstGeom prst="roundRect">
            <a:avLst>
              <a:gd name="adj" fmla="val 6181"/>
            </a:avLst>
          </a:prstGeom>
          <a:solidFill>
            <a:schemeClr val="accent3"/>
          </a:solidFill>
        </p:spPr>
        <p:txBody>
          <a:bodyPr lIns="144000" rIns="144000" bIns="180000" anchor="b"/>
          <a:lstStyle>
            <a:lvl1pPr>
              <a:defRPr kumimoji="0" lang="en-US" sz="3200" b="1"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1pPr>
            <a:lvl2pPr>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2pPr>
            <a:lvl3pPr marL="0" indent="0">
              <a:buNone/>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3pPr>
          </a:lstStyle>
          <a:p>
            <a:pPr lvl="0"/>
            <a:r>
              <a:rPr lang="en-US" dirty="0"/>
              <a:t>XXX</a:t>
            </a:r>
          </a:p>
          <a:p>
            <a:pPr lvl="1"/>
            <a:r>
              <a:rPr lang="en-US" dirty="0"/>
              <a:t>XXX</a:t>
            </a:r>
          </a:p>
        </p:txBody>
      </p:sp>
      <p:sp>
        <p:nvSpPr>
          <p:cNvPr id="46" name="Text Placeholder 40">
            <a:extLst>
              <a:ext uri="{FF2B5EF4-FFF2-40B4-BE49-F238E27FC236}">
                <a16:creationId xmlns:a16="http://schemas.microsoft.com/office/drawing/2014/main" id="{EB7E29AD-F3F1-4697-8F08-C1EB98FF60CC}"/>
              </a:ext>
            </a:extLst>
          </p:cNvPr>
          <p:cNvSpPr>
            <a:spLocks noGrp="1"/>
          </p:cNvSpPr>
          <p:nvPr>
            <p:ph type="body" sz="quarter" idx="40" hasCustomPrompt="1"/>
          </p:nvPr>
        </p:nvSpPr>
        <p:spPr>
          <a:xfrm>
            <a:off x="6108006" y="4482989"/>
            <a:ext cx="2044800" cy="1904400"/>
          </a:xfrm>
          <a:prstGeom prst="roundRect">
            <a:avLst>
              <a:gd name="adj" fmla="val 6181"/>
            </a:avLst>
          </a:prstGeom>
          <a:solidFill>
            <a:srgbClr val="DD9755"/>
          </a:solidFill>
        </p:spPr>
        <p:txBody>
          <a:bodyPr lIns="144000" rIns="144000" bIns="180000" anchor="b"/>
          <a:lstStyle>
            <a:lvl1pPr>
              <a:defRPr kumimoji="0" lang="en-US" sz="3200" b="1"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1pPr>
            <a:lvl2pPr>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2pPr>
            <a:lvl3pPr marL="0" indent="0">
              <a:buNone/>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3pPr>
          </a:lstStyle>
          <a:p>
            <a:pPr lvl="0"/>
            <a:r>
              <a:rPr lang="en-US" dirty="0"/>
              <a:t>XXX</a:t>
            </a:r>
          </a:p>
          <a:p>
            <a:pPr lvl="1"/>
            <a:r>
              <a:rPr lang="en-US" dirty="0"/>
              <a:t>XXX</a:t>
            </a:r>
          </a:p>
        </p:txBody>
      </p:sp>
      <p:sp>
        <p:nvSpPr>
          <p:cNvPr id="47" name="Text Placeholder 40">
            <a:extLst>
              <a:ext uri="{FF2B5EF4-FFF2-40B4-BE49-F238E27FC236}">
                <a16:creationId xmlns:a16="http://schemas.microsoft.com/office/drawing/2014/main" id="{3C19A218-4C9F-4DFC-8894-7E373DB52F75}"/>
              </a:ext>
            </a:extLst>
          </p:cNvPr>
          <p:cNvSpPr>
            <a:spLocks noGrp="1"/>
          </p:cNvSpPr>
          <p:nvPr>
            <p:ph type="body" sz="quarter" idx="41" hasCustomPrompt="1"/>
          </p:nvPr>
        </p:nvSpPr>
        <p:spPr>
          <a:xfrm>
            <a:off x="8563965" y="4482989"/>
            <a:ext cx="2044800" cy="1904400"/>
          </a:xfrm>
          <a:prstGeom prst="roundRect">
            <a:avLst>
              <a:gd name="adj" fmla="val 6181"/>
            </a:avLst>
          </a:prstGeom>
          <a:solidFill>
            <a:srgbClr val="EC6455"/>
          </a:solidFill>
        </p:spPr>
        <p:txBody>
          <a:bodyPr lIns="144000" rIns="144000" bIns="180000" anchor="b"/>
          <a:lstStyle>
            <a:lvl1pPr>
              <a:defRPr kumimoji="0" lang="en-US" sz="3200" b="1"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1pPr>
            <a:lvl2pPr>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2pPr>
            <a:lvl3pPr marL="0" indent="0">
              <a:buNone/>
              <a:defRPr kumimoji="0" lang="en-US" sz="1400" b="0" i="0" u="none" strike="noStrike" kern="0" cap="none" spc="0" normalizeH="0" baseline="0" dirty="0" smtClean="0">
                <a:ln>
                  <a:noFill/>
                </a:ln>
                <a:solidFill>
                  <a:srgbClr val="FFFFFF"/>
                </a:solidFill>
                <a:effectLst/>
                <a:uLnTx/>
                <a:uFillTx/>
                <a:latin typeface="+mn-lt"/>
                <a:ea typeface="+mn-ea"/>
                <a:cs typeface="Arial" panose="020B0604020202020204" pitchFamily="34" charset="0"/>
              </a:defRPr>
            </a:lvl3pPr>
          </a:lstStyle>
          <a:p>
            <a:pPr lvl="0"/>
            <a:r>
              <a:rPr lang="en-US" dirty="0"/>
              <a:t>XXX</a:t>
            </a:r>
          </a:p>
          <a:p>
            <a:pPr lvl="1"/>
            <a:r>
              <a:rPr lang="en-US" dirty="0"/>
              <a:t>XXX</a:t>
            </a:r>
          </a:p>
        </p:txBody>
      </p:sp>
      <p:sp>
        <p:nvSpPr>
          <p:cNvPr id="2" name="Title 1">
            <a:extLst>
              <a:ext uri="{FF2B5EF4-FFF2-40B4-BE49-F238E27FC236}">
                <a16:creationId xmlns:a16="http://schemas.microsoft.com/office/drawing/2014/main" id="{EFC1B7B0-A793-418C-924C-9DF37C22C127}"/>
              </a:ext>
            </a:extLst>
          </p:cNvPr>
          <p:cNvSpPr>
            <a:spLocks noGrp="1"/>
          </p:cNvSpPr>
          <p:nvPr>
            <p:ph type="title"/>
          </p:nvPr>
        </p:nvSpPr>
        <p:spPr>
          <a:xfrm>
            <a:off x="334963" y="2858845"/>
            <a:ext cx="4922837" cy="1140311"/>
          </a:xfrm>
        </p:spPr>
        <p:txBody>
          <a:bodyPr anchor="ctr"/>
          <a:lstStyle>
            <a:lvl1pPr>
              <a:defRPr lang="en-US" sz="4000" b="1" kern="1200" dirty="0">
                <a:solidFill>
                  <a:schemeClr val="bg1"/>
                </a:solidFill>
                <a:latin typeface="+mn-lt"/>
                <a:ea typeface="SimHei" panose="02010609060101010101" pitchFamily="49" charset="-122"/>
                <a:cs typeface="Times New Roman" panose="02020603050405020304" pitchFamily="18" charset="0"/>
              </a:defRPr>
            </a:lvl1pPr>
          </a:lstStyle>
          <a:p>
            <a:r>
              <a:rPr lang="en-US"/>
              <a:t>Click to edit Master title style</a:t>
            </a:r>
            <a:endParaRPr lang="en-US" dirty="0"/>
          </a:p>
        </p:txBody>
      </p:sp>
      <p:sp>
        <p:nvSpPr>
          <p:cNvPr id="14" name="Text Placeholder 2">
            <a:extLst>
              <a:ext uri="{FF2B5EF4-FFF2-40B4-BE49-F238E27FC236}">
                <a16:creationId xmlns:a16="http://schemas.microsoft.com/office/drawing/2014/main" id="{CF9DF698-9C23-4FCF-A206-AD922351351B}"/>
              </a:ext>
            </a:extLst>
          </p:cNvPr>
          <p:cNvSpPr>
            <a:spLocks noGrp="1"/>
          </p:cNvSpPr>
          <p:nvPr>
            <p:ph type="body" sz="quarter" idx="42" hasCustomPrompt="1"/>
          </p:nvPr>
        </p:nvSpPr>
        <p:spPr>
          <a:xfrm>
            <a:off x="11363645" y="315913"/>
            <a:ext cx="496513" cy="417896"/>
          </a:xfrm>
          <a:blipFill>
            <a:blip r:embed="rId2"/>
            <a:stretch>
              <a:fillRect/>
            </a:stretch>
          </a:blipFill>
        </p:spPr>
        <p:txBody>
          <a:bodyPr/>
          <a:lstStyle>
            <a:lvl1pPr>
              <a:defRPr sz="100">
                <a:noFill/>
              </a:defRPr>
            </a:lvl1pPr>
          </a:lstStyle>
          <a:p>
            <a:pPr lvl="0"/>
            <a:r>
              <a:rPr lang="de-DE" dirty="0"/>
              <a:t> </a:t>
            </a:r>
            <a:endParaRPr lang="en-GB" dirty="0"/>
          </a:p>
        </p:txBody>
      </p:sp>
      <p:sp>
        <p:nvSpPr>
          <p:cNvPr id="15" name="Footer Placeholder 6">
            <a:extLst>
              <a:ext uri="{FF2B5EF4-FFF2-40B4-BE49-F238E27FC236}">
                <a16:creationId xmlns:a16="http://schemas.microsoft.com/office/drawing/2014/main" id="{0E3A075D-3948-4796-862D-3BC647951C04}"/>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
        <p:nvSpPr>
          <p:cNvPr id="16" name="Text Placeholder 7">
            <a:extLst>
              <a:ext uri="{FF2B5EF4-FFF2-40B4-BE49-F238E27FC236}">
                <a16:creationId xmlns:a16="http://schemas.microsoft.com/office/drawing/2014/main" id="{F8C04A3D-D7C9-4E10-8947-2AF9DAE740B7}"/>
              </a:ext>
            </a:extLst>
          </p:cNvPr>
          <p:cNvSpPr>
            <a:spLocks noGrp="1"/>
          </p:cNvSpPr>
          <p:nvPr>
            <p:ph type="body" sz="quarter" idx="13" hasCustomPrompt="1"/>
          </p:nvPr>
        </p:nvSpPr>
        <p:spPr>
          <a:xfrm>
            <a:off x="334963" y="6237287"/>
            <a:ext cx="4922837" cy="258763"/>
          </a:xfrm>
        </p:spPr>
        <p:txBody>
          <a:bodyPr anchor="b"/>
          <a:lstStyle>
            <a:lvl1pPr>
              <a:defRPr sz="900"/>
            </a:lvl1pPr>
            <a:lvl2pPr>
              <a:defRPr sz="700"/>
            </a:lvl2pPr>
            <a:lvl3pPr>
              <a:defRPr sz="700"/>
            </a:lvl3pPr>
            <a:lvl4pPr>
              <a:defRPr sz="700"/>
            </a:lvl4pPr>
            <a:lvl5pPr>
              <a:defRPr sz="700"/>
            </a:lvl5pPr>
          </a:lstStyle>
          <a:p>
            <a:pPr lvl="0"/>
            <a:r>
              <a:rPr lang="en-US" dirty="0"/>
              <a:t>Footer</a:t>
            </a:r>
          </a:p>
        </p:txBody>
      </p:sp>
    </p:spTree>
    <p:extLst>
      <p:ext uri="{BB962C8B-B14F-4D97-AF65-F5344CB8AC3E}">
        <p14:creationId xmlns:p14="http://schemas.microsoft.com/office/powerpoint/2010/main" val="797998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decel="100000" fill="hold" grpId="0" nodeType="withEffect" nodePh="1">
                                  <p:stCondLst>
                                    <p:cond delay="0"/>
                                  </p:stCondLst>
                                  <p:endCondLst>
                                    <p:cond evt="begin" delay="0">
                                      <p:tn val="5"/>
                                    </p:cond>
                                  </p:endCondLst>
                                  <p:childTnLst>
                                    <p:animMotion origin="layout" path="M -1.38778E-17 2.22222E-6 L 0.26654 2.22222E-6 " pathEditMode="relative" rAng="0" ptsTypes="AA">
                                      <p:cBhvr>
                                        <p:cTn id="6" dur="7250" fill="hold"/>
                                        <p:tgtEl>
                                          <p:spTgt spid="35"/>
                                        </p:tgtEl>
                                        <p:attrNameLst>
                                          <p:attrName>ppt_x</p:attrName>
                                          <p:attrName>ppt_y</p:attrName>
                                        </p:attrNameLst>
                                      </p:cBhvr>
                                      <p:rCtr x="13320" y="0"/>
                                    </p:animMotion>
                                  </p:childTnLst>
                                </p:cTn>
                              </p:par>
                              <p:par>
                                <p:cTn id="7" presetID="2" presetClass="entr" presetSubtype="8" decel="100000" fill="hold" grpId="0" nodeType="withEffect" nodePh="1">
                                  <p:stCondLst>
                                    <p:cond delay="0"/>
                                  </p:stCondLst>
                                  <p:endCondLst>
                                    <p:cond evt="begin" delay="0">
                                      <p:tn val="7"/>
                                    </p:cond>
                                  </p:endCondLst>
                                  <p:childTnLst>
                                    <p:set>
                                      <p:cBhvr>
                                        <p:cTn id="8" dur="1" fill="hold">
                                          <p:stCondLst>
                                            <p:cond delay="0"/>
                                          </p:stCondLst>
                                        </p:cTn>
                                        <p:tgtEl>
                                          <p:spTgt spid="2"/>
                                        </p:tgtEl>
                                        <p:attrNameLst>
                                          <p:attrName>style.visibility</p:attrName>
                                        </p:attrNameLst>
                                      </p:cBhvr>
                                      <p:to>
                                        <p:strVal val="visible"/>
                                      </p:to>
                                    </p:set>
                                    <p:anim calcmode="lin" valueType="num">
                                      <p:cBhvr additive="base">
                                        <p:cTn id="9" dur="1250" fill="hold"/>
                                        <p:tgtEl>
                                          <p:spTgt spid="2"/>
                                        </p:tgtEl>
                                        <p:attrNameLst>
                                          <p:attrName>ppt_x</p:attrName>
                                        </p:attrNameLst>
                                      </p:cBhvr>
                                      <p:tavLst>
                                        <p:tav tm="0">
                                          <p:val>
                                            <p:strVal val="0-#ppt_w/2"/>
                                          </p:val>
                                        </p:tav>
                                        <p:tav tm="100000">
                                          <p:val>
                                            <p:strVal val="#ppt_x"/>
                                          </p:val>
                                        </p:tav>
                                      </p:tavLst>
                                    </p:anim>
                                    <p:anim calcmode="lin" valueType="num">
                                      <p:cBhvr additive="base">
                                        <p:cTn id="10" dur="1250" fill="hold"/>
                                        <p:tgtEl>
                                          <p:spTgt spid="2"/>
                                        </p:tgtEl>
                                        <p:attrNameLst>
                                          <p:attrName>ppt_y</p:attrName>
                                        </p:attrNameLst>
                                      </p:cBhvr>
                                      <p:tavLst>
                                        <p:tav tm="0">
                                          <p:val>
                                            <p:strVal val="#ppt_y"/>
                                          </p:val>
                                        </p:tav>
                                        <p:tav tm="100000">
                                          <p:val>
                                            <p:strVal val="#ppt_y"/>
                                          </p:val>
                                        </p:tav>
                                      </p:tavLst>
                                    </p:anim>
                                  </p:childTnLst>
                                </p:cTn>
                              </p:par>
                              <p:par>
                                <p:cTn id="11" presetID="10" presetClass="entr" presetSubtype="0" fill="hold" grpId="0" nodeType="withEffect">
                                  <p:stCondLst>
                                    <p:cond delay="500"/>
                                  </p:stCondLst>
                                  <p:childTnLst>
                                    <p:set>
                                      <p:cBhvr>
                                        <p:cTn id="12" dur="1" fill="hold">
                                          <p:stCondLst>
                                            <p:cond delay="0"/>
                                          </p:stCondLst>
                                        </p:cTn>
                                        <p:tgtEl>
                                          <p:spTgt spid="41"/>
                                        </p:tgtEl>
                                        <p:attrNameLst>
                                          <p:attrName>style.visibility</p:attrName>
                                        </p:attrNameLst>
                                      </p:cBhvr>
                                      <p:to>
                                        <p:strVal val="visible"/>
                                      </p:to>
                                    </p:set>
                                    <p:animEffect transition="in" filter="fade">
                                      <p:cBhvr>
                                        <p:cTn id="13" dur="500"/>
                                        <p:tgtEl>
                                          <p:spTgt spid="41"/>
                                        </p:tgtEl>
                                      </p:cBhvr>
                                    </p:animEffect>
                                  </p:childTnLst>
                                </p:cTn>
                              </p:par>
                              <p:par>
                                <p:cTn id="14" presetID="10" presetClass="entr" presetSubtype="0" fill="hold" grpId="0" nodeType="withEffect">
                                  <p:stCondLst>
                                    <p:cond delay="750"/>
                                  </p:stCondLst>
                                  <p:childTnLst>
                                    <p:set>
                                      <p:cBhvr>
                                        <p:cTn id="15" dur="1" fill="hold">
                                          <p:stCondLst>
                                            <p:cond delay="0"/>
                                          </p:stCondLst>
                                        </p:cTn>
                                        <p:tgtEl>
                                          <p:spTgt spid="43"/>
                                        </p:tgtEl>
                                        <p:attrNameLst>
                                          <p:attrName>style.visibility</p:attrName>
                                        </p:attrNameLst>
                                      </p:cBhvr>
                                      <p:to>
                                        <p:strVal val="visible"/>
                                      </p:to>
                                    </p:set>
                                    <p:animEffect transition="in" filter="fade">
                                      <p:cBhvr>
                                        <p:cTn id="16" dur="500"/>
                                        <p:tgtEl>
                                          <p:spTgt spid="43"/>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500"/>
                                        <p:tgtEl>
                                          <p:spTgt spid="44"/>
                                        </p:tgtEl>
                                      </p:cBhvr>
                                    </p:animEffect>
                                  </p:childTnLst>
                                </p:cTn>
                              </p:par>
                              <p:par>
                                <p:cTn id="20" presetID="10" presetClass="entr" presetSubtype="0" fill="hold" grpId="0" nodeType="withEffect">
                                  <p:stCondLst>
                                    <p:cond delay="125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500"/>
                                        <p:tgtEl>
                                          <p:spTgt spid="45"/>
                                        </p:tgtEl>
                                      </p:cBhvr>
                                    </p:animEffect>
                                  </p:childTnLst>
                                </p:cTn>
                              </p:par>
                              <p:par>
                                <p:cTn id="23" presetID="10" presetClass="entr" presetSubtype="0" fill="hold" grpId="0" nodeType="withEffect">
                                  <p:stCondLst>
                                    <p:cond delay="1500"/>
                                  </p:stCondLst>
                                  <p:childTnLst>
                                    <p:set>
                                      <p:cBhvr>
                                        <p:cTn id="24" dur="1" fill="hold">
                                          <p:stCondLst>
                                            <p:cond delay="0"/>
                                          </p:stCondLst>
                                        </p:cTn>
                                        <p:tgtEl>
                                          <p:spTgt spid="46"/>
                                        </p:tgtEl>
                                        <p:attrNameLst>
                                          <p:attrName>style.visibility</p:attrName>
                                        </p:attrNameLst>
                                      </p:cBhvr>
                                      <p:to>
                                        <p:strVal val="visible"/>
                                      </p:to>
                                    </p:set>
                                    <p:animEffect transition="in" filter="fade">
                                      <p:cBhvr>
                                        <p:cTn id="25" dur="500"/>
                                        <p:tgtEl>
                                          <p:spTgt spid="46"/>
                                        </p:tgtEl>
                                      </p:cBhvr>
                                    </p:animEffect>
                                  </p:childTnLst>
                                </p:cTn>
                              </p:par>
                              <p:par>
                                <p:cTn id="26" presetID="10" presetClass="entr" presetSubtype="0" fill="hold" grpId="0" nodeType="withEffect">
                                  <p:stCondLst>
                                    <p:cond delay="1750"/>
                                  </p:stCondLst>
                                  <p:childTnLst>
                                    <p:set>
                                      <p:cBhvr>
                                        <p:cTn id="27" dur="1" fill="hold">
                                          <p:stCondLst>
                                            <p:cond delay="0"/>
                                          </p:stCondLst>
                                        </p:cTn>
                                        <p:tgtEl>
                                          <p:spTgt spid="47"/>
                                        </p:tgtEl>
                                        <p:attrNameLst>
                                          <p:attrName>style.visibility</p:attrName>
                                        </p:attrNameLst>
                                      </p:cBhvr>
                                      <p:to>
                                        <p:strVal val="visible"/>
                                      </p:to>
                                    </p:set>
                                    <p:animEffect transition="in" filter="fade">
                                      <p:cBhvr>
                                        <p:cTn id="28"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1" grpId="0" animBg="1">
        <p:tmplLst>
          <p:tmpl>
            <p:tnLst>
              <p:par>
                <p:cTn presetID="10" presetClass="entr" presetSubtype="0" fill="hold" nodeType="withEffect">
                  <p:stCondLst>
                    <p:cond delay="50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3" grpId="0" animBg="1">
        <p:tmplLst>
          <p:tmpl>
            <p:tnLst>
              <p:par>
                <p:cTn presetID="10" presetClass="entr" presetSubtype="0" fill="hold" nodeType="withEffect">
                  <p:stCondLst>
                    <p:cond delay="75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4" grpId="0" animBg="1">
        <p:tmplLst>
          <p:tmpl>
            <p:tnLst>
              <p:par>
                <p:cTn presetID="10" presetClass="entr" presetSubtype="0" fill="hold" nodeType="withEffect">
                  <p:stCondLst>
                    <p:cond delay="100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P spid="45" grpId="0" animBg="1">
        <p:tmplLst>
          <p:tmpl>
            <p:tnLst>
              <p:par>
                <p:cTn presetID="10" presetClass="entr" presetSubtype="0" fill="hold" nodeType="withEffect">
                  <p:stCondLst>
                    <p:cond delay="125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46" grpId="0" animBg="1">
        <p:tmplLst>
          <p:tmpl>
            <p:tnLst>
              <p:par>
                <p:cTn presetID="10" presetClass="entr" presetSubtype="0" fill="hold" nodeType="withEffect">
                  <p:stCondLst>
                    <p:cond delay="1500"/>
                  </p:stCondLst>
                  <p:childTnLst>
                    <p:set>
                      <p:cBhvr>
                        <p:cTn dur="1" fill="hold">
                          <p:stCondLst>
                            <p:cond delay="0"/>
                          </p:stCondLst>
                        </p:cTn>
                        <p:tgtEl>
                          <p:spTgt spid="46"/>
                        </p:tgtEl>
                        <p:attrNameLst>
                          <p:attrName>style.visibility</p:attrName>
                        </p:attrNameLst>
                      </p:cBhvr>
                      <p:to>
                        <p:strVal val="visible"/>
                      </p:to>
                    </p:set>
                    <p:animEffect transition="in" filter="fade">
                      <p:cBhvr>
                        <p:cTn dur="500"/>
                        <p:tgtEl>
                          <p:spTgt spid="46"/>
                        </p:tgtEl>
                      </p:cBhvr>
                    </p:animEffect>
                  </p:childTnLst>
                </p:cTn>
              </p:par>
            </p:tnLst>
          </p:tmpl>
        </p:tmplLst>
      </p:bldP>
      <p:bldP spid="47" grpId="0" animBg="1">
        <p:tmplLst>
          <p:tmpl>
            <p:tnLst>
              <p:par>
                <p:cTn presetID="10" presetClass="entr" presetSubtype="0" fill="hold" nodeType="withEffect">
                  <p:stCondLst>
                    <p:cond delay="1750"/>
                  </p:stCondLst>
                  <p:childTnLst>
                    <p:set>
                      <p:cBhvr>
                        <p:cTn dur="1" fill="hold">
                          <p:stCondLst>
                            <p:cond delay="0"/>
                          </p:stCondLst>
                        </p:cTn>
                        <p:tgtEl>
                          <p:spTgt spid="47"/>
                        </p:tgtEl>
                        <p:attrNameLst>
                          <p:attrName>style.visibility</p:attrName>
                        </p:attrNameLst>
                      </p:cBhvr>
                      <p:to>
                        <p:strVal val="visible"/>
                      </p:to>
                    </p:set>
                    <p:animEffect transition="in" filter="fade">
                      <p:cBhvr>
                        <p:cTn dur="500"/>
                        <p:tgtEl>
                          <p:spTgt spid="47"/>
                        </p:tgtEl>
                      </p:cBhvr>
                    </p:animEffect>
                  </p:childTnLst>
                </p:cTn>
              </p:par>
            </p:tnLst>
          </p:tmpl>
        </p:tmplLst>
      </p:bldP>
      <p:bldP spid="2"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Quote layout blue with white logo">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6026841-CF46-4B9A-BF33-8F6F1AFB705C}"/>
              </a:ext>
            </a:extLst>
          </p:cNvPr>
          <p:cNvSpPr/>
          <p:nvPr/>
        </p:nvSpPr>
        <p:spPr bwMode="gray">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12183650 w 12192000"/>
              <a:gd name="connsiteY3" fmla="*/ 6858000 h 6858000"/>
              <a:gd name="connsiteX4" fmla="*/ 12168455 w 12192000"/>
              <a:gd name="connsiteY4" fmla="*/ 6782736 h 6858000"/>
              <a:gd name="connsiteX5" fmla="*/ 11892388 w 12192000"/>
              <a:gd name="connsiteY5" fmla="*/ 6599746 h 6858000"/>
              <a:gd name="connsiteX6" fmla="*/ 299612 w 12192000"/>
              <a:gd name="connsiteY6" fmla="*/ 6599746 h 6858000"/>
              <a:gd name="connsiteX7" fmla="*/ 23545 w 12192000"/>
              <a:gd name="connsiteY7" fmla="*/ 6782736 h 6858000"/>
              <a:gd name="connsiteX8" fmla="*/ 8350 w 12192000"/>
              <a:gd name="connsiteY8" fmla="*/ 6858000 h 6858000"/>
              <a:gd name="connsiteX9" fmla="*/ 0 w 12192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0" y="0"/>
                </a:moveTo>
                <a:lnTo>
                  <a:pt x="12192000" y="0"/>
                </a:lnTo>
                <a:lnTo>
                  <a:pt x="12192000" y="6858000"/>
                </a:lnTo>
                <a:lnTo>
                  <a:pt x="12183650" y="6858000"/>
                </a:lnTo>
                <a:lnTo>
                  <a:pt x="12168455" y="6782736"/>
                </a:lnTo>
                <a:cubicBezTo>
                  <a:pt x="12122971" y="6675201"/>
                  <a:pt x="12016491" y="6599746"/>
                  <a:pt x="11892388" y="6599746"/>
                </a:cubicBezTo>
                <a:lnTo>
                  <a:pt x="299612" y="6599746"/>
                </a:lnTo>
                <a:cubicBezTo>
                  <a:pt x="175509" y="6599746"/>
                  <a:pt x="69029" y="6675201"/>
                  <a:pt x="23545" y="6782736"/>
                </a:cubicBezTo>
                <a:lnTo>
                  <a:pt x="8350"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FC1B7B0-A793-418C-924C-9DF37C22C127}"/>
              </a:ext>
            </a:extLst>
          </p:cNvPr>
          <p:cNvSpPr>
            <a:spLocks noGrp="1"/>
          </p:cNvSpPr>
          <p:nvPr>
            <p:ph type="title"/>
          </p:nvPr>
        </p:nvSpPr>
        <p:spPr bwMode="gray">
          <a:xfrm>
            <a:off x="1986457" y="1996966"/>
            <a:ext cx="8219088" cy="2215166"/>
          </a:xfrm>
        </p:spPr>
        <p:txBody>
          <a:bodyPr anchor="ctr"/>
          <a:lstStyle>
            <a:lvl1pPr algn="ctr">
              <a:defRPr sz="3600">
                <a:solidFill>
                  <a:schemeClr val="bg1"/>
                </a:solidFill>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4049EEB-89AC-4ED0-A462-AA4754629170}"/>
              </a:ext>
            </a:extLst>
          </p:cNvPr>
          <p:cNvSpPr>
            <a:spLocks noGrp="1"/>
          </p:cNvSpPr>
          <p:nvPr>
            <p:ph type="dt" sz="half" idx="10"/>
          </p:nvPr>
        </p:nvSpPr>
        <p:spPr bwMode="gray"/>
        <p:txBody>
          <a:bodyPr/>
          <a:lstStyle>
            <a:lvl1pPr>
              <a:defRPr>
                <a:solidFill>
                  <a:schemeClr val="tx2"/>
                </a:solidFill>
              </a:defRPr>
            </a:lvl1pPr>
          </a:lstStyle>
          <a:p>
            <a:fld id="{99F08AA0-B84A-4F8D-9E8D-A4AA4D513B37}" type="datetime4">
              <a:rPr lang="en-US" smtClean="0"/>
              <a:t>October 19, 2023</a:t>
            </a:fld>
            <a:endParaRPr lang="en-US"/>
          </a:p>
        </p:txBody>
      </p:sp>
      <p:sp>
        <p:nvSpPr>
          <p:cNvPr id="5" name="Slide Number Placeholder 4">
            <a:extLst>
              <a:ext uri="{FF2B5EF4-FFF2-40B4-BE49-F238E27FC236}">
                <a16:creationId xmlns:a16="http://schemas.microsoft.com/office/drawing/2014/main" id="{57EF8C1E-FA8B-40AD-8236-63676E082795}"/>
              </a:ext>
            </a:extLst>
          </p:cNvPr>
          <p:cNvSpPr>
            <a:spLocks noGrp="1"/>
          </p:cNvSpPr>
          <p:nvPr>
            <p:ph type="sldNum" sz="quarter" idx="12"/>
          </p:nvPr>
        </p:nvSpPr>
        <p:spPr bwMode="gray"/>
        <p:txBody>
          <a:bodyPr/>
          <a:lstStyle>
            <a:lvl1pPr>
              <a:defRPr>
                <a:solidFill>
                  <a:schemeClr val="tx2"/>
                </a:solidFill>
              </a:defRPr>
            </a:lvl1pPr>
          </a:lstStyle>
          <a:p>
            <a:fld id="{88041132-CD80-4C7D-BB86-1708B1CF1398}" type="slidenum">
              <a:rPr lang="en-US" smtClean="0"/>
              <a:pPr/>
              <a:t>‹#›</a:t>
            </a:fld>
            <a:endParaRPr lang="en-US"/>
          </a:p>
        </p:txBody>
      </p:sp>
      <p:sp>
        <p:nvSpPr>
          <p:cNvPr id="16" name="Text Placeholder 15">
            <a:extLst>
              <a:ext uri="{FF2B5EF4-FFF2-40B4-BE49-F238E27FC236}">
                <a16:creationId xmlns:a16="http://schemas.microsoft.com/office/drawing/2014/main" id="{07CC8C27-14CC-41DD-91A8-97A41CE128E3}"/>
              </a:ext>
            </a:extLst>
          </p:cNvPr>
          <p:cNvSpPr>
            <a:spLocks noGrp="1"/>
          </p:cNvSpPr>
          <p:nvPr>
            <p:ph type="body" sz="quarter" idx="13" hasCustomPrompt="1"/>
          </p:nvPr>
        </p:nvSpPr>
        <p:spPr bwMode="gray">
          <a:xfrm>
            <a:off x="5811234" y="1352622"/>
            <a:ext cx="579056" cy="394808"/>
          </a:xfrm>
          <a:custGeom>
            <a:avLst/>
            <a:gdLst>
              <a:gd name="connsiteX0" fmla="*/ 876300 w 876300"/>
              <a:gd name="connsiteY0" fmla="*/ 0 h 597475"/>
              <a:gd name="connsiteX1" fmla="*/ 876300 w 876300"/>
              <a:gd name="connsiteY1" fmla="*/ 119491 h 597475"/>
              <a:gd name="connsiteX2" fmla="*/ 681142 w 876300"/>
              <a:gd name="connsiteY2" fmla="*/ 199263 h 597475"/>
              <a:gd name="connsiteX3" fmla="*/ 876300 w 876300"/>
              <a:gd name="connsiteY3" fmla="*/ 398316 h 597475"/>
              <a:gd name="connsiteX4" fmla="*/ 677142 w 876300"/>
              <a:gd name="connsiteY4" fmla="*/ 597475 h 597475"/>
              <a:gd name="connsiteX5" fmla="*/ 477984 w 876300"/>
              <a:gd name="connsiteY5" fmla="*/ 398316 h 597475"/>
              <a:gd name="connsiteX6" fmla="*/ 876300 w 876300"/>
              <a:gd name="connsiteY6" fmla="*/ 0 h 597475"/>
              <a:gd name="connsiteX7" fmla="*/ 398316 w 876300"/>
              <a:gd name="connsiteY7" fmla="*/ 0 h 597475"/>
              <a:gd name="connsiteX8" fmla="*/ 398316 w 876300"/>
              <a:gd name="connsiteY8" fmla="*/ 119491 h 597475"/>
              <a:gd name="connsiteX9" fmla="*/ 203159 w 876300"/>
              <a:gd name="connsiteY9" fmla="*/ 199263 h 597475"/>
              <a:gd name="connsiteX10" fmla="*/ 398316 w 876300"/>
              <a:gd name="connsiteY10" fmla="*/ 398316 h 597475"/>
              <a:gd name="connsiteX11" fmla="*/ 199158 w 876300"/>
              <a:gd name="connsiteY11" fmla="*/ 597475 h 597475"/>
              <a:gd name="connsiteX12" fmla="*/ 0 w 876300"/>
              <a:gd name="connsiteY12" fmla="*/ 398316 h 597475"/>
              <a:gd name="connsiteX13" fmla="*/ 398316 w 876300"/>
              <a:gd name="connsiteY13" fmla="*/ 0 h 597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76300" h="597475">
                <a:moveTo>
                  <a:pt x="876300" y="0"/>
                </a:moveTo>
                <a:lnTo>
                  <a:pt x="876300" y="119491"/>
                </a:lnTo>
                <a:cubicBezTo>
                  <a:pt x="800300" y="119491"/>
                  <a:pt x="731425" y="149952"/>
                  <a:pt x="681142" y="199263"/>
                </a:cubicBezTo>
                <a:cubicBezTo>
                  <a:pt x="789270" y="201406"/>
                  <a:pt x="876300" y="289674"/>
                  <a:pt x="876300" y="398316"/>
                </a:cubicBezTo>
                <a:cubicBezTo>
                  <a:pt x="876300" y="508311"/>
                  <a:pt x="787137" y="597475"/>
                  <a:pt x="677142" y="597475"/>
                </a:cubicBezTo>
                <a:cubicBezTo>
                  <a:pt x="567157" y="597475"/>
                  <a:pt x="477984" y="508311"/>
                  <a:pt x="477984" y="398316"/>
                </a:cubicBezTo>
                <a:cubicBezTo>
                  <a:pt x="477984" y="178337"/>
                  <a:pt x="656320" y="0"/>
                  <a:pt x="876300" y="0"/>
                </a:cubicBezTo>
                <a:close/>
                <a:moveTo>
                  <a:pt x="398316" y="0"/>
                </a:moveTo>
                <a:lnTo>
                  <a:pt x="398316" y="119491"/>
                </a:lnTo>
                <a:cubicBezTo>
                  <a:pt x="322307" y="119491"/>
                  <a:pt x="253441" y="149952"/>
                  <a:pt x="203159" y="199263"/>
                </a:cubicBezTo>
                <a:cubicBezTo>
                  <a:pt x="311287" y="201406"/>
                  <a:pt x="398316" y="289674"/>
                  <a:pt x="398316" y="398316"/>
                </a:cubicBezTo>
                <a:cubicBezTo>
                  <a:pt x="398316" y="508311"/>
                  <a:pt x="309153" y="597475"/>
                  <a:pt x="199158" y="597475"/>
                </a:cubicBezTo>
                <a:cubicBezTo>
                  <a:pt x="89164" y="597475"/>
                  <a:pt x="0" y="508311"/>
                  <a:pt x="0" y="398316"/>
                </a:cubicBezTo>
                <a:cubicBezTo>
                  <a:pt x="0" y="178337"/>
                  <a:pt x="178337" y="0"/>
                  <a:pt x="398316" y="0"/>
                </a:cubicBezTo>
                <a:close/>
              </a:path>
            </a:pathLst>
          </a:custGeom>
          <a:solidFill>
            <a:schemeClr val="bg1"/>
          </a:solidFill>
        </p:spPr>
        <p:txBody>
          <a:bodyPr wrap="square">
            <a:noAutofit/>
          </a:bodyPr>
          <a:lstStyle>
            <a:lvl1pPr>
              <a:defRPr/>
            </a:lvl1pPr>
          </a:lstStyle>
          <a:p>
            <a:pPr lvl="0"/>
            <a:r>
              <a:rPr lang="en-US" dirty="0"/>
              <a:t> </a:t>
            </a:r>
          </a:p>
        </p:txBody>
      </p:sp>
      <p:sp>
        <p:nvSpPr>
          <p:cNvPr id="17" name="Text Placeholder 16">
            <a:extLst>
              <a:ext uri="{FF2B5EF4-FFF2-40B4-BE49-F238E27FC236}">
                <a16:creationId xmlns:a16="http://schemas.microsoft.com/office/drawing/2014/main" id="{478381D1-B098-4F47-A8A4-74E8DC9E485F}"/>
              </a:ext>
            </a:extLst>
          </p:cNvPr>
          <p:cNvSpPr>
            <a:spLocks noGrp="1"/>
          </p:cNvSpPr>
          <p:nvPr>
            <p:ph type="body" sz="quarter" idx="14" hasCustomPrompt="1"/>
          </p:nvPr>
        </p:nvSpPr>
        <p:spPr bwMode="gray">
          <a:xfrm flipH="1" flipV="1">
            <a:off x="5811234" y="4547764"/>
            <a:ext cx="579056" cy="394810"/>
          </a:xfrm>
          <a:custGeom>
            <a:avLst/>
            <a:gdLst>
              <a:gd name="connsiteX0" fmla="*/ 876300 w 876300"/>
              <a:gd name="connsiteY0" fmla="*/ 0 h 597475"/>
              <a:gd name="connsiteX1" fmla="*/ 876300 w 876300"/>
              <a:gd name="connsiteY1" fmla="*/ 119491 h 597475"/>
              <a:gd name="connsiteX2" fmla="*/ 681142 w 876300"/>
              <a:gd name="connsiteY2" fmla="*/ 199263 h 597475"/>
              <a:gd name="connsiteX3" fmla="*/ 876300 w 876300"/>
              <a:gd name="connsiteY3" fmla="*/ 398316 h 597475"/>
              <a:gd name="connsiteX4" fmla="*/ 677142 w 876300"/>
              <a:gd name="connsiteY4" fmla="*/ 597475 h 597475"/>
              <a:gd name="connsiteX5" fmla="*/ 477984 w 876300"/>
              <a:gd name="connsiteY5" fmla="*/ 398316 h 597475"/>
              <a:gd name="connsiteX6" fmla="*/ 876300 w 876300"/>
              <a:gd name="connsiteY6" fmla="*/ 0 h 597475"/>
              <a:gd name="connsiteX7" fmla="*/ 398316 w 876300"/>
              <a:gd name="connsiteY7" fmla="*/ 0 h 597475"/>
              <a:gd name="connsiteX8" fmla="*/ 398316 w 876300"/>
              <a:gd name="connsiteY8" fmla="*/ 119491 h 597475"/>
              <a:gd name="connsiteX9" fmla="*/ 203159 w 876300"/>
              <a:gd name="connsiteY9" fmla="*/ 199263 h 597475"/>
              <a:gd name="connsiteX10" fmla="*/ 398316 w 876300"/>
              <a:gd name="connsiteY10" fmla="*/ 398316 h 597475"/>
              <a:gd name="connsiteX11" fmla="*/ 199158 w 876300"/>
              <a:gd name="connsiteY11" fmla="*/ 597475 h 597475"/>
              <a:gd name="connsiteX12" fmla="*/ 0 w 876300"/>
              <a:gd name="connsiteY12" fmla="*/ 398316 h 597475"/>
              <a:gd name="connsiteX13" fmla="*/ 398316 w 876300"/>
              <a:gd name="connsiteY13" fmla="*/ 0 h 597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76300" h="597475">
                <a:moveTo>
                  <a:pt x="876300" y="0"/>
                </a:moveTo>
                <a:lnTo>
                  <a:pt x="876300" y="119491"/>
                </a:lnTo>
                <a:cubicBezTo>
                  <a:pt x="800300" y="119491"/>
                  <a:pt x="731425" y="149952"/>
                  <a:pt x="681142" y="199263"/>
                </a:cubicBezTo>
                <a:cubicBezTo>
                  <a:pt x="789270" y="201406"/>
                  <a:pt x="876300" y="289674"/>
                  <a:pt x="876300" y="398316"/>
                </a:cubicBezTo>
                <a:cubicBezTo>
                  <a:pt x="876300" y="508311"/>
                  <a:pt x="787137" y="597475"/>
                  <a:pt x="677142" y="597475"/>
                </a:cubicBezTo>
                <a:cubicBezTo>
                  <a:pt x="567157" y="597475"/>
                  <a:pt x="477984" y="508311"/>
                  <a:pt x="477984" y="398316"/>
                </a:cubicBezTo>
                <a:cubicBezTo>
                  <a:pt x="477984" y="178337"/>
                  <a:pt x="656320" y="0"/>
                  <a:pt x="876300" y="0"/>
                </a:cubicBezTo>
                <a:close/>
                <a:moveTo>
                  <a:pt x="398316" y="0"/>
                </a:moveTo>
                <a:lnTo>
                  <a:pt x="398316" y="119491"/>
                </a:lnTo>
                <a:cubicBezTo>
                  <a:pt x="322307" y="119491"/>
                  <a:pt x="253441" y="149952"/>
                  <a:pt x="203159" y="199263"/>
                </a:cubicBezTo>
                <a:cubicBezTo>
                  <a:pt x="311287" y="201406"/>
                  <a:pt x="398316" y="289674"/>
                  <a:pt x="398316" y="398316"/>
                </a:cubicBezTo>
                <a:cubicBezTo>
                  <a:pt x="398316" y="508311"/>
                  <a:pt x="309153" y="597475"/>
                  <a:pt x="199158" y="597475"/>
                </a:cubicBezTo>
                <a:cubicBezTo>
                  <a:pt x="89164" y="597475"/>
                  <a:pt x="0" y="508311"/>
                  <a:pt x="0" y="398316"/>
                </a:cubicBezTo>
                <a:cubicBezTo>
                  <a:pt x="0" y="178337"/>
                  <a:pt x="178337" y="0"/>
                  <a:pt x="398316" y="0"/>
                </a:cubicBezTo>
                <a:close/>
              </a:path>
            </a:pathLst>
          </a:custGeom>
          <a:solidFill>
            <a:schemeClr val="bg1"/>
          </a:solidFill>
        </p:spPr>
        <p:txBody>
          <a:bodyPr wrap="square">
            <a:noAutofit/>
          </a:bodyPr>
          <a:lstStyle>
            <a:lvl1pPr>
              <a:defRPr/>
            </a:lvl1pPr>
          </a:lstStyle>
          <a:p>
            <a:pPr lvl="0"/>
            <a:r>
              <a:rPr lang="en-US" dirty="0"/>
              <a:t> </a:t>
            </a:r>
          </a:p>
        </p:txBody>
      </p:sp>
      <p:sp>
        <p:nvSpPr>
          <p:cNvPr id="10" name="Text Placeholder 2">
            <a:extLst>
              <a:ext uri="{FF2B5EF4-FFF2-40B4-BE49-F238E27FC236}">
                <a16:creationId xmlns:a16="http://schemas.microsoft.com/office/drawing/2014/main" id="{620A975E-160B-4FF7-9414-680D21FBA741}"/>
              </a:ext>
            </a:extLst>
          </p:cNvPr>
          <p:cNvSpPr>
            <a:spLocks noGrp="1"/>
          </p:cNvSpPr>
          <p:nvPr>
            <p:ph type="body" sz="quarter" idx="38" hasCustomPrompt="1"/>
          </p:nvPr>
        </p:nvSpPr>
        <p:spPr>
          <a:xfrm>
            <a:off x="11363645" y="315913"/>
            <a:ext cx="496513" cy="417896"/>
          </a:xfrm>
          <a:blipFill>
            <a:blip r:embed="rId2"/>
            <a:stretch>
              <a:fillRect/>
            </a:stretch>
          </a:blipFill>
        </p:spPr>
        <p:txBody>
          <a:bodyPr/>
          <a:lstStyle>
            <a:lvl1pPr>
              <a:defRPr sz="100">
                <a:noFill/>
              </a:defRPr>
            </a:lvl1pPr>
          </a:lstStyle>
          <a:p>
            <a:pPr lvl="0"/>
            <a:r>
              <a:rPr lang="de-DE" dirty="0"/>
              <a:t> </a:t>
            </a:r>
            <a:endParaRPr lang="en-GB" dirty="0"/>
          </a:p>
        </p:txBody>
      </p:sp>
      <p:sp>
        <p:nvSpPr>
          <p:cNvPr id="11" name="Footer Placeholder 6">
            <a:extLst>
              <a:ext uri="{FF2B5EF4-FFF2-40B4-BE49-F238E27FC236}">
                <a16:creationId xmlns:a16="http://schemas.microsoft.com/office/drawing/2014/main" id="{1F92479B-E385-4D5C-AAB6-112484B91FC4}"/>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tx1"/>
                </a:solidFill>
              </a:defRPr>
            </a:lvl1pPr>
          </a:lstStyle>
          <a:p>
            <a:r>
              <a:rPr lang="en-US"/>
              <a:t>Presentation Title</a:t>
            </a:r>
            <a:endParaRPr lang="en-US" dirty="0"/>
          </a:p>
        </p:txBody>
      </p:sp>
    </p:spTree>
    <p:extLst>
      <p:ext uri="{BB962C8B-B14F-4D97-AF65-F5344CB8AC3E}">
        <p14:creationId xmlns:p14="http://schemas.microsoft.com/office/powerpoint/2010/main" val="2573329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Quote layout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1B7B0-A793-418C-924C-9DF37C22C127}"/>
              </a:ext>
            </a:extLst>
          </p:cNvPr>
          <p:cNvSpPr>
            <a:spLocks noGrp="1"/>
          </p:cNvSpPr>
          <p:nvPr>
            <p:ph type="title"/>
          </p:nvPr>
        </p:nvSpPr>
        <p:spPr>
          <a:xfrm>
            <a:off x="1986457" y="1996966"/>
            <a:ext cx="8219088" cy="2215166"/>
          </a:xfrm>
        </p:spPr>
        <p:txBody>
          <a:bodyPr anchor="ctr"/>
          <a:lstStyle>
            <a:lvl1pPr algn="ctr">
              <a:defRPr sz="3600">
                <a:solidFill>
                  <a:schemeClr val="tx1"/>
                </a:solidFill>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4049EEB-89AC-4ED0-A462-AA4754629170}"/>
              </a:ext>
            </a:extLst>
          </p:cNvPr>
          <p:cNvSpPr>
            <a:spLocks noGrp="1"/>
          </p:cNvSpPr>
          <p:nvPr>
            <p:ph type="dt" sz="half" idx="10"/>
          </p:nvPr>
        </p:nvSpPr>
        <p:spPr/>
        <p:txBody>
          <a:bodyPr/>
          <a:lstStyle>
            <a:lvl1pPr>
              <a:defRPr>
                <a:solidFill>
                  <a:schemeClr val="bg1"/>
                </a:solidFill>
              </a:defRPr>
            </a:lvl1pPr>
          </a:lstStyle>
          <a:p>
            <a:fld id="{FD0D0784-ED11-4421-B933-DC38C91A1FA1}" type="datetime4">
              <a:rPr lang="en-US" smtClean="0"/>
              <a:t>October 19, 2023</a:t>
            </a:fld>
            <a:endParaRPr lang="en-US"/>
          </a:p>
        </p:txBody>
      </p:sp>
      <p:sp>
        <p:nvSpPr>
          <p:cNvPr id="5" name="Slide Number Placeholder 4">
            <a:extLst>
              <a:ext uri="{FF2B5EF4-FFF2-40B4-BE49-F238E27FC236}">
                <a16:creationId xmlns:a16="http://schemas.microsoft.com/office/drawing/2014/main" id="{57EF8C1E-FA8B-40AD-8236-63676E082795}"/>
              </a:ext>
            </a:extLst>
          </p:cNvPr>
          <p:cNvSpPr>
            <a:spLocks noGrp="1"/>
          </p:cNvSpPr>
          <p:nvPr>
            <p:ph type="sldNum" sz="quarter" idx="12"/>
          </p:nvPr>
        </p:nvSpPr>
        <p:spPr/>
        <p:txBody>
          <a:bodyPr/>
          <a:lstStyle>
            <a:lvl1pPr>
              <a:defRPr>
                <a:solidFill>
                  <a:schemeClr val="bg1"/>
                </a:solidFill>
              </a:defRPr>
            </a:lvl1pPr>
          </a:lstStyle>
          <a:p>
            <a:fld id="{88041132-CD80-4C7D-BB86-1708B1CF1398}" type="slidenum">
              <a:rPr lang="en-US" smtClean="0"/>
              <a:pPr/>
              <a:t>‹#›</a:t>
            </a:fld>
            <a:endParaRPr lang="en-US"/>
          </a:p>
        </p:txBody>
      </p:sp>
      <p:sp>
        <p:nvSpPr>
          <p:cNvPr id="16" name="Text Placeholder 15">
            <a:extLst>
              <a:ext uri="{FF2B5EF4-FFF2-40B4-BE49-F238E27FC236}">
                <a16:creationId xmlns:a16="http://schemas.microsoft.com/office/drawing/2014/main" id="{07CC8C27-14CC-41DD-91A8-97A41CE128E3}"/>
              </a:ext>
            </a:extLst>
          </p:cNvPr>
          <p:cNvSpPr>
            <a:spLocks noGrp="1"/>
          </p:cNvSpPr>
          <p:nvPr>
            <p:ph type="body" sz="quarter" idx="13" hasCustomPrompt="1"/>
          </p:nvPr>
        </p:nvSpPr>
        <p:spPr>
          <a:xfrm>
            <a:off x="5811234" y="1352622"/>
            <a:ext cx="579056" cy="394808"/>
          </a:xfrm>
          <a:custGeom>
            <a:avLst/>
            <a:gdLst>
              <a:gd name="connsiteX0" fmla="*/ 876300 w 876300"/>
              <a:gd name="connsiteY0" fmla="*/ 0 h 597475"/>
              <a:gd name="connsiteX1" fmla="*/ 876300 w 876300"/>
              <a:gd name="connsiteY1" fmla="*/ 119491 h 597475"/>
              <a:gd name="connsiteX2" fmla="*/ 681142 w 876300"/>
              <a:gd name="connsiteY2" fmla="*/ 199263 h 597475"/>
              <a:gd name="connsiteX3" fmla="*/ 876300 w 876300"/>
              <a:gd name="connsiteY3" fmla="*/ 398316 h 597475"/>
              <a:gd name="connsiteX4" fmla="*/ 677142 w 876300"/>
              <a:gd name="connsiteY4" fmla="*/ 597475 h 597475"/>
              <a:gd name="connsiteX5" fmla="*/ 477984 w 876300"/>
              <a:gd name="connsiteY5" fmla="*/ 398316 h 597475"/>
              <a:gd name="connsiteX6" fmla="*/ 876300 w 876300"/>
              <a:gd name="connsiteY6" fmla="*/ 0 h 597475"/>
              <a:gd name="connsiteX7" fmla="*/ 398316 w 876300"/>
              <a:gd name="connsiteY7" fmla="*/ 0 h 597475"/>
              <a:gd name="connsiteX8" fmla="*/ 398316 w 876300"/>
              <a:gd name="connsiteY8" fmla="*/ 119491 h 597475"/>
              <a:gd name="connsiteX9" fmla="*/ 203159 w 876300"/>
              <a:gd name="connsiteY9" fmla="*/ 199263 h 597475"/>
              <a:gd name="connsiteX10" fmla="*/ 398316 w 876300"/>
              <a:gd name="connsiteY10" fmla="*/ 398316 h 597475"/>
              <a:gd name="connsiteX11" fmla="*/ 199158 w 876300"/>
              <a:gd name="connsiteY11" fmla="*/ 597475 h 597475"/>
              <a:gd name="connsiteX12" fmla="*/ 0 w 876300"/>
              <a:gd name="connsiteY12" fmla="*/ 398316 h 597475"/>
              <a:gd name="connsiteX13" fmla="*/ 398316 w 876300"/>
              <a:gd name="connsiteY13" fmla="*/ 0 h 597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76300" h="597475">
                <a:moveTo>
                  <a:pt x="876300" y="0"/>
                </a:moveTo>
                <a:lnTo>
                  <a:pt x="876300" y="119491"/>
                </a:lnTo>
                <a:cubicBezTo>
                  <a:pt x="800300" y="119491"/>
                  <a:pt x="731425" y="149952"/>
                  <a:pt x="681142" y="199263"/>
                </a:cubicBezTo>
                <a:cubicBezTo>
                  <a:pt x="789270" y="201406"/>
                  <a:pt x="876300" y="289674"/>
                  <a:pt x="876300" y="398316"/>
                </a:cubicBezTo>
                <a:cubicBezTo>
                  <a:pt x="876300" y="508311"/>
                  <a:pt x="787137" y="597475"/>
                  <a:pt x="677142" y="597475"/>
                </a:cubicBezTo>
                <a:cubicBezTo>
                  <a:pt x="567157" y="597475"/>
                  <a:pt x="477984" y="508311"/>
                  <a:pt x="477984" y="398316"/>
                </a:cubicBezTo>
                <a:cubicBezTo>
                  <a:pt x="477984" y="178337"/>
                  <a:pt x="656320" y="0"/>
                  <a:pt x="876300" y="0"/>
                </a:cubicBezTo>
                <a:close/>
                <a:moveTo>
                  <a:pt x="398316" y="0"/>
                </a:moveTo>
                <a:lnTo>
                  <a:pt x="398316" y="119491"/>
                </a:lnTo>
                <a:cubicBezTo>
                  <a:pt x="322307" y="119491"/>
                  <a:pt x="253441" y="149952"/>
                  <a:pt x="203159" y="199263"/>
                </a:cubicBezTo>
                <a:cubicBezTo>
                  <a:pt x="311287" y="201406"/>
                  <a:pt x="398316" y="289674"/>
                  <a:pt x="398316" y="398316"/>
                </a:cubicBezTo>
                <a:cubicBezTo>
                  <a:pt x="398316" y="508311"/>
                  <a:pt x="309153" y="597475"/>
                  <a:pt x="199158" y="597475"/>
                </a:cubicBezTo>
                <a:cubicBezTo>
                  <a:pt x="89164" y="597475"/>
                  <a:pt x="0" y="508311"/>
                  <a:pt x="0" y="398316"/>
                </a:cubicBezTo>
                <a:cubicBezTo>
                  <a:pt x="0" y="178337"/>
                  <a:pt x="178337" y="0"/>
                  <a:pt x="398316" y="0"/>
                </a:cubicBezTo>
                <a:close/>
              </a:path>
            </a:pathLst>
          </a:custGeom>
          <a:solidFill>
            <a:schemeClr val="accent1"/>
          </a:solidFill>
        </p:spPr>
        <p:txBody>
          <a:bodyPr wrap="square">
            <a:noAutofit/>
          </a:bodyPr>
          <a:lstStyle>
            <a:lvl1pPr>
              <a:defRPr/>
            </a:lvl1pPr>
          </a:lstStyle>
          <a:p>
            <a:pPr lvl="0"/>
            <a:r>
              <a:rPr lang="en-US" dirty="0"/>
              <a:t> </a:t>
            </a:r>
          </a:p>
        </p:txBody>
      </p:sp>
      <p:sp>
        <p:nvSpPr>
          <p:cNvPr id="17" name="Text Placeholder 16">
            <a:extLst>
              <a:ext uri="{FF2B5EF4-FFF2-40B4-BE49-F238E27FC236}">
                <a16:creationId xmlns:a16="http://schemas.microsoft.com/office/drawing/2014/main" id="{478381D1-B098-4F47-A8A4-74E8DC9E485F}"/>
              </a:ext>
            </a:extLst>
          </p:cNvPr>
          <p:cNvSpPr>
            <a:spLocks noGrp="1"/>
          </p:cNvSpPr>
          <p:nvPr>
            <p:ph type="body" sz="quarter" idx="14" hasCustomPrompt="1"/>
          </p:nvPr>
        </p:nvSpPr>
        <p:spPr>
          <a:xfrm flipH="1" flipV="1">
            <a:off x="5811234" y="4547764"/>
            <a:ext cx="579056" cy="394810"/>
          </a:xfrm>
          <a:custGeom>
            <a:avLst/>
            <a:gdLst>
              <a:gd name="connsiteX0" fmla="*/ 876300 w 876300"/>
              <a:gd name="connsiteY0" fmla="*/ 0 h 597475"/>
              <a:gd name="connsiteX1" fmla="*/ 876300 w 876300"/>
              <a:gd name="connsiteY1" fmla="*/ 119491 h 597475"/>
              <a:gd name="connsiteX2" fmla="*/ 681142 w 876300"/>
              <a:gd name="connsiteY2" fmla="*/ 199263 h 597475"/>
              <a:gd name="connsiteX3" fmla="*/ 876300 w 876300"/>
              <a:gd name="connsiteY3" fmla="*/ 398316 h 597475"/>
              <a:gd name="connsiteX4" fmla="*/ 677142 w 876300"/>
              <a:gd name="connsiteY4" fmla="*/ 597475 h 597475"/>
              <a:gd name="connsiteX5" fmla="*/ 477984 w 876300"/>
              <a:gd name="connsiteY5" fmla="*/ 398316 h 597475"/>
              <a:gd name="connsiteX6" fmla="*/ 876300 w 876300"/>
              <a:gd name="connsiteY6" fmla="*/ 0 h 597475"/>
              <a:gd name="connsiteX7" fmla="*/ 398316 w 876300"/>
              <a:gd name="connsiteY7" fmla="*/ 0 h 597475"/>
              <a:gd name="connsiteX8" fmla="*/ 398316 w 876300"/>
              <a:gd name="connsiteY8" fmla="*/ 119491 h 597475"/>
              <a:gd name="connsiteX9" fmla="*/ 203159 w 876300"/>
              <a:gd name="connsiteY9" fmla="*/ 199263 h 597475"/>
              <a:gd name="connsiteX10" fmla="*/ 398316 w 876300"/>
              <a:gd name="connsiteY10" fmla="*/ 398316 h 597475"/>
              <a:gd name="connsiteX11" fmla="*/ 199158 w 876300"/>
              <a:gd name="connsiteY11" fmla="*/ 597475 h 597475"/>
              <a:gd name="connsiteX12" fmla="*/ 0 w 876300"/>
              <a:gd name="connsiteY12" fmla="*/ 398316 h 597475"/>
              <a:gd name="connsiteX13" fmla="*/ 398316 w 876300"/>
              <a:gd name="connsiteY13" fmla="*/ 0 h 597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76300" h="597475">
                <a:moveTo>
                  <a:pt x="876300" y="0"/>
                </a:moveTo>
                <a:lnTo>
                  <a:pt x="876300" y="119491"/>
                </a:lnTo>
                <a:cubicBezTo>
                  <a:pt x="800300" y="119491"/>
                  <a:pt x="731425" y="149952"/>
                  <a:pt x="681142" y="199263"/>
                </a:cubicBezTo>
                <a:cubicBezTo>
                  <a:pt x="789270" y="201406"/>
                  <a:pt x="876300" y="289674"/>
                  <a:pt x="876300" y="398316"/>
                </a:cubicBezTo>
                <a:cubicBezTo>
                  <a:pt x="876300" y="508311"/>
                  <a:pt x="787137" y="597475"/>
                  <a:pt x="677142" y="597475"/>
                </a:cubicBezTo>
                <a:cubicBezTo>
                  <a:pt x="567157" y="597475"/>
                  <a:pt x="477984" y="508311"/>
                  <a:pt x="477984" y="398316"/>
                </a:cubicBezTo>
                <a:cubicBezTo>
                  <a:pt x="477984" y="178337"/>
                  <a:pt x="656320" y="0"/>
                  <a:pt x="876300" y="0"/>
                </a:cubicBezTo>
                <a:close/>
                <a:moveTo>
                  <a:pt x="398316" y="0"/>
                </a:moveTo>
                <a:lnTo>
                  <a:pt x="398316" y="119491"/>
                </a:lnTo>
                <a:cubicBezTo>
                  <a:pt x="322307" y="119491"/>
                  <a:pt x="253441" y="149952"/>
                  <a:pt x="203159" y="199263"/>
                </a:cubicBezTo>
                <a:cubicBezTo>
                  <a:pt x="311287" y="201406"/>
                  <a:pt x="398316" y="289674"/>
                  <a:pt x="398316" y="398316"/>
                </a:cubicBezTo>
                <a:cubicBezTo>
                  <a:pt x="398316" y="508311"/>
                  <a:pt x="309153" y="597475"/>
                  <a:pt x="199158" y="597475"/>
                </a:cubicBezTo>
                <a:cubicBezTo>
                  <a:pt x="89164" y="597475"/>
                  <a:pt x="0" y="508311"/>
                  <a:pt x="0" y="398316"/>
                </a:cubicBezTo>
                <a:cubicBezTo>
                  <a:pt x="0" y="178337"/>
                  <a:pt x="178337" y="0"/>
                  <a:pt x="398316" y="0"/>
                </a:cubicBezTo>
                <a:close/>
              </a:path>
            </a:pathLst>
          </a:custGeom>
          <a:solidFill>
            <a:schemeClr val="accent1"/>
          </a:solidFill>
        </p:spPr>
        <p:txBody>
          <a:bodyPr wrap="square">
            <a:noAutofit/>
          </a:bodyPr>
          <a:lstStyle>
            <a:lvl1pPr>
              <a:defRPr/>
            </a:lvl1pPr>
          </a:lstStyle>
          <a:p>
            <a:pPr lvl="0"/>
            <a:r>
              <a:rPr lang="en-US" dirty="0"/>
              <a:t> </a:t>
            </a:r>
          </a:p>
        </p:txBody>
      </p:sp>
      <p:grpSp>
        <p:nvGrpSpPr>
          <p:cNvPr id="9" name="Group 8">
            <a:extLst>
              <a:ext uri="{FF2B5EF4-FFF2-40B4-BE49-F238E27FC236}">
                <a16:creationId xmlns:a16="http://schemas.microsoft.com/office/drawing/2014/main" id="{4D1E50F3-93F2-43E4-8CE2-6867AD2F39E6}"/>
              </a:ext>
            </a:extLst>
          </p:cNvPr>
          <p:cNvGrpSpPr/>
          <p:nvPr/>
        </p:nvGrpSpPr>
        <p:grpSpPr>
          <a:xfrm>
            <a:off x="11363645" y="315913"/>
            <a:ext cx="496513" cy="417896"/>
            <a:chOff x="4539344" y="2118650"/>
            <a:chExt cx="3118634" cy="2624836"/>
          </a:xfrm>
        </p:grpSpPr>
        <p:sp>
          <p:nvSpPr>
            <p:cNvPr id="10" name="Freeform: Shape 9">
              <a:extLst>
                <a:ext uri="{FF2B5EF4-FFF2-40B4-BE49-F238E27FC236}">
                  <a16:creationId xmlns:a16="http://schemas.microsoft.com/office/drawing/2014/main" id="{709BD149-7194-4DAB-9B4F-273D28C86862}"/>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7F0ADD7C-837A-4297-8952-58443546ACFD}"/>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722AB1B4-F304-48B3-BD6D-11F480066D21}"/>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3CE0F8EE-A637-43EE-996A-7F21E2C9E654}"/>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54C3797E-7446-4F9C-8004-B86883D3D4F1}"/>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5D829FEC-EC0D-4553-AC0E-890494C48261}"/>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759DA2C9-52BD-4710-A515-4D742D655DB0}"/>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B2C6FCFF-4E1A-40DB-84B9-5C1D97F7E854}"/>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6BAC284A-306E-41D3-AF2F-AFA9AF165447}"/>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A05AA9EE-D7F2-4953-BDF4-A39D0E008066}"/>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032378A3-8FA1-48C0-9EA4-CDCA313D8235}"/>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2166DC6D-4865-4833-970F-B3D25AF1124A}"/>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01720856-1EC8-4B6F-A1E3-3A3278A67F6E}"/>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F523854-8DC5-4CA0-A2EC-CFEC10AF2E7B}"/>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6E3725D4-B0BA-48BD-953A-BC4CA83DC131}"/>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8A7AC1C7-BFF0-49F2-9E30-13C586BD6DAD}"/>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A1DCF175-228D-4A4A-A8C0-C9AD069335E8}"/>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5057AF60-95C9-401E-AAAA-DD6152058D3D}"/>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120B8C5B-6236-442D-A6A3-5BD1F668466E}"/>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B2E38F62-1274-4998-966A-260F9B50C118}"/>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29A0E16C-AB74-44A1-B9CB-B2FA75381671}"/>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3" name="Footer Placeholder 6">
            <a:extLst>
              <a:ext uri="{FF2B5EF4-FFF2-40B4-BE49-F238E27FC236}">
                <a16:creationId xmlns:a16="http://schemas.microsoft.com/office/drawing/2014/main" id="{44632750-0FE4-49C1-A053-634A93615874}"/>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Tree>
    <p:extLst>
      <p:ext uri="{BB962C8B-B14F-4D97-AF65-F5344CB8AC3E}">
        <p14:creationId xmlns:p14="http://schemas.microsoft.com/office/powerpoint/2010/main" val="2010241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Leer">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40A836-636C-4AF7-836B-21C1F0DD99C9}"/>
              </a:ext>
            </a:extLst>
          </p:cNvPr>
          <p:cNvSpPr>
            <a:spLocks noGrp="1"/>
          </p:cNvSpPr>
          <p:nvPr>
            <p:ph type="dt" sz="half" idx="10"/>
          </p:nvPr>
        </p:nvSpPr>
        <p:spPr/>
        <p:txBody>
          <a:bodyPr/>
          <a:lstStyle/>
          <a:p>
            <a:fld id="{E8129B45-B9A2-4BA1-BD51-33C866EC7F37}" type="datetime4">
              <a:rPr lang="en-US" smtClean="0"/>
              <a:t>October 19, 2023</a:t>
            </a:fld>
            <a:endParaRPr lang="en-US"/>
          </a:p>
        </p:txBody>
      </p:sp>
      <p:sp>
        <p:nvSpPr>
          <p:cNvPr id="4" name="Slide Number Placeholder 3">
            <a:extLst>
              <a:ext uri="{FF2B5EF4-FFF2-40B4-BE49-F238E27FC236}">
                <a16:creationId xmlns:a16="http://schemas.microsoft.com/office/drawing/2014/main" id="{7BB78247-1A67-4118-B20B-1ED7B8EB9D77}"/>
              </a:ext>
            </a:extLst>
          </p:cNvPr>
          <p:cNvSpPr>
            <a:spLocks noGrp="1"/>
          </p:cNvSpPr>
          <p:nvPr>
            <p:ph type="sldNum" sz="quarter" idx="12"/>
          </p:nvPr>
        </p:nvSpPr>
        <p:spPr/>
        <p:txBody>
          <a:bodyPr/>
          <a:lstStyle/>
          <a:p>
            <a:fld id="{88041132-CD80-4C7D-BB86-1708B1CF1398}" type="slidenum">
              <a:rPr lang="en-US" smtClean="0"/>
              <a:t>‹#›</a:t>
            </a:fld>
            <a:endParaRPr lang="en-US"/>
          </a:p>
        </p:txBody>
      </p:sp>
      <p:grpSp>
        <p:nvGrpSpPr>
          <p:cNvPr id="7" name="Group 6">
            <a:extLst>
              <a:ext uri="{FF2B5EF4-FFF2-40B4-BE49-F238E27FC236}">
                <a16:creationId xmlns:a16="http://schemas.microsoft.com/office/drawing/2014/main" id="{6317326E-9DB4-4566-8B46-97EF83094C03}"/>
              </a:ext>
            </a:extLst>
          </p:cNvPr>
          <p:cNvGrpSpPr/>
          <p:nvPr/>
        </p:nvGrpSpPr>
        <p:grpSpPr>
          <a:xfrm>
            <a:off x="11363645" y="315913"/>
            <a:ext cx="496513" cy="417896"/>
            <a:chOff x="4539344" y="2118650"/>
            <a:chExt cx="3118634" cy="2624836"/>
          </a:xfrm>
        </p:grpSpPr>
        <p:sp>
          <p:nvSpPr>
            <p:cNvPr id="8" name="Freeform: Shape 7">
              <a:extLst>
                <a:ext uri="{FF2B5EF4-FFF2-40B4-BE49-F238E27FC236}">
                  <a16:creationId xmlns:a16="http://schemas.microsoft.com/office/drawing/2014/main" id="{1E8C8B44-4C0E-4623-87D1-D750E634C22B}"/>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1ECF6153-F228-4E42-895F-939B281E419A}"/>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8DBF9A9E-162E-49BB-A292-BC3C597FA061}"/>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EB3527C-FF74-4BAB-B189-1C8AD9795814}"/>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D6A98A49-6482-43AD-80B9-BDB83C8863D6}"/>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227F38EC-271C-46D2-8211-75A7371E0677}"/>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02F68A7B-E6C3-4A75-BC81-71B281B149D1}"/>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44043D00-A42F-460B-8552-22029FE840AF}"/>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AEA02E4D-8852-43F0-900C-AF3BDEDD8B97}"/>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7B16285B-8D04-40D4-988F-46CAFC137E57}"/>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C2823D9F-22BF-4AB6-8FC6-45B3BE22C3C3}"/>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92F6DE4A-CC6C-4CDC-BDD7-C067C6811E75}"/>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F13E929E-6F8D-4908-82D2-634E3E03C6D1}"/>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9A607344-0B1E-4237-B339-046614970E42}"/>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C78DB082-3F44-4D9B-9417-B36517EEE4CE}"/>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ED2E1258-AA5E-4DCF-AE5F-3693BE228DFD}"/>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7F415BF-9691-4159-9AE4-46B989626D2F}"/>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4BF39197-2B38-468C-AAD2-17A847627A13}"/>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7E4EEBBC-9772-4376-AA1D-1712DE623D5D}"/>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65099ED8-CD20-47F1-8F7E-62F8DC021EB5}"/>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7DE79E53-88B7-4A7F-AFF5-10FB503503C7}"/>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29" name="Footer Placeholder 6">
            <a:extLst>
              <a:ext uri="{FF2B5EF4-FFF2-40B4-BE49-F238E27FC236}">
                <a16:creationId xmlns:a16="http://schemas.microsoft.com/office/drawing/2014/main" id="{1CBB61C9-D91C-40A7-B31E-CC1EC539C65F}"/>
              </a:ext>
            </a:extLst>
          </p:cNvPr>
          <p:cNvSpPr txBox="1">
            <a:spLocks/>
          </p:cNvSpPr>
          <p:nvPr/>
        </p:nvSpPr>
        <p:spPr>
          <a:xfrm>
            <a:off x="4017818" y="6673040"/>
            <a:ext cx="4156364" cy="111357"/>
          </a:xfrm>
          <a:prstGeom prst="rect">
            <a:avLst/>
          </a:prstGeom>
        </p:spPr>
        <p:txBody>
          <a:bodyPr vert="horz" wrap="square" lIns="0" tIns="0" rIns="0" bIns="0" rtlCol="0" anchor="b">
            <a:spAutoFit/>
          </a:bodyPr>
          <a:lstStyle>
            <a:defPPr>
              <a:defRPr lang="en-US"/>
            </a:defPPr>
            <a:lvl1pPr marL="0" indent="0" algn="ctr" defTabSz="914400" rtl="0" eaLnBrk="1" latinLnBrk="0" hangingPunct="1">
              <a:lnSpc>
                <a:spcPct val="90000"/>
              </a:lnSpc>
              <a:spcBef>
                <a:spcPts val="1200"/>
              </a:spcBef>
              <a:buFont typeface="Arial" panose="020B0604020202020204" pitchFamily="34" charset="0"/>
              <a:buNone/>
              <a:defRPr sz="800" b="1" kern="1200">
                <a:solidFill>
                  <a:schemeClr val="bg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Presentation Titel</a:t>
            </a:r>
            <a:endParaRPr lang="en-US" dirty="0"/>
          </a:p>
        </p:txBody>
      </p:sp>
    </p:spTree>
    <p:extLst>
      <p:ext uri="{BB962C8B-B14F-4D97-AF65-F5344CB8AC3E}">
        <p14:creationId xmlns:p14="http://schemas.microsoft.com/office/powerpoint/2010/main" val="2269551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1_Titel und Inha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4C459-D62E-4591-8135-49185C76F2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FEC6A6-85D7-443E-BCC9-B1B32D6EA5BB}"/>
              </a:ext>
            </a:extLst>
          </p:cNvPr>
          <p:cNvSpPr>
            <a:spLocks noGrp="1"/>
          </p:cNvSpPr>
          <p:nvPr>
            <p:ph idx="1"/>
          </p:nvPr>
        </p:nvSpPr>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490DBB-FCCD-45B3-93EF-7D9F5747134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ACC71F0-F9DE-4CB4-8390-3E9CF0524452}"/>
              </a:ext>
            </a:extLst>
          </p:cNvPr>
          <p:cNvSpPr>
            <a:spLocks noGrp="1"/>
          </p:cNvSpPr>
          <p:nvPr>
            <p:ph type="ftr" sz="quarter" idx="11"/>
          </p:nvPr>
        </p:nvSpPr>
        <p:spPr/>
        <p:txBody>
          <a:bodyPr/>
          <a:lstStyle/>
          <a:p>
            <a:r>
              <a:rPr lang="en-US"/>
              <a:t>LabCorp / QIAGEN: CDC NWSS IDIQ Discussion</a:t>
            </a:r>
          </a:p>
        </p:txBody>
      </p:sp>
      <p:sp>
        <p:nvSpPr>
          <p:cNvPr id="6" name="Slide Number Placeholder 5">
            <a:extLst>
              <a:ext uri="{FF2B5EF4-FFF2-40B4-BE49-F238E27FC236}">
                <a16:creationId xmlns:a16="http://schemas.microsoft.com/office/drawing/2014/main" id="{DAE65A0C-92BB-49DC-8BF1-6EB76F783B53}"/>
              </a:ext>
            </a:extLst>
          </p:cNvPr>
          <p:cNvSpPr>
            <a:spLocks noGrp="1"/>
          </p:cNvSpPr>
          <p:nvPr>
            <p:ph type="sldNum" sz="quarter" idx="12"/>
          </p:nvPr>
        </p:nvSpPr>
        <p:spPr/>
        <p:txBody>
          <a:bodyPr/>
          <a:lstStyle/>
          <a:p>
            <a:fld id="{2829B15B-196A-403D-A1C3-C20B7FAF7988}" type="slidenum">
              <a:rPr lang="en-US" smtClean="0"/>
              <a:pPr/>
              <a:t>‹#›</a:t>
            </a:fld>
            <a:endParaRPr lang="en-US"/>
          </a:p>
        </p:txBody>
      </p:sp>
      <p:grpSp>
        <p:nvGrpSpPr>
          <p:cNvPr id="10" name="Group 9">
            <a:extLst>
              <a:ext uri="{FF2B5EF4-FFF2-40B4-BE49-F238E27FC236}">
                <a16:creationId xmlns:a16="http://schemas.microsoft.com/office/drawing/2014/main" id="{79005DB1-AE36-4B1D-8BA0-591B50809DBA}"/>
              </a:ext>
            </a:extLst>
          </p:cNvPr>
          <p:cNvGrpSpPr/>
          <p:nvPr/>
        </p:nvGrpSpPr>
        <p:grpSpPr>
          <a:xfrm>
            <a:off x="11363645" y="315913"/>
            <a:ext cx="496513" cy="417896"/>
            <a:chOff x="4539344" y="2118650"/>
            <a:chExt cx="3118634" cy="2624836"/>
          </a:xfrm>
        </p:grpSpPr>
        <p:sp>
          <p:nvSpPr>
            <p:cNvPr id="11" name="Freeform: Shape 10">
              <a:extLst>
                <a:ext uri="{FF2B5EF4-FFF2-40B4-BE49-F238E27FC236}">
                  <a16:creationId xmlns:a16="http://schemas.microsoft.com/office/drawing/2014/main" id="{802FA04D-B031-4373-80D6-48150AD72CF6}"/>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89E02791-B770-46C8-8B1E-99F75B35D6DD}"/>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73DFCFCC-D1AC-4502-A1C8-43947651D3E1}"/>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F0692320-BA75-47C1-A773-93F8B34293CA}"/>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513CE36-883A-44AF-A45B-CFB6AA05C91E}"/>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FB2B16C7-CB93-49E0-8FB5-948FE65AF8E6}"/>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A4F83485-CD95-4824-A759-AF582B502DFC}"/>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AF9AB0DA-8EDC-4FD3-B59C-E2B95B6879BC}"/>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49CF7033-2E81-4C44-A200-A431EEE8E47F}"/>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AC7D825B-9A86-47E9-85E2-53C8948A0B02}"/>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5BB7FF82-6E3F-44FD-A102-3128F9028033}"/>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E8CAD6BD-31E3-4FB3-AE87-F5E18297A433}"/>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9F576CBE-00CA-4E38-B1AB-AB17596113FE}"/>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3B0D9D2A-7E3D-425E-A47F-852014FE8584}"/>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5B005CB0-405B-4F8A-BF7A-29045FEF5456}"/>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B9FABA7-F786-48F6-AA75-76F4271DF3D1}"/>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C06BB627-D8D9-466D-B169-DA0CC9FD1DEE}"/>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DDF5F31D-4913-45F1-B75B-6D72C4B8F9C9}"/>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C3921E1D-E048-4E80-93BF-EF2BCFEB7F84}"/>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52014102-35EC-438A-871C-D2744F543391}"/>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B686AC02-9127-45CE-9268-38143AEFEA00}"/>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Tree>
    <p:extLst>
      <p:ext uri="{BB962C8B-B14F-4D97-AF65-F5344CB8AC3E}">
        <p14:creationId xmlns:p14="http://schemas.microsoft.com/office/powerpoint/2010/main" val="2042207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1_Nur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1B7B0-A793-418C-924C-9DF37C22C1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049EEB-89AC-4ED0-A462-AA475462917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2E9D7F86-4B76-4BC9-B440-E7498B037619}"/>
              </a:ext>
            </a:extLst>
          </p:cNvPr>
          <p:cNvSpPr>
            <a:spLocks noGrp="1"/>
          </p:cNvSpPr>
          <p:nvPr>
            <p:ph type="ftr" sz="quarter" idx="11"/>
          </p:nvPr>
        </p:nvSpPr>
        <p:spPr/>
        <p:txBody>
          <a:bodyPr/>
          <a:lstStyle/>
          <a:p>
            <a:r>
              <a:rPr lang="en-US"/>
              <a:t>LabCorp / QIAGEN: CDC NWSS IDIQ Discussion</a:t>
            </a:r>
          </a:p>
        </p:txBody>
      </p:sp>
      <p:sp>
        <p:nvSpPr>
          <p:cNvPr id="5" name="Slide Number Placeholder 4">
            <a:extLst>
              <a:ext uri="{FF2B5EF4-FFF2-40B4-BE49-F238E27FC236}">
                <a16:creationId xmlns:a16="http://schemas.microsoft.com/office/drawing/2014/main" id="{57EF8C1E-FA8B-40AD-8236-63676E082795}"/>
              </a:ext>
            </a:extLst>
          </p:cNvPr>
          <p:cNvSpPr>
            <a:spLocks noGrp="1"/>
          </p:cNvSpPr>
          <p:nvPr>
            <p:ph type="sldNum" sz="quarter" idx="12"/>
          </p:nvPr>
        </p:nvSpPr>
        <p:spPr/>
        <p:txBody>
          <a:bodyPr/>
          <a:lstStyle/>
          <a:p>
            <a:fld id="{2829B15B-196A-403D-A1C3-C20B7FAF7988}" type="slidenum">
              <a:rPr lang="en-US" smtClean="0"/>
              <a:pPr/>
              <a:t>‹#›</a:t>
            </a:fld>
            <a:endParaRPr lang="en-US"/>
          </a:p>
        </p:txBody>
      </p:sp>
      <p:grpSp>
        <p:nvGrpSpPr>
          <p:cNvPr id="8" name="Group 7">
            <a:extLst>
              <a:ext uri="{FF2B5EF4-FFF2-40B4-BE49-F238E27FC236}">
                <a16:creationId xmlns:a16="http://schemas.microsoft.com/office/drawing/2014/main" id="{8A7D46C8-ADE0-4566-8182-9B0706BD0ACA}"/>
              </a:ext>
            </a:extLst>
          </p:cNvPr>
          <p:cNvGrpSpPr/>
          <p:nvPr/>
        </p:nvGrpSpPr>
        <p:grpSpPr>
          <a:xfrm>
            <a:off x="11363645" y="315913"/>
            <a:ext cx="496513" cy="417896"/>
            <a:chOff x="4539344" y="2118650"/>
            <a:chExt cx="3118634" cy="2624836"/>
          </a:xfrm>
        </p:grpSpPr>
        <p:sp>
          <p:nvSpPr>
            <p:cNvPr id="9" name="Freeform: Shape 8">
              <a:extLst>
                <a:ext uri="{FF2B5EF4-FFF2-40B4-BE49-F238E27FC236}">
                  <a16:creationId xmlns:a16="http://schemas.microsoft.com/office/drawing/2014/main" id="{27FD85B5-9C36-4286-ABA2-EEF4B5C6D992}"/>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4E080A73-2B41-47A9-9AEA-80B46D7EBFC2}"/>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17A4175E-29A9-4A17-A51F-947DF49F695C}"/>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36AADCCF-8A9D-4857-A3BC-3B53DD559DDF}"/>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6BB0908B-AAB0-429C-9079-D5988E67C349}"/>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4310AC3D-66C0-41D9-99C9-440462BABE5F}"/>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A5AE9BC3-C4B7-4B64-9DDA-0A70EFC5A280}"/>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DCD777E0-C9A6-4BB3-858C-14851581B33A}"/>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B5C7519C-DD7F-4E40-A4D7-5F1942088414}"/>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1A24E5A-53B5-491C-9FA3-94F2F4D5DAF0}"/>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08898458-6639-40CF-BD37-40D9AAC1B0D9}"/>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AAE1797E-2535-48C5-83C0-EC84A763D9E1}"/>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FBC8E528-6165-4118-A117-5D6881BFA23B}"/>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9F1DEAD6-D9AB-4D50-BB59-AEB16AE0AF8F}"/>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044870D2-81C9-448B-9B7B-2FEB149020BA}"/>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300BA451-29FF-4CC7-BDE1-60E8659CE515}"/>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F00BDE97-680B-43B3-8FF5-0192FB001824}"/>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317DC6D8-CE87-4EBE-BB63-20864175C29B}"/>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9F4D8B6B-7018-4533-8C15-CBFDF47E2821}"/>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E7A3C583-5FBF-427B-81D8-0F030634AAA8}"/>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45F051F-7580-4811-B674-DAEC4F74C096}"/>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Tree>
    <p:extLst>
      <p:ext uri="{BB962C8B-B14F-4D97-AF65-F5344CB8AC3E}">
        <p14:creationId xmlns:p14="http://schemas.microsoft.com/office/powerpoint/2010/main" val="706512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C713072-B03C-4CF9-B043-F3E10D20F5E7}"/>
              </a:ext>
            </a:extLst>
          </p:cNvPr>
          <p:cNvGrpSpPr/>
          <p:nvPr/>
        </p:nvGrpSpPr>
        <p:grpSpPr>
          <a:xfrm>
            <a:off x="5838515" y="321664"/>
            <a:ext cx="496513" cy="417896"/>
            <a:chOff x="4539344" y="2118650"/>
            <a:chExt cx="3118634" cy="2624836"/>
          </a:xfrm>
        </p:grpSpPr>
        <p:sp>
          <p:nvSpPr>
            <p:cNvPr id="10" name="Freeform: Shape 9">
              <a:extLst>
                <a:ext uri="{FF2B5EF4-FFF2-40B4-BE49-F238E27FC236}">
                  <a16:creationId xmlns:a16="http://schemas.microsoft.com/office/drawing/2014/main" id="{721F2A6B-4843-4E5A-9D05-B89E026BFF62}"/>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EE3CA28A-7057-4B56-BCBD-8A68188225D3}"/>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F6A535FC-3E95-4ACA-9584-0B01560398F1}"/>
                </a:ext>
              </a:extLst>
            </p:cNvPr>
            <p:cNvSpPr/>
            <p:nvPr/>
          </p:nvSpPr>
          <p:spPr>
            <a:xfrm>
              <a:off x="5816193" y="3395699"/>
              <a:ext cx="565326" cy="565125"/>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6FEE5B58-5047-4D38-92BF-F8A6B5E9ADAD}"/>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5AD07701-C567-4FCA-8441-F7B3C279BAC7}"/>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F3F25995-1E12-4C7D-8D4A-B14F90B2B60B}"/>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D91BB45-D3BB-449C-A77A-C74ACD86D6D4}"/>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3727CAA8-35BC-4C2F-86E1-535014866431}"/>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767B3C71-B6AD-4EF0-B6EF-FDC170C75822}"/>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F5FDA09C-BD2B-4BF3-8523-4DE7A085BD25}"/>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BDC9EDEA-6B60-4812-AC85-E26A6423B1A3}"/>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67FC34A2-3E75-4C59-85A8-03339DA54253}"/>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1EE5F166-544A-4CAD-9DD7-C4CE0D915FCD}"/>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E6F01A19-F463-4BF2-AC37-ED9FB9CFA620}"/>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0961B98-37C4-4A53-9CFE-D2E7ECCA6006}"/>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4A957786-40DA-4C42-9BF8-B30AF71C4733}"/>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E90E5647-963D-4386-B2B3-89C158B586FE}"/>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77C5E504-68E5-4A1F-85A8-2F6E7F449FA9}"/>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88449E37-C8DF-4B25-A3ED-49F0496AFB24}"/>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DB284799-3C9A-4F24-8E53-AB806E7E6362}"/>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60591527-688C-4B06-8651-C9B19210151B}"/>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8" name="Freeform: Shape 7">
            <a:extLst>
              <a:ext uri="{FF2B5EF4-FFF2-40B4-BE49-F238E27FC236}">
                <a16:creationId xmlns:a16="http://schemas.microsoft.com/office/drawing/2014/main" id="{4E5AEC8F-B1A3-4AAF-82DF-464AB47B1C1F}"/>
              </a:ext>
            </a:extLst>
          </p:cNvPr>
          <p:cNvSpPr/>
          <p:nvPr/>
        </p:nvSpPr>
        <p:spPr>
          <a:xfrm>
            <a:off x="6131142" y="0"/>
            <a:ext cx="5952574" cy="6858000"/>
          </a:xfrm>
          <a:custGeom>
            <a:avLst/>
            <a:gdLst>
              <a:gd name="connsiteX0" fmla="*/ 0 w 6915150"/>
              <a:gd name="connsiteY0" fmla="*/ 0 h 6858000"/>
              <a:gd name="connsiteX1" fmla="*/ 6915150 w 6915150"/>
              <a:gd name="connsiteY1" fmla="*/ 0 h 6858000"/>
              <a:gd name="connsiteX2" fmla="*/ 6915150 w 6915150"/>
              <a:gd name="connsiteY2" fmla="*/ 6858000 h 6858000"/>
              <a:gd name="connsiteX3" fmla="*/ 6906800 w 6915150"/>
              <a:gd name="connsiteY3" fmla="*/ 6858000 h 6858000"/>
              <a:gd name="connsiteX4" fmla="*/ 6891605 w 6915150"/>
              <a:gd name="connsiteY4" fmla="*/ 6782736 h 6858000"/>
              <a:gd name="connsiteX5" fmla="*/ 6615538 w 6915150"/>
              <a:gd name="connsiteY5" fmla="*/ 6599746 h 6858000"/>
              <a:gd name="connsiteX6" fmla="*/ 1327363 w 6915150"/>
              <a:gd name="connsiteY6" fmla="*/ 6599746 h 6858000"/>
              <a:gd name="connsiteX7" fmla="*/ 1350192 w 6915150"/>
              <a:gd name="connsiteY7" fmla="*/ 6470389 h 6858000"/>
              <a:gd name="connsiteX8" fmla="*/ 1350192 w 6915150"/>
              <a:gd name="connsiteY8" fmla="*/ 387620 h 6858000"/>
              <a:gd name="connsiteX9" fmla="*/ 962576 w 6915150"/>
              <a:gd name="connsiteY9" fmla="*/ 4 h 6858000"/>
              <a:gd name="connsiteX10" fmla="*/ 0 w 6915150"/>
              <a:gd name="connsiteY10" fmla="*/ 4 h 6858000"/>
              <a:gd name="connsiteX0" fmla="*/ 0 w 6915150"/>
              <a:gd name="connsiteY0" fmla="*/ 4 h 6858000"/>
              <a:gd name="connsiteX1" fmla="*/ 6915150 w 6915150"/>
              <a:gd name="connsiteY1" fmla="*/ 0 h 6858000"/>
              <a:gd name="connsiteX2" fmla="*/ 6915150 w 6915150"/>
              <a:gd name="connsiteY2" fmla="*/ 6858000 h 6858000"/>
              <a:gd name="connsiteX3" fmla="*/ 6906800 w 6915150"/>
              <a:gd name="connsiteY3" fmla="*/ 6858000 h 6858000"/>
              <a:gd name="connsiteX4" fmla="*/ 6891605 w 6915150"/>
              <a:gd name="connsiteY4" fmla="*/ 6782736 h 6858000"/>
              <a:gd name="connsiteX5" fmla="*/ 6615538 w 6915150"/>
              <a:gd name="connsiteY5" fmla="*/ 6599746 h 6858000"/>
              <a:gd name="connsiteX6" fmla="*/ 1327363 w 6915150"/>
              <a:gd name="connsiteY6" fmla="*/ 6599746 h 6858000"/>
              <a:gd name="connsiteX7" fmla="*/ 1350192 w 6915150"/>
              <a:gd name="connsiteY7" fmla="*/ 6470389 h 6858000"/>
              <a:gd name="connsiteX8" fmla="*/ 1350192 w 6915150"/>
              <a:gd name="connsiteY8" fmla="*/ 387620 h 6858000"/>
              <a:gd name="connsiteX9" fmla="*/ 962576 w 6915150"/>
              <a:gd name="connsiteY9" fmla="*/ 4 h 6858000"/>
              <a:gd name="connsiteX10" fmla="*/ 0 w 6915150"/>
              <a:gd name="connsiteY10" fmla="*/ 4 h 6858000"/>
              <a:gd name="connsiteX0" fmla="*/ 0 w 5952574"/>
              <a:gd name="connsiteY0" fmla="*/ 4 h 6858000"/>
              <a:gd name="connsiteX1" fmla="*/ 5952574 w 5952574"/>
              <a:gd name="connsiteY1" fmla="*/ 0 h 6858000"/>
              <a:gd name="connsiteX2" fmla="*/ 5952574 w 5952574"/>
              <a:gd name="connsiteY2" fmla="*/ 6858000 h 6858000"/>
              <a:gd name="connsiteX3" fmla="*/ 5944224 w 5952574"/>
              <a:gd name="connsiteY3" fmla="*/ 6858000 h 6858000"/>
              <a:gd name="connsiteX4" fmla="*/ 5929029 w 5952574"/>
              <a:gd name="connsiteY4" fmla="*/ 6782736 h 6858000"/>
              <a:gd name="connsiteX5" fmla="*/ 5652962 w 5952574"/>
              <a:gd name="connsiteY5" fmla="*/ 6599746 h 6858000"/>
              <a:gd name="connsiteX6" fmla="*/ 364787 w 5952574"/>
              <a:gd name="connsiteY6" fmla="*/ 6599746 h 6858000"/>
              <a:gd name="connsiteX7" fmla="*/ 387616 w 5952574"/>
              <a:gd name="connsiteY7" fmla="*/ 6470389 h 6858000"/>
              <a:gd name="connsiteX8" fmla="*/ 387616 w 5952574"/>
              <a:gd name="connsiteY8" fmla="*/ 387620 h 6858000"/>
              <a:gd name="connsiteX9" fmla="*/ 0 w 5952574"/>
              <a:gd name="connsiteY9" fmla="*/ 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52574" h="6858000">
                <a:moveTo>
                  <a:pt x="0" y="4"/>
                </a:moveTo>
                <a:lnTo>
                  <a:pt x="5952574" y="0"/>
                </a:lnTo>
                <a:lnTo>
                  <a:pt x="5952574" y="6858000"/>
                </a:lnTo>
                <a:lnTo>
                  <a:pt x="5944224" y="6858000"/>
                </a:lnTo>
                <a:lnTo>
                  <a:pt x="5929029" y="6782736"/>
                </a:lnTo>
                <a:cubicBezTo>
                  <a:pt x="5883545" y="6675201"/>
                  <a:pt x="5777065" y="6599746"/>
                  <a:pt x="5652962" y="6599746"/>
                </a:cubicBezTo>
                <a:lnTo>
                  <a:pt x="364787" y="6599746"/>
                </a:lnTo>
                <a:lnTo>
                  <a:pt x="387616" y="6470389"/>
                </a:lnTo>
                <a:lnTo>
                  <a:pt x="387616" y="387620"/>
                </a:lnTo>
                <a:cubicBezTo>
                  <a:pt x="387616" y="173546"/>
                  <a:pt x="214074" y="4"/>
                  <a:pt x="0" y="4"/>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Picture Placeholder 54">
            <a:extLst>
              <a:ext uri="{FF2B5EF4-FFF2-40B4-BE49-F238E27FC236}">
                <a16:creationId xmlns:a16="http://schemas.microsoft.com/office/drawing/2014/main" id="{CB6C7D1F-FEFE-48A6-82AB-AC5B33C9627D}"/>
              </a:ext>
            </a:extLst>
          </p:cNvPr>
          <p:cNvSpPr>
            <a:spLocks noGrp="1"/>
          </p:cNvSpPr>
          <p:nvPr>
            <p:ph type="pic" sz="quarter" idx="13"/>
          </p:nvPr>
        </p:nvSpPr>
        <p:spPr>
          <a:xfrm>
            <a:off x="5276850" y="0"/>
            <a:ext cx="6915150" cy="6858000"/>
          </a:xfrm>
          <a:custGeom>
            <a:avLst/>
            <a:gdLst>
              <a:gd name="connsiteX0" fmla="*/ 0 w 6915150"/>
              <a:gd name="connsiteY0" fmla="*/ 0 h 6858000"/>
              <a:gd name="connsiteX1" fmla="*/ 6915150 w 6915150"/>
              <a:gd name="connsiteY1" fmla="*/ 0 h 6858000"/>
              <a:gd name="connsiteX2" fmla="*/ 6915150 w 6915150"/>
              <a:gd name="connsiteY2" fmla="*/ 6858000 h 6858000"/>
              <a:gd name="connsiteX3" fmla="*/ 6906800 w 6915150"/>
              <a:gd name="connsiteY3" fmla="*/ 6858000 h 6858000"/>
              <a:gd name="connsiteX4" fmla="*/ 6891605 w 6915150"/>
              <a:gd name="connsiteY4" fmla="*/ 6782736 h 6858000"/>
              <a:gd name="connsiteX5" fmla="*/ 6615538 w 6915150"/>
              <a:gd name="connsiteY5" fmla="*/ 6599746 h 6858000"/>
              <a:gd name="connsiteX6" fmla="*/ 1327363 w 6915150"/>
              <a:gd name="connsiteY6" fmla="*/ 6599746 h 6858000"/>
              <a:gd name="connsiteX7" fmla="*/ 1350192 w 6915150"/>
              <a:gd name="connsiteY7" fmla="*/ 6470389 h 6858000"/>
              <a:gd name="connsiteX8" fmla="*/ 1350192 w 6915150"/>
              <a:gd name="connsiteY8" fmla="*/ 387620 h 6858000"/>
              <a:gd name="connsiteX9" fmla="*/ 962576 w 6915150"/>
              <a:gd name="connsiteY9" fmla="*/ 4 h 6858000"/>
              <a:gd name="connsiteX10" fmla="*/ 0 w 6915150"/>
              <a:gd name="connsiteY10" fmla="*/ 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15150" h="6858000">
                <a:moveTo>
                  <a:pt x="0" y="0"/>
                </a:moveTo>
                <a:lnTo>
                  <a:pt x="6915150" y="0"/>
                </a:lnTo>
                <a:lnTo>
                  <a:pt x="6915150" y="6858000"/>
                </a:lnTo>
                <a:lnTo>
                  <a:pt x="6906800" y="6858000"/>
                </a:lnTo>
                <a:lnTo>
                  <a:pt x="6891605" y="6782736"/>
                </a:lnTo>
                <a:cubicBezTo>
                  <a:pt x="6846121" y="6675201"/>
                  <a:pt x="6739641" y="6599746"/>
                  <a:pt x="6615538" y="6599746"/>
                </a:cubicBezTo>
                <a:lnTo>
                  <a:pt x="1327363" y="6599746"/>
                </a:lnTo>
                <a:lnTo>
                  <a:pt x="1350192" y="6470389"/>
                </a:lnTo>
                <a:lnTo>
                  <a:pt x="1350192" y="387620"/>
                </a:lnTo>
                <a:cubicBezTo>
                  <a:pt x="1350192" y="173546"/>
                  <a:pt x="1176650" y="4"/>
                  <a:pt x="962576" y="4"/>
                </a:cubicBezTo>
                <a:lnTo>
                  <a:pt x="0" y="4"/>
                </a:lnTo>
                <a:close/>
              </a:path>
            </a:pathLst>
          </a:custGeom>
          <a:solidFill>
            <a:schemeClr val="bg1">
              <a:lumMod val="95000"/>
            </a:schemeClr>
          </a:solidFill>
        </p:spPr>
        <p:txBody>
          <a:bodyPr wrap="square" bIns="576000" anchor="ctr">
            <a:noAutofit/>
          </a:bodyPr>
          <a:lstStyle>
            <a:lvl1pPr marL="0" indent="0" algn="ctr">
              <a:buNone/>
              <a:defRPr sz="1600"/>
            </a:lvl1pPr>
          </a:lstStyle>
          <a:p>
            <a:r>
              <a:rPr lang="en-US"/>
              <a:t>Click icon to add picture</a:t>
            </a:r>
            <a:endParaRPr lang="en-US" dirty="0"/>
          </a:p>
        </p:txBody>
      </p:sp>
      <p:sp>
        <p:nvSpPr>
          <p:cNvPr id="11" name="Freeform: Shape 10">
            <a:extLst>
              <a:ext uri="{FF2B5EF4-FFF2-40B4-BE49-F238E27FC236}">
                <a16:creationId xmlns:a16="http://schemas.microsoft.com/office/drawing/2014/main" id="{B123CEB9-6D4A-4401-AB9E-2EAEB8279756}"/>
              </a:ext>
            </a:extLst>
          </p:cNvPr>
          <p:cNvSpPr/>
          <p:nvPr/>
        </p:nvSpPr>
        <p:spPr>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D34C459-D62E-4591-8135-49185C76F267}"/>
              </a:ext>
            </a:extLst>
          </p:cNvPr>
          <p:cNvSpPr>
            <a:spLocks noGrp="1"/>
          </p:cNvSpPr>
          <p:nvPr>
            <p:ph type="title" hasCustomPrompt="1"/>
          </p:nvPr>
        </p:nvSpPr>
        <p:spPr>
          <a:xfrm>
            <a:off x="334964" y="315914"/>
            <a:ext cx="5161838" cy="1029410"/>
          </a:xfrm>
        </p:spPr>
        <p:txBody>
          <a:bodyPr/>
          <a:lstStyle>
            <a:lvl1pPr>
              <a:defRPr sz="3600">
                <a:solidFill>
                  <a:schemeClr val="tx1"/>
                </a:solidFill>
              </a:defRPr>
            </a:lvl1pPr>
          </a:lstStyle>
          <a:p>
            <a:r>
              <a:rPr lang="en-US" dirty="0"/>
              <a:t>Click to edit Master</a:t>
            </a:r>
            <a:br>
              <a:rPr lang="en-US" dirty="0"/>
            </a:br>
            <a:r>
              <a:rPr lang="en-US" dirty="0"/>
              <a:t>title style</a:t>
            </a:r>
          </a:p>
        </p:txBody>
      </p:sp>
      <p:sp>
        <p:nvSpPr>
          <p:cNvPr id="4" name="Date Placeholder 3">
            <a:extLst>
              <a:ext uri="{FF2B5EF4-FFF2-40B4-BE49-F238E27FC236}">
                <a16:creationId xmlns:a16="http://schemas.microsoft.com/office/drawing/2014/main" id="{98490DBB-FCCD-45B3-93EF-7D9F5747134B}"/>
              </a:ext>
            </a:extLst>
          </p:cNvPr>
          <p:cNvSpPr>
            <a:spLocks noGrp="1"/>
          </p:cNvSpPr>
          <p:nvPr>
            <p:ph type="dt" sz="half" idx="10"/>
          </p:nvPr>
        </p:nvSpPr>
        <p:spPr/>
        <p:txBody>
          <a:bodyPr/>
          <a:lstStyle/>
          <a:p>
            <a:fld id="{936D3E37-CA97-40B7-B138-2F51EB7EA01B}" type="datetime4">
              <a:rPr lang="en-US" smtClean="0"/>
              <a:t>October 19, 2023</a:t>
            </a:fld>
            <a:endParaRPr lang="en-US"/>
          </a:p>
        </p:txBody>
      </p:sp>
      <p:sp>
        <p:nvSpPr>
          <p:cNvPr id="6" name="Slide Number Placeholder 5">
            <a:extLst>
              <a:ext uri="{FF2B5EF4-FFF2-40B4-BE49-F238E27FC236}">
                <a16:creationId xmlns:a16="http://schemas.microsoft.com/office/drawing/2014/main" id="{DAE65A0C-92BB-49DC-8BF1-6EB76F783B53}"/>
              </a:ext>
            </a:extLst>
          </p:cNvPr>
          <p:cNvSpPr>
            <a:spLocks noGrp="1"/>
          </p:cNvSpPr>
          <p:nvPr>
            <p:ph type="sldNum" sz="quarter" idx="12"/>
          </p:nvPr>
        </p:nvSpPr>
        <p:spPr/>
        <p:txBody>
          <a:bodyPr/>
          <a:lstStyle/>
          <a:p>
            <a:fld id="{88041132-CD80-4C7D-BB86-1708B1CF1398}" type="slidenum">
              <a:rPr lang="en-US" smtClean="0"/>
              <a:t>‹#›</a:t>
            </a:fld>
            <a:endParaRPr lang="en-US"/>
          </a:p>
        </p:txBody>
      </p:sp>
      <p:sp>
        <p:nvSpPr>
          <p:cNvPr id="33" name="Footer Placeholder 6">
            <a:extLst>
              <a:ext uri="{FF2B5EF4-FFF2-40B4-BE49-F238E27FC236}">
                <a16:creationId xmlns:a16="http://schemas.microsoft.com/office/drawing/2014/main" id="{C310C043-860B-4659-8AEC-E0B032D6B3BD}"/>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Tree>
    <p:extLst>
      <p:ext uri="{BB962C8B-B14F-4D97-AF65-F5344CB8AC3E}">
        <p14:creationId xmlns:p14="http://schemas.microsoft.com/office/powerpoint/2010/main" val="1324253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Title Slide with Picture and Blue Box">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521687A-D09C-444F-AD99-C0F9891A99B8}"/>
              </a:ext>
            </a:extLst>
          </p:cNvPr>
          <p:cNvSpPr>
            <a:spLocks noGrp="1"/>
          </p:cNvSpPr>
          <p:nvPr>
            <p:ph type="pic" sz="quarter" idx="13"/>
          </p:nvPr>
        </p:nvSpPr>
        <p:spPr bwMode="gray">
          <a:xfrm>
            <a:off x="0" y="981074"/>
            <a:ext cx="12192000" cy="3638547"/>
          </a:xfrm>
          <a:solidFill>
            <a:schemeClr val="bg2"/>
          </a:solidFill>
        </p:spPr>
        <p:txBody>
          <a:bodyPr/>
          <a:lstStyle/>
          <a:p>
            <a:r>
              <a:rPr lang="en-US"/>
              <a:t>Click icon to add picture</a:t>
            </a:r>
          </a:p>
        </p:txBody>
      </p:sp>
      <p:sp>
        <p:nvSpPr>
          <p:cNvPr id="2" name="Title 1">
            <a:extLst>
              <a:ext uri="{FF2B5EF4-FFF2-40B4-BE49-F238E27FC236}">
                <a16:creationId xmlns:a16="http://schemas.microsoft.com/office/drawing/2014/main" id="{0E09CDD4-E733-4AF9-B89C-2C026D413D63}"/>
              </a:ext>
            </a:extLst>
          </p:cNvPr>
          <p:cNvSpPr>
            <a:spLocks noGrp="1"/>
          </p:cNvSpPr>
          <p:nvPr>
            <p:ph type="ctrTitle"/>
          </p:nvPr>
        </p:nvSpPr>
        <p:spPr bwMode="gray">
          <a:xfrm>
            <a:off x="479424" y="2948235"/>
            <a:ext cx="5616576" cy="2520000"/>
          </a:xfrm>
          <a:solidFill>
            <a:schemeClr val="accent1"/>
          </a:solidFill>
        </p:spPr>
        <p:txBody>
          <a:bodyPr lIns="288000" tIns="108000" rIns="288000" bIns="108000" anchor="ctr"/>
          <a:lstStyle>
            <a:lvl1pPr algn="l">
              <a:defRPr sz="28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02D29C99-A003-4AC8-9C2F-DD8C8262C72A}"/>
              </a:ext>
            </a:extLst>
          </p:cNvPr>
          <p:cNvSpPr>
            <a:spLocks noGrp="1"/>
          </p:cNvSpPr>
          <p:nvPr>
            <p:ph type="subTitle" idx="1" hasCustomPrompt="1"/>
          </p:nvPr>
        </p:nvSpPr>
        <p:spPr bwMode="gray">
          <a:xfrm>
            <a:off x="7562850" y="5762625"/>
            <a:ext cx="4149725" cy="546100"/>
          </a:xfrm>
          <a:noFill/>
        </p:spPr>
        <p:txBody>
          <a:bodyPr wrap="square" lIns="0" tIns="0" rIns="0" bIns="0" anchor="b">
            <a:noAutofit/>
          </a:bodyPr>
          <a:lstStyle>
            <a:lvl1pPr marL="0" indent="0" algn="r">
              <a:lnSpc>
                <a:spcPct val="110000"/>
              </a:lnSpc>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Name,</a:t>
            </a:r>
          </a:p>
          <a:p>
            <a:r>
              <a:rPr lang="en-US"/>
              <a:t>Date</a:t>
            </a:r>
          </a:p>
        </p:txBody>
      </p:sp>
    </p:spTree>
    <p:extLst>
      <p:ext uri="{BB962C8B-B14F-4D97-AF65-F5344CB8AC3E}">
        <p14:creationId xmlns:p14="http://schemas.microsoft.com/office/powerpoint/2010/main" val="1645519247"/>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Only Title with head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73D3F-3AE1-4178-8876-209C01780574}"/>
              </a:ext>
            </a:extLst>
          </p:cNvPr>
          <p:cNvSpPr>
            <a:spLocks noGrp="1"/>
          </p:cNvSpPr>
          <p:nvPr>
            <p:ph type="title"/>
          </p:nvPr>
        </p:nvSpPr>
        <p:spPr bwMode="gray"/>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28AD5DD-29F3-47B8-8C86-F5298E86EF51}"/>
              </a:ext>
            </a:extLst>
          </p:cNvPr>
          <p:cNvSpPr>
            <a:spLocks noGrp="1"/>
          </p:cNvSpPr>
          <p:nvPr>
            <p:ph type="dt" sz="half" idx="10"/>
          </p:nvPr>
        </p:nvSpPr>
        <p:spPr bwMode="gray"/>
        <p:txBody>
          <a:bodyPr/>
          <a:lstStyle/>
          <a:p>
            <a:endParaRPr lang="en-US" dirty="0"/>
          </a:p>
        </p:txBody>
      </p:sp>
      <p:sp>
        <p:nvSpPr>
          <p:cNvPr id="4" name="Footer Placeholder 3">
            <a:extLst>
              <a:ext uri="{FF2B5EF4-FFF2-40B4-BE49-F238E27FC236}">
                <a16:creationId xmlns:a16="http://schemas.microsoft.com/office/drawing/2014/main" id="{5D51B141-6453-4099-B85F-356E8B90B973}"/>
              </a:ext>
            </a:extLst>
          </p:cNvPr>
          <p:cNvSpPr>
            <a:spLocks noGrp="1"/>
          </p:cNvSpPr>
          <p:nvPr>
            <p:ph type="ftr" sz="quarter" idx="11"/>
          </p:nvPr>
        </p:nvSpPr>
        <p:spPr bwMode="gray"/>
        <p:txBody>
          <a:bodyPr/>
          <a:lstStyle/>
          <a:p>
            <a:r>
              <a:rPr lang="en-US"/>
              <a:t>Enter the world of Microbiome | Intro training</a:t>
            </a:r>
            <a:endParaRPr lang="en-US" dirty="0"/>
          </a:p>
        </p:txBody>
      </p:sp>
      <p:sp>
        <p:nvSpPr>
          <p:cNvPr id="5" name="Slide Number Placeholder 4">
            <a:extLst>
              <a:ext uri="{FF2B5EF4-FFF2-40B4-BE49-F238E27FC236}">
                <a16:creationId xmlns:a16="http://schemas.microsoft.com/office/drawing/2014/main" id="{E7944F75-EB97-40E7-866B-D74B16DB22C7}"/>
              </a:ext>
            </a:extLst>
          </p:cNvPr>
          <p:cNvSpPr>
            <a:spLocks noGrp="1"/>
          </p:cNvSpPr>
          <p:nvPr>
            <p:ph type="sldNum" sz="quarter" idx="12"/>
          </p:nvPr>
        </p:nvSpPr>
        <p:spPr bwMode="gray"/>
        <p:txBody>
          <a:bodyPr/>
          <a:lstStyle/>
          <a:p>
            <a:fld id="{2829B15B-196A-403D-A1C3-C20B7FAF7988}" type="slidenum">
              <a:rPr lang="en-US" smtClean="0"/>
              <a:pPr/>
              <a:t>‹#›</a:t>
            </a:fld>
            <a:endParaRPr lang="en-US" dirty="0"/>
          </a:p>
        </p:txBody>
      </p:sp>
      <p:sp>
        <p:nvSpPr>
          <p:cNvPr id="6" name="Text Placeholder 7">
            <a:extLst>
              <a:ext uri="{FF2B5EF4-FFF2-40B4-BE49-F238E27FC236}">
                <a16:creationId xmlns:a16="http://schemas.microsoft.com/office/drawing/2014/main" id="{4F6AC040-0078-41A6-AB58-6A047EEDE0C4}"/>
              </a:ext>
            </a:extLst>
          </p:cNvPr>
          <p:cNvSpPr>
            <a:spLocks noGrp="1"/>
          </p:cNvSpPr>
          <p:nvPr>
            <p:ph type="body" sz="quarter" idx="14"/>
          </p:nvPr>
        </p:nvSpPr>
        <p:spPr bwMode="gray">
          <a:xfrm>
            <a:off x="479425" y="1483200"/>
            <a:ext cx="11233150" cy="288000"/>
          </a:xfrm>
        </p:spPr>
        <p:txBody>
          <a:bodyPr/>
          <a:lstStyle>
            <a:lvl1pPr>
              <a:defRPr sz="160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2976125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Agend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4C459-D62E-4591-8135-49185C76F267}"/>
              </a:ext>
            </a:extLst>
          </p:cNvPr>
          <p:cNvSpPr>
            <a:spLocks noGrp="1"/>
          </p:cNvSpPr>
          <p:nvPr>
            <p:ph type="title"/>
          </p:nvPr>
        </p:nvSpPr>
        <p:spPr>
          <a:xfrm>
            <a:off x="334964" y="315914"/>
            <a:ext cx="10745412" cy="464015"/>
          </a:xfrm>
        </p:spPr>
        <p:txBody>
          <a:bodyPr/>
          <a:lstStyle>
            <a:lvl1pPr>
              <a:defRPr sz="36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8490DBB-FCCD-45B3-93EF-7D9F5747134B}"/>
              </a:ext>
            </a:extLst>
          </p:cNvPr>
          <p:cNvSpPr>
            <a:spLocks noGrp="1"/>
          </p:cNvSpPr>
          <p:nvPr>
            <p:ph type="dt" sz="half" idx="10"/>
          </p:nvPr>
        </p:nvSpPr>
        <p:spPr/>
        <p:txBody>
          <a:bodyPr/>
          <a:lstStyle/>
          <a:p>
            <a:fld id="{36617B45-6661-4196-8E38-3423AFBBABA3}" type="datetime4">
              <a:rPr lang="en-US" smtClean="0"/>
              <a:t>October 19, 2023</a:t>
            </a:fld>
            <a:endParaRPr lang="en-US"/>
          </a:p>
        </p:txBody>
      </p:sp>
      <p:sp>
        <p:nvSpPr>
          <p:cNvPr id="6" name="Slide Number Placeholder 5">
            <a:extLst>
              <a:ext uri="{FF2B5EF4-FFF2-40B4-BE49-F238E27FC236}">
                <a16:creationId xmlns:a16="http://schemas.microsoft.com/office/drawing/2014/main" id="{DAE65A0C-92BB-49DC-8BF1-6EB76F783B53}"/>
              </a:ext>
            </a:extLst>
          </p:cNvPr>
          <p:cNvSpPr>
            <a:spLocks noGrp="1"/>
          </p:cNvSpPr>
          <p:nvPr>
            <p:ph type="sldNum" sz="quarter" idx="12"/>
          </p:nvPr>
        </p:nvSpPr>
        <p:spPr/>
        <p:txBody>
          <a:bodyPr/>
          <a:lstStyle/>
          <a:p>
            <a:fld id="{88041132-CD80-4C7D-BB86-1708B1CF1398}" type="slidenum">
              <a:rPr lang="en-US" smtClean="0"/>
              <a:t>‹#›</a:t>
            </a:fld>
            <a:endParaRPr lang="en-US"/>
          </a:p>
        </p:txBody>
      </p:sp>
      <p:sp>
        <p:nvSpPr>
          <p:cNvPr id="5" name="Text Placeholder 4">
            <a:extLst>
              <a:ext uri="{FF2B5EF4-FFF2-40B4-BE49-F238E27FC236}">
                <a16:creationId xmlns:a16="http://schemas.microsoft.com/office/drawing/2014/main" id="{98664232-4A49-4773-80A4-08867D088158}"/>
              </a:ext>
            </a:extLst>
          </p:cNvPr>
          <p:cNvSpPr>
            <a:spLocks noGrp="1"/>
          </p:cNvSpPr>
          <p:nvPr>
            <p:ph type="body" sz="quarter" idx="13"/>
          </p:nvPr>
        </p:nvSpPr>
        <p:spPr>
          <a:xfrm>
            <a:off x="334965" y="1243012"/>
            <a:ext cx="1910694" cy="2199433"/>
          </a:xfrm>
          <a:prstGeom prst="rect">
            <a:avLst/>
          </a:prstGeom>
          <a:solidFill>
            <a:srgbClr val="D5E4E1"/>
          </a:solidFill>
          <a:ln>
            <a:noFill/>
          </a:ln>
        </p:spPr>
        <p:style>
          <a:lnRef idx="2">
            <a:schemeClr val="dk1"/>
          </a:lnRef>
          <a:fillRef idx="1">
            <a:schemeClr val="lt1"/>
          </a:fillRef>
          <a:effectRef idx="0">
            <a:schemeClr val="dk1"/>
          </a:effectRef>
          <a:fontRef idx="minor">
            <a:schemeClr val="dk1"/>
          </a:fontRef>
        </p:style>
        <p:txBody>
          <a:bodyPr lIns="144000" tIns="0" rIns="144000" bIns="144000" anchor="b"/>
          <a:lstStyle>
            <a:lvl1pPr>
              <a:defRPr sz="1600" b="0">
                <a:solidFill>
                  <a:schemeClr val="accent1"/>
                </a:solidFill>
              </a:defRPr>
            </a:lvl1pPr>
          </a:lstStyle>
          <a:p>
            <a:pPr lvl="0"/>
            <a:r>
              <a:rPr lang="en-US"/>
              <a:t>Click to edit Master text styles</a:t>
            </a:r>
          </a:p>
        </p:txBody>
      </p:sp>
      <p:sp>
        <p:nvSpPr>
          <p:cNvPr id="32" name="Text Placeholder 4">
            <a:extLst>
              <a:ext uri="{FF2B5EF4-FFF2-40B4-BE49-F238E27FC236}">
                <a16:creationId xmlns:a16="http://schemas.microsoft.com/office/drawing/2014/main" id="{7AFAFB8A-CFF4-425C-8569-FC7439314B21}"/>
              </a:ext>
            </a:extLst>
          </p:cNvPr>
          <p:cNvSpPr>
            <a:spLocks noGrp="1"/>
          </p:cNvSpPr>
          <p:nvPr>
            <p:ph type="body" sz="quarter" idx="14"/>
          </p:nvPr>
        </p:nvSpPr>
        <p:spPr>
          <a:xfrm>
            <a:off x="2737809" y="1243012"/>
            <a:ext cx="1910694" cy="2199433"/>
          </a:xfrm>
          <a:prstGeom prst="rect">
            <a:avLst/>
          </a:prstGeom>
          <a:solidFill>
            <a:srgbClr val="D5E4E1"/>
          </a:solidFill>
          <a:ln>
            <a:noFill/>
          </a:ln>
        </p:spPr>
        <p:style>
          <a:lnRef idx="2">
            <a:schemeClr val="dk1"/>
          </a:lnRef>
          <a:fillRef idx="1">
            <a:schemeClr val="lt1"/>
          </a:fillRef>
          <a:effectRef idx="0">
            <a:schemeClr val="dk1"/>
          </a:effectRef>
          <a:fontRef idx="minor">
            <a:schemeClr val="dk1"/>
          </a:fontRef>
        </p:style>
        <p:txBody>
          <a:bodyPr lIns="144000" tIns="0" rIns="144000" bIns="144000" anchor="b"/>
          <a:lstStyle>
            <a:lvl1pPr>
              <a:defRPr sz="1600" b="0">
                <a:solidFill>
                  <a:schemeClr val="accent1"/>
                </a:solidFill>
              </a:defRPr>
            </a:lvl1pPr>
          </a:lstStyle>
          <a:p>
            <a:pPr lvl="0"/>
            <a:r>
              <a:rPr lang="en-US"/>
              <a:t>Click to edit Master text styles</a:t>
            </a:r>
          </a:p>
        </p:txBody>
      </p:sp>
      <p:sp>
        <p:nvSpPr>
          <p:cNvPr id="56" name="Text Placeholder 4">
            <a:extLst>
              <a:ext uri="{FF2B5EF4-FFF2-40B4-BE49-F238E27FC236}">
                <a16:creationId xmlns:a16="http://schemas.microsoft.com/office/drawing/2014/main" id="{8BA5E6A3-4A93-4A99-84DA-8E1D81B33650}"/>
              </a:ext>
            </a:extLst>
          </p:cNvPr>
          <p:cNvSpPr>
            <a:spLocks noGrp="1"/>
          </p:cNvSpPr>
          <p:nvPr>
            <p:ph type="body" sz="quarter" idx="15"/>
          </p:nvPr>
        </p:nvSpPr>
        <p:spPr>
          <a:xfrm>
            <a:off x="5140653" y="1243012"/>
            <a:ext cx="1910694" cy="2199433"/>
          </a:xfrm>
          <a:prstGeom prst="rect">
            <a:avLst/>
          </a:prstGeom>
          <a:solidFill>
            <a:srgbClr val="D5E4E1"/>
          </a:solidFill>
          <a:ln>
            <a:noFill/>
          </a:ln>
        </p:spPr>
        <p:style>
          <a:lnRef idx="2">
            <a:schemeClr val="dk1"/>
          </a:lnRef>
          <a:fillRef idx="1">
            <a:schemeClr val="lt1"/>
          </a:fillRef>
          <a:effectRef idx="0">
            <a:schemeClr val="dk1"/>
          </a:effectRef>
          <a:fontRef idx="minor">
            <a:schemeClr val="dk1"/>
          </a:fontRef>
        </p:style>
        <p:txBody>
          <a:bodyPr lIns="144000" tIns="0" rIns="144000" bIns="144000" anchor="b"/>
          <a:lstStyle>
            <a:lvl1pPr>
              <a:defRPr sz="1600" b="0">
                <a:solidFill>
                  <a:schemeClr val="accent1"/>
                </a:solidFill>
              </a:defRPr>
            </a:lvl1pPr>
          </a:lstStyle>
          <a:p>
            <a:pPr lvl="0"/>
            <a:r>
              <a:rPr lang="en-US"/>
              <a:t>Click to edit Master text styles</a:t>
            </a:r>
          </a:p>
        </p:txBody>
      </p:sp>
      <p:sp>
        <p:nvSpPr>
          <p:cNvPr id="57" name="Text Placeholder 4">
            <a:extLst>
              <a:ext uri="{FF2B5EF4-FFF2-40B4-BE49-F238E27FC236}">
                <a16:creationId xmlns:a16="http://schemas.microsoft.com/office/drawing/2014/main" id="{1E5D2260-C273-4567-A8AF-51B6CF13E5BD}"/>
              </a:ext>
            </a:extLst>
          </p:cNvPr>
          <p:cNvSpPr>
            <a:spLocks noGrp="1"/>
          </p:cNvSpPr>
          <p:nvPr>
            <p:ph type="body" sz="quarter" idx="16"/>
          </p:nvPr>
        </p:nvSpPr>
        <p:spPr>
          <a:xfrm>
            <a:off x="7543497" y="1243012"/>
            <a:ext cx="1910694" cy="2199433"/>
          </a:xfrm>
          <a:prstGeom prst="rect">
            <a:avLst/>
          </a:prstGeom>
          <a:solidFill>
            <a:srgbClr val="D5E4E1"/>
          </a:solidFill>
          <a:ln>
            <a:noFill/>
          </a:ln>
        </p:spPr>
        <p:style>
          <a:lnRef idx="2">
            <a:schemeClr val="dk1"/>
          </a:lnRef>
          <a:fillRef idx="1">
            <a:schemeClr val="lt1"/>
          </a:fillRef>
          <a:effectRef idx="0">
            <a:schemeClr val="dk1"/>
          </a:effectRef>
          <a:fontRef idx="minor">
            <a:schemeClr val="dk1"/>
          </a:fontRef>
        </p:style>
        <p:txBody>
          <a:bodyPr lIns="144000" tIns="0" rIns="144000" bIns="144000" anchor="b"/>
          <a:lstStyle>
            <a:lvl1pPr>
              <a:defRPr sz="1600" b="0">
                <a:solidFill>
                  <a:schemeClr val="accent1"/>
                </a:solidFill>
              </a:defRPr>
            </a:lvl1pPr>
          </a:lstStyle>
          <a:p>
            <a:pPr lvl="0"/>
            <a:r>
              <a:rPr lang="en-US"/>
              <a:t>Click to edit Master text styles</a:t>
            </a:r>
          </a:p>
        </p:txBody>
      </p:sp>
      <p:sp>
        <p:nvSpPr>
          <p:cNvPr id="58" name="Text Placeholder 4">
            <a:extLst>
              <a:ext uri="{FF2B5EF4-FFF2-40B4-BE49-F238E27FC236}">
                <a16:creationId xmlns:a16="http://schemas.microsoft.com/office/drawing/2014/main" id="{724044AF-97AA-4CFB-A7B9-76CDC557CF3B}"/>
              </a:ext>
            </a:extLst>
          </p:cNvPr>
          <p:cNvSpPr>
            <a:spLocks noGrp="1"/>
          </p:cNvSpPr>
          <p:nvPr>
            <p:ph type="body" sz="quarter" idx="17"/>
          </p:nvPr>
        </p:nvSpPr>
        <p:spPr>
          <a:xfrm>
            <a:off x="9946341" y="1243012"/>
            <a:ext cx="1910694" cy="2199433"/>
          </a:xfrm>
          <a:prstGeom prst="rect">
            <a:avLst/>
          </a:prstGeom>
          <a:solidFill>
            <a:srgbClr val="D5E4E1"/>
          </a:solidFill>
          <a:ln>
            <a:noFill/>
          </a:ln>
        </p:spPr>
        <p:style>
          <a:lnRef idx="2">
            <a:schemeClr val="dk1"/>
          </a:lnRef>
          <a:fillRef idx="1">
            <a:schemeClr val="lt1"/>
          </a:fillRef>
          <a:effectRef idx="0">
            <a:schemeClr val="dk1"/>
          </a:effectRef>
          <a:fontRef idx="minor">
            <a:schemeClr val="dk1"/>
          </a:fontRef>
        </p:style>
        <p:txBody>
          <a:bodyPr lIns="144000" tIns="0" rIns="144000" bIns="144000" anchor="b"/>
          <a:lstStyle>
            <a:lvl1pPr>
              <a:defRPr sz="1600" b="0">
                <a:solidFill>
                  <a:schemeClr val="accent1"/>
                </a:solidFill>
              </a:defRPr>
            </a:lvl1pPr>
          </a:lstStyle>
          <a:p>
            <a:pPr lvl="0"/>
            <a:r>
              <a:rPr lang="en-US"/>
              <a:t>Click to edit Master text styles</a:t>
            </a:r>
          </a:p>
        </p:txBody>
      </p:sp>
      <p:sp>
        <p:nvSpPr>
          <p:cNvPr id="59" name="Text Placeholder 4">
            <a:extLst>
              <a:ext uri="{FF2B5EF4-FFF2-40B4-BE49-F238E27FC236}">
                <a16:creationId xmlns:a16="http://schemas.microsoft.com/office/drawing/2014/main" id="{061BBBCB-46C4-4DD1-9D9B-30BACBE6F0F2}"/>
              </a:ext>
            </a:extLst>
          </p:cNvPr>
          <p:cNvSpPr>
            <a:spLocks noGrp="1"/>
          </p:cNvSpPr>
          <p:nvPr>
            <p:ph type="body" sz="quarter" idx="18"/>
          </p:nvPr>
        </p:nvSpPr>
        <p:spPr>
          <a:xfrm>
            <a:off x="334965" y="3785481"/>
            <a:ext cx="1910694" cy="2199433"/>
          </a:xfrm>
          <a:prstGeom prst="rect">
            <a:avLst/>
          </a:prstGeom>
          <a:solidFill>
            <a:srgbClr val="D5E4E1"/>
          </a:solidFill>
          <a:ln>
            <a:noFill/>
          </a:ln>
        </p:spPr>
        <p:style>
          <a:lnRef idx="2">
            <a:schemeClr val="dk1"/>
          </a:lnRef>
          <a:fillRef idx="1">
            <a:schemeClr val="lt1"/>
          </a:fillRef>
          <a:effectRef idx="0">
            <a:schemeClr val="dk1"/>
          </a:effectRef>
          <a:fontRef idx="minor">
            <a:schemeClr val="dk1"/>
          </a:fontRef>
        </p:style>
        <p:txBody>
          <a:bodyPr lIns="144000" tIns="0" rIns="144000" bIns="144000" anchor="b"/>
          <a:lstStyle>
            <a:lvl1pPr>
              <a:defRPr sz="1600" b="0">
                <a:solidFill>
                  <a:schemeClr val="accent1"/>
                </a:solidFill>
              </a:defRPr>
            </a:lvl1pPr>
          </a:lstStyle>
          <a:p>
            <a:pPr lvl="0"/>
            <a:r>
              <a:rPr lang="en-US"/>
              <a:t>Click to edit Master text styles</a:t>
            </a:r>
          </a:p>
        </p:txBody>
      </p:sp>
      <p:sp>
        <p:nvSpPr>
          <p:cNvPr id="60" name="Text Placeholder 4">
            <a:extLst>
              <a:ext uri="{FF2B5EF4-FFF2-40B4-BE49-F238E27FC236}">
                <a16:creationId xmlns:a16="http://schemas.microsoft.com/office/drawing/2014/main" id="{9066A849-AB90-4BC1-BAB1-324486C4F056}"/>
              </a:ext>
            </a:extLst>
          </p:cNvPr>
          <p:cNvSpPr>
            <a:spLocks noGrp="1"/>
          </p:cNvSpPr>
          <p:nvPr>
            <p:ph type="body" sz="quarter" idx="19"/>
          </p:nvPr>
        </p:nvSpPr>
        <p:spPr>
          <a:xfrm>
            <a:off x="2737809" y="3785481"/>
            <a:ext cx="1910694" cy="2199433"/>
          </a:xfrm>
          <a:prstGeom prst="rect">
            <a:avLst/>
          </a:prstGeom>
          <a:solidFill>
            <a:srgbClr val="D5E4E1"/>
          </a:solidFill>
          <a:ln>
            <a:noFill/>
          </a:ln>
        </p:spPr>
        <p:style>
          <a:lnRef idx="2">
            <a:schemeClr val="dk1"/>
          </a:lnRef>
          <a:fillRef idx="1">
            <a:schemeClr val="lt1"/>
          </a:fillRef>
          <a:effectRef idx="0">
            <a:schemeClr val="dk1"/>
          </a:effectRef>
          <a:fontRef idx="minor">
            <a:schemeClr val="dk1"/>
          </a:fontRef>
        </p:style>
        <p:txBody>
          <a:bodyPr lIns="144000" tIns="0" rIns="144000" bIns="144000" anchor="b"/>
          <a:lstStyle>
            <a:lvl1pPr>
              <a:defRPr sz="1600" b="0">
                <a:solidFill>
                  <a:schemeClr val="accent1"/>
                </a:solidFill>
              </a:defRPr>
            </a:lvl1pPr>
          </a:lstStyle>
          <a:p>
            <a:pPr lvl="0"/>
            <a:r>
              <a:rPr lang="en-US"/>
              <a:t>Click to edit Master text styles</a:t>
            </a:r>
          </a:p>
        </p:txBody>
      </p:sp>
      <p:sp>
        <p:nvSpPr>
          <p:cNvPr id="61" name="Text Placeholder 4">
            <a:extLst>
              <a:ext uri="{FF2B5EF4-FFF2-40B4-BE49-F238E27FC236}">
                <a16:creationId xmlns:a16="http://schemas.microsoft.com/office/drawing/2014/main" id="{43285E27-9864-4A26-839B-737A65FE78EB}"/>
              </a:ext>
            </a:extLst>
          </p:cNvPr>
          <p:cNvSpPr>
            <a:spLocks noGrp="1"/>
          </p:cNvSpPr>
          <p:nvPr>
            <p:ph type="body" sz="quarter" idx="20"/>
          </p:nvPr>
        </p:nvSpPr>
        <p:spPr>
          <a:xfrm>
            <a:off x="5140653" y="3785481"/>
            <a:ext cx="1910694" cy="2199433"/>
          </a:xfrm>
          <a:prstGeom prst="rect">
            <a:avLst/>
          </a:prstGeom>
          <a:solidFill>
            <a:srgbClr val="D5E4E1"/>
          </a:solidFill>
          <a:ln>
            <a:noFill/>
          </a:ln>
        </p:spPr>
        <p:style>
          <a:lnRef idx="2">
            <a:schemeClr val="dk1"/>
          </a:lnRef>
          <a:fillRef idx="1">
            <a:schemeClr val="lt1"/>
          </a:fillRef>
          <a:effectRef idx="0">
            <a:schemeClr val="dk1"/>
          </a:effectRef>
          <a:fontRef idx="minor">
            <a:schemeClr val="dk1"/>
          </a:fontRef>
        </p:style>
        <p:txBody>
          <a:bodyPr lIns="144000" tIns="0" rIns="144000" bIns="144000" anchor="b"/>
          <a:lstStyle>
            <a:lvl1pPr>
              <a:defRPr sz="1600" b="0">
                <a:solidFill>
                  <a:schemeClr val="accent1"/>
                </a:solidFill>
              </a:defRPr>
            </a:lvl1pPr>
          </a:lstStyle>
          <a:p>
            <a:pPr lvl="0"/>
            <a:r>
              <a:rPr lang="en-US"/>
              <a:t>Click to edit Master text styles</a:t>
            </a:r>
          </a:p>
        </p:txBody>
      </p:sp>
      <p:sp>
        <p:nvSpPr>
          <p:cNvPr id="62" name="Text Placeholder 4">
            <a:extLst>
              <a:ext uri="{FF2B5EF4-FFF2-40B4-BE49-F238E27FC236}">
                <a16:creationId xmlns:a16="http://schemas.microsoft.com/office/drawing/2014/main" id="{FD5CD1AF-13DE-43C7-BFC4-E731D1498B28}"/>
              </a:ext>
            </a:extLst>
          </p:cNvPr>
          <p:cNvSpPr>
            <a:spLocks noGrp="1"/>
          </p:cNvSpPr>
          <p:nvPr>
            <p:ph type="body" sz="quarter" idx="21"/>
          </p:nvPr>
        </p:nvSpPr>
        <p:spPr>
          <a:xfrm>
            <a:off x="7543497" y="3785481"/>
            <a:ext cx="1910694" cy="2199433"/>
          </a:xfrm>
          <a:prstGeom prst="rect">
            <a:avLst/>
          </a:prstGeom>
          <a:solidFill>
            <a:srgbClr val="D5E4E1"/>
          </a:solidFill>
          <a:ln>
            <a:noFill/>
          </a:ln>
        </p:spPr>
        <p:style>
          <a:lnRef idx="2">
            <a:schemeClr val="dk1"/>
          </a:lnRef>
          <a:fillRef idx="1">
            <a:schemeClr val="lt1"/>
          </a:fillRef>
          <a:effectRef idx="0">
            <a:schemeClr val="dk1"/>
          </a:effectRef>
          <a:fontRef idx="minor">
            <a:schemeClr val="dk1"/>
          </a:fontRef>
        </p:style>
        <p:txBody>
          <a:bodyPr lIns="144000" tIns="0" rIns="144000" bIns="144000" anchor="b"/>
          <a:lstStyle>
            <a:lvl1pPr>
              <a:defRPr sz="1600" b="0">
                <a:solidFill>
                  <a:schemeClr val="accent1"/>
                </a:solidFill>
              </a:defRPr>
            </a:lvl1pPr>
          </a:lstStyle>
          <a:p>
            <a:pPr lvl="0"/>
            <a:r>
              <a:rPr lang="en-US"/>
              <a:t>Click to edit Master text styles</a:t>
            </a:r>
          </a:p>
        </p:txBody>
      </p:sp>
      <p:sp>
        <p:nvSpPr>
          <p:cNvPr id="63" name="Text Placeholder 4">
            <a:extLst>
              <a:ext uri="{FF2B5EF4-FFF2-40B4-BE49-F238E27FC236}">
                <a16:creationId xmlns:a16="http://schemas.microsoft.com/office/drawing/2014/main" id="{CFF45A8F-ACE8-41EC-89BC-FDA0A97648FD}"/>
              </a:ext>
            </a:extLst>
          </p:cNvPr>
          <p:cNvSpPr>
            <a:spLocks noGrp="1"/>
          </p:cNvSpPr>
          <p:nvPr>
            <p:ph type="body" sz="quarter" idx="22"/>
          </p:nvPr>
        </p:nvSpPr>
        <p:spPr>
          <a:xfrm>
            <a:off x="9946341" y="3785481"/>
            <a:ext cx="1910694" cy="2199433"/>
          </a:xfrm>
          <a:prstGeom prst="rect">
            <a:avLst/>
          </a:prstGeom>
          <a:solidFill>
            <a:srgbClr val="D5E4E1"/>
          </a:solidFill>
          <a:ln>
            <a:noFill/>
          </a:ln>
        </p:spPr>
        <p:style>
          <a:lnRef idx="2">
            <a:schemeClr val="dk1"/>
          </a:lnRef>
          <a:fillRef idx="1">
            <a:schemeClr val="lt1"/>
          </a:fillRef>
          <a:effectRef idx="0">
            <a:schemeClr val="dk1"/>
          </a:effectRef>
          <a:fontRef idx="minor">
            <a:schemeClr val="dk1"/>
          </a:fontRef>
        </p:style>
        <p:txBody>
          <a:bodyPr lIns="144000" tIns="0" rIns="144000" bIns="144000" anchor="b"/>
          <a:lstStyle>
            <a:lvl1pPr>
              <a:defRPr sz="1600" b="0">
                <a:solidFill>
                  <a:schemeClr val="accent1"/>
                </a:solidFill>
              </a:defRPr>
            </a:lvl1pPr>
          </a:lstStyle>
          <a:p>
            <a:pPr lvl="0"/>
            <a:r>
              <a:rPr lang="en-US"/>
              <a:t>Click to edit Master text styles</a:t>
            </a:r>
          </a:p>
        </p:txBody>
      </p:sp>
      <p:sp>
        <p:nvSpPr>
          <p:cNvPr id="8" name="Text Placeholder 7">
            <a:extLst>
              <a:ext uri="{FF2B5EF4-FFF2-40B4-BE49-F238E27FC236}">
                <a16:creationId xmlns:a16="http://schemas.microsoft.com/office/drawing/2014/main" id="{8348A8E7-A74D-4092-A46A-B83010413C67}"/>
              </a:ext>
            </a:extLst>
          </p:cNvPr>
          <p:cNvSpPr>
            <a:spLocks noGrp="1"/>
          </p:cNvSpPr>
          <p:nvPr>
            <p:ph type="body" sz="quarter" idx="23" hasCustomPrompt="1"/>
          </p:nvPr>
        </p:nvSpPr>
        <p:spPr bwMode="gray">
          <a:xfrm>
            <a:off x="780116" y="1373657"/>
            <a:ext cx="1357313" cy="697191"/>
          </a:xfrm>
        </p:spPr>
        <p:txBody>
          <a:bodyPr anchor="t"/>
          <a:lstStyle>
            <a:lvl1pPr algn="r">
              <a:defRPr sz="5400">
                <a:solidFill>
                  <a:schemeClr val="bg1"/>
                </a:solidFill>
              </a:defRPr>
            </a:lvl1pPr>
          </a:lstStyle>
          <a:p>
            <a:pPr lvl="0"/>
            <a:r>
              <a:rPr lang="en-US" dirty="0"/>
              <a:t>XX</a:t>
            </a:r>
          </a:p>
        </p:txBody>
      </p:sp>
      <p:sp>
        <p:nvSpPr>
          <p:cNvPr id="64" name="Text Placeholder 7">
            <a:extLst>
              <a:ext uri="{FF2B5EF4-FFF2-40B4-BE49-F238E27FC236}">
                <a16:creationId xmlns:a16="http://schemas.microsoft.com/office/drawing/2014/main" id="{63D88FDA-5909-4F5E-BB0B-68659A69B50A}"/>
              </a:ext>
            </a:extLst>
          </p:cNvPr>
          <p:cNvSpPr>
            <a:spLocks noGrp="1"/>
          </p:cNvSpPr>
          <p:nvPr>
            <p:ph type="body" sz="quarter" idx="24" hasCustomPrompt="1"/>
          </p:nvPr>
        </p:nvSpPr>
        <p:spPr bwMode="gray">
          <a:xfrm>
            <a:off x="3133351" y="1373657"/>
            <a:ext cx="1357313" cy="697191"/>
          </a:xfrm>
        </p:spPr>
        <p:txBody>
          <a:bodyPr anchor="t"/>
          <a:lstStyle>
            <a:lvl1pPr algn="r">
              <a:defRPr sz="5400">
                <a:solidFill>
                  <a:schemeClr val="bg1"/>
                </a:solidFill>
              </a:defRPr>
            </a:lvl1pPr>
          </a:lstStyle>
          <a:p>
            <a:pPr lvl="0"/>
            <a:r>
              <a:rPr lang="en-US" dirty="0"/>
              <a:t>XX</a:t>
            </a:r>
          </a:p>
        </p:txBody>
      </p:sp>
      <p:sp>
        <p:nvSpPr>
          <p:cNvPr id="65" name="Text Placeholder 7">
            <a:extLst>
              <a:ext uri="{FF2B5EF4-FFF2-40B4-BE49-F238E27FC236}">
                <a16:creationId xmlns:a16="http://schemas.microsoft.com/office/drawing/2014/main" id="{9C98E410-7CEB-4A68-83F3-48C91890196F}"/>
              </a:ext>
            </a:extLst>
          </p:cNvPr>
          <p:cNvSpPr>
            <a:spLocks noGrp="1"/>
          </p:cNvSpPr>
          <p:nvPr>
            <p:ph type="body" sz="quarter" idx="25" hasCustomPrompt="1"/>
          </p:nvPr>
        </p:nvSpPr>
        <p:spPr bwMode="gray">
          <a:xfrm>
            <a:off x="5553822" y="1373657"/>
            <a:ext cx="1357313" cy="697191"/>
          </a:xfrm>
        </p:spPr>
        <p:txBody>
          <a:bodyPr anchor="t"/>
          <a:lstStyle>
            <a:lvl1pPr algn="r">
              <a:defRPr sz="5400">
                <a:solidFill>
                  <a:schemeClr val="bg1"/>
                </a:solidFill>
              </a:defRPr>
            </a:lvl1pPr>
          </a:lstStyle>
          <a:p>
            <a:pPr lvl="0"/>
            <a:r>
              <a:rPr lang="en-US" dirty="0"/>
              <a:t>XX</a:t>
            </a:r>
          </a:p>
        </p:txBody>
      </p:sp>
      <p:sp>
        <p:nvSpPr>
          <p:cNvPr id="66" name="Text Placeholder 7">
            <a:extLst>
              <a:ext uri="{FF2B5EF4-FFF2-40B4-BE49-F238E27FC236}">
                <a16:creationId xmlns:a16="http://schemas.microsoft.com/office/drawing/2014/main" id="{E6664C27-134F-450C-BFF1-1B07C05CF996}"/>
              </a:ext>
            </a:extLst>
          </p:cNvPr>
          <p:cNvSpPr>
            <a:spLocks noGrp="1"/>
          </p:cNvSpPr>
          <p:nvPr>
            <p:ph type="body" sz="quarter" idx="26" hasCustomPrompt="1"/>
          </p:nvPr>
        </p:nvSpPr>
        <p:spPr bwMode="gray">
          <a:xfrm>
            <a:off x="7907057" y="1373657"/>
            <a:ext cx="1357313" cy="697191"/>
          </a:xfrm>
        </p:spPr>
        <p:txBody>
          <a:bodyPr anchor="t"/>
          <a:lstStyle>
            <a:lvl1pPr algn="r">
              <a:defRPr sz="5400">
                <a:solidFill>
                  <a:schemeClr val="bg1"/>
                </a:solidFill>
              </a:defRPr>
            </a:lvl1pPr>
          </a:lstStyle>
          <a:p>
            <a:pPr lvl="0"/>
            <a:r>
              <a:rPr lang="en-US" dirty="0"/>
              <a:t>XX</a:t>
            </a:r>
          </a:p>
        </p:txBody>
      </p:sp>
      <p:sp>
        <p:nvSpPr>
          <p:cNvPr id="67" name="Text Placeholder 7">
            <a:extLst>
              <a:ext uri="{FF2B5EF4-FFF2-40B4-BE49-F238E27FC236}">
                <a16:creationId xmlns:a16="http://schemas.microsoft.com/office/drawing/2014/main" id="{274C261F-AE09-45FC-A882-9A95D7070F2F}"/>
              </a:ext>
            </a:extLst>
          </p:cNvPr>
          <p:cNvSpPr>
            <a:spLocks noGrp="1"/>
          </p:cNvSpPr>
          <p:nvPr>
            <p:ph type="body" sz="quarter" idx="27" hasCustomPrompt="1"/>
          </p:nvPr>
        </p:nvSpPr>
        <p:spPr bwMode="gray">
          <a:xfrm>
            <a:off x="10367869" y="1373657"/>
            <a:ext cx="1357313" cy="697191"/>
          </a:xfrm>
        </p:spPr>
        <p:txBody>
          <a:bodyPr anchor="t"/>
          <a:lstStyle>
            <a:lvl1pPr algn="r">
              <a:defRPr sz="5400">
                <a:solidFill>
                  <a:schemeClr val="bg1"/>
                </a:solidFill>
              </a:defRPr>
            </a:lvl1pPr>
          </a:lstStyle>
          <a:p>
            <a:pPr lvl="0"/>
            <a:r>
              <a:rPr lang="en-US" dirty="0"/>
              <a:t>XX</a:t>
            </a:r>
          </a:p>
        </p:txBody>
      </p:sp>
      <p:sp>
        <p:nvSpPr>
          <p:cNvPr id="68" name="Text Placeholder 7">
            <a:extLst>
              <a:ext uri="{FF2B5EF4-FFF2-40B4-BE49-F238E27FC236}">
                <a16:creationId xmlns:a16="http://schemas.microsoft.com/office/drawing/2014/main" id="{25E1B4D0-E89E-429D-B693-CD4397DFA034}"/>
              </a:ext>
            </a:extLst>
          </p:cNvPr>
          <p:cNvSpPr>
            <a:spLocks noGrp="1"/>
          </p:cNvSpPr>
          <p:nvPr>
            <p:ph type="body" sz="quarter" idx="28" hasCustomPrompt="1"/>
          </p:nvPr>
        </p:nvSpPr>
        <p:spPr bwMode="gray">
          <a:xfrm>
            <a:off x="780116" y="3888257"/>
            <a:ext cx="1357313" cy="697191"/>
          </a:xfrm>
        </p:spPr>
        <p:txBody>
          <a:bodyPr anchor="t"/>
          <a:lstStyle>
            <a:lvl1pPr algn="r">
              <a:defRPr sz="5400">
                <a:solidFill>
                  <a:schemeClr val="bg1"/>
                </a:solidFill>
              </a:defRPr>
            </a:lvl1pPr>
          </a:lstStyle>
          <a:p>
            <a:pPr lvl="0"/>
            <a:r>
              <a:rPr lang="en-US" dirty="0"/>
              <a:t>XX</a:t>
            </a:r>
          </a:p>
        </p:txBody>
      </p:sp>
      <p:sp>
        <p:nvSpPr>
          <p:cNvPr id="69" name="Text Placeholder 7">
            <a:extLst>
              <a:ext uri="{FF2B5EF4-FFF2-40B4-BE49-F238E27FC236}">
                <a16:creationId xmlns:a16="http://schemas.microsoft.com/office/drawing/2014/main" id="{8B0D87B1-6855-4D64-ABA6-8FB996B064B8}"/>
              </a:ext>
            </a:extLst>
          </p:cNvPr>
          <p:cNvSpPr>
            <a:spLocks noGrp="1"/>
          </p:cNvSpPr>
          <p:nvPr>
            <p:ph type="body" sz="quarter" idx="29" hasCustomPrompt="1"/>
          </p:nvPr>
        </p:nvSpPr>
        <p:spPr bwMode="gray">
          <a:xfrm>
            <a:off x="3133351" y="3888257"/>
            <a:ext cx="1357313" cy="697191"/>
          </a:xfrm>
        </p:spPr>
        <p:txBody>
          <a:bodyPr anchor="t"/>
          <a:lstStyle>
            <a:lvl1pPr algn="r">
              <a:defRPr sz="5400">
                <a:solidFill>
                  <a:schemeClr val="bg1"/>
                </a:solidFill>
              </a:defRPr>
            </a:lvl1pPr>
          </a:lstStyle>
          <a:p>
            <a:pPr lvl="0"/>
            <a:r>
              <a:rPr lang="en-US" dirty="0"/>
              <a:t>XX</a:t>
            </a:r>
          </a:p>
        </p:txBody>
      </p:sp>
      <p:sp>
        <p:nvSpPr>
          <p:cNvPr id="70" name="Text Placeholder 7">
            <a:extLst>
              <a:ext uri="{FF2B5EF4-FFF2-40B4-BE49-F238E27FC236}">
                <a16:creationId xmlns:a16="http://schemas.microsoft.com/office/drawing/2014/main" id="{F6A67F73-0D05-4CC8-986A-4B036BB9D7E7}"/>
              </a:ext>
            </a:extLst>
          </p:cNvPr>
          <p:cNvSpPr>
            <a:spLocks noGrp="1"/>
          </p:cNvSpPr>
          <p:nvPr>
            <p:ph type="body" sz="quarter" idx="30" hasCustomPrompt="1"/>
          </p:nvPr>
        </p:nvSpPr>
        <p:spPr bwMode="gray">
          <a:xfrm>
            <a:off x="5553822" y="3888257"/>
            <a:ext cx="1357313" cy="697191"/>
          </a:xfrm>
        </p:spPr>
        <p:txBody>
          <a:bodyPr anchor="t"/>
          <a:lstStyle>
            <a:lvl1pPr algn="r">
              <a:defRPr sz="5400">
                <a:solidFill>
                  <a:schemeClr val="bg1"/>
                </a:solidFill>
              </a:defRPr>
            </a:lvl1pPr>
          </a:lstStyle>
          <a:p>
            <a:pPr lvl="0"/>
            <a:r>
              <a:rPr lang="en-US" dirty="0"/>
              <a:t>XX</a:t>
            </a:r>
          </a:p>
        </p:txBody>
      </p:sp>
      <p:sp>
        <p:nvSpPr>
          <p:cNvPr id="71" name="Text Placeholder 7">
            <a:extLst>
              <a:ext uri="{FF2B5EF4-FFF2-40B4-BE49-F238E27FC236}">
                <a16:creationId xmlns:a16="http://schemas.microsoft.com/office/drawing/2014/main" id="{0B8274F0-0050-43FD-AD11-7EEE7B537C36}"/>
              </a:ext>
            </a:extLst>
          </p:cNvPr>
          <p:cNvSpPr>
            <a:spLocks noGrp="1"/>
          </p:cNvSpPr>
          <p:nvPr>
            <p:ph type="body" sz="quarter" idx="31" hasCustomPrompt="1"/>
          </p:nvPr>
        </p:nvSpPr>
        <p:spPr bwMode="gray">
          <a:xfrm>
            <a:off x="7907057" y="3888257"/>
            <a:ext cx="1357313" cy="697191"/>
          </a:xfrm>
        </p:spPr>
        <p:txBody>
          <a:bodyPr anchor="t"/>
          <a:lstStyle>
            <a:lvl1pPr algn="r">
              <a:defRPr sz="5400">
                <a:solidFill>
                  <a:schemeClr val="bg1"/>
                </a:solidFill>
              </a:defRPr>
            </a:lvl1pPr>
          </a:lstStyle>
          <a:p>
            <a:pPr lvl="0"/>
            <a:r>
              <a:rPr lang="en-US" dirty="0"/>
              <a:t>XX</a:t>
            </a:r>
          </a:p>
        </p:txBody>
      </p:sp>
      <p:sp>
        <p:nvSpPr>
          <p:cNvPr id="72" name="Text Placeholder 7">
            <a:extLst>
              <a:ext uri="{FF2B5EF4-FFF2-40B4-BE49-F238E27FC236}">
                <a16:creationId xmlns:a16="http://schemas.microsoft.com/office/drawing/2014/main" id="{60EE060F-09A7-4208-B432-CFA163977B08}"/>
              </a:ext>
            </a:extLst>
          </p:cNvPr>
          <p:cNvSpPr>
            <a:spLocks noGrp="1"/>
          </p:cNvSpPr>
          <p:nvPr>
            <p:ph type="body" sz="quarter" idx="32" hasCustomPrompt="1"/>
          </p:nvPr>
        </p:nvSpPr>
        <p:spPr bwMode="gray">
          <a:xfrm>
            <a:off x="10367869" y="3888257"/>
            <a:ext cx="1357313" cy="697191"/>
          </a:xfrm>
        </p:spPr>
        <p:txBody>
          <a:bodyPr anchor="t"/>
          <a:lstStyle>
            <a:lvl1pPr algn="r">
              <a:defRPr sz="5400">
                <a:solidFill>
                  <a:schemeClr val="bg1"/>
                </a:solidFill>
              </a:defRPr>
            </a:lvl1pPr>
          </a:lstStyle>
          <a:p>
            <a:pPr lvl="0"/>
            <a:r>
              <a:rPr lang="en-US" dirty="0"/>
              <a:t>XX</a:t>
            </a:r>
          </a:p>
        </p:txBody>
      </p:sp>
      <p:grpSp>
        <p:nvGrpSpPr>
          <p:cNvPr id="26" name="Group 25">
            <a:extLst>
              <a:ext uri="{FF2B5EF4-FFF2-40B4-BE49-F238E27FC236}">
                <a16:creationId xmlns:a16="http://schemas.microsoft.com/office/drawing/2014/main" id="{E4A2BF2F-0CC0-4DA1-A284-4FC842C265BD}"/>
              </a:ext>
            </a:extLst>
          </p:cNvPr>
          <p:cNvGrpSpPr/>
          <p:nvPr/>
        </p:nvGrpSpPr>
        <p:grpSpPr>
          <a:xfrm>
            <a:off x="11363645" y="315913"/>
            <a:ext cx="496513" cy="417896"/>
            <a:chOff x="4539344" y="2118650"/>
            <a:chExt cx="3118634" cy="2624836"/>
          </a:xfrm>
        </p:grpSpPr>
        <p:sp>
          <p:nvSpPr>
            <p:cNvPr id="27" name="Freeform: Shape 26">
              <a:extLst>
                <a:ext uri="{FF2B5EF4-FFF2-40B4-BE49-F238E27FC236}">
                  <a16:creationId xmlns:a16="http://schemas.microsoft.com/office/drawing/2014/main" id="{F4C47C90-0776-407C-BEA9-86A988DDAE22}"/>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87CFE72-BA4B-4A69-865C-1AE4B8B41B75}"/>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5139733C-CD10-46AE-B59F-B40E85AE20DE}"/>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FEBAA595-48CE-433A-B8BC-5B719D6EEA2D}"/>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26810BAB-1F9E-4659-8CDE-11C883B542A7}"/>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9A5E67F4-EFB0-4119-A8F0-91E453BFC2A1}"/>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DCA8B293-37E3-4E5D-9E49-378001553F47}"/>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9919D52D-825A-49E0-94FE-77459AA7E372}"/>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1AE98C89-BC33-48D0-BFCE-1E3B23E92D95}"/>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EC106C6B-110F-4FED-A60E-079782CBE554}"/>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9186A3BD-DC30-480A-BB26-9A8CB70F3116}"/>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CFC094E2-B5EE-499B-93C8-6055389E2612}"/>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7F1705FC-DF01-4E6A-9F39-849A4A3A7623}"/>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86C44D04-6C9D-4037-860E-2588F6E9BCD6}"/>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E7E981A2-D7C1-4A55-8D5C-E4F3C784217F}"/>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32284B09-C0C9-4AAA-A381-2C08B28FBD45}"/>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4DD18EF4-3A5F-4ED2-98C7-DD825401FBF4}"/>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46ACB0EF-A159-4546-BAD1-B0DC18643FAF}"/>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132F3307-1379-48EB-B402-0BF5D3CD9183}"/>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BD403FD5-57C6-4303-BC67-76CB5887EF52}"/>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262BE736-3BD5-4699-BCBC-8DE11BEC4CAF}"/>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50" name="Footer Placeholder 6">
            <a:extLst>
              <a:ext uri="{FF2B5EF4-FFF2-40B4-BE49-F238E27FC236}">
                <a16:creationId xmlns:a16="http://schemas.microsoft.com/office/drawing/2014/main" id="{ED1F372F-2160-496A-83E1-CF02A05986B6}"/>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Tree>
    <p:extLst>
      <p:ext uri="{BB962C8B-B14F-4D97-AF65-F5344CB8AC3E}">
        <p14:creationId xmlns:p14="http://schemas.microsoft.com/office/powerpoint/2010/main" val="1838325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4C459-D62E-4591-8135-49185C76F267}"/>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CFEC6A6-85D7-443E-BCC9-B1B32D6EA5BB}"/>
              </a:ext>
            </a:extLst>
          </p:cNvPr>
          <p:cNvSpPr>
            <a:spLocks noGrp="1"/>
          </p:cNvSpPr>
          <p:nvPr>
            <p:ph idx="1"/>
          </p:nvPr>
        </p:nvSpPr>
        <p:spPr/>
        <p:txBody>
          <a:bodyPr/>
          <a:lstStyle>
            <a:lvl1pPr>
              <a:spcAft>
                <a:spcPts val="1200"/>
              </a:spcAft>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8490DBB-FCCD-45B3-93EF-7D9F5747134B}"/>
              </a:ext>
            </a:extLst>
          </p:cNvPr>
          <p:cNvSpPr>
            <a:spLocks noGrp="1"/>
          </p:cNvSpPr>
          <p:nvPr>
            <p:ph type="dt" sz="half" idx="10"/>
          </p:nvPr>
        </p:nvSpPr>
        <p:spPr/>
        <p:txBody>
          <a:bodyPr/>
          <a:lstStyle/>
          <a:p>
            <a:fld id="{D3B0EDAE-1E86-4A29-B085-CFC2353C3BF9}" type="datetime4">
              <a:rPr lang="en-US" smtClean="0"/>
              <a:t>October 19, 2023</a:t>
            </a:fld>
            <a:endParaRPr lang="en-US"/>
          </a:p>
        </p:txBody>
      </p:sp>
      <p:sp>
        <p:nvSpPr>
          <p:cNvPr id="6" name="Slide Number Placeholder 5">
            <a:extLst>
              <a:ext uri="{FF2B5EF4-FFF2-40B4-BE49-F238E27FC236}">
                <a16:creationId xmlns:a16="http://schemas.microsoft.com/office/drawing/2014/main" id="{DAE65A0C-92BB-49DC-8BF1-6EB76F783B53}"/>
              </a:ext>
            </a:extLst>
          </p:cNvPr>
          <p:cNvSpPr>
            <a:spLocks noGrp="1"/>
          </p:cNvSpPr>
          <p:nvPr>
            <p:ph type="sldNum" sz="quarter" idx="12"/>
          </p:nvPr>
        </p:nvSpPr>
        <p:spPr/>
        <p:txBody>
          <a:bodyPr/>
          <a:lstStyle/>
          <a:p>
            <a:fld id="{88041132-CD80-4C7D-BB86-1708B1CF1398}" type="slidenum">
              <a:rPr lang="en-US" smtClean="0"/>
              <a:t>‹#›</a:t>
            </a:fld>
            <a:endParaRPr lang="en-US"/>
          </a:p>
        </p:txBody>
      </p:sp>
      <p:grpSp>
        <p:nvGrpSpPr>
          <p:cNvPr id="10" name="Group 9">
            <a:extLst>
              <a:ext uri="{FF2B5EF4-FFF2-40B4-BE49-F238E27FC236}">
                <a16:creationId xmlns:a16="http://schemas.microsoft.com/office/drawing/2014/main" id="{79005DB1-AE36-4B1D-8BA0-591B50809DBA}"/>
              </a:ext>
            </a:extLst>
          </p:cNvPr>
          <p:cNvGrpSpPr/>
          <p:nvPr/>
        </p:nvGrpSpPr>
        <p:grpSpPr>
          <a:xfrm>
            <a:off x="11363645" y="315913"/>
            <a:ext cx="496513" cy="417896"/>
            <a:chOff x="4539344" y="2118650"/>
            <a:chExt cx="3118634" cy="2624836"/>
          </a:xfrm>
        </p:grpSpPr>
        <p:sp>
          <p:nvSpPr>
            <p:cNvPr id="11" name="Freeform: Shape 10">
              <a:extLst>
                <a:ext uri="{FF2B5EF4-FFF2-40B4-BE49-F238E27FC236}">
                  <a16:creationId xmlns:a16="http://schemas.microsoft.com/office/drawing/2014/main" id="{802FA04D-B031-4373-80D6-48150AD72CF6}"/>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89E02791-B770-46C8-8B1E-99F75B35D6DD}"/>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73DFCFCC-D1AC-4502-A1C8-43947651D3E1}"/>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F0692320-BA75-47C1-A773-93F8B34293CA}"/>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513CE36-883A-44AF-A45B-CFB6AA05C91E}"/>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FB2B16C7-CB93-49E0-8FB5-948FE65AF8E6}"/>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A4F83485-CD95-4824-A759-AF582B502DFC}"/>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AF9AB0DA-8EDC-4FD3-B59C-E2B95B6879BC}"/>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49CF7033-2E81-4C44-A200-A431EEE8E47F}"/>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AC7D825B-9A86-47E9-85E2-53C8948A0B02}"/>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5BB7FF82-6E3F-44FD-A102-3128F9028033}"/>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E8CAD6BD-31E3-4FB3-AE87-F5E18297A433}"/>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9F576CBE-00CA-4E38-B1AB-AB17596113FE}"/>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3B0D9D2A-7E3D-425E-A47F-852014FE8584}"/>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5B005CB0-405B-4F8A-BF7A-29045FEF5456}"/>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B9FABA7-F786-48F6-AA75-76F4271DF3D1}"/>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C06BB627-D8D9-466D-B169-DA0CC9FD1DEE}"/>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DDF5F31D-4913-45F1-B75B-6D72C4B8F9C9}"/>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C3921E1D-E048-4E80-93BF-EF2BCFEB7F84}"/>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52014102-35EC-438A-871C-D2744F543391}"/>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B686AC02-9127-45CE-9268-38143AEFEA00}"/>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2" name="Footer Placeholder 6">
            <a:extLst>
              <a:ext uri="{FF2B5EF4-FFF2-40B4-BE49-F238E27FC236}">
                <a16:creationId xmlns:a16="http://schemas.microsoft.com/office/drawing/2014/main" id="{F7996CDE-3133-4D0E-AD00-0E71C1AAF2CE}"/>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
        <p:nvSpPr>
          <p:cNvPr id="33" name="Text Placeholder 7">
            <a:extLst>
              <a:ext uri="{FF2B5EF4-FFF2-40B4-BE49-F238E27FC236}">
                <a16:creationId xmlns:a16="http://schemas.microsoft.com/office/drawing/2014/main" id="{B3D1147F-9FAD-4E37-B3AC-599D31C11A35}"/>
              </a:ext>
            </a:extLst>
          </p:cNvPr>
          <p:cNvSpPr>
            <a:spLocks noGrp="1"/>
          </p:cNvSpPr>
          <p:nvPr>
            <p:ph type="body" sz="quarter" idx="13" hasCustomPrompt="1"/>
          </p:nvPr>
        </p:nvSpPr>
        <p:spPr>
          <a:xfrm>
            <a:off x="334963" y="6237287"/>
            <a:ext cx="11522075" cy="258763"/>
          </a:xfrm>
        </p:spPr>
        <p:txBody>
          <a:bodyPr anchor="b"/>
          <a:lstStyle>
            <a:lvl1pPr>
              <a:defRPr sz="900"/>
            </a:lvl1pPr>
            <a:lvl2pPr>
              <a:defRPr sz="700"/>
            </a:lvl2pPr>
            <a:lvl3pPr>
              <a:defRPr sz="700"/>
            </a:lvl3pPr>
            <a:lvl4pPr>
              <a:defRPr sz="700"/>
            </a:lvl4pPr>
            <a:lvl5pPr>
              <a:defRPr sz="700"/>
            </a:lvl5pPr>
          </a:lstStyle>
          <a:p>
            <a:pPr lvl="0"/>
            <a:r>
              <a:rPr lang="en-US" dirty="0"/>
              <a:t>Footer</a:t>
            </a:r>
          </a:p>
        </p:txBody>
      </p:sp>
    </p:spTree>
    <p:extLst>
      <p:ext uri="{BB962C8B-B14F-4D97-AF65-F5344CB8AC3E}">
        <p14:creationId xmlns:p14="http://schemas.microsoft.com/office/powerpoint/2010/main" val="4249649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 pictures layout">
    <p:spTree>
      <p:nvGrpSpPr>
        <p:cNvPr id="1" name=""/>
        <p:cNvGrpSpPr/>
        <p:nvPr/>
      </p:nvGrpSpPr>
      <p:grpSpPr>
        <a:xfrm>
          <a:off x="0" y="0"/>
          <a:ext cx="0" cy="0"/>
          <a:chOff x="0" y="0"/>
          <a:chExt cx="0" cy="0"/>
        </a:xfrm>
      </p:grpSpPr>
      <p:sp>
        <p:nvSpPr>
          <p:cNvPr id="67" name="Picture Placeholder 63">
            <a:extLst>
              <a:ext uri="{FF2B5EF4-FFF2-40B4-BE49-F238E27FC236}">
                <a16:creationId xmlns:a16="http://schemas.microsoft.com/office/drawing/2014/main" id="{A559D518-D644-4F03-B7D1-94CA0BD50982}"/>
              </a:ext>
            </a:extLst>
          </p:cNvPr>
          <p:cNvSpPr>
            <a:spLocks noGrp="1"/>
          </p:cNvSpPr>
          <p:nvPr>
            <p:ph type="pic" sz="quarter" idx="16"/>
          </p:nvPr>
        </p:nvSpPr>
        <p:spPr bwMode="gray">
          <a:xfrm>
            <a:off x="9144000" y="0"/>
            <a:ext cx="3048000" cy="6858000"/>
          </a:xfrm>
        </p:spPr>
        <p:txBody>
          <a:bodyPr bIns="576000" anchor="ctr"/>
          <a:lstStyle>
            <a:lvl1pPr algn="ctr">
              <a:defRPr/>
            </a:lvl1pPr>
          </a:lstStyle>
          <a:p>
            <a:r>
              <a:rPr lang="en-US"/>
              <a:t>Click icon to add picture</a:t>
            </a:r>
          </a:p>
        </p:txBody>
      </p:sp>
      <p:sp>
        <p:nvSpPr>
          <p:cNvPr id="64" name="Picture Placeholder 63">
            <a:extLst>
              <a:ext uri="{FF2B5EF4-FFF2-40B4-BE49-F238E27FC236}">
                <a16:creationId xmlns:a16="http://schemas.microsoft.com/office/drawing/2014/main" id="{DF07DF1F-C92C-4489-AFCB-A2C3A20E177B}"/>
              </a:ext>
            </a:extLst>
          </p:cNvPr>
          <p:cNvSpPr>
            <a:spLocks noGrp="1"/>
          </p:cNvSpPr>
          <p:nvPr>
            <p:ph type="pic" sz="quarter" idx="13"/>
          </p:nvPr>
        </p:nvSpPr>
        <p:spPr bwMode="gray">
          <a:xfrm>
            <a:off x="0" y="0"/>
            <a:ext cx="3048000" cy="6858000"/>
          </a:xfrm>
        </p:spPr>
        <p:txBody>
          <a:bodyPr bIns="576000" anchor="ctr"/>
          <a:lstStyle>
            <a:lvl1pPr algn="ctr">
              <a:defRPr/>
            </a:lvl1pPr>
          </a:lstStyle>
          <a:p>
            <a:r>
              <a:rPr lang="en-US"/>
              <a:t>Click icon to add picture</a:t>
            </a:r>
          </a:p>
        </p:txBody>
      </p:sp>
      <p:sp>
        <p:nvSpPr>
          <p:cNvPr id="65" name="Picture Placeholder 63">
            <a:extLst>
              <a:ext uri="{FF2B5EF4-FFF2-40B4-BE49-F238E27FC236}">
                <a16:creationId xmlns:a16="http://schemas.microsoft.com/office/drawing/2014/main" id="{C8BFE6FA-FD00-46C4-8689-2542A8F8BE93}"/>
              </a:ext>
            </a:extLst>
          </p:cNvPr>
          <p:cNvSpPr>
            <a:spLocks noGrp="1"/>
          </p:cNvSpPr>
          <p:nvPr>
            <p:ph type="pic" sz="quarter" idx="14"/>
          </p:nvPr>
        </p:nvSpPr>
        <p:spPr bwMode="gray">
          <a:xfrm>
            <a:off x="3048000" y="0"/>
            <a:ext cx="3048000" cy="6858000"/>
          </a:xfrm>
        </p:spPr>
        <p:txBody>
          <a:bodyPr bIns="576000" anchor="ctr"/>
          <a:lstStyle>
            <a:lvl1pPr algn="ctr">
              <a:defRPr/>
            </a:lvl1pPr>
          </a:lstStyle>
          <a:p>
            <a:r>
              <a:rPr lang="en-US"/>
              <a:t>Click icon to add picture</a:t>
            </a:r>
          </a:p>
        </p:txBody>
      </p:sp>
      <p:sp>
        <p:nvSpPr>
          <p:cNvPr id="66" name="Picture Placeholder 63">
            <a:extLst>
              <a:ext uri="{FF2B5EF4-FFF2-40B4-BE49-F238E27FC236}">
                <a16:creationId xmlns:a16="http://schemas.microsoft.com/office/drawing/2014/main" id="{9554754B-62B5-490D-962B-37522A5C65E2}"/>
              </a:ext>
            </a:extLst>
          </p:cNvPr>
          <p:cNvSpPr>
            <a:spLocks noGrp="1"/>
          </p:cNvSpPr>
          <p:nvPr>
            <p:ph type="pic" sz="quarter" idx="15"/>
          </p:nvPr>
        </p:nvSpPr>
        <p:spPr bwMode="gray">
          <a:xfrm>
            <a:off x="6096000" y="0"/>
            <a:ext cx="3048000" cy="6858000"/>
          </a:xfrm>
        </p:spPr>
        <p:txBody>
          <a:bodyPr bIns="576000" anchor="ctr"/>
          <a:lstStyle>
            <a:lvl1pPr algn="ctr">
              <a:defRPr/>
            </a:lvl1pPr>
          </a:lstStyle>
          <a:p>
            <a:r>
              <a:rPr lang="en-US"/>
              <a:t>Click icon to add picture</a:t>
            </a:r>
          </a:p>
        </p:txBody>
      </p:sp>
      <p:sp>
        <p:nvSpPr>
          <p:cNvPr id="78" name="Text Placeholder 77">
            <a:extLst>
              <a:ext uri="{FF2B5EF4-FFF2-40B4-BE49-F238E27FC236}">
                <a16:creationId xmlns:a16="http://schemas.microsoft.com/office/drawing/2014/main" id="{61513DD9-796C-46D9-B6CB-D84FF1558717}"/>
              </a:ext>
            </a:extLst>
          </p:cNvPr>
          <p:cNvSpPr>
            <a:spLocks noGrp="1"/>
          </p:cNvSpPr>
          <p:nvPr>
            <p:ph type="body" sz="quarter" idx="22" hasCustomPrompt="1"/>
          </p:nvPr>
        </p:nvSpPr>
        <p:spPr bwMode="gray">
          <a:xfrm>
            <a:off x="-1200" y="4649119"/>
            <a:ext cx="3049200" cy="2208881"/>
          </a:xfrm>
          <a:solidFill>
            <a:schemeClr val="accent1">
              <a:alpha val="62000"/>
            </a:schemeClr>
          </a:solidFill>
          <a:ln w="6350" cap="flat" cmpd="sng" algn="ctr">
            <a:noFill/>
            <a:prstDash val="solid"/>
            <a:miter lim="800000"/>
          </a:ln>
          <a:effectLst/>
        </p:spPr>
        <p:txBody>
          <a:bodyPr lIns="108000" tIns="72000" rIns="108000" bIns="72000" rtlCol="0" anchor="ctr"/>
          <a:lstStyle>
            <a:lvl1pPr>
              <a:defRPr kumimoji="0" lang="en-US" sz="1600" b="0" i="0" u="none" strike="noStrike" kern="0" cap="none" spc="0" normalizeH="0" baseline="0" smtClean="0">
                <a:ln>
                  <a:noFill/>
                </a:ln>
                <a:solidFill>
                  <a:srgbClr val="47443F"/>
                </a:solidFill>
                <a:effectLst/>
                <a:uLnTx/>
                <a:uFillTx/>
                <a:latin typeface="Arial"/>
              </a:defRPr>
            </a:lvl1pPr>
            <a:lvl2pPr>
              <a:defRPr lang="en-US" sz="1800" smtClean="0"/>
            </a:lvl2pPr>
            <a:lvl3pPr>
              <a:defRPr lang="en-US" sz="1800" smtClean="0"/>
            </a:lvl3pPr>
            <a:lvl4pPr>
              <a:defRPr lang="en-US" sz="1800" smtClean="0"/>
            </a:lvl4pPr>
            <a:lvl5pPr>
              <a:defRPr lang="en-US" sz="1800"/>
            </a:lvl5pPr>
          </a:lstStyle>
          <a:p>
            <a:pPr marR="0" lvl="0" algn="ctr" fontAlgn="auto">
              <a:lnSpc>
                <a:spcPct val="110000"/>
              </a:lnSpc>
              <a:spcAft>
                <a:spcPts val="0"/>
              </a:spcAft>
              <a:buClrTx/>
              <a:buSzTx/>
              <a:buFontTx/>
              <a:tabLst/>
            </a:pPr>
            <a:r>
              <a:rPr lang="en-US" dirty="0"/>
              <a:t> </a:t>
            </a:r>
          </a:p>
        </p:txBody>
      </p:sp>
      <p:sp>
        <p:nvSpPr>
          <p:cNvPr id="79" name="Text Placeholder 77">
            <a:extLst>
              <a:ext uri="{FF2B5EF4-FFF2-40B4-BE49-F238E27FC236}">
                <a16:creationId xmlns:a16="http://schemas.microsoft.com/office/drawing/2014/main" id="{04E2A41D-8FF7-4217-BD68-93949585E4FC}"/>
              </a:ext>
            </a:extLst>
          </p:cNvPr>
          <p:cNvSpPr>
            <a:spLocks noGrp="1"/>
          </p:cNvSpPr>
          <p:nvPr>
            <p:ph type="body" sz="quarter" idx="23" hasCustomPrompt="1"/>
          </p:nvPr>
        </p:nvSpPr>
        <p:spPr bwMode="gray">
          <a:xfrm>
            <a:off x="3046800" y="4649119"/>
            <a:ext cx="3049200" cy="2208881"/>
          </a:xfrm>
          <a:solidFill>
            <a:schemeClr val="accent6">
              <a:alpha val="88000"/>
            </a:schemeClr>
          </a:solidFill>
          <a:ln w="6350" cap="flat" cmpd="sng" algn="ctr">
            <a:noFill/>
            <a:prstDash val="solid"/>
            <a:miter lim="800000"/>
          </a:ln>
          <a:effectLst/>
        </p:spPr>
        <p:txBody>
          <a:bodyPr lIns="108000" tIns="72000" rIns="108000" bIns="72000" rtlCol="0" anchor="ctr"/>
          <a:lstStyle>
            <a:lvl1pPr>
              <a:defRPr kumimoji="0" lang="en-US" sz="1600" b="0" i="0" u="none" strike="noStrike" kern="0" cap="none" spc="0" normalizeH="0" baseline="0" dirty="0">
                <a:ln>
                  <a:noFill/>
                </a:ln>
                <a:solidFill>
                  <a:srgbClr val="47443F"/>
                </a:solidFill>
                <a:effectLst/>
                <a:uLnTx/>
                <a:uFillTx/>
                <a:latin typeface="Arial"/>
              </a:defRPr>
            </a:lvl1pPr>
          </a:lstStyle>
          <a:p>
            <a:pPr marR="0" lvl="0" algn="ctr" fontAlgn="auto">
              <a:lnSpc>
                <a:spcPct val="110000"/>
              </a:lnSpc>
              <a:spcAft>
                <a:spcPts val="0"/>
              </a:spcAft>
              <a:buClrTx/>
              <a:buSzTx/>
              <a:buFontTx/>
              <a:tabLst/>
            </a:pPr>
            <a:r>
              <a:rPr lang="en-US" dirty="0"/>
              <a:t> </a:t>
            </a:r>
          </a:p>
        </p:txBody>
      </p:sp>
      <p:sp>
        <p:nvSpPr>
          <p:cNvPr id="80" name="Text Placeholder 77">
            <a:extLst>
              <a:ext uri="{FF2B5EF4-FFF2-40B4-BE49-F238E27FC236}">
                <a16:creationId xmlns:a16="http://schemas.microsoft.com/office/drawing/2014/main" id="{BDD10A95-237F-483A-8BBC-E05B6308298B}"/>
              </a:ext>
            </a:extLst>
          </p:cNvPr>
          <p:cNvSpPr>
            <a:spLocks noGrp="1"/>
          </p:cNvSpPr>
          <p:nvPr>
            <p:ph type="body" sz="quarter" idx="24" hasCustomPrompt="1"/>
          </p:nvPr>
        </p:nvSpPr>
        <p:spPr bwMode="gray">
          <a:xfrm>
            <a:off x="6094800" y="4649119"/>
            <a:ext cx="3049200" cy="2208881"/>
          </a:xfrm>
          <a:solidFill>
            <a:srgbClr val="6C1D43">
              <a:alpha val="76000"/>
            </a:srgbClr>
          </a:solidFill>
          <a:ln w="6350" cap="flat" cmpd="sng" algn="ctr">
            <a:noFill/>
            <a:prstDash val="solid"/>
            <a:miter lim="800000"/>
          </a:ln>
          <a:effectLst/>
        </p:spPr>
        <p:txBody>
          <a:bodyPr lIns="108000" tIns="72000" rIns="108000" bIns="72000" rtlCol="0" anchor="ctr"/>
          <a:lstStyle>
            <a:lvl1pPr>
              <a:defRPr kumimoji="0" lang="en-US" sz="1600" b="0" i="0" u="none" strike="noStrike" kern="0" cap="none" spc="0" normalizeH="0" baseline="0" dirty="0">
                <a:ln>
                  <a:noFill/>
                </a:ln>
                <a:solidFill>
                  <a:srgbClr val="47443F"/>
                </a:solidFill>
                <a:effectLst/>
                <a:uLnTx/>
                <a:uFillTx/>
                <a:latin typeface="Arial"/>
              </a:defRPr>
            </a:lvl1pPr>
          </a:lstStyle>
          <a:p>
            <a:pPr marR="0" lvl="0" algn="ctr" fontAlgn="auto">
              <a:lnSpc>
                <a:spcPct val="110000"/>
              </a:lnSpc>
              <a:spcAft>
                <a:spcPts val="0"/>
              </a:spcAft>
              <a:buClrTx/>
              <a:buSzTx/>
              <a:buFontTx/>
              <a:tabLst/>
            </a:pPr>
            <a:r>
              <a:rPr lang="en-US" dirty="0"/>
              <a:t> </a:t>
            </a:r>
          </a:p>
        </p:txBody>
      </p:sp>
      <p:sp>
        <p:nvSpPr>
          <p:cNvPr id="81" name="Text Placeholder 77">
            <a:extLst>
              <a:ext uri="{FF2B5EF4-FFF2-40B4-BE49-F238E27FC236}">
                <a16:creationId xmlns:a16="http://schemas.microsoft.com/office/drawing/2014/main" id="{013CCF5E-2ACE-4C29-8160-7174F89063F0}"/>
              </a:ext>
            </a:extLst>
          </p:cNvPr>
          <p:cNvSpPr>
            <a:spLocks noGrp="1"/>
          </p:cNvSpPr>
          <p:nvPr>
            <p:ph type="body" sz="quarter" idx="25" hasCustomPrompt="1"/>
          </p:nvPr>
        </p:nvSpPr>
        <p:spPr bwMode="gray">
          <a:xfrm>
            <a:off x="9142800" y="4649119"/>
            <a:ext cx="3049200" cy="2208881"/>
          </a:xfrm>
          <a:solidFill>
            <a:srgbClr val="EC6455">
              <a:alpha val="52000"/>
            </a:srgbClr>
          </a:solidFill>
          <a:ln w="6350" cap="flat" cmpd="sng" algn="ctr">
            <a:noFill/>
            <a:prstDash val="solid"/>
            <a:miter lim="800000"/>
          </a:ln>
          <a:effectLst/>
        </p:spPr>
        <p:txBody>
          <a:bodyPr lIns="108000" tIns="72000" rIns="108000" bIns="72000" rtlCol="0" anchor="ctr"/>
          <a:lstStyle>
            <a:lvl1pPr>
              <a:defRPr kumimoji="0" lang="en-US" sz="1600" b="0" i="0" u="none" strike="noStrike" kern="0" cap="none" spc="0" normalizeH="0" baseline="0" dirty="0">
                <a:ln>
                  <a:noFill/>
                </a:ln>
                <a:solidFill>
                  <a:srgbClr val="47443F"/>
                </a:solidFill>
                <a:effectLst/>
                <a:uLnTx/>
                <a:uFillTx/>
                <a:latin typeface="Arial"/>
              </a:defRPr>
            </a:lvl1pPr>
          </a:lstStyle>
          <a:p>
            <a:pPr marR="0" lvl="0" algn="ctr" fontAlgn="auto">
              <a:lnSpc>
                <a:spcPct val="110000"/>
              </a:lnSpc>
              <a:spcAft>
                <a:spcPts val="0"/>
              </a:spcAft>
              <a:buClrTx/>
              <a:buSzTx/>
              <a:buFontTx/>
              <a:tabLst/>
            </a:pPr>
            <a:r>
              <a:rPr lang="en-US" dirty="0"/>
              <a:t> </a:t>
            </a:r>
          </a:p>
        </p:txBody>
      </p:sp>
      <p:sp>
        <p:nvSpPr>
          <p:cNvPr id="69" name="Text Placeholder 68">
            <a:extLst>
              <a:ext uri="{FF2B5EF4-FFF2-40B4-BE49-F238E27FC236}">
                <a16:creationId xmlns:a16="http://schemas.microsoft.com/office/drawing/2014/main" id="{702DE5F8-6441-4DB5-A391-14F8B9B0AA5E}"/>
              </a:ext>
            </a:extLst>
          </p:cNvPr>
          <p:cNvSpPr>
            <a:spLocks noGrp="1"/>
          </p:cNvSpPr>
          <p:nvPr>
            <p:ph type="body" sz="quarter" idx="17"/>
          </p:nvPr>
        </p:nvSpPr>
        <p:spPr bwMode="gray">
          <a:xfrm>
            <a:off x="387544" y="5306834"/>
            <a:ext cx="2271712" cy="1084540"/>
          </a:xfrm>
        </p:spPr>
        <p:txBody>
          <a:bodyPr/>
          <a:lstStyle>
            <a:lvl1pPr algn="ctr">
              <a:defRPr kumimoji="0" lang="en-US" sz="2800" b="1"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1pPr>
            <a:lvl2pPr algn="ctr">
              <a:defRPr kumimoji="0" lang="en-US" sz="1800" b="0"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70" name="Text Placeholder 68">
            <a:extLst>
              <a:ext uri="{FF2B5EF4-FFF2-40B4-BE49-F238E27FC236}">
                <a16:creationId xmlns:a16="http://schemas.microsoft.com/office/drawing/2014/main" id="{BB0CBA9B-017F-4E61-B3ED-1A5A204879D7}"/>
              </a:ext>
            </a:extLst>
          </p:cNvPr>
          <p:cNvSpPr>
            <a:spLocks noGrp="1"/>
          </p:cNvSpPr>
          <p:nvPr>
            <p:ph type="body" sz="quarter" idx="18"/>
          </p:nvPr>
        </p:nvSpPr>
        <p:spPr bwMode="gray">
          <a:xfrm>
            <a:off x="3435544" y="5306834"/>
            <a:ext cx="2271712" cy="1084540"/>
          </a:xfrm>
        </p:spPr>
        <p:txBody>
          <a:bodyPr/>
          <a:lstStyle>
            <a:lvl1pPr algn="ctr">
              <a:defRPr kumimoji="0" lang="en-US" sz="2800" b="1"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1pPr>
            <a:lvl2pPr algn="ctr">
              <a:defRPr kumimoji="0" lang="en-US" sz="1800" b="0"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71" name="Text Placeholder 68">
            <a:extLst>
              <a:ext uri="{FF2B5EF4-FFF2-40B4-BE49-F238E27FC236}">
                <a16:creationId xmlns:a16="http://schemas.microsoft.com/office/drawing/2014/main" id="{22DB7D94-731E-41D8-83A5-37524C3082E5}"/>
              </a:ext>
            </a:extLst>
          </p:cNvPr>
          <p:cNvSpPr>
            <a:spLocks noGrp="1"/>
          </p:cNvSpPr>
          <p:nvPr>
            <p:ph type="body" sz="quarter" idx="19"/>
          </p:nvPr>
        </p:nvSpPr>
        <p:spPr bwMode="gray">
          <a:xfrm>
            <a:off x="6483544" y="5306834"/>
            <a:ext cx="2271712" cy="1084540"/>
          </a:xfrm>
        </p:spPr>
        <p:txBody>
          <a:bodyPr/>
          <a:lstStyle>
            <a:lvl1pPr algn="ctr">
              <a:defRPr kumimoji="0" lang="en-US" sz="2800" b="1"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1pPr>
            <a:lvl2pPr algn="ctr">
              <a:defRPr kumimoji="0" lang="en-US" sz="1800" b="0"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72" name="Text Placeholder 68">
            <a:extLst>
              <a:ext uri="{FF2B5EF4-FFF2-40B4-BE49-F238E27FC236}">
                <a16:creationId xmlns:a16="http://schemas.microsoft.com/office/drawing/2014/main" id="{EC6DED5E-73EE-4626-A292-CEF482A9A3D9}"/>
              </a:ext>
            </a:extLst>
          </p:cNvPr>
          <p:cNvSpPr>
            <a:spLocks noGrp="1"/>
          </p:cNvSpPr>
          <p:nvPr>
            <p:ph type="body" sz="quarter" idx="20"/>
          </p:nvPr>
        </p:nvSpPr>
        <p:spPr bwMode="gray">
          <a:xfrm>
            <a:off x="9531544" y="5306834"/>
            <a:ext cx="2271712" cy="1084540"/>
          </a:xfrm>
        </p:spPr>
        <p:txBody>
          <a:bodyPr/>
          <a:lstStyle>
            <a:lvl1pPr algn="ctr">
              <a:defRPr kumimoji="0" lang="en-US" sz="2800" b="1"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1pPr>
            <a:lvl2pPr algn="ctr">
              <a:defRPr kumimoji="0" lang="en-US" sz="1800" b="0"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8" name="Text Placeholder 17">
            <a:extLst>
              <a:ext uri="{FF2B5EF4-FFF2-40B4-BE49-F238E27FC236}">
                <a16:creationId xmlns:a16="http://schemas.microsoft.com/office/drawing/2014/main" id="{8AFA1BA1-2EC6-459F-BC2F-D549C0BD1F8F}"/>
              </a:ext>
            </a:extLst>
          </p:cNvPr>
          <p:cNvSpPr>
            <a:spLocks noGrp="1"/>
          </p:cNvSpPr>
          <p:nvPr>
            <p:ph type="body" sz="quarter" idx="35" hasCustomPrompt="1"/>
          </p:nvPr>
        </p:nvSpPr>
        <p:spPr bwMode="gray">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p:spPr>
        <p:txBody>
          <a:bodyPr wrap="square">
            <a:noAutofit/>
          </a:bodyPr>
          <a:lstStyle>
            <a:lvl1pPr>
              <a:defRPr/>
            </a:lvl1pPr>
          </a:lstStyle>
          <a:p>
            <a:pPr lvl="0"/>
            <a:r>
              <a:rPr lang="en-US" dirty="0"/>
              <a:t> </a:t>
            </a:r>
          </a:p>
        </p:txBody>
      </p:sp>
      <p:sp>
        <p:nvSpPr>
          <p:cNvPr id="4" name="Date Placeholder 3">
            <a:extLst>
              <a:ext uri="{FF2B5EF4-FFF2-40B4-BE49-F238E27FC236}">
                <a16:creationId xmlns:a16="http://schemas.microsoft.com/office/drawing/2014/main" id="{98490DBB-FCCD-45B3-93EF-7D9F5747134B}"/>
              </a:ext>
            </a:extLst>
          </p:cNvPr>
          <p:cNvSpPr>
            <a:spLocks noGrp="1"/>
          </p:cNvSpPr>
          <p:nvPr>
            <p:ph type="dt" sz="half" idx="10"/>
          </p:nvPr>
        </p:nvSpPr>
        <p:spPr bwMode="gray"/>
        <p:txBody>
          <a:bodyPr/>
          <a:lstStyle/>
          <a:p>
            <a:fld id="{EB3497CD-3749-4E37-91BC-B2906B38D604}" type="datetime4">
              <a:rPr lang="en-US" smtClean="0"/>
              <a:t>October 19, 2023</a:t>
            </a:fld>
            <a:endParaRPr lang="en-US"/>
          </a:p>
        </p:txBody>
      </p:sp>
      <p:sp>
        <p:nvSpPr>
          <p:cNvPr id="6" name="Slide Number Placeholder 5">
            <a:extLst>
              <a:ext uri="{FF2B5EF4-FFF2-40B4-BE49-F238E27FC236}">
                <a16:creationId xmlns:a16="http://schemas.microsoft.com/office/drawing/2014/main" id="{DAE65A0C-92BB-49DC-8BF1-6EB76F783B53}"/>
              </a:ext>
            </a:extLst>
          </p:cNvPr>
          <p:cNvSpPr>
            <a:spLocks noGrp="1"/>
          </p:cNvSpPr>
          <p:nvPr>
            <p:ph type="sldNum" sz="quarter" idx="12"/>
          </p:nvPr>
        </p:nvSpPr>
        <p:spPr bwMode="gray"/>
        <p:txBody>
          <a:bodyPr/>
          <a:lstStyle/>
          <a:p>
            <a:fld id="{88041132-CD80-4C7D-BB86-1708B1CF1398}" type="slidenum">
              <a:rPr lang="en-US" smtClean="0"/>
              <a:t>‹#›</a:t>
            </a:fld>
            <a:endParaRPr lang="en-US"/>
          </a:p>
        </p:txBody>
      </p:sp>
      <p:sp>
        <p:nvSpPr>
          <p:cNvPr id="76" name="Text Placeholder 75">
            <a:extLst>
              <a:ext uri="{FF2B5EF4-FFF2-40B4-BE49-F238E27FC236}">
                <a16:creationId xmlns:a16="http://schemas.microsoft.com/office/drawing/2014/main" id="{F1CF7D3D-397A-4609-A48D-FA5774F1EC0D}"/>
              </a:ext>
            </a:extLst>
          </p:cNvPr>
          <p:cNvSpPr>
            <a:spLocks noGrp="1"/>
          </p:cNvSpPr>
          <p:nvPr>
            <p:ph type="body" sz="quarter" idx="21" hasCustomPrompt="1"/>
          </p:nvPr>
        </p:nvSpPr>
        <p:spPr bwMode="gray">
          <a:xfrm>
            <a:off x="-1201" y="4505899"/>
            <a:ext cx="12192901" cy="143220"/>
          </a:xfrm>
          <a:custGeom>
            <a:avLst/>
            <a:gdLst>
              <a:gd name="connsiteX0" fmla="*/ 0 w 12192901"/>
              <a:gd name="connsiteY0" fmla="*/ 0 h 143220"/>
              <a:gd name="connsiteX1" fmla="*/ 12192901 w 12192901"/>
              <a:gd name="connsiteY1" fmla="*/ 0 h 143220"/>
              <a:gd name="connsiteX2" fmla="*/ 12192901 w 12192901"/>
              <a:gd name="connsiteY2" fmla="*/ 143220 h 143220"/>
              <a:gd name="connsiteX3" fmla="*/ 0 w 12192901"/>
              <a:gd name="connsiteY3" fmla="*/ 143220 h 143220"/>
            </a:gdLst>
            <a:ahLst/>
            <a:cxnLst>
              <a:cxn ang="0">
                <a:pos x="connsiteX0" y="connsiteY0"/>
              </a:cxn>
              <a:cxn ang="0">
                <a:pos x="connsiteX1" y="connsiteY1"/>
              </a:cxn>
              <a:cxn ang="0">
                <a:pos x="connsiteX2" y="connsiteY2"/>
              </a:cxn>
              <a:cxn ang="0">
                <a:pos x="connsiteX3" y="connsiteY3"/>
              </a:cxn>
            </a:cxnLst>
            <a:rect l="l" t="t" r="r" b="b"/>
            <a:pathLst>
              <a:path w="12192901" h="143220">
                <a:moveTo>
                  <a:pt x="0" y="0"/>
                </a:moveTo>
                <a:lnTo>
                  <a:pt x="12192901" y="0"/>
                </a:lnTo>
                <a:lnTo>
                  <a:pt x="12192901" y="143220"/>
                </a:lnTo>
                <a:lnTo>
                  <a:pt x="0" y="143220"/>
                </a:lnTo>
                <a:close/>
              </a:path>
            </a:pathLst>
          </a:custGeom>
          <a:solidFill>
            <a:schemeClr val="bg1"/>
          </a:solidFill>
        </p:spPr>
        <p:txBody>
          <a:bodyPr wrap="square">
            <a:noAutofit/>
          </a:bodyPr>
          <a:lstStyle>
            <a:lvl1pPr>
              <a:defRPr/>
            </a:lvl1pPr>
          </a:lstStyle>
          <a:p>
            <a:pPr lvl="0"/>
            <a:r>
              <a:rPr lang="en-US" dirty="0"/>
              <a:t> </a:t>
            </a:r>
          </a:p>
        </p:txBody>
      </p:sp>
      <p:sp>
        <p:nvSpPr>
          <p:cNvPr id="3" name="Text Placeholder 2">
            <a:extLst>
              <a:ext uri="{FF2B5EF4-FFF2-40B4-BE49-F238E27FC236}">
                <a16:creationId xmlns:a16="http://schemas.microsoft.com/office/drawing/2014/main" id="{BBE7F67B-4B02-4279-B130-6DDE5838E3A5}"/>
              </a:ext>
            </a:extLst>
          </p:cNvPr>
          <p:cNvSpPr>
            <a:spLocks noGrp="1"/>
          </p:cNvSpPr>
          <p:nvPr>
            <p:ph type="body" sz="quarter" idx="38" hasCustomPrompt="1"/>
          </p:nvPr>
        </p:nvSpPr>
        <p:spPr>
          <a:xfrm>
            <a:off x="11363645" y="315913"/>
            <a:ext cx="496513" cy="417896"/>
          </a:xfrm>
          <a:blipFill>
            <a:blip r:embed="rId2">
              <a:extLst>
                <a:ext uri="{96DAC541-7B7A-43D3-8B79-37D633B846F1}">
                  <asvg:svgBlip xmlns:asvg="http://schemas.microsoft.com/office/drawing/2016/SVG/main" r:embed="rId3"/>
                </a:ext>
              </a:extLst>
            </a:blip>
            <a:stretch>
              <a:fillRect/>
            </a:stretch>
          </a:blipFill>
        </p:spPr>
        <p:txBody>
          <a:bodyPr/>
          <a:lstStyle>
            <a:lvl1pPr>
              <a:defRPr sz="100">
                <a:noFill/>
              </a:defRPr>
            </a:lvl1pPr>
          </a:lstStyle>
          <a:p>
            <a:pPr lvl="0"/>
            <a:r>
              <a:rPr lang="de-DE" dirty="0"/>
              <a:t> </a:t>
            </a:r>
            <a:endParaRPr lang="en-GB" dirty="0"/>
          </a:p>
        </p:txBody>
      </p:sp>
      <p:sp>
        <p:nvSpPr>
          <p:cNvPr id="19" name="Footer Placeholder 6">
            <a:extLst>
              <a:ext uri="{FF2B5EF4-FFF2-40B4-BE49-F238E27FC236}">
                <a16:creationId xmlns:a16="http://schemas.microsoft.com/office/drawing/2014/main" id="{C28020E2-46D6-4ED2-BDEE-BDCD419B772C}"/>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Tree>
    <p:extLst>
      <p:ext uri="{BB962C8B-B14F-4D97-AF65-F5344CB8AC3E}">
        <p14:creationId xmlns:p14="http://schemas.microsoft.com/office/powerpoint/2010/main" val="2075671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nodePh="1">
                                  <p:stCondLst>
                                    <p:cond delay="0"/>
                                  </p:stCondLst>
                                  <p:endCondLst>
                                    <p:cond evt="begin" delay="0">
                                      <p:tn val="5"/>
                                    </p:cond>
                                  </p:endCondLst>
                                  <p:childTnLst>
                                    <p:set>
                                      <p:cBhvr>
                                        <p:cTn id="6" dur="1" fill="hold">
                                          <p:stCondLst>
                                            <p:cond delay="0"/>
                                          </p:stCondLst>
                                        </p:cTn>
                                        <p:tgtEl>
                                          <p:spTgt spid="64"/>
                                        </p:tgtEl>
                                        <p:attrNameLst>
                                          <p:attrName>style.visibility</p:attrName>
                                        </p:attrNameLst>
                                      </p:cBhvr>
                                      <p:to>
                                        <p:strVal val="visible"/>
                                      </p:to>
                                    </p:set>
                                    <p:anim calcmode="lin" valueType="num">
                                      <p:cBhvr additive="base">
                                        <p:cTn id="7" dur="1000" fill="hold"/>
                                        <p:tgtEl>
                                          <p:spTgt spid="64"/>
                                        </p:tgtEl>
                                        <p:attrNameLst>
                                          <p:attrName>ppt_x</p:attrName>
                                        </p:attrNameLst>
                                      </p:cBhvr>
                                      <p:tavLst>
                                        <p:tav tm="0">
                                          <p:val>
                                            <p:strVal val="#ppt_x"/>
                                          </p:val>
                                        </p:tav>
                                        <p:tav tm="100000">
                                          <p:val>
                                            <p:strVal val="#ppt_x"/>
                                          </p:val>
                                        </p:tav>
                                      </p:tavLst>
                                    </p:anim>
                                    <p:anim calcmode="lin" valueType="num">
                                      <p:cBhvr additive="base">
                                        <p:cTn id="8" dur="1000" fill="hold"/>
                                        <p:tgtEl>
                                          <p:spTgt spid="6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nodePh="1">
                                  <p:stCondLst>
                                    <p:cond delay="0"/>
                                  </p:stCondLst>
                                  <p:endCondLst>
                                    <p:cond evt="begin" delay="0">
                                      <p:tn val="9"/>
                                    </p:cond>
                                  </p:endCondLst>
                                  <p:childTnLst>
                                    <p:set>
                                      <p:cBhvr>
                                        <p:cTn id="10" dur="1" fill="hold">
                                          <p:stCondLst>
                                            <p:cond delay="0"/>
                                          </p:stCondLst>
                                        </p:cTn>
                                        <p:tgtEl>
                                          <p:spTgt spid="65"/>
                                        </p:tgtEl>
                                        <p:attrNameLst>
                                          <p:attrName>style.visibility</p:attrName>
                                        </p:attrNameLst>
                                      </p:cBhvr>
                                      <p:to>
                                        <p:strVal val="visible"/>
                                      </p:to>
                                    </p:set>
                                    <p:anim calcmode="lin" valueType="num">
                                      <p:cBhvr additive="base">
                                        <p:cTn id="11" dur="1000" fill="hold"/>
                                        <p:tgtEl>
                                          <p:spTgt spid="65"/>
                                        </p:tgtEl>
                                        <p:attrNameLst>
                                          <p:attrName>ppt_x</p:attrName>
                                        </p:attrNameLst>
                                      </p:cBhvr>
                                      <p:tavLst>
                                        <p:tav tm="0">
                                          <p:val>
                                            <p:strVal val="#ppt_x"/>
                                          </p:val>
                                        </p:tav>
                                        <p:tav tm="100000">
                                          <p:val>
                                            <p:strVal val="#ppt_x"/>
                                          </p:val>
                                        </p:tav>
                                      </p:tavLst>
                                    </p:anim>
                                    <p:anim calcmode="lin" valueType="num">
                                      <p:cBhvr additive="base">
                                        <p:cTn id="12" dur="1000" fill="hold"/>
                                        <p:tgtEl>
                                          <p:spTgt spid="65"/>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nodePh="1">
                                  <p:stCondLst>
                                    <p:cond delay="0"/>
                                  </p:stCondLst>
                                  <p:endCondLst>
                                    <p:cond evt="begin" delay="0">
                                      <p:tn val="13"/>
                                    </p:cond>
                                  </p:endCondLst>
                                  <p:childTnLst>
                                    <p:set>
                                      <p:cBhvr>
                                        <p:cTn id="14" dur="1" fill="hold">
                                          <p:stCondLst>
                                            <p:cond delay="0"/>
                                          </p:stCondLst>
                                        </p:cTn>
                                        <p:tgtEl>
                                          <p:spTgt spid="66"/>
                                        </p:tgtEl>
                                        <p:attrNameLst>
                                          <p:attrName>style.visibility</p:attrName>
                                        </p:attrNameLst>
                                      </p:cBhvr>
                                      <p:to>
                                        <p:strVal val="visible"/>
                                      </p:to>
                                    </p:set>
                                    <p:anim calcmode="lin" valueType="num">
                                      <p:cBhvr additive="base">
                                        <p:cTn id="15" dur="1000" fill="hold"/>
                                        <p:tgtEl>
                                          <p:spTgt spid="66"/>
                                        </p:tgtEl>
                                        <p:attrNameLst>
                                          <p:attrName>ppt_x</p:attrName>
                                        </p:attrNameLst>
                                      </p:cBhvr>
                                      <p:tavLst>
                                        <p:tav tm="0">
                                          <p:val>
                                            <p:strVal val="#ppt_x"/>
                                          </p:val>
                                        </p:tav>
                                        <p:tav tm="100000">
                                          <p:val>
                                            <p:strVal val="#ppt_x"/>
                                          </p:val>
                                        </p:tav>
                                      </p:tavLst>
                                    </p:anim>
                                    <p:anim calcmode="lin" valueType="num">
                                      <p:cBhvr additive="base">
                                        <p:cTn id="16" dur="1000" fill="hold"/>
                                        <p:tgtEl>
                                          <p:spTgt spid="66"/>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nodePh="1">
                                  <p:stCondLst>
                                    <p:cond delay="0"/>
                                  </p:stCondLst>
                                  <p:endCondLst>
                                    <p:cond evt="begin" delay="0">
                                      <p:tn val="17"/>
                                    </p:cond>
                                  </p:endCondLst>
                                  <p:childTnLst>
                                    <p:set>
                                      <p:cBhvr>
                                        <p:cTn id="18" dur="1" fill="hold">
                                          <p:stCondLst>
                                            <p:cond delay="0"/>
                                          </p:stCondLst>
                                        </p:cTn>
                                        <p:tgtEl>
                                          <p:spTgt spid="67"/>
                                        </p:tgtEl>
                                        <p:attrNameLst>
                                          <p:attrName>style.visibility</p:attrName>
                                        </p:attrNameLst>
                                      </p:cBhvr>
                                      <p:to>
                                        <p:strVal val="visible"/>
                                      </p:to>
                                    </p:set>
                                    <p:anim calcmode="lin" valueType="num">
                                      <p:cBhvr additive="base">
                                        <p:cTn id="19" dur="1000" fill="hold"/>
                                        <p:tgtEl>
                                          <p:spTgt spid="67"/>
                                        </p:tgtEl>
                                        <p:attrNameLst>
                                          <p:attrName>ppt_x</p:attrName>
                                        </p:attrNameLst>
                                      </p:cBhvr>
                                      <p:tavLst>
                                        <p:tav tm="0">
                                          <p:val>
                                            <p:strVal val="#ppt_x"/>
                                          </p:val>
                                        </p:tav>
                                        <p:tav tm="100000">
                                          <p:val>
                                            <p:strVal val="#ppt_x"/>
                                          </p:val>
                                        </p:tav>
                                      </p:tavLst>
                                    </p:anim>
                                    <p:anim calcmode="lin" valueType="num">
                                      <p:cBhvr additive="base">
                                        <p:cTn id="20" dur="1000" fill="hold"/>
                                        <p:tgtEl>
                                          <p:spTgt spid="67"/>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78"/>
                                        </p:tgtEl>
                                        <p:attrNameLst>
                                          <p:attrName>style.visibility</p:attrName>
                                        </p:attrNameLst>
                                      </p:cBhvr>
                                      <p:to>
                                        <p:strVal val="visible"/>
                                      </p:to>
                                    </p:set>
                                    <p:animEffect transition="in" filter="fade">
                                      <p:cBhvr>
                                        <p:cTn id="24" dur="500"/>
                                        <p:tgtEl>
                                          <p:spTgt spid="7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9"/>
                                        </p:tgtEl>
                                        <p:attrNameLst>
                                          <p:attrName>style.visibility</p:attrName>
                                        </p:attrNameLst>
                                      </p:cBhvr>
                                      <p:to>
                                        <p:strVal val="visible"/>
                                      </p:to>
                                    </p:set>
                                    <p:animEffect transition="in" filter="fade">
                                      <p:cBhvr>
                                        <p:cTn id="27" dur="500"/>
                                        <p:tgtEl>
                                          <p:spTgt spid="7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0"/>
                                        </p:tgtEl>
                                        <p:attrNameLst>
                                          <p:attrName>style.visibility</p:attrName>
                                        </p:attrNameLst>
                                      </p:cBhvr>
                                      <p:to>
                                        <p:strVal val="visible"/>
                                      </p:to>
                                    </p:set>
                                    <p:animEffect transition="in" filter="fade">
                                      <p:cBhvr>
                                        <p:cTn id="30" dur="500"/>
                                        <p:tgtEl>
                                          <p:spTgt spid="8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81"/>
                                        </p:tgtEl>
                                        <p:attrNameLst>
                                          <p:attrName>style.visibility</p:attrName>
                                        </p:attrNameLst>
                                      </p:cBhvr>
                                      <p:to>
                                        <p:strVal val="visible"/>
                                      </p:to>
                                    </p:set>
                                    <p:animEffect transition="in" filter="fade">
                                      <p:cBhvr>
                                        <p:cTn id="33" dur="500"/>
                                        <p:tgtEl>
                                          <p:spTgt spid="81"/>
                                        </p:tgtEl>
                                      </p:cBhvr>
                                    </p:animEffect>
                                  </p:childTnLst>
                                </p:cTn>
                              </p:par>
                              <p:par>
                                <p:cTn id="34" presetID="16" presetClass="entr" presetSubtype="37" fill="hold" grpId="0" nodeType="withEffect">
                                  <p:stCondLst>
                                    <p:cond delay="250"/>
                                  </p:stCondLst>
                                  <p:childTnLst>
                                    <p:set>
                                      <p:cBhvr>
                                        <p:cTn id="35" dur="1" fill="hold">
                                          <p:stCondLst>
                                            <p:cond delay="0"/>
                                          </p:stCondLst>
                                        </p:cTn>
                                        <p:tgtEl>
                                          <p:spTgt spid="76"/>
                                        </p:tgtEl>
                                        <p:attrNameLst>
                                          <p:attrName>style.visibility</p:attrName>
                                        </p:attrNameLst>
                                      </p:cBhvr>
                                      <p:to>
                                        <p:strVal val="visible"/>
                                      </p:to>
                                    </p:set>
                                    <p:animEffect transition="in" filter="barn(outVertical)">
                                      <p:cBhvr>
                                        <p:cTn id="36" dur="500"/>
                                        <p:tgtEl>
                                          <p:spTgt spid="76"/>
                                        </p:tgtEl>
                                      </p:cBhvr>
                                    </p:animEffect>
                                  </p:childTnLst>
                                </p:cTn>
                              </p:par>
                            </p:childTnLst>
                          </p:cTn>
                        </p:par>
                        <p:par>
                          <p:cTn id="37" fill="hold">
                            <p:stCondLst>
                              <p:cond delay="1750"/>
                            </p:stCondLst>
                            <p:childTnLst>
                              <p:par>
                                <p:cTn id="38" presetID="10" presetClass="entr" presetSubtype="0" fill="hold" grpId="0" nodeType="afterEffect">
                                  <p:stCondLst>
                                    <p:cond delay="0"/>
                                  </p:stCondLst>
                                  <p:childTnLst>
                                    <p:set>
                                      <p:cBhvr>
                                        <p:cTn id="39" dur="1" fill="hold">
                                          <p:stCondLst>
                                            <p:cond delay="0"/>
                                          </p:stCondLst>
                                        </p:cTn>
                                        <p:tgtEl>
                                          <p:spTgt spid="69"/>
                                        </p:tgtEl>
                                        <p:attrNameLst>
                                          <p:attrName>style.visibility</p:attrName>
                                        </p:attrNameLst>
                                      </p:cBhvr>
                                      <p:to>
                                        <p:strVal val="visible"/>
                                      </p:to>
                                    </p:set>
                                    <p:animEffect transition="in" filter="fade">
                                      <p:cBhvr>
                                        <p:cTn id="40" dur="500"/>
                                        <p:tgtEl>
                                          <p:spTgt spid="6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0"/>
                                        </p:tgtEl>
                                        <p:attrNameLst>
                                          <p:attrName>style.visibility</p:attrName>
                                        </p:attrNameLst>
                                      </p:cBhvr>
                                      <p:to>
                                        <p:strVal val="visible"/>
                                      </p:to>
                                    </p:set>
                                    <p:animEffect transition="in" filter="fade">
                                      <p:cBhvr>
                                        <p:cTn id="43" dur="500"/>
                                        <p:tgtEl>
                                          <p:spTgt spid="7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71"/>
                                        </p:tgtEl>
                                        <p:attrNameLst>
                                          <p:attrName>style.visibility</p:attrName>
                                        </p:attrNameLst>
                                      </p:cBhvr>
                                      <p:to>
                                        <p:strVal val="visible"/>
                                      </p:to>
                                    </p:set>
                                    <p:animEffect transition="in" filter="fade">
                                      <p:cBhvr>
                                        <p:cTn id="46" dur="500"/>
                                        <p:tgtEl>
                                          <p:spTgt spid="7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72"/>
                                        </p:tgtEl>
                                        <p:attrNameLst>
                                          <p:attrName>style.visibility</p:attrName>
                                        </p:attrNameLst>
                                      </p:cBhvr>
                                      <p:to>
                                        <p:strVal val="visible"/>
                                      </p:to>
                                    </p:set>
                                    <p:animEffect transition="in" filter="fade">
                                      <p:cBhvr>
                                        <p:cTn id="49"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P spid="64" grpId="0"/>
      <p:bldP spid="65" grpId="0"/>
      <p:bldP spid="66" grpId="0"/>
      <p:bldP spid="78" grpId="0" animBg="1">
        <p:tmplLst>
          <p:tmpl>
            <p:tnLst>
              <p:par>
                <p:cTn presetID="10" presetClass="entr" presetSubtype="0" fill="hold" nodeType="afterEffect">
                  <p:stCondLst>
                    <p:cond delay="0"/>
                  </p:stCondLst>
                  <p:childTnLst>
                    <p:set>
                      <p:cBhvr>
                        <p:cTn dur="1" fill="hold">
                          <p:stCondLst>
                            <p:cond delay="0"/>
                          </p:stCondLst>
                        </p:cTn>
                        <p:tgtEl>
                          <p:spTgt spid="78"/>
                        </p:tgtEl>
                        <p:attrNameLst>
                          <p:attrName>style.visibility</p:attrName>
                        </p:attrNameLst>
                      </p:cBhvr>
                      <p:to>
                        <p:strVal val="visible"/>
                      </p:to>
                    </p:set>
                    <p:animEffect transition="in" filter="fade">
                      <p:cBhvr>
                        <p:cTn dur="500"/>
                        <p:tgtEl>
                          <p:spTgt spid="78"/>
                        </p:tgtEl>
                      </p:cBhvr>
                    </p:animEffect>
                  </p:childTnLst>
                </p:cTn>
              </p:par>
            </p:tnLst>
          </p:tmpl>
        </p:tmplLst>
      </p:bldP>
      <p:bldP spid="79" grpId="0" animBg="1">
        <p:tmplLst>
          <p:tmpl>
            <p:tnLst>
              <p:par>
                <p:cTn presetID="10" presetClass="entr" presetSubtype="0" fill="hold" nodeType="withEffect">
                  <p:stCondLst>
                    <p:cond delay="0"/>
                  </p:stCondLst>
                  <p:childTnLst>
                    <p:set>
                      <p:cBhvr>
                        <p:cTn dur="1" fill="hold">
                          <p:stCondLst>
                            <p:cond delay="0"/>
                          </p:stCondLst>
                        </p:cTn>
                        <p:tgtEl>
                          <p:spTgt spid="79"/>
                        </p:tgtEl>
                        <p:attrNameLst>
                          <p:attrName>style.visibility</p:attrName>
                        </p:attrNameLst>
                      </p:cBhvr>
                      <p:to>
                        <p:strVal val="visible"/>
                      </p:to>
                    </p:set>
                    <p:animEffect transition="in" filter="fade">
                      <p:cBhvr>
                        <p:cTn dur="500"/>
                        <p:tgtEl>
                          <p:spTgt spid="79"/>
                        </p:tgtEl>
                      </p:cBhvr>
                    </p:animEffect>
                  </p:childTnLst>
                </p:cTn>
              </p:par>
            </p:tnLst>
          </p:tmpl>
        </p:tmplLst>
      </p:bldP>
      <p:bldP spid="80" grpId="0" animBg="1">
        <p:tmplLst>
          <p:tmpl>
            <p:tnLst>
              <p:par>
                <p:cTn presetID="10" presetClass="entr" presetSubtype="0" fill="hold" nodeType="withEffect">
                  <p:stCondLst>
                    <p:cond delay="0"/>
                  </p:stCondLst>
                  <p:childTnLst>
                    <p:set>
                      <p:cBhvr>
                        <p:cTn dur="1" fill="hold">
                          <p:stCondLst>
                            <p:cond delay="0"/>
                          </p:stCondLst>
                        </p:cTn>
                        <p:tgtEl>
                          <p:spTgt spid="80"/>
                        </p:tgtEl>
                        <p:attrNameLst>
                          <p:attrName>style.visibility</p:attrName>
                        </p:attrNameLst>
                      </p:cBhvr>
                      <p:to>
                        <p:strVal val="visible"/>
                      </p:to>
                    </p:set>
                    <p:animEffect transition="in" filter="fade">
                      <p:cBhvr>
                        <p:cTn dur="500"/>
                        <p:tgtEl>
                          <p:spTgt spid="80"/>
                        </p:tgtEl>
                      </p:cBhvr>
                    </p:animEffect>
                  </p:childTnLst>
                </p:cTn>
              </p:par>
            </p:tnLst>
          </p:tmpl>
        </p:tmplLst>
      </p:bldP>
      <p:bldP spid="81" grpId="0" animBg="1">
        <p:tmplLst>
          <p:tmpl>
            <p:tnLst>
              <p:par>
                <p:cTn presetID="10" presetClass="entr" presetSubtype="0" fill="hold" nodeType="withEffect">
                  <p:stCondLst>
                    <p:cond delay="0"/>
                  </p:stCondLst>
                  <p:childTnLst>
                    <p:set>
                      <p:cBhvr>
                        <p:cTn dur="1" fill="hold">
                          <p:stCondLst>
                            <p:cond delay="0"/>
                          </p:stCondLst>
                        </p:cTn>
                        <p:tgtEl>
                          <p:spTgt spid="81"/>
                        </p:tgtEl>
                        <p:attrNameLst>
                          <p:attrName>style.visibility</p:attrName>
                        </p:attrNameLst>
                      </p:cBhvr>
                      <p:to>
                        <p:strVal val="visible"/>
                      </p:to>
                    </p:set>
                    <p:animEffect transition="in" filter="fade">
                      <p:cBhvr>
                        <p:cTn dur="500"/>
                        <p:tgtEl>
                          <p:spTgt spid="81"/>
                        </p:tgtEl>
                      </p:cBhvr>
                    </p:animEffect>
                  </p:childTnLst>
                </p:cTn>
              </p:par>
            </p:tnLst>
          </p:tmpl>
        </p:tmplLst>
      </p:bldP>
      <p:bldP spid="69" grpId="0">
        <p:tmplLst>
          <p:tmpl>
            <p:tnLst>
              <p:par>
                <p:cTn presetID="10" presetClass="entr" presetSubtype="0" fill="hold" nodeType="afterEffect">
                  <p:stCondLst>
                    <p:cond delay="0"/>
                  </p:stCondLst>
                  <p:childTnLst>
                    <p:set>
                      <p:cBhvr>
                        <p:cTn dur="1" fill="hold">
                          <p:stCondLst>
                            <p:cond delay="0"/>
                          </p:stCondLst>
                        </p:cTn>
                        <p:tgtEl>
                          <p:spTgt spid="69"/>
                        </p:tgtEl>
                        <p:attrNameLst>
                          <p:attrName>style.visibility</p:attrName>
                        </p:attrNameLst>
                      </p:cBhvr>
                      <p:to>
                        <p:strVal val="visible"/>
                      </p:to>
                    </p:set>
                    <p:animEffect transition="in" filter="fade">
                      <p:cBhvr>
                        <p:cTn dur="500"/>
                        <p:tgtEl>
                          <p:spTgt spid="69"/>
                        </p:tgtEl>
                      </p:cBhvr>
                    </p:animEffect>
                  </p:childTnLst>
                </p:cTn>
              </p:par>
            </p:tnLst>
          </p:tmpl>
        </p:tmplLst>
      </p:bldP>
      <p:bldP spid="70" grpId="0">
        <p:tmplLst>
          <p:tmpl>
            <p:tnLst>
              <p:par>
                <p:cTn presetID="10" presetClass="entr" presetSubtype="0" fill="hold" nodeType="withEffect">
                  <p:stCondLst>
                    <p:cond delay="0"/>
                  </p:stCondLst>
                  <p:childTnLst>
                    <p:set>
                      <p:cBhvr>
                        <p:cTn dur="1" fill="hold">
                          <p:stCondLst>
                            <p:cond delay="0"/>
                          </p:stCondLst>
                        </p:cTn>
                        <p:tgtEl>
                          <p:spTgt spid="70"/>
                        </p:tgtEl>
                        <p:attrNameLst>
                          <p:attrName>style.visibility</p:attrName>
                        </p:attrNameLst>
                      </p:cBhvr>
                      <p:to>
                        <p:strVal val="visible"/>
                      </p:to>
                    </p:set>
                    <p:animEffect transition="in" filter="fade">
                      <p:cBhvr>
                        <p:cTn dur="500"/>
                        <p:tgtEl>
                          <p:spTgt spid="70"/>
                        </p:tgtEl>
                      </p:cBhvr>
                    </p:animEffect>
                  </p:childTnLst>
                </p:cTn>
              </p:par>
            </p:tnLst>
          </p:tmpl>
        </p:tmplLst>
      </p:bldP>
      <p:bldP spid="71" grpId="0">
        <p:tmplLst>
          <p:tmpl>
            <p:tnLst>
              <p:par>
                <p:cTn presetID="10" presetClass="entr" presetSubtype="0" fill="hold" nodeType="withEffect">
                  <p:stCondLst>
                    <p:cond delay="0"/>
                  </p:stCondLst>
                  <p:childTnLst>
                    <p:set>
                      <p:cBhvr>
                        <p:cTn dur="1" fill="hold">
                          <p:stCondLst>
                            <p:cond delay="0"/>
                          </p:stCondLst>
                        </p:cTn>
                        <p:tgtEl>
                          <p:spTgt spid="71"/>
                        </p:tgtEl>
                        <p:attrNameLst>
                          <p:attrName>style.visibility</p:attrName>
                        </p:attrNameLst>
                      </p:cBhvr>
                      <p:to>
                        <p:strVal val="visible"/>
                      </p:to>
                    </p:set>
                    <p:animEffect transition="in" filter="fade">
                      <p:cBhvr>
                        <p:cTn dur="500"/>
                        <p:tgtEl>
                          <p:spTgt spid="71"/>
                        </p:tgtEl>
                      </p:cBhvr>
                    </p:animEffect>
                  </p:childTnLst>
                </p:cTn>
              </p:par>
            </p:tnLst>
          </p:tmpl>
        </p:tmplLst>
      </p:bldP>
      <p:bldP spid="72" grpId="0">
        <p:tmplLst>
          <p:tmpl>
            <p:tnLst>
              <p:par>
                <p:cTn presetID="10" presetClass="entr" presetSubtype="0" fill="hold" nodeType="withEffect">
                  <p:stCondLst>
                    <p:cond delay="0"/>
                  </p:stCondLst>
                  <p:childTnLst>
                    <p:set>
                      <p:cBhvr>
                        <p:cTn dur="1" fill="hold">
                          <p:stCondLst>
                            <p:cond delay="0"/>
                          </p:stCondLst>
                        </p:cTn>
                        <p:tgtEl>
                          <p:spTgt spid="72"/>
                        </p:tgtEl>
                        <p:attrNameLst>
                          <p:attrName>style.visibility</p:attrName>
                        </p:attrNameLst>
                      </p:cBhvr>
                      <p:to>
                        <p:strVal val="visible"/>
                      </p:to>
                    </p:set>
                    <p:animEffect transition="in" filter="fade">
                      <p:cBhvr>
                        <p:cTn dur="500"/>
                        <p:tgtEl>
                          <p:spTgt spid="72"/>
                        </p:tgtEl>
                      </p:cBhvr>
                    </p:animEffect>
                  </p:childTnLst>
                </p:cTn>
              </p:par>
            </p:tnLst>
          </p:tmpl>
        </p:tmplLst>
      </p:bldP>
      <p:bldP spid="76" grpId="0" animBg="1">
        <p:tmplLst>
          <p:tmpl>
            <p:tnLst>
              <p:par>
                <p:cTn presetID="16" presetClass="entr" presetSubtype="37" fill="hold" nodeType="withEffect">
                  <p:stCondLst>
                    <p:cond delay="250"/>
                  </p:stCondLst>
                  <p:childTnLst>
                    <p:set>
                      <p:cBhvr>
                        <p:cTn dur="1" fill="hold">
                          <p:stCondLst>
                            <p:cond delay="0"/>
                          </p:stCondLst>
                        </p:cTn>
                        <p:tgtEl>
                          <p:spTgt spid="76"/>
                        </p:tgtEl>
                        <p:attrNameLst>
                          <p:attrName>style.visibility</p:attrName>
                        </p:attrNameLst>
                      </p:cBhvr>
                      <p:to>
                        <p:strVal val="visible"/>
                      </p:to>
                    </p:set>
                    <p:animEffect transition="in" filter="barn(outVertical)">
                      <p:cBhvr>
                        <p:cTn dur="500"/>
                        <p:tgtEl>
                          <p:spTgt spid="76"/>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4 pictures layout with white logo">
    <p:spTree>
      <p:nvGrpSpPr>
        <p:cNvPr id="1" name=""/>
        <p:cNvGrpSpPr/>
        <p:nvPr/>
      </p:nvGrpSpPr>
      <p:grpSpPr>
        <a:xfrm>
          <a:off x="0" y="0"/>
          <a:ext cx="0" cy="0"/>
          <a:chOff x="0" y="0"/>
          <a:chExt cx="0" cy="0"/>
        </a:xfrm>
      </p:grpSpPr>
      <p:sp>
        <p:nvSpPr>
          <p:cNvPr id="64" name="Picture Placeholder 63">
            <a:extLst>
              <a:ext uri="{FF2B5EF4-FFF2-40B4-BE49-F238E27FC236}">
                <a16:creationId xmlns:a16="http://schemas.microsoft.com/office/drawing/2014/main" id="{DF07DF1F-C92C-4489-AFCB-A2C3A20E177B}"/>
              </a:ext>
            </a:extLst>
          </p:cNvPr>
          <p:cNvSpPr>
            <a:spLocks noGrp="1"/>
          </p:cNvSpPr>
          <p:nvPr>
            <p:ph type="pic" sz="quarter" idx="13"/>
          </p:nvPr>
        </p:nvSpPr>
        <p:spPr bwMode="gray">
          <a:xfrm>
            <a:off x="0" y="0"/>
            <a:ext cx="3048000" cy="6858000"/>
          </a:xfrm>
        </p:spPr>
        <p:txBody>
          <a:bodyPr bIns="576000" anchor="ctr"/>
          <a:lstStyle>
            <a:lvl1pPr algn="ctr">
              <a:defRPr/>
            </a:lvl1pPr>
          </a:lstStyle>
          <a:p>
            <a:r>
              <a:rPr lang="en-US"/>
              <a:t>Click icon to add picture</a:t>
            </a:r>
          </a:p>
        </p:txBody>
      </p:sp>
      <p:sp>
        <p:nvSpPr>
          <p:cNvPr id="65" name="Picture Placeholder 63">
            <a:extLst>
              <a:ext uri="{FF2B5EF4-FFF2-40B4-BE49-F238E27FC236}">
                <a16:creationId xmlns:a16="http://schemas.microsoft.com/office/drawing/2014/main" id="{C8BFE6FA-FD00-46C4-8689-2542A8F8BE93}"/>
              </a:ext>
            </a:extLst>
          </p:cNvPr>
          <p:cNvSpPr>
            <a:spLocks noGrp="1"/>
          </p:cNvSpPr>
          <p:nvPr>
            <p:ph type="pic" sz="quarter" idx="14"/>
          </p:nvPr>
        </p:nvSpPr>
        <p:spPr bwMode="gray">
          <a:xfrm>
            <a:off x="3048000" y="0"/>
            <a:ext cx="3048000" cy="6858000"/>
          </a:xfrm>
        </p:spPr>
        <p:txBody>
          <a:bodyPr bIns="576000" anchor="ctr"/>
          <a:lstStyle>
            <a:lvl1pPr algn="ctr">
              <a:defRPr/>
            </a:lvl1pPr>
          </a:lstStyle>
          <a:p>
            <a:r>
              <a:rPr lang="en-US"/>
              <a:t>Click icon to add picture</a:t>
            </a:r>
          </a:p>
        </p:txBody>
      </p:sp>
      <p:sp>
        <p:nvSpPr>
          <p:cNvPr id="66" name="Picture Placeholder 63">
            <a:extLst>
              <a:ext uri="{FF2B5EF4-FFF2-40B4-BE49-F238E27FC236}">
                <a16:creationId xmlns:a16="http://schemas.microsoft.com/office/drawing/2014/main" id="{9554754B-62B5-490D-962B-37522A5C65E2}"/>
              </a:ext>
            </a:extLst>
          </p:cNvPr>
          <p:cNvSpPr>
            <a:spLocks noGrp="1"/>
          </p:cNvSpPr>
          <p:nvPr>
            <p:ph type="pic" sz="quarter" idx="15"/>
          </p:nvPr>
        </p:nvSpPr>
        <p:spPr bwMode="gray">
          <a:xfrm>
            <a:off x="6096000" y="0"/>
            <a:ext cx="3048000" cy="6858000"/>
          </a:xfrm>
        </p:spPr>
        <p:txBody>
          <a:bodyPr bIns="576000" anchor="ctr"/>
          <a:lstStyle>
            <a:lvl1pPr algn="ctr">
              <a:defRPr/>
            </a:lvl1pPr>
          </a:lstStyle>
          <a:p>
            <a:r>
              <a:rPr lang="en-US"/>
              <a:t>Click icon to add picture</a:t>
            </a:r>
          </a:p>
        </p:txBody>
      </p:sp>
      <p:sp>
        <p:nvSpPr>
          <p:cNvPr id="67" name="Picture Placeholder 63">
            <a:extLst>
              <a:ext uri="{FF2B5EF4-FFF2-40B4-BE49-F238E27FC236}">
                <a16:creationId xmlns:a16="http://schemas.microsoft.com/office/drawing/2014/main" id="{A559D518-D644-4F03-B7D1-94CA0BD50982}"/>
              </a:ext>
            </a:extLst>
          </p:cNvPr>
          <p:cNvSpPr>
            <a:spLocks noGrp="1"/>
          </p:cNvSpPr>
          <p:nvPr>
            <p:ph type="pic" sz="quarter" idx="16"/>
          </p:nvPr>
        </p:nvSpPr>
        <p:spPr bwMode="gray">
          <a:xfrm>
            <a:off x="9144000" y="0"/>
            <a:ext cx="3048000" cy="6858000"/>
          </a:xfrm>
          <a:noFill/>
        </p:spPr>
        <p:txBody>
          <a:bodyPr bIns="576000" anchor="ctr"/>
          <a:lstStyle>
            <a:lvl1pPr algn="ctr">
              <a:defRPr/>
            </a:lvl1pPr>
          </a:lstStyle>
          <a:p>
            <a:r>
              <a:rPr lang="en-US"/>
              <a:t>Click icon to add picture</a:t>
            </a:r>
          </a:p>
        </p:txBody>
      </p:sp>
      <p:sp>
        <p:nvSpPr>
          <p:cNvPr id="78" name="Text Placeholder 77">
            <a:extLst>
              <a:ext uri="{FF2B5EF4-FFF2-40B4-BE49-F238E27FC236}">
                <a16:creationId xmlns:a16="http://schemas.microsoft.com/office/drawing/2014/main" id="{61513DD9-796C-46D9-B6CB-D84FF1558717}"/>
              </a:ext>
            </a:extLst>
          </p:cNvPr>
          <p:cNvSpPr>
            <a:spLocks noGrp="1"/>
          </p:cNvSpPr>
          <p:nvPr>
            <p:ph type="body" sz="quarter" idx="22" hasCustomPrompt="1"/>
          </p:nvPr>
        </p:nvSpPr>
        <p:spPr bwMode="gray">
          <a:xfrm>
            <a:off x="-1200" y="4649119"/>
            <a:ext cx="3048300" cy="2208881"/>
          </a:xfrm>
          <a:solidFill>
            <a:schemeClr val="accent1">
              <a:alpha val="62000"/>
            </a:schemeClr>
          </a:solidFill>
          <a:ln w="6350" cap="flat" cmpd="sng" algn="ctr">
            <a:noFill/>
            <a:prstDash val="solid"/>
            <a:miter lim="800000"/>
          </a:ln>
          <a:effectLst/>
        </p:spPr>
        <p:txBody>
          <a:bodyPr lIns="108000" tIns="72000" rIns="108000" bIns="72000" rtlCol="0" anchor="ctr"/>
          <a:lstStyle>
            <a:lvl1pPr>
              <a:defRPr kumimoji="0" lang="en-US" sz="1600" b="0" i="0" u="none" strike="noStrike" kern="0" cap="none" spc="0" normalizeH="0" baseline="0" smtClean="0">
                <a:ln>
                  <a:noFill/>
                </a:ln>
                <a:solidFill>
                  <a:srgbClr val="47443F"/>
                </a:solidFill>
                <a:effectLst/>
                <a:uLnTx/>
                <a:uFillTx/>
                <a:latin typeface="Arial"/>
              </a:defRPr>
            </a:lvl1pPr>
            <a:lvl2pPr>
              <a:defRPr lang="en-US" sz="1800" smtClean="0"/>
            </a:lvl2pPr>
            <a:lvl3pPr>
              <a:defRPr lang="en-US" sz="1800" smtClean="0"/>
            </a:lvl3pPr>
            <a:lvl4pPr>
              <a:defRPr lang="en-US" sz="1800" smtClean="0"/>
            </a:lvl4pPr>
            <a:lvl5pPr>
              <a:defRPr lang="en-US" sz="1800"/>
            </a:lvl5pPr>
          </a:lstStyle>
          <a:p>
            <a:pPr marR="0" lvl="0" algn="ctr" fontAlgn="auto">
              <a:lnSpc>
                <a:spcPct val="110000"/>
              </a:lnSpc>
              <a:spcAft>
                <a:spcPts val="0"/>
              </a:spcAft>
              <a:buClrTx/>
              <a:buSzTx/>
              <a:buFontTx/>
              <a:tabLst/>
            </a:pPr>
            <a:r>
              <a:rPr lang="en-US" dirty="0"/>
              <a:t> </a:t>
            </a:r>
          </a:p>
        </p:txBody>
      </p:sp>
      <p:sp>
        <p:nvSpPr>
          <p:cNvPr id="79" name="Text Placeholder 77">
            <a:extLst>
              <a:ext uri="{FF2B5EF4-FFF2-40B4-BE49-F238E27FC236}">
                <a16:creationId xmlns:a16="http://schemas.microsoft.com/office/drawing/2014/main" id="{04E2A41D-8FF7-4217-BD68-93949585E4FC}"/>
              </a:ext>
            </a:extLst>
          </p:cNvPr>
          <p:cNvSpPr>
            <a:spLocks noGrp="1"/>
          </p:cNvSpPr>
          <p:nvPr>
            <p:ph type="body" sz="quarter" idx="23" hasCustomPrompt="1"/>
          </p:nvPr>
        </p:nvSpPr>
        <p:spPr bwMode="gray">
          <a:xfrm>
            <a:off x="3047100" y="4649119"/>
            <a:ext cx="3048300" cy="2208881"/>
          </a:xfrm>
          <a:solidFill>
            <a:schemeClr val="accent6">
              <a:alpha val="88000"/>
            </a:schemeClr>
          </a:solidFill>
          <a:ln w="6350" cap="flat" cmpd="sng" algn="ctr">
            <a:noFill/>
            <a:prstDash val="solid"/>
            <a:miter lim="800000"/>
          </a:ln>
          <a:effectLst/>
        </p:spPr>
        <p:txBody>
          <a:bodyPr lIns="108000" tIns="72000" rIns="108000" bIns="72000" rtlCol="0" anchor="ctr"/>
          <a:lstStyle>
            <a:lvl1pPr>
              <a:defRPr kumimoji="0" lang="en-US" sz="1600" b="0" i="0" u="none" strike="noStrike" kern="0" cap="none" spc="0" normalizeH="0" baseline="0" dirty="0">
                <a:ln>
                  <a:noFill/>
                </a:ln>
                <a:solidFill>
                  <a:srgbClr val="47443F"/>
                </a:solidFill>
                <a:effectLst/>
                <a:uLnTx/>
                <a:uFillTx/>
                <a:latin typeface="Arial"/>
              </a:defRPr>
            </a:lvl1pPr>
          </a:lstStyle>
          <a:p>
            <a:pPr marR="0" lvl="0" algn="ctr" fontAlgn="auto">
              <a:lnSpc>
                <a:spcPct val="110000"/>
              </a:lnSpc>
              <a:spcAft>
                <a:spcPts val="0"/>
              </a:spcAft>
              <a:buClrTx/>
              <a:buSzTx/>
              <a:buFontTx/>
              <a:tabLst/>
            </a:pPr>
            <a:r>
              <a:rPr lang="en-US" dirty="0"/>
              <a:t> </a:t>
            </a:r>
          </a:p>
        </p:txBody>
      </p:sp>
      <p:sp>
        <p:nvSpPr>
          <p:cNvPr id="80" name="Text Placeholder 77">
            <a:extLst>
              <a:ext uri="{FF2B5EF4-FFF2-40B4-BE49-F238E27FC236}">
                <a16:creationId xmlns:a16="http://schemas.microsoft.com/office/drawing/2014/main" id="{BDD10A95-237F-483A-8BBC-E05B6308298B}"/>
              </a:ext>
            </a:extLst>
          </p:cNvPr>
          <p:cNvSpPr>
            <a:spLocks noGrp="1"/>
          </p:cNvSpPr>
          <p:nvPr>
            <p:ph type="body" sz="quarter" idx="24" hasCustomPrompt="1"/>
          </p:nvPr>
        </p:nvSpPr>
        <p:spPr bwMode="gray">
          <a:xfrm>
            <a:off x="6095400" y="4649119"/>
            <a:ext cx="3048300" cy="2208881"/>
          </a:xfrm>
          <a:solidFill>
            <a:srgbClr val="6C1D43">
              <a:alpha val="76000"/>
            </a:srgbClr>
          </a:solidFill>
          <a:ln w="6350" cap="flat" cmpd="sng" algn="ctr">
            <a:noFill/>
            <a:prstDash val="solid"/>
            <a:miter lim="800000"/>
          </a:ln>
          <a:effectLst/>
        </p:spPr>
        <p:txBody>
          <a:bodyPr lIns="108000" tIns="72000" rIns="108000" bIns="72000" rtlCol="0" anchor="ctr"/>
          <a:lstStyle>
            <a:lvl1pPr>
              <a:defRPr kumimoji="0" lang="en-US" sz="1600" b="0" i="0" u="none" strike="noStrike" kern="0" cap="none" spc="0" normalizeH="0" baseline="0" dirty="0">
                <a:ln>
                  <a:noFill/>
                </a:ln>
                <a:solidFill>
                  <a:srgbClr val="47443F"/>
                </a:solidFill>
                <a:effectLst/>
                <a:uLnTx/>
                <a:uFillTx/>
                <a:latin typeface="Arial"/>
              </a:defRPr>
            </a:lvl1pPr>
          </a:lstStyle>
          <a:p>
            <a:pPr marR="0" lvl="0" algn="ctr" fontAlgn="auto">
              <a:lnSpc>
                <a:spcPct val="110000"/>
              </a:lnSpc>
              <a:spcAft>
                <a:spcPts val="0"/>
              </a:spcAft>
              <a:buClrTx/>
              <a:buSzTx/>
              <a:buFontTx/>
              <a:tabLst/>
            </a:pPr>
            <a:r>
              <a:rPr lang="en-US" dirty="0"/>
              <a:t> </a:t>
            </a:r>
          </a:p>
        </p:txBody>
      </p:sp>
      <p:sp>
        <p:nvSpPr>
          <p:cNvPr id="81" name="Text Placeholder 77">
            <a:extLst>
              <a:ext uri="{FF2B5EF4-FFF2-40B4-BE49-F238E27FC236}">
                <a16:creationId xmlns:a16="http://schemas.microsoft.com/office/drawing/2014/main" id="{013CCF5E-2ACE-4C29-8160-7174F89063F0}"/>
              </a:ext>
            </a:extLst>
          </p:cNvPr>
          <p:cNvSpPr>
            <a:spLocks noGrp="1"/>
          </p:cNvSpPr>
          <p:nvPr>
            <p:ph type="body" sz="quarter" idx="25" hasCustomPrompt="1"/>
          </p:nvPr>
        </p:nvSpPr>
        <p:spPr bwMode="gray">
          <a:xfrm>
            <a:off x="9143700" y="4649119"/>
            <a:ext cx="3048300" cy="2208881"/>
          </a:xfrm>
          <a:solidFill>
            <a:srgbClr val="EC6455">
              <a:alpha val="52000"/>
            </a:srgbClr>
          </a:solidFill>
          <a:ln w="6350" cap="flat" cmpd="sng" algn="ctr">
            <a:noFill/>
            <a:prstDash val="solid"/>
            <a:miter lim="800000"/>
          </a:ln>
          <a:effectLst/>
        </p:spPr>
        <p:txBody>
          <a:bodyPr lIns="108000" tIns="72000" rIns="108000" bIns="72000" rtlCol="0" anchor="ctr"/>
          <a:lstStyle>
            <a:lvl1pPr>
              <a:defRPr kumimoji="0" lang="en-US" sz="1600" b="0" i="0" u="none" strike="noStrike" kern="0" cap="none" spc="0" normalizeH="0" baseline="0" dirty="0">
                <a:ln>
                  <a:noFill/>
                </a:ln>
                <a:solidFill>
                  <a:srgbClr val="47443F"/>
                </a:solidFill>
                <a:effectLst/>
                <a:uLnTx/>
                <a:uFillTx/>
                <a:latin typeface="Arial"/>
              </a:defRPr>
            </a:lvl1pPr>
          </a:lstStyle>
          <a:p>
            <a:pPr marR="0" lvl="0" algn="ctr" fontAlgn="auto">
              <a:lnSpc>
                <a:spcPct val="110000"/>
              </a:lnSpc>
              <a:spcAft>
                <a:spcPts val="0"/>
              </a:spcAft>
              <a:buClrTx/>
              <a:buSzTx/>
              <a:buFontTx/>
              <a:tabLst/>
            </a:pPr>
            <a:r>
              <a:rPr lang="en-US" dirty="0"/>
              <a:t> </a:t>
            </a:r>
          </a:p>
        </p:txBody>
      </p:sp>
      <p:sp>
        <p:nvSpPr>
          <p:cNvPr id="69" name="Text Placeholder 68">
            <a:extLst>
              <a:ext uri="{FF2B5EF4-FFF2-40B4-BE49-F238E27FC236}">
                <a16:creationId xmlns:a16="http://schemas.microsoft.com/office/drawing/2014/main" id="{702DE5F8-6441-4DB5-A391-14F8B9B0AA5E}"/>
              </a:ext>
            </a:extLst>
          </p:cNvPr>
          <p:cNvSpPr>
            <a:spLocks noGrp="1"/>
          </p:cNvSpPr>
          <p:nvPr>
            <p:ph type="body" sz="quarter" idx="17"/>
          </p:nvPr>
        </p:nvSpPr>
        <p:spPr bwMode="gray">
          <a:xfrm>
            <a:off x="387544" y="5306834"/>
            <a:ext cx="2271712" cy="1084540"/>
          </a:xfrm>
        </p:spPr>
        <p:txBody>
          <a:bodyPr/>
          <a:lstStyle>
            <a:lvl1pPr algn="ctr">
              <a:defRPr kumimoji="0" lang="en-US" sz="2800" b="1"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1pPr>
            <a:lvl2pPr algn="ctr">
              <a:defRPr kumimoji="0" lang="en-US" sz="1800" b="0"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70" name="Text Placeholder 68">
            <a:extLst>
              <a:ext uri="{FF2B5EF4-FFF2-40B4-BE49-F238E27FC236}">
                <a16:creationId xmlns:a16="http://schemas.microsoft.com/office/drawing/2014/main" id="{BB0CBA9B-017F-4E61-B3ED-1A5A204879D7}"/>
              </a:ext>
            </a:extLst>
          </p:cNvPr>
          <p:cNvSpPr>
            <a:spLocks noGrp="1"/>
          </p:cNvSpPr>
          <p:nvPr>
            <p:ph type="body" sz="quarter" idx="18"/>
          </p:nvPr>
        </p:nvSpPr>
        <p:spPr bwMode="gray">
          <a:xfrm>
            <a:off x="3435544" y="5306834"/>
            <a:ext cx="2271712" cy="1084540"/>
          </a:xfrm>
        </p:spPr>
        <p:txBody>
          <a:bodyPr/>
          <a:lstStyle>
            <a:lvl1pPr algn="ctr">
              <a:defRPr kumimoji="0" lang="en-US" sz="2800" b="1"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1pPr>
            <a:lvl2pPr algn="ctr">
              <a:defRPr kumimoji="0" lang="en-US" sz="1800" b="0"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71" name="Text Placeholder 68">
            <a:extLst>
              <a:ext uri="{FF2B5EF4-FFF2-40B4-BE49-F238E27FC236}">
                <a16:creationId xmlns:a16="http://schemas.microsoft.com/office/drawing/2014/main" id="{22DB7D94-731E-41D8-83A5-37524C3082E5}"/>
              </a:ext>
            </a:extLst>
          </p:cNvPr>
          <p:cNvSpPr>
            <a:spLocks noGrp="1"/>
          </p:cNvSpPr>
          <p:nvPr>
            <p:ph type="body" sz="quarter" idx="19"/>
          </p:nvPr>
        </p:nvSpPr>
        <p:spPr bwMode="gray">
          <a:xfrm>
            <a:off x="6483544" y="5306834"/>
            <a:ext cx="2271712" cy="1084540"/>
          </a:xfrm>
        </p:spPr>
        <p:txBody>
          <a:bodyPr/>
          <a:lstStyle>
            <a:lvl1pPr algn="ctr">
              <a:defRPr kumimoji="0" lang="en-US" sz="2800" b="1"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1pPr>
            <a:lvl2pPr algn="ctr">
              <a:defRPr kumimoji="0" lang="en-US" sz="1800" b="0"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72" name="Text Placeholder 68">
            <a:extLst>
              <a:ext uri="{FF2B5EF4-FFF2-40B4-BE49-F238E27FC236}">
                <a16:creationId xmlns:a16="http://schemas.microsoft.com/office/drawing/2014/main" id="{EC6DED5E-73EE-4626-A292-CEF482A9A3D9}"/>
              </a:ext>
            </a:extLst>
          </p:cNvPr>
          <p:cNvSpPr>
            <a:spLocks noGrp="1"/>
          </p:cNvSpPr>
          <p:nvPr>
            <p:ph type="body" sz="quarter" idx="20"/>
          </p:nvPr>
        </p:nvSpPr>
        <p:spPr bwMode="gray">
          <a:xfrm>
            <a:off x="9531544" y="5306834"/>
            <a:ext cx="2271712" cy="1084540"/>
          </a:xfrm>
        </p:spPr>
        <p:txBody>
          <a:bodyPr/>
          <a:lstStyle>
            <a:lvl1pPr algn="ctr">
              <a:defRPr kumimoji="0" lang="en-US" sz="2800" b="1"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1pPr>
            <a:lvl2pPr algn="ctr">
              <a:defRPr kumimoji="0" lang="en-US" sz="1800" b="0" i="0" u="none" strike="noStrike" kern="0" cap="none" spc="0" normalizeH="0" baseline="0" dirty="0" smtClean="0">
                <a:ln>
                  <a:noFill/>
                </a:ln>
                <a:solidFill>
                  <a:srgbClr val="FFFFFF"/>
                </a:solidFill>
                <a:effectLst/>
                <a:uLnTx/>
                <a:uFillTx/>
                <a:latin typeface="+mn-lt"/>
                <a:ea typeface="SimHei" panose="02010609060101010101" pitchFamily="49" charset="-122"/>
                <a:cs typeface="Times New Roman" panose="02020603050405020304" pitchFamily="18" charset="0"/>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8" name="Text Placeholder 17">
            <a:extLst>
              <a:ext uri="{FF2B5EF4-FFF2-40B4-BE49-F238E27FC236}">
                <a16:creationId xmlns:a16="http://schemas.microsoft.com/office/drawing/2014/main" id="{8AFA1BA1-2EC6-459F-BC2F-D549C0BD1F8F}"/>
              </a:ext>
            </a:extLst>
          </p:cNvPr>
          <p:cNvSpPr>
            <a:spLocks noGrp="1"/>
          </p:cNvSpPr>
          <p:nvPr>
            <p:ph type="body" sz="quarter" idx="35" hasCustomPrompt="1"/>
          </p:nvPr>
        </p:nvSpPr>
        <p:spPr bwMode="gray">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p:spPr>
        <p:txBody>
          <a:bodyPr wrap="square">
            <a:noAutofit/>
          </a:bodyPr>
          <a:lstStyle>
            <a:lvl1pPr>
              <a:defRPr/>
            </a:lvl1pPr>
          </a:lstStyle>
          <a:p>
            <a:pPr lvl="0"/>
            <a:r>
              <a:rPr lang="en-US" dirty="0"/>
              <a:t> </a:t>
            </a:r>
          </a:p>
        </p:txBody>
      </p:sp>
      <p:sp>
        <p:nvSpPr>
          <p:cNvPr id="4" name="Date Placeholder 3">
            <a:extLst>
              <a:ext uri="{FF2B5EF4-FFF2-40B4-BE49-F238E27FC236}">
                <a16:creationId xmlns:a16="http://schemas.microsoft.com/office/drawing/2014/main" id="{98490DBB-FCCD-45B3-93EF-7D9F5747134B}"/>
              </a:ext>
            </a:extLst>
          </p:cNvPr>
          <p:cNvSpPr>
            <a:spLocks noGrp="1"/>
          </p:cNvSpPr>
          <p:nvPr>
            <p:ph type="dt" sz="half" idx="10"/>
          </p:nvPr>
        </p:nvSpPr>
        <p:spPr bwMode="gray"/>
        <p:txBody>
          <a:bodyPr/>
          <a:lstStyle/>
          <a:p>
            <a:fld id="{DE8A2714-1C3B-44BC-A5D9-77043E6DC544}" type="datetime4">
              <a:rPr lang="en-US" smtClean="0"/>
              <a:t>October 19, 2023</a:t>
            </a:fld>
            <a:endParaRPr lang="en-US"/>
          </a:p>
        </p:txBody>
      </p:sp>
      <p:sp>
        <p:nvSpPr>
          <p:cNvPr id="6" name="Slide Number Placeholder 5">
            <a:extLst>
              <a:ext uri="{FF2B5EF4-FFF2-40B4-BE49-F238E27FC236}">
                <a16:creationId xmlns:a16="http://schemas.microsoft.com/office/drawing/2014/main" id="{DAE65A0C-92BB-49DC-8BF1-6EB76F783B53}"/>
              </a:ext>
            </a:extLst>
          </p:cNvPr>
          <p:cNvSpPr>
            <a:spLocks noGrp="1"/>
          </p:cNvSpPr>
          <p:nvPr>
            <p:ph type="sldNum" sz="quarter" idx="12"/>
          </p:nvPr>
        </p:nvSpPr>
        <p:spPr bwMode="gray"/>
        <p:txBody>
          <a:bodyPr/>
          <a:lstStyle/>
          <a:p>
            <a:fld id="{88041132-CD80-4C7D-BB86-1708B1CF1398}" type="slidenum">
              <a:rPr lang="en-US" smtClean="0"/>
              <a:t>‹#›</a:t>
            </a:fld>
            <a:endParaRPr lang="en-US"/>
          </a:p>
        </p:txBody>
      </p:sp>
      <p:sp>
        <p:nvSpPr>
          <p:cNvPr id="76" name="Text Placeholder 75">
            <a:extLst>
              <a:ext uri="{FF2B5EF4-FFF2-40B4-BE49-F238E27FC236}">
                <a16:creationId xmlns:a16="http://schemas.microsoft.com/office/drawing/2014/main" id="{F1CF7D3D-397A-4609-A48D-FA5774F1EC0D}"/>
              </a:ext>
            </a:extLst>
          </p:cNvPr>
          <p:cNvSpPr>
            <a:spLocks noGrp="1"/>
          </p:cNvSpPr>
          <p:nvPr>
            <p:ph type="body" sz="quarter" idx="21" hasCustomPrompt="1"/>
          </p:nvPr>
        </p:nvSpPr>
        <p:spPr bwMode="gray">
          <a:xfrm>
            <a:off x="-1201" y="4505899"/>
            <a:ext cx="12192901" cy="143220"/>
          </a:xfrm>
          <a:custGeom>
            <a:avLst/>
            <a:gdLst>
              <a:gd name="connsiteX0" fmla="*/ 0 w 12192901"/>
              <a:gd name="connsiteY0" fmla="*/ 0 h 143220"/>
              <a:gd name="connsiteX1" fmla="*/ 12192901 w 12192901"/>
              <a:gd name="connsiteY1" fmla="*/ 0 h 143220"/>
              <a:gd name="connsiteX2" fmla="*/ 12192901 w 12192901"/>
              <a:gd name="connsiteY2" fmla="*/ 143220 h 143220"/>
              <a:gd name="connsiteX3" fmla="*/ 0 w 12192901"/>
              <a:gd name="connsiteY3" fmla="*/ 143220 h 143220"/>
            </a:gdLst>
            <a:ahLst/>
            <a:cxnLst>
              <a:cxn ang="0">
                <a:pos x="connsiteX0" y="connsiteY0"/>
              </a:cxn>
              <a:cxn ang="0">
                <a:pos x="connsiteX1" y="connsiteY1"/>
              </a:cxn>
              <a:cxn ang="0">
                <a:pos x="connsiteX2" y="connsiteY2"/>
              </a:cxn>
              <a:cxn ang="0">
                <a:pos x="connsiteX3" y="connsiteY3"/>
              </a:cxn>
            </a:cxnLst>
            <a:rect l="l" t="t" r="r" b="b"/>
            <a:pathLst>
              <a:path w="12192901" h="143220">
                <a:moveTo>
                  <a:pt x="0" y="0"/>
                </a:moveTo>
                <a:lnTo>
                  <a:pt x="12192901" y="0"/>
                </a:lnTo>
                <a:lnTo>
                  <a:pt x="12192901" y="143220"/>
                </a:lnTo>
                <a:lnTo>
                  <a:pt x="0" y="143220"/>
                </a:lnTo>
                <a:close/>
              </a:path>
            </a:pathLst>
          </a:custGeom>
          <a:solidFill>
            <a:schemeClr val="bg1"/>
          </a:solidFill>
        </p:spPr>
        <p:txBody>
          <a:bodyPr wrap="square">
            <a:noAutofit/>
          </a:bodyPr>
          <a:lstStyle>
            <a:lvl1pPr>
              <a:defRPr/>
            </a:lvl1pPr>
          </a:lstStyle>
          <a:p>
            <a:pPr lvl="0"/>
            <a:r>
              <a:rPr lang="en-US" dirty="0"/>
              <a:t> </a:t>
            </a:r>
          </a:p>
        </p:txBody>
      </p:sp>
      <p:sp>
        <p:nvSpPr>
          <p:cNvPr id="19" name="Text Placeholder 2">
            <a:extLst>
              <a:ext uri="{FF2B5EF4-FFF2-40B4-BE49-F238E27FC236}">
                <a16:creationId xmlns:a16="http://schemas.microsoft.com/office/drawing/2014/main" id="{F28BDB19-1F5E-413F-B278-928A9EBEE28C}"/>
              </a:ext>
            </a:extLst>
          </p:cNvPr>
          <p:cNvSpPr>
            <a:spLocks noGrp="1"/>
          </p:cNvSpPr>
          <p:nvPr>
            <p:ph type="body" sz="quarter" idx="38" hasCustomPrompt="1"/>
          </p:nvPr>
        </p:nvSpPr>
        <p:spPr>
          <a:xfrm>
            <a:off x="11363645" y="315913"/>
            <a:ext cx="496513" cy="417896"/>
          </a:xfrm>
          <a:blipFill>
            <a:blip r:embed="rId2"/>
            <a:stretch>
              <a:fillRect/>
            </a:stretch>
          </a:blipFill>
        </p:spPr>
        <p:txBody>
          <a:bodyPr/>
          <a:lstStyle>
            <a:lvl1pPr>
              <a:defRPr sz="100">
                <a:noFill/>
              </a:defRPr>
            </a:lvl1pPr>
          </a:lstStyle>
          <a:p>
            <a:pPr lvl="0"/>
            <a:r>
              <a:rPr lang="de-DE" dirty="0"/>
              <a:t> </a:t>
            </a:r>
            <a:endParaRPr lang="en-GB" dirty="0"/>
          </a:p>
        </p:txBody>
      </p:sp>
      <p:sp>
        <p:nvSpPr>
          <p:cNvPr id="20" name="Footer Placeholder 6">
            <a:extLst>
              <a:ext uri="{FF2B5EF4-FFF2-40B4-BE49-F238E27FC236}">
                <a16:creationId xmlns:a16="http://schemas.microsoft.com/office/drawing/2014/main" id="{2AC978CC-5E1E-412D-BC34-62EB7D242DBB}"/>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Tree>
    <p:extLst>
      <p:ext uri="{BB962C8B-B14F-4D97-AF65-F5344CB8AC3E}">
        <p14:creationId xmlns:p14="http://schemas.microsoft.com/office/powerpoint/2010/main" val="1000221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nodePh="1">
                                  <p:stCondLst>
                                    <p:cond delay="0"/>
                                  </p:stCondLst>
                                  <p:endCondLst>
                                    <p:cond evt="begin" delay="0">
                                      <p:tn val="5"/>
                                    </p:cond>
                                  </p:endCondLst>
                                  <p:childTnLst>
                                    <p:set>
                                      <p:cBhvr>
                                        <p:cTn id="6" dur="1" fill="hold">
                                          <p:stCondLst>
                                            <p:cond delay="0"/>
                                          </p:stCondLst>
                                        </p:cTn>
                                        <p:tgtEl>
                                          <p:spTgt spid="64"/>
                                        </p:tgtEl>
                                        <p:attrNameLst>
                                          <p:attrName>style.visibility</p:attrName>
                                        </p:attrNameLst>
                                      </p:cBhvr>
                                      <p:to>
                                        <p:strVal val="visible"/>
                                      </p:to>
                                    </p:set>
                                    <p:anim calcmode="lin" valueType="num">
                                      <p:cBhvr additive="base">
                                        <p:cTn id="7" dur="1000" fill="hold"/>
                                        <p:tgtEl>
                                          <p:spTgt spid="64"/>
                                        </p:tgtEl>
                                        <p:attrNameLst>
                                          <p:attrName>ppt_x</p:attrName>
                                        </p:attrNameLst>
                                      </p:cBhvr>
                                      <p:tavLst>
                                        <p:tav tm="0">
                                          <p:val>
                                            <p:strVal val="#ppt_x"/>
                                          </p:val>
                                        </p:tav>
                                        <p:tav tm="100000">
                                          <p:val>
                                            <p:strVal val="#ppt_x"/>
                                          </p:val>
                                        </p:tav>
                                      </p:tavLst>
                                    </p:anim>
                                    <p:anim calcmode="lin" valueType="num">
                                      <p:cBhvr additive="base">
                                        <p:cTn id="8" dur="1000" fill="hold"/>
                                        <p:tgtEl>
                                          <p:spTgt spid="64"/>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nodePh="1">
                                  <p:stCondLst>
                                    <p:cond delay="0"/>
                                  </p:stCondLst>
                                  <p:endCondLst>
                                    <p:cond evt="begin" delay="0">
                                      <p:tn val="9"/>
                                    </p:cond>
                                  </p:endCondLst>
                                  <p:childTnLst>
                                    <p:set>
                                      <p:cBhvr>
                                        <p:cTn id="10" dur="1" fill="hold">
                                          <p:stCondLst>
                                            <p:cond delay="0"/>
                                          </p:stCondLst>
                                        </p:cTn>
                                        <p:tgtEl>
                                          <p:spTgt spid="65"/>
                                        </p:tgtEl>
                                        <p:attrNameLst>
                                          <p:attrName>style.visibility</p:attrName>
                                        </p:attrNameLst>
                                      </p:cBhvr>
                                      <p:to>
                                        <p:strVal val="visible"/>
                                      </p:to>
                                    </p:set>
                                    <p:anim calcmode="lin" valueType="num">
                                      <p:cBhvr additive="base">
                                        <p:cTn id="11" dur="1000" fill="hold"/>
                                        <p:tgtEl>
                                          <p:spTgt spid="65"/>
                                        </p:tgtEl>
                                        <p:attrNameLst>
                                          <p:attrName>ppt_x</p:attrName>
                                        </p:attrNameLst>
                                      </p:cBhvr>
                                      <p:tavLst>
                                        <p:tav tm="0">
                                          <p:val>
                                            <p:strVal val="#ppt_x"/>
                                          </p:val>
                                        </p:tav>
                                        <p:tav tm="100000">
                                          <p:val>
                                            <p:strVal val="#ppt_x"/>
                                          </p:val>
                                        </p:tav>
                                      </p:tavLst>
                                    </p:anim>
                                    <p:anim calcmode="lin" valueType="num">
                                      <p:cBhvr additive="base">
                                        <p:cTn id="12" dur="1000" fill="hold"/>
                                        <p:tgtEl>
                                          <p:spTgt spid="65"/>
                                        </p:tgtEl>
                                        <p:attrNameLst>
                                          <p:attrName>ppt_y</p:attrName>
                                        </p:attrNameLst>
                                      </p:cBhvr>
                                      <p:tavLst>
                                        <p:tav tm="0">
                                          <p:val>
                                            <p:strVal val="1+#ppt_h/2"/>
                                          </p:val>
                                        </p:tav>
                                        <p:tav tm="100000">
                                          <p:val>
                                            <p:strVal val="#ppt_y"/>
                                          </p:val>
                                        </p:tav>
                                      </p:tavLst>
                                    </p:anim>
                                  </p:childTnLst>
                                </p:cTn>
                              </p:par>
                              <p:par>
                                <p:cTn id="13" presetID="2" presetClass="entr" presetSubtype="1" decel="100000" fill="hold" grpId="0" nodeType="withEffect" nodePh="1">
                                  <p:stCondLst>
                                    <p:cond delay="0"/>
                                  </p:stCondLst>
                                  <p:endCondLst>
                                    <p:cond evt="begin" delay="0">
                                      <p:tn val="13"/>
                                    </p:cond>
                                  </p:endCondLst>
                                  <p:childTnLst>
                                    <p:set>
                                      <p:cBhvr>
                                        <p:cTn id="14" dur="1" fill="hold">
                                          <p:stCondLst>
                                            <p:cond delay="0"/>
                                          </p:stCondLst>
                                        </p:cTn>
                                        <p:tgtEl>
                                          <p:spTgt spid="66"/>
                                        </p:tgtEl>
                                        <p:attrNameLst>
                                          <p:attrName>style.visibility</p:attrName>
                                        </p:attrNameLst>
                                      </p:cBhvr>
                                      <p:to>
                                        <p:strVal val="visible"/>
                                      </p:to>
                                    </p:set>
                                    <p:anim calcmode="lin" valueType="num">
                                      <p:cBhvr additive="base">
                                        <p:cTn id="15" dur="1000" fill="hold"/>
                                        <p:tgtEl>
                                          <p:spTgt spid="66"/>
                                        </p:tgtEl>
                                        <p:attrNameLst>
                                          <p:attrName>ppt_x</p:attrName>
                                        </p:attrNameLst>
                                      </p:cBhvr>
                                      <p:tavLst>
                                        <p:tav tm="0">
                                          <p:val>
                                            <p:strVal val="#ppt_x"/>
                                          </p:val>
                                        </p:tav>
                                        <p:tav tm="100000">
                                          <p:val>
                                            <p:strVal val="#ppt_x"/>
                                          </p:val>
                                        </p:tav>
                                      </p:tavLst>
                                    </p:anim>
                                    <p:anim calcmode="lin" valueType="num">
                                      <p:cBhvr additive="base">
                                        <p:cTn id="16" dur="1000" fill="hold"/>
                                        <p:tgtEl>
                                          <p:spTgt spid="66"/>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nodePh="1">
                                  <p:stCondLst>
                                    <p:cond delay="0"/>
                                  </p:stCondLst>
                                  <p:endCondLst>
                                    <p:cond evt="begin" delay="0">
                                      <p:tn val="17"/>
                                    </p:cond>
                                  </p:endCondLst>
                                  <p:childTnLst>
                                    <p:set>
                                      <p:cBhvr>
                                        <p:cTn id="18" dur="1" fill="hold">
                                          <p:stCondLst>
                                            <p:cond delay="0"/>
                                          </p:stCondLst>
                                        </p:cTn>
                                        <p:tgtEl>
                                          <p:spTgt spid="67"/>
                                        </p:tgtEl>
                                        <p:attrNameLst>
                                          <p:attrName>style.visibility</p:attrName>
                                        </p:attrNameLst>
                                      </p:cBhvr>
                                      <p:to>
                                        <p:strVal val="visible"/>
                                      </p:to>
                                    </p:set>
                                    <p:anim calcmode="lin" valueType="num">
                                      <p:cBhvr additive="base">
                                        <p:cTn id="19" dur="1000" fill="hold"/>
                                        <p:tgtEl>
                                          <p:spTgt spid="67"/>
                                        </p:tgtEl>
                                        <p:attrNameLst>
                                          <p:attrName>ppt_x</p:attrName>
                                        </p:attrNameLst>
                                      </p:cBhvr>
                                      <p:tavLst>
                                        <p:tav tm="0">
                                          <p:val>
                                            <p:strVal val="#ppt_x"/>
                                          </p:val>
                                        </p:tav>
                                        <p:tav tm="100000">
                                          <p:val>
                                            <p:strVal val="#ppt_x"/>
                                          </p:val>
                                        </p:tav>
                                      </p:tavLst>
                                    </p:anim>
                                    <p:anim calcmode="lin" valueType="num">
                                      <p:cBhvr additive="base">
                                        <p:cTn id="20" dur="1000" fill="hold"/>
                                        <p:tgtEl>
                                          <p:spTgt spid="67"/>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78"/>
                                        </p:tgtEl>
                                        <p:attrNameLst>
                                          <p:attrName>style.visibility</p:attrName>
                                        </p:attrNameLst>
                                      </p:cBhvr>
                                      <p:to>
                                        <p:strVal val="visible"/>
                                      </p:to>
                                    </p:set>
                                    <p:animEffect transition="in" filter="fade">
                                      <p:cBhvr>
                                        <p:cTn id="24" dur="500"/>
                                        <p:tgtEl>
                                          <p:spTgt spid="7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9"/>
                                        </p:tgtEl>
                                        <p:attrNameLst>
                                          <p:attrName>style.visibility</p:attrName>
                                        </p:attrNameLst>
                                      </p:cBhvr>
                                      <p:to>
                                        <p:strVal val="visible"/>
                                      </p:to>
                                    </p:set>
                                    <p:animEffect transition="in" filter="fade">
                                      <p:cBhvr>
                                        <p:cTn id="27" dur="500"/>
                                        <p:tgtEl>
                                          <p:spTgt spid="7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0"/>
                                        </p:tgtEl>
                                        <p:attrNameLst>
                                          <p:attrName>style.visibility</p:attrName>
                                        </p:attrNameLst>
                                      </p:cBhvr>
                                      <p:to>
                                        <p:strVal val="visible"/>
                                      </p:to>
                                    </p:set>
                                    <p:animEffect transition="in" filter="fade">
                                      <p:cBhvr>
                                        <p:cTn id="30" dur="500"/>
                                        <p:tgtEl>
                                          <p:spTgt spid="8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81"/>
                                        </p:tgtEl>
                                        <p:attrNameLst>
                                          <p:attrName>style.visibility</p:attrName>
                                        </p:attrNameLst>
                                      </p:cBhvr>
                                      <p:to>
                                        <p:strVal val="visible"/>
                                      </p:to>
                                    </p:set>
                                    <p:animEffect transition="in" filter="fade">
                                      <p:cBhvr>
                                        <p:cTn id="33" dur="500"/>
                                        <p:tgtEl>
                                          <p:spTgt spid="81"/>
                                        </p:tgtEl>
                                      </p:cBhvr>
                                    </p:animEffect>
                                  </p:childTnLst>
                                </p:cTn>
                              </p:par>
                              <p:par>
                                <p:cTn id="34" presetID="16" presetClass="entr" presetSubtype="37" fill="hold" grpId="0" nodeType="withEffect">
                                  <p:stCondLst>
                                    <p:cond delay="250"/>
                                  </p:stCondLst>
                                  <p:childTnLst>
                                    <p:set>
                                      <p:cBhvr>
                                        <p:cTn id="35" dur="1" fill="hold">
                                          <p:stCondLst>
                                            <p:cond delay="0"/>
                                          </p:stCondLst>
                                        </p:cTn>
                                        <p:tgtEl>
                                          <p:spTgt spid="76"/>
                                        </p:tgtEl>
                                        <p:attrNameLst>
                                          <p:attrName>style.visibility</p:attrName>
                                        </p:attrNameLst>
                                      </p:cBhvr>
                                      <p:to>
                                        <p:strVal val="visible"/>
                                      </p:to>
                                    </p:set>
                                    <p:animEffect transition="in" filter="barn(outVertical)">
                                      <p:cBhvr>
                                        <p:cTn id="36" dur="500"/>
                                        <p:tgtEl>
                                          <p:spTgt spid="76"/>
                                        </p:tgtEl>
                                      </p:cBhvr>
                                    </p:animEffect>
                                  </p:childTnLst>
                                </p:cTn>
                              </p:par>
                            </p:childTnLst>
                          </p:cTn>
                        </p:par>
                        <p:par>
                          <p:cTn id="37" fill="hold">
                            <p:stCondLst>
                              <p:cond delay="1750"/>
                            </p:stCondLst>
                            <p:childTnLst>
                              <p:par>
                                <p:cTn id="38" presetID="10" presetClass="entr" presetSubtype="0" fill="hold" grpId="0" nodeType="afterEffect">
                                  <p:stCondLst>
                                    <p:cond delay="0"/>
                                  </p:stCondLst>
                                  <p:childTnLst>
                                    <p:set>
                                      <p:cBhvr>
                                        <p:cTn id="39" dur="1" fill="hold">
                                          <p:stCondLst>
                                            <p:cond delay="0"/>
                                          </p:stCondLst>
                                        </p:cTn>
                                        <p:tgtEl>
                                          <p:spTgt spid="69"/>
                                        </p:tgtEl>
                                        <p:attrNameLst>
                                          <p:attrName>style.visibility</p:attrName>
                                        </p:attrNameLst>
                                      </p:cBhvr>
                                      <p:to>
                                        <p:strVal val="visible"/>
                                      </p:to>
                                    </p:set>
                                    <p:animEffect transition="in" filter="fade">
                                      <p:cBhvr>
                                        <p:cTn id="40" dur="500"/>
                                        <p:tgtEl>
                                          <p:spTgt spid="6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0"/>
                                        </p:tgtEl>
                                        <p:attrNameLst>
                                          <p:attrName>style.visibility</p:attrName>
                                        </p:attrNameLst>
                                      </p:cBhvr>
                                      <p:to>
                                        <p:strVal val="visible"/>
                                      </p:to>
                                    </p:set>
                                    <p:animEffect transition="in" filter="fade">
                                      <p:cBhvr>
                                        <p:cTn id="43" dur="500"/>
                                        <p:tgtEl>
                                          <p:spTgt spid="7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71"/>
                                        </p:tgtEl>
                                        <p:attrNameLst>
                                          <p:attrName>style.visibility</p:attrName>
                                        </p:attrNameLst>
                                      </p:cBhvr>
                                      <p:to>
                                        <p:strVal val="visible"/>
                                      </p:to>
                                    </p:set>
                                    <p:animEffect transition="in" filter="fade">
                                      <p:cBhvr>
                                        <p:cTn id="46" dur="500"/>
                                        <p:tgtEl>
                                          <p:spTgt spid="7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72"/>
                                        </p:tgtEl>
                                        <p:attrNameLst>
                                          <p:attrName>style.visibility</p:attrName>
                                        </p:attrNameLst>
                                      </p:cBhvr>
                                      <p:to>
                                        <p:strVal val="visible"/>
                                      </p:to>
                                    </p:set>
                                    <p:animEffect transition="in" filter="fade">
                                      <p:cBhvr>
                                        <p:cTn id="49"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5" grpId="0"/>
      <p:bldP spid="66" grpId="0"/>
      <p:bldP spid="67" grpId="0"/>
      <p:bldP spid="78" grpId="0" animBg="1">
        <p:tmplLst>
          <p:tmpl>
            <p:tnLst>
              <p:par>
                <p:cTn presetID="10" presetClass="entr" presetSubtype="0" fill="hold" nodeType="afterEffect">
                  <p:stCondLst>
                    <p:cond delay="0"/>
                  </p:stCondLst>
                  <p:childTnLst>
                    <p:set>
                      <p:cBhvr>
                        <p:cTn dur="1" fill="hold">
                          <p:stCondLst>
                            <p:cond delay="0"/>
                          </p:stCondLst>
                        </p:cTn>
                        <p:tgtEl>
                          <p:spTgt spid="78"/>
                        </p:tgtEl>
                        <p:attrNameLst>
                          <p:attrName>style.visibility</p:attrName>
                        </p:attrNameLst>
                      </p:cBhvr>
                      <p:to>
                        <p:strVal val="visible"/>
                      </p:to>
                    </p:set>
                    <p:animEffect transition="in" filter="fade">
                      <p:cBhvr>
                        <p:cTn dur="500"/>
                        <p:tgtEl>
                          <p:spTgt spid="78"/>
                        </p:tgtEl>
                      </p:cBhvr>
                    </p:animEffect>
                  </p:childTnLst>
                </p:cTn>
              </p:par>
            </p:tnLst>
          </p:tmpl>
        </p:tmplLst>
      </p:bldP>
      <p:bldP spid="79" grpId="0" animBg="1">
        <p:tmplLst>
          <p:tmpl>
            <p:tnLst>
              <p:par>
                <p:cTn presetID="10" presetClass="entr" presetSubtype="0" fill="hold" nodeType="withEffect">
                  <p:stCondLst>
                    <p:cond delay="0"/>
                  </p:stCondLst>
                  <p:childTnLst>
                    <p:set>
                      <p:cBhvr>
                        <p:cTn dur="1" fill="hold">
                          <p:stCondLst>
                            <p:cond delay="0"/>
                          </p:stCondLst>
                        </p:cTn>
                        <p:tgtEl>
                          <p:spTgt spid="79"/>
                        </p:tgtEl>
                        <p:attrNameLst>
                          <p:attrName>style.visibility</p:attrName>
                        </p:attrNameLst>
                      </p:cBhvr>
                      <p:to>
                        <p:strVal val="visible"/>
                      </p:to>
                    </p:set>
                    <p:animEffect transition="in" filter="fade">
                      <p:cBhvr>
                        <p:cTn dur="500"/>
                        <p:tgtEl>
                          <p:spTgt spid="79"/>
                        </p:tgtEl>
                      </p:cBhvr>
                    </p:animEffect>
                  </p:childTnLst>
                </p:cTn>
              </p:par>
            </p:tnLst>
          </p:tmpl>
        </p:tmplLst>
      </p:bldP>
      <p:bldP spid="80" grpId="0" animBg="1">
        <p:tmplLst>
          <p:tmpl>
            <p:tnLst>
              <p:par>
                <p:cTn presetID="10" presetClass="entr" presetSubtype="0" fill="hold" nodeType="withEffect">
                  <p:stCondLst>
                    <p:cond delay="0"/>
                  </p:stCondLst>
                  <p:childTnLst>
                    <p:set>
                      <p:cBhvr>
                        <p:cTn dur="1" fill="hold">
                          <p:stCondLst>
                            <p:cond delay="0"/>
                          </p:stCondLst>
                        </p:cTn>
                        <p:tgtEl>
                          <p:spTgt spid="80"/>
                        </p:tgtEl>
                        <p:attrNameLst>
                          <p:attrName>style.visibility</p:attrName>
                        </p:attrNameLst>
                      </p:cBhvr>
                      <p:to>
                        <p:strVal val="visible"/>
                      </p:to>
                    </p:set>
                    <p:animEffect transition="in" filter="fade">
                      <p:cBhvr>
                        <p:cTn dur="500"/>
                        <p:tgtEl>
                          <p:spTgt spid="80"/>
                        </p:tgtEl>
                      </p:cBhvr>
                    </p:animEffect>
                  </p:childTnLst>
                </p:cTn>
              </p:par>
            </p:tnLst>
          </p:tmpl>
        </p:tmplLst>
      </p:bldP>
      <p:bldP spid="81" grpId="0" animBg="1">
        <p:tmplLst>
          <p:tmpl>
            <p:tnLst>
              <p:par>
                <p:cTn presetID="10" presetClass="entr" presetSubtype="0" fill="hold" nodeType="withEffect">
                  <p:stCondLst>
                    <p:cond delay="0"/>
                  </p:stCondLst>
                  <p:childTnLst>
                    <p:set>
                      <p:cBhvr>
                        <p:cTn dur="1" fill="hold">
                          <p:stCondLst>
                            <p:cond delay="0"/>
                          </p:stCondLst>
                        </p:cTn>
                        <p:tgtEl>
                          <p:spTgt spid="81"/>
                        </p:tgtEl>
                        <p:attrNameLst>
                          <p:attrName>style.visibility</p:attrName>
                        </p:attrNameLst>
                      </p:cBhvr>
                      <p:to>
                        <p:strVal val="visible"/>
                      </p:to>
                    </p:set>
                    <p:animEffect transition="in" filter="fade">
                      <p:cBhvr>
                        <p:cTn dur="500"/>
                        <p:tgtEl>
                          <p:spTgt spid="81"/>
                        </p:tgtEl>
                      </p:cBhvr>
                    </p:animEffect>
                  </p:childTnLst>
                </p:cTn>
              </p:par>
            </p:tnLst>
          </p:tmpl>
        </p:tmplLst>
      </p:bldP>
      <p:bldP spid="69" grpId="0">
        <p:tmplLst>
          <p:tmpl>
            <p:tnLst>
              <p:par>
                <p:cTn presetID="10" presetClass="entr" presetSubtype="0" fill="hold" nodeType="afterEffect">
                  <p:stCondLst>
                    <p:cond delay="0"/>
                  </p:stCondLst>
                  <p:childTnLst>
                    <p:set>
                      <p:cBhvr>
                        <p:cTn dur="1" fill="hold">
                          <p:stCondLst>
                            <p:cond delay="0"/>
                          </p:stCondLst>
                        </p:cTn>
                        <p:tgtEl>
                          <p:spTgt spid="69"/>
                        </p:tgtEl>
                        <p:attrNameLst>
                          <p:attrName>style.visibility</p:attrName>
                        </p:attrNameLst>
                      </p:cBhvr>
                      <p:to>
                        <p:strVal val="visible"/>
                      </p:to>
                    </p:set>
                    <p:animEffect transition="in" filter="fade">
                      <p:cBhvr>
                        <p:cTn dur="500"/>
                        <p:tgtEl>
                          <p:spTgt spid="69"/>
                        </p:tgtEl>
                      </p:cBhvr>
                    </p:animEffect>
                  </p:childTnLst>
                </p:cTn>
              </p:par>
            </p:tnLst>
          </p:tmpl>
        </p:tmplLst>
      </p:bldP>
      <p:bldP spid="70" grpId="0">
        <p:tmplLst>
          <p:tmpl>
            <p:tnLst>
              <p:par>
                <p:cTn presetID="10" presetClass="entr" presetSubtype="0" fill="hold" nodeType="withEffect">
                  <p:stCondLst>
                    <p:cond delay="0"/>
                  </p:stCondLst>
                  <p:childTnLst>
                    <p:set>
                      <p:cBhvr>
                        <p:cTn dur="1" fill="hold">
                          <p:stCondLst>
                            <p:cond delay="0"/>
                          </p:stCondLst>
                        </p:cTn>
                        <p:tgtEl>
                          <p:spTgt spid="70"/>
                        </p:tgtEl>
                        <p:attrNameLst>
                          <p:attrName>style.visibility</p:attrName>
                        </p:attrNameLst>
                      </p:cBhvr>
                      <p:to>
                        <p:strVal val="visible"/>
                      </p:to>
                    </p:set>
                    <p:animEffect transition="in" filter="fade">
                      <p:cBhvr>
                        <p:cTn dur="500"/>
                        <p:tgtEl>
                          <p:spTgt spid="70"/>
                        </p:tgtEl>
                      </p:cBhvr>
                    </p:animEffect>
                  </p:childTnLst>
                </p:cTn>
              </p:par>
            </p:tnLst>
          </p:tmpl>
        </p:tmplLst>
      </p:bldP>
      <p:bldP spid="71" grpId="0">
        <p:tmplLst>
          <p:tmpl>
            <p:tnLst>
              <p:par>
                <p:cTn presetID="10" presetClass="entr" presetSubtype="0" fill="hold" nodeType="withEffect">
                  <p:stCondLst>
                    <p:cond delay="0"/>
                  </p:stCondLst>
                  <p:childTnLst>
                    <p:set>
                      <p:cBhvr>
                        <p:cTn dur="1" fill="hold">
                          <p:stCondLst>
                            <p:cond delay="0"/>
                          </p:stCondLst>
                        </p:cTn>
                        <p:tgtEl>
                          <p:spTgt spid="71"/>
                        </p:tgtEl>
                        <p:attrNameLst>
                          <p:attrName>style.visibility</p:attrName>
                        </p:attrNameLst>
                      </p:cBhvr>
                      <p:to>
                        <p:strVal val="visible"/>
                      </p:to>
                    </p:set>
                    <p:animEffect transition="in" filter="fade">
                      <p:cBhvr>
                        <p:cTn dur="500"/>
                        <p:tgtEl>
                          <p:spTgt spid="71"/>
                        </p:tgtEl>
                      </p:cBhvr>
                    </p:animEffect>
                  </p:childTnLst>
                </p:cTn>
              </p:par>
            </p:tnLst>
          </p:tmpl>
        </p:tmplLst>
      </p:bldP>
      <p:bldP spid="72" grpId="0">
        <p:tmplLst>
          <p:tmpl>
            <p:tnLst>
              <p:par>
                <p:cTn presetID="10" presetClass="entr" presetSubtype="0" fill="hold" nodeType="withEffect">
                  <p:stCondLst>
                    <p:cond delay="0"/>
                  </p:stCondLst>
                  <p:childTnLst>
                    <p:set>
                      <p:cBhvr>
                        <p:cTn dur="1" fill="hold">
                          <p:stCondLst>
                            <p:cond delay="0"/>
                          </p:stCondLst>
                        </p:cTn>
                        <p:tgtEl>
                          <p:spTgt spid="72"/>
                        </p:tgtEl>
                        <p:attrNameLst>
                          <p:attrName>style.visibility</p:attrName>
                        </p:attrNameLst>
                      </p:cBhvr>
                      <p:to>
                        <p:strVal val="visible"/>
                      </p:to>
                    </p:set>
                    <p:animEffect transition="in" filter="fade">
                      <p:cBhvr>
                        <p:cTn dur="500"/>
                        <p:tgtEl>
                          <p:spTgt spid="72"/>
                        </p:tgtEl>
                      </p:cBhvr>
                    </p:animEffect>
                  </p:childTnLst>
                </p:cTn>
              </p:par>
            </p:tnLst>
          </p:tmpl>
        </p:tmplLst>
      </p:bldP>
      <p:bldP spid="76" grpId="0" animBg="1">
        <p:tmplLst>
          <p:tmpl>
            <p:tnLst>
              <p:par>
                <p:cTn presetID="16" presetClass="entr" presetSubtype="37" fill="hold" nodeType="withEffect">
                  <p:stCondLst>
                    <p:cond delay="250"/>
                  </p:stCondLst>
                  <p:childTnLst>
                    <p:set>
                      <p:cBhvr>
                        <p:cTn dur="1" fill="hold">
                          <p:stCondLst>
                            <p:cond delay="0"/>
                          </p:stCondLst>
                        </p:cTn>
                        <p:tgtEl>
                          <p:spTgt spid="76"/>
                        </p:tgtEl>
                        <p:attrNameLst>
                          <p:attrName>style.visibility</p:attrName>
                        </p:attrNameLst>
                      </p:cBhvr>
                      <p:to>
                        <p:strVal val="visible"/>
                      </p:to>
                    </p:set>
                    <p:animEffect transition="in" filter="barn(outVertical)">
                      <p:cBhvr>
                        <p:cTn dur="500"/>
                        <p:tgtEl>
                          <p:spTgt spid="76"/>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IG TEXT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CADF673-DCD0-41E6-A054-9B54AC4AAC9E}"/>
              </a:ext>
            </a:extLst>
          </p:cNvPr>
          <p:cNvSpPr>
            <a:spLocks noGrp="1"/>
          </p:cNvSpPr>
          <p:nvPr>
            <p:ph type="dt" sz="half" idx="10"/>
          </p:nvPr>
        </p:nvSpPr>
        <p:spPr/>
        <p:txBody>
          <a:bodyPr/>
          <a:lstStyle/>
          <a:p>
            <a:fld id="{65CC5136-4855-4E01-BAEF-54779DD5721D}" type="datetime4">
              <a:rPr lang="en-US" smtClean="0"/>
              <a:t>October 19, 2023</a:t>
            </a:fld>
            <a:endParaRPr lang="en-US" dirty="0"/>
          </a:p>
        </p:txBody>
      </p:sp>
      <p:sp>
        <p:nvSpPr>
          <p:cNvPr id="5" name="Slide Number Placeholder 4">
            <a:extLst>
              <a:ext uri="{FF2B5EF4-FFF2-40B4-BE49-F238E27FC236}">
                <a16:creationId xmlns:a16="http://schemas.microsoft.com/office/drawing/2014/main" id="{DCDE1331-BEB4-455B-9D5D-57EA6EDF7925}"/>
              </a:ext>
            </a:extLst>
          </p:cNvPr>
          <p:cNvSpPr>
            <a:spLocks noGrp="1"/>
          </p:cNvSpPr>
          <p:nvPr>
            <p:ph type="sldNum" sz="quarter" idx="12"/>
          </p:nvPr>
        </p:nvSpPr>
        <p:spPr/>
        <p:txBody>
          <a:bodyPr/>
          <a:lstStyle/>
          <a:p>
            <a:fld id="{88041132-CD80-4C7D-BB86-1708B1CF1398}" type="slidenum">
              <a:rPr lang="en-US" smtClean="0"/>
              <a:pPr/>
              <a:t>‹#›</a:t>
            </a:fld>
            <a:endParaRPr lang="en-US" dirty="0"/>
          </a:p>
        </p:txBody>
      </p:sp>
      <p:sp>
        <p:nvSpPr>
          <p:cNvPr id="7" name="Title 1">
            <a:extLst>
              <a:ext uri="{FF2B5EF4-FFF2-40B4-BE49-F238E27FC236}">
                <a16:creationId xmlns:a16="http://schemas.microsoft.com/office/drawing/2014/main" id="{D35547E2-B0B6-4417-980C-E36E40053BA0}"/>
              </a:ext>
            </a:extLst>
          </p:cNvPr>
          <p:cNvSpPr>
            <a:spLocks noGrp="1"/>
          </p:cNvSpPr>
          <p:nvPr>
            <p:ph type="title"/>
          </p:nvPr>
        </p:nvSpPr>
        <p:spPr>
          <a:xfrm>
            <a:off x="1986456" y="1606841"/>
            <a:ext cx="8219088" cy="3644318"/>
          </a:xfrm>
        </p:spPr>
        <p:txBody>
          <a:bodyPr anchor="ctr"/>
          <a:lstStyle>
            <a:lvl1pPr algn="ctr">
              <a:defRPr sz="4400">
                <a:solidFill>
                  <a:schemeClr val="tx1"/>
                </a:solidFill>
              </a:defRPr>
            </a:lvl1pPr>
          </a:lstStyle>
          <a:p>
            <a:r>
              <a:rPr lang="en-US"/>
              <a:t>Click to edit Master title style</a:t>
            </a:r>
            <a:endParaRPr lang="en-US" dirty="0"/>
          </a:p>
        </p:txBody>
      </p:sp>
      <p:grpSp>
        <p:nvGrpSpPr>
          <p:cNvPr id="9" name="Group 8">
            <a:extLst>
              <a:ext uri="{FF2B5EF4-FFF2-40B4-BE49-F238E27FC236}">
                <a16:creationId xmlns:a16="http://schemas.microsoft.com/office/drawing/2014/main" id="{4E735506-F86F-48FF-990B-5957DB46FDD8}"/>
              </a:ext>
            </a:extLst>
          </p:cNvPr>
          <p:cNvGrpSpPr/>
          <p:nvPr/>
        </p:nvGrpSpPr>
        <p:grpSpPr>
          <a:xfrm>
            <a:off x="11363645" y="315913"/>
            <a:ext cx="496513" cy="417896"/>
            <a:chOff x="4539344" y="2118650"/>
            <a:chExt cx="3118634" cy="2624836"/>
          </a:xfrm>
        </p:grpSpPr>
        <p:sp>
          <p:nvSpPr>
            <p:cNvPr id="10" name="Freeform: Shape 9">
              <a:extLst>
                <a:ext uri="{FF2B5EF4-FFF2-40B4-BE49-F238E27FC236}">
                  <a16:creationId xmlns:a16="http://schemas.microsoft.com/office/drawing/2014/main" id="{D28DBB30-42D0-495D-BA79-FFD799D88CD0}"/>
                </a:ext>
              </a:extLst>
            </p:cNvPr>
            <p:cNvSpPr/>
            <p:nvPr/>
          </p:nvSpPr>
          <p:spPr>
            <a:xfrm>
              <a:off x="4539344" y="3395699"/>
              <a:ext cx="565124" cy="565125"/>
            </a:xfrm>
            <a:custGeom>
              <a:avLst/>
              <a:gdLst>
                <a:gd name="connsiteX0" fmla="*/ 2269 w 565124"/>
                <a:gd name="connsiteY0" fmla="*/ 282805 h 565125"/>
                <a:gd name="connsiteX1" fmla="*/ 284829 w 565124"/>
                <a:gd name="connsiteY1" fmla="*/ 243 h 565125"/>
                <a:gd name="connsiteX2" fmla="*/ 567393 w 565124"/>
                <a:gd name="connsiteY2" fmla="*/ 282805 h 565125"/>
                <a:gd name="connsiteX3" fmla="*/ 284829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29" y="243"/>
                  </a:cubicBezTo>
                  <a:cubicBezTo>
                    <a:pt x="440892" y="243"/>
                    <a:pt x="567393" y="126746"/>
                    <a:pt x="567393" y="282805"/>
                  </a:cubicBezTo>
                  <a:cubicBezTo>
                    <a:pt x="567393" y="438865"/>
                    <a:pt x="440892" y="565368"/>
                    <a:pt x="284829"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81C0B520-DF25-47B8-B843-D3F44F6C8AEB}"/>
                </a:ext>
              </a:extLst>
            </p:cNvPr>
            <p:cNvSpPr/>
            <p:nvPr/>
          </p:nvSpPr>
          <p:spPr>
            <a:xfrm>
              <a:off x="5177769" y="3395699"/>
              <a:ext cx="565124" cy="565125"/>
            </a:xfrm>
            <a:custGeom>
              <a:avLst/>
              <a:gdLst>
                <a:gd name="connsiteX0" fmla="*/ 2269 w 565124"/>
                <a:gd name="connsiteY0" fmla="*/ 282805 h 565125"/>
                <a:gd name="connsiteX1" fmla="*/ 284833 w 565124"/>
                <a:gd name="connsiteY1" fmla="*/ 243 h 565125"/>
                <a:gd name="connsiteX2" fmla="*/ 567393 w 565124"/>
                <a:gd name="connsiteY2" fmla="*/ 282805 h 565125"/>
                <a:gd name="connsiteX3" fmla="*/ 284833 w 565124"/>
                <a:gd name="connsiteY3" fmla="*/ 565368 h 565125"/>
                <a:gd name="connsiteX4" fmla="*/ 2269 w 565124"/>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125">
                  <a:moveTo>
                    <a:pt x="2269" y="282805"/>
                  </a:moveTo>
                  <a:cubicBezTo>
                    <a:pt x="2269" y="126746"/>
                    <a:pt x="128770" y="243"/>
                    <a:pt x="284833" y="243"/>
                  </a:cubicBezTo>
                  <a:cubicBezTo>
                    <a:pt x="440892" y="243"/>
                    <a:pt x="567393" y="126746"/>
                    <a:pt x="567393" y="282805"/>
                  </a:cubicBezTo>
                  <a:cubicBezTo>
                    <a:pt x="567393" y="438865"/>
                    <a:pt x="440892" y="565368"/>
                    <a:pt x="284833" y="565368"/>
                  </a:cubicBezTo>
                  <a:cubicBezTo>
                    <a:pt x="128770"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2F48E9E5-A9E7-46A6-BEFB-F0141A86017C}"/>
                </a:ext>
              </a:extLst>
            </p:cNvPr>
            <p:cNvSpPr/>
            <p:nvPr/>
          </p:nvSpPr>
          <p:spPr>
            <a:xfrm>
              <a:off x="5816192" y="3395699"/>
              <a:ext cx="565328" cy="565127"/>
            </a:xfrm>
            <a:custGeom>
              <a:avLst/>
              <a:gdLst>
                <a:gd name="connsiteX0" fmla="*/ 2269 w 565326"/>
                <a:gd name="connsiteY0" fmla="*/ 282805 h 565125"/>
                <a:gd name="connsiteX1" fmla="*/ 284833 w 565326"/>
                <a:gd name="connsiteY1" fmla="*/ 243 h 565125"/>
                <a:gd name="connsiteX2" fmla="*/ 567595 w 565326"/>
                <a:gd name="connsiteY2" fmla="*/ 282805 h 565125"/>
                <a:gd name="connsiteX3" fmla="*/ 284833 w 565326"/>
                <a:gd name="connsiteY3" fmla="*/ 565368 h 565125"/>
                <a:gd name="connsiteX4" fmla="*/ 2269 w 565326"/>
                <a:gd name="connsiteY4" fmla="*/ 282805 h 5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125">
                  <a:moveTo>
                    <a:pt x="2269" y="282805"/>
                  </a:moveTo>
                  <a:cubicBezTo>
                    <a:pt x="2269" y="126746"/>
                    <a:pt x="128775" y="243"/>
                    <a:pt x="284833" y="243"/>
                  </a:cubicBezTo>
                  <a:cubicBezTo>
                    <a:pt x="440892" y="243"/>
                    <a:pt x="567398" y="126726"/>
                    <a:pt x="567595" y="282805"/>
                  </a:cubicBezTo>
                  <a:cubicBezTo>
                    <a:pt x="567398" y="438885"/>
                    <a:pt x="440892"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C19320E0-0650-467B-8915-B40E3047E09E}"/>
                </a:ext>
              </a:extLst>
            </p:cNvPr>
            <p:cNvSpPr/>
            <p:nvPr/>
          </p:nvSpPr>
          <p:spPr>
            <a:xfrm>
              <a:off x="6454622" y="3395698"/>
              <a:ext cx="565913" cy="565125"/>
            </a:xfrm>
            <a:custGeom>
              <a:avLst/>
              <a:gdLst>
                <a:gd name="connsiteX0" fmla="*/ 2269 w 565913"/>
                <a:gd name="connsiteY0" fmla="*/ 282806 h 565125"/>
                <a:gd name="connsiteX1" fmla="*/ 284833 w 565913"/>
                <a:gd name="connsiteY1" fmla="*/ 244 h 565125"/>
                <a:gd name="connsiteX2" fmla="*/ 568182 w 565913"/>
                <a:gd name="connsiteY2" fmla="*/ 282412 h 565125"/>
                <a:gd name="connsiteX3" fmla="*/ 568182 w 565913"/>
                <a:gd name="connsiteY3" fmla="*/ 282806 h 565125"/>
                <a:gd name="connsiteX4" fmla="*/ 285420 w 565913"/>
                <a:gd name="connsiteY4" fmla="*/ 565369 h 565125"/>
                <a:gd name="connsiteX5" fmla="*/ 2861 w 565913"/>
                <a:gd name="connsiteY5" fmla="*/ 282806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125">
                  <a:moveTo>
                    <a:pt x="2269" y="282806"/>
                  </a:moveTo>
                  <a:cubicBezTo>
                    <a:pt x="2269" y="126746"/>
                    <a:pt x="128770" y="244"/>
                    <a:pt x="284833" y="244"/>
                  </a:cubicBezTo>
                  <a:cubicBezTo>
                    <a:pt x="441089" y="-91"/>
                    <a:pt x="567788" y="126254"/>
                    <a:pt x="568182" y="282412"/>
                  </a:cubicBezTo>
                  <a:cubicBezTo>
                    <a:pt x="568182" y="282550"/>
                    <a:pt x="568182" y="282668"/>
                    <a:pt x="568182" y="282806"/>
                  </a:cubicBezTo>
                  <a:cubicBezTo>
                    <a:pt x="567985" y="438885"/>
                    <a:pt x="441483" y="565369"/>
                    <a:pt x="285420" y="565369"/>
                  </a:cubicBezTo>
                  <a:cubicBezTo>
                    <a:pt x="129362" y="565369"/>
                    <a:pt x="2861" y="438866"/>
                    <a:pt x="2861" y="282806"/>
                  </a:cubicBezTo>
                </a:path>
              </a:pathLst>
            </a:custGeom>
            <a:solidFill>
              <a:srgbClr val="0063AF"/>
            </a:solidFill>
            <a:ln w="1965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5AD5F8B4-3115-4533-822E-C6B6E3EE71CD}"/>
                </a:ext>
              </a:extLst>
            </p:cNvPr>
            <p:cNvSpPr/>
            <p:nvPr/>
          </p:nvSpPr>
          <p:spPr>
            <a:xfrm>
              <a:off x="7092652" y="3395699"/>
              <a:ext cx="565326" cy="565125"/>
            </a:xfrm>
            <a:custGeom>
              <a:avLst/>
              <a:gdLst>
                <a:gd name="connsiteX0" fmla="*/ 2663 w 565326"/>
                <a:gd name="connsiteY0" fmla="*/ 282805 h 565125"/>
                <a:gd name="connsiteX1" fmla="*/ 284833 w 565326"/>
                <a:gd name="connsiteY1" fmla="*/ 243 h 565125"/>
                <a:gd name="connsiteX2" fmla="*/ 567595 w 565326"/>
                <a:gd name="connsiteY2" fmla="*/ 282608 h 565125"/>
                <a:gd name="connsiteX3" fmla="*/ 567595 w 565326"/>
                <a:gd name="connsiteY3" fmla="*/ 282805 h 565125"/>
                <a:gd name="connsiteX4" fmla="*/ 285031 w 565326"/>
                <a:gd name="connsiteY4" fmla="*/ 565368 h 565125"/>
                <a:gd name="connsiteX5" fmla="*/ 284833 w 565326"/>
                <a:gd name="connsiteY5" fmla="*/ 565368 h 565125"/>
                <a:gd name="connsiteX6" fmla="*/ 2269 w 565326"/>
                <a:gd name="connsiteY6" fmla="*/ 282805 h 5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326" h="565125">
                  <a:moveTo>
                    <a:pt x="2663" y="282805"/>
                  </a:moveTo>
                  <a:cubicBezTo>
                    <a:pt x="2663" y="126904"/>
                    <a:pt x="128972" y="460"/>
                    <a:pt x="284833" y="243"/>
                  </a:cubicBezTo>
                  <a:cubicBezTo>
                    <a:pt x="440892" y="125"/>
                    <a:pt x="567398" y="126549"/>
                    <a:pt x="567595" y="282608"/>
                  </a:cubicBezTo>
                  <a:cubicBezTo>
                    <a:pt x="567595" y="282668"/>
                    <a:pt x="567595" y="282746"/>
                    <a:pt x="567595" y="282805"/>
                  </a:cubicBezTo>
                  <a:cubicBezTo>
                    <a:pt x="567595" y="438865"/>
                    <a:pt x="441089" y="565368"/>
                    <a:pt x="285031" y="565368"/>
                  </a:cubicBezTo>
                  <a:cubicBezTo>
                    <a:pt x="285031" y="565368"/>
                    <a:pt x="284833" y="565368"/>
                    <a:pt x="284833" y="565368"/>
                  </a:cubicBezTo>
                  <a:cubicBezTo>
                    <a:pt x="128775" y="565368"/>
                    <a:pt x="2269" y="438865"/>
                    <a:pt x="2269" y="282805"/>
                  </a:cubicBezTo>
                </a:path>
              </a:pathLst>
            </a:custGeom>
            <a:solidFill>
              <a:srgbClr val="0063AF"/>
            </a:solidFill>
            <a:ln w="1965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6E6130AF-B709-40D1-B953-A6CB93C6376D}"/>
                </a:ext>
              </a:extLst>
            </p:cNvPr>
            <p:cNvSpPr/>
            <p:nvPr/>
          </p:nvSpPr>
          <p:spPr>
            <a:xfrm>
              <a:off x="4539344" y="2757076"/>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56E3CA44-9047-4E1A-801F-C41C1B5A0EF2}"/>
                </a:ext>
              </a:extLst>
            </p:cNvPr>
            <p:cNvSpPr/>
            <p:nvPr/>
          </p:nvSpPr>
          <p:spPr>
            <a:xfrm>
              <a:off x="5177769" y="2757076"/>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970C1104-EFE5-47F5-ADC3-D523AC3EC2C0}"/>
                </a:ext>
              </a:extLst>
            </p:cNvPr>
            <p:cNvSpPr/>
            <p:nvPr/>
          </p:nvSpPr>
          <p:spPr>
            <a:xfrm>
              <a:off x="5816193" y="2757076"/>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4ABA246D-DD88-4C69-8FA4-10328DDC66A4}"/>
                </a:ext>
              </a:extLst>
            </p:cNvPr>
            <p:cNvSpPr/>
            <p:nvPr/>
          </p:nvSpPr>
          <p:spPr>
            <a:xfrm>
              <a:off x="6454622" y="2757076"/>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2"/>
                    <a:pt x="284833" y="243"/>
                  </a:cubicBezTo>
                  <a:cubicBezTo>
                    <a:pt x="441089" y="26"/>
                    <a:pt x="567985" y="126530"/>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7DA9DB"/>
            </a:solidFill>
            <a:ln w="1965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1C3B0A75-3420-4C93-AB22-E541B53CE4D2}"/>
                </a:ext>
              </a:extLst>
            </p:cNvPr>
            <p:cNvSpPr/>
            <p:nvPr/>
          </p:nvSpPr>
          <p:spPr>
            <a:xfrm>
              <a:off x="7092652" y="2757076"/>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7DA9DB"/>
            </a:solidFill>
            <a:ln w="1965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7B3BC1C9-6C39-43A1-8990-862DA9B5672A}"/>
                </a:ext>
              </a:extLst>
            </p:cNvPr>
            <p:cNvSpPr/>
            <p:nvPr/>
          </p:nvSpPr>
          <p:spPr>
            <a:xfrm>
              <a:off x="4539344" y="2118651"/>
              <a:ext cx="565124" cy="565322"/>
            </a:xfrm>
            <a:custGeom>
              <a:avLst/>
              <a:gdLst>
                <a:gd name="connsiteX0" fmla="*/ 2269 w 565124"/>
                <a:gd name="connsiteY0" fmla="*/ 283003 h 565322"/>
                <a:gd name="connsiteX1" fmla="*/ 284829 w 565124"/>
                <a:gd name="connsiteY1" fmla="*/ 243 h 565322"/>
                <a:gd name="connsiteX2" fmla="*/ 567393 w 565124"/>
                <a:gd name="connsiteY2" fmla="*/ 283003 h 565322"/>
                <a:gd name="connsiteX3" fmla="*/ 284829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29" y="243"/>
                  </a:cubicBezTo>
                  <a:cubicBezTo>
                    <a:pt x="440892" y="361"/>
                    <a:pt x="567393" y="126923"/>
                    <a:pt x="567393" y="283003"/>
                  </a:cubicBezTo>
                  <a:cubicBezTo>
                    <a:pt x="567393" y="439062"/>
                    <a:pt x="440892" y="565565"/>
                    <a:pt x="284829"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C6A1908A-6E48-419A-8968-3A38DC0D9513}"/>
                </a:ext>
              </a:extLst>
            </p:cNvPr>
            <p:cNvSpPr/>
            <p:nvPr/>
          </p:nvSpPr>
          <p:spPr>
            <a:xfrm>
              <a:off x="5177769" y="2118651"/>
              <a:ext cx="565124" cy="565322"/>
            </a:xfrm>
            <a:custGeom>
              <a:avLst/>
              <a:gdLst>
                <a:gd name="connsiteX0" fmla="*/ 2269 w 565124"/>
                <a:gd name="connsiteY0" fmla="*/ 283003 h 565322"/>
                <a:gd name="connsiteX1" fmla="*/ 284833 w 565124"/>
                <a:gd name="connsiteY1" fmla="*/ 243 h 565322"/>
                <a:gd name="connsiteX2" fmla="*/ 567393 w 565124"/>
                <a:gd name="connsiteY2" fmla="*/ 283003 h 565322"/>
                <a:gd name="connsiteX3" fmla="*/ 284833 w 565124"/>
                <a:gd name="connsiteY3" fmla="*/ 565565 h 565322"/>
                <a:gd name="connsiteX4" fmla="*/ 2269 w 565124"/>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124" h="565322">
                  <a:moveTo>
                    <a:pt x="2269" y="283003"/>
                  </a:moveTo>
                  <a:cubicBezTo>
                    <a:pt x="2269" y="126923"/>
                    <a:pt x="128770" y="361"/>
                    <a:pt x="284833" y="243"/>
                  </a:cubicBezTo>
                  <a:cubicBezTo>
                    <a:pt x="440892" y="361"/>
                    <a:pt x="567393" y="126923"/>
                    <a:pt x="567393" y="283003"/>
                  </a:cubicBezTo>
                  <a:cubicBezTo>
                    <a:pt x="567393" y="439062"/>
                    <a:pt x="440892" y="565565"/>
                    <a:pt x="284833" y="565565"/>
                  </a:cubicBezTo>
                  <a:cubicBezTo>
                    <a:pt x="128770"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D3EB7FCD-AFDC-4BDD-8302-F6FA94D3F406}"/>
                </a:ext>
              </a:extLst>
            </p:cNvPr>
            <p:cNvSpPr/>
            <p:nvPr/>
          </p:nvSpPr>
          <p:spPr>
            <a:xfrm>
              <a:off x="5816193" y="2118651"/>
              <a:ext cx="565326" cy="565322"/>
            </a:xfrm>
            <a:custGeom>
              <a:avLst/>
              <a:gdLst>
                <a:gd name="connsiteX0" fmla="*/ 2269 w 565326"/>
                <a:gd name="connsiteY0" fmla="*/ 283003 h 565322"/>
                <a:gd name="connsiteX1" fmla="*/ 284833 w 565326"/>
                <a:gd name="connsiteY1" fmla="*/ 243 h 565322"/>
                <a:gd name="connsiteX2" fmla="*/ 567595 w 565326"/>
                <a:gd name="connsiteY2" fmla="*/ 283003 h 565322"/>
                <a:gd name="connsiteX3" fmla="*/ 284833 w 565326"/>
                <a:gd name="connsiteY3" fmla="*/ 565565 h 565322"/>
                <a:gd name="connsiteX4" fmla="*/ 2269 w 565326"/>
                <a:gd name="connsiteY4" fmla="*/ 283003 h 56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326" h="565322">
                  <a:moveTo>
                    <a:pt x="2269" y="283003"/>
                  </a:moveTo>
                  <a:cubicBezTo>
                    <a:pt x="2269" y="126923"/>
                    <a:pt x="128775" y="361"/>
                    <a:pt x="284833" y="243"/>
                  </a:cubicBezTo>
                  <a:cubicBezTo>
                    <a:pt x="440892" y="361"/>
                    <a:pt x="567398" y="126884"/>
                    <a:pt x="567595" y="283003"/>
                  </a:cubicBezTo>
                  <a:cubicBezTo>
                    <a:pt x="567398" y="439082"/>
                    <a:pt x="440892"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A9906FF8-53E8-47B2-BE65-6BAD5DE946CE}"/>
                </a:ext>
              </a:extLst>
            </p:cNvPr>
            <p:cNvSpPr/>
            <p:nvPr/>
          </p:nvSpPr>
          <p:spPr>
            <a:xfrm>
              <a:off x="6454622" y="2118650"/>
              <a:ext cx="565913" cy="565322"/>
            </a:xfrm>
            <a:custGeom>
              <a:avLst/>
              <a:gdLst>
                <a:gd name="connsiteX0" fmla="*/ 2269 w 565913"/>
                <a:gd name="connsiteY0" fmla="*/ 283003 h 565322"/>
                <a:gd name="connsiteX1" fmla="*/ 284833 w 565913"/>
                <a:gd name="connsiteY1" fmla="*/ 243 h 565322"/>
                <a:gd name="connsiteX2" fmla="*/ 568182 w 565913"/>
                <a:gd name="connsiteY2" fmla="*/ 282806 h 565322"/>
                <a:gd name="connsiteX3" fmla="*/ 568182 w 565913"/>
                <a:gd name="connsiteY3" fmla="*/ 283003 h 565322"/>
                <a:gd name="connsiteX4" fmla="*/ 285420 w 565913"/>
                <a:gd name="connsiteY4" fmla="*/ 565565 h 565322"/>
                <a:gd name="connsiteX5" fmla="*/ 2861 w 565913"/>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913" h="565322">
                  <a:moveTo>
                    <a:pt x="2269" y="283003"/>
                  </a:moveTo>
                  <a:cubicBezTo>
                    <a:pt x="2269" y="126923"/>
                    <a:pt x="128770" y="361"/>
                    <a:pt x="284833" y="243"/>
                  </a:cubicBezTo>
                  <a:cubicBezTo>
                    <a:pt x="441089" y="26"/>
                    <a:pt x="567985" y="126529"/>
                    <a:pt x="568182" y="282806"/>
                  </a:cubicBezTo>
                  <a:cubicBezTo>
                    <a:pt x="568182" y="282865"/>
                    <a:pt x="568182" y="282944"/>
                    <a:pt x="568182" y="283003"/>
                  </a:cubicBezTo>
                  <a:cubicBezTo>
                    <a:pt x="567985" y="439082"/>
                    <a:pt x="441483" y="565565"/>
                    <a:pt x="285420" y="565565"/>
                  </a:cubicBezTo>
                  <a:cubicBezTo>
                    <a:pt x="129362" y="565565"/>
                    <a:pt x="2861" y="439062"/>
                    <a:pt x="2861" y="283003"/>
                  </a:cubicBezTo>
                </a:path>
              </a:pathLst>
            </a:custGeom>
            <a:solidFill>
              <a:srgbClr val="CDE3F7"/>
            </a:solidFill>
            <a:ln w="1965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1AA0F4C6-8354-42BB-A8E1-A785C93B0714}"/>
                </a:ext>
              </a:extLst>
            </p:cNvPr>
            <p:cNvSpPr/>
            <p:nvPr/>
          </p:nvSpPr>
          <p:spPr>
            <a:xfrm>
              <a:off x="7092652" y="2118651"/>
              <a:ext cx="565326" cy="565322"/>
            </a:xfrm>
            <a:custGeom>
              <a:avLst/>
              <a:gdLst>
                <a:gd name="connsiteX0" fmla="*/ 2663 w 565326"/>
                <a:gd name="connsiteY0" fmla="*/ 283003 h 565322"/>
                <a:gd name="connsiteX1" fmla="*/ 284833 w 565326"/>
                <a:gd name="connsiteY1" fmla="*/ 243 h 565322"/>
                <a:gd name="connsiteX2" fmla="*/ 567595 w 565326"/>
                <a:gd name="connsiteY2" fmla="*/ 283003 h 565322"/>
                <a:gd name="connsiteX3" fmla="*/ 285031 w 565326"/>
                <a:gd name="connsiteY3" fmla="*/ 565565 h 565322"/>
                <a:gd name="connsiteX4" fmla="*/ 284833 w 565326"/>
                <a:gd name="connsiteY4" fmla="*/ 565565 h 565322"/>
                <a:gd name="connsiteX5" fmla="*/ 2269 w 565326"/>
                <a:gd name="connsiteY5" fmla="*/ 283003 h 56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326" h="565322">
                  <a:moveTo>
                    <a:pt x="2663" y="283003"/>
                  </a:moveTo>
                  <a:cubicBezTo>
                    <a:pt x="2663" y="127061"/>
                    <a:pt x="128972" y="578"/>
                    <a:pt x="284833" y="243"/>
                  </a:cubicBezTo>
                  <a:cubicBezTo>
                    <a:pt x="441089" y="243"/>
                    <a:pt x="567595" y="126844"/>
                    <a:pt x="567595" y="283003"/>
                  </a:cubicBezTo>
                  <a:cubicBezTo>
                    <a:pt x="567595" y="439062"/>
                    <a:pt x="441089" y="565565"/>
                    <a:pt x="285031" y="565565"/>
                  </a:cubicBezTo>
                  <a:cubicBezTo>
                    <a:pt x="285031" y="565565"/>
                    <a:pt x="284833" y="565565"/>
                    <a:pt x="284833" y="565565"/>
                  </a:cubicBezTo>
                  <a:cubicBezTo>
                    <a:pt x="128775" y="565565"/>
                    <a:pt x="2269" y="439062"/>
                    <a:pt x="2269" y="283003"/>
                  </a:cubicBezTo>
                </a:path>
              </a:pathLst>
            </a:custGeom>
            <a:solidFill>
              <a:srgbClr val="CDE3F7"/>
            </a:solidFill>
            <a:ln w="1965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4D35BE43-F56C-40E6-861D-1985AF1D599A}"/>
                </a:ext>
              </a:extLst>
            </p:cNvPr>
            <p:cNvSpPr/>
            <p:nvPr/>
          </p:nvSpPr>
          <p:spPr>
            <a:xfrm>
              <a:off x="4541073" y="4058343"/>
              <a:ext cx="695415" cy="685143"/>
            </a:xfrm>
            <a:custGeom>
              <a:avLst/>
              <a:gdLst>
                <a:gd name="connsiteX0" fmla="*/ 534727 w 695415"/>
                <a:gd name="connsiteY0" fmla="*/ 324400 h 685143"/>
                <a:gd name="connsiteX1" fmla="*/ 503006 w 695415"/>
                <a:gd name="connsiteY1" fmla="*/ 447750 h 685143"/>
                <a:gd name="connsiteX2" fmla="*/ 453153 w 695415"/>
                <a:gd name="connsiteY2" fmla="*/ 391986 h 685143"/>
                <a:gd name="connsiteX3" fmla="*/ 310689 w 695415"/>
                <a:gd name="connsiteY3" fmla="*/ 414055 h 685143"/>
                <a:gd name="connsiteX4" fmla="*/ 407634 w 695415"/>
                <a:gd name="connsiteY4" fmla="*/ 518095 h 685143"/>
                <a:gd name="connsiteX5" fmla="*/ 328816 w 695415"/>
                <a:gd name="connsiteY5" fmla="*/ 528341 h 685143"/>
                <a:gd name="connsiteX6" fmla="*/ 140637 w 695415"/>
                <a:gd name="connsiteY6" fmla="*/ 318488 h 685143"/>
                <a:gd name="connsiteX7" fmla="*/ 339063 w 695415"/>
                <a:gd name="connsiteY7" fmla="*/ 128340 h 685143"/>
                <a:gd name="connsiteX8" fmla="*/ 536108 w 695415"/>
                <a:gd name="connsiteY8" fmla="*/ 325385 h 685143"/>
                <a:gd name="connsiteX9" fmla="*/ 595221 w 695415"/>
                <a:gd name="connsiteY9" fmla="*/ 550016 h 685143"/>
                <a:gd name="connsiteX10" fmla="*/ 674040 w 695415"/>
                <a:gd name="connsiteY10" fmla="*/ 328341 h 685143"/>
                <a:gd name="connsiteX11" fmla="*/ 337485 w 695415"/>
                <a:gd name="connsiteY11" fmla="*/ 261 h 685143"/>
                <a:gd name="connsiteX12" fmla="*/ 2508 w 695415"/>
                <a:gd name="connsiteY12" fmla="*/ 318094 h 685143"/>
                <a:gd name="connsiteX13" fmla="*/ 343989 w 695415"/>
                <a:gd name="connsiteY13" fmla="*/ 659967 h 685143"/>
                <a:gd name="connsiteX14" fmla="*/ 499653 w 695415"/>
                <a:gd name="connsiteY14" fmla="*/ 626273 h 685143"/>
                <a:gd name="connsiteX15" fmla="*/ 556799 w 695415"/>
                <a:gd name="connsiteY15" fmla="*/ 685386 h 685143"/>
                <a:gd name="connsiteX16" fmla="*/ 697684 w 695415"/>
                <a:gd name="connsiteY16" fmla="*/ 651692 h 68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5415" h="685143">
                  <a:moveTo>
                    <a:pt x="534727" y="324400"/>
                  </a:moveTo>
                  <a:cubicBezTo>
                    <a:pt x="536897" y="374055"/>
                    <a:pt x="519160" y="431592"/>
                    <a:pt x="503006" y="447750"/>
                  </a:cubicBezTo>
                  <a:lnTo>
                    <a:pt x="453153" y="391986"/>
                  </a:lnTo>
                  <a:lnTo>
                    <a:pt x="310689" y="414055"/>
                  </a:lnTo>
                  <a:lnTo>
                    <a:pt x="407634" y="518095"/>
                  </a:lnTo>
                  <a:cubicBezTo>
                    <a:pt x="382017" y="525701"/>
                    <a:pt x="355419" y="529169"/>
                    <a:pt x="328816" y="528341"/>
                  </a:cubicBezTo>
                  <a:cubicBezTo>
                    <a:pt x="219060" y="521878"/>
                    <a:pt x="135119" y="428223"/>
                    <a:pt x="140637" y="318488"/>
                  </a:cubicBezTo>
                  <a:cubicBezTo>
                    <a:pt x="144380" y="211828"/>
                    <a:pt x="232266" y="127532"/>
                    <a:pt x="339063" y="128340"/>
                  </a:cubicBezTo>
                  <a:cubicBezTo>
                    <a:pt x="447240" y="129936"/>
                    <a:pt x="534530" y="217227"/>
                    <a:pt x="536108" y="325385"/>
                  </a:cubicBezTo>
                  <a:moveTo>
                    <a:pt x="595221" y="550016"/>
                  </a:moveTo>
                  <a:cubicBezTo>
                    <a:pt x="614926" y="530312"/>
                    <a:pt x="675420" y="420164"/>
                    <a:pt x="674040" y="328341"/>
                  </a:cubicBezTo>
                  <a:cubicBezTo>
                    <a:pt x="671283" y="145010"/>
                    <a:pt x="520738" y="-1611"/>
                    <a:pt x="337485" y="261"/>
                  </a:cubicBezTo>
                  <a:cubicBezTo>
                    <a:pt x="158374" y="-1591"/>
                    <a:pt x="9998" y="139099"/>
                    <a:pt x="2508" y="318094"/>
                  </a:cubicBezTo>
                  <a:cubicBezTo>
                    <a:pt x="-4780" y="506469"/>
                    <a:pt x="155612" y="658391"/>
                    <a:pt x="343989" y="659967"/>
                  </a:cubicBezTo>
                  <a:cubicBezTo>
                    <a:pt x="397585" y="659751"/>
                    <a:pt x="450786" y="648263"/>
                    <a:pt x="499653" y="626273"/>
                  </a:cubicBezTo>
                  <a:lnTo>
                    <a:pt x="556799" y="685386"/>
                  </a:lnTo>
                  <a:lnTo>
                    <a:pt x="697684" y="651692"/>
                  </a:lnTo>
                  <a:close/>
                </a:path>
              </a:pathLst>
            </a:custGeom>
            <a:solidFill>
              <a:srgbClr val="E4032E"/>
            </a:solidFill>
            <a:ln w="1965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6090441-76AA-49BA-9870-10FC607E1AB9}"/>
                </a:ext>
              </a:extLst>
            </p:cNvPr>
            <p:cNvSpPr/>
            <p:nvPr/>
          </p:nvSpPr>
          <p:spPr>
            <a:xfrm>
              <a:off x="7063492" y="4079839"/>
              <a:ext cx="539903" cy="620691"/>
            </a:xfrm>
            <a:custGeom>
              <a:avLst/>
              <a:gdLst>
                <a:gd name="connsiteX0" fmla="*/ 0 w 539903"/>
                <a:gd name="connsiteY0" fmla="*/ 0 h 620691"/>
                <a:gd name="connsiteX1" fmla="*/ 128079 w 539903"/>
                <a:gd name="connsiteY1" fmla="*/ 0 h 620691"/>
                <a:gd name="connsiteX2" fmla="*/ 398819 w 539903"/>
                <a:gd name="connsiteY2" fmla="*/ 378129 h 620691"/>
                <a:gd name="connsiteX3" fmla="*/ 398819 w 539903"/>
                <a:gd name="connsiteY3" fmla="*/ 0 h 620691"/>
                <a:gd name="connsiteX4" fmla="*/ 539904 w 539903"/>
                <a:gd name="connsiteY4" fmla="*/ 0 h 620691"/>
                <a:gd name="connsiteX5" fmla="*/ 539904 w 539903"/>
                <a:gd name="connsiteY5" fmla="*/ 620692 h 620691"/>
                <a:gd name="connsiteX6" fmla="*/ 407095 w 539903"/>
                <a:gd name="connsiteY6" fmla="*/ 620692 h 620691"/>
                <a:gd name="connsiteX7" fmla="*/ 133399 w 539903"/>
                <a:gd name="connsiteY7" fmla="*/ 239607 h 620691"/>
                <a:gd name="connsiteX8" fmla="*/ 133399 w 539903"/>
                <a:gd name="connsiteY8" fmla="*/ 620692 h 620691"/>
                <a:gd name="connsiteX9" fmla="*/ 0 w 539903"/>
                <a:gd name="connsiteY9" fmla="*/ 620692 h 620691"/>
                <a:gd name="connsiteX10" fmla="*/ 0 w 539903"/>
                <a:gd name="connsiteY10"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9903" h="620691">
                  <a:moveTo>
                    <a:pt x="0" y="0"/>
                  </a:moveTo>
                  <a:lnTo>
                    <a:pt x="128079" y="0"/>
                  </a:lnTo>
                  <a:lnTo>
                    <a:pt x="398819" y="378129"/>
                  </a:lnTo>
                  <a:lnTo>
                    <a:pt x="398819" y="0"/>
                  </a:lnTo>
                  <a:lnTo>
                    <a:pt x="539904" y="0"/>
                  </a:lnTo>
                  <a:lnTo>
                    <a:pt x="539904" y="620692"/>
                  </a:lnTo>
                  <a:lnTo>
                    <a:pt x="407095" y="620692"/>
                  </a:lnTo>
                  <a:lnTo>
                    <a:pt x="133399" y="239607"/>
                  </a:lnTo>
                  <a:lnTo>
                    <a:pt x="13339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747A5265-AB62-4E94-AFA6-9EA91F5B665B}"/>
                </a:ext>
              </a:extLst>
            </p:cNvPr>
            <p:cNvSpPr/>
            <p:nvPr/>
          </p:nvSpPr>
          <p:spPr>
            <a:xfrm>
              <a:off x="5246538" y="4077474"/>
              <a:ext cx="144631" cy="620691"/>
            </a:xfrm>
            <a:custGeom>
              <a:avLst/>
              <a:gdLst>
                <a:gd name="connsiteX0" fmla="*/ 0 w 144631"/>
                <a:gd name="connsiteY0" fmla="*/ 0 h 620691"/>
                <a:gd name="connsiteX1" fmla="*/ 144631 w 144631"/>
                <a:gd name="connsiteY1" fmla="*/ 0 h 620691"/>
                <a:gd name="connsiteX2" fmla="*/ 144631 w 144631"/>
                <a:gd name="connsiteY2" fmla="*/ 620692 h 620691"/>
                <a:gd name="connsiteX3" fmla="*/ 0 w 144631"/>
                <a:gd name="connsiteY3" fmla="*/ 620692 h 620691"/>
              </a:gdLst>
              <a:ahLst/>
              <a:cxnLst>
                <a:cxn ang="0">
                  <a:pos x="connsiteX0" y="connsiteY0"/>
                </a:cxn>
                <a:cxn ang="0">
                  <a:pos x="connsiteX1" y="connsiteY1"/>
                </a:cxn>
                <a:cxn ang="0">
                  <a:pos x="connsiteX2" y="connsiteY2"/>
                </a:cxn>
                <a:cxn ang="0">
                  <a:pos x="connsiteX3" y="connsiteY3"/>
                </a:cxn>
              </a:cxnLst>
              <a:rect l="l" t="t" r="r" b="b"/>
              <a:pathLst>
                <a:path w="144631" h="620691">
                  <a:moveTo>
                    <a:pt x="0" y="0"/>
                  </a:moveTo>
                  <a:lnTo>
                    <a:pt x="144631" y="0"/>
                  </a:lnTo>
                  <a:lnTo>
                    <a:pt x="144631" y="620692"/>
                  </a:lnTo>
                  <a:lnTo>
                    <a:pt x="0" y="620692"/>
                  </a:lnTo>
                  <a:close/>
                </a:path>
              </a:pathLst>
            </a:custGeom>
            <a:solidFill>
              <a:srgbClr val="E4032E"/>
            </a:solidFill>
            <a:ln w="1965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915A04A7-A2EC-4479-A29D-3B7E99F7EAC8}"/>
                </a:ext>
              </a:extLst>
            </p:cNvPr>
            <p:cNvSpPr/>
            <p:nvPr/>
          </p:nvSpPr>
          <p:spPr>
            <a:xfrm>
              <a:off x="6642209" y="4077475"/>
              <a:ext cx="367489" cy="620691"/>
            </a:xfrm>
            <a:custGeom>
              <a:avLst/>
              <a:gdLst>
                <a:gd name="connsiteX0" fmla="*/ 0 w 367489"/>
                <a:gd name="connsiteY0" fmla="*/ 0 h 620691"/>
                <a:gd name="connsiteX1" fmla="*/ 367489 w 367489"/>
                <a:gd name="connsiteY1" fmla="*/ 0 h 620691"/>
                <a:gd name="connsiteX2" fmla="*/ 367489 w 367489"/>
                <a:gd name="connsiteY2" fmla="*/ 120591 h 620691"/>
                <a:gd name="connsiteX3" fmla="*/ 146405 w 367489"/>
                <a:gd name="connsiteY3" fmla="*/ 120591 h 620691"/>
                <a:gd name="connsiteX4" fmla="*/ 146405 w 367489"/>
                <a:gd name="connsiteY4" fmla="*/ 244927 h 620691"/>
                <a:gd name="connsiteX5" fmla="*/ 367489 w 367489"/>
                <a:gd name="connsiteY5" fmla="*/ 244927 h 620691"/>
                <a:gd name="connsiteX6" fmla="*/ 367489 w 367489"/>
                <a:gd name="connsiteY6" fmla="*/ 372612 h 620691"/>
                <a:gd name="connsiteX7" fmla="*/ 146405 w 367489"/>
                <a:gd name="connsiteY7" fmla="*/ 372612 h 620691"/>
                <a:gd name="connsiteX8" fmla="*/ 146405 w 367489"/>
                <a:gd name="connsiteY8" fmla="*/ 500297 h 620691"/>
                <a:gd name="connsiteX9" fmla="*/ 367489 w 367489"/>
                <a:gd name="connsiteY9" fmla="*/ 500297 h 620691"/>
                <a:gd name="connsiteX10" fmla="*/ 367489 w 367489"/>
                <a:gd name="connsiteY10" fmla="*/ 620692 h 620691"/>
                <a:gd name="connsiteX11" fmla="*/ 0 w 367489"/>
                <a:gd name="connsiteY11" fmla="*/ 620692 h 620691"/>
                <a:gd name="connsiteX12" fmla="*/ 0 w 367489"/>
                <a:gd name="connsiteY12" fmla="*/ 0 h 62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7489" h="620691">
                  <a:moveTo>
                    <a:pt x="0" y="0"/>
                  </a:moveTo>
                  <a:lnTo>
                    <a:pt x="367489" y="0"/>
                  </a:lnTo>
                  <a:lnTo>
                    <a:pt x="367489" y="120591"/>
                  </a:lnTo>
                  <a:lnTo>
                    <a:pt x="146405" y="120591"/>
                  </a:lnTo>
                  <a:lnTo>
                    <a:pt x="146405" y="244927"/>
                  </a:lnTo>
                  <a:lnTo>
                    <a:pt x="367489" y="244927"/>
                  </a:lnTo>
                  <a:lnTo>
                    <a:pt x="367489" y="372612"/>
                  </a:lnTo>
                  <a:lnTo>
                    <a:pt x="146405" y="372612"/>
                  </a:lnTo>
                  <a:lnTo>
                    <a:pt x="146405" y="500297"/>
                  </a:lnTo>
                  <a:lnTo>
                    <a:pt x="367489" y="500297"/>
                  </a:lnTo>
                  <a:lnTo>
                    <a:pt x="367489" y="620692"/>
                  </a:lnTo>
                  <a:lnTo>
                    <a:pt x="0" y="620692"/>
                  </a:lnTo>
                  <a:lnTo>
                    <a:pt x="0" y="0"/>
                  </a:lnTo>
                  <a:close/>
                </a:path>
              </a:pathLst>
            </a:custGeom>
            <a:solidFill>
              <a:srgbClr val="E4032E"/>
            </a:solidFill>
            <a:ln w="1965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A6004395-A92D-4F98-AEEC-4B90003F537E}"/>
                </a:ext>
              </a:extLst>
            </p:cNvPr>
            <p:cNvSpPr/>
            <p:nvPr/>
          </p:nvSpPr>
          <p:spPr>
            <a:xfrm>
              <a:off x="5395504" y="4077080"/>
              <a:ext cx="643745" cy="622070"/>
            </a:xfrm>
            <a:custGeom>
              <a:avLst/>
              <a:gdLst>
                <a:gd name="connsiteX0" fmla="*/ 401877 w 643745"/>
                <a:gd name="connsiteY0" fmla="*/ 392559 h 622070"/>
                <a:gd name="connsiteX1" fmla="*/ 244241 w 643745"/>
                <a:gd name="connsiteY1" fmla="*/ 392559 h 622070"/>
                <a:gd name="connsiteX2" fmla="*/ 325027 w 643745"/>
                <a:gd name="connsiteY2" fmla="*/ 163987 h 622070"/>
                <a:gd name="connsiteX3" fmla="*/ 646014 w 643745"/>
                <a:gd name="connsiteY3" fmla="*/ 620935 h 622070"/>
                <a:gd name="connsiteX4" fmla="*/ 411138 w 643745"/>
                <a:gd name="connsiteY4" fmla="*/ 243 h 622070"/>
                <a:gd name="connsiteX5" fmla="*/ 241874 w 643745"/>
                <a:gd name="connsiteY5" fmla="*/ 243 h 622070"/>
                <a:gd name="connsiteX6" fmla="*/ 2269 w 643745"/>
                <a:gd name="connsiteY6" fmla="*/ 620935 h 622070"/>
                <a:gd name="connsiteX7" fmla="*/ 2269 w 643745"/>
                <a:gd name="connsiteY7" fmla="*/ 622314 h 622070"/>
                <a:gd name="connsiteX8" fmla="*/ 157933 w 643745"/>
                <a:gd name="connsiteY8" fmla="*/ 622314 h 622070"/>
                <a:gd name="connsiteX9" fmla="*/ 203649 w 643745"/>
                <a:gd name="connsiteY9" fmla="*/ 511180 h 622070"/>
                <a:gd name="connsiteX10" fmla="*/ 445029 w 643745"/>
                <a:gd name="connsiteY10" fmla="*/ 511180 h 622070"/>
                <a:gd name="connsiteX11" fmla="*/ 489167 w 643745"/>
                <a:gd name="connsiteY11" fmla="*/ 622314 h 622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745" h="622070">
                  <a:moveTo>
                    <a:pt x="401877" y="392559"/>
                  </a:moveTo>
                  <a:lnTo>
                    <a:pt x="244241" y="392559"/>
                  </a:lnTo>
                  <a:lnTo>
                    <a:pt x="325027" y="163987"/>
                  </a:lnTo>
                  <a:close/>
                  <a:moveTo>
                    <a:pt x="646014" y="620935"/>
                  </a:moveTo>
                  <a:lnTo>
                    <a:pt x="411138" y="243"/>
                  </a:lnTo>
                  <a:lnTo>
                    <a:pt x="241874" y="243"/>
                  </a:lnTo>
                  <a:lnTo>
                    <a:pt x="2269" y="620935"/>
                  </a:lnTo>
                  <a:lnTo>
                    <a:pt x="2269" y="622314"/>
                  </a:lnTo>
                  <a:lnTo>
                    <a:pt x="157933" y="622314"/>
                  </a:lnTo>
                  <a:lnTo>
                    <a:pt x="203649" y="511180"/>
                  </a:lnTo>
                  <a:lnTo>
                    <a:pt x="445029" y="511180"/>
                  </a:lnTo>
                  <a:lnTo>
                    <a:pt x="489167" y="622314"/>
                  </a:lnTo>
                  <a:close/>
                </a:path>
              </a:pathLst>
            </a:custGeom>
            <a:solidFill>
              <a:srgbClr val="E4032E"/>
            </a:solidFill>
            <a:ln w="19653"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FA25F72D-14EF-4778-ABC0-851A2AC72E8B}"/>
                </a:ext>
              </a:extLst>
            </p:cNvPr>
            <p:cNvSpPr/>
            <p:nvPr/>
          </p:nvSpPr>
          <p:spPr>
            <a:xfrm>
              <a:off x="5963654" y="4056112"/>
              <a:ext cx="656728" cy="664123"/>
            </a:xfrm>
            <a:custGeom>
              <a:avLst/>
              <a:gdLst>
                <a:gd name="connsiteX0" fmla="*/ 619739 w 656728"/>
                <a:gd name="connsiteY0" fmla="*/ 163281 h 664123"/>
                <a:gd name="connsiteX1" fmla="*/ 318850 w 656728"/>
                <a:gd name="connsiteY1" fmla="*/ 522 h 664123"/>
                <a:gd name="connsiteX2" fmla="*/ 2399 w 656728"/>
                <a:gd name="connsiteY2" fmla="*/ 335498 h 664123"/>
                <a:gd name="connsiteX3" fmla="*/ 332253 w 656728"/>
                <a:gd name="connsiteY3" fmla="*/ 664366 h 664123"/>
                <a:gd name="connsiteX4" fmla="*/ 658950 w 656728"/>
                <a:gd name="connsiteY4" fmla="*/ 316779 h 664123"/>
                <a:gd name="connsiteX5" fmla="*/ 348604 w 656728"/>
                <a:gd name="connsiteY5" fmla="*/ 316779 h 664123"/>
                <a:gd name="connsiteX6" fmla="*/ 348604 w 656728"/>
                <a:gd name="connsiteY6" fmla="*/ 433233 h 664123"/>
                <a:gd name="connsiteX7" fmla="*/ 508213 w 656728"/>
                <a:gd name="connsiteY7" fmla="*/ 433233 h 664123"/>
                <a:gd name="connsiteX8" fmla="*/ 335206 w 656728"/>
                <a:gd name="connsiteY8" fmla="*/ 531755 h 664123"/>
                <a:gd name="connsiteX9" fmla="*/ 140134 w 656728"/>
                <a:gd name="connsiteY9" fmla="*/ 334710 h 664123"/>
                <a:gd name="connsiteX10" fmla="*/ 329491 w 656728"/>
                <a:gd name="connsiteY10" fmla="*/ 133330 h 664123"/>
                <a:gd name="connsiteX11" fmla="*/ 504075 w 656728"/>
                <a:gd name="connsiteY11" fmla="*/ 214710 h 664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28" h="664123">
                  <a:moveTo>
                    <a:pt x="619739" y="163281"/>
                  </a:moveTo>
                  <a:cubicBezTo>
                    <a:pt x="610675" y="138650"/>
                    <a:pt x="524761" y="-6966"/>
                    <a:pt x="318850" y="522"/>
                  </a:cubicBezTo>
                  <a:cubicBezTo>
                    <a:pt x="102100" y="8206"/>
                    <a:pt x="-1940" y="194020"/>
                    <a:pt x="2399" y="335498"/>
                  </a:cubicBezTo>
                  <a:cubicBezTo>
                    <a:pt x="8307" y="526632"/>
                    <a:pt x="147422" y="664366"/>
                    <a:pt x="332253" y="664366"/>
                  </a:cubicBezTo>
                  <a:cubicBezTo>
                    <a:pt x="484765" y="664366"/>
                    <a:pt x="662303" y="568997"/>
                    <a:pt x="658950" y="316779"/>
                  </a:cubicBezTo>
                  <a:lnTo>
                    <a:pt x="348604" y="316779"/>
                  </a:lnTo>
                  <a:lnTo>
                    <a:pt x="348604" y="433233"/>
                  </a:lnTo>
                  <a:lnTo>
                    <a:pt x="508213" y="433233"/>
                  </a:lnTo>
                  <a:cubicBezTo>
                    <a:pt x="478459" y="510277"/>
                    <a:pt x="403383" y="531755"/>
                    <a:pt x="335206" y="531755"/>
                  </a:cubicBezTo>
                  <a:cubicBezTo>
                    <a:pt x="228607" y="527262"/>
                    <a:pt x="143482" y="441331"/>
                    <a:pt x="140134" y="334710"/>
                  </a:cubicBezTo>
                  <a:cubicBezTo>
                    <a:pt x="137767" y="227143"/>
                    <a:pt x="221905" y="137507"/>
                    <a:pt x="329491" y="133330"/>
                  </a:cubicBezTo>
                  <a:cubicBezTo>
                    <a:pt x="408309" y="132345"/>
                    <a:pt x="470184" y="163478"/>
                    <a:pt x="504075" y="214710"/>
                  </a:cubicBezTo>
                  <a:close/>
                </a:path>
              </a:pathLst>
            </a:custGeom>
            <a:solidFill>
              <a:srgbClr val="E4032E"/>
            </a:solidFill>
            <a:ln w="19653" cap="flat">
              <a:noFill/>
              <a:prstDash val="solid"/>
              <a:miter/>
            </a:ln>
          </p:spPr>
          <p:txBody>
            <a:bodyPr rtlCol="0" anchor="ctr"/>
            <a:lstStyle/>
            <a:p>
              <a:endParaRPr lang="en-US"/>
            </a:p>
          </p:txBody>
        </p:sp>
      </p:grpSp>
      <p:sp>
        <p:nvSpPr>
          <p:cNvPr id="31" name="Footer Placeholder 6">
            <a:extLst>
              <a:ext uri="{FF2B5EF4-FFF2-40B4-BE49-F238E27FC236}">
                <a16:creationId xmlns:a16="http://schemas.microsoft.com/office/drawing/2014/main" id="{60AD2E8D-F513-4554-B18F-DE85112BBB09}"/>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Tree>
    <p:extLst>
      <p:ext uri="{BB962C8B-B14F-4D97-AF65-F5344CB8AC3E}">
        <p14:creationId xmlns:p14="http://schemas.microsoft.com/office/powerpoint/2010/main" val="1565298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125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6" presetClass="emph" presetSubtype="0" decel="100000" fill="hold" grpId="1" nodeType="withEffect" nodePh="1">
                                  <p:stCondLst>
                                    <p:cond delay="1250"/>
                                  </p:stCondLst>
                                  <p:endCondLst>
                                    <p:cond evt="begin" delay="0">
                                      <p:tn val="8"/>
                                    </p:cond>
                                  </p:endCondLst>
                                  <p:childTnLst>
                                    <p:animScale>
                                      <p:cBhvr>
                                        <p:cTn id="9" dur="20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BIG TEXT LAYOUT">
    <p:bg>
      <p:bgPr>
        <a:solidFill>
          <a:schemeClr val="accent1"/>
        </a:soli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2C52B38-1EF6-4A9E-A3D6-1F8C36EC8CF7}"/>
              </a:ext>
            </a:extLst>
          </p:cNvPr>
          <p:cNvSpPr>
            <a:spLocks noGrp="1"/>
          </p:cNvSpPr>
          <p:nvPr>
            <p:ph type="pic" sz="quarter" idx="36"/>
          </p:nvPr>
        </p:nvSpPr>
        <p:spPr>
          <a:xfrm>
            <a:off x="0" y="0"/>
            <a:ext cx="12192000" cy="6858000"/>
          </a:xfrm>
        </p:spPr>
        <p:txBody>
          <a:bodyPr/>
          <a:lstStyle/>
          <a:p>
            <a:r>
              <a:rPr lang="en-US"/>
              <a:t>Click icon to add picture</a:t>
            </a:r>
            <a:endParaRPr lang="en-US" dirty="0"/>
          </a:p>
        </p:txBody>
      </p:sp>
      <p:sp>
        <p:nvSpPr>
          <p:cNvPr id="7" name="Title 1">
            <a:extLst>
              <a:ext uri="{FF2B5EF4-FFF2-40B4-BE49-F238E27FC236}">
                <a16:creationId xmlns:a16="http://schemas.microsoft.com/office/drawing/2014/main" id="{D35547E2-B0B6-4417-980C-E36E40053BA0}"/>
              </a:ext>
            </a:extLst>
          </p:cNvPr>
          <p:cNvSpPr>
            <a:spLocks noGrp="1"/>
          </p:cNvSpPr>
          <p:nvPr>
            <p:ph type="title"/>
          </p:nvPr>
        </p:nvSpPr>
        <p:spPr>
          <a:xfrm>
            <a:off x="1986456" y="1606841"/>
            <a:ext cx="8219088" cy="3644318"/>
          </a:xfrm>
        </p:spPr>
        <p:txBody>
          <a:bodyPr anchor="ctr"/>
          <a:lstStyle>
            <a:lvl1pPr algn="ctr">
              <a:defRPr sz="4400">
                <a:solidFill>
                  <a:schemeClr val="bg1"/>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0C48FB44-60E1-4E29-9CAF-6B12834AAE64}"/>
              </a:ext>
            </a:extLst>
          </p:cNvPr>
          <p:cNvSpPr>
            <a:spLocks noGrp="1"/>
          </p:cNvSpPr>
          <p:nvPr>
            <p:ph type="body" sz="quarter" idx="35" hasCustomPrompt="1"/>
          </p:nvPr>
        </p:nvSpPr>
        <p:spPr>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p:spPr>
        <p:txBody>
          <a:bodyPr wrap="square">
            <a:noAutofit/>
          </a:bodyPr>
          <a:lstStyle>
            <a:lvl1pPr>
              <a:defRPr/>
            </a:lvl1pPr>
          </a:lstStyle>
          <a:p>
            <a:pPr lvl="0"/>
            <a:r>
              <a:rPr lang="en-US" dirty="0"/>
              <a:t> </a:t>
            </a:r>
          </a:p>
        </p:txBody>
      </p:sp>
      <p:sp>
        <p:nvSpPr>
          <p:cNvPr id="3" name="Date Placeholder 2">
            <a:extLst>
              <a:ext uri="{FF2B5EF4-FFF2-40B4-BE49-F238E27FC236}">
                <a16:creationId xmlns:a16="http://schemas.microsoft.com/office/drawing/2014/main" id="{5CADF673-DCD0-41E6-A054-9B54AC4AAC9E}"/>
              </a:ext>
            </a:extLst>
          </p:cNvPr>
          <p:cNvSpPr>
            <a:spLocks noGrp="1"/>
          </p:cNvSpPr>
          <p:nvPr>
            <p:ph type="dt" sz="half" idx="10"/>
          </p:nvPr>
        </p:nvSpPr>
        <p:spPr/>
        <p:txBody>
          <a:bodyPr/>
          <a:lstStyle/>
          <a:p>
            <a:fld id="{271E12BB-718B-4063-AE5C-CA8171E4B681}" type="datetime4">
              <a:rPr lang="en-US" smtClean="0"/>
              <a:t>October 19, 2023</a:t>
            </a:fld>
            <a:endParaRPr lang="en-US" dirty="0"/>
          </a:p>
        </p:txBody>
      </p:sp>
      <p:sp>
        <p:nvSpPr>
          <p:cNvPr id="5" name="Slide Number Placeholder 4">
            <a:extLst>
              <a:ext uri="{FF2B5EF4-FFF2-40B4-BE49-F238E27FC236}">
                <a16:creationId xmlns:a16="http://schemas.microsoft.com/office/drawing/2014/main" id="{DCDE1331-BEB4-455B-9D5D-57EA6EDF7925}"/>
              </a:ext>
            </a:extLst>
          </p:cNvPr>
          <p:cNvSpPr>
            <a:spLocks noGrp="1"/>
          </p:cNvSpPr>
          <p:nvPr>
            <p:ph type="sldNum" sz="quarter" idx="12"/>
          </p:nvPr>
        </p:nvSpPr>
        <p:spPr/>
        <p:txBody>
          <a:bodyPr/>
          <a:lstStyle/>
          <a:p>
            <a:fld id="{88041132-CD80-4C7D-BB86-1708B1CF1398}" type="slidenum">
              <a:rPr lang="en-US" smtClean="0"/>
              <a:pPr/>
              <a:t>‹#›</a:t>
            </a:fld>
            <a:endParaRPr lang="en-US" dirty="0"/>
          </a:p>
        </p:txBody>
      </p:sp>
      <p:sp>
        <p:nvSpPr>
          <p:cNvPr id="9" name="Text Placeholder 2">
            <a:extLst>
              <a:ext uri="{FF2B5EF4-FFF2-40B4-BE49-F238E27FC236}">
                <a16:creationId xmlns:a16="http://schemas.microsoft.com/office/drawing/2014/main" id="{06320D0A-D2ED-4830-BFF3-11F8476820A1}"/>
              </a:ext>
            </a:extLst>
          </p:cNvPr>
          <p:cNvSpPr>
            <a:spLocks noGrp="1"/>
          </p:cNvSpPr>
          <p:nvPr>
            <p:ph type="body" sz="quarter" idx="38" hasCustomPrompt="1"/>
          </p:nvPr>
        </p:nvSpPr>
        <p:spPr>
          <a:xfrm>
            <a:off x="11363645" y="315913"/>
            <a:ext cx="496513" cy="417896"/>
          </a:xfrm>
          <a:blipFill>
            <a:blip r:embed="rId2"/>
            <a:stretch>
              <a:fillRect/>
            </a:stretch>
          </a:blipFill>
        </p:spPr>
        <p:txBody>
          <a:bodyPr/>
          <a:lstStyle>
            <a:lvl1pPr>
              <a:defRPr sz="100">
                <a:noFill/>
              </a:defRPr>
            </a:lvl1pPr>
          </a:lstStyle>
          <a:p>
            <a:pPr lvl="0"/>
            <a:r>
              <a:rPr lang="de-DE" dirty="0"/>
              <a:t> </a:t>
            </a:r>
            <a:endParaRPr lang="en-GB" dirty="0"/>
          </a:p>
        </p:txBody>
      </p:sp>
      <p:sp>
        <p:nvSpPr>
          <p:cNvPr id="12" name="Footer Placeholder 6">
            <a:extLst>
              <a:ext uri="{FF2B5EF4-FFF2-40B4-BE49-F238E27FC236}">
                <a16:creationId xmlns:a16="http://schemas.microsoft.com/office/drawing/2014/main" id="{E1A153CD-83B2-4B37-8035-63C22DF267B9}"/>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Tree>
    <p:extLst>
      <p:ext uri="{BB962C8B-B14F-4D97-AF65-F5344CB8AC3E}">
        <p14:creationId xmlns:p14="http://schemas.microsoft.com/office/powerpoint/2010/main" val="156733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decel="100000" fill="hold" grpId="0" nodeType="withEffect" nodePh="1">
                                  <p:stCondLst>
                                    <p:cond delay="0"/>
                                  </p:stCondLst>
                                  <p:endCondLst>
                                    <p:cond evt="begin" delay="0">
                                      <p:tn val="5"/>
                                    </p:cond>
                                  </p:endCondLst>
                                  <p:childTnLst>
                                    <p:animScale>
                                      <p:cBhvr>
                                        <p:cTn id="6" dur="2000" fill="hold"/>
                                        <p:tgtEl>
                                          <p:spTgt spid="11"/>
                                        </p:tgtEl>
                                      </p:cBhvr>
                                      <p:by x="105000" y="105000"/>
                                    </p:animScale>
                                  </p:childTnLst>
                                </p:cTn>
                              </p:par>
                              <p:par>
                                <p:cTn id="7" presetID="10" presetClass="entr" presetSubtype="0" fill="hold" grpId="0" nodeType="withEffect" nodePh="1">
                                  <p:stCondLst>
                                    <p:cond delay="1250"/>
                                  </p:stCondLst>
                                  <p:endCondLst>
                                    <p:cond evt="begin" delay="0">
                                      <p:tn val="7"/>
                                    </p:cond>
                                  </p:endCondLst>
                                  <p:childTnLst>
                                    <p:set>
                                      <p:cBhvr>
                                        <p:cTn id="8" dur="1" fill="hold">
                                          <p:stCondLst>
                                            <p:cond delay="0"/>
                                          </p:stCondLst>
                                        </p:cTn>
                                        <p:tgtEl>
                                          <p:spTgt spid="7"/>
                                        </p:tgtEl>
                                        <p:attrNameLst>
                                          <p:attrName>style.visibility</p:attrName>
                                        </p:attrNameLst>
                                      </p:cBhvr>
                                      <p:to>
                                        <p:strVal val="visible"/>
                                      </p:to>
                                    </p:set>
                                    <p:animEffect transition="in" filter="fade">
                                      <p:cBhvr>
                                        <p:cTn id="9" dur="500"/>
                                        <p:tgtEl>
                                          <p:spTgt spid="7"/>
                                        </p:tgtEl>
                                      </p:cBhvr>
                                    </p:animEffect>
                                  </p:childTnLst>
                                </p:cTn>
                              </p:par>
                              <p:par>
                                <p:cTn id="10" presetID="6" presetClass="emph" presetSubtype="0" decel="100000" fill="hold" grpId="1" nodeType="withEffect" nodePh="1">
                                  <p:stCondLst>
                                    <p:cond delay="1250"/>
                                  </p:stCondLst>
                                  <p:endCondLst>
                                    <p:cond evt="begin" delay="0">
                                      <p:tn val="10"/>
                                    </p:cond>
                                  </p:endCondLst>
                                  <p:childTnLst>
                                    <p:animScale>
                                      <p:cBhvr>
                                        <p:cTn id="11" dur="2000"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p:bldP spid="7" grpId="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0B513821-97BB-455B-BC3C-E7AE75481D79}"/>
              </a:ext>
            </a:extLst>
          </p:cNvPr>
          <p:cNvSpPr/>
          <p:nvPr/>
        </p:nvSpPr>
        <p:spPr bwMode="gray">
          <a:xfrm>
            <a:off x="8350" y="6599746"/>
            <a:ext cx="12175300" cy="258254"/>
          </a:xfrm>
          <a:custGeom>
            <a:avLst/>
            <a:gdLst>
              <a:gd name="connsiteX0" fmla="*/ 291262 w 12175300"/>
              <a:gd name="connsiteY0" fmla="*/ 0 h 258254"/>
              <a:gd name="connsiteX1" fmla="*/ 11884038 w 12175300"/>
              <a:gd name="connsiteY1" fmla="*/ 0 h 258254"/>
              <a:gd name="connsiteX2" fmla="*/ 12160105 w 12175300"/>
              <a:gd name="connsiteY2" fmla="*/ 182990 h 258254"/>
              <a:gd name="connsiteX3" fmla="*/ 12175300 w 12175300"/>
              <a:gd name="connsiteY3" fmla="*/ 258254 h 258254"/>
              <a:gd name="connsiteX4" fmla="*/ 0 w 12175300"/>
              <a:gd name="connsiteY4" fmla="*/ 258254 h 258254"/>
              <a:gd name="connsiteX5" fmla="*/ 15195 w 12175300"/>
              <a:gd name="connsiteY5" fmla="*/ 182990 h 258254"/>
              <a:gd name="connsiteX6" fmla="*/ 291262 w 12175300"/>
              <a:gd name="connsiteY6" fmla="*/ 0 h 2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75300" h="258254">
                <a:moveTo>
                  <a:pt x="291262" y="0"/>
                </a:moveTo>
                <a:lnTo>
                  <a:pt x="11884038" y="0"/>
                </a:lnTo>
                <a:cubicBezTo>
                  <a:pt x="12008141" y="0"/>
                  <a:pt x="12114621" y="75455"/>
                  <a:pt x="12160105" y="182990"/>
                </a:cubicBezTo>
                <a:lnTo>
                  <a:pt x="12175300" y="258254"/>
                </a:lnTo>
                <a:lnTo>
                  <a:pt x="0" y="258254"/>
                </a:lnTo>
                <a:lnTo>
                  <a:pt x="15195" y="182990"/>
                </a:lnTo>
                <a:cubicBezTo>
                  <a:pt x="60679" y="75455"/>
                  <a:pt x="167159" y="0"/>
                  <a:pt x="2912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83693B54-E1EE-4B75-8E0F-05FF5EAC414E}"/>
              </a:ext>
            </a:extLst>
          </p:cNvPr>
          <p:cNvSpPr>
            <a:spLocks noGrp="1"/>
          </p:cNvSpPr>
          <p:nvPr>
            <p:ph type="title"/>
          </p:nvPr>
        </p:nvSpPr>
        <p:spPr>
          <a:xfrm>
            <a:off x="334963" y="315914"/>
            <a:ext cx="10702371" cy="679449"/>
          </a:xfrm>
          <a:prstGeom prst="rect">
            <a:avLst/>
          </a:prstGeom>
        </p:spPr>
        <p:txBody>
          <a:bodyPr vert="horz" lIns="0" tIns="0" rIns="0" bIns="0" rtlCol="0" anchor="t">
            <a:noAutofit/>
          </a:bodyPr>
          <a:lstStyle/>
          <a:p>
            <a:endParaRPr lang="en-US" dirty="0"/>
          </a:p>
        </p:txBody>
      </p:sp>
      <p:sp>
        <p:nvSpPr>
          <p:cNvPr id="3" name="Text Placeholder 2">
            <a:extLst>
              <a:ext uri="{FF2B5EF4-FFF2-40B4-BE49-F238E27FC236}">
                <a16:creationId xmlns:a16="http://schemas.microsoft.com/office/drawing/2014/main" id="{C81DAC55-AF7A-404B-8AAB-20F3AAB976F5}"/>
              </a:ext>
            </a:extLst>
          </p:cNvPr>
          <p:cNvSpPr>
            <a:spLocks noGrp="1"/>
          </p:cNvSpPr>
          <p:nvPr>
            <p:ph type="body" idx="1"/>
          </p:nvPr>
        </p:nvSpPr>
        <p:spPr>
          <a:xfrm>
            <a:off x="334963" y="1239838"/>
            <a:ext cx="11522075" cy="474503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A92ABC6-77F3-474F-AE0D-9C80E5C523D5}"/>
              </a:ext>
            </a:extLst>
          </p:cNvPr>
          <p:cNvSpPr>
            <a:spLocks noGrp="1"/>
          </p:cNvSpPr>
          <p:nvPr>
            <p:ph type="dt" sz="half" idx="2"/>
          </p:nvPr>
        </p:nvSpPr>
        <p:spPr bwMode="gray">
          <a:xfrm>
            <a:off x="334963" y="6673040"/>
            <a:ext cx="2635250" cy="111667"/>
          </a:xfrm>
          <a:prstGeom prst="rect">
            <a:avLst/>
          </a:prstGeom>
        </p:spPr>
        <p:txBody>
          <a:bodyPr vert="horz" lIns="0" tIns="0" rIns="0" bIns="0" rtlCol="0" anchor="ctr">
            <a:noAutofit/>
          </a:bodyPr>
          <a:lstStyle>
            <a:lvl1pPr algn="l">
              <a:defRPr lang="en-US" sz="1000" b="0" kern="1200" smtClean="0">
                <a:solidFill>
                  <a:schemeClr val="bg1"/>
                </a:solidFill>
                <a:latin typeface="+mj-lt"/>
                <a:ea typeface="+mj-ea"/>
                <a:cs typeface="+mj-cs"/>
              </a:defRPr>
            </a:lvl1pPr>
          </a:lstStyle>
          <a:p>
            <a:fld id="{59224534-A366-4AB5-B11D-E7249E7D9E2C}" type="datetime4">
              <a:rPr lang="en-US" smtClean="0"/>
              <a:t>October 19, 2023</a:t>
            </a:fld>
            <a:endParaRPr lang="en-US" dirty="0"/>
          </a:p>
        </p:txBody>
      </p:sp>
      <p:sp>
        <p:nvSpPr>
          <p:cNvPr id="6" name="Slide Number Placeholder 5">
            <a:extLst>
              <a:ext uri="{FF2B5EF4-FFF2-40B4-BE49-F238E27FC236}">
                <a16:creationId xmlns:a16="http://schemas.microsoft.com/office/drawing/2014/main" id="{97BF0A00-ED8D-43DC-B4B7-53C797741C21}"/>
              </a:ext>
            </a:extLst>
          </p:cNvPr>
          <p:cNvSpPr>
            <a:spLocks noGrp="1"/>
          </p:cNvSpPr>
          <p:nvPr>
            <p:ph type="sldNum" sz="quarter" idx="4"/>
          </p:nvPr>
        </p:nvSpPr>
        <p:spPr bwMode="gray">
          <a:xfrm>
            <a:off x="11543607" y="6673040"/>
            <a:ext cx="313431" cy="111666"/>
          </a:xfrm>
          <a:prstGeom prst="rect">
            <a:avLst/>
          </a:prstGeom>
        </p:spPr>
        <p:txBody>
          <a:bodyPr vert="horz" lIns="0" tIns="0" rIns="0" bIns="0" rtlCol="0" anchor="ctr">
            <a:noAutofit/>
          </a:bodyPr>
          <a:lstStyle>
            <a:lvl1pPr algn="r">
              <a:defRPr lang="en-US" sz="1000" b="0" kern="1200" smtClean="0">
                <a:solidFill>
                  <a:schemeClr val="bg1"/>
                </a:solidFill>
                <a:latin typeface="+mj-lt"/>
                <a:ea typeface="+mj-ea"/>
                <a:cs typeface="+mj-cs"/>
              </a:defRPr>
            </a:lvl1pPr>
          </a:lstStyle>
          <a:p>
            <a:fld id="{88041132-CD80-4C7D-BB86-1708B1CF1398}" type="slidenum">
              <a:rPr lang="en-US" smtClean="0"/>
              <a:pPr/>
              <a:t>‹#›</a:t>
            </a:fld>
            <a:endParaRPr lang="en-US" dirty="0"/>
          </a:p>
        </p:txBody>
      </p:sp>
      <p:sp>
        <p:nvSpPr>
          <p:cNvPr id="9" name="Footer Placeholder 6">
            <a:extLst>
              <a:ext uri="{FF2B5EF4-FFF2-40B4-BE49-F238E27FC236}">
                <a16:creationId xmlns:a16="http://schemas.microsoft.com/office/drawing/2014/main" id="{7FA498CC-AABD-4E5A-95D3-6511EB5F9642}"/>
              </a:ext>
            </a:extLst>
          </p:cNvPr>
          <p:cNvSpPr>
            <a:spLocks noGrp="1"/>
          </p:cNvSpPr>
          <p:nvPr>
            <p:ph type="ftr" sz="quarter" idx="3"/>
          </p:nvPr>
        </p:nvSpPr>
        <p:spPr>
          <a:xfrm>
            <a:off x="4017818" y="6673040"/>
            <a:ext cx="4156364" cy="111357"/>
          </a:xfrm>
          <a:prstGeom prst="rect">
            <a:avLst/>
          </a:prstGeom>
        </p:spPr>
        <p:txBody>
          <a:bodyPr vert="horz" wrap="square" lIns="0" tIns="0" rIns="0" bIns="0" rtlCol="0" anchor="b">
            <a:spAutoFit/>
          </a:bodyPr>
          <a:lstStyle>
            <a:lvl1pPr algn="ctr">
              <a:defRPr sz="800">
                <a:solidFill>
                  <a:schemeClr val="bg1"/>
                </a:solidFill>
              </a:defRPr>
            </a:lvl1pPr>
          </a:lstStyle>
          <a:p>
            <a:r>
              <a:rPr lang="en-US"/>
              <a:t>Presentation Title</a:t>
            </a:r>
            <a:endParaRPr lang="en-US" dirty="0"/>
          </a:p>
        </p:txBody>
      </p:sp>
    </p:spTree>
    <p:extLst>
      <p:ext uri="{BB962C8B-B14F-4D97-AF65-F5344CB8AC3E}">
        <p14:creationId xmlns:p14="http://schemas.microsoft.com/office/powerpoint/2010/main" val="1740246681"/>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64" r:id="rId3"/>
    <p:sldLayoutId id="2147483671" r:id="rId4"/>
    <p:sldLayoutId id="2147483650" r:id="rId5"/>
    <p:sldLayoutId id="2147483667" r:id="rId6"/>
    <p:sldLayoutId id="2147483676" r:id="rId7"/>
    <p:sldLayoutId id="2147483668" r:id="rId8"/>
    <p:sldLayoutId id="2147483669" r:id="rId9"/>
    <p:sldLayoutId id="2147483662" r:id="rId10"/>
    <p:sldLayoutId id="2147483659" r:id="rId11"/>
    <p:sldLayoutId id="2147483657" r:id="rId12"/>
    <p:sldLayoutId id="2147483682" r:id="rId13"/>
    <p:sldLayoutId id="2147483683" r:id="rId14"/>
    <p:sldLayoutId id="2147483665" r:id="rId15"/>
    <p:sldLayoutId id="2147483663" r:id="rId16"/>
    <p:sldLayoutId id="2147483651" r:id="rId17"/>
    <p:sldLayoutId id="2147483658" r:id="rId18"/>
    <p:sldLayoutId id="2147483684" r:id="rId19"/>
    <p:sldLayoutId id="2147483685" r:id="rId20"/>
    <p:sldLayoutId id="2147483652" r:id="rId21"/>
    <p:sldLayoutId id="2147483654" r:id="rId22"/>
    <p:sldLayoutId id="2147483677" r:id="rId23"/>
    <p:sldLayoutId id="2147483672" r:id="rId24"/>
    <p:sldLayoutId id="2147483675" r:id="rId25"/>
    <p:sldLayoutId id="2147483661" r:id="rId26"/>
    <p:sldLayoutId id="2147483655" r:id="rId27"/>
    <p:sldLayoutId id="2147483686" r:id="rId28"/>
    <p:sldLayoutId id="2147483687" r:id="rId29"/>
    <p:sldLayoutId id="2147483688" r:id="rId30"/>
    <p:sldLayoutId id="2147483689" r:id="rId31"/>
  </p:sldLayoutIdLst>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p15="http://schemas.microsoft.com/office/powerpoint/2012/main">
      <p:transition spd="med">
        <p:fade/>
      </p:transition>
    </mc:Fallback>
  </mc:AlternateContent>
  <p:hf hdr="0"/>
  <p:txStyles>
    <p:titleStyle>
      <a:lvl1pPr algn="l" defTabSz="914400" rtl="0" eaLnBrk="1" latinLnBrk="0" hangingPunct="1">
        <a:lnSpc>
          <a:spcPct val="85000"/>
        </a:lnSpc>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99" userDrawn="1">
          <p15:clr>
            <a:srgbClr val="F26B43"/>
          </p15:clr>
        </p15:guide>
        <p15:guide id="2" pos="211" userDrawn="1">
          <p15:clr>
            <a:srgbClr val="F26B43"/>
          </p15:clr>
        </p15:guide>
        <p15:guide id="3" pos="7469" userDrawn="1">
          <p15:clr>
            <a:srgbClr val="F26B43"/>
          </p15:clr>
        </p15:guide>
        <p15:guide id="4" orient="horz" pos="4156" userDrawn="1">
          <p15:clr>
            <a:srgbClr val="F26B43"/>
          </p15:clr>
        </p15:guide>
        <p15:guide id="5" orient="horz" pos="3929" userDrawn="1">
          <p15:clr>
            <a:srgbClr val="F26B43"/>
          </p15:clr>
        </p15:guide>
        <p15:guide id="6" orient="horz" pos="3770" userDrawn="1">
          <p15:clr>
            <a:srgbClr val="F26B43"/>
          </p15:clr>
        </p15:guide>
        <p15:guide id="7" orient="horz" pos="629" userDrawn="1">
          <p15:clr>
            <a:srgbClr val="F26B43"/>
          </p15:clr>
        </p15:guide>
        <p15:guide id="8" orient="horz" pos="781" userDrawn="1">
          <p15:clr>
            <a:srgbClr val="F26B43"/>
          </p15:clr>
        </p15:guide>
        <p15:guide id="9"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1.xml"/><Relationship Id="rId1" Type="http://schemas.openxmlformats.org/officeDocument/2006/relationships/tags" Target="../tags/tag1.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2.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8.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8.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9.xml"/><Relationship Id="rId1" Type="http://schemas.openxmlformats.org/officeDocument/2006/relationships/tags" Target="../tags/tag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77538D27-BDE5-FDAC-10C2-096FA801ADB3}"/>
              </a:ext>
            </a:extLst>
          </p:cNvPr>
          <p:cNvPicPr>
            <a:picLocks noGrp="1" noChangeAspect="1"/>
          </p:cNvPicPr>
          <p:nvPr>
            <p:ph type="pic" sz="quarter" idx="13"/>
          </p:nvPr>
        </p:nvPicPr>
        <p:blipFill rotWithShape="1">
          <a:blip r:embed="rId2"/>
          <a:srcRect t="15868" b="15868"/>
          <a:stretch/>
        </p:blipFill>
        <p:spPr/>
      </p:pic>
      <p:sp>
        <p:nvSpPr>
          <p:cNvPr id="3" name="Title 2">
            <a:extLst>
              <a:ext uri="{FF2B5EF4-FFF2-40B4-BE49-F238E27FC236}">
                <a16:creationId xmlns:a16="http://schemas.microsoft.com/office/drawing/2014/main" id="{6DAA68C6-38DA-4BDA-B995-ECB4670096E8}"/>
              </a:ext>
            </a:extLst>
          </p:cNvPr>
          <p:cNvSpPr>
            <a:spLocks noGrp="1"/>
          </p:cNvSpPr>
          <p:nvPr>
            <p:ph type="ctrTitle"/>
          </p:nvPr>
        </p:nvSpPr>
        <p:spPr>
          <a:xfrm>
            <a:off x="334963" y="4711610"/>
            <a:ext cx="9563949" cy="806687"/>
          </a:xfrm>
        </p:spPr>
        <p:txBody>
          <a:bodyPr/>
          <a:lstStyle/>
          <a:p>
            <a:r>
              <a:rPr lang="en-US" dirty="0"/>
              <a:t>QIAGEN Solutions for Microbial Surveillance</a:t>
            </a:r>
            <a:endParaRPr lang="en-GB" dirty="0"/>
          </a:p>
        </p:txBody>
      </p:sp>
    </p:spTree>
    <p:extLst>
      <p:ext uri="{BB962C8B-B14F-4D97-AF65-F5344CB8AC3E}">
        <p14:creationId xmlns:p14="http://schemas.microsoft.com/office/powerpoint/2010/main" val="27970390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64AE68B1-3BC1-4A35-9970-CB7DEBCF604A}"/>
              </a:ext>
            </a:extLst>
          </p:cNvPr>
          <p:cNvSpPr/>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12175300 w 12192000"/>
              <a:gd name="connsiteY3" fmla="*/ 6858000 h 6858000"/>
              <a:gd name="connsiteX4" fmla="*/ 12160105 w 12192000"/>
              <a:gd name="connsiteY4" fmla="*/ 6782736 h 6858000"/>
              <a:gd name="connsiteX5" fmla="*/ 11884038 w 12192000"/>
              <a:gd name="connsiteY5" fmla="*/ 6599746 h 6858000"/>
              <a:gd name="connsiteX6" fmla="*/ 291262 w 12192000"/>
              <a:gd name="connsiteY6" fmla="*/ 6599746 h 6858000"/>
              <a:gd name="connsiteX7" fmla="*/ 15195 w 12192000"/>
              <a:gd name="connsiteY7" fmla="*/ 6782736 h 6858000"/>
              <a:gd name="connsiteX8" fmla="*/ 0 w 12192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12192000" y="0"/>
                </a:lnTo>
                <a:lnTo>
                  <a:pt x="12192000" y="6858000"/>
                </a:lnTo>
                <a:lnTo>
                  <a:pt x="12175300" y="6858000"/>
                </a:lnTo>
                <a:lnTo>
                  <a:pt x="12160105" y="6782736"/>
                </a:lnTo>
                <a:cubicBezTo>
                  <a:pt x="12114621" y="6675201"/>
                  <a:pt x="12008141" y="6599746"/>
                  <a:pt x="11884038" y="6599746"/>
                </a:cubicBezTo>
                <a:lnTo>
                  <a:pt x="291262" y="6599746"/>
                </a:lnTo>
                <a:cubicBezTo>
                  <a:pt x="167159" y="6599746"/>
                  <a:pt x="60679" y="6675201"/>
                  <a:pt x="15195" y="6782736"/>
                </a:cubicBez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52BBA0A-6D28-4ECB-888F-C40355CAC096}"/>
              </a:ext>
            </a:extLst>
          </p:cNvPr>
          <p:cNvSpPr>
            <a:spLocks noGrp="1"/>
          </p:cNvSpPr>
          <p:nvPr>
            <p:ph type="title"/>
          </p:nvPr>
        </p:nvSpPr>
        <p:spPr/>
        <p:txBody>
          <a:bodyPr/>
          <a:lstStyle/>
          <a:p>
            <a:r>
              <a:rPr lang="en-US" dirty="0"/>
              <a:t>Microbiome WGS SeqSets: All-in-one sets tailored for microbiome research</a:t>
            </a:r>
          </a:p>
        </p:txBody>
      </p:sp>
      <p:sp>
        <p:nvSpPr>
          <p:cNvPr id="5" name="Slide Number Placeholder 4">
            <a:extLst>
              <a:ext uri="{FF2B5EF4-FFF2-40B4-BE49-F238E27FC236}">
                <a16:creationId xmlns:a16="http://schemas.microsoft.com/office/drawing/2014/main" id="{1FDA8E66-C634-4F15-9873-C2EF8FF45EC0}"/>
              </a:ext>
            </a:extLst>
          </p:cNvPr>
          <p:cNvSpPr>
            <a:spLocks noGrp="1"/>
          </p:cNvSpPr>
          <p:nvPr>
            <p:ph type="sldNum" sz="quarter" idx="12"/>
          </p:nvPr>
        </p:nvSpPr>
        <p:spPr/>
        <p:txBody>
          <a:bodyPr/>
          <a:lstStyle/>
          <a:p>
            <a:fld id="{88041132-CD80-4C7D-BB86-1708B1CF1398}" type="slidenum">
              <a:rPr lang="en-US" smtClean="0"/>
              <a:t>10</a:t>
            </a:fld>
            <a:endParaRPr lang="en-US" dirty="0"/>
          </a:p>
        </p:txBody>
      </p:sp>
      <p:sp>
        <p:nvSpPr>
          <p:cNvPr id="50" name="Graphic 48">
            <a:extLst>
              <a:ext uri="{FF2B5EF4-FFF2-40B4-BE49-F238E27FC236}">
                <a16:creationId xmlns:a16="http://schemas.microsoft.com/office/drawing/2014/main" id="{8BCBB721-DC67-4AD7-BFE9-8A979916C929}"/>
              </a:ext>
            </a:extLst>
          </p:cNvPr>
          <p:cNvSpPr/>
          <p:nvPr/>
        </p:nvSpPr>
        <p:spPr>
          <a:xfrm>
            <a:off x="334964" y="1239838"/>
            <a:ext cx="2236786" cy="418538"/>
          </a:xfrm>
          <a:prstGeom prst="roundRect">
            <a:avLst/>
          </a:prstGeom>
          <a:solidFill>
            <a:schemeClr val="bg2"/>
          </a:solidFill>
          <a:ln w="9525" cap="flat">
            <a:noFill/>
            <a:prstDash val="solid"/>
            <a:miter/>
          </a:ln>
        </p:spPr>
        <p:txBody>
          <a:bodyPr rtlCol="0" anchor="ctr"/>
          <a:lstStyle/>
          <a:p>
            <a:pPr algn="ctr"/>
            <a:r>
              <a:rPr lang="en-US" dirty="0"/>
              <a:t>Microbial sample</a:t>
            </a:r>
          </a:p>
        </p:txBody>
      </p:sp>
      <p:sp>
        <p:nvSpPr>
          <p:cNvPr id="51" name="Graphic 44">
            <a:extLst>
              <a:ext uri="{FF2B5EF4-FFF2-40B4-BE49-F238E27FC236}">
                <a16:creationId xmlns:a16="http://schemas.microsoft.com/office/drawing/2014/main" id="{7DDEA951-C419-4336-8DE6-75915B0A1CBC}"/>
              </a:ext>
            </a:extLst>
          </p:cNvPr>
          <p:cNvSpPr/>
          <p:nvPr/>
        </p:nvSpPr>
        <p:spPr>
          <a:xfrm>
            <a:off x="3238809" y="2308974"/>
            <a:ext cx="2801642" cy="555582"/>
          </a:xfrm>
          <a:custGeom>
            <a:avLst/>
            <a:gdLst>
              <a:gd name="connsiteX0" fmla="*/ 2759202 w 2971800"/>
              <a:gd name="connsiteY0" fmla="*/ 760286 h 760285"/>
              <a:gd name="connsiteX1" fmla="*/ 71819 w 2971800"/>
              <a:gd name="connsiteY1" fmla="*/ 760286 h 760285"/>
              <a:gd name="connsiteX2" fmla="*/ 0 w 2971800"/>
              <a:gd name="connsiteY2" fmla="*/ 669512 h 760285"/>
              <a:gd name="connsiteX3" fmla="*/ 0 w 2971800"/>
              <a:gd name="connsiteY3" fmla="*/ 90773 h 760285"/>
              <a:gd name="connsiteX4" fmla="*/ 71819 w 2971800"/>
              <a:gd name="connsiteY4" fmla="*/ 0 h 760285"/>
              <a:gd name="connsiteX5" fmla="*/ 2759202 w 2971800"/>
              <a:gd name="connsiteY5" fmla="*/ 0 h 760285"/>
              <a:gd name="connsiteX6" fmla="*/ 2820829 w 2971800"/>
              <a:gd name="connsiteY6" fmla="*/ 44291 h 760285"/>
              <a:gd name="connsiteX7" fmla="*/ 2964942 w 2971800"/>
              <a:gd name="connsiteY7" fmla="*/ 349091 h 760285"/>
              <a:gd name="connsiteX8" fmla="*/ 2964942 w 2971800"/>
              <a:gd name="connsiteY8" fmla="*/ 410432 h 760285"/>
              <a:gd name="connsiteX9" fmla="*/ 2820829 w 2971800"/>
              <a:gd name="connsiteY9" fmla="*/ 716090 h 760285"/>
              <a:gd name="connsiteX10" fmla="*/ 2759202 w 2971800"/>
              <a:gd name="connsiteY10" fmla="*/ 760286 h 76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71800" h="760285">
                <a:moveTo>
                  <a:pt x="2759202" y="760286"/>
                </a:moveTo>
                <a:lnTo>
                  <a:pt x="71819" y="760286"/>
                </a:lnTo>
                <a:cubicBezTo>
                  <a:pt x="32099" y="760286"/>
                  <a:pt x="0" y="719709"/>
                  <a:pt x="0" y="669512"/>
                </a:cubicBezTo>
                <a:lnTo>
                  <a:pt x="0" y="90773"/>
                </a:lnTo>
                <a:cubicBezTo>
                  <a:pt x="0" y="40672"/>
                  <a:pt x="32099" y="0"/>
                  <a:pt x="71819" y="0"/>
                </a:cubicBezTo>
                <a:lnTo>
                  <a:pt x="2759202" y="0"/>
                </a:lnTo>
                <a:cubicBezTo>
                  <a:pt x="2784443" y="0"/>
                  <a:pt x="2807875" y="16764"/>
                  <a:pt x="2820829" y="44291"/>
                </a:cubicBezTo>
                <a:lnTo>
                  <a:pt x="2964942" y="349091"/>
                </a:lnTo>
                <a:cubicBezTo>
                  <a:pt x="2974087" y="368516"/>
                  <a:pt x="2974087" y="391008"/>
                  <a:pt x="2964942" y="410432"/>
                </a:cubicBezTo>
                <a:lnTo>
                  <a:pt x="2820829" y="716090"/>
                </a:lnTo>
                <a:cubicBezTo>
                  <a:pt x="2807875" y="743522"/>
                  <a:pt x="2784443" y="760286"/>
                  <a:pt x="2759202" y="760286"/>
                </a:cubicBezTo>
                <a:close/>
              </a:path>
            </a:pathLst>
          </a:custGeom>
          <a:solidFill>
            <a:srgbClr val="87A6D5"/>
          </a:solidFill>
          <a:ln w="9525" cap="flat">
            <a:noFill/>
            <a:prstDash val="solid"/>
            <a:miter/>
          </a:ln>
        </p:spPr>
        <p:txBody>
          <a:bodyPr rtlCol="0" anchor="ctr"/>
          <a:lstStyle/>
          <a:p>
            <a:pPr algn="ctr"/>
            <a:r>
              <a:rPr lang="en-US" dirty="0">
                <a:solidFill>
                  <a:schemeClr val="bg1"/>
                </a:solidFill>
              </a:rPr>
              <a:t>DNA extraction</a:t>
            </a:r>
          </a:p>
        </p:txBody>
      </p:sp>
      <p:sp>
        <p:nvSpPr>
          <p:cNvPr id="52" name="Graphic 42">
            <a:extLst>
              <a:ext uri="{FF2B5EF4-FFF2-40B4-BE49-F238E27FC236}">
                <a16:creationId xmlns:a16="http://schemas.microsoft.com/office/drawing/2014/main" id="{7A325E4C-0551-4EAF-B31D-72F6F6AF537B}"/>
              </a:ext>
            </a:extLst>
          </p:cNvPr>
          <p:cNvSpPr/>
          <p:nvPr/>
        </p:nvSpPr>
        <p:spPr>
          <a:xfrm>
            <a:off x="6142655" y="2308974"/>
            <a:ext cx="2801641" cy="555582"/>
          </a:xfrm>
          <a:custGeom>
            <a:avLst/>
            <a:gdLst>
              <a:gd name="connsiteX0" fmla="*/ 3309112 w 3561881"/>
              <a:gd name="connsiteY0" fmla="*/ 760286 h 760285"/>
              <a:gd name="connsiteX1" fmla="*/ 85756 w 3561881"/>
              <a:gd name="connsiteY1" fmla="*/ 760286 h 760285"/>
              <a:gd name="connsiteX2" fmla="*/ 31 w 3561881"/>
              <a:gd name="connsiteY2" fmla="*/ 669512 h 760285"/>
              <a:gd name="connsiteX3" fmla="*/ 31 w 3561881"/>
              <a:gd name="connsiteY3" fmla="*/ 90773 h 760285"/>
              <a:gd name="connsiteX4" fmla="*/ 85756 w 3561881"/>
              <a:gd name="connsiteY4" fmla="*/ 0 h 760285"/>
              <a:gd name="connsiteX5" fmla="*/ 3309112 w 3561881"/>
              <a:gd name="connsiteY5" fmla="*/ 0 h 760285"/>
              <a:gd name="connsiteX6" fmla="*/ 3383026 w 3561881"/>
              <a:gd name="connsiteY6" fmla="*/ 44291 h 760285"/>
              <a:gd name="connsiteX7" fmla="*/ 3551999 w 3561881"/>
              <a:gd name="connsiteY7" fmla="*/ 342900 h 760285"/>
              <a:gd name="connsiteX8" fmla="*/ 3551999 w 3561881"/>
              <a:gd name="connsiteY8" fmla="*/ 417957 h 760285"/>
              <a:gd name="connsiteX9" fmla="*/ 3383026 w 3561881"/>
              <a:gd name="connsiteY9" fmla="*/ 716090 h 760285"/>
              <a:gd name="connsiteX10" fmla="*/ 3309112 w 3561881"/>
              <a:gd name="connsiteY10" fmla="*/ 760286 h 76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1881" h="760285">
                <a:moveTo>
                  <a:pt x="3309112" y="760286"/>
                </a:moveTo>
                <a:lnTo>
                  <a:pt x="85756" y="760286"/>
                </a:lnTo>
                <a:cubicBezTo>
                  <a:pt x="37067" y="758782"/>
                  <a:pt x="-1250" y="718208"/>
                  <a:pt x="31" y="669512"/>
                </a:cubicBezTo>
                <a:lnTo>
                  <a:pt x="31" y="90773"/>
                </a:lnTo>
                <a:cubicBezTo>
                  <a:pt x="-1198" y="42098"/>
                  <a:pt x="37090" y="1555"/>
                  <a:pt x="85756" y="0"/>
                </a:cubicBezTo>
                <a:lnTo>
                  <a:pt x="3309112" y="0"/>
                </a:lnTo>
                <a:cubicBezTo>
                  <a:pt x="3339958" y="268"/>
                  <a:pt x="3368242" y="17217"/>
                  <a:pt x="3383026" y="44291"/>
                </a:cubicBezTo>
                <a:lnTo>
                  <a:pt x="3551999" y="342900"/>
                </a:lnTo>
                <a:cubicBezTo>
                  <a:pt x="3565175" y="366184"/>
                  <a:pt x="3565175" y="394673"/>
                  <a:pt x="3551999" y="417957"/>
                </a:cubicBezTo>
                <a:lnTo>
                  <a:pt x="3383026" y="716090"/>
                </a:lnTo>
                <a:cubicBezTo>
                  <a:pt x="3368202" y="743113"/>
                  <a:pt x="3339933" y="760016"/>
                  <a:pt x="3309112" y="760286"/>
                </a:cubicBezTo>
                <a:close/>
              </a:path>
            </a:pathLst>
          </a:custGeom>
          <a:solidFill>
            <a:srgbClr val="EC6455"/>
          </a:solidFill>
          <a:ln w="9525" cap="flat">
            <a:noFill/>
            <a:prstDash val="solid"/>
            <a:miter/>
          </a:ln>
        </p:spPr>
        <p:txBody>
          <a:bodyPr rtlCol="0" anchor="ctr"/>
          <a:lstStyle/>
          <a:p>
            <a:pPr algn="ctr"/>
            <a:r>
              <a:rPr lang="en-US" dirty="0">
                <a:solidFill>
                  <a:schemeClr val="bg1"/>
                </a:solidFill>
              </a:rPr>
              <a:t>Whole genome sequencing (WGS)</a:t>
            </a:r>
          </a:p>
        </p:txBody>
      </p:sp>
      <p:sp>
        <p:nvSpPr>
          <p:cNvPr id="53" name="Graphic 40">
            <a:extLst>
              <a:ext uri="{FF2B5EF4-FFF2-40B4-BE49-F238E27FC236}">
                <a16:creationId xmlns:a16="http://schemas.microsoft.com/office/drawing/2014/main" id="{15ED7997-F930-4F8A-B6E8-C9D1FCCD4B5B}"/>
              </a:ext>
            </a:extLst>
          </p:cNvPr>
          <p:cNvSpPr/>
          <p:nvPr/>
        </p:nvSpPr>
        <p:spPr>
          <a:xfrm>
            <a:off x="9046501" y="2308974"/>
            <a:ext cx="2801640" cy="555582"/>
          </a:xfrm>
          <a:custGeom>
            <a:avLst/>
            <a:gdLst>
              <a:gd name="connsiteX0" fmla="*/ 3094958 w 3331851"/>
              <a:gd name="connsiteY0" fmla="*/ 760286 h 760285"/>
              <a:gd name="connsiteX1" fmla="*/ 80486 w 3331851"/>
              <a:gd name="connsiteY1" fmla="*/ 760286 h 760285"/>
              <a:gd name="connsiteX2" fmla="*/ 0 w 3331851"/>
              <a:gd name="connsiteY2" fmla="*/ 669512 h 760285"/>
              <a:gd name="connsiteX3" fmla="*/ 0 w 3331851"/>
              <a:gd name="connsiteY3" fmla="*/ 90773 h 760285"/>
              <a:gd name="connsiteX4" fmla="*/ 80486 w 3331851"/>
              <a:gd name="connsiteY4" fmla="*/ 0 h 760285"/>
              <a:gd name="connsiteX5" fmla="*/ 3094958 w 3331851"/>
              <a:gd name="connsiteY5" fmla="*/ 0 h 760285"/>
              <a:gd name="connsiteX6" fmla="*/ 3164015 w 3331851"/>
              <a:gd name="connsiteY6" fmla="*/ 44291 h 760285"/>
              <a:gd name="connsiteX7" fmla="*/ 3322987 w 3331851"/>
              <a:gd name="connsiteY7" fmla="*/ 344519 h 760285"/>
              <a:gd name="connsiteX8" fmla="*/ 3322987 w 3331851"/>
              <a:gd name="connsiteY8" fmla="*/ 415862 h 760285"/>
              <a:gd name="connsiteX9" fmla="*/ 3164015 w 3331851"/>
              <a:gd name="connsiteY9" fmla="*/ 716090 h 760285"/>
              <a:gd name="connsiteX10" fmla="*/ 3094958 w 3331851"/>
              <a:gd name="connsiteY10" fmla="*/ 760286 h 76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1851" h="760285">
                <a:moveTo>
                  <a:pt x="3094958" y="760286"/>
                </a:moveTo>
                <a:lnTo>
                  <a:pt x="80486" y="760286"/>
                </a:lnTo>
                <a:cubicBezTo>
                  <a:pt x="36005" y="760286"/>
                  <a:pt x="0" y="719709"/>
                  <a:pt x="0" y="669512"/>
                </a:cubicBezTo>
                <a:lnTo>
                  <a:pt x="0" y="90773"/>
                </a:lnTo>
                <a:cubicBezTo>
                  <a:pt x="0" y="40672"/>
                  <a:pt x="36005" y="0"/>
                  <a:pt x="80486" y="0"/>
                </a:cubicBezTo>
                <a:lnTo>
                  <a:pt x="3094958" y="0"/>
                </a:lnTo>
                <a:cubicBezTo>
                  <a:pt x="3124442" y="709"/>
                  <a:pt x="3151073" y="17790"/>
                  <a:pt x="3164015" y="44291"/>
                </a:cubicBezTo>
                <a:lnTo>
                  <a:pt x="3322987" y="344519"/>
                </a:lnTo>
                <a:cubicBezTo>
                  <a:pt x="3334807" y="366831"/>
                  <a:pt x="3334807" y="393549"/>
                  <a:pt x="3322987" y="415862"/>
                </a:cubicBezTo>
                <a:lnTo>
                  <a:pt x="3164015" y="716090"/>
                </a:lnTo>
                <a:cubicBezTo>
                  <a:pt x="3151030" y="742539"/>
                  <a:pt x="3124414" y="759573"/>
                  <a:pt x="3094958" y="760286"/>
                </a:cubicBezTo>
                <a:close/>
              </a:path>
            </a:pathLst>
          </a:custGeom>
          <a:solidFill>
            <a:srgbClr val="1B3067"/>
          </a:solidFill>
          <a:ln w="9525" cap="flat">
            <a:noFill/>
            <a:prstDash val="solid"/>
            <a:miter/>
          </a:ln>
        </p:spPr>
        <p:txBody>
          <a:bodyPr rtlCol="0" anchor="ctr"/>
          <a:lstStyle/>
          <a:p>
            <a:pPr algn="ctr"/>
            <a:r>
              <a:rPr lang="en-US" dirty="0">
                <a:solidFill>
                  <a:schemeClr val="bg1"/>
                </a:solidFill>
              </a:rPr>
              <a:t>Bioinformatic analysis</a:t>
            </a:r>
          </a:p>
        </p:txBody>
      </p:sp>
      <p:sp>
        <p:nvSpPr>
          <p:cNvPr id="49" name="Text Placeholder 2">
            <a:extLst>
              <a:ext uri="{FF2B5EF4-FFF2-40B4-BE49-F238E27FC236}">
                <a16:creationId xmlns:a16="http://schemas.microsoft.com/office/drawing/2014/main" id="{2DBE8701-2FF8-4182-8BCA-070C529F8CFF}"/>
              </a:ext>
            </a:extLst>
          </p:cNvPr>
          <p:cNvSpPr txBox="1">
            <a:spLocks/>
          </p:cNvSpPr>
          <p:nvPr/>
        </p:nvSpPr>
        <p:spPr>
          <a:xfrm>
            <a:off x="11363645" y="315913"/>
            <a:ext cx="496513" cy="417896"/>
          </a:xfrm>
          <a:prstGeom prst="rect">
            <a:avLst/>
          </a:prstGeom>
          <a:blipFill>
            <a:blip r:embed="rId3"/>
            <a:stretch>
              <a:fillRect/>
            </a:stretch>
          </a:blipFill>
        </p:spPr>
        <p:txBody>
          <a:bodyPr/>
          <a:lstStyle>
            <a:lvl1pPr marL="0" indent="0" algn="l" defTabSz="914400" rtl="0" eaLnBrk="1" latinLnBrk="0" hangingPunct="1">
              <a:lnSpc>
                <a:spcPct val="90000"/>
              </a:lnSpc>
              <a:spcBef>
                <a:spcPts val="1200"/>
              </a:spcBef>
              <a:buFont typeface="Arial" panose="020B0604020202020204" pitchFamily="34" charset="0"/>
              <a:buNone/>
              <a:defRPr sz="100" b="1" kern="1200">
                <a:no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pic>
        <p:nvPicPr>
          <p:cNvPr id="3" name="Grafik 98" descr="Ein Bild, das Text enthält.&#10;&#10;Automatisch generierte Beschreibung">
            <a:extLst>
              <a:ext uri="{FF2B5EF4-FFF2-40B4-BE49-F238E27FC236}">
                <a16:creationId xmlns:a16="http://schemas.microsoft.com/office/drawing/2014/main" id="{247CA412-23F6-0CAB-A582-AC873418B730}"/>
              </a:ext>
            </a:extLst>
          </p:cNvPr>
          <p:cNvPicPr>
            <a:picLocks noChangeAspect="1"/>
          </p:cNvPicPr>
          <p:nvPr/>
        </p:nvPicPr>
        <p:blipFill>
          <a:blip r:embed="rId4"/>
          <a:stretch>
            <a:fillRect/>
          </a:stretch>
        </p:blipFill>
        <p:spPr>
          <a:xfrm>
            <a:off x="3594107" y="1203130"/>
            <a:ext cx="1819729" cy="418538"/>
          </a:xfrm>
          <a:prstGeom prst="rect">
            <a:avLst/>
          </a:prstGeom>
        </p:spPr>
      </p:pic>
      <p:cxnSp>
        <p:nvCxnSpPr>
          <p:cNvPr id="4" name="Straight Connector 46">
            <a:extLst>
              <a:ext uri="{FF2B5EF4-FFF2-40B4-BE49-F238E27FC236}">
                <a16:creationId xmlns:a16="http://schemas.microsoft.com/office/drawing/2014/main" id="{3E7EEFCB-DACE-D79E-1D28-4DE2D4820990}"/>
              </a:ext>
            </a:extLst>
          </p:cNvPr>
          <p:cNvCxnSpPr>
            <a:cxnSpLocks/>
          </p:cNvCxnSpPr>
          <p:nvPr/>
        </p:nvCxnSpPr>
        <p:spPr>
          <a:xfrm flipV="1">
            <a:off x="4603055" y="1835046"/>
            <a:ext cx="0" cy="473928"/>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cxnSp>
        <p:nvCxnSpPr>
          <p:cNvPr id="7" name="Straight Connector 52">
            <a:extLst>
              <a:ext uri="{FF2B5EF4-FFF2-40B4-BE49-F238E27FC236}">
                <a16:creationId xmlns:a16="http://schemas.microsoft.com/office/drawing/2014/main" id="{1713FE20-7FEF-2203-E98A-36446EB46D5D}"/>
              </a:ext>
            </a:extLst>
          </p:cNvPr>
          <p:cNvCxnSpPr>
            <a:cxnSpLocks/>
          </p:cNvCxnSpPr>
          <p:nvPr/>
        </p:nvCxnSpPr>
        <p:spPr>
          <a:xfrm flipV="1">
            <a:off x="7602324" y="1835046"/>
            <a:ext cx="0" cy="473928"/>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cxnSp>
        <p:nvCxnSpPr>
          <p:cNvPr id="9" name="Straight Connector 53">
            <a:extLst>
              <a:ext uri="{FF2B5EF4-FFF2-40B4-BE49-F238E27FC236}">
                <a16:creationId xmlns:a16="http://schemas.microsoft.com/office/drawing/2014/main" id="{39FACE1B-C3F7-B5B9-D3A3-91F6497FD2E6}"/>
              </a:ext>
            </a:extLst>
          </p:cNvPr>
          <p:cNvCxnSpPr>
            <a:cxnSpLocks/>
          </p:cNvCxnSpPr>
          <p:nvPr/>
        </p:nvCxnSpPr>
        <p:spPr>
          <a:xfrm flipV="1">
            <a:off x="10440331" y="1835046"/>
            <a:ext cx="0" cy="473928"/>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sp>
        <p:nvSpPr>
          <p:cNvPr id="10" name="Rechteck: abgerundete Ecken 108">
            <a:extLst>
              <a:ext uri="{FF2B5EF4-FFF2-40B4-BE49-F238E27FC236}">
                <a16:creationId xmlns:a16="http://schemas.microsoft.com/office/drawing/2014/main" id="{CA307B10-81B5-959E-0738-AA584FD4AA18}"/>
              </a:ext>
            </a:extLst>
          </p:cNvPr>
          <p:cNvSpPr/>
          <p:nvPr/>
        </p:nvSpPr>
        <p:spPr>
          <a:xfrm>
            <a:off x="10061862" y="1148252"/>
            <a:ext cx="727013" cy="447428"/>
          </a:xfrm>
          <a:prstGeom prst="roundRect">
            <a:avLst>
              <a:gd name="adj" fmla="val 1088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120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grpSp>
        <p:nvGrpSpPr>
          <p:cNvPr id="12" name="Gruppieren 9">
            <a:extLst>
              <a:ext uri="{FF2B5EF4-FFF2-40B4-BE49-F238E27FC236}">
                <a16:creationId xmlns:a16="http://schemas.microsoft.com/office/drawing/2014/main" id="{FA831016-5FC1-4639-A6A7-5430E436DBDA}"/>
              </a:ext>
            </a:extLst>
          </p:cNvPr>
          <p:cNvGrpSpPr/>
          <p:nvPr/>
        </p:nvGrpSpPr>
        <p:grpSpPr>
          <a:xfrm>
            <a:off x="10050687" y="1135918"/>
            <a:ext cx="738188" cy="547360"/>
            <a:chOff x="5681663" y="3087688"/>
            <a:chExt cx="827088" cy="681038"/>
          </a:xfrm>
        </p:grpSpPr>
        <p:sp>
          <p:nvSpPr>
            <p:cNvPr id="14" name="Freeform 5">
              <a:extLst>
                <a:ext uri="{FF2B5EF4-FFF2-40B4-BE49-F238E27FC236}">
                  <a16:creationId xmlns:a16="http://schemas.microsoft.com/office/drawing/2014/main" id="{D63264F9-D405-79CF-2951-C321993AF25F}"/>
                </a:ext>
              </a:extLst>
            </p:cNvPr>
            <p:cNvSpPr>
              <a:spLocks/>
            </p:cNvSpPr>
            <p:nvPr/>
          </p:nvSpPr>
          <p:spPr bwMode="auto">
            <a:xfrm>
              <a:off x="5770563" y="3155951"/>
              <a:ext cx="649288" cy="444500"/>
            </a:xfrm>
            <a:custGeom>
              <a:avLst/>
              <a:gdLst>
                <a:gd name="T0" fmla="*/ 409 w 409"/>
                <a:gd name="T1" fmla="*/ 246 h 280"/>
                <a:gd name="T2" fmla="*/ 409 w 409"/>
                <a:gd name="T3" fmla="*/ 237 h 280"/>
                <a:gd name="T4" fmla="*/ 313 w 409"/>
                <a:gd name="T5" fmla="*/ 237 h 280"/>
                <a:gd name="T6" fmla="*/ 250 w 409"/>
                <a:gd name="T7" fmla="*/ 0 h 280"/>
                <a:gd name="T8" fmla="*/ 185 w 409"/>
                <a:gd name="T9" fmla="*/ 244 h 280"/>
                <a:gd name="T10" fmla="*/ 144 w 409"/>
                <a:gd name="T11" fmla="*/ 93 h 280"/>
                <a:gd name="T12" fmla="*/ 106 w 409"/>
                <a:gd name="T13" fmla="*/ 237 h 280"/>
                <a:gd name="T14" fmla="*/ 0 w 409"/>
                <a:gd name="T15" fmla="*/ 237 h 280"/>
                <a:gd name="T16" fmla="*/ 0 w 409"/>
                <a:gd name="T17" fmla="*/ 246 h 280"/>
                <a:gd name="T18" fmla="*/ 113 w 409"/>
                <a:gd name="T19" fmla="*/ 246 h 280"/>
                <a:gd name="T20" fmla="*/ 116 w 409"/>
                <a:gd name="T21" fmla="*/ 237 h 280"/>
                <a:gd name="T22" fmla="*/ 144 w 409"/>
                <a:gd name="T23" fmla="*/ 130 h 280"/>
                <a:gd name="T24" fmla="*/ 185 w 409"/>
                <a:gd name="T25" fmla="*/ 280 h 280"/>
                <a:gd name="T26" fmla="*/ 250 w 409"/>
                <a:gd name="T27" fmla="*/ 36 h 280"/>
                <a:gd name="T28" fmla="*/ 306 w 409"/>
                <a:gd name="T29" fmla="*/ 246 h 280"/>
                <a:gd name="T30" fmla="*/ 409 w 409"/>
                <a:gd name="T31" fmla="*/ 246 h 280"/>
                <a:gd name="T32" fmla="*/ 409 w 409"/>
                <a:gd name="T33" fmla="*/ 24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9" h="280">
                  <a:moveTo>
                    <a:pt x="409" y="246"/>
                  </a:moveTo>
                  <a:lnTo>
                    <a:pt x="409" y="237"/>
                  </a:lnTo>
                  <a:lnTo>
                    <a:pt x="313" y="237"/>
                  </a:lnTo>
                  <a:lnTo>
                    <a:pt x="250" y="0"/>
                  </a:lnTo>
                  <a:lnTo>
                    <a:pt x="185" y="244"/>
                  </a:lnTo>
                  <a:lnTo>
                    <a:pt x="144" y="93"/>
                  </a:lnTo>
                  <a:lnTo>
                    <a:pt x="106" y="237"/>
                  </a:lnTo>
                  <a:lnTo>
                    <a:pt x="0" y="237"/>
                  </a:lnTo>
                  <a:lnTo>
                    <a:pt x="0" y="246"/>
                  </a:lnTo>
                  <a:lnTo>
                    <a:pt x="113" y="246"/>
                  </a:lnTo>
                  <a:lnTo>
                    <a:pt x="116" y="237"/>
                  </a:lnTo>
                  <a:lnTo>
                    <a:pt x="144" y="130"/>
                  </a:lnTo>
                  <a:lnTo>
                    <a:pt x="185" y="280"/>
                  </a:lnTo>
                  <a:lnTo>
                    <a:pt x="250" y="36"/>
                  </a:lnTo>
                  <a:lnTo>
                    <a:pt x="306" y="246"/>
                  </a:lnTo>
                  <a:lnTo>
                    <a:pt x="409" y="246"/>
                  </a:lnTo>
                  <a:lnTo>
                    <a:pt x="409" y="24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90000"/>
                </a:lnSpc>
                <a:spcBef>
                  <a:spcPts val="120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004D9F"/>
                </a:solidFill>
                <a:effectLst/>
                <a:uLnTx/>
                <a:uFillTx/>
                <a:latin typeface="Arial"/>
                <a:ea typeface="+mn-ea"/>
                <a:cs typeface="+mn-cs"/>
              </a:endParaRPr>
            </a:p>
          </p:txBody>
        </p:sp>
        <p:sp>
          <p:nvSpPr>
            <p:cNvPr id="16" name="Freeform 6">
              <a:extLst>
                <a:ext uri="{FF2B5EF4-FFF2-40B4-BE49-F238E27FC236}">
                  <a16:creationId xmlns:a16="http://schemas.microsoft.com/office/drawing/2014/main" id="{C1BA3D6F-EF3F-9BC4-BEEA-5285E571EFDC}"/>
                </a:ext>
              </a:extLst>
            </p:cNvPr>
            <p:cNvSpPr>
              <a:spLocks noEditPoints="1"/>
            </p:cNvSpPr>
            <p:nvPr/>
          </p:nvSpPr>
          <p:spPr bwMode="auto">
            <a:xfrm>
              <a:off x="5681663" y="3087688"/>
              <a:ext cx="827088" cy="681038"/>
            </a:xfrm>
            <a:custGeom>
              <a:avLst/>
              <a:gdLst>
                <a:gd name="T0" fmla="*/ 448 w 448"/>
                <a:gd name="T1" fmla="*/ 280 h 368"/>
                <a:gd name="T2" fmla="*/ 448 w 448"/>
                <a:gd name="T3" fmla="*/ 32 h 368"/>
                <a:gd name="T4" fmla="*/ 448 w 448"/>
                <a:gd name="T5" fmla="*/ 32 h 368"/>
                <a:gd name="T6" fmla="*/ 416 w 448"/>
                <a:gd name="T7" fmla="*/ 0 h 368"/>
                <a:gd name="T8" fmla="*/ 416 w 448"/>
                <a:gd name="T9" fmla="*/ 0 h 368"/>
                <a:gd name="T10" fmla="*/ 32 w 448"/>
                <a:gd name="T11" fmla="*/ 0 h 368"/>
                <a:gd name="T12" fmla="*/ 32 w 448"/>
                <a:gd name="T13" fmla="*/ 0 h 368"/>
                <a:gd name="T14" fmla="*/ 0 w 448"/>
                <a:gd name="T15" fmla="*/ 32 h 368"/>
                <a:gd name="T16" fmla="*/ 0 w 448"/>
                <a:gd name="T17" fmla="*/ 32 h 368"/>
                <a:gd name="T18" fmla="*/ 0 w 448"/>
                <a:gd name="T19" fmla="*/ 280 h 368"/>
                <a:gd name="T20" fmla="*/ 0 w 448"/>
                <a:gd name="T21" fmla="*/ 280 h 368"/>
                <a:gd name="T22" fmla="*/ 32 w 448"/>
                <a:gd name="T23" fmla="*/ 312 h 368"/>
                <a:gd name="T24" fmla="*/ 152 w 448"/>
                <a:gd name="T25" fmla="*/ 312 h 368"/>
                <a:gd name="T26" fmla="*/ 152 w 448"/>
                <a:gd name="T27" fmla="*/ 352 h 368"/>
                <a:gd name="T28" fmla="*/ 112 w 448"/>
                <a:gd name="T29" fmla="*/ 352 h 368"/>
                <a:gd name="T30" fmla="*/ 112 w 448"/>
                <a:gd name="T31" fmla="*/ 368 h 368"/>
                <a:gd name="T32" fmla="*/ 336 w 448"/>
                <a:gd name="T33" fmla="*/ 368 h 368"/>
                <a:gd name="T34" fmla="*/ 336 w 448"/>
                <a:gd name="T35" fmla="*/ 352 h 368"/>
                <a:gd name="T36" fmla="*/ 296 w 448"/>
                <a:gd name="T37" fmla="*/ 352 h 368"/>
                <a:gd name="T38" fmla="*/ 296 w 448"/>
                <a:gd name="T39" fmla="*/ 312 h 368"/>
                <a:gd name="T40" fmla="*/ 416 w 448"/>
                <a:gd name="T41" fmla="*/ 312 h 368"/>
                <a:gd name="T42" fmla="*/ 448 w 448"/>
                <a:gd name="T43" fmla="*/ 280 h 368"/>
                <a:gd name="T44" fmla="*/ 448 w 448"/>
                <a:gd name="T45" fmla="*/ 280 h 368"/>
                <a:gd name="T46" fmla="*/ 168 w 448"/>
                <a:gd name="T47" fmla="*/ 312 h 368"/>
                <a:gd name="T48" fmla="*/ 280 w 448"/>
                <a:gd name="T49" fmla="*/ 312 h 368"/>
                <a:gd name="T50" fmla="*/ 280 w 448"/>
                <a:gd name="T51" fmla="*/ 352 h 368"/>
                <a:gd name="T52" fmla="*/ 168 w 448"/>
                <a:gd name="T53" fmla="*/ 352 h 368"/>
                <a:gd name="T54" fmla="*/ 168 w 448"/>
                <a:gd name="T55" fmla="*/ 312 h 368"/>
                <a:gd name="T56" fmla="*/ 432 w 448"/>
                <a:gd name="T57" fmla="*/ 32 h 368"/>
                <a:gd name="T58" fmla="*/ 432 w 448"/>
                <a:gd name="T59" fmla="*/ 32 h 368"/>
                <a:gd name="T60" fmla="*/ 432 w 448"/>
                <a:gd name="T61" fmla="*/ 280 h 368"/>
                <a:gd name="T62" fmla="*/ 416 w 448"/>
                <a:gd name="T63" fmla="*/ 296 h 368"/>
                <a:gd name="T64" fmla="*/ 416 w 448"/>
                <a:gd name="T65" fmla="*/ 296 h 368"/>
                <a:gd name="T66" fmla="*/ 32 w 448"/>
                <a:gd name="T67" fmla="*/ 296 h 368"/>
                <a:gd name="T68" fmla="*/ 32 w 448"/>
                <a:gd name="T69" fmla="*/ 296 h 368"/>
                <a:gd name="T70" fmla="*/ 16 w 448"/>
                <a:gd name="T71" fmla="*/ 280 h 368"/>
                <a:gd name="T72" fmla="*/ 16 w 448"/>
                <a:gd name="T73" fmla="*/ 32 h 368"/>
                <a:gd name="T74" fmla="*/ 16 w 448"/>
                <a:gd name="T75" fmla="*/ 32 h 368"/>
                <a:gd name="T76" fmla="*/ 32 w 448"/>
                <a:gd name="T77" fmla="*/ 16 h 368"/>
                <a:gd name="T78" fmla="*/ 416 w 448"/>
                <a:gd name="T79" fmla="*/ 16 h 368"/>
                <a:gd name="T80" fmla="*/ 432 w 448"/>
                <a:gd name="T81" fmla="*/ 32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8" h="368">
                  <a:moveTo>
                    <a:pt x="448" y="280"/>
                  </a:moveTo>
                  <a:cubicBezTo>
                    <a:pt x="448" y="32"/>
                    <a:pt x="448" y="32"/>
                    <a:pt x="448" y="32"/>
                  </a:cubicBezTo>
                  <a:cubicBezTo>
                    <a:pt x="448" y="32"/>
                    <a:pt x="448" y="32"/>
                    <a:pt x="448" y="32"/>
                  </a:cubicBezTo>
                  <a:cubicBezTo>
                    <a:pt x="448" y="14"/>
                    <a:pt x="434" y="0"/>
                    <a:pt x="416" y="0"/>
                  </a:cubicBezTo>
                  <a:cubicBezTo>
                    <a:pt x="416" y="0"/>
                    <a:pt x="416" y="0"/>
                    <a:pt x="416" y="0"/>
                  </a:cubicBezTo>
                  <a:cubicBezTo>
                    <a:pt x="32" y="0"/>
                    <a:pt x="32" y="0"/>
                    <a:pt x="32" y="0"/>
                  </a:cubicBezTo>
                  <a:cubicBezTo>
                    <a:pt x="32" y="0"/>
                    <a:pt x="32" y="0"/>
                    <a:pt x="32" y="0"/>
                  </a:cubicBezTo>
                  <a:cubicBezTo>
                    <a:pt x="14" y="0"/>
                    <a:pt x="0" y="14"/>
                    <a:pt x="0" y="32"/>
                  </a:cubicBezTo>
                  <a:cubicBezTo>
                    <a:pt x="0" y="32"/>
                    <a:pt x="0" y="32"/>
                    <a:pt x="0" y="32"/>
                  </a:cubicBezTo>
                  <a:cubicBezTo>
                    <a:pt x="0" y="280"/>
                    <a:pt x="0" y="280"/>
                    <a:pt x="0" y="280"/>
                  </a:cubicBezTo>
                  <a:cubicBezTo>
                    <a:pt x="0" y="280"/>
                    <a:pt x="0" y="280"/>
                    <a:pt x="0" y="280"/>
                  </a:cubicBezTo>
                  <a:cubicBezTo>
                    <a:pt x="0" y="298"/>
                    <a:pt x="14" y="312"/>
                    <a:pt x="32" y="312"/>
                  </a:cubicBezTo>
                  <a:cubicBezTo>
                    <a:pt x="152" y="312"/>
                    <a:pt x="152" y="312"/>
                    <a:pt x="152" y="312"/>
                  </a:cubicBezTo>
                  <a:cubicBezTo>
                    <a:pt x="152" y="352"/>
                    <a:pt x="152" y="352"/>
                    <a:pt x="152" y="352"/>
                  </a:cubicBezTo>
                  <a:cubicBezTo>
                    <a:pt x="112" y="352"/>
                    <a:pt x="112" y="352"/>
                    <a:pt x="112" y="352"/>
                  </a:cubicBezTo>
                  <a:cubicBezTo>
                    <a:pt x="112" y="368"/>
                    <a:pt x="112" y="368"/>
                    <a:pt x="112" y="368"/>
                  </a:cubicBezTo>
                  <a:cubicBezTo>
                    <a:pt x="336" y="368"/>
                    <a:pt x="336" y="368"/>
                    <a:pt x="336" y="368"/>
                  </a:cubicBezTo>
                  <a:cubicBezTo>
                    <a:pt x="336" y="352"/>
                    <a:pt x="336" y="352"/>
                    <a:pt x="336" y="352"/>
                  </a:cubicBezTo>
                  <a:cubicBezTo>
                    <a:pt x="296" y="352"/>
                    <a:pt x="296" y="352"/>
                    <a:pt x="296" y="352"/>
                  </a:cubicBezTo>
                  <a:cubicBezTo>
                    <a:pt x="296" y="312"/>
                    <a:pt x="296" y="312"/>
                    <a:pt x="296" y="312"/>
                  </a:cubicBezTo>
                  <a:cubicBezTo>
                    <a:pt x="416" y="312"/>
                    <a:pt x="416" y="312"/>
                    <a:pt x="416" y="312"/>
                  </a:cubicBezTo>
                  <a:cubicBezTo>
                    <a:pt x="434" y="312"/>
                    <a:pt x="448" y="298"/>
                    <a:pt x="448" y="280"/>
                  </a:cubicBezTo>
                  <a:cubicBezTo>
                    <a:pt x="448" y="280"/>
                    <a:pt x="448" y="280"/>
                    <a:pt x="448" y="280"/>
                  </a:cubicBezTo>
                  <a:close/>
                  <a:moveTo>
                    <a:pt x="168" y="312"/>
                  </a:moveTo>
                  <a:cubicBezTo>
                    <a:pt x="280" y="312"/>
                    <a:pt x="280" y="312"/>
                    <a:pt x="280" y="312"/>
                  </a:cubicBezTo>
                  <a:cubicBezTo>
                    <a:pt x="280" y="352"/>
                    <a:pt x="280" y="352"/>
                    <a:pt x="280" y="352"/>
                  </a:cubicBezTo>
                  <a:cubicBezTo>
                    <a:pt x="168" y="352"/>
                    <a:pt x="168" y="352"/>
                    <a:pt x="168" y="352"/>
                  </a:cubicBezTo>
                  <a:cubicBezTo>
                    <a:pt x="168" y="312"/>
                    <a:pt x="168" y="312"/>
                    <a:pt x="168" y="312"/>
                  </a:cubicBezTo>
                  <a:close/>
                  <a:moveTo>
                    <a:pt x="432" y="32"/>
                  </a:moveTo>
                  <a:cubicBezTo>
                    <a:pt x="432" y="32"/>
                    <a:pt x="432" y="32"/>
                    <a:pt x="432" y="32"/>
                  </a:cubicBezTo>
                  <a:cubicBezTo>
                    <a:pt x="432" y="280"/>
                    <a:pt x="432" y="280"/>
                    <a:pt x="432" y="280"/>
                  </a:cubicBezTo>
                  <a:cubicBezTo>
                    <a:pt x="432" y="289"/>
                    <a:pt x="425" y="296"/>
                    <a:pt x="416" y="296"/>
                  </a:cubicBezTo>
                  <a:cubicBezTo>
                    <a:pt x="416" y="296"/>
                    <a:pt x="416" y="296"/>
                    <a:pt x="416" y="296"/>
                  </a:cubicBezTo>
                  <a:cubicBezTo>
                    <a:pt x="32" y="296"/>
                    <a:pt x="32" y="296"/>
                    <a:pt x="32" y="296"/>
                  </a:cubicBezTo>
                  <a:cubicBezTo>
                    <a:pt x="32" y="296"/>
                    <a:pt x="32" y="296"/>
                    <a:pt x="32" y="296"/>
                  </a:cubicBezTo>
                  <a:cubicBezTo>
                    <a:pt x="23" y="296"/>
                    <a:pt x="16" y="289"/>
                    <a:pt x="16" y="280"/>
                  </a:cubicBezTo>
                  <a:cubicBezTo>
                    <a:pt x="16" y="32"/>
                    <a:pt x="16" y="32"/>
                    <a:pt x="16" y="32"/>
                  </a:cubicBezTo>
                  <a:cubicBezTo>
                    <a:pt x="16" y="32"/>
                    <a:pt x="16" y="32"/>
                    <a:pt x="16" y="32"/>
                  </a:cubicBezTo>
                  <a:cubicBezTo>
                    <a:pt x="16" y="23"/>
                    <a:pt x="23" y="16"/>
                    <a:pt x="32" y="16"/>
                  </a:cubicBezTo>
                  <a:cubicBezTo>
                    <a:pt x="416" y="16"/>
                    <a:pt x="416" y="16"/>
                    <a:pt x="416" y="16"/>
                  </a:cubicBezTo>
                  <a:cubicBezTo>
                    <a:pt x="425" y="16"/>
                    <a:pt x="432" y="23"/>
                    <a:pt x="432" y="32"/>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90000"/>
                </a:lnSpc>
                <a:spcBef>
                  <a:spcPts val="120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004D9F"/>
                </a:solidFill>
                <a:effectLst/>
                <a:uLnTx/>
                <a:uFillTx/>
                <a:latin typeface="Arial"/>
                <a:ea typeface="+mn-ea"/>
                <a:cs typeface="+mn-cs"/>
              </a:endParaRPr>
            </a:p>
          </p:txBody>
        </p:sp>
      </p:grpSp>
      <p:sp>
        <p:nvSpPr>
          <p:cNvPr id="18" name="Freihandform: Form 109">
            <a:extLst>
              <a:ext uri="{FF2B5EF4-FFF2-40B4-BE49-F238E27FC236}">
                <a16:creationId xmlns:a16="http://schemas.microsoft.com/office/drawing/2014/main" id="{C3D97DB0-E86E-25FE-F370-FEBBAD7DC9B0}"/>
              </a:ext>
            </a:extLst>
          </p:cNvPr>
          <p:cNvSpPr/>
          <p:nvPr/>
        </p:nvSpPr>
        <p:spPr>
          <a:xfrm>
            <a:off x="6925239" y="1177025"/>
            <a:ext cx="499382" cy="416379"/>
          </a:xfrm>
          <a:custGeom>
            <a:avLst/>
            <a:gdLst>
              <a:gd name="connsiteX0" fmla="*/ 0 w 499382"/>
              <a:gd name="connsiteY0" fmla="*/ 202747 h 416379"/>
              <a:gd name="connsiteX1" fmla="*/ 102054 w 499382"/>
              <a:gd name="connsiteY1" fmla="*/ 58511 h 416379"/>
              <a:gd name="connsiteX2" fmla="*/ 171450 w 499382"/>
              <a:gd name="connsiteY2" fmla="*/ 9525 h 416379"/>
              <a:gd name="connsiteX3" fmla="*/ 247650 w 499382"/>
              <a:gd name="connsiteY3" fmla="*/ 0 h 416379"/>
              <a:gd name="connsiteX4" fmla="*/ 351064 w 499382"/>
              <a:gd name="connsiteY4" fmla="*/ 23132 h 416379"/>
              <a:gd name="connsiteX5" fmla="*/ 434068 w 499382"/>
              <a:gd name="connsiteY5" fmla="*/ 112940 h 416379"/>
              <a:gd name="connsiteX6" fmla="*/ 499382 w 499382"/>
              <a:gd name="connsiteY6" fmla="*/ 209550 h 416379"/>
              <a:gd name="connsiteX7" fmla="*/ 442232 w 499382"/>
              <a:gd name="connsiteY7" fmla="*/ 300718 h 416379"/>
              <a:gd name="connsiteX8" fmla="*/ 390525 w 499382"/>
              <a:gd name="connsiteY8" fmla="*/ 353786 h 416379"/>
              <a:gd name="connsiteX9" fmla="*/ 332014 w 499382"/>
              <a:gd name="connsiteY9" fmla="*/ 393247 h 416379"/>
              <a:gd name="connsiteX10" fmla="*/ 255814 w 499382"/>
              <a:gd name="connsiteY10" fmla="*/ 416379 h 416379"/>
              <a:gd name="connsiteX11" fmla="*/ 178254 w 499382"/>
              <a:gd name="connsiteY11" fmla="*/ 402772 h 416379"/>
              <a:gd name="connsiteX12" fmla="*/ 106136 w 499382"/>
              <a:gd name="connsiteY12" fmla="*/ 361950 h 416379"/>
              <a:gd name="connsiteX13" fmla="*/ 36739 w 499382"/>
              <a:gd name="connsiteY13" fmla="*/ 270782 h 416379"/>
              <a:gd name="connsiteX14" fmla="*/ 0 w 499382"/>
              <a:gd name="connsiteY14" fmla="*/ 202747 h 416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99382" h="416379">
                <a:moveTo>
                  <a:pt x="0" y="202747"/>
                </a:moveTo>
                <a:lnTo>
                  <a:pt x="102054" y="58511"/>
                </a:lnTo>
                <a:lnTo>
                  <a:pt x="171450" y="9525"/>
                </a:lnTo>
                <a:lnTo>
                  <a:pt x="247650" y="0"/>
                </a:lnTo>
                <a:lnTo>
                  <a:pt x="351064" y="23132"/>
                </a:lnTo>
                <a:lnTo>
                  <a:pt x="434068" y="112940"/>
                </a:lnTo>
                <a:lnTo>
                  <a:pt x="499382" y="209550"/>
                </a:lnTo>
                <a:lnTo>
                  <a:pt x="442232" y="300718"/>
                </a:lnTo>
                <a:lnTo>
                  <a:pt x="390525" y="353786"/>
                </a:lnTo>
                <a:lnTo>
                  <a:pt x="332014" y="393247"/>
                </a:lnTo>
                <a:lnTo>
                  <a:pt x="255814" y="416379"/>
                </a:lnTo>
                <a:lnTo>
                  <a:pt x="178254" y="402772"/>
                </a:lnTo>
                <a:lnTo>
                  <a:pt x="106136" y="361950"/>
                </a:lnTo>
                <a:lnTo>
                  <a:pt x="36739" y="270782"/>
                </a:lnTo>
                <a:lnTo>
                  <a:pt x="0" y="20274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120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sp>
        <p:nvSpPr>
          <p:cNvPr id="20" name="Freihandform: Form 110">
            <a:extLst>
              <a:ext uri="{FF2B5EF4-FFF2-40B4-BE49-F238E27FC236}">
                <a16:creationId xmlns:a16="http://schemas.microsoft.com/office/drawing/2014/main" id="{81001407-A7B3-7A72-9B0E-E6A14B6FB523}"/>
              </a:ext>
            </a:extLst>
          </p:cNvPr>
          <p:cNvSpPr/>
          <p:nvPr/>
        </p:nvSpPr>
        <p:spPr>
          <a:xfrm>
            <a:off x="7428703" y="1177025"/>
            <a:ext cx="499382" cy="416379"/>
          </a:xfrm>
          <a:custGeom>
            <a:avLst/>
            <a:gdLst>
              <a:gd name="connsiteX0" fmla="*/ 0 w 499382"/>
              <a:gd name="connsiteY0" fmla="*/ 202747 h 416379"/>
              <a:gd name="connsiteX1" fmla="*/ 102054 w 499382"/>
              <a:gd name="connsiteY1" fmla="*/ 58511 h 416379"/>
              <a:gd name="connsiteX2" fmla="*/ 171450 w 499382"/>
              <a:gd name="connsiteY2" fmla="*/ 9525 h 416379"/>
              <a:gd name="connsiteX3" fmla="*/ 247650 w 499382"/>
              <a:gd name="connsiteY3" fmla="*/ 0 h 416379"/>
              <a:gd name="connsiteX4" fmla="*/ 351064 w 499382"/>
              <a:gd name="connsiteY4" fmla="*/ 23132 h 416379"/>
              <a:gd name="connsiteX5" fmla="*/ 434068 w 499382"/>
              <a:gd name="connsiteY5" fmla="*/ 112940 h 416379"/>
              <a:gd name="connsiteX6" fmla="*/ 499382 w 499382"/>
              <a:gd name="connsiteY6" fmla="*/ 209550 h 416379"/>
              <a:gd name="connsiteX7" fmla="*/ 442232 w 499382"/>
              <a:gd name="connsiteY7" fmla="*/ 300718 h 416379"/>
              <a:gd name="connsiteX8" fmla="*/ 390525 w 499382"/>
              <a:gd name="connsiteY8" fmla="*/ 353786 h 416379"/>
              <a:gd name="connsiteX9" fmla="*/ 332014 w 499382"/>
              <a:gd name="connsiteY9" fmla="*/ 393247 h 416379"/>
              <a:gd name="connsiteX10" fmla="*/ 255814 w 499382"/>
              <a:gd name="connsiteY10" fmla="*/ 416379 h 416379"/>
              <a:gd name="connsiteX11" fmla="*/ 178254 w 499382"/>
              <a:gd name="connsiteY11" fmla="*/ 402772 h 416379"/>
              <a:gd name="connsiteX12" fmla="*/ 106136 w 499382"/>
              <a:gd name="connsiteY12" fmla="*/ 361950 h 416379"/>
              <a:gd name="connsiteX13" fmla="*/ 36739 w 499382"/>
              <a:gd name="connsiteY13" fmla="*/ 270782 h 416379"/>
              <a:gd name="connsiteX14" fmla="*/ 0 w 499382"/>
              <a:gd name="connsiteY14" fmla="*/ 202747 h 416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99382" h="416379">
                <a:moveTo>
                  <a:pt x="0" y="202747"/>
                </a:moveTo>
                <a:lnTo>
                  <a:pt x="102054" y="58511"/>
                </a:lnTo>
                <a:lnTo>
                  <a:pt x="171450" y="9525"/>
                </a:lnTo>
                <a:lnTo>
                  <a:pt x="247650" y="0"/>
                </a:lnTo>
                <a:lnTo>
                  <a:pt x="351064" y="23132"/>
                </a:lnTo>
                <a:lnTo>
                  <a:pt x="434068" y="112940"/>
                </a:lnTo>
                <a:lnTo>
                  <a:pt x="499382" y="209550"/>
                </a:lnTo>
                <a:lnTo>
                  <a:pt x="442232" y="300718"/>
                </a:lnTo>
                <a:lnTo>
                  <a:pt x="390525" y="353786"/>
                </a:lnTo>
                <a:lnTo>
                  <a:pt x="332014" y="393247"/>
                </a:lnTo>
                <a:lnTo>
                  <a:pt x="255814" y="416379"/>
                </a:lnTo>
                <a:lnTo>
                  <a:pt x="178254" y="402772"/>
                </a:lnTo>
                <a:lnTo>
                  <a:pt x="106136" y="361950"/>
                </a:lnTo>
                <a:lnTo>
                  <a:pt x="36739" y="270782"/>
                </a:lnTo>
                <a:lnTo>
                  <a:pt x="0" y="20274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120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p:txBody>
      </p:sp>
      <p:pic>
        <p:nvPicPr>
          <p:cNvPr id="21" name="Grafik 94">
            <a:extLst>
              <a:ext uri="{FF2B5EF4-FFF2-40B4-BE49-F238E27FC236}">
                <a16:creationId xmlns:a16="http://schemas.microsoft.com/office/drawing/2014/main" id="{E2FF78EE-D36A-94C2-E285-5B0DC3744BF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70972" y="1168685"/>
            <a:ext cx="1976590" cy="433886"/>
          </a:xfrm>
          <a:prstGeom prst="rect">
            <a:avLst/>
          </a:prstGeom>
        </p:spPr>
      </p:pic>
      <p:cxnSp>
        <p:nvCxnSpPr>
          <p:cNvPr id="24" name="Straight Connector 23">
            <a:extLst>
              <a:ext uri="{FF2B5EF4-FFF2-40B4-BE49-F238E27FC236}">
                <a16:creationId xmlns:a16="http://schemas.microsoft.com/office/drawing/2014/main" id="{8C9B0214-6D2A-4D8D-26C2-BF11376F3A0F}"/>
              </a:ext>
            </a:extLst>
          </p:cNvPr>
          <p:cNvCxnSpPr>
            <a:cxnSpLocks/>
          </p:cNvCxnSpPr>
          <p:nvPr/>
        </p:nvCxnSpPr>
        <p:spPr>
          <a:xfrm>
            <a:off x="7602324" y="2864556"/>
            <a:ext cx="0" cy="473928"/>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957E0DE-E83E-7260-FD93-CC078136AFB0}"/>
              </a:ext>
            </a:extLst>
          </p:cNvPr>
          <p:cNvCxnSpPr>
            <a:cxnSpLocks/>
          </p:cNvCxnSpPr>
          <p:nvPr/>
        </p:nvCxnSpPr>
        <p:spPr>
          <a:xfrm>
            <a:off x="4603055" y="2864556"/>
            <a:ext cx="0" cy="473928"/>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62DC17B-AFE3-D975-2333-BADBD8E814F8}"/>
              </a:ext>
            </a:extLst>
          </p:cNvPr>
          <p:cNvCxnSpPr>
            <a:cxnSpLocks/>
          </p:cNvCxnSpPr>
          <p:nvPr/>
        </p:nvCxnSpPr>
        <p:spPr>
          <a:xfrm>
            <a:off x="10440331" y="2864556"/>
            <a:ext cx="0" cy="473928"/>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sp>
        <p:nvSpPr>
          <p:cNvPr id="11" name="Footer Placeholder 10">
            <a:extLst>
              <a:ext uri="{FF2B5EF4-FFF2-40B4-BE49-F238E27FC236}">
                <a16:creationId xmlns:a16="http://schemas.microsoft.com/office/drawing/2014/main" id="{667DEA90-8CC8-9822-7D62-01B205DDD0D2}"/>
              </a:ext>
            </a:extLst>
          </p:cNvPr>
          <p:cNvSpPr>
            <a:spLocks noGrp="1"/>
          </p:cNvSpPr>
          <p:nvPr>
            <p:ph type="ftr" sz="quarter" idx="3"/>
          </p:nvPr>
        </p:nvSpPr>
        <p:spPr/>
        <p:txBody>
          <a:bodyPr/>
          <a:lstStyle/>
          <a:p>
            <a:r>
              <a:rPr lang="en-US" dirty="0"/>
              <a:t>Streamline your microbial WGS</a:t>
            </a:r>
          </a:p>
        </p:txBody>
      </p:sp>
      <p:cxnSp>
        <p:nvCxnSpPr>
          <p:cNvPr id="26" name="Straight Connector 46">
            <a:extLst>
              <a:ext uri="{FF2B5EF4-FFF2-40B4-BE49-F238E27FC236}">
                <a16:creationId xmlns:a16="http://schemas.microsoft.com/office/drawing/2014/main" id="{823D1DF6-4E51-3E14-3999-F515EEC8BA94}"/>
              </a:ext>
            </a:extLst>
          </p:cNvPr>
          <p:cNvCxnSpPr>
            <a:cxnSpLocks/>
          </p:cNvCxnSpPr>
          <p:nvPr/>
        </p:nvCxnSpPr>
        <p:spPr>
          <a:xfrm flipV="1">
            <a:off x="1486475" y="1858968"/>
            <a:ext cx="0" cy="731520"/>
          </a:xfrm>
          <a:prstGeom prst="line">
            <a:avLst/>
          </a:prstGeom>
          <a:ln>
            <a:tailEnd type="oval"/>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5AE330ED-3A9E-A5FF-CC94-ED9B78FEDBD1}"/>
              </a:ext>
            </a:extLst>
          </p:cNvPr>
          <p:cNvCxnSpPr>
            <a:cxnSpLocks/>
          </p:cNvCxnSpPr>
          <p:nvPr/>
        </p:nvCxnSpPr>
        <p:spPr>
          <a:xfrm>
            <a:off x="1486475" y="2590488"/>
            <a:ext cx="1645920" cy="0"/>
          </a:xfrm>
          <a:prstGeom prst="line">
            <a:avLst/>
          </a:prstGeom>
        </p:spPr>
        <p:style>
          <a:lnRef idx="1">
            <a:schemeClr val="accent1"/>
          </a:lnRef>
          <a:fillRef idx="0">
            <a:schemeClr val="accent1"/>
          </a:fillRef>
          <a:effectRef idx="0">
            <a:schemeClr val="accent1"/>
          </a:effectRef>
          <a:fontRef idx="minor">
            <a:schemeClr val="tx1"/>
          </a:fontRef>
        </p:style>
      </p:cxnSp>
      <p:sp>
        <p:nvSpPr>
          <p:cNvPr id="54" name="Text Placeholder 4">
            <a:extLst>
              <a:ext uri="{FF2B5EF4-FFF2-40B4-BE49-F238E27FC236}">
                <a16:creationId xmlns:a16="http://schemas.microsoft.com/office/drawing/2014/main" id="{96F7CAD3-FF17-8A5E-99B8-0E081D66733C}"/>
              </a:ext>
            </a:extLst>
          </p:cNvPr>
          <p:cNvSpPr txBox="1">
            <a:spLocks/>
          </p:cNvSpPr>
          <p:nvPr/>
        </p:nvSpPr>
        <p:spPr>
          <a:xfrm>
            <a:off x="6160451" y="3515174"/>
            <a:ext cx="2792742" cy="2648510"/>
          </a:xfrm>
          <a:prstGeom prst="rect">
            <a:avLst/>
          </a:prstGeom>
          <a:noFill/>
          <a:extLst>
            <a:ext uri="{909E8E84-426E-40DD-AFC4-6F175D3DCCD1}">
              <a14:hiddenFill xmlns:a14="http://schemas.microsoft.com/office/drawing/2010/main">
                <a:solidFill>
                  <a:srgbClr val="FFFFFF"/>
                </a:solidFill>
              </a14:hiddenFill>
            </a:ext>
          </a:extLst>
        </p:spPr>
        <p:txBody>
          <a:bodyPr vert="horz" lIns="0" tIns="0" rIns="0" bIns="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QIAseq FX DNA Library Kit</a:t>
            </a:r>
          </a:p>
          <a:p>
            <a:pPr lvl="2"/>
            <a:r>
              <a:rPr lang="en-US" sz="1400" b="0" dirty="0">
                <a:solidFill>
                  <a:schemeClr val="tx2"/>
                </a:solidFill>
              </a:rPr>
              <a:t>All-enzymatic library prep for WGS</a:t>
            </a:r>
          </a:p>
          <a:p>
            <a:pPr>
              <a:spcBef>
                <a:spcPts val="2400"/>
              </a:spcBef>
            </a:pPr>
            <a:r>
              <a:rPr lang="en-US" dirty="0"/>
              <a:t>QIAseq Normalizer Kit</a:t>
            </a:r>
          </a:p>
          <a:p>
            <a:pPr lvl="2"/>
            <a:r>
              <a:rPr lang="en-US" sz="1400" b="0" dirty="0">
                <a:solidFill>
                  <a:schemeClr val="tx2"/>
                </a:solidFill>
              </a:rPr>
              <a:t>Rapid library normalization for high-throughput sequencing </a:t>
            </a:r>
          </a:p>
          <a:p>
            <a:pPr>
              <a:spcBef>
                <a:spcPts val="2400"/>
              </a:spcBef>
            </a:pPr>
            <a:r>
              <a:rPr lang="en-US" dirty="0"/>
              <a:t>QIAseq Beads</a:t>
            </a:r>
          </a:p>
          <a:p>
            <a:pPr lvl="2"/>
            <a:endParaRPr lang="en-US" sz="1400" b="0" dirty="0">
              <a:solidFill>
                <a:schemeClr val="tx2"/>
              </a:solidFill>
            </a:endParaRPr>
          </a:p>
          <a:p>
            <a:pPr lvl="2"/>
            <a:endParaRPr lang="en-US" sz="1400" dirty="0"/>
          </a:p>
          <a:p>
            <a:pPr lvl="2"/>
            <a:endParaRPr lang="en-US" sz="1400" dirty="0"/>
          </a:p>
        </p:txBody>
      </p:sp>
      <p:sp>
        <p:nvSpPr>
          <p:cNvPr id="61" name="Text Placeholder 4">
            <a:extLst>
              <a:ext uri="{FF2B5EF4-FFF2-40B4-BE49-F238E27FC236}">
                <a16:creationId xmlns:a16="http://schemas.microsoft.com/office/drawing/2014/main" id="{E3489117-923C-590F-4365-3D0D00899B80}"/>
              </a:ext>
            </a:extLst>
          </p:cNvPr>
          <p:cNvSpPr txBox="1">
            <a:spLocks/>
          </p:cNvSpPr>
          <p:nvPr/>
        </p:nvSpPr>
        <p:spPr>
          <a:xfrm>
            <a:off x="9046501" y="3514243"/>
            <a:ext cx="2779726" cy="1743348"/>
          </a:xfrm>
          <a:prstGeom prst="rect">
            <a:avLst/>
          </a:prstGeom>
          <a:noFill/>
          <a:extLst>
            <a:ext uri="{909E8E84-426E-40DD-AFC4-6F175D3DCCD1}">
              <a14:hiddenFill xmlns:a14="http://schemas.microsoft.com/office/drawing/2010/main">
                <a:solidFill>
                  <a:srgbClr val="FFFFFF"/>
                </a:solidFill>
              </a14:hiddenFill>
            </a:ext>
          </a:extLst>
        </p:spPr>
        <p:txBody>
          <a:bodyPr vert="horz" lIns="0" tIns="0" rIns="0" bIns="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Microbial Analysis Portal (MAP)</a:t>
            </a:r>
          </a:p>
          <a:p>
            <a:pPr lvl="2"/>
            <a:r>
              <a:rPr lang="en-US" sz="1400" b="0" dirty="0">
                <a:solidFill>
                  <a:schemeClr val="tx2"/>
                </a:solidFill>
              </a:rPr>
              <a:t>Comprehensive metagenomic analysis</a:t>
            </a:r>
          </a:p>
          <a:p>
            <a:pPr lvl="2"/>
            <a:endParaRPr lang="en-US" sz="1400" dirty="0"/>
          </a:p>
          <a:p>
            <a:pPr lvl="2"/>
            <a:endParaRPr lang="en-US" sz="1400" dirty="0"/>
          </a:p>
        </p:txBody>
      </p:sp>
      <p:sp>
        <p:nvSpPr>
          <p:cNvPr id="36" name="Graphic 44">
            <a:extLst>
              <a:ext uri="{FF2B5EF4-FFF2-40B4-BE49-F238E27FC236}">
                <a16:creationId xmlns:a16="http://schemas.microsoft.com/office/drawing/2014/main" id="{D16FA273-B4F6-14B0-8E96-9D8CB77E4C1E}"/>
              </a:ext>
            </a:extLst>
          </p:cNvPr>
          <p:cNvSpPr/>
          <p:nvPr/>
        </p:nvSpPr>
        <p:spPr>
          <a:xfrm>
            <a:off x="330513" y="3416968"/>
            <a:ext cx="5736630" cy="731520"/>
          </a:xfrm>
          <a:custGeom>
            <a:avLst/>
            <a:gdLst>
              <a:gd name="connsiteX0" fmla="*/ 2759202 w 2971800"/>
              <a:gd name="connsiteY0" fmla="*/ 760286 h 760285"/>
              <a:gd name="connsiteX1" fmla="*/ 71819 w 2971800"/>
              <a:gd name="connsiteY1" fmla="*/ 760286 h 760285"/>
              <a:gd name="connsiteX2" fmla="*/ 0 w 2971800"/>
              <a:gd name="connsiteY2" fmla="*/ 669512 h 760285"/>
              <a:gd name="connsiteX3" fmla="*/ 0 w 2971800"/>
              <a:gd name="connsiteY3" fmla="*/ 90773 h 760285"/>
              <a:gd name="connsiteX4" fmla="*/ 71819 w 2971800"/>
              <a:gd name="connsiteY4" fmla="*/ 0 h 760285"/>
              <a:gd name="connsiteX5" fmla="*/ 2759202 w 2971800"/>
              <a:gd name="connsiteY5" fmla="*/ 0 h 760285"/>
              <a:gd name="connsiteX6" fmla="*/ 2820829 w 2971800"/>
              <a:gd name="connsiteY6" fmla="*/ 44291 h 760285"/>
              <a:gd name="connsiteX7" fmla="*/ 2964942 w 2971800"/>
              <a:gd name="connsiteY7" fmla="*/ 349091 h 760285"/>
              <a:gd name="connsiteX8" fmla="*/ 2964942 w 2971800"/>
              <a:gd name="connsiteY8" fmla="*/ 410432 h 760285"/>
              <a:gd name="connsiteX9" fmla="*/ 2820829 w 2971800"/>
              <a:gd name="connsiteY9" fmla="*/ 716090 h 760285"/>
              <a:gd name="connsiteX10" fmla="*/ 2759202 w 2971800"/>
              <a:gd name="connsiteY10" fmla="*/ 760286 h 76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71800" h="760285">
                <a:moveTo>
                  <a:pt x="2759202" y="760286"/>
                </a:moveTo>
                <a:lnTo>
                  <a:pt x="71819" y="760286"/>
                </a:lnTo>
                <a:cubicBezTo>
                  <a:pt x="32099" y="760286"/>
                  <a:pt x="0" y="719709"/>
                  <a:pt x="0" y="669512"/>
                </a:cubicBezTo>
                <a:lnTo>
                  <a:pt x="0" y="90773"/>
                </a:lnTo>
                <a:cubicBezTo>
                  <a:pt x="0" y="40672"/>
                  <a:pt x="32099" y="0"/>
                  <a:pt x="71819" y="0"/>
                </a:cubicBezTo>
                <a:lnTo>
                  <a:pt x="2759202" y="0"/>
                </a:lnTo>
                <a:cubicBezTo>
                  <a:pt x="2784443" y="0"/>
                  <a:pt x="2807875" y="16764"/>
                  <a:pt x="2820829" y="44291"/>
                </a:cubicBezTo>
                <a:lnTo>
                  <a:pt x="2964942" y="349091"/>
                </a:lnTo>
                <a:cubicBezTo>
                  <a:pt x="2974087" y="368516"/>
                  <a:pt x="2974087" y="391008"/>
                  <a:pt x="2964942" y="410432"/>
                </a:cubicBezTo>
                <a:lnTo>
                  <a:pt x="2820829" y="716090"/>
                </a:lnTo>
                <a:cubicBezTo>
                  <a:pt x="2807875" y="743522"/>
                  <a:pt x="2784443" y="760286"/>
                  <a:pt x="2759202" y="760286"/>
                </a:cubicBezTo>
                <a:close/>
              </a:path>
            </a:pathLst>
          </a:custGeom>
          <a:solidFill>
            <a:srgbClr val="6C1D43"/>
          </a:solidFill>
          <a:ln w="9525" cap="flat">
            <a:noFill/>
            <a:prstDash val="solid"/>
            <a:miter/>
          </a:ln>
        </p:spPr>
        <p:txBody>
          <a:bodyPr rtlCol="0" anchor="ctr"/>
          <a:lstStyle/>
          <a:p>
            <a:pPr algn="ctr"/>
            <a:endParaRPr lang="en-US" dirty="0">
              <a:solidFill>
                <a:schemeClr val="bg1"/>
              </a:solidFill>
            </a:endParaRPr>
          </a:p>
        </p:txBody>
      </p:sp>
      <p:sp>
        <p:nvSpPr>
          <p:cNvPr id="17" name="TextBox 16">
            <a:extLst>
              <a:ext uri="{FF2B5EF4-FFF2-40B4-BE49-F238E27FC236}">
                <a16:creationId xmlns:a16="http://schemas.microsoft.com/office/drawing/2014/main" id="{699A4AFA-DE88-2D7A-9055-8F86859D0933}"/>
              </a:ext>
            </a:extLst>
          </p:cNvPr>
          <p:cNvSpPr txBox="1"/>
          <p:nvPr/>
        </p:nvSpPr>
        <p:spPr>
          <a:xfrm>
            <a:off x="368082" y="3540686"/>
            <a:ext cx="2329398" cy="480131"/>
          </a:xfrm>
          <a:prstGeom prst="rect">
            <a:avLst/>
          </a:prstGeom>
          <a:noFill/>
        </p:spPr>
        <p:txBody>
          <a:bodyPr wrap="square">
            <a:spAutoFit/>
          </a:bodyPr>
          <a:lstStyle/>
          <a:p>
            <a:r>
              <a:rPr lang="en-US" dirty="0">
                <a:solidFill>
                  <a:schemeClr val="bg1"/>
                </a:solidFill>
              </a:rPr>
              <a:t>QIAamp PowerFecal Pro WGS SeqSet</a:t>
            </a:r>
          </a:p>
        </p:txBody>
      </p:sp>
      <p:sp>
        <p:nvSpPr>
          <p:cNvPr id="37" name="Graphic 44">
            <a:extLst>
              <a:ext uri="{FF2B5EF4-FFF2-40B4-BE49-F238E27FC236}">
                <a16:creationId xmlns:a16="http://schemas.microsoft.com/office/drawing/2014/main" id="{53A1D276-D1D9-D581-53C2-F4A77BFC4210}"/>
              </a:ext>
            </a:extLst>
          </p:cNvPr>
          <p:cNvSpPr/>
          <p:nvPr/>
        </p:nvSpPr>
        <p:spPr>
          <a:xfrm>
            <a:off x="330513" y="4377175"/>
            <a:ext cx="5736630" cy="731520"/>
          </a:xfrm>
          <a:custGeom>
            <a:avLst/>
            <a:gdLst>
              <a:gd name="connsiteX0" fmla="*/ 2759202 w 2971800"/>
              <a:gd name="connsiteY0" fmla="*/ 760286 h 760285"/>
              <a:gd name="connsiteX1" fmla="*/ 71819 w 2971800"/>
              <a:gd name="connsiteY1" fmla="*/ 760286 h 760285"/>
              <a:gd name="connsiteX2" fmla="*/ 0 w 2971800"/>
              <a:gd name="connsiteY2" fmla="*/ 669512 h 760285"/>
              <a:gd name="connsiteX3" fmla="*/ 0 w 2971800"/>
              <a:gd name="connsiteY3" fmla="*/ 90773 h 760285"/>
              <a:gd name="connsiteX4" fmla="*/ 71819 w 2971800"/>
              <a:gd name="connsiteY4" fmla="*/ 0 h 760285"/>
              <a:gd name="connsiteX5" fmla="*/ 2759202 w 2971800"/>
              <a:gd name="connsiteY5" fmla="*/ 0 h 760285"/>
              <a:gd name="connsiteX6" fmla="*/ 2820829 w 2971800"/>
              <a:gd name="connsiteY6" fmla="*/ 44291 h 760285"/>
              <a:gd name="connsiteX7" fmla="*/ 2964942 w 2971800"/>
              <a:gd name="connsiteY7" fmla="*/ 349091 h 760285"/>
              <a:gd name="connsiteX8" fmla="*/ 2964942 w 2971800"/>
              <a:gd name="connsiteY8" fmla="*/ 410432 h 760285"/>
              <a:gd name="connsiteX9" fmla="*/ 2820829 w 2971800"/>
              <a:gd name="connsiteY9" fmla="*/ 716090 h 760285"/>
              <a:gd name="connsiteX10" fmla="*/ 2759202 w 2971800"/>
              <a:gd name="connsiteY10" fmla="*/ 760286 h 76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71800" h="760285">
                <a:moveTo>
                  <a:pt x="2759202" y="760286"/>
                </a:moveTo>
                <a:lnTo>
                  <a:pt x="71819" y="760286"/>
                </a:lnTo>
                <a:cubicBezTo>
                  <a:pt x="32099" y="760286"/>
                  <a:pt x="0" y="719709"/>
                  <a:pt x="0" y="669512"/>
                </a:cubicBezTo>
                <a:lnTo>
                  <a:pt x="0" y="90773"/>
                </a:lnTo>
                <a:cubicBezTo>
                  <a:pt x="0" y="40672"/>
                  <a:pt x="32099" y="0"/>
                  <a:pt x="71819" y="0"/>
                </a:cubicBezTo>
                <a:lnTo>
                  <a:pt x="2759202" y="0"/>
                </a:lnTo>
                <a:cubicBezTo>
                  <a:pt x="2784443" y="0"/>
                  <a:pt x="2807875" y="16764"/>
                  <a:pt x="2820829" y="44291"/>
                </a:cubicBezTo>
                <a:lnTo>
                  <a:pt x="2964942" y="349091"/>
                </a:lnTo>
                <a:cubicBezTo>
                  <a:pt x="2974087" y="368516"/>
                  <a:pt x="2974087" y="391008"/>
                  <a:pt x="2964942" y="410432"/>
                </a:cubicBezTo>
                <a:lnTo>
                  <a:pt x="2820829" y="716090"/>
                </a:lnTo>
                <a:cubicBezTo>
                  <a:pt x="2807875" y="743522"/>
                  <a:pt x="2784443" y="760286"/>
                  <a:pt x="2759202" y="760286"/>
                </a:cubicBezTo>
                <a:close/>
              </a:path>
            </a:pathLst>
          </a:custGeom>
          <a:solidFill>
            <a:srgbClr val="DD9755"/>
          </a:solidFill>
          <a:ln w="9525" cap="flat">
            <a:noFill/>
            <a:prstDash val="solid"/>
            <a:miter/>
          </a:ln>
        </p:spPr>
        <p:txBody>
          <a:bodyPr rtlCol="0" anchor="ctr"/>
          <a:lstStyle/>
          <a:p>
            <a:pPr algn="ctr"/>
            <a:endParaRPr lang="en-US" dirty="0">
              <a:solidFill>
                <a:schemeClr val="bg1"/>
              </a:solidFill>
            </a:endParaRPr>
          </a:p>
        </p:txBody>
      </p:sp>
      <p:sp>
        <p:nvSpPr>
          <p:cNvPr id="29" name="Text Placeholder 4">
            <a:extLst>
              <a:ext uri="{FF2B5EF4-FFF2-40B4-BE49-F238E27FC236}">
                <a16:creationId xmlns:a16="http://schemas.microsoft.com/office/drawing/2014/main" id="{846B544D-F693-968D-6806-E34F253E57F8}"/>
              </a:ext>
            </a:extLst>
          </p:cNvPr>
          <p:cNvSpPr txBox="1">
            <a:spLocks/>
          </p:cNvSpPr>
          <p:nvPr/>
        </p:nvSpPr>
        <p:spPr>
          <a:xfrm>
            <a:off x="3238809" y="3515174"/>
            <a:ext cx="2792742" cy="1743348"/>
          </a:xfrm>
          <a:prstGeom prst="rect">
            <a:avLst/>
          </a:prstGeom>
          <a:noFill/>
          <a:extLst>
            <a:ext uri="{909E8E84-426E-40DD-AFC4-6F175D3DCCD1}">
              <a14:hiddenFill xmlns:a14="http://schemas.microsoft.com/office/drawing/2010/main">
                <a:solidFill>
                  <a:srgbClr val="FFFFFF"/>
                </a:solidFill>
              </a14:hiddenFill>
            </a:ext>
          </a:extLst>
        </p:spPr>
        <p:txBody>
          <a:bodyPr vert="horz" lIns="0" tIns="0" rIns="0" bIns="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1"/>
                </a:solidFill>
              </a:rPr>
              <a:t>QIAamp PowerFecal Pro DNA</a:t>
            </a:r>
          </a:p>
          <a:p>
            <a:pPr lvl="2"/>
            <a:r>
              <a:rPr lang="en-US" sz="1400" b="0" dirty="0">
                <a:solidFill>
                  <a:schemeClr val="bg1"/>
                </a:solidFill>
              </a:rPr>
              <a:t>Stool samples</a:t>
            </a:r>
          </a:p>
          <a:p>
            <a:pPr>
              <a:spcBef>
                <a:spcPts val="3600"/>
              </a:spcBef>
            </a:pPr>
            <a:r>
              <a:rPr lang="en-US" dirty="0">
                <a:solidFill>
                  <a:schemeClr val="bg1"/>
                </a:solidFill>
              </a:rPr>
              <a:t>DNeasy PowerSoil Pro </a:t>
            </a:r>
          </a:p>
          <a:p>
            <a:pPr lvl="2"/>
            <a:r>
              <a:rPr lang="en-US" sz="1400" b="0" dirty="0">
                <a:solidFill>
                  <a:schemeClr val="bg1"/>
                </a:solidFill>
              </a:rPr>
              <a:t>Soil samples</a:t>
            </a:r>
          </a:p>
          <a:p>
            <a:pPr lvl="2"/>
            <a:endParaRPr lang="en-US" sz="1400" dirty="0">
              <a:solidFill>
                <a:schemeClr val="bg1"/>
              </a:solidFill>
            </a:endParaRPr>
          </a:p>
          <a:p>
            <a:pPr lvl="2"/>
            <a:endParaRPr lang="en-US" sz="1400" dirty="0">
              <a:solidFill>
                <a:schemeClr val="bg1"/>
              </a:solidFill>
            </a:endParaRPr>
          </a:p>
        </p:txBody>
      </p:sp>
      <p:sp>
        <p:nvSpPr>
          <p:cNvPr id="33" name="TextBox 32">
            <a:extLst>
              <a:ext uri="{FF2B5EF4-FFF2-40B4-BE49-F238E27FC236}">
                <a16:creationId xmlns:a16="http://schemas.microsoft.com/office/drawing/2014/main" id="{85BAEE96-EA78-A340-1B89-7D9AA79DEFF3}"/>
              </a:ext>
            </a:extLst>
          </p:cNvPr>
          <p:cNvSpPr txBox="1"/>
          <p:nvPr/>
        </p:nvSpPr>
        <p:spPr>
          <a:xfrm>
            <a:off x="334963" y="4521567"/>
            <a:ext cx="2236785" cy="480131"/>
          </a:xfrm>
          <a:prstGeom prst="rect">
            <a:avLst/>
          </a:prstGeom>
          <a:noFill/>
        </p:spPr>
        <p:txBody>
          <a:bodyPr wrap="square">
            <a:spAutoFit/>
          </a:bodyPr>
          <a:lstStyle/>
          <a:p>
            <a:r>
              <a:rPr lang="en-US" dirty="0">
                <a:solidFill>
                  <a:schemeClr val="bg1"/>
                </a:solidFill>
              </a:rPr>
              <a:t>DNeasy PowerSoil Pro WGS SeqSet</a:t>
            </a:r>
          </a:p>
        </p:txBody>
      </p:sp>
    </p:spTree>
    <p:extLst>
      <p:ext uri="{BB962C8B-B14F-4D97-AF65-F5344CB8AC3E}">
        <p14:creationId xmlns:p14="http://schemas.microsoft.com/office/powerpoint/2010/main" val="1836118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EC399DE-89FA-95F0-845D-A3D7F0675069}"/>
              </a:ext>
            </a:extLst>
          </p:cNvPr>
          <p:cNvSpPr>
            <a:spLocks noGrp="1"/>
          </p:cNvSpPr>
          <p:nvPr>
            <p:ph type="sldNum" sz="quarter" idx="12"/>
          </p:nvPr>
        </p:nvSpPr>
        <p:spPr/>
        <p:txBody>
          <a:bodyPr/>
          <a:lstStyle/>
          <a:p>
            <a:fld id="{2829B15B-196A-403D-A1C3-C20B7FAF7988}" type="slidenum">
              <a:rPr lang="en-US" smtClean="0"/>
              <a:pPr/>
              <a:t>11</a:t>
            </a:fld>
            <a:endParaRPr lang="en-US" dirty="0"/>
          </a:p>
        </p:txBody>
      </p:sp>
      <p:sp>
        <p:nvSpPr>
          <p:cNvPr id="10" name="Title 1">
            <a:extLst>
              <a:ext uri="{FF2B5EF4-FFF2-40B4-BE49-F238E27FC236}">
                <a16:creationId xmlns:a16="http://schemas.microsoft.com/office/drawing/2014/main" id="{CAD063B1-F33F-A3C6-3516-256E53F365EF}"/>
              </a:ext>
            </a:extLst>
          </p:cNvPr>
          <p:cNvSpPr>
            <a:spLocks noGrp="1"/>
          </p:cNvSpPr>
          <p:nvPr>
            <p:ph type="title"/>
          </p:nvPr>
        </p:nvSpPr>
        <p:spPr>
          <a:xfrm>
            <a:off x="334963" y="315914"/>
            <a:ext cx="10702371" cy="679449"/>
          </a:xfrm>
        </p:spPr>
        <p:txBody>
          <a:bodyPr/>
          <a:lstStyle/>
          <a:p>
            <a:r>
              <a:rPr lang="en-US" dirty="0"/>
              <a:t>Taxonomic ID and abundance</a:t>
            </a:r>
          </a:p>
        </p:txBody>
      </p:sp>
      <p:pic>
        <p:nvPicPr>
          <p:cNvPr id="3" name="Picture 2">
            <a:extLst>
              <a:ext uri="{FF2B5EF4-FFF2-40B4-BE49-F238E27FC236}">
                <a16:creationId xmlns:a16="http://schemas.microsoft.com/office/drawing/2014/main" id="{0BF106ED-CF4F-970F-A843-6904CE552D99}"/>
              </a:ext>
            </a:extLst>
          </p:cNvPr>
          <p:cNvPicPr>
            <a:picLocks noChangeAspect="1"/>
          </p:cNvPicPr>
          <p:nvPr/>
        </p:nvPicPr>
        <p:blipFill>
          <a:blip r:embed="rId3"/>
          <a:stretch>
            <a:fillRect/>
          </a:stretch>
        </p:blipFill>
        <p:spPr>
          <a:xfrm>
            <a:off x="355983" y="1260859"/>
            <a:ext cx="11501055" cy="4749582"/>
          </a:xfrm>
          <a:prstGeom prst="rect">
            <a:avLst/>
          </a:prstGeom>
          <a:ln>
            <a:solidFill>
              <a:schemeClr val="tx2">
                <a:lumMod val="50000"/>
                <a:lumOff val="50000"/>
              </a:schemeClr>
            </a:solidFill>
          </a:ln>
        </p:spPr>
      </p:pic>
      <p:sp>
        <p:nvSpPr>
          <p:cNvPr id="2" name="Footer Placeholder 1">
            <a:extLst>
              <a:ext uri="{FF2B5EF4-FFF2-40B4-BE49-F238E27FC236}">
                <a16:creationId xmlns:a16="http://schemas.microsoft.com/office/drawing/2014/main" id="{87A0EAA3-BBC8-852D-951E-FF03BCDB50E8}"/>
              </a:ext>
            </a:extLst>
          </p:cNvPr>
          <p:cNvSpPr>
            <a:spLocks noGrp="1"/>
          </p:cNvSpPr>
          <p:nvPr>
            <p:ph type="ftr" sz="quarter" idx="11"/>
          </p:nvPr>
        </p:nvSpPr>
        <p:spPr/>
        <p:txBody>
          <a:bodyPr/>
          <a:lstStyle/>
          <a:p>
            <a:r>
              <a:rPr lang="en-US" dirty="0"/>
              <a:t>Streamline your microbial WGS</a:t>
            </a:r>
          </a:p>
        </p:txBody>
      </p:sp>
    </p:spTree>
    <p:extLst>
      <p:ext uri="{BB962C8B-B14F-4D97-AF65-F5344CB8AC3E}">
        <p14:creationId xmlns:p14="http://schemas.microsoft.com/office/powerpoint/2010/main" val="1677553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D9F2F-1594-4B76-779E-2BC41F7DB796}"/>
              </a:ext>
            </a:extLst>
          </p:cNvPr>
          <p:cNvSpPr>
            <a:spLocks noGrp="1"/>
          </p:cNvSpPr>
          <p:nvPr>
            <p:ph type="title"/>
          </p:nvPr>
        </p:nvSpPr>
        <p:spPr/>
        <p:txBody>
          <a:bodyPr/>
          <a:lstStyle/>
          <a:p>
            <a:r>
              <a:rPr lang="en-US" dirty="0"/>
              <a:t>AMR abundance and profiling</a:t>
            </a:r>
          </a:p>
        </p:txBody>
      </p:sp>
      <p:sp>
        <p:nvSpPr>
          <p:cNvPr id="6" name="Slide Number Placeholder 5">
            <a:extLst>
              <a:ext uri="{FF2B5EF4-FFF2-40B4-BE49-F238E27FC236}">
                <a16:creationId xmlns:a16="http://schemas.microsoft.com/office/drawing/2014/main" id="{24CB6B3D-F149-D9FA-B5E0-CA4DCBB33EFD}"/>
              </a:ext>
            </a:extLst>
          </p:cNvPr>
          <p:cNvSpPr>
            <a:spLocks noGrp="1"/>
          </p:cNvSpPr>
          <p:nvPr>
            <p:ph type="sldNum" sz="quarter" idx="12"/>
          </p:nvPr>
        </p:nvSpPr>
        <p:spPr/>
        <p:txBody>
          <a:bodyPr/>
          <a:lstStyle/>
          <a:p>
            <a:fld id="{2829B15B-196A-403D-A1C3-C20B7FAF7988}" type="slidenum">
              <a:rPr lang="en-US" smtClean="0"/>
              <a:pPr/>
              <a:t>12</a:t>
            </a:fld>
            <a:endParaRPr lang="en-US" dirty="0"/>
          </a:p>
        </p:txBody>
      </p:sp>
      <p:pic>
        <p:nvPicPr>
          <p:cNvPr id="13" name="Picture 12">
            <a:extLst>
              <a:ext uri="{FF2B5EF4-FFF2-40B4-BE49-F238E27FC236}">
                <a16:creationId xmlns:a16="http://schemas.microsoft.com/office/drawing/2014/main" id="{2E7FC5FF-E24C-E85D-EF38-047AC0F6C3DF}"/>
              </a:ext>
            </a:extLst>
          </p:cNvPr>
          <p:cNvPicPr>
            <a:picLocks noChangeAspect="1"/>
          </p:cNvPicPr>
          <p:nvPr/>
        </p:nvPicPr>
        <p:blipFill>
          <a:blip r:embed="rId3"/>
          <a:stretch>
            <a:fillRect/>
          </a:stretch>
        </p:blipFill>
        <p:spPr>
          <a:xfrm>
            <a:off x="334963" y="1239838"/>
            <a:ext cx="11522075" cy="4745155"/>
          </a:xfrm>
          <a:prstGeom prst="rect">
            <a:avLst/>
          </a:prstGeom>
          <a:ln>
            <a:solidFill>
              <a:schemeClr val="tx2">
                <a:lumMod val="50000"/>
                <a:lumOff val="50000"/>
              </a:schemeClr>
            </a:solidFill>
          </a:ln>
        </p:spPr>
      </p:pic>
      <p:sp>
        <p:nvSpPr>
          <p:cNvPr id="3" name="Footer Placeholder 2">
            <a:extLst>
              <a:ext uri="{FF2B5EF4-FFF2-40B4-BE49-F238E27FC236}">
                <a16:creationId xmlns:a16="http://schemas.microsoft.com/office/drawing/2014/main" id="{3A320386-D4A3-D899-B114-DA3CFCDFE67A}"/>
              </a:ext>
            </a:extLst>
          </p:cNvPr>
          <p:cNvSpPr>
            <a:spLocks noGrp="1"/>
          </p:cNvSpPr>
          <p:nvPr>
            <p:ph type="ftr" sz="quarter" idx="11"/>
          </p:nvPr>
        </p:nvSpPr>
        <p:spPr/>
        <p:txBody>
          <a:bodyPr/>
          <a:lstStyle/>
          <a:p>
            <a:r>
              <a:rPr lang="en-US" dirty="0"/>
              <a:t>Streamline your microbial WGS</a:t>
            </a:r>
          </a:p>
        </p:txBody>
      </p:sp>
    </p:spTree>
    <p:extLst>
      <p:ext uri="{BB962C8B-B14F-4D97-AF65-F5344CB8AC3E}">
        <p14:creationId xmlns:p14="http://schemas.microsoft.com/office/powerpoint/2010/main" val="2935720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99C48-8FA9-937D-6A8C-A3056F7EADFB}"/>
              </a:ext>
            </a:extLst>
          </p:cNvPr>
          <p:cNvSpPr>
            <a:spLocks noGrp="1"/>
          </p:cNvSpPr>
          <p:nvPr>
            <p:ph type="title"/>
          </p:nvPr>
        </p:nvSpPr>
        <p:spPr/>
        <p:txBody>
          <a:bodyPr/>
          <a:lstStyle/>
          <a:p>
            <a:r>
              <a:rPr lang="en-US" dirty="0"/>
              <a:t>Calculate differential abundance</a:t>
            </a:r>
          </a:p>
        </p:txBody>
      </p:sp>
      <p:sp>
        <p:nvSpPr>
          <p:cNvPr id="6" name="Slide Number Placeholder 5">
            <a:extLst>
              <a:ext uri="{FF2B5EF4-FFF2-40B4-BE49-F238E27FC236}">
                <a16:creationId xmlns:a16="http://schemas.microsoft.com/office/drawing/2014/main" id="{8D89C36B-C482-81B0-18C9-3E837A377FD0}"/>
              </a:ext>
            </a:extLst>
          </p:cNvPr>
          <p:cNvSpPr>
            <a:spLocks noGrp="1"/>
          </p:cNvSpPr>
          <p:nvPr>
            <p:ph type="sldNum" sz="quarter" idx="12"/>
          </p:nvPr>
        </p:nvSpPr>
        <p:spPr/>
        <p:txBody>
          <a:bodyPr/>
          <a:lstStyle/>
          <a:p>
            <a:fld id="{2829B15B-196A-403D-A1C3-C20B7FAF7988}" type="slidenum">
              <a:rPr lang="en-US" smtClean="0"/>
              <a:pPr/>
              <a:t>13</a:t>
            </a:fld>
            <a:endParaRPr lang="en-US" dirty="0"/>
          </a:p>
        </p:txBody>
      </p:sp>
      <p:pic>
        <p:nvPicPr>
          <p:cNvPr id="8" name="Picture 7">
            <a:extLst>
              <a:ext uri="{FF2B5EF4-FFF2-40B4-BE49-F238E27FC236}">
                <a16:creationId xmlns:a16="http://schemas.microsoft.com/office/drawing/2014/main" id="{07AB5EA4-A560-2D8D-84FF-5649D8B92502}"/>
              </a:ext>
            </a:extLst>
          </p:cNvPr>
          <p:cNvPicPr>
            <a:picLocks noChangeAspect="1"/>
          </p:cNvPicPr>
          <p:nvPr/>
        </p:nvPicPr>
        <p:blipFill>
          <a:blip r:embed="rId3"/>
          <a:stretch>
            <a:fillRect/>
          </a:stretch>
        </p:blipFill>
        <p:spPr>
          <a:xfrm>
            <a:off x="2606566" y="1297748"/>
            <a:ext cx="5622108" cy="4687127"/>
          </a:xfrm>
          <a:prstGeom prst="rect">
            <a:avLst/>
          </a:prstGeom>
          <a:ln>
            <a:solidFill>
              <a:schemeClr val="tx2">
                <a:lumMod val="50000"/>
                <a:lumOff val="50000"/>
              </a:schemeClr>
            </a:solidFill>
          </a:ln>
        </p:spPr>
      </p:pic>
      <p:sp>
        <p:nvSpPr>
          <p:cNvPr id="3" name="Footer Placeholder 2">
            <a:extLst>
              <a:ext uri="{FF2B5EF4-FFF2-40B4-BE49-F238E27FC236}">
                <a16:creationId xmlns:a16="http://schemas.microsoft.com/office/drawing/2014/main" id="{2761FBC8-880A-84AD-57F6-74BDC046A8C7}"/>
              </a:ext>
            </a:extLst>
          </p:cNvPr>
          <p:cNvSpPr>
            <a:spLocks noGrp="1"/>
          </p:cNvSpPr>
          <p:nvPr>
            <p:ph type="ftr" sz="quarter" idx="11"/>
          </p:nvPr>
        </p:nvSpPr>
        <p:spPr/>
        <p:txBody>
          <a:bodyPr/>
          <a:lstStyle/>
          <a:p>
            <a:r>
              <a:rPr lang="en-US" dirty="0"/>
              <a:t>Streamline your microbial WGS</a:t>
            </a:r>
          </a:p>
        </p:txBody>
      </p:sp>
    </p:spTree>
    <p:extLst>
      <p:ext uri="{BB962C8B-B14F-4D97-AF65-F5344CB8AC3E}">
        <p14:creationId xmlns:p14="http://schemas.microsoft.com/office/powerpoint/2010/main" val="2967415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1" y="981074"/>
            <a:ext cx="12192000" cy="3726998"/>
          </a:xfrm>
        </p:spPr>
      </p:pic>
      <p:sp>
        <p:nvSpPr>
          <p:cNvPr id="10" name="Title 9"/>
          <p:cNvSpPr>
            <a:spLocks noGrp="1"/>
          </p:cNvSpPr>
          <p:nvPr>
            <p:ph type="ctrTitle"/>
          </p:nvPr>
        </p:nvSpPr>
        <p:spPr/>
        <p:txBody>
          <a:bodyPr/>
          <a:lstStyle/>
          <a:p>
            <a:br>
              <a:rPr lang="en-US"/>
            </a:br>
            <a:r>
              <a:rPr lang="en-US"/>
              <a:t>Thank you for your attention.</a:t>
            </a:r>
            <a:br>
              <a:rPr lang="en-US"/>
            </a:br>
            <a:r>
              <a:rPr lang="en-US"/>
              <a:t>Questions?</a:t>
            </a:r>
            <a:br>
              <a:rPr lang="en-US"/>
            </a:br>
            <a:endParaRPr lang="en-US"/>
          </a:p>
        </p:txBody>
      </p:sp>
      <p:sp>
        <p:nvSpPr>
          <p:cNvPr id="5" name="Subtitle 4">
            <a:extLst>
              <a:ext uri="{FF2B5EF4-FFF2-40B4-BE49-F238E27FC236}">
                <a16:creationId xmlns:a16="http://schemas.microsoft.com/office/drawing/2014/main" id="{F8E9372F-30AB-470F-9CA2-CB51A0066079}"/>
              </a:ext>
            </a:extLst>
          </p:cNvPr>
          <p:cNvSpPr>
            <a:spLocks noGrp="1"/>
          </p:cNvSpPr>
          <p:nvPr>
            <p:ph type="subTitle" idx="1"/>
          </p:nvPr>
        </p:nvSpPr>
        <p:spPr>
          <a:xfrm>
            <a:off x="479424" y="5762625"/>
            <a:ext cx="11233151" cy="546100"/>
          </a:xfrm>
        </p:spPr>
        <p:txBody>
          <a:bodyPr/>
          <a:lstStyle/>
          <a:p>
            <a:pPr algn="l">
              <a:lnSpc>
                <a:spcPct val="100000"/>
              </a:lnSpc>
            </a:pPr>
            <a:r>
              <a:rPr lang="en-US" sz="1200"/>
              <a:t>Trademarks: QIAGEN</a:t>
            </a:r>
            <a:r>
              <a:rPr lang="en-US" sz="1200" baseline="30000"/>
              <a:t>®</a:t>
            </a:r>
            <a:r>
              <a:rPr lang="en-US" sz="1200"/>
              <a:t>, Sample to Insight</a:t>
            </a:r>
            <a:r>
              <a:rPr lang="en-US" sz="1200" baseline="30000"/>
              <a:t>®</a:t>
            </a:r>
            <a:r>
              <a:rPr lang="en-US" sz="1200"/>
              <a:t>, QIAcuity</a:t>
            </a:r>
            <a:r>
              <a:rPr lang="en-US" sz="1200" baseline="30000"/>
              <a:t>®</a:t>
            </a:r>
            <a:r>
              <a:rPr lang="en-US" sz="1200"/>
              <a:t>, GeneGlobe</a:t>
            </a:r>
            <a:r>
              <a:rPr lang="en-US" sz="1200" baseline="30000"/>
              <a:t>®</a:t>
            </a:r>
            <a:r>
              <a:rPr lang="en-US" sz="1200"/>
              <a:t>, LNA</a:t>
            </a:r>
            <a:r>
              <a:rPr lang="en-US" sz="1200" baseline="30000"/>
              <a:t>®</a:t>
            </a:r>
            <a:r>
              <a:rPr lang="en-US" sz="1200"/>
              <a:t>, miRCURY</a:t>
            </a:r>
            <a:r>
              <a:rPr lang="en-US" sz="1200" baseline="30000"/>
              <a:t>®</a:t>
            </a:r>
            <a:r>
              <a:rPr lang="en-US" sz="1200"/>
              <a:t>, RNeasy</a:t>
            </a:r>
            <a:r>
              <a:rPr lang="en-US" sz="1200" baseline="30000"/>
              <a:t>® </a:t>
            </a:r>
            <a:r>
              <a:rPr lang="en-US" sz="1200"/>
              <a:t>(QIAGEN Group). Registered names, trademarks, etc. used in this document, even when not specifically marked as such, may still be protected by law. PROM-19557-001 © 2021 QIAGEN, all rights reserved.</a:t>
            </a:r>
          </a:p>
        </p:txBody>
      </p:sp>
      <p:sp>
        <p:nvSpPr>
          <p:cNvPr id="14" name="Subtitle 3"/>
          <p:cNvSpPr txBox="1">
            <a:spLocks/>
          </p:cNvSpPr>
          <p:nvPr/>
        </p:nvSpPr>
        <p:spPr>
          <a:xfrm>
            <a:off x="2782888" y="5063414"/>
            <a:ext cx="7244926" cy="1359569"/>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180000" indent="-180000" algn="l" defTabSz="914400" rtl="0" eaLnBrk="1" latinLnBrk="0" hangingPunct="1">
              <a:lnSpc>
                <a:spcPct val="100000"/>
              </a:lnSpc>
              <a:spcBef>
                <a:spcPts val="600"/>
              </a:spcBef>
              <a:buClr>
                <a:schemeClr val="accent2"/>
              </a:buClr>
              <a:buSzPct val="120000"/>
              <a:buFont typeface="Arial" panose="020B0604020202020204" pitchFamily="34" charset="0"/>
              <a:buChar char="•"/>
              <a:defRPr lang="de-DE" sz="1400" kern="1200" dirty="0" smtClean="0">
                <a:solidFill>
                  <a:schemeClr val="tx1"/>
                </a:solidFill>
                <a:latin typeface="+mn-lt"/>
                <a:ea typeface="+mn-ea"/>
                <a:cs typeface="+mn-cs"/>
              </a:defRPr>
            </a:lvl2pPr>
            <a:lvl3pPr marL="360000" indent="-180000" algn="l" defTabSz="914400" rtl="0" eaLnBrk="1" latinLnBrk="0" hangingPunct="1">
              <a:lnSpc>
                <a:spcPct val="100000"/>
              </a:lnSpc>
              <a:spcBef>
                <a:spcPts val="600"/>
              </a:spcBef>
              <a:buClr>
                <a:schemeClr val="accent2"/>
              </a:buClr>
              <a:buSzPct val="125000"/>
              <a:buFont typeface="Arial" panose="020B0604020202020204" pitchFamily="34" charset="0"/>
              <a:buChar char="◦"/>
              <a:defRPr lang="de-DE" sz="1400" kern="1200" dirty="0" smtClean="0">
                <a:solidFill>
                  <a:schemeClr val="tx1"/>
                </a:solidFill>
                <a:latin typeface="+mn-lt"/>
                <a:ea typeface="+mn-ea"/>
                <a:cs typeface="+mn-cs"/>
              </a:defRPr>
            </a:lvl3pPr>
            <a:lvl4pPr marL="540000" indent="-180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200" kern="1200" dirty="0" smtClean="0">
                <a:solidFill>
                  <a:schemeClr val="tx1"/>
                </a:solidFill>
                <a:latin typeface="+mn-lt"/>
                <a:ea typeface="+mn-ea"/>
                <a:cs typeface="+mn-cs"/>
              </a:defRPr>
            </a:lvl4pPr>
            <a:lvl5pPr marL="720000" indent="-180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2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b="1">
              <a:solidFill>
                <a:schemeClr val="accent1"/>
              </a:solidFill>
            </a:endParaRPr>
          </a:p>
        </p:txBody>
      </p:sp>
    </p:spTree>
    <p:extLst>
      <p:ext uri="{BB962C8B-B14F-4D97-AF65-F5344CB8AC3E}">
        <p14:creationId xmlns:p14="http://schemas.microsoft.com/office/powerpoint/2010/main" val="2391263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Legal disclaimer</a:t>
            </a:r>
          </a:p>
        </p:txBody>
      </p:sp>
      <p:sp>
        <p:nvSpPr>
          <p:cNvPr id="5" name="Inhaltsplatzhalter 4">
            <a:extLst>
              <a:ext uri="{FF2B5EF4-FFF2-40B4-BE49-F238E27FC236}">
                <a16:creationId xmlns:a16="http://schemas.microsoft.com/office/drawing/2014/main" id="{D1E2C918-BA48-45BD-9FB0-119C2F32564D}"/>
              </a:ext>
            </a:extLst>
          </p:cNvPr>
          <p:cNvSpPr>
            <a:spLocks noGrp="1"/>
          </p:cNvSpPr>
          <p:nvPr>
            <p:ph idx="1"/>
          </p:nvPr>
        </p:nvSpPr>
        <p:spPr/>
        <p:txBody>
          <a:bodyPr/>
          <a:lstStyle/>
          <a:p>
            <a:pPr>
              <a:buClr>
                <a:srgbClr val="445B80"/>
              </a:buClr>
              <a:defRPr/>
            </a:pPr>
            <a:r>
              <a:rPr lang="en-US" b="0">
                <a:solidFill>
                  <a:schemeClr val="tx2"/>
                </a:solidFill>
                <a:latin typeface="Arial" panose="020B0604020202020204" pitchFamily="34" charset="0"/>
                <a:cs typeface="Arial" panose="020B0604020202020204" pitchFamily="34" charset="0"/>
              </a:rPr>
              <a:t>QIAGEN products shown here are intended for molecular biology applications. These products are not intended for the diagnosis, prevention or treatment of a disease.</a:t>
            </a:r>
          </a:p>
          <a:p>
            <a:pPr>
              <a:buClr>
                <a:srgbClr val="445B80"/>
              </a:buClr>
              <a:defRPr/>
            </a:pPr>
            <a:r>
              <a:rPr lang="en-US" b="0">
                <a:solidFill>
                  <a:schemeClr val="tx2"/>
                </a:solidFill>
                <a:latin typeface="Arial" panose="020B0604020202020204" pitchFamily="34" charset="0"/>
                <a:cs typeface="Arial" panose="020B0604020202020204" pitchFamily="34" charset="0"/>
              </a:rPr>
              <a:t>For up-to-date licensing information and product-specific disclaimers, see the respective QIAGEN kit instructions for use or user operator manual. QIAGEN instructions for use and user manuals are available at </a:t>
            </a:r>
            <a:r>
              <a:rPr lang="en-US">
                <a:latin typeface="Arial" panose="020B0604020202020204" pitchFamily="34" charset="0"/>
                <a:cs typeface="Arial" panose="020B0604020202020204" pitchFamily="34" charset="0"/>
              </a:rPr>
              <a:t>www.qiagen.com </a:t>
            </a:r>
            <a:r>
              <a:rPr lang="en-US" b="0">
                <a:solidFill>
                  <a:schemeClr val="tx2"/>
                </a:solidFill>
                <a:latin typeface="Arial" panose="020B0604020202020204" pitchFamily="34" charset="0"/>
                <a:cs typeface="Arial" panose="020B0604020202020204" pitchFamily="34" charset="0"/>
              </a:rPr>
              <a:t>or can be requested from QIAGEN Technical Services (or your local distributor).</a:t>
            </a:r>
            <a:endParaRPr lang="en-US" b="0">
              <a:solidFill>
                <a:schemeClr val="tx2"/>
              </a:solidFill>
            </a:endParaRPr>
          </a:p>
          <a:p>
            <a:pPr>
              <a:defRPr/>
            </a:pPr>
            <a:endParaRPr lang="en-US"/>
          </a:p>
          <a:p>
            <a:pPr>
              <a:defRPr/>
            </a:pPr>
            <a:endParaRPr lang="en-US">
              <a:solidFill>
                <a:schemeClr val="dk2"/>
              </a:solidFill>
            </a:endParaRPr>
          </a:p>
          <a:p>
            <a:pPr>
              <a:defRPr/>
            </a:pPr>
            <a:endParaRPr lang="en-US">
              <a:solidFill>
                <a:schemeClr val="dk2"/>
              </a:solidFill>
            </a:endParaRPr>
          </a:p>
          <a:p>
            <a:endParaRPr lang="en-US">
              <a:solidFill>
                <a:schemeClr val="dk2"/>
              </a:solidFill>
            </a:endParaRPr>
          </a:p>
        </p:txBody>
      </p:sp>
      <p:sp>
        <p:nvSpPr>
          <p:cNvPr id="4" name="Slide Number Placeholder 3">
            <a:extLst>
              <a:ext uri="{FF2B5EF4-FFF2-40B4-BE49-F238E27FC236}">
                <a16:creationId xmlns:a16="http://schemas.microsoft.com/office/drawing/2014/main" id="{795BA20E-C54E-479E-AAB9-7E31CE5A6ACF}"/>
              </a:ext>
            </a:extLst>
          </p:cNvPr>
          <p:cNvSpPr>
            <a:spLocks noGrp="1"/>
          </p:cNvSpPr>
          <p:nvPr>
            <p:ph type="sldNum" sz="quarter" idx="12"/>
          </p:nvPr>
        </p:nvSpPr>
        <p:spPr/>
        <p:txBody>
          <a:bodyPr/>
          <a:lstStyle/>
          <a:p>
            <a:fld id="{2829B15B-196A-403D-A1C3-C20B7FAF7988}" type="slidenum">
              <a:rPr lang="en-US" smtClean="0"/>
              <a:pPr/>
              <a:t>2</a:t>
            </a:fld>
            <a:endParaRPr lang="en-US"/>
          </a:p>
        </p:txBody>
      </p:sp>
    </p:spTree>
    <p:extLst>
      <p:ext uri="{BB962C8B-B14F-4D97-AF65-F5344CB8AC3E}">
        <p14:creationId xmlns:p14="http://schemas.microsoft.com/office/powerpoint/2010/main" val="2964478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lide Number Placeholder 34">
            <a:extLst>
              <a:ext uri="{FF2B5EF4-FFF2-40B4-BE49-F238E27FC236}">
                <a16:creationId xmlns:a16="http://schemas.microsoft.com/office/drawing/2014/main" id="{7A11243A-F456-4E81-988E-C729086E00CB}"/>
              </a:ext>
            </a:extLst>
          </p:cNvPr>
          <p:cNvSpPr>
            <a:spLocks noGrp="1"/>
          </p:cNvSpPr>
          <p:nvPr>
            <p:ph type="sldNum" sz="quarter" idx="12"/>
          </p:nvPr>
        </p:nvSpPr>
        <p:spPr>
          <a:xfrm>
            <a:off x="11441410" y="6340261"/>
            <a:ext cx="324000" cy="162000"/>
          </a:xfrm>
        </p:spPr>
        <p:txBody>
          <a:bodyPr/>
          <a:lstStyle/>
          <a:p>
            <a:fld id="{2829B15B-196A-403D-A1C3-C20B7FAF7988}" type="slidenum">
              <a:rPr lang="en-GB" smtClean="0"/>
              <a:pPr/>
              <a:t>3</a:t>
            </a:fld>
            <a:endParaRPr lang="en-GB" dirty="0"/>
          </a:p>
        </p:txBody>
      </p:sp>
      <p:sp>
        <p:nvSpPr>
          <p:cNvPr id="6" name="Rectangle 24">
            <a:extLst>
              <a:ext uri="{FF2B5EF4-FFF2-40B4-BE49-F238E27FC236}">
                <a16:creationId xmlns:a16="http://schemas.microsoft.com/office/drawing/2014/main" id="{9DEF9E67-A136-46A6-949D-658D051441EB}"/>
              </a:ext>
            </a:extLst>
          </p:cNvPr>
          <p:cNvSpPr txBox="1">
            <a:spLocks noChangeAspect="1"/>
          </p:cNvSpPr>
          <p:nvPr/>
        </p:nvSpPr>
        <p:spPr>
          <a:xfrm>
            <a:off x="593870" y="2748560"/>
            <a:ext cx="1223999" cy="1224000"/>
          </a:xfrm>
          <a:prstGeom prst="ellipse">
            <a:avLst/>
          </a:prstGeom>
          <a:solidFill>
            <a:schemeClr val="bg1"/>
          </a:solidFill>
          <a:ln w="9525" cmpd="sng">
            <a:solidFill>
              <a:schemeClr val="tx1"/>
            </a:solidFill>
            <a:prstDash val="solid"/>
          </a:ln>
        </p:spPr>
        <p:txBody>
          <a:bodyPr vert="horz" lIns="72000" tIns="72000" rIns="72000" bIns="7200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252000" indent="-252000" algn="l" defTabSz="914400" rtl="0" eaLnBrk="1" latinLnBrk="0" hangingPunct="1">
              <a:lnSpc>
                <a:spcPct val="100000"/>
              </a:lnSpc>
              <a:spcBef>
                <a:spcPts val="600"/>
              </a:spcBef>
              <a:buClr>
                <a:schemeClr val="tx2"/>
              </a:buClr>
              <a:buSzPct val="120000"/>
              <a:buFont typeface="Arial" panose="020B0604020202020204" pitchFamily="34" charset="0"/>
              <a:buChar char="●"/>
              <a:defRPr lang="de-DE" sz="1600" kern="1200" dirty="0" smtClean="0">
                <a:solidFill>
                  <a:schemeClr val="tx1"/>
                </a:solidFill>
                <a:latin typeface="+mn-lt"/>
                <a:ea typeface="+mn-ea"/>
                <a:cs typeface="+mn-cs"/>
              </a:defRPr>
            </a:lvl2pPr>
            <a:lvl3pPr marL="540000" indent="-288000" algn="l" defTabSz="914400" rtl="0" eaLnBrk="1" latinLnBrk="0" hangingPunct="1">
              <a:lnSpc>
                <a:spcPct val="100000"/>
              </a:lnSpc>
              <a:spcBef>
                <a:spcPts val="600"/>
              </a:spcBef>
              <a:buClr>
                <a:schemeClr val="tx2"/>
              </a:buClr>
              <a:buSzPct val="90000"/>
              <a:buFont typeface="Wingdings" panose="05000000000000000000" pitchFamily="2" charset="2"/>
              <a:buChar char="¡"/>
              <a:defRPr lang="de-DE" sz="1600" kern="1200" dirty="0" smtClean="0">
                <a:solidFill>
                  <a:schemeClr val="tx1"/>
                </a:solidFill>
                <a:latin typeface="+mn-lt"/>
                <a:ea typeface="+mn-ea"/>
                <a:cs typeface="+mn-cs"/>
              </a:defRPr>
            </a:lvl3pPr>
            <a:lvl4pPr marL="792000" indent="-252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600" kern="1200" dirty="0" smtClean="0">
                <a:solidFill>
                  <a:schemeClr val="tx1"/>
                </a:solidFill>
                <a:latin typeface="+mn-lt"/>
                <a:ea typeface="+mn-ea"/>
                <a:cs typeface="+mn-cs"/>
              </a:defRPr>
            </a:lvl4pPr>
            <a:lvl5pPr marL="1044000" indent="-252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000" dirty="0">
                <a:solidFill>
                  <a:schemeClr val="tx2"/>
                </a:solidFill>
              </a:rPr>
              <a:t>Microbial sample disruption</a:t>
            </a:r>
          </a:p>
        </p:txBody>
      </p:sp>
      <p:sp>
        <p:nvSpPr>
          <p:cNvPr id="7" name="Rectangle 24">
            <a:extLst>
              <a:ext uri="{FF2B5EF4-FFF2-40B4-BE49-F238E27FC236}">
                <a16:creationId xmlns:a16="http://schemas.microsoft.com/office/drawing/2014/main" id="{EC1873ED-A0BA-43D1-AE4E-AE255FF4C3FA}"/>
              </a:ext>
            </a:extLst>
          </p:cNvPr>
          <p:cNvSpPr txBox="1">
            <a:spLocks noChangeAspect="1"/>
          </p:cNvSpPr>
          <p:nvPr/>
        </p:nvSpPr>
        <p:spPr>
          <a:xfrm>
            <a:off x="3010795" y="2748560"/>
            <a:ext cx="1223999" cy="1224000"/>
          </a:xfrm>
          <a:prstGeom prst="ellipse">
            <a:avLst/>
          </a:prstGeom>
          <a:solidFill>
            <a:schemeClr val="bg1"/>
          </a:solidFill>
          <a:ln w="9525" cmpd="sng">
            <a:solidFill>
              <a:schemeClr val="accent1"/>
            </a:solidFill>
            <a:prstDash val="solid"/>
          </a:ln>
        </p:spPr>
        <p:txBody>
          <a:bodyPr vert="horz" lIns="72000" tIns="72000" rIns="72000" bIns="7200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252000" indent="-252000" algn="l" defTabSz="914400" rtl="0" eaLnBrk="1" latinLnBrk="0" hangingPunct="1">
              <a:lnSpc>
                <a:spcPct val="100000"/>
              </a:lnSpc>
              <a:spcBef>
                <a:spcPts val="600"/>
              </a:spcBef>
              <a:buClr>
                <a:schemeClr val="tx2"/>
              </a:buClr>
              <a:buSzPct val="120000"/>
              <a:buFont typeface="Arial" panose="020B0604020202020204" pitchFamily="34" charset="0"/>
              <a:buChar char="●"/>
              <a:defRPr lang="de-DE" sz="1600" kern="1200" dirty="0" smtClean="0">
                <a:solidFill>
                  <a:schemeClr val="tx1"/>
                </a:solidFill>
                <a:latin typeface="+mn-lt"/>
                <a:ea typeface="+mn-ea"/>
                <a:cs typeface="+mn-cs"/>
              </a:defRPr>
            </a:lvl2pPr>
            <a:lvl3pPr marL="540000" indent="-288000" algn="l" defTabSz="914400" rtl="0" eaLnBrk="1" latinLnBrk="0" hangingPunct="1">
              <a:lnSpc>
                <a:spcPct val="100000"/>
              </a:lnSpc>
              <a:spcBef>
                <a:spcPts val="600"/>
              </a:spcBef>
              <a:buClr>
                <a:schemeClr val="tx2"/>
              </a:buClr>
              <a:buSzPct val="90000"/>
              <a:buFont typeface="Wingdings" panose="05000000000000000000" pitchFamily="2" charset="2"/>
              <a:buChar char="¡"/>
              <a:defRPr lang="de-DE" sz="1600" kern="1200" dirty="0" smtClean="0">
                <a:solidFill>
                  <a:schemeClr val="tx1"/>
                </a:solidFill>
                <a:latin typeface="+mn-lt"/>
                <a:ea typeface="+mn-ea"/>
                <a:cs typeface="+mn-cs"/>
              </a:defRPr>
            </a:lvl3pPr>
            <a:lvl4pPr marL="792000" indent="-252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600" kern="1200" dirty="0" smtClean="0">
                <a:solidFill>
                  <a:schemeClr val="tx1"/>
                </a:solidFill>
                <a:latin typeface="+mn-lt"/>
                <a:ea typeface="+mn-ea"/>
                <a:cs typeface="+mn-cs"/>
              </a:defRPr>
            </a:lvl4pPr>
            <a:lvl5pPr marL="1044000" indent="-252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000" dirty="0">
                <a:solidFill>
                  <a:schemeClr val="tx2"/>
                </a:solidFill>
              </a:rPr>
              <a:t>Nucleic acid isolation </a:t>
            </a:r>
            <a:r>
              <a:rPr lang="en-GB" sz="1000" dirty="0">
                <a:solidFill>
                  <a:schemeClr val="tx2"/>
                </a:solidFill>
                <a:latin typeface="Arial" panose="020B0604020202020204" pitchFamily="34" charset="0"/>
                <a:cs typeface="Arial" panose="020B0604020202020204" pitchFamily="34" charset="0"/>
              </a:rPr>
              <a:t>– </a:t>
            </a:r>
            <a:r>
              <a:rPr lang="en-GB" sz="1000" dirty="0">
                <a:solidFill>
                  <a:schemeClr val="tx2"/>
                </a:solidFill>
              </a:rPr>
              <a:t>host and microbes</a:t>
            </a:r>
          </a:p>
        </p:txBody>
      </p:sp>
      <p:sp>
        <p:nvSpPr>
          <p:cNvPr id="14" name="Rectangle 24">
            <a:extLst>
              <a:ext uri="{FF2B5EF4-FFF2-40B4-BE49-F238E27FC236}">
                <a16:creationId xmlns:a16="http://schemas.microsoft.com/office/drawing/2014/main" id="{6B5EB1D3-3D9D-470E-BC00-28E8628F42AD}"/>
              </a:ext>
            </a:extLst>
          </p:cNvPr>
          <p:cNvSpPr txBox="1">
            <a:spLocks noChangeAspect="1"/>
          </p:cNvSpPr>
          <p:nvPr/>
        </p:nvSpPr>
        <p:spPr>
          <a:xfrm>
            <a:off x="5415885" y="2748560"/>
            <a:ext cx="1223999" cy="1224000"/>
          </a:xfrm>
          <a:prstGeom prst="ellipse">
            <a:avLst/>
          </a:prstGeom>
          <a:solidFill>
            <a:schemeClr val="bg1"/>
          </a:solidFill>
          <a:ln w="9525" cmpd="sng">
            <a:solidFill>
              <a:schemeClr val="accent1"/>
            </a:solidFill>
            <a:prstDash val="solid"/>
          </a:ln>
        </p:spPr>
        <p:txBody>
          <a:bodyPr vert="horz" lIns="36000" tIns="72000" rIns="36000" bIns="7200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252000" indent="-252000" algn="l" defTabSz="914400" rtl="0" eaLnBrk="1" latinLnBrk="0" hangingPunct="1">
              <a:lnSpc>
                <a:spcPct val="100000"/>
              </a:lnSpc>
              <a:spcBef>
                <a:spcPts val="600"/>
              </a:spcBef>
              <a:buClr>
                <a:schemeClr val="tx2"/>
              </a:buClr>
              <a:buSzPct val="120000"/>
              <a:buFont typeface="Arial" panose="020B0604020202020204" pitchFamily="34" charset="0"/>
              <a:buChar char="●"/>
              <a:defRPr lang="de-DE" sz="1600" kern="1200" dirty="0" smtClean="0">
                <a:solidFill>
                  <a:schemeClr val="tx1"/>
                </a:solidFill>
                <a:latin typeface="+mn-lt"/>
                <a:ea typeface="+mn-ea"/>
                <a:cs typeface="+mn-cs"/>
              </a:defRPr>
            </a:lvl2pPr>
            <a:lvl3pPr marL="540000" indent="-288000" algn="l" defTabSz="914400" rtl="0" eaLnBrk="1" latinLnBrk="0" hangingPunct="1">
              <a:lnSpc>
                <a:spcPct val="100000"/>
              </a:lnSpc>
              <a:spcBef>
                <a:spcPts val="600"/>
              </a:spcBef>
              <a:buClr>
                <a:schemeClr val="tx2"/>
              </a:buClr>
              <a:buSzPct val="90000"/>
              <a:buFont typeface="Wingdings" panose="05000000000000000000" pitchFamily="2" charset="2"/>
              <a:buChar char="¡"/>
              <a:defRPr lang="de-DE" sz="1600" kern="1200" dirty="0" smtClean="0">
                <a:solidFill>
                  <a:schemeClr val="tx1"/>
                </a:solidFill>
                <a:latin typeface="+mn-lt"/>
                <a:ea typeface="+mn-ea"/>
                <a:cs typeface="+mn-cs"/>
              </a:defRPr>
            </a:lvl3pPr>
            <a:lvl4pPr marL="792000" indent="-252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600" kern="1200" dirty="0" smtClean="0">
                <a:solidFill>
                  <a:schemeClr val="tx1"/>
                </a:solidFill>
                <a:latin typeface="+mn-lt"/>
                <a:ea typeface="+mn-ea"/>
                <a:cs typeface="+mn-cs"/>
              </a:defRPr>
            </a:lvl4pPr>
            <a:lvl5pPr marL="1044000" indent="-252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000" dirty="0">
                <a:solidFill>
                  <a:schemeClr val="tx2"/>
                </a:solidFill>
              </a:rPr>
              <a:t>NGS</a:t>
            </a:r>
          </a:p>
        </p:txBody>
      </p:sp>
      <p:sp>
        <p:nvSpPr>
          <p:cNvPr id="18" name="Rectangle 24">
            <a:extLst>
              <a:ext uri="{FF2B5EF4-FFF2-40B4-BE49-F238E27FC236}">
                <a16:creationId xmlns:a16="http://schemas.microsoft.com/office/drawing/2014/main" id="{0AD09921-9915-4831-9973-EC92A7DC2707}"/>
              </a:ext>
            </a:extLst>
          </p:cNvPr>
          <p:cNvSpPr txBox="1">
            <a:spLocks noChangeAspect="1"/>
          </p:cNvSpPr>
          <p:nvPr/>
        </p:nvSpPr>
        <p:spPr>
          <a:xfrm>
            <a:off x="7818896" y="2751662"/>
            <a:ext cx="1223999" cy="1224000"/>
          </a:xfrm>
          <a:prstGeom prst="ellipse">
            <a:avLst/>
          </a:prstGeom>
          <a:solidFill>
            <a:schemeClr val="bg1"/>
          </a:solidFill>
          <a:ln w="9525" cmpd="sng">
            <a:solidFill>
              <a:schemeClr val="accent1"/>
            </a:solidFill>
            <a:prstDash val="solid"/>
          </a:ln>
        </p:spPr>
        <p:txBody>
          <a:bodyPr vert="horz" lIns="72000" tIns="72000" rIns="72000" bIns="7200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252000" indent="-252000" algn="l" defTabSz="914400" rtl="0" eaLnBrk="1" latinLnBrk="0" hangingPunct="1">
              <a:lnSpc>
                <a:spcPct val="100000"/>
              </a:lnSpc>
              <a:spcBef>
                <a:spcPts val="600"/>
              </a:spcBef>
              <a:buClr>
                <a:schemeClr val="tx2"/>
              </a:buClr>
              <a:buSzPct val="120000"/>
              <a:buFont typeface="Arial" panose="020B0604020202020204" pitchFamily="34" charset="0"/>
              <a:buChar char="●"/>
              <a:defRPr lang="de-DE" sz="1600" kern="1200" dirty="0" smtClean="0">
                <a:solidFill>
                  <a:schemeClr val="tx1"/>
                </a:solidFill>
                <a:latin typeface="+mn-lt"/>
                <a:ea typeface="+mn-ea"/>
                <a:cs typeface="+mn-cs"/>
              </a:defRPr>
            </a:lvl2pPr>
            <a:lvl3pPr marL="540000" indent="-288000" algn="l" defTabSz="914400" rtl="0" eaLnBrk="1" latinLnBrk="0" hangingPunct="1">
              <a:lnSpc>
                <a:spcPct val="100000"/>
              </a:lnSpc>
              <a:spcBef>
                <a:spcPts val="600"/>
              </a:spcBef>
              <a:buClr>
                <a:schemeClr val="tx2"/>
              </a:buClr>
              <a:buSzPct val="90000"/>
              <a:buFont typeface="Wingdings" panose="05000000000000000000" pitchFamily="2" charset="2"/>
              <a:buChar char="¡"/>
              <a:defRPr lang="de-DE" sz="1600" kern="1200" dirty="0" smtClean="0">
                <a:solidFill>
                  <a:schemeClr val="tx1"/>
                </a:solidFill>
                <a:latin typeface="+mn-lt"/>
                <a:ea typeface="+mn-ea"/>
                <a:cs typeface="+mn-cs"/>
              </a:defRPr>
            </a:lvl3pPr>
            <a:lvl4pPr marL="792000" indent="-252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600" kern="1200" dirty="0" smtClean="0">
                <a:solidFill>
                  <a:schemeClr val="tx1"/>
                </a:solidFill>
                <a:latin typeface="+mn-lt"/>
                <a:ea typeface="+mn-ea"/>
                <a:cs typeface="+mn-cs"/>
              </a:defRPr>
            </a:lvl4pPr>
            <a:lvl5pPr marL="1044000" indent="-252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000" dirty="0">
                <a:solidFill>
                  <a:schemeClr val="tx2"/>
                </a:solidFill>
              </a:rPr>
              <a:t>PCR/</a:t>
            </a:r>
            <a:br>
              <a:rPr lang="en-GB" sz="1000" dirty="0">
                <a:solidFill>
                  <a:schemeClr val="tx2"/>
                </a:solidFill>
              </a:rPr>
            </a:br>
            <a:r>
              <a:rPr lang="en-GB" sz="1000" dirty="0">
                <a:solidFill>
                  <a:schemeClr val="tx2"/>
                </a:solidFill>
              </a:rPr>
              <a:t>digital PCR</a:t>
            </a:r>
          </a:p>
        </p:txBody>
      </p:sp>
      <p:sp>
        <p:nvSpPr>
          <p:cNvPr id="22" name="Rectangle 24">
            <a:extLst>
              <a:ext uri="{FF2B5EF4-FFF2-40B4-BE49-F238E27FC236}">
                <a16:creationId xmlns:a16="http://schemas.microsoft.com/office/drawing/2014/main" id="{B7E9DD77-EDE0-4C6E-8A52-221F4FF7B24C}"/>
              </a:ext>
            </a:extLst>
          </p:cNvPr>
          <p:cNvSpPr txBox="1">
            <a:spLocks noChangeAspect="1"/>
          </p:cNvSpPr>
          <p:nvPr/>
        </p:nvSpPr>
        <p:spPr>
          <a:xfrm>
            <a:off x="10228304" y="2718865"/>
            <a:ext cx="1223999" cy="1224000"/>
          </a:xfrm>
          <a:prstGeom prst="ellipse">
            <a:avLst/>
          </a:prstGeom>
          <a:solidFill>
            <a:schemeClr val="bg1"/>
          </a:solidFill>
          <a:ln w="9525" cmpd="sng">
            <a:solidFill>
              <a:schemeClr val="accent1"/>
            </a:solidFill>
            <a:prstDash val="solid"/>
          </a:ln>
        </p:spPr>
        <p:txBody>
          <a:bodyPr vert="horz" lIns="72000" tIns="72000" rIns="72000" bIns="7200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252000" indent="-252000" algn="l" defTabSz="914400" rtl="0" eaLnBrk="1" latinLnBrk="0" hangingPunct="1">
              <a:lnSpc>
                <a:spcPct val="100000"/>
              </a:lnSpc>
              <a:spcBef>
                <a:spcPts val="600"/>
              </a:spcBef>
              <a:buClr>
                <a:schemeClr val="tx2"/>
              </a:buClr>
              <a:buSzPct val="120000"/>
              <a:buFont typeface="Arial" panose="020B0604020202020204" pitchFamily="34" charset="0"/>
              <a:buChar char="●"/>
              <a:defRPr lang="de-DE" sz="1600" kern="1200" dirty="0" smtClean="0">
                <a:solidFill>
                  <a:schemeClr val="tx1"/>
                </a:solidFill>
                <a:latin typeface="+mn-lt"/>
                <a:ea typeface="+mn-ea"/>
                <a:cs typeface="+mn-cs"/>
              </a:defRPr>
            </a:lvl2pPr>
            <a:lvl3pPr marL="540000" indent="-288000" algn="l" defTabSz="914400" rtl="0" eaLnBrk="1" latinLnBrk="0" hangingPunct="1">
              <a:lnSpc>
                <a:spcPct val="100000"/>
              </a:lnSpc>
              <a:spcBef>
                <a:spcPts val="600"/>
              </a:spcBef>
              <a:buClr>
                <a:schemeClr val="tx2"/>
              </a:buClr>
              <a:buSzPct val="90000"/>
              <a:buFont typeface="Wingdings" panose="05000000000000000000" pitchFamily="2" charset="2"/>
              <a:buChar char="¡"/>
              <a:defRPr lang="de-DE" sz="1600" kern="1200" dirty="0" smtClean="0">
                <a:solidFill>
                  <a:schemeClr val="tx1"/>
                </a:solidFill>
                <a:latin typeface="+mn-lt"/>
                <a:ea typeface="+mn-ea"/>
                <a:cs typeface="+mn-cs"/>
              </a:defRPr>
            </a:lvl3pPr>
            <a:lvl4pPr marL="792000" indent="-252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600" kern="1200" dirty="0" smtClean="0">
                <a:solidFill>
                  <a:schemeClr val="tx1"/>
                </a:solidFill>
                <a:latin typeface="+mn-lt"/>
                <a:ea typeface="+mn-ea"/>
                <a:cs typeface="+mn-cs"/>
              </a:defRPr>
            </a:lvl4pPr>
            <a:lvl5pPr marL="1044000" indent="-252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000" dirty="0">
                <a:solidFill>
                  <a:schemeClr val="tx2"/>
                </a:solidFill>
              </a:rPr>
              <a:t>Data analysis</a:t>
            </a:r>
          </a:p>
        </p:txBody>
      </p:sp>
      <p:grpSp>
        <p:nvGrpSpPr>
          <p:cNvPr id="10" name="Group 9">
            <a:extLst>
              <a:ext uri="{FF2B5EF4-FFF2-40B4-BE49-F238E27FC236}">
                <a16:creationId xmlns:a16="http://schemas.microsoft.com/office/drawing/2014/main" id="{71CB1B6F-8C9D-496D-A519-C9822C0AA20D}"/>
              </a:ext>
            </a:extLst>
          </p:cNvPr>
          <p:cNvGrpSpPr/>
          <p:nvPr/>
        </p:nvGrpSpPr>
        <p:grpSpPr>
          <a:xfrm>
            <a:off x="5690879" y="1327452"/>
            <a:ext cx="780344" cy="227521"/>
            <a:chOff x="5354042" y="2476236"/>
            <a:chExt cx="1005997" cy="341281"/>
          </a:xfrm>
        </p:grpSpPr>
        <p:cxnSp>
          <p:nvCxnSpPr>
            <p:cNvPr id="38" name="Gerade Verbindung 7">
              <a:extLst>
                <a:ext uri="{FF2B5EF4-FFF2-40B4-BE49-F238E27FC236}">
                  <a16:creationId xmlns:a16="http://schemas.microsoft.com/office/drawing/2014/main" id="{543D853F-9FA3-4EE8-87C2-726E1ACB452F}"/>
                </a:ext>
              </a:extLst>
            </p:cNvPr>
            <p:cNvCxnSpPr/>
            <p:nvPr/>
          </p:nvCxnSpPr>
          <p:spPr bwMode="auto">
            <a:xfrm>
              <a:off x="5458414" y="2643208"/>
              <a:ext cx="901625"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 name="Gerade Verbindung 8">
              <a:extLst>
                <a:ext uri="{FF2B5EF4-FFF2-40B4-BE49-F238E27FC236}">
                  <a16:creationId xmlns:a16="http://schemas.microsoft.com/office/drawing/2014/main" id="{81B486F7-54AF-4BF2-8884-078B82A0FD45}"/>
                </a:ext>
              </a:extLst>
            </p:cNvPr>
            <p:cNvCxnSpPr/>
            <p:nvPr/>
          </p:nvCxnSpPr>
          <p:spPr bwMode="auto">
            <a:xfrm>
              <a:off x="5479081" y="2580823"/>
              <a:ext cx="219295"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Gerade Verbindung 9">
              <a:extLst>
                <a:ext uri="{FF2B5EF4-FFF2-40B4-BE49-F238E27FC236}">
                  <a16:creationId xmlns:a16="http://schemas.microsoft.com/office/drawing/2014/main" id="{24501984-D812-4573-8899-3F0CD29D8E39}"/>
                </a:ext>
              </a:extLst>
            </p:cNvPr>
            <p:cNvCxnSpPr/>
            <p:nvPr/>
          </p:nvCxnSpPr>
          <p:spPr bwMode="auto">
            <a:xfrm>
              <a:off x="5354042" y="2476236"/>
              <a:ext cx="142349" cy="113760"/>
            </a:xfrm>
            <a:prstGeom prst="line">
              <a:avLst/>
            </a:prstGeom>
            <a:ln w="28575">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1" name="Gerade Verbindung 10">
              <a:extLst>
                <a:ext uri="{FF2B5EF4-FFF2-40B4-BE49-F238E27FC236}">
                  <a16:creationId xmlns:a16="http://schemas.microsoft.com/office/drawing/2014/main" id="{A4E04D36-2CCF-4E4E-BA33-606EBE49DAD8}"/>
                </a:ext>
              </a:extLst>
            </p:cNvPr>
            <p:cNvCxnSpPr/>
            <p:nvPr/>
          </p:nvCxnSpPr>
          <p:spPr bwMode="auto">
            <a:xfrm>
              <a:off x="5915091" y="2696417"/>
              <a:ext cx="219295"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Gerade Verbindung 11">
              <a:extLst>
                <a:ext uri="{FF2B5EF4-FFF2-40B4-BE49-F238E27FC236}">
                  <a16:creationId xmlns:a16="http://schemas.microsoft.com/office/drawing/2014/main" id="{9E92E3E5-06E7-46A0-8160-9CA443E1346F}"/>
                </a:ext>
              </a:extLst>
            </p:cNvPr>
            <p:cNvCxnSpPr/>
            <p:nvPr/>
          </p:nvCxnSpPr>
          <p:spPr bwMode="auto">
            <a:xfrm>
              <a:off x="6109377" y="2703757"/>
              <a:ext cx="142349" cy="113760"/>
            </a:xfrm>
            <a:prstGeom prst="line">
              <a:avLst/>
            </a:prstGeom>
            <a:ln w="28575">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ADF00C4A-DFCB-4EBD-90A0-F9E272D7EEFA}"/>
              </a:ext>
            </a:extLst>
          </p:cNvPr>
          <p:cNvGrpSpPr/>
          <p:nvPr/>
        </p:nvGrpSpPr>
        <p:grpSpPr>
          <a:xfrm>
            <a:off x="3381452" y="1238952"/>
            <a:ext cx="529227" cy="325805"/>
            <a:chOff x="3304362" y="2413908"/>
            <a:chExt cx="795886" cy="458600"/>
          </a:xfrm>
        </p:grpSpPr>
        <p:sp>
          <p:nvSpPr>
            <p:cNvPr id="43" name="Freeform 5">
              <a:extLst>
                <a:ext uri="{FF2B5EF4-FFF2-40B4-BE49-F238E27FC236}">
                  <a16:creationId xmlns:a16="http://schemas.microsoft.com/office/drawing/2014/main" id="{A948E916-8701-42CD-BAB5-41E36D2A04C4}"/>
                </a:ext>
              </a:extLst>
            </p:cNvPr>
            <p:cNvSpPr>
              <a:spLocks noEditPoints="1"/>
            </p:cNvSpPr>
            <p:nvPr/>
          </p:nvSpPr>
          <p:spPr bwMode="auto">
            <a:xfrm>
              <a:off x="3304362" y="2413908"/>
              <a:ext cx="477399" cy="458600"/>
            </a:xfrm>
            <a:custGeom>
              <a:avLst/>
              <a:gdLst>
                <a:gd name="T0" fmla="*/ 448 w 448"/>
                <a:gd name="T1" fmla="*/ 0 h 384"/>
                <a:gd name="T2" fmla="*/ 448 w 448"/>
                <a:gd name="T3" fmla="*/ 0 h 384"/>
                <a:gd name="T4" fmla="*/ 448 w 448"/>
                <a:gd name="T5" fmla="*/ 0 h 384"/>
                <a:gd name="T6" fmla="*/ 0 w 448"/>
                <a:gd name="T7" fmla="*/ 0 h 384"/>
                <a:gd name="T8" fmla="*/ 0 w 448"/>
                <a:gd name="T9" fmla="*/ 0 h 384"/>
                <a:gd name="T10" fmla="*/ 0 w 448"/>
                <a:gd name="T11" fmla="*/ 324 h 384"/>
                <a:gd name="T12" fmla="*/ 302 w 448"/>
                <a:gd name="T13" fmla="*/ 324 h 384"/>
                <a:gd name="T14" fmla="*/ 312 w 448"/>
                <a:gd name="T15" fmla="*/ 368 h 384"/>
                <a:gd name="T16" fmla="*/ 332 w 448"/>
                <a:gd name="T17" fmla="*/ 384 h 384"/>
                <a:gd name="T18" fmla="*/ 352 w 448"/>
                <a:gd name="T19" fmla="*/ 368 h 384"/>
                <a:gd name="T20" fmla="*/ 362 w 448"/>
                <a:gd name="T21" fmla="*/ 324 h 384"/>
                <a:gd name="T22" fmla="*/ 448 w 448"/>
                <a:gd name="T23" fmla="*/ 324 h 384"/>
                <a:gd name="T24" fmla="*/ 448 w 448"/>
                <a:gd name="T25" fmla="*/ 324 h 384"/>
                <a:gd name="T26" fmla="*/ 448 w 448"/>
                <a:gd name="T27" fmla="*/ 0 h 384"/>
                <a:gd name="T28" fmla="*/ 296 w 448"/>
                <a:gd name="T29" fmla="*/ 144 h 384"/>
                <a:gd name="T30" fmla="*/ 296 w 448"/>
                <a:gd name="T31" fmla="*/ 128 h 384"/>
                <a:gd name="T32" fmla="*/ 368 w 448"/>
                <a:gd name="T33" fmla="*/ 128 h 384"/>
                <a:gd name="T34" fmla="*/ 368 w 448"/>
                <a:gd name="T35" fmla="*/ 144 h 384"/>
                <a:gd name="T36" fmla="*/ 360 w 448"/>
                <a:gd name="T37" fmla="*/ 144 h 384"/>
                <a:gd name="T38" fmla="*/ 360 w 448"/>
                <a:gd name="T39" fmla="*/ 291 h 384"/>
                <a:gd name="T40" fmla="*/ 344 w 448"/>
                <a:gd name="T41" fmla="*/ 366 h 384"/>
                <a:gd name="T42" fmla="*/ 332 w 448"/>
                <a:gd name="T43" fmla="*/ 376 h 384"/>
                <a:gd name="T44" fmla="*/ 320 w 448"/>
                <a:gd name="T45" fmla="*/ 366 h 384"/>
                <a:gd name="T46" fmla="*/ 304 w 448"/>
                <a:gd name="T47" fmla="*/ 292 h 384"/>
                <a:gd name="T48" fmla="*/ 304 w 448"/>
                <a:gd name="T49" fmla="*/ 144 h 384"/>
                <a:gd name="T50" fmla="*/ 296 w 448"/>
                <a:gd name="T51" fmla="*/ 144 h 384"/>
                <a:gd name="T52" fmla="*/ 16 w 448"/>
                <a:gd name="T53" fmla="*/ 16 h 384"/>
                <a:gd name="T54" fmla="*/ 112 w 448"/>
                <a:gd name="T55" fmla="*/ 16 h 384"/>
                <a:gd name="T56" fmla="*/ 112 w 448"/>
                <a:gd name="T57" fmla="*/ 176 h 384"/>
                <a:gd name="T58" fmla="*/ 112 w 448"/>
                <a:gd name="T59" fmla="*/ 176 h 384"/>
                <a:gd name="T60" fmla="*/ 120 w 448"/>
                <a:gd name="T61" fmla="*/ 176 h 384"/>
                <a:gd name="T62" fmla="*/ 296 w 448"/>
                <a:gd name="T63" fmla="*/ 176 h 384"/>
                <a:gd name="T64" fmla="*/ 296 w 448"/>
                <a:gd name="T65" fmla="*/ 292 h 384"/>
                <a:gd name="T66" fmla="*/ 296 w 448"/>
                <a:gd name="T67" fmla="*/ 293 h 384"/>
                <a:gd name="T68" fmla="*/ 299 w 448"/>
                <a:gd name="T69" fmla="*/ 308 h 384"/>
                <a:gd name="T70" fmla="*/ 16 w 448"/>
                <a:gd name="T71" fmla="*/ 308 h 384"/>
                <a:gd name="T72" fmla="*/ 16 w 448"/>
                <a:gd name="T73" fmla="*/ 16 h 384"/>
                <a:gd name="T74" fmla="*/ 328 w 448"/>
                <a:gd name="T75" fmla="*/ 16 h 384"/>
                <a:gd name="T76" fmla="*/ 328 w 448"/>
                <a:gd name="T77" fmla="*/ 120 h 384"/>
                <a:gd name="T78" fmla="*/ 288 w 448"/>
                <a:gd name="T79" fmla="*/ 120 h 384"/>
                <a:gd name="T80" fmla="*/ 288 w 448"/>
                <a:gd name="T81" fmla="*/ 152 h 384"/>
                <a:gd name="T82" fmla="*/ 296 w 448"/>
                <a:gd name="T83" fmla="*/ 152 h 384"/>
                <a:gd name="T84" fmla="*/ 296 w 448"/>
                <a:gd name="T85" fmla="*/ 168 h 384"/>
                <a:gd name="T86" fmla="*/ 120 w 448"/>
                <a:gd name="T87" fmla="*/ 168 h 384"/>
                <a:gd name="T88" fmla="*/ 120 w 448"/>
                <a:gd name="T89" fmla="*/ 16 h 384"/>
                <a:gd name="T90" fmla="*/ 328 w 448"/>
                <a:gd name="T91" fmla="*/ 16 h 384"/>
                <a:gd name="T92" fmla="*/ 336 w 448"/>
                <a:gd name="T93" fmla="*/ 16 h 384"/>
                <a:gd name="T94" fmla="*/ 432 w 448"/>
                <a:gd name="T95" fmla="*/ 16 h 384"/>
                <a:gd name="T96" fmla="*/ 432 w 448"/>
                <a:gd name="T97" fmla="*/ 308 h 384"/>
                <a:gd name="T98" fmla="*/ 365 w 448"/>
                <a:gd name="T99" fmla="*/ 308 h 384"/>
                <a:gd name="T100" fmla="*/ 368 w 448"/>
                <a:gd name="T101" fmla="*/ 292 h 384"/>
                <a:gd name="T102" fmla="*/ 368 w 448"/>
                <a:gd name="T103" fmla="*/ 292 h 384"/>
                <a:gd name="T104" fmla="*/ 368 w 448"/>
                <a:gd name="T105" fmla="*/ 152 h 384"/>
                <a:gd name="T106" fmla="*/ 376 w 448"/>
                <a:gd name="T107" fmla="*/ 152 h 384"/>
                <a:gd name="T108" fmla="*/ 376 w 448"/>
                <a:gd name="T109" fmla="*/ 120 h 384"/>
                <a:gd name="T110" fmla="*/ 336 w 448"/>
                <a:gd name="T111" fmla="*/ 120 h 384"/>
                <a:gd name="T112" fmla="*/ 336 w 448"/>
                <a:gd name="T113" fmla="*/ 1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8" h="384">
                  <a:moveTo>
                    <a:pt x="448" y="0"/>
                  </a:moveTo>
                  <a:cubicBezTo>
                    <a:pt x="448" y="0"/>
                    <a:pt x="448" y="0"/>
                    <a:pt x="448" y="0"/>
                  </a:cubicBezTo>
                  <a:cubicBezTo>
                    <a:pt x="448" y="0"/>
                    <a:pt x="448" y="0"/>
                    <a:pt x="448" y="0"/>
                  </a:cubicBezTo>
                  <a:cubicBezTo>
                    <a:pt x="0" y="0"/>
                    <a:pt x="0" y="0"/>
                    <a:pt x="0" y="0"/>
                  </a:cubicBezTo>
                  <a:cubicBezTo>
                    <a:pt x="0" y="0"/>
                    <a:pt x="0" y="0"/>
                    <a:pt x="0" y="0"/>
                  </a:cubicBezTo>
                  <a:cubicBezTo>
                    <a:pt x="0" y="324"/>
                    <a:pt x="0" y="324"/>
                    <a:pt x="0" y="324"/>
                  </a:cubicBezTo>
                  <a:cubicBezTo>
                    <a:pt x="302" y="324"/>
                    <a:pt x="302" y="324"/>
                    <a:pt x="302" y="324"/>
                  </a:cubicBezTo>
                  <a:cubicBezTo>
                    <a:pt x="306" y="345"/>
                    <a:pt x="309" y="357"/>
                    <a:pt x="312" y="368"/>
                  </a:cubicBezTo>
                  <a:cubicBezTo>
                    <a:pt x="315" y="380"/>
                    <a:pt x="325" y="384"/>
                    <a:pt x="332" y="384"/>
                  </a:cubicBezTo>
                  <a:cubicBezTo>
                    <a:pt x="339" y="384"/>
                    <a:pt x="349" y="380"/>
                    <a:pt x="352" y="368"/>
                  </a:cubicBezTo>
                  <a:cubicBezTo>
                    <a:pt x="355" y="357"/>
                    <a:pt x="358" y="345"/>
                    <a:pt x="362" y="324"/>
                  </a:cubicBezTo>
                  <a:cubicBezTo>
                    <a:pt x="448" y="324"/>
                    <a:pt x="448" y="324"/>
                    <a:pt x="448" y="324"/>
                  </a:cubicBezTo>
                  <a:cubicBezTo>
                    <a:pt x="448" y="324"/>
                    <a:pt x="448" y="324"/>
                    <a:pt x="448" y="324"/>
                  </a:cubicBezTo>
                  <a:cubicBezTo>
                    <a:pt x="448" y="0"/>
                    <a:pt x="448" y="0"/>
                    <a:pt x="448" y="0"/>
                  </a:cubicBezTo>
                  <a:close/>
                  <a:moveTo>
                    <a:pt x="296" y="144"/>
                  </a:moveTo>
                  <a:cubicBezTo>
                    <a:pt x="296" y="128"/>
                    <a:pt x="296" y="128"/>
                    <a:pt x="296" y="128"/>
                  </a:cubicBezTo>
                  <a:cubicBezTo>
                    <a:pt x="368" y="128"/>
                    <a:pt x="368" y="128"/>
                    <a:pt x="368" y="128"/>
                  </a:cubicBezTo>
                  <a:cubicBezTo>
                    <a:pt x="368" y="144"/>
                    <a:pt x="368" y="144"/>
                    <a:pt x="368" y="144"/>
                  </a:cubicBezTo>
                  <a:cubicBezTo>
                    <a:pt x="360" y="144"/>
                    <a:pt x="360" y="144"/>
                    <a:pt x="360" y="144"/>
                  </a:cubicBezTo>
                  <a:cubicBezTo>
                    <a:pt x="360" y="291"/>
                    <a:pt x="360" y="291"/>
                    <a:pt x="360" y="291"/>
                  </a:cubicBezTo>
                  <a:cubicBezTo>
                    <a:pt x="352" y="334"/>
                    <a:pt x="348" y="350"/>
                    <a:pt x="344" y="366"/>
                  </a:cubicBezTo>
                  <a:cubicBezTo>
                    <a:pt x="342" y="376"/>
                    <a:pt x="334" y="376"/>
                    <a:pt x="332" y="376"/>
                  </a:cubicBezTo>
                  <a:cubicBezTo>
                    <a:pt x="330" y="376"/>
                    <a:pt x="322" y="376"/>
                    <a:pt x="320" y="366"/>
                  </a:cubicBezTo>
                  <a:cubicBezTo>
                    <a:pt x="316" y="350"/>
                    <a:pt x="312" y="334"/>
                    <a:pt x="304" y="292"/>
                  </a:cubicBezTo>
                  <a:cubicBezTo>
                    <a:pt x="304" y="144"/>
                    <a:pt x="304" y="144"/>
                    <a:pt x="304" y="144"/>
                  </a:cubicBezTo>
                  <a:cubicBezTo>
                    <a:pt x="296" y="144"/>
                    <a:pt x="296" y="144"/>
                    <a:pt x="296" y="144"/>
                  </a:cubicBezTo>
                  <a:close/>
                  <a:moveTo>
                    <a:pt x="16" y="16"/>
                  </a:moveTo>
                  <a:cubicBezTo>
                    <a:pt x="112" y="16"/>
                    <a:pt x="112" y="16"/>
                    <a:pt x="112" y="16"/>
                  </a:cubicBezTo>
                  <a:cubicBezTo>
                    <a:pt x="112" y="176"/>
                    <a:pt x="112" y="176"/>
                    <a:pt x="112" y="176"/>
                  </a:cubicBezTo>
                  <a:cubicBezTo>
                    <a:pt x="112" y="176"/>
                    <a:pt x="112" y="176"/>
                    <a:pt x="112" y="176"/>
                  </a:cubicBezTo>
                  <a:cubicBezTo>
                    <a:pt x="120" y="176"/>
                    <a:pt x="120" y="176"/>
                    <a:pt x="120" y="176"/>
                  </a:cubicBezTo>
                  <a:cubicBezTo>
                    <a:pt x="296" y="176"/>
                    <a:pt x="296" y="176"/>
                    <a:pt x="296" y="176"/>
                  </a:cubicBezTo>
                  <a:cubicBezTo>
                    <a:pt x="296" y="292"/>
                    <a:pt x="296" y="292"/>
                    <a:pt x="296" y="292"/>
                  </a:cubicBezTo>
                  <a:cubicBezTo>
                    <a:pt x="296" y="293"/>
                    <a:pt x="296" y="293"/>
                    <a:pt x="296" y="293"/>
                  </a:cubicBezTo>
                  <a:cubicBezTo>
                    <a:pt x="297" y="298"/>
                    <a:pt x="298" y="303"/>
                    <a:pt x="299" y="308"/>
                  </a:cubicBezTo>
                  <a:cubicBezTo>
                    <a:pt x="16" y="308"/>
                    <a:pt x="16" y="308"/>
                    <a:pt x="16" y="308"/>
                  </a:cubicBezTo>
                  <a:cubicBezTo>
                    <a:pt x="16" y="16"/>
                    <a:pt x="16" y="16"/>
                    <a:pt x="16" y="16"/>
                  </a:cubicBezTo>
                  <a:close/>
                  <a:moveTo>
                    <a:pt x="328" y="16"/>
                  </a:moveTo>
                  <a:cubicBezTo>
                    <a:pt x="328" y="120"/>
                    <a:pt x="328" y="120"/>
                    <a:pt x="328" y="120"/>
                  </a:cubicBezTo>
                  <a:cubicBezTo>
                    <a:pt x="288" y="120"/>
                    <a:pt x="288" y="120"/>
                    <a:pt x="288" y="120"/>
                  </a:cubicBezTo>
                  <a:cubicBezTo>
                    <a:pt x="288" y="152"/>
                    <a:pt x="288" y="152"/>
                    <a:pt x="288" y="152"/>
                  </a:cubicBezTo>
                  <a:cubicBezTo>
                    <a:pt x="296" y="152"/>
                    <a:pt x="296" y="152"/>
                    <a:pt x="296" y="152"/>
                  </a:cubicBezTo>
                  <a:cubicBezTo>
                    <a:pt x="296" y="168"/>
                    <a:pt x="296" y="168"/>
                    <a:pt x="296" y="168"/>
                  </a:cubicBezTo>
                  <a:cubicBezTo>
                    <a:pt x="120" y="168"/>
                    <a:pt x="120" y="168"/>
                    <a:pt x="120" y="168"/>
                  </a:cubicBezTo>
                  <a:cubicBezTo>
                    <a:pt x="120" y="16"/>
                    <a:pt x="120" y="16"/>
                    <a:pt x="120" y="16"/>
                  </a:cubicBezTo>
                  <a:cubicBezTo>
                    <a:pt x="328" y="16"/>
                    <a:pt x="328" y="16"/>
                    <a:pt x="328" y="16"/>
                  </a:cubicBezTo>
                  <a:close/>
                  <a:moveTo>
                    <a:pt x="336" y="16"/>
                  </a:moveTo>
                  <a:cubicBezTo>
                    <a:pt x="432" y="16"/>
                    <a:pt x="432" y="16"/>
                    <a:pt x="432" y="16"/>
                  </a:cubicBezTo>
                  <a:cubicBezTo>
                    <a:pt x="432" y="308"/>
                    <a:pt x="432" y="308"/>
                    <a:pt x="432" y="308"/>
                  </a:cubicBezTo>
                  <a:cubicBezTo>
                    <a:pt x="365" y="308"/>
                    <a:pt x="365" y="308"/>
                    <a:pt x="365" y="308"/>
                  </a:cubicBezTo>
                  <a:cubicBezTo>
                    <a:pt x="366" y="303"/>
                    <a:pt x="367" y="298"/>
                    <a:pt x="368" y="292"/>
                  </a:cubicBezTo>
                  <a:cubicBezTo>
                    <a:pt x="368" y="292"/>
                    <a:pt x="368" y="292"/>
                    <a:pt x="368" y="292"/>
                  </a:cubicBezTo>
                  <a:cubicBezTo>
                    <a:pt x="368" y="152"/>
                    <a:pt x="368" y="152"/>
                    <a:pt x="368" y="152"/>
                  </a:cubicBezTo>
                  <a:cubicBezTo>
                    <a:pt x="376" y="152"/>
                    <a:pt x="376" y="152"/>
                    <a:pt x="376" y="152"/>
                  </a:cubicBezTo>
                  <a:cubicBezTo>
                    <a:pt x="376" y="120"/>
                    <a:pt x="376" y="120"/>
                    <a:pt x="376" y="120"/>
                  </a:cubicBezTo>
                  <a:cubicBezTo>
                    <a:pt x="336" y="120"/>
                    <a:pt x="336" y="120"/>
                    <a:pt x="336" y="120"/>
                  </a:cubicBezTo>
                  <a:cubicBezTo>
                    <a:pt x="336" y="16"/>
                    <a:pt x="336" y="16"/>
                    <a:pt x="336" y="16"/>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44" name="Gruppieren 9">
              <a:extLst>
                <a:ext uri="{FF2B5EF4-FFF2-40B4-BE49-F238E27FC236}">
                  <a16:creationId xmlns:a16="http://schemas.microsoft.com/office/drawing/2014/main" id="{870C7733-BEEB-47AE-B81E-23FE11D55BB7}"/>
                </a:ext>
              </a:extLst>
            </p:cNvPr>
            <p:cNvGrpSpPr/>
            <p:nvPr/>
          </p:nvGrpSpPr>
          <p:grpSpPr>
            <a:xfrm>
              <a:off x="3895724" y="2462149"/>
              <a:ext cx="204524" cy="324000"/>
              <a:chOff x="5807075" y="3014663"/>
              <a:chExt cx="577851" cy="827088"/>
            </a:xfrm>
          </p:grpSpPr>
          <p:sp>
            <p:nvSpPr>
              <p:cNvPr id="51" name="Freeform 5">
                <a:extLst>
                  <a:ext uri="{FF2B5EF4-FFF2-40B4-BE49-F238E27FC236}">
                    <a16:creationId xmlns:a16="http://schemas.microsoft.com/office/drawing/2014/main" id="{C9870D10-4F03-4C14-82B9-477B64A1C7C8}"/>
                  </a:ext>
                </a:extLst>
              </p:cNvPr>
              <p:cNvSpPr>
                <a:spLocks noEditPoints="1"/>
              </p:cNvSpPr>
              <p:nvPr/>
            </p:nvSpPr>
            <p:spPr bwMode="auto">
              <a:xfrm>
                <a:off x="6113463" y="3014663"/>
                <a:ext cx="271463" cy="827088"/>
              </a:xfrm>
              <a:custGeom>
                <a:avLst/>
                <a:gdLst>
                  <a:gd name="T0" fmla="*/ 67 w 147"/>
                  <a:gd name="T1" fmla="*/ 105 h 448"/>
                  <a:gd name="T2" fmla="*/ 59 w 147"/>
                  <a:gd name="T3" fmla="*/ 105 h 448"/>
                  <a:gd name="T4" fmla="*/ 118 w 147"/>
                  <a:gd name="T5" fmla="*/ 64 h 448"/>
                  <a:gd name="T6" fmla="*/ 63 w 147"/>
                  <a:gd name="T7" fmla="*/ 117 h 448"/>
                  <a:gd name="T8" fmla="*/ 118 w 147"/>
                  <a:gd name="T9" fmla="*/ 160 h 448"/>
                  <a:gd name="T10" fmla="*/ 59 w 147"/>
                  <a:gd name="T11" fmla="*/ 119 h 448"/>
                  <a:gd name="T12" fmla="*/ 63 w 147"/>
                  <a:gd name="T13" fmla="*/ 332 h 448"/>
                  <a:gd name="T14" fmla="*/ 117 w 147"/>
                  <a:gd name="T15" fmla="*/ 288 h 448"/>
                  <a:gd name="T16" fmla="*/ 117 w 147"/>
                  <a:gd name="T17" fmla="*/ 384 h 448"/>
                  <a:gd name="T18" fmla="*/ 63 w 147"/>
                  <a:gd name="T19" fmla="*/ 341 h 448"/>
                  <a:gd name="T20" fmla="*/ 139 w 147"/>
                  <a:gd name="T21" fmla="*/ 0 h 448"/>
                  <a:gd name="T22" fmla="*/ 18 w 147"/>
                  <a:gd name="T23" fmla="*/ 16 h 448"/>
                  <a:gd name="T24" fmla="*/ 136 w 147"/>
                  <a:gd name="T25" fmla="*/ 24 h 448"/>
                  <a:gd name="T26" fmla="*/ 123 w 147"/>
                  <a:gd name="T27" fmla="*/ 56 h 448"/>
                  <a:gd name="T28" fmla="*/ 3 w 147"/>
                  <a:gd name="T29" fmla="*/ 62 h 448"/>
                  <a:gd name="T30" fmla="*/ 55 w 147"/>
                  <a:gd name="T31" fmla="*/ 112 h 448"/>
                  <a:gd name="T32" fmla="*/ 2 w 147"/>
                  <a:gd name="T33" fmla="*/ 160 h 448"/>
                  <a:gd name="T34" fmla="*/ 123 w 147"/>
                  <a:gd name="T35" fmla="*/ 168 h 448"/>
                  <a:gd name="T36" fmla="*/ 136 w 147"/>
                  <a:gd name="T37" fmla="*/ 200 h 448"/>
                  <a:gd name="T38" fmla="*/ 18 w 147"/>
                  <a:gd name="T39" fmla="*/ 208 h 448"/>
                  <a:gd name="T40" fmla="*/ 139 w 147"/>
                  <a:gd name="T41" fmla="*/ 224 h 448"/>
                  <a:gd name="T42" fmla="*/ 18 w 147"/>
                  <a:gd name="T43" fmla="*/ 240 h 448"/>
                  <a:gd name="T44" fmla="*/ 136 w 147"/>
                  <a:gd name="T45" fmla="*/ 248 h 448"/>
                  <a:gd name="T46" fmla="*/ 6 w 147"/>
                  <a:gd name="T47" fmla="*/ 280 h 448"/>
                  <a:gd name="T48" fmla="*/ 0 w 147"/>
                  <a:gd name="T49" fmla="*/ 290 h 448"/>
                  <a:gd name="T50" fmla="*/ 0 w 147"/>
                  <a:gd name="T51" fmla="*/ 382 h 448"/>
                  <a:gd name="T52" fmla="*/ 6 w 147"/>
                  <a:gd name="T53" fmla="*/ 392 h 448"/>
                  <a:gd name="T54" fmla="*/ 136 w 147"/>
                  <a:gd name="T55" fmla="*/ 424 h 448"/>
                  <a:gd name="T56" fmla="*/ 18 w 147"/>
                  <a:gd name="T57" fmla="*/ 432 h 448"/>
                  <a:gd name="T58" fmla="*/ 139 w 147"/>
                  <a:gd name="T59" fmla="*/ 448 h 448"/>
                  <a:gd name="T60" fmla="*/ 71 w 147"/>
                  <a:gd name="T61" fmla="*/ 336 h 448"/>
                  <a:gd name="T62" fmla="*/ 71 w 147"/>
                  <a:gd name="T63" fmla="*/ 112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7" h="448">
                    <a:moveTo>
                      <a:pt x="118" y="64"/>
                    </a:moveTo>
                    <a:cubicBezTo>
                      <a:pt x="102" y="85"/>
                      <a:pt x="80" y="98"/>
                      <a:pt x="67" y="105"/>
                    </a:cubicBezTo>
                    <a:cubicBezTo>
                      <a:pt x="65" y="106"/>
                      <a:pt x="64" y="107"/>
                      <a:pt x="63" y="107"/>
                    </a:cubicBezTo>
                    <a:cubicBezTo>
                      <a:pt x="62" y="107"/>
                      <a:pt x="61" y="106"/>
                      <a:pt x="59" y="105"/>
                    </a:cubicBezTo>
                    <a:cubicBezTo>
                      <a:pt x="46" y="98"/>
                      <a:pt x="25" y="85"/>
                      <a:pt x="8" y="64"/>
                    </a:cubicBezTo>
                    <a:lnTo>
                      <a:pt x="118" y="64"/>
                    </a:lnTo>
                    <a:close/>
                    <a:moveTo>
                      <a:pt x="59" y="119"/>
                    </a:moveTo>
                    <a:cubicBezTo>
                      <a:pt x="61" y="118"/>
                      <a:pt x="62" y="117"/>
                      <a:pt x="63" y="117"/>
                    </a:cubicBezTo>
                    <a:cubicBezTo>
                      <a:pt x="64" y="117"/>
                      <a:pt x="65" y="118"/>
                      <a:pt x="67" y="119"/>
                    </a:cubicBezTo>
                    <a:cubicBezTo>
                      <a:pt x="80" y="126"/>
                      <a:pt x="102" y="139"/>
                      <a:pt x="118" y="160"/>
                    </a:cubicBezTo>
                    <a:cubicBezTo>
                      <a:pt x="8" y="160"/>
                      <a:pt x="8" y="160"/>
                      <a:pt x="8" y="160"/>
                    </a:cubicBezTo>
                    <a:cubicBezTo>
                      <a:pt x="25" y="139"/>
                      <a:pt x="47" y="126"/>
                      <a:pt x="59" y="119"/>
                    </a:cubicBezTo>
                    <a:moveTo>
                      <a:pt x="117" y="288"/>
                    </a:moveTo>
                    <a:cubicBezTo>
                      <a:pt x="102" y="308"/>
                      <a:pt x="82" y="322"/>
                      <a:pt x="63" y="332"/>
                    </a:cubicBezTo>
                    <a:cubicBezTo>
                      <a:pt x="52" y="326"/>
                      <a:pt x="27" y="312"/>
                      <a:pt x="9" y="288"/>
                    </a:cubicBezTo>
                    <a:lnTo>
                      <a:pt x="117" y="288"/>
                    </a:lnTo>
                    <a:close/>
                    <a:moveTo>
                      <a:pt x="63" y="341"/>
                    </a:moveTo>
                    <a:cubicBezTo>
                      <a:pt x="89" y="354"/>
                      <a:pt x="106" y="369"/>
                      <a:pt x="117" y="384"/>
                    </a:cubicBezTo>
                    <a:cubicBezTo>
                      <a:pt x="8" y="384"/>
                      <a:pt x="8" y="384"/>
                      <a:pt x="8" y="384"/>
                    </a:cubicBezTo>
                    <a:cubicBezTo>
                      <a:pt x="27" y="359"/>
                      <a:pt x="52" y="346"/>
                      <a:pt x="63" y="341"/>
                    </a:cubicBezTo>
                    <a:moveTo>
                      <a:pt x="147" y="0"/>
                    </a:moveTo>
                    <a:cubicBezTo>
                      <a:pt x="139" y="0"/>
                      <a:pt x="139" y="0"/>
                      <a:pt x="139" y="0"/>
                    </a:cubicBezTo>
                    <a:cubicBezTo>
                      <a:pt x="139" y="6"/>
                      <a:pt x="138" y="11"/>
                      <a:pt x="138" y="16"/>
                    </a:cubicBezTo>
                    <a:cubicBezTo>
                      <a:pt x="18" y="16"/>
                      <a:pt x="18" y="16"/>
                      <a:pt x="18" y="16"/>
                    </a:cubicBezTo>
                    <a:cubicBezTo>
                      <a:pt x="18" y="19"/>
                      <a:pt x="17" y="21"/>
                      <a:pt x="17" y="24"/>
                    </a:cubicBezTo>
                    <a:cubicBezTo>
                      <a:pt x="136" y="24"/>
                      <a:pt x="136" y="24"/>
                      <a:pt x="136" y="24"/>
                    </a:cubicBezTo>
                    <a:cubicBezTo>
                      <a:pt x="134" y="37"/>
                      <a:pt x="129" y="47"/>
                      <a:pt x="123" y="57"/>
                    </a:cubicBezTo>
                    <a:cubicBezTo>
                      <a:pt x="123" y="56"/>
                      <a:pt x="123" y="56"/>
                      <a:pt x="123" y="56"/>
                    </a:cubicBezTo>
                    <a:cubicBezTo>
                      <a:pt x="6" y="56"/>
                      <a:pt x="6" y="56"/>
                      <a:pt x="6" y="56"/>
                    </a:cubicBezTo>
                    <a:cubicBezTo>
                      <a:pt x="5" y="58"/>
                      <a:pt x="4" y="60"/>
                      <a:pt x="3" y="62"/>
                    </a:cubicBezTo>
                    <a:cubicBezTo>
                      <a:pt x="2" y="64"/>
                      <a:pt x="1" y="65"/>
                      <a:pt x="0" y="67"/>
                    </a:cubicBezTo>
                    <a:cubicBezTo>
                      <a:pt x="17" y="90"/>
                      <a:pt x="41" y="104"/>
                      <a:pt x="55" y="112"/>
                    </a:cubicBezTo>
                    <a:cubicBezTo>
                      <a:pt x="41" y="120"/>
                      <a:pt x="18" y="134"/>
                      <a:pt x="0" y="157"/>
                    </a:cubicBezTo>
                    <a:cubicBezTo>
                      <a:pt x="1" y="158"/>
                      <a:pt x="1" y="159"/>
                      <a:pt x="2" y="160"/>
                    </a:cubicBezTo>
                    <a:cubicBezTo>
                      <a:pt x="3" y="163"/>
                      <a:pt x="5" y="165"/>
                      <a:pt x="6" y="168"/>
                    </a:cubicBezTo>
                    <a:cubicBezTo>
                      <a:pt x="123" y="168"/>
                      <a:pt x="123" y="168"/>
                      <a:pt x="123" y="168"/>
                    </a:cubicBezTo>
                    <a:cubicBezTo>
                      <a:pt x="123" y="167"/>
                      <a:pt x="123" y="167"/>
                      <a:pt x="123" y="167"/>
                    </a:cubicBezTo>
                    <a:cubicBezTo>
                      <a:pt x="129" y="177"/>
                      <a:pt x="134" y="187"/>
                      <a:pt x="136" y="200"/>
                    </a:cubicBezTo>
                    <a:cubicBezTo>
                      <a:pt x="17" y="200"/>
                      <a:pt x="17" y="200"/>
                      <a:pt x="17" y="200"/>
                    </a:cubicBezTo>
                    <a:cubicBezTo>
                      <a:pt x="17" y="203"/>
                      <a:pt x="18" y="205"/>
                      <a:pt x="18" y="208"/>
                    </a:cubicBezTo>
                    <a:cubicBezTo>
                      <a:pt x="138" y="208"/>
                      <a:pt x="138" y="208"/>
                      <a:pt x="138" y="208"/>
                    </a:cubicBezTo>
                    <a:cubicBezTo>
                      <a:pt x="139" y="213"/>
                      <a:pt x="139" y="218"/>
                      <a:pt x="139" y="224"/>
                    </a:cubicBezTo>
                    <a:cubicBezTo>
                      <a:pt x="139" y="230"/>
                      <a:pt x="139" y="235"/>
                      <a:pt x="138" y="240"/>
                    </a:cubicBezTo>
                    <a:cubicBezTo>
                      <a:pt x="18" y="240"/>
                      <a:pt x="18" y="240"/>
                      <a:pt x="18" y="240"/>
                    </a:cubicBezTo>
                    <a:cubicBezTo>
                      <a:pt x="18" y="243"/>
                      <a:pt x="17" y="245"/>
                      <a:pt x="17" y="248"/>
                    </a:cubicBezTo>
                    <a:cubicBezTo>
                      <a:pt x="136" y="248"/>
                      <a:pt x="136" y="248"/>
                      <a:pt x="136" y="248"/>
                    </a:cubicBezTo>
                    <a:cubicBezTo>
                      <a:pt x="134" y="260"/>
                      <a:pt x="129" y="271"/>
                      <a:pt x="123" y="280"/>
                    </a:cubicBezTo>
                    <a:cubicBezTo>
                      <a:pt x="6" y="280"/>
                      <a:pt x="6" y="280"/>
                      <a:pt x="6" y="280"/>
                    </a:cubicBezTo>
                    <a:cubicBezTo>
                      <a:pt x="6" y="281"/>
                      <a:pt x="5" y="282"/>
                      <a:pt x="5" y="283"/>
                    </a:cubicBezTo>
                    <a:cubicBezTo>
                      <a:pt x="3" y="285"/>
                      <a:pt x="2" y="288"/>
                      <a:pt x="0" y="290"/>
                    </a:cubicBezTo>
                    <a:cubicBezTo>
                      <a:pt x="13" y="308"/>
                      <a:pt x="31" y="323"/>
                      <a:pt x="54" y="336"/>
                    </a:cubicBezTo>
                    <a:cubicBezTo>
                      <a:pt x="41" y="343"/>
                      <a:pt x="17" y="357"/>
                      <a:pt x="0" y="382"/>
                    </a:cubicBezTo>
                    <a:cubicBezTo>
                      <a:pt x="2" y="384"/>
                      <a:pt x="3" y="387"/>
                      <a:pt x="5" y="389"/>
                    </a:cubicBezTo>
                    <a:cubicBezTo>
                      <a:pt x="5" y="390"/>
                      <a:pt x="6" y="391"/>
                      <a:pt x="6" y="392"/>
                    </a:cubicBezTo>
                    <a:cubicBezTo>
                      <a:pt x="123" y="392"/>
                      <a:pt x="123" y="392"/>
                      <a:pt x="123" y="392"/>
                    </a:cubicBezTo>
                    <a:cubicBezTo>
                      <a:pt x="130" y="403"/>
                      <a:pt x="134" y="414"/>
                      <a:pt x="136" y="424"/>
                    </a:cubicBezTo>
                    <a:cubicBezTo>
                      <a:pt x="17" y="424"/>
                      <a:pt x="17" y="424"/>
                      <a:pt x="17" y="424"/>
                    </a:cubicBezTo>
                    <a:cubicBezTo>
                      <a:pt x="17" y="427"/>
                      <a:pt x="18" y="429"/>
                      <a:pt x="18" y="432"/>
                    </a:cubicBezTo>
                    <a:cubicBezTo>
                      <a:pt x="138" y="432"/>
                      <a:pt x="138" y="432"/>
                      <a:pt x="138" y="432"/>
                    </a:cubicBezTo>
                    <a:cubicBezTo>
                      <a:pt x="139" y="438"/>
                      <a:pt x="139" y="443"/>
                      <a:pt x="139" y="448"/>
                    </a:cubicBezTo>
                    <a:cubicBezTo>
                      <a:pt x="147" y="448"/>
                      <a:pt x="147" y="448"/>
                      <a:pt x="147" y="448"/>
                    </a:cubicBezTo>
                    <a:cubicBezTo>
                      <a:pt x="147" y="415"/>
                      <a:pt x="134" y="370"/>
                      <a:pt x="71" y="336"/>
                    </a:cubicBezTo>
                    <a:cubicBezTo>
                      <a:pt x="134" y="302"/>
                      <a:pt x="147" y="257"/>
                      <a:pt x="147" y="224"/>
                    </a:cubicBezTo>
                    <a:cubicBezTo>
                      <a:pt x="147" y="156"/>
                      <a:pt x="96" y="126"/>
                      <a:pt x="71" y="112"/>
                    </a:cubicBezTo>
                    <a:cubicBezTo>
                      <a:pt x="96" y="98"/>
                      <a:pt x="147" y="68"/>
                      <a:pt x="147" y="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2" name="Freeform 6">
                <a:extLst>
                  <a:ext uri="{FF2B5EF4-FFF2-40B4-BE49-F238E27FC236}">
                    <a16:creationId xmlns:a16="http://schemas.microsoft.com/office/drawing/2014/main" id="{BD0780FE-2B95-47E1-BFBF-BDBC3BAF5B82}"/>
                  </a:ext>
                </a:extLst>
              </p:cNvPr>
              <p:cNvSpPr>
                <a:spLocks noEditPoints="1"/>
              </p:cNvSpPr>
              <p:nvPr/>
            </p:nvSpPr>
            <p:spPr bwMode="auto">
              <a:xfrm>
                <a:off x="5807075" y="3014663"/>
                <a:ext cx="325438" cy="827088"/>
              </a:xfrm>
              <a:custGeom>
                <a:avLst/>
                <a:gdLst>
                  <a:gd name="T0" fmla="*/ 157 w 176"/>
                  <a:gd name="T1" fmla="*/ 200 h 448"/>
                  <a:gd name="T2" fmla="*/ 32 w 176"/>
                  <a:gd name="T3" fmla="*/ 168 h 448"/>
                  <a:gd name="T4" fmla="*/ 17 w 176"/>
                  <a:gd name="T5" fmla="*/ 208 h 448"/>
                  <a:gd name="T6" fmla="*/ 160 w 176"/>
                  <a:gd name="T7" fmla="*/ 224 h 448"/>
                  <a:gd name="T8" fmla="*/ 159 w 176"/>
                  <a:gd name="T9" fmla="*/ 240 h 448"/>
                  <a:gd name="T10" fmla="*/ 17 w 176"/>
                  <a:gd name="T11" fmla="*/ 240 h 448"/>
                  <a:gd name="T12" fmla="*/ 17 w 176"/>
                  <a:gd name="T13" fmla="*/ 208 h 448"/>
                  <a:gd name="T14" fmla="*/ 157 w 176"/>
                  <a:gd name="T15" fmla="*/ 248 h 448"/>
                  <a:gd name="T16" fmla="*/ 151 w 176"/>
                  <a:gd name="T17" fmla="*/ 265 h 448"/>
                  <a:gd name="T18" fmla="*/ 148 w 176"/>
                  <a:gd name="T19" fmla="*/ 273 h 448"/>
                  <a:gd name="T20" fmla="*/ 33 w 176"/>
                  <a:gd name="T21" fmla="*/ 280 h 448"/>
                  <a:gd name="T22" fmla="*/ 19 w 176"/>
                  <a:gd name="T23" fmla="*/ 424 h 448"/>
                  <a:gd name="T24" fmla="*/ 25 w 176"/>
                  <a:gd name="T25" fmla="*/ 407 h 448"/>
                  <a:gd name="T26" fmla="*/ 28 w 176"/>
                  <a:gd name="T27" fmla="*/ 399 h 448"/>
                  <a:gd name="T28" fmla="*/ 33 w 176"/>
                  <a:gd name="T29" fmla="*/ 392 h 448"/>
                  <a:gd name="T30" fmla="*/ 157 w 176"/>
                  <a:gd name="T31" fmla="*/ 424 h 448"/>
                  <a:gd name="T32" fmla="*/ 32 w 176"/>
                  <a:gd name="T33" fmla="*/ 56 h 448"/>
                  <a:gd name="T34" fmla="*/ 157 w 176"/>
                  <a:gd name="T35" fmla="*/ 24 h 448"/>
                  <a:gd name="T36" fmla="*/ 32 w 176"/>
                  <a:gd name="T37" fmla="*/ 56 h 448"/>
                  <a:gd name="T38" fmla="*/ 38 w 176"/>
                  <a:gd name="T39" fmla="*/ 160 h 448"/>
                  <a:gd name="T40" fmla="*/ 92 w 176"/>
                  <a:gd name="T41" fmla="*/ 119 h 448"/>
                  <a:gd name="T42" fmla="*/ 176 w 176"/>
                  <a:gd name="T43" fmla="*/ 0 h 448"/>
                  <a:gd name="T44" fmla="*/ 159 w 176"/>
                  <a:gd name="T45" fmla="*/ 16 h 448"/>
                  <a:gd name="T46" fmla="*/ 16 w 176"/>
                  <a:gd name="T47" fmla="*/ 0 h 448"/>
                  <a:gd name="T48" fmla="*/ 64 w 176"/>
                  <a:gd name="T49" fmla="*/ 107 h 448"/>
                  <a:gd name="T50" fmla="*/ 80 w 176"/>
                  <a:gd name="T51" fmla="*/ 98 h 448"/>
                  <a:gd name="T52" fmla="*/ 38 w 176"/>
                  <a:gd name="T53" fmla="*/ 64 h 448"/>
                  <a:gd name="T54" fmla="*/ 90 w 176"/>
                  <a:gd name="T55" fmla="*/ 102 h 448"/>
                  <a:gd name="T56" fmla="*/ 78 w 176"/>
                  <a:gd name="T57" fmla="*/ 108 h 448"/>
                  <a:gd name="T58" fmla="*/ 64 w 176"/>
                  <a:gd name="T59" fmla="*/ 331 h 448"/>
                  <a:gd name="T60" fmla="*/ 39 w 176"/>
                  <a:gd name="T61" fmla="*/ 288 h 448"/>
                  <a:gd name="T62" fmla="*/ 99 w 176"/>
                  <a:gd name="T63" fmla="*/ 321 h 448"/>
                  <a:gd name="T64" fmla="*/ 92 w 176"/>
                  <a:gd name="T65" fmla="*/ 325 h 448"/>
                  <a:gd name="T66" fmla="*/ 84 w 176"/>
                  <a:gd name="T67" fmla="*/ 329 h 448"/>
                  <a:gd name="T68" fmla="*/ 16 w 176"/>
                  <a:gd name="T69" fmla="*/ 448 h 448"/>
                  <a:gd name="T70" fmla="*/ 17 w 176"/>
                  <a:gd name="T71" fmla="*/ 432 h 448"/>
                  <a:gd name="T72" fmla="*/ 159 w 176"/>
                  <a:gd name="T73" fmla="*/ 432 h 448"/>
                  <a:gd name="T74" fmla="*/ 176 w 176"/>
                  <a:gd name="T75" fmla="*/ 448 h 448"/>
                  <a:gd name="T76" fmla="*/ 96 w 176"/>
                  <a:gd name="T77" fmla="*/ 350 h 448"/>
                  <a:gd name="T78" fmla="*/ 39 w 176"/>
                  <a:gd name="T79" fmla="*/ 384 h 448"/>
                  <a:gd name="T80" fmla="*/ 71 w 176"/>
                  <a:gd name="T81" fmla="*/ 355 h 448"/>
                  <a:gd name="T82" fmla="*/ 77 w 176"/>
                  <a:gd name="T83" fmla="*/ 351 h 448"/>
                  <a:gd name="T84" fmla="*/ 84 w 176"/>
                  <a:gd name="T85" fmla="*/ 347 h 448"/>
                  <a:gd name="T86" fmla="*/ 91 w 176"/>
                  <a:gd name="T87" fmla="*/ 343 h 448"/>
                  <a:gd name="T88" fmla="*/ 118 w 176"/>
                  <a:gd name="T89" fmla="*/ 327 h 448"/>
                  <a:gd name="T90" fmla="*/ 142 w 176"/>
                  <a:gd name="T91" fmla="*/ 307 h 448"/>
                  <a:gd name="T92" fmla="*/ 164 w 176"/>
                  <a:gd name="T93" fmla="*/ 276 h 448"/>
                  <a:gd name="T94" fmla="*/ 176 w 176"/>
                  <a:gd name="T95" fmla="*/ 224 h 448"/>
                  <a:gd name="T96" fmla="*/ 102 w 176"/>
                  <a:gd name="T97" fmla="*/ 123 h 448"/>
                  <a:gd name="T98" fmla="*/ 96 w 176"/>
                  <a:gd name="T99" fmla="*/ 126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6" h="448">
                    <a:moveTo>
                      <a:pt x="144" y="168"/>
                    </a:moveTo>
                    <a:cubicBezTo>
                      <a:pt x="150" y="177"/>
                      <a:pt x="154" y="188"/>
                      <a:pt x="157" y="200"/>
                    </a:cubicBezTo>
                    <a:cubicBezTo>
                      <a:pt x="19" y="200"/>
                      <a:pt x="19" y="200"/>
                      <a:pt x="19" y="200"/>
                    </a:cubicBezTo>
                    <a:cubicBezTo>
                      <a:pt x="22" y="188"/>
                      <a:pt x="26" y="177"/>
                      <a:pt x="32" y="168"/>
                    </a:cubicBezTo>
                    <a:lnTo>
                      <a:pt x="144" y="168"/>
                    </a:lnTo>
                    <a:close/>
                    <a:moveTo>
                      <a:pt x="17" y="208"/>
                    </a:moveTo>
                    <a:cubicBezTo>
                      <a:pt x="159" y="208"/>
                      <a:pt x="159" y="208"/>
                      <a:pt x="159" y="208"/>
                    </a:cubicBezTo>
                    <a:cubicBezTo>
                      <a:pt x="160" y="213"/>
                      <a:pt x="160" y="218"/>
                      <a:pt x="160" y="224"/>
                    </a:cubicBezTo>
                    <a:cubicBezTo>
                      <a:pt x="160" y="227"/>
                      <a:pt x="160" y="230"/>
                      <a:pt x="160" y="232"/>
                    </a:cubicBezTo>
                    <a:cubicBezTo>
                      <a:pt x="159" y="235"/>
                      <a:pt x="159" y="238"/>
                      <a:pt x="159" y="240"/>
                    </a:cubicBezTo>
                    <a:cubicBezTo>
                      <a:pt x="159" y="240"/>
                      <a:pt x="159" y="240"/>
                      <a:pt x="159" y="240"/>
                    </a:cubicBezTo>
                    <a:cubicBezTo>
                      <a:pt x="17" y="240"/>
                      <a:pt x="17" y="240"/>
                      <a:pt x="17" y="240"/>
                    </a:cubicBezTo>
                    <a:cubicBezTo>
                      <a:pt x="16" y="234"/>
                      <a:pt x="16" y="229"/>
                      <a:pt x="16" y="224"/>
                    </a:cubicBezTo>
                    <a:cubicBezTo>
                      <a:pt x="16" y="218"/>
                      <a:pt x="17" y="213"/>
                      <a:pt x="17" y="208"/>
                    </a:cubicBezTo>
                    <a:moveTo>
                      <a:pt x="19" y="248"/>
                    </a:moveTo>
                    <a:cubicBezTo>
                      <a:pt x="157" y="248"/>
                      <a:pt x="157" y="248"/>
                      <a:pt x="157" y="248"/>
                    </a:cubicBezTo>
                    <a:cubicBezTo>
                      <a:pt x="156" y="254"/>
                      <a:pt x="154" y="260"/>
                      <a:pt x="151" y="265"/>
                    </a:cubicBezTo>
                    <a:cubicBezTo>
                      <a:pt x="151" y="265"/>
                      <a:pt x="151" y="265"/>
                      <a:pt x="151" y="265"/>
                    </a:cubicBezTo>
                    <a:cubicBezTo>
                      <a:pt x="150" y="268"/>
                      <a:pt x="149" y="270"/>
                      <a:pt x="148" y="273"/>
                    </a:cubicBezTo>
                    <a:cubicBezTo>
                      <a:pt x="148" y="273"/>
                      <a:pt x="148" y="273"/>
                      <a:pt x="148" y="273"/>
                    </a:cubicBezTo>
                    <a:cubicBezTo>
                      <a:pt x="146" y="275"/>
                      <a:pt x="145" y="278"/>
                      <a:pt x="143" y="280"/>
                    </a:cubicBezTo>
                    <a:cubicBezTo>
                      <a:pt x="33" y="280"/>
                      <a:pt x="33" y="280"/>
                      <a:pt x="33" y="280"/>
                    </a:cubicBezTo>
                    <a:cubicBezTo>
                      <a:pt x="26" y="269"/>
                      <a:pt x="21" y="258"/>
                      <a:pt x="19" y="248"/>
                    </a:cubicBezTo>
                    <a:moveTo>
                      <a:pt x="19" y="424"/>
                    </a:moveTo>
                    <a:cubicBezTo>
                      <a:pt x="19" y="424"/>
                      <a:pt x="19" y="424"/>
                      <a:pt x="19" y="424"/>
                    </a:cubicBezTo>
                    <a:cubicBezTo>
                      <a:pt x="20" y="418"/>
                      <a:pt x="22" y="412"/>
                      <a:pt x="25" y="407"/>
                    </a:cubicBezTo>
                    <a:cubicBezTo>
                      <a:pt x="25" y="407"/>
                      <a:pt x="25" y="407"/>
                      <a:pt x="25" y="407"/>
                    </a:cubicBezTo>
                    <a:cubicBezTo>
                      <a:pt x="26" y="404"/>
                      <a:pt x="27" y="402"/>
                      <a:pt x="28" y="399"/>
                    </a:cubicBezTo>
                    <a:cubicBezTo>
                      <a:pt x="28" y="399"/>
                      <a:pt x="28" y="399"/>
                      <a:pt x="28" y="399"/>
                    </a:cubicBezTo>
                    <a:cubicBezTo>
                      <a:pt x="30" y="397"/>
                      <a:pt x="31" y="394"/>
                      <a:pt x="33" y="392"/>
                    </a:cubicBezTo>
                    <a:cubicBezTo>
                      <a:pt x="143" y="392"/>
                      <a:pt x="143" y="392"/>
                      <a:pt x="143" y="392"/>
                    </a:cubicBezTo>
                    <a:cubicBezTo>
                      <a:pt x="150" y="403"/>
                      <a:pt x="155" y="414"/>
                      <a:pt x="157" y="424"/>
                    </a:cubicBezTo>
                    <a:lnTo>
                      <a:pt x="19" y="424"/>
                    </a:lnTo>
                    <a:close/>
                    <a:moveTo>
                      <a:pt x="32" y="56"/>
                    </a:moveTo>
                    <a:cubicBezTo>
                      <a:pt x="26" y="47"/>
                      <a:pt x="22" y="36"/>
                      <a:pt x="19" y="24"/>
                    </a:cubicBezTo>
                    <a:cubicBezTo>
                      <a:pt x="157" y="24"/>
                      <a:pt x="157" y="24"/>
                      <a:pt x="157" y="24"/>
                    </a:cubicBezTo>
                    <a:cubicBezTo>
                      <a:pt x="154" y="36"/>
                      <a:pt x="150" y="47"/>
                      <a:pt x="144" y="56"/>
                    </a:cubicBezTo>
                    <a:lnTo>
                      <a:pt x="32" y="56"/>
                    </a:lnTo>
                    <a:close/>
                    <a:moveTo>
                      <a:pt x="138" y="160"/>
                    </a:moveTo>
                    <a:cubicBezTo>
                      <a:pt x="38" y="160"/>
                      <a:pt x="38" y="160"/>
                      <a:pt x="38" y="160"/>
                    </a:cubicBezTo>
                    <a:cubicBezTo>
                      <a:pt x="54" y="141"/>
                      <a:pt x="74" y="129"/>
                      <a:pt x="86" y="122"/>
                    </a:cubicBezTo>
                    <a:cubicBezTo>
                      <a:pt x="89" y="121"/>
                      <a:pt x="90" y="120"/>
                      <a:pt x="92" y="119"/>
                    </a:cubicBezTo>
                    <a:cubicBezTo>
                      <a:pt x="94" y="118"/>
                      <a:pt x="96" y="117"/>
                      <a:pt x="98" y="116"/>
                    </a:cubicBezTo>
                    <a:cubicBezTo>
                      <a:pt x="121" y="102"/>
                      <a:pt x="176" y="71"/>
                      <a:pt x="176" y="0"/>
                    </a:cubicBezTo>
                    <a:cubicBezTo>
                      <a:pt x="160" y="0"/>
                      <a:pt x="160" y="0"/>
                      <a:pt x="160" y="0"/>
                    </a:cubicBezTo>
                    <a:cubicBezTo>
                      <a:pt x="160" y="6"/>
                      <a:pt x="159" y="11"/>
                      <a:pt x="159" y="16"/>
                    </a:cubicBezTo>
                    <a:cubicBezTo>
                      <a:pt x="17" y="16"/>
                      <a:pt x="17" y="16"/>
                      <a:pt x="17" y="16"/>
                    </a:cubicBezTo>
                    <a:cubicBezTo>
                      <a:pt x="16" y="11"/>
                      <a:pt x="16" y="6"/>
                      <a:pt x="16" y="0"/>
                    </a:cubicBezTo>
                    <a:cubicBezTo>
                      <a:pt x="0" y="0"/>
                      <a:pt x="0" y="0"/>
                      <a:pt x="0" y="0"/>
                    </a:cubicBezTo>
                    <a:cubicBezTo>
                      <a:pt x="0" y="59"/>
                      <a:pt x="38" y="91"/>
                      <a:pt x="64" y="107"/>
                    </a:cubicBezTo>
                    <a:cubicBezTo>
                      <a:pt x="68" y="105"/>
                      <a:pt x="72" y="103"/>
                      <a:pt x="74" y="101"/>
                    </a:cubicBezTo>
                    <a:cubicBezTo>
                      <a:pt x="76" y="100"/>
                      <a:pt x="78" y="99"/>
                      <a:pt x="80" y="98"/>
                    </a:cubicBezTo>
                    <a:cubicBezTo>
                      <a:pt x="80" y="98"/>
                      <a:pt x="80" y="98"/>
                      <a:pt x="80" y="98"/>
                    </a:cubicBezTo>
                    <a:cubicBezTo>
                      <a:pt x="68" y="91"/>
                      <a:pt x="51" y="80"/>
                      <a:pt x="38" y="64"/>
                    </a:cubicBezTo>
                    <a:cubicBezTo>
                      <a:pt x="138" y="64"/>
                      <a:pt x="138" y="64"/>
                      <a:pt x="138" y="64"/>
                    </a:cubicBezTo>
                    <a:cubicBezTo>
                      <a:pt x="122" y="83"/>
                      <a:pt x="102" y="95"/>
                      <a:pt x="90" y="102"/>
                    </a:cubicBezTo>
                    <a:cubicBezTo>
                      <a:pt x="87" y="103"/>
                      <a:pt x="86" y="104"/>
                      <a:pt x="84" y="105"/>
                    </a:cubicBezTo>
                    <a:cubicBezTo>
                      <a:pt x="82" y="106"/>
                      <a:pt x="80" y="107"/>
                      <a:pt x="78" y="108"/>
                    </a:cubicBezTo>
                    <a:cubicBezTo>
                      <a:pt x="55" y="122"/>
                      <a:pt x="0" y="153"/>
                      <a:pt x="0" y="224"/>
                    </a:cubicBezTo>
                    <a:cubicBezTo>
                      <a:pt x="0" y="255"/>
                      <a:pt x="12" y="298"/>
                      <a:pt x="64" y="331"/>
                    </a:cubicBezTo>
                    <a:cubicBezTo>
                      <a:pt x="70" y="327"/>
                      <a:pt x="76" y="324"/>
                      <a:pt x="80" y="322"/>
                    </a:cubicBezTo>
                    <a:cubicBezTo>
                      <a:pt x="61" y="312"/>
                      <a:pt x="48" y="300"/>
                      <a:pt x="39" y="288"/>
                    </a:cubicBezTo>
                    <a:cubicBezTo>
                      <a:pt x="137" y="288"/>
                      <a:pt x="137" y="288"/>
                      <a:pt x="137" y="288"/>
                    </a:cubicBezTo>
                    <a:cubicBezTo>
                      <a:pt x="126" y="302"/>
                      <a:pt x="112" y="313"/>
                      <a:pt x="99" y="321"/>
                    </a:cubicBezTo>
                    <a:cubicBezTo>
                      <a:pt x="99" y="321"/>
                      <a:pt x="98" y="321"/>
                      <a:pt x="98" y="321"/>
                    </a:cubicBezTo>
                    <a:cubicBezTo>
                      <a:pt x="96" y="323"/>
                      <a:pt x="94" y="324"/>
                      <a:pt x="92" y="325"/>
                    </a:cubicBezTo>
                    <a:cubicBezTo>
                      <a:pt x="92" y="325"/>
                      <a:pt x="91" y="325"/>
                      <a:pt x="91" y="325"/>
                    </a:cubicBezTo>
                    <a:cubicBezTo>
                      <a:pt x="89" y="327"/>
                      <a:pt x="87" y="328"/>
                      <a:pt x="84" y="329"/>
                    </a:cubicBezTo>
                    <a:cubicBezTo>
                      <a:pt x="15" y="364"/>
                      <a:pt x="0" y="413"/>
                      <a:pt x="0" y="448"/>
                    </a:cubicBezTo>
                    <a:cubicBezTo>
                      <a:pt x="16" y="448"/>
                      <a:pt x="16" y="448"/>
                      <a:pt x="16" y="448"/>
                    </a:cubicBezTo>
                    <a:cubicBezTo>
                      <a:pt x="16" y="445"/>
                      <a:pt x="16" y="442"/>
                      <a:pt x="16" y="440"/>
                    </a:cubicBezTo>
                    <a:cubicBezTo>
                      <a:pt x="17" y="437"/>
                      <a:pt x="17" y="434"/>
                      <a:pt x="17" y="432"/>
                    </a:cubicBezTo>
                    <a:cubicBezTo>
                      <a:pt x="17" y="432"/>
                      <a:pt x="17" y="432"/>
                      <a:pt x="17" y="432"/>
                    </a:cubicBezTo>
                    <a:cubicBezTo>
                      <a:pt x="159" y="432"/>
                      <a:pt x="159" y="432"/>
                      <a:pt x="159" y="432"/>
                    </a:cubicBezTo>
                    <a:cubicBezTo>
                      <a:pt x="160" y="438"/>
                      <a:pt x="160" y="443"/>
                      <a:pt x="160" y="448"/>
                    </a:cubicBezTo>
                    <a:cubicBezTo>
                      <a:pt x="176" y="448"/>
                      <a:pt x="176" y="448"/>
                      <a:pt x="176" y="448"/>
                    </a:cubicBezTo>
                    <a:cubicBezTo>
                      <a:pt x="176" y="417"/>
                      <a:pt x="164" y="374"/>
                      <a:pt x="112" y="341"/>
                    </a:cubicBezTo>
                    <a:cubicBezTo>
                      <a:pt x="106" y="345"/>
                      <a:pt x="100" y="348"/>
                      <a:pt x="96" y="350"/>
                    </a:cubicBezTo>
                    <a:cubicBezTo>
                      <a:pt x="115" y="360"/>
                      <a:pt x="128" y="372"/>
                      <a:pt x="137" y="384"/>
                    </a:cubicBezTo>
                    <a:cubicBezTo>
                      <a:pt x="39" y="384"/>
                      <a:pt x="39" y="384"/>
                      <a:pt x="39" y="384"/>
                    </a:cubicBezTo>
                    <a:cubicBezTo>
                      <a:pt x="39" y="384"/>
                      <a:pt x="39" y="384"/>
                      <a:pt x="39" y="384"/>
                    </a:cubicBezTo>
                    <a:cubicBezTo>
                      <a:pt x="48" y="372"/>
                      <a:pt x="59" y="363"/>
                      <a:pt x="71" y="355"/>
                    </a:cubicBezTo>
                    <a:cubicBezTo>
                      <a:pt x="71" y="355"/>
                      <a:pt x="71" y="355"/>
                      <a:pt x="71" y="355"/>
                    </a:cubicBezTo>
                    <a:cubicBezTo>
                      <a:pt x="73" y="354"/>
                      <a:pt x="75" y="352"/>
                      <a:pt x="77" y="351"/>
                    </a:cubicBezTo>
                    <a:cubicBezTo>
                      <a:pt x="77" y="351"/>
                      <a:pt x="78" y="351"/>
                      <a:pt x="78" y="351"/>
                    </a:cubicBezTo>
                    <a:cubicBezTo>
                      <a:pt x="80" y="350"/>
                      <a:pt x="82" y="348"/>
                      <a:pt x="84" y="347"/>
                    </a:cubicBezTo>
                    <a:cubicBezTo>
                      <a:pt x="84" y="347"/>
                      <a:pt x="84" y="347"/>
                      <a:pt x="85" y="347"/>
                    </a:cubicBezTo>
                    <a:cubicBezTo>
                      <a:pt x="87" y="346"/>
                      <a:pt x="89" y="344"/>
                      <a:pt x="91" y="343"/>
                    </a:cubicBezTo>
                    <a:cubicBezTo>
                      <a:pt x="91" y="343"/>
                      <a:pt x="92" y="343"/>
                      <a:pt x="92" y="343"/>
                    </a:cubicBezTo>
                    <a:cubicBezTo>
                      <a:pt x="102" y="338"/>
                      <a:pt x="110" y="333"/>
                      <a:pt x="118" y="327"/>
                    </a:cubicBezTo>
                    <a:cubicBezTo>
                      <a:pt x="124" y="323"/>
                      <a:pt x="137" y="311"/>
                      <a:pt x="142" y="307"/>
                    </a:cubicBezTo>
                    <a:cubicBezTo>
                      <a:pt x="145" y="305"/>
                      <a:pt x="140" y="310"/>
                      <a:pt x="142" y="307"/>
                    </a:cubicBezTo>
                    <a:cubicBezTo>
                      <a:pt x="149" y="299"/>
                      <a:pt x="155" y="292"/>
                      <a:pt x="160" y="284"/>
                    </a:cubicBezTo>
                    <a:cubicBezTo>
                      <a:pt x="162" y="281"/>
                      <a:pt x="163" y="278"/>
                      <a:pt x="164" y="276"/>
                    </a:cubicBezTo>
                    <a:cubicBezTo>
                      <a:pt x="167" y="271"/>
                      <a:pt x="169" y="265"/>
                      <a:pt x="170" y="260"/>
                    </a:cubicBezTo>
                    <a:cubicBezTo>
                      <a:pt x="175" y="247"/>
                      <a:pt x="176" y="235"/>
                      <a:pt x="176" y="224"/>
                    </a:cubicBezTo>
                    <a:cubicBezTo>
                      <a:pt x="176" y="165"/>
                      <a:pt x="138" y="133"/>
                      <a:pt x="112" y="117"/>
                    </a:cubicBezTo>
                    <a:cubicBezTo>
                      <a:pt x="108" y="119"/>
                      <a:pt x="104" y="121"/>
                      <a:pt x="102" y="123"/>
                    </a:cubicBezTo>
                    <a:cubicBezTo>
                      <a:pt x="100" y="124"/>
                      <a:pt x="98" y="125"/>
                      <a:pt x="96" y="126"/>
                    </a:cubicBezTo>
                    <a:cubicBezTo>
                      <a:pt x="96" y="126"/>
                      <a:pt x="96" y="126"/>
                      <a:pt x="96" y="126"/>
                    </a:cubicBezTo>
                    <a:cubicBezTo>
                      <a:pt x="108" y="133"/>
                      <a:pt x="125" y="144"/>
                      <a:pt x="138" y="16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pic>
        <p:nvPicPr>
          <p:cNvPr id="33" name="Picture 32">
            <a:extLst>
              <a:ext uri="{FF2B5EF4-FFF2-40B4-BE49-F238E27FC236}">
                <a16:creationId xmlns:a16="http://schemas.microsoft.com/office/drawing/2014/main" id="{5C4C87CD-9A7A-4F64-8C13-9DF9C13CDE1E}"/>
              </a:ext>
            </a:extLst>
          </p:cNvPr>
          <p:cNvPicPr>
            <a:picLocks noChangeAspect="1"/>
          </p:cNvPicPr>
          <p:nvPr/>
        </p:nvPicPr>
        <p:blipFill rotWithShape="1">
          <a:blip r:embed="rId4">
            <a:extLst>
              <a:ext uri="{28A0092B-C50C-407E-A947-70E740481C1C}">
                <a14:useLocalDpi xmlns:a14="http://schemas.microsoft.com/office/drawing/2010/main" val="0"/>
              </a:ext>
            </a:extLst>
          </a:blip>
          <a:srcRect l="5130" t="34096" r="8332" b="34368"/>
          <a:stretch/>
        </p:blipFill>
        <p:spPr>
          <a:xfrm>
            <a:off x="7973728" y="1225805"/>
            <a:ext cx="894032" cy="325806"/>
          </a:xfrm>
          <a:prstGeom prst="rect">
            <a:avLst/>
          </a:prstGeom>
        </p:spPr>
      </p:pic>
      <p:grpSp>
        <p:nvGrpSpPr>
          <p:cNvPr id="91" name="Gruppieren 9">
            <a:extLst>
              <a:ext uri="{FF2B5EF4-FFF2-40B4-BE49-F238E27FC236}">
                <a16:creationId xmlns:a16="http://schemas.microsoft.com/office/drawing/2014/main" id="{83267A40-BD62-40A8-BFCC-08ACFB1510CC}"/>
              </a:ext>
            </a:extLst>
          </p:cNvPr>
          <p:cNvGrpSpPr/>
          <p:nvPr/>
        </p:nvGrpSpPr>
        <p:grpSpPr>
          <a:xfrm>
            <a:off x="10662033" y="1267474"/>
            <a:ext cx="485464" cy="401088"/>
            <a:chOff x="5681663" y="3087688"/>
            <a:chExt cx="827088" cy="681038"/>
          </a:xfrm>
        </p:grpSpPr>
        <p:sp>
          <p:nvSpPr>
            <p:cNvPr id="92" name="Freeform 5">
              <a:extLst>
                <a:ext uri="{FF2B5EF4-FFF2-40B4-BE49-F238E27FC236}">
                  <a16:creationId xmlns:a16="http://schemas.microsoft.com/office/drawing/2014/main" id="{9B579258-4AD7-4235-A2AB-B4B454EFB2A2}"/>
                </a:ext>
              </a:extLst>
            </p:cNvPr>
            <p:cNvSpPr>
              <a:spLocks/>
            </p:cNvSpPr>
            <p:nvPr/>
          </p:nvSpPr>
          <p:spPr bwMode="auto">
            <a:xfrm>
              <a:off x="5770563" y="3155951"/>
              <a:ext cx="649288" cy="444500"/>
            </a:xfrm>
            <a:custGeom>
              <a:avLst/>
              <a:gdLst>
                <a:gd name="T0" fmla="*/ 409 w 409"/>
                <a:gd name="T1" fmla="*/ 246 h 280"/>
                <a:gd name="T2" fmla="*/ 409 w 409"/>
                <a:gd name="T3" fmla="*/ 237 h 280"/>
                <a:gd name="T4" fmla="*/ 313 w 409"/>
                <a:gd name="T5" fmla="*/ 237 h 280"/>
                <a:gd name="T6" fmla="*/ 250 w 409"/>
                <a:gd name="T7" fmla="*/ 0 h 280"/>
                <a:gd name="T8" fmla="*/ 185 w 409"/>
                <a:gd name="T9" fmla="*/ 244 h 280"/>
                <a:gd name="T10" fmla="*/ 144 w 409"/>
                <a:gd name="T11" fmla="*/ 93 h 280"/>
                <a:gd name="T12" fmla="*/ 106 w 409"/>
                <a:gd name="T13" fmla="*/ 237 h 280"/>
                <a:gd name="T14" fmla="*/ 0 w 409"/>
                <a:gd name="T15" fmla="*/ 237 h 280"/>
                <a:gd name="T16" fmla="*/ 0 w 409"/>
                <a:gd name="T17" fmla="*/ 246 h 280"/>
                <a:gd name="T18" fmla="*/ 113 w 409"/>
                <a:gd name="T19" fmla="*/ 246 h 280"/>
                <a:gd name="T20" fmla="*/ 116 w 409"/>
                <a:gd name="T21" fmla="*/ 237 h 280"/>
                <a:gd name="T22" fmla="*/ 144 w 409"/>
                <a:gd name="T23" fmla="*/ 130 h 280"/>
                <a:gd name="T24" fmla="*/ 185 w 409"/>
                <a:gd name="T25" fmla="*/ 280 h 280"/>
                <a:gd name="T26" fmla="*/ 250 w 409"/>
                <a:gd name="T27" fmla="*/ 36 h 280"/>
                <a:gd name="T28" fmla="*/ 306 w 409"/>
                <a:gd name="T29" fmla="*/ 246 h 280"/>
                <a:gd name="T30" fmla="*/ 409 w 409"/>
                <a:gd name="T31" fmla="*/ 246 h 280"/>
                <a:gd name="T32" fmla="*/ 409 w 409"/>
                <a:gd name="T33" fmla="*/ 24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9" h="280">
                  <a:moveTo>
                    <a:pt x="409" y="246"/>
                  </a:moveTo>
                  <a:lnTo>
                    <a:pt x="409" y="237"/>
                  </a:lnTo>
                  <a:lnTo>
                    <a:pt x="313" y="237"/>
                  </a:lnTo>
                  <a:lnTo>
                    <a:pt x="250" y="0"/>
                  </a:lnTo>
                  <a:lnTo>
                    <a:pt x="185" y="244"/>
                  </a:lnTo>
                  <a:lnTo>
                    <a:pt x="144" y="93"/>
                  </a:lnTo>
                  <a:lnTo>
                    <a:pt x="106" y="237"/>
                  </a:lnTo>
                  <a:lnTo>
                    <a:pt x="0" y="237"/>
                  </a:lnTo>
                  <a:lnTo>
                    <a:pt x="0" y="246"/>
                  </a:lnTo>
                  <a:lnTo>
                    <a:pt x="113" y="246"/>
                  </a:lnTo>
                  <a:lnTo>
                    <a:pt x="116" y="237"/>
                  </a:lnTo>
                  <a:lnTo>
                    <a:pt x="144" y="130"/>
                  </a:lnTo>
                  <a:lnTo>
                    <a:pt x="185" y="280"/>
                  </a:lnTo>
                  <a:lnTo>
                    <a:pt x="250" y="36"/>
                  </a:lnTo>
                  <a:lnTo>
                    <a:pt x="306" y="246"/>
                  </a:lnTo>
                  <a:lnTo>
                    <a:pt x="409" y="246"/>
                  </a:lnTo>
                  <a:lnTo>
                    <a:pt x="409" y="246"/>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3" name="Freeform 6">
              <a:extLst>
                <a:ext uri="{FF2B5EF4-FFF2-40B4-BE49-F238E27FC236}">
                  <a16:creationId xmlns:a16="http://schemas.microsoft.com/office/drawing/2014/main" id="{8C074952-9756-4C6D-9BB0-DBA586410AEE}"/>
                </a:ext>
              </a:extLst>
            </p:cNvPr>
            <p:cNvSpPr>
              <a:spLocks noEditPoints="1"/>
            </p:cNvSpPr>
            <p:nvPr/>
          </p:nvSpPr>
          <p:spPr bwMode="auto">
            <a:xfrm>
              <a:off x="5681663" y="3087688"/>
              <a:ext cx="827088" cy="681038"/>
            </a:xfrm>
            <a:custGeom>
              <a:avLst/>
              <a:gdLst>
                <a:gd name="T0" fmla="*/ 448 w 448"/>
                <a:gd name="T1" fmla="*/ 280 h 368"/>
                <a:gd name="T2" fmla="*/ 448 w 448"/>
                <a:gd name="T3" fmla="*/ 32 h 368"/>
                <a:gd name="T4" fmla="*/ 448 w 448"/>
                <a:gd name="T5" fmla="*/ 32 h 368"/>
                <a:gd name="T6" fmla="*/ 416 w 448"/>
                <a:gd name="T7" fmla="*/ 0 h 368"/>
                <a:gd name="T8" fmla="*/ 416 w 448"/>
                <a:gd name="T9" fmla="*/ 0 h 368"/>
                <a:gd name="T10" fmla="*/ 32 w 448"/>
                <a:gd name="T11" fmla="*/ 0 h 368"/>
                <a:gd name="T12" fmla="*/ 32 w 448"/>
                <a:gd name="T13" fmla="*/ 0 h 368"/>
                <a:gd name="T14" fmla="*/ 0 w 448"/>
                <a:gd name="T15" fmla="*/ 32 h 368"/>
                <a:gd name="T16" fmla="*/ 0 w 448"/>
                <a:gd name="T17" fmla="*/ 32 h 368"/>
                <a:gd name="T18" fmla="*/ 0 w 448"/>
                <a:gd name="T19" fmla="*/ 280 h 368"/>
                <a:gd name="T20" fmla="*/ 0 w 448"/>
                <a:gd name="T21" fmla="*/ 280 h 368"/>
                <a:gd name="T22" fmla="*/ 32 w 448"/>
                <a:gd name="T23" fmla="*/ 312 h 368"/>
                <a:gd name="T24" fmla="*/ 152 w 448"/>
                <a:gd name="T25" fmla="*/ 312 h 368"/>
                <a:gd name="T26" fmla="*/ 152 w 448"/>
                <a:gd name="T27" fmla="*/ 352 h 368"/>
                <a:gd name="T28" fmla="*/ 112 w 448"/>
                <a:gd name="T29" fmla="*/ 352 h 368"/>
                <a:gd name="T30" fmla="*/ 112 w 448"/>
                <a:gd name="T31" fmla="*/ 368 h 368"/>
                <a:gd name="T32" fmla="*/ 336 w 448"/>
                <a:gd name="T33" fmla="*/ 368 h 368"/>
                <a:gd name="T34" fmla="*/ 336 w 448"/>
                <a:gd name="T35" fmla="*/ 352 h 368"/>
                <a:gd name="T36" fmla="*/ 296 w 448"/>
                <a:gd name="T37" fmla="*/ 352 h 368"/>
                <a:gd name="T38" fmla="*/ 296 w 448"/>
                <a:gd name="T39" fmla="*/ 312 h 368"/>
                <a:gd name="T40" fmla="*/ 416 w 448"/>
                <a:gd name="T41" fmla="*/ 312 h 368"/>
                <a:gd name="T42" fmla="*/ 448 w 448"/>
                <a:gd name="T43" fmla="*/ 280 h 368"/>
                <a:gd name="T44" fmla="*/ 448 w 448"/>
                <a:gd name="T45" fmla="*/ 280 h 368"/>
                <a:gd name="T46" fmla="*/ 168 w 448"/>
                <a:gd name="T47" fmla="*/ 312 h 368"/>
                <a:gd name="T48" fmla="*/ 280 w 448"/>
                <a:gd name="T49" fmla="*/ 312 h 368"/>
                <a:gd name="T50" fmla="*/ 280 w 448"/>
                <a:gd name="T51" fmla="*/ 352 h 368"/>
                <a:gd name="T52" fmla="*/ 168 w 448"/>
                <a:gd name="T53" fmla="*/ 352 h 368"/>
                <a:gd name="T54" fmla="*/ 168 w 448"/>
                <a:gd name="T55" fmla="*/ 312 h 368"/>
                <a:gd name="T56" fmla="*/ 432 w 448"/>
                <a:gd name="T57" fmla="*/ 32 h 368"/>
                <a:gd name="T58" fmla="*/ 432 w 448"/>
                <a:gd name="T59" fmla="*/ 32 h 368"/>
                <a:gd name="T60" fmla="*/ 432 w 448"/>
                <a:gd name="T61" fmla="*/ 280 h 368"/>
                <a:gd name="T62" fmla="*/ 416 w 448"/>
                <a:gd name="T63" fmla="*/ 296 h 368"/>
                <a:gd name="T64" fmla="*/ 416 w 448"/>
                <a:gd name="T65" fmla="*/ 296 h 368"/>
                <a:gd name="T66" fmla="*/ 32 w 448"/>
                <a:gd name="T67" fmla="*/ 296 h 368"/>
                <a:gd name="T68" fmla="*/ 32 w 448"/>
                <a:gd name="T69" fmla="*/ 296 h 368"/>
                <a:gd name="T70" fmla="*/ 16 w 448"/>
                <a:gd name="T71" fmla="*/ 280 h 368"/>
                <a:gd name="T72" fmla="*/ 16 w 448"/>
                <a:gd name="T73" fmla="*/ 32 h 368"/>
                <a:gd name="T74" fmla="*/ 16 w 448"/>
                <a:gd name="T75" fmla="*/ 32 h 368"/>
                <a:gd name="T76" fmla="*/ 32 w 448"/>
                <a:gd name="T77" fmla="*/ 16 h 368"/>
                <a:gd name="T78" fmla="*/ 416 w 448"/>
                <a:gd name="T79" fmla="*/ 16 h 368"/>
                <a:gd name="T80" fmla="*/ 432 w 448"/>
                <a:gd name="T81" fmla="*/ 32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8" h="368">
                  <a:moveTo>
                    <a:pt x="448" y="280"/>
                  </a:moveTo>
                  <a:cubicBezTo>
                    <a:pt x="448" y="32"/>
                    <a:pt x="448" y="32"/>
                    <a:pt x="448" y="32"/>
                  </a:cubicBezTo>
                  <a:cubicBezTo>
                    <a:pt x="448" y="32"/>
                    <a:pt x="448" y="32"/>
                    <a:pt x="448" y="32"/>
                  </a:cubicBezTo>
                  <a:cubicBezTo>
                    <a:pt x="448" y="14"/>
                    <a:pt x="434" y="0"/>
                    <a:pt x="416" y="0"/>
                  </a:cubicBezTo>
                  <a:cubicBezTo>
                    <a:pt x="416" y="0"/>
                    <a:pt x="416" y="0"/>
                    <a:pt x="416" y="0"/>
                  </a:cubicBezTo>
                  <a:cubicBezTo>
                    <a:pt x="32" y="0"/>
                    <a:pt x="32" y="0"/>
                    <a:pt x="32" y="0"/>
                  </a:cubicBezTo>
                  <a:cubicBezTo>
                    <a:pt x="32" y="0"/>
                    <a:pt x="32" y="0"/>
                    <a:pt x="32" y="0"/>
                  </a:cubicBezTo>
                  <a:cubicBezTo>
                    <a:pt x="14" y="0"/>
                    <a:pt x="0" y="14"/>
                    <a:pt x="0" y="32"/>
                  </a:cubicBezTo>
                  <a:cubicBezTo>
                    <a:pt x="0" y="32"/>
                    <a:pt x="0" y="32"/>
                    <a:pt x="0" y="32"/>
                  </a:cubicBezTo>
                  <a:cubicBezTo>
                    <a:pt x="0" y="280"/>
                    <a:pt x="0" y="280"/>
                    <a:pt x="0" y="280"/>
                  </a:cubicBezTo>
                  <a:cubicBezTo>
                    <a:pt x="0" y="280"/>
                    <a:pt x="0" y="280"/>
                    <a:pt x="0" y="280"/>
                  </a:cubicBezTo>
                  <a:cubicBezTo>
                    <a:pt x="0" y="298"/>
                    <a:pt x="14" y="312"/>
                    <a:pt x="32" y="312"/>
                  </a:cubicBezTo>
                  <a:cubicBezTo>
                    <a:pt x="152" y="312"/>
                    <a:pt x="152" y="312"/>
                    <a:pt x="152" y="312"/>
                  </a:cubicBezTo>
                  <a:cubicBezTo>
                    <a:pt x="152" y="352"/>
                    <a:pt x="152" y="352"/>
                    <a:pt x="152" y="352"/>
                  </a:cubicBezTo>
                  <a:cubicBezTo>
                    <a:pt x="112" y="352"/>
                    <a:pt x="112" y="352"/>
                    <a:pt x="112" y="352"/>
                  </a:cubicBezTo>
                  <a:cubicBezTo>
                    <a:pt x="112" y="368"/>
                    <a:pt x="112" y="368"/>
                    <a:pt x="112" y="368"/>
                  </a:cubicBezTo>
                  <a:cubicBezTo>
                    <a:pt x="336" y="368"/>
                    <a:pt x="336" y="368"/>
                    <a:pt x="336" y="368"/>
                  </a:cubicBezTo>
                  <a:cubicBezTo>
                    <a:pt x="336" y="352"/>
                    <a:pt x="336" y="352"/>
                    <a:pt x="336" y="352"/>
                  </a:cubicBezTo>
                  <a:cubicBezTo>
                    <a:pt x="296" y="352"/>
                    <a:pt x="296" y="352"/>
                    <a:pt x="296" y="352"/>
                  </a:cubicBezTo>
                  <a:cubicBezTo>
                    <a:pt x="296" y="312"/>
                    <a:pt x="296" y="312"/>
                    <a:pt x="296" y="312"/>
                  </a:cubicBezTo>
                  <a:cubicBezTo>
                    <a:pt x="416" y="312"/>
                    <a:pt x="416" y="312"/>
                    <a:pt x="416" y="312"/>
                  </a:cubicBezTo>
                  <a:cubicBezTo>
                    <a:pt x="434" y="312"/>
                    <a:pt x="448" y="298"/>
                    <a:pt x="448" y="280"/>
                  </a:cubicBezTo>
                  <a:cubicBezTo>
                    <a:pt x="448" y="280"/>
                    <a:pt x="448" y="280"/>
                    <a:pt x="448" y="280"/>
                  </a:cubicBezTo>
                  <a:close/>
                  <a:moveTo>
                    <a:pt x="168" y="312"/>
                  </a:moveTo>
                  <a:cubicBezTo>
                    <a:pt x="280" y="312"/>
                    <a:pt x="280" y="312"/>
                    <a:pt x="280" y="312"/>
                  </a:cubicBezTo>
                  <a:cubicBezTo>
                    <a:pt x="280" y="352"/>
                    <a:pt x="280" y="352"/>
                    <a:pt x="280" y="352"/>
                  </a:cubicBezTo>
                  <a:cubicBezTo>
                    <a:pt x="168" y="352"/>
                    <a:pt x="168" y="352"/>
                    <a:pt x="168" y="352"/>
                  </a:cubicBezTo>
                  <a:cubicBezTo>
                    <a:pt x="168" y="312"/>
                    <a:pt x="168" y="312"/>
                    <a:pt x="168" y="312"/>
                  </a:cubicBezTo>
                  <a:close/>
                  <a:moveTo>
                    <a:pt x="432" y="32"/>
                  </a:moveTo>
                  <a:cubicBezTo>
                    <a:pt x="432" y="32"/>
                    <a:pt x="432" y="32"/>
                    <a:pt x="432" y="32"/>
                  </a:cubicBezTo>
                  <a:cubicBezTo>
                    <a:pt x="432" y="280"/>
                    <a:pt x="432" y="280"/>
                    <a:pt x="432" y="280"/>
                  </a:cubicBezTo>
                  <a:cubicBezTo>
                    <a:pt x="432" y="289"/>
                    <a:pt x="425" y="296"/>
                    <a:pt x="416" y="296"/>
                  </a:cubicBezTo>
                  <a:cubicBezTo>
                    <a:pt x="416" y="296"/>
                    <a:pt x="416" y="296"/>
                    <a:pt x="416" y="296"/>
                  </a:cubicBezTo>
                  <a:cubicBezTo>
                    <a:pt x="32" y="296"/>
                    <a:pt x="32" y="296"/>
                    <a:pt x="32" y="296"/>
                  </a:cubicBezTo>
                  <a:cubicBezTo>
                    <a:pt x="32" y="296"/>
                    <a:pt x="32" y="296"/>
                    <a:pt x="32" y="296"/>
                  </a:cubicBezTo>
                  <a:cubicBezTo>
                    <a:pt x="23" y="296"/>
                    <a:pt x="16" y="289"/>
                    <a:pt x="16" y="280"/>
                  </a:cubicBezTo>
                  <a:cubicBezTo>
                    <a:pt x="16" y="32"/>
                    <a:pt x="16" y="32"/>
                    <a:pt x="16" y="32"/>
                  </a:cubicBezTo>
                  <a:cubicBezTo>
                    <a:pt x="16" y="32"/>
                    <a:pt x="16" y="32"/>
                    <a:pt x="16" y="32"/>
                  </a:cubicBezTo>
                  <a:cubicBezTo>
                    <a:pt x="16" y="23"/>
                    <a:pt x="23" y="16"/>
                    <a:pt x="32" y="16"/>
                  </a:cubicBezTo>
                  <a:cubicBezTo>
                    <a:pt x="416" y="16"/>
                    <a:pt x="416" y="16"/>
                    <a:pt x="416" y="16"/>
                  </a:cubicBezTo>
                  <a:cubicBezTo>
                    <a:pt x="425" y="16"/>
                    <a:pt x="432" y="23"/>
                    <a:pt x="432" y="32"/>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8" name="Group 7">
            <a:extLst>
              <a:ext uri="{FF2B5EF4-FFF2-40B4-BE49-F238E27FC236}">
                <a16:creationId xmlns:a16="http://schemas.microsoft.com/office/drawing/2014/main" id="{0C0545AD-6DBD-4E09-83B7-F5043C3D2AF9}"/>
              </a:ext>
            </a:extLst>
          </p:cNvPr>
          <p:cNvGrpSpPr/>
          <p:nvPr/>
        </p:nvGrpSpPr>
        <p:grpSpPr>
          <a:xfrm>
            <a:off x="1015344" y="1157700"/>
            <a:ext cx="587751" cy="455488"/>
            <a:chOff x="915220" y="2222583"/>
            <a:chExt cx="1047636" cy="746802"/>
          </a:xfrm>
        </p:grpSpPr>
        <p:grpSp>
          <p:nvGrpSpPr>
            <p:cNvPr id="71" name="Gruppieren 16">
              <a:extLst>
                <a:ext uri="{FF2B5EF4-FFF2-40B4-BE49-F238E27FC236}">
                  <a16:creationId xmlns:a16="http://schemas.microsoft.com/office/drawing/2014/main" id="{C0A11B07-96D3-4BF3-932B-4A49AA233ACD}"/>
                </a:ext>
              </a:extLst>
            </p:cNvPr>
            <p:cNvGrpSpPr>
              <a:grpSpLocks/>
            </p:cNvGrpSpPr>
            <p:nvPr/>
          </p:nvGrpSpPr>
          <p:grpSpPr bwMode="auto">
            <a:xfrm>
              <a:off x="915220" y="2222583"/>
              <a:ext cx="705977" cy="603664"/>
              <a:chOff x="128080" y="2276758"/>
              <a:chExt cx="1294973" cy="993598"/>
            </a:xfrm>
          </p:grpSpPr>
          <p:sp>
            <p:nvSpPr>
              <p:cNvPr id="72" name="Ellipse 27">
                <a:extLst>
                  <a:ext uri="{FF2B5EF4-FFF2-40B4-BE49-F238E27FC236}">
                    <a16:creationId xmlns:a16="http://schemas.microsoft.com/office/drawing/2014/main" id="{2D4DB568-A91F-4508-97C3-699C9315FE83}"/>
                  </a:ext>
                </a:extLst>
              </p:cNvPr>
              <p:cNvSpPr/>
              <p:nvPr/>
            </p:nvSpPr>
            <p:spPr>
              <a:xfrm>
                <a:off x="428005" y="2276758"/>
                <a:ext cx="585737" cy="19328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spcBef>
                    <a:spcPct val="20000"/>
                  </a:spcBef>
                  <a:buClr>
                    <a:srgbClr val="000000"/>
                  </a:buClr>
                  <a:buSzPct val="100000"/>
                  <a:defRPr/>
                </a:pPr>
                <a:endParaRPr lang="en-GB" sz="1600" dirty="0">
                  <a:solidFill>
                    <a:srgbClr val="004D9F"/>
                  </a:solidFill>
                </a:endParaRPr>
              </a:p>
            </p:txBody>
          </p:sp>
          <p:sp>
            <p:nvSpPr>
              <p:cNvPr id="73" name="Ellipse 28">
                <a:extLst>
                  <a:ext uri="{FF2B5EF4-FFF2-40B4-BE49-F238E27FC236}">
                    <a16:creationId xmlns:a16="http://schemas.microsoft.com/office/drawing/2014/main" id="{1DC31065-83CD-475F-BED1-37815B241256}"/>
                  </a:ext>
                </a:extLst>
              </p:cNvPr>
              <p:cNvSpPr/>
              <p:nvPr/>
            </p:nvSpPr>
            <p:spPr>
              <a:xfrm>
                <a:off x="540918" y="2844528"/>
                <a:ext cx="585737" cy="19328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spcBef>
                    <a:spcPct val="20000"/>
                  </a:spcBef>
                  <a:buClr>
                    <a:srgbClr val="000000"/>
                  </a:buClr>
                  <a:buSzPct val="100000"/>
                  <a:defRPr/>
                </a:pPr>
                <a:endParaRPr lang="en-GB" sz="1600" dirty="0">
                  <a:solidFill>
                    <a:srgbClr val="004D9F"/>
                  </a:solidFill>
                </a:endParaRPr>
              </a:p>
            </p:txBody>
          </p:sp>
          <p:sp>
            <p:nvSpPr>
              <p:cNvPr id="74" name="Flussdiagramm: Grenzstelle 29">
                <a:extLst>
                  <a:ext uri="{FF2B5EF4-FFF2-40B4-BE49-F238E27FC236}">
                    <a16:creationId xmlns:a16="http://schemas.microsoft.com/office/drawing/2014/main" id="{D90468DE-A26F-422A-82B1-D0A9721DE7BD}"/>
                  </a:ext>
                </a:extLst>
              </p:cNvPr>
              <p:cNvSpPr/>
              <p:nvPr/>
            </p:nvSpPr>
            <p:spPr>
              <a:xfrm rot="4211216">
                <a:off x="1058728" y="2446984"/>
                <a:ext cx="513409" cy="215240"/>
              </a:xfrm>
              <a:prstGeom prst="flowChartTerminator">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spcBef>
                    <a:spcPct val="20000"/>
                  </a:spcBef>
                  <a:buClr>
                    <a:srgbClr val="000000"/>
                  </a:buClr>
                  <a:buSzPct val="100000"/>
                  <a:defRPr/>
                </a:pPr>
                <a:endParaRPr lang="en-GB" sz="1600" dirty="0">
                  <a:solidFill>
                    <a:srgbClr val="004D9F"/>
                  </a:solidFill>
                </a:endParaRPr>
              </a:p>
            </p:txBody>
          </p:sp>
          <p:sp>
            <p:nvSpPr>
              <p:cNvPr id="75" name="Flussdiagramm: Grenzstelle 30">
                <a:extLst>
                  <a:ext uri="{FF2B5EF4-FFF2-40B4-BE49-F238E27FC236}">
                    <a16:creationId xmlns:a16="http://schemas.microsoft.com/office/drawing/2014/main" id="{4AED45E1-1D05-4499-9E3C-B47062751626}"/>
                  </a:ext>
                </a:extLst>
              </p:cNvPr>
              <p:cNvSpPr/>
              <p:nvPr/>
            </p:nvSpPr>
            <p:spPr>
              <a:xfrm rot="12586129">
                <a:off x="128080" y="3055931"/>
                <a:ext cx="515166" cy="214425"/>
              </a:xfrm>
              <a:prstGeom prst="flowChartTerminator">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a:spcBef>
                    <a:spcPct val="20000"/>
                  </a:spcBef>
                  <a:buClr>
                    <a:srgbClr val="000000"/>
                  </a:buClr>
                  <a:buSzPct val="100000"/>
                  <a:defRPr/>
                </a:pPr>
                <a:endParaRPr lang="en-GB" sz="1600" dirty="0">
                  <a:solidFill>
                    <a:srgbClr val="004D9F"/>
                  </a:solidFill>
                </a:endParaRPr>
              </a:p>
            </p:txBody>
          </p:sp>
        </p:grpSp>
        <p:sp>
          <p:nvSpPr>
            <p:cNvPr id="88" name="Freeform 6">
              <a:extLst>
                <a:ext uri="{FF2B5EF4-FFF2-40B4-BE49-F238E27FC236}">
                  <a16:creationId xmlns:a16="http://schemas.microsoft.com/office/drawing/2014/main" id="{39AC6DDE-DFDC-4BDB-9BA3-163120A31395}"/>
                </a:ext>
              </a:extLst>
            </p:cNvPr>
            <p:cNvSpPr>
              <a:spLocks noEditPoints="1"/>
            </p:cNvSpPr>
            <p:nvPr/>
          </p:nvSpPr>
          <p:spPr bwMode="auto">
            <a:xfrm>
              <a:off x="1555602" y="2576402"/>
              <a:ext cx="407254" cy="392983"/>
            </a:xfrm>
            <a:custGeom>
              <a:avLst/>
              <a:gdLst>
                <a:gd name="T0" fmla="*/ 31 w 283"/>
                <a:gd name="T1" fmla="*/ 252 h 283"/>
                <a:gd name="T2" fmla="*/ 37 w 283"/>
                <a:gd name="T3" fmla="*/ 252 h 283"/>
                <a:gd name="T4" fmla="*/ 57 w 283"/>
                <a:gd name="T5" fmla="*/ 232 h 283"/>
                <a:gd name="T6" fmla="*/ 79 w 283"/>
                <a:gd name="T7" fmla="*/ 232 h 283"/>
                <a:gd name="T8" fmla="*/ 40 w 283"/>
                <a:gd name="T9" fmla="*/ 215 h 283"/>
                <a:gd name="T10" fmla="*/ 31 w 283"/>
                <a:gd name="T11" fmla="*/ 246 h 283"/>
                <a:gd name="T12" fmla="*/ 283 w 283"/>
                <a:gd name="T13" fmla="*/ 91 h 283"/>
                <a:gd name="T14" fmla="*/ 279 w 283"/>
                <a:gd name="T15" fmla="*/ 87 h 283"/>
                <a:gd name="T16" fmla="*/ 243 w 283"/>
                <a:gd name="T17" fmla="*/ 68 h 283"/>
                <a:gd name="T18" fmla="*/ 252 w 283"/>
                <a:gd name="T19" fmla="*/ 37 h 283"/>
                <a:gd name="T20" fmla="*/ 246 w 283"/>
                <a:gd name="T21" fmla="*/ 31 h 283"/>
                <a:gd name="T22" fmla="*/ 215 w 283"/>
                <a:gd name="T23" fmla="*/ 40 h 283"/>
                <a:gd name="T24" fmla="*/ 197 w 283"/>
                <a:gd name="T25" fmla="*/ 4 h 283"/>
                <a:gd name="T26" fmla="*/ 189 w 283"/>
                <a:gd name="T27" fmla="*/ 4 h 283"/>
                <a:gd name="T28" fmla="*/ 170 w 283"/>
                <a:gd name="T29" fmla="*/ 40 h 283"/>
                <a:gd name="T30" fmla="*/ 159 w 283"/>
                <a:gd name="T31" fmla="*/ 51 h 283"/>
                <a:gd name="T32" fmla="*/ 133 w 283"/>
                <a:gd name="T33" fmla="*/ 31 h 283"/>
                <a:gd name="T34" fmla="*/ 153 w 283"/>
                <a:gd name="T35" fmla="*/ 57 h 283"/>
                <a:gd name="T36" fmla="*/ 105 w 283"/>
                <a:gd name="T37" fmla="*/ 65 h 283"/>
                <a:gd name="T38" fmla="*/ 99 w 283"/>
                <a:gd name="T39" fmla="*/ 71 h 283"/>
                <a:gd name="T40" fmla="*/ 91 w 283"/>
                <a:gd name="T41" fmla="*/ 119 h 283"/>
                <a:gd name="T42" fmla="*/ 65 w 283"/>
                <a:gd name="T43" fmla="*/ 99 h 283"/>
                <a:gd name="T44" fmla="*/ 85 w 283"/>
                <a:gd name="T45" fmla="*/ 125 h 283"/>
                <a:gd name="T46" fmla="*/ 37 w 283"/>
                <a:gd name="T47" fmla="*/ 133 h 283"/>
                <a:gd name="T48" fmla="*/ 31 w 283"/>
                <a:gd name="T49" fmla="*/ 139 h 283"/>
                <a:gd name="T50" fmla="*/ 40 w 283"/>
                <a:gd name="T51" fmla="*/ 170 h 283"/>
                <a:gd name="T52" fmla="*/ 31 w 283"/>
                <a:gd name="T53" fmla="*/ 189 h 283"/>
                <a:gd name="T54" fmla="*/ 0 w 283"/>
                <a:gd name="T55" fmla="*/ 193 h 283"/>
                <a:gd name="T56" fmla="*/ 31 w 283"/>
                <a:gd name="T57" fmla="*/ 197 h 283"/>
                <a:gd name="T58" fmla="*/ 51 w 283"/>
                <a:gd name="T59" fmla="*/ 204 h 283"/>
                <a:gd name="T60" fmla="*/ 51 w 283"/>
                <a:gd name="T61" fmla="*/ 181 h 283"/>
                <a:gd name="T62" fmla="*/ 204 w 283"/>
                <a:gd name="T63" fmla="*/ 51 h 283"/>
                <a:gd name="T64" fmla="*/ 232 w 283"/>
                <a:gd name="T65" fmla="*/ 102 h 283"/>
                <a:gd name="T66" fmla="*/ 79 w 283"/>
                <a:gd name="T67" fmla="*/ 232 h 283"/>
                <a:gd name="T68" fmla="*/ 68 w 283"/>
                <a:gd name="T69" fmla="*/ 243 h 283"/>
                <a:gd name="T70" fmla="*/ 87 w 283"/>
                <a:gd name="T71" fmla="*/ 279 h 283"/>
                <a:gd name="T72" fmla="*/ 95 w 283"/>
                <a:gd name="T73" fmla="*/ 279 h 283"/>
                <a:gd name="T74" fmla="*/ 113 w 283"/>
                <a:gd name="T75" fmla="*/ 243 h 283"/>
                <a:gd name="T76" fmla="*/ 144 w 283"/>
                <a:gd name="T77" fmla="*/ 252 h 283"/>
                <a:gd name="T78" fmla="*/ 150 w 283"/>
                <a:gd name="T79" fmla="*/ 246 h 283"/>
                <a:gd name="T80" fmla="*/ 159 w 283"/>
                <a:gd name="T81" fmla="*/ 198 h 283"/>
                <a:gd name="T82" fmla="*/ 184 w 283"/>
                <a:gd name="T83" fmla="*/ 218 h 283"/>
                <a:gd name="T84" fmla="*/ 164 w 283"/>
                <a:gd name="T85" fmla="*/ 193 h 283"/>
                <a:gd name="T86" fmla="*/ 212 w 283"/>
                <a:gd name="T87" fmla="*/ 184 h 283"/>
                <a:gd name="T88" fmla="*/ 218 w 283"/>
                <a:gd name="T89" fmla="*/ 178 h 283"/>
                <a:gd name="T90" fmla="*/ 226 w 283"/>
                <a:gd name="T91" fmla="*/ 130 h 283"/>
                <a:gd name="T92" fmla="*/ 252 w 283"/>
                <a:gd name="T93" fmla="*/ 150 h 283"/>
                <a:gd name="T94" fmla="*/ 232 w 283"/>
                <a:gd name="T95" fmla="*/ 125 h 283"/>
                <a:gd name="T96" fmla="*/ 252 w 283"/>
                <a:gd name="T97" fmla="*/ 95 h 283"/>
                <a:gd name="T98" fmla="*/ 279 w 283"/>
                <a:gd name="T99" fmla="*/ 95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83" h="283">
                  <a:moveTo>
                    <a:pt x="31" y="246"/>
                  </a:moveTo>
                  <a:cubicBezTo>
                    <a:pt x="30" y="248"/>
                    <a:pt x="30" y="250"/>
                    <a:pt x="31" y="252"/>
                  </a:cubicBezTo>
                  <a:cubicBezTo>
                    <a:pt x="33" y="254"/>
                    <a:pt x="35" y="254"/>
                    <a:pt x="37" y="252"/>
                  </a:cubicBezTo>
                  <a:cubicBezTo>
                    <a:pt x="37" y="252"/>
                    <a:pt x="37" y="252"/>
                    <a:pt x="37" y="252"/>
                  </a:cubicBezTo>
                  <a:cubicBezTo>
                    <a:pt x="37" y="252"/>
                    <a:pt x="37" y="252"/>
                    <a:pt x="37" y="252"/>
                  </a:cubicBezTo>
                  <a:cubicBezTo>
                    <a:pt x="57" y="232"/>
                    <a:pt x="57" y="232"/>
                    <a:pt x="57" y="232"/>
                  </a:cubicBezTo>
                  <a:cubicBezTo>
                    <a:pt x="68" y="243"/>
                    <a:pt x="68" y="243"/>
                    <a:pt x="68" y="243"/>
                  </a:cubicBezTo>
                  <a:cubicBezTo>
                    <a:pt x="79" y="232"/>
                    <a:pt x="79" y="232"/>
                    <a:pt x="79" y="232"/>
                  </a:cubicBezTo>
                  <a:cubicBezTo>
                    <a:pt x="51" y="204"/>
                    <a:pt x="51" y="204"/>
                    <a:pt x="51" y="204"/>
                  </a:cubicBezTo>
                  <a:cubicBezTo>
                    <a:pt x="40" y="215"/>
                    <a:pt x="40" y="215"/>
                    <a:pt x="40" y="215"/>
                  </a:cubicBezTo>
                  <a:cubicBezTo>
                    <a:pt x="51" y="226"/>
                    <a:pt x="51" y="226"/>
                    <a:pt x="51" y="226"/>
                  </a:cubicBezTo>
                  <a:cubicBezTo>
                    <a:pt x="31" y="246"/>
                    <a:pt x="31" y="246"/>
                    <a:pt x="31" y="246"/>
                  </a:cubicBezTo>
                  <a:cubicBezTo>
                    <a:pt x="31" y="246"/>
                    <a:pt x="31" y="246"/>
                    <a:pt x="31" y="246"/>
                  </a:cubicBezTo>
                  <a:moveTo>
                    <a:pt x="283" y="91"/>
                  </a:moveTo>
                  <a:cubicBezTo>
                    <a:pt x="283" y="89"/>
                    <a:pt x="281" y="87"/>
                    <a:pt x="279" y="87"/>
                  </a:cubicBezTo>
                  <a:cubicBezTo>
                    <a:pt x="279" y="87"/>
                    <a:pt x="279" y="87"/>
                    <a:pt x="279" y="87"/>
                  </a:cubicBezTo>
                  <a:cubicBezTo>
                    <a:pt x="252" y="87"/>
                    <a:pt x="252" y="87"/>
                    <a:pt x="252" y="87"/>
                  </a:cubicBezTo>
                  <a:cubicBezTo>
                    <a:pt x="252" y="80"/>
                    <a:pt x="249" y="73"/>
                    <a:pt x="243" y="68"/>
                  </a:cubicBezTo>
                  <a:cubicBezTo>
                    <a:pt x="232" y="57"/>
                    <a:pt x="232" y="57"/>
                    <a:pt x="232" y="57"/>
                  </a:cubicBezTo>
                  <a:cubicBezTo>
                    <a:pt x="252" y="37"/>
                    <a:pt x="252" y="37"/>
                    <a:pt x="252" y="37"/>
                  </a:cubicBezTo>
                  <a:cubicBezTo>
                    <a:pt x="254" y="35"/>
                    <a:pt x="254" y="33"/>
                    <a:pt x="252" y="31"/>
                  </a:cubicBezTo>
                  <a:cubicBezTo>
                    <a:pt x="250" y="30"/>
                    <a:pt x="248" y="30"/>
                    <a:pt x="246" y="31"/>
                  </a:cubicBezTo>
                  <a:cubicBezTo>
                    <a:pt x="226" y="51"/>
                    <a:pt x="226" y="51"/>
                    <a:pt x="226" y="51"/>
                  </a:cubicBezTo>
                  <a:cubicBezTo>
                    <a:pt x="215" y="40"/>
                    <a:pt x="215" y="40"/>
                    <a:pt x="215" y="40"/>
                  </a:cubicBezTo>
                  <a:cubicBezTo>
                    <a:pt x="210" y="35"/>
                    <a:pt x="203" y="32"/>
                    <a:pt x="197" y="31"/>
                  </a:cubicBezTo>
                  <a:cubicBezTo>
                    <a:pt x="197" y="4"/>
                    <a:pt x="197" y="4"/>
                    <a:pt x="197" y="4"/>
                  </a:cubicBezTo>
                  <a:cubicBezTo>
                    <a:pt x="197" y="2"/>
                    <a:pt x="195" y="0"/>
                    <a:pt x="193" y="0"/>
                  </a:cubicBezTo>
                  <a:cubicBezTo>
                    <a:pt x="190" y="0"/>
                    <a:pt x="189" y="2"/>
                    <a:pt x="189" y="4"/>
                  </a:cubicBezTo>
                  <a:cubicBezTo>
                    <a:pt x="189" y="31"/>
                    <a:pt x="189" y="31"/>
                    <a:pt x="189" y="31"/>
                  </a:cubicBezTo>
                  <a:cubicBezTo>
                    <a:pt x="182" y="32"/>
                    <a:pt x="175" y="35"/>
                    <a:pt x="170" y="40"/>
                  </a:cubicBezTo>
                  <a:cubicBezTo>
                    <a:pt x="170" y="40"/>
                    <a:pt x="170" y="40"/>
                    <a:pt x="170" y="40"/>
                  </a:cubicBezTo>
                  <a:cubicBezTo>
                    <a:pt x="159" y="51"/>
                    <a:pt x="159" y="51"/>
                    <a:pt x="159" y="51"/>
                  </a:cubicBezTo>
                  <a:cubicBezTo>
                    <a:pt x="139" y="31"/>
                    <a:pt x="139" y="31"/>
                    <a:pt x="139" y="31"/>
                  </a:cubicBezTo>
                  <a:cubicBezTo>
                    <a:pt x="137" y="30"/>
                    <a:pt x="135" y="30"/>
                    <a:pt x="133" y="31"/>
                  </a:cubicBezTo>
                  <a:cubicBezTo>
                    <a:pt x="132" y="33"/>
                    <a:pt x="132" y="35"/>
                    <a:pt x="133" y="37"/>
                  </a:cubicBezTo>
                  <a:cubicBezTo>
                    <a:pt x="153" y="57"/>
                    <a:pt x="153" y="57"/>
                    <a:pt x="153" y="57"/>
                  </a:cubicBezTo>
                  <a:cubicBezTo>
                    <a:pt x="125" y="85"/>
                    <a:pt x="125" y="85"/>
                    <a:pt x="125" y="85"/>
                  </a:cubicBezTo>
                  <a:cubicBezTo>
                    <a:pt x="105" y="65"/>
                    <a:pt x="105" y="65"/>
                    <a:pt x="105" y="65"/>
                  </a:cubicBezTo>
                  <a:cubicBezTo>
                    <a:pt x="103" y="64"/>
                    <a:pt x="101" y="64"/>
                    <a:pt x="99" y="65"/>
                  </a:cubicBezTo>
                  <a:cubicBezTo>
                    <a:pt x="98" y="67"/>
                    <a:pt x="98" y="69"/>
                    <a:pt x="99" y="71"/>
                  </a:cubicBezTo>
                  <a:cubicBezTo>
                    <a:pt x="119" y="91"/>
                    <a:pt x="119" y="91"/>
                    <a:pt x="119" y="91"/>
                  </a:cubicBezTo>
                  <a:cubicBezTo>
                    <a:pt x="91" y="119"/>
                    <a:pt x="91" y="119"/>
                    <a:pt x="91" y="119"/>
                  </a:cubicBezTo>
                  <a:cubicBezTo>
                    <a:pt x="71" y="99"/>
                    <a:pt x="71" y="99"/>
                    <a:pt x="71" y="99"/>
                  </a:cubicBezTo>
                  <a:cubicBezTo>
                    <a:pt x="69" y="98"/>
                    <a:pt x="67" y="98"/>
                    <a:pt x="65" y="99"/>
                  </a:cubicBezTo>
                  <a:cubicBezTo>
                    <a:pt x="64" y="101"/>
                    <a:pt x="64" y="103"/>
                    <a:pt x="65" y="105"/>
                  </a:cubicBezTo>
                  <a:cubicBezTo>
                    <a:pt x="85" y="125"/>
                    <a:pt x="85" y="125"/>
                    <a:pt x="85" y="125"/>
                  </a:cubicBezTo>
                  <a:cubicBezTo>
                    <a:pt x="57" y="153"/>
                    <a:pt x="57" y="153"/>
                    <a:pt x="57" y="153"/>
                  </a:cubicBezTo>
                  <a:cubicBezTo>
                    <a:pt x="37" y="133"/>
                    <a:pt x="37" y="133"/>
                    <a:pt x="37" y="133"/>
                  </a:cubicBezTo>
                  <a:cubicBezTo>
                    <a:pt x="35" y="132"/>
                    <a:pt x="33" y="132"/>
                    <a:pt x="31" y="133"/>
                  </a:cubicBezTo>
                  <a:cubicBezTo>
                    <a:pt x="30" y="135"/>
                    <a:pt x="30" y="137"/>
                    <a:pt x="31" y="139"/>
                  </a:cubicBezTo>
                  <a:cubicBezTo>
                    <a:pt x="51" y="159"/>
                    <a:pt x="51" y="159"/>
                    <a:pt x="51" y="159"/>
                  </a:cubicBezTo>
                  <a:cubicBezTo>
                    <a:pt x="40" y="170"/>
                    <a:pt x="40" y="170"/>
                    <a:pt x="40" y="170"/>
                  </a:cubicBezTo>
                  <a:cubicBezTo>
                    <a:pt x="40" y="170"/>
                    <a:pt x="40" y="170"/>
                    <a:pt x="40" y="170"/>
                  </a:cubicBezTo>
                  <a:cubicBezTo>
                    <a:pt x="35" y="175"/>
                    <a:pt x="32" y="182"/>
                    <a:pt x="31" y="189"/>
                  </a:cubicBezTo>
                  <a:cubicBezTo>
                    <a:pt x="4" y="189"/>
                    <a:pt x="4" y="189"/>
                    <a:pt x="4" y="189"/>
                  </a:cubicBezTo>
                  <a:cubicBezTo>
                    <a:pt x="2" y="189"/>
                    <a:pt x="0" y="190"/>
                    <a:pt x="0" y="193"/>
                  </a:cubicBezTo>
                  <a:cubicBezTo>
                    <a:pt x="0" y="195"/>
                    <a:pt x="2" y="197"/>
                    <a:pt x="4" y="197"/>
                  </a:cubicBezTo>
                  <a:cubicBezTo>
                    <a:pt x="31" y="197"/>
                    <a:pt x="31" y="197"/>
                    <a:pt x="31" y="197"/>
                  </a:cubicBezTo>
                  <a:cubicBezTo>
                    <a:pt x="32" y="203"/>
                    <a:pt x="35" y="210"/>
                    <a:pt x="40" y="215"/>
                  </a:cubicBezTo>
                  <a:cubicBezTo>
                    <a:pt x="51" y="204"/>
                    <a:pt x="51" y="204"/>
                    <a:pt x="51" y="204"/>
                  </a:cubicBezTo>
                  <a:cubicBezTo>
                    <a:pt x="51" y="204"/>
                    <a:pt x="51" y="204"/>
                    <a:pt x="51" y="204"/>
                  </a:cubicBezTo>
                  <a:cubicBezTo>
                    <a:pt x="45" y="198"/>
                    <a:pt x="45" y="187"/>
                    <a:pt x="51" y="181"/>
                  </a:cubicBezTo>
                  <a:cubicBezTo>
                    <a:pt x="181" y="51"/>
                    <a:pt x="181" y="51"/>
                    <a:pt x="181" y="51"/>
                  </a:cubicBezTo>
                  <a:cubicBezTo>
                    <a:pt x="187" y="45"/>
                    <a:pt x="198" y="45"/>
                    <a:pt x="204" y="51"/>
                  </a:cubicBezTo>
                  <a:cubicBezTo>
                    <a:pt x="232" y="79"/>
                    <a:pt x="232" y="79"/>
                    <a:pt x="232" y="79"/>
                  </a:cubicBezTo>
                  <a:cubicBezTo>
                    <a:pt x="238" y="86"/>
                    <a:pt x="238" y="96"/>
                    <a:pt x="232" y="102"/>
                  </a:cubicBezTo>
                  <a:cubicBezTo>
                    <a:pt x="102" y="232"/>
                    <a:pt x="102" y="232"/>
                    <a:pt x="102" y="232"/>
                  </a:cubicBezTo>
                  <a:cubicBezTo>
                    <a:pt x="96" y="238"/>
                    <a:pt x="86" y="238"/>
                    <a:pt x="79" y="232"/>
                  </a:cubicBezTo>
                  <a:cubicBezTo>
                    <a:pt x="68" y="243"/>
                    <a:pt x="68" y="243"/>
                    <a:pt x="68" y="243"/>
                  </a:cubicBezTo>
                  <a:cubicBezTo>
                    <a:pt x="68" y="243"/>
                    <a:pt x="68" y="243"/>
                    <a:pt x="68" y="243"/>
                  </a:cubicBezTo>
                  <a:cubicBezTo>
                    <a:pt x="73" y="249"/>
                    <a:pt x="80" y="252"/>
                    <a:pt x="87" y="252"/>
                  </a:cubicBezTo>
                  <a:cubicBezTo>
                    <a:pt x="87" y="279"/>
                    <a:pt x="87" y="279"/>
                    <a:pt x="87" y="279"/>
                  </a:cubicBezTo>
                  <a:cubicBezTo>
                    <a:pt x="87" y="281"/>
                    <a:pt x="89" y="283"/>
                    <a:pt x="91" y="283"/>
                  </a:cubicBezTo>
                  <a:cubicBezTo>
                    <a:pt x="93" y="283"/>
                    <a:pt x="95" y="281"/>
                    <a:pt x="95" y="279"/>
                  </a:cubicBezTo>
                  <a:cubicBezTo>
                    <a:pt x="95" y="252"/>
                    <a:pt x="95" y="252"/>
                    <a:pt x="95" y="252"/>
                  </a:cubicBezTo>
                  <a:cubicBezTo>
                    <a:pt x="102" y="252"/>
                    <a:pt x="108" y="249"/>
                    <a:pt x="113" y="243"/>
                  </a:cubicBezTo>
                  <a:cubicBezTo>
                    <a:pt x="125" y="232"/>
                    <a:pt x="125" y="232"/>
                    <a:pt x="125" y="232"/>
                  </a:cubicBezTo>
                  <a:cubicBezTo>
                    <a:pt x="144" y="252"/>
                    <a:pt x="144" y="252"/>
                    <a:pt x="144" y="252"/>
                  </a:cubicBezTo>
                  <a:cubicBezTo>
                    <a:pt x="146" y="254"/>
                    <a:pt x="149" y="254"/>
                    <a:pt x="150" y="252"/>
                  </a:cubicBezTo>
                  <a:cubicBezTo>
                    <a:pt x="152" y="250"/>
                    <a:pt x="152" y="248"/>
                    <a:pt x="150" y="246"/>
                  </a:cubicBezTo>
                  <a:cubicBezTo>
                    <a:pt x="130" y="226"/>
                    <a:pt x="130" y="226"/>
                    <a:pt x="130" y="226"/>
                  </a:cubicBezTo>
                  <a:cubicBezTo>
                    <a:pt x="159" y="198"/>
                    <a:pt x="159" y="198"/>
                    <a:pt x="159" y="198"/>
                  </a:cubicBezTo>
                  <a:cubicBezTo>
                    <a:pt x="178" y="218"/>
                    <a:pt x="178" y="218"/>
                    <a:pt x="178" y="218"/>
                  </a:cubicBezTo>
                  <a:cubicBezTo>
                    <a:pt x="180" y="220"/>
                    <a:pt x="183" y="220"/>
                    <a:pt x="184" y="218"/>
                  </a:cubicBezTo>
                  <a:cubicBezTo>
                    <a:pt x="186" y="216"/>
                    <a:pt x="186" y="214"/>
                    <a:pt x="184" y="212"/>
                  </a:cubicBezTo>
                  <a:cubicBezTo>
                    <a:pt x="164" y="193"/>
                    <a:pt x="164" y="193"/>
                    <a:pt x="164" y="193"/>
                  </a:cubicBezTo>
                  <a:cubicBezTo>
                    <a:pt x="193" y="164"/>
                    <a:pt x="193" y="164"/>
                    <a:pt x="193" y="164"/>
                  </a:cubicBezTo>
                  <a:cubicBezTo>
                    <a:pt x="212" y="184"/>
                    <a:pt x="212" y="184"/>
                    <a:pt x="212" y="184"/>
                  </a:cubicBezTo>
                  <a:cubicBezTo>
                    <a:pt x="214" y="186"/>
                    <a:pt x="216" y="186"/>
                    <a:pt x="218" y="184"/>
                  </a:cubicBezTo>
                  <a:cubicBezTo>
                    <a:pt x="220" y="182"/>
                    <a:pt x="220" y="180"/>
                    <a:pt x="218" y="178"/>
                  </a:cubicBezTo>
                  <a:cubicBezTo>
                    <a:pt x="198" y="159"/>
                    <a:pt x="198" y="159"/>
                    <a:pt x="198" y="159"/>
                  </a:cubicBezTo>
                  <a:cubicBezTo>
                    <a:pt x="226" y="130"/>
                    <a:pt x="226" y="130"/>
                    <a:pt x="226" y="130"/>
                  </a:cubicBezTo>
                  <a:cubicBezTo>
                    <a:pt x="246" y="150"/>
                    <a:pt x="246" y="150"/>
                    <a:pt x="246" y="150"/>
                  </a:cubicBezTo>
                  <a:cubicBezTo>
                    <a:pt x="248" y="152"/>
                    <a:pt x="250" y="152"/>
                    <a:pt x="252" y="150"/>
                  </a:cubicBezTo>
                  <a:cubicBezTo>
                    <a:pt x="254" y="149"/>
                    <a:pt x="254" y="146"/>
                    <a:pt x="252" y="144"/>
                  </a:cubicBezTo>
                  <a:cubicBezTo>
                    <a:pt x="232" y="125"/>
                    <a:pt x="232" y="125"/>
                    <a:pt x="232" y="125"/>
                  </a:cubicBezTo>
                  <a:cubicBezTo>
                    <a:pt x="243" y="113"/>
                    <a:pt x="243" y="113"/>
                    <a:pt x="243" y="113"/>
                  </a:cubicBezTo>
                  <a:cubicBezTo>
                    <a:pt x="249" y="108"/>
                    <a:pt x="252" y="102"/>
                    <a:pt x="252" y="95"/>
                  </a:cubicBezTo>
                  <a:cubicBezTo>
                    <a:pt x="279" y="95"/>
                    <a:pt x="279" y="95"/>
                    <a:pt x="279" y="95"/>
                  </a:cubicBezTo>
                  <a:cubicBezTo>
                    <a:pt x="279" y="95"/>
                    <a:pt x="279" y="95"/>
                    <a:pt x="279" y="95"/>
                  </a:cubicBezTo>
                  <a:cubicBezTo>
                    <a:pt x="281" y="95"/>
                    <a:pt x="283" y="93"/>
                    <a:pt x="283" y="91"/>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9" name="Freeform 7">
              <a:extLst>
                <a:ext uri="{FF2B5EF4-FFF2-40B4-BE49-F238E27FC236}">
                  <a16:creationId xmlns:a16="http://schemas.microsoft.com/office/drawing/2014/main" id="{E1A19F5D-D397-4A26-BC4D-C1CC4ABD32D9}"/>
                </a:ext>
              </a:extLst>
            </p:cNvPr>
            <p:cNvSpPr>
              <a:spLocks noEditPoints="1"/>
            </p:cNvSpPr>
            <p:nvPr/>
          </p:nvSpPr>
          <p:spPr bwMode="auto">
            <a:xfrm>
              <a:off x="1670866" y="2402565"/>
              <a:ext cx="91601" cy="88391"/>
            </a:xfrm>
            <a:custGeom>
              <a:avLst/>
              <a:gdLst>
                <a:gd name="T0" fmla="*/ 48 w 64"/>
                <a:gd name="T1" fmla="*/ 32 h 64"/>
                <a:gd name="T2" fmla="*/ 32 w 64"/>
                <a:gd name="T3" fmla="*/ 48 h 64"/>
                <a:gd name="T4" fmla="*/ 16 w 64"/>
                <a:gd name="T5" fmla="*/ 32 h 64"/>
                <a:gd name="T6" fmla="*/ 32 w 64"/>
                <a:gd name="T7" fmla="*/ 16 h 64"/>
                <a:gd name="T8" fmla="*/ 48 w 64"/>
                <a:gd name="T9" fmla="*/ 32 h 64"/>
                <a:gd name="T10" fmla="*/ 64 w 64"/>
                <a:gd name="T11" fmla="*/ 32 h 64"/>
                <a:gd name="T12" fmla="*/ 32 w 64"/>
                <a:gd name="T13" fmla="*/ 0 h 64"/>
                <a:gd name="T14" fmla="*/ 0 w 64"/>
                <a:gd name="T15" fmla="*/ 32 h 64"/>
                <a:gd name="T16" fmla="*/ 32 w 64"/>
                <a:gd name="T17" fmla="*/ 64 h 64"/>
                <a:gd name="T18" fmla="*/ 64 w 64"/>
                <a:gd name="T19" fmla="*/ 3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48" y="32"/>
                  </a:moveTo>
                  <a:cubicBezTo>
                    <a:pt x="48" y="41"/>
                    <a:pt x="41" y="48"/>
                    <a:pt x="32" y="48"/>
                  </a:cubicBezTo>
                  <a:cubicBezTo>
                    <a:pt x="23" y="48"/>
                    <a:pt x="16" y="41"/>
                    <a:pt x="16" y="32"/>
                  </a:cubicBezTo>
                  <a:cubicBezTo>
                    <a:pt x="16" y="23"/>
                    <a:pt x="23" y="16"/>
                    <a:pt x="32" y="16"/>
                  </a:cubicBezTo>
                  <a:cubicBezTo>
                    <a:pt x="41" y="16"/>
                    <a:pt x="48" y="23"/>
                    <a:pt x="48" y="32"/>
                  </a:cubicBezTo>
                  <a:moveTo>
                    <a:pt x="64" y="32"/>
                  </a:moveTo>
                  <a:cubicBezTo>
                    <a:pt x="64" y="14"/>
                    <a:pt x="50" y="0"/>
                    <a:pt x="32" y="0"/>
                  </a:cubicBezTo>
                  <a:cubicBezTo>
                    <a:pt x="14" y="0"/>
                    <a:pt x="0" y="14"/>
                    <a:pt x="0" y="32"/>
                  </a:cubicBezTo>
                  <a:cubicBezTo>
                    <a:pt x="0" y="50"/>
                    <a:pt x="14" y="64"/>
                    <a:pt x="32" y="64"/>
                  </a:cubicBezTo>
                  <a:cubicBezTo>
                    <a:pt x="50" y="64"/>
                    <a:pt x="64" y="50"/>
                    <a:pt x="64" y="32"/>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0" name="Freeform 8">
              <a:extLst>
                <a:ext uri="{FF2B5EF4-FFF2-40B4-BE49-F238E27FC236}">
                  <a16:creationId xmlns:a16="http://schemas.microsoft.com/office/drawing/2014/main" id="{F75C807A-D3E7-4E85-A457-C6CCA5F1816B}"/>
                </a:ext>
              </a:extLst>
            </p:cNvPr>
            <p:cNvSpPr>
              <a:spLocks noEditPoints="1"/>
            </p:cNvSpPr>
            <p:nvPr/>
          </p:nvSpPr>
          <p:spPr bwMode="auto">
            <a:xfrm>
              <a:off x="1346146" y="2480870"/>
              <a:ext cx="194343" cy="355954"/>
            </a:xfrm>
            <a:custGeom>
              <a:avLst/>
              <a:gdLst>
                <a:gd name="T0" fmla="*/ 76 w 135"/>
                <a:gd name="T1" fmla="*/ 132 h 256"/>
                <a:gd name="T2" fmla="*/ 51 w 135"/>
                <a:gd name="T3" fmla="*/ 225 h 256"/>
                <a:gd name="T4" fmla="*/ 31 w 135"/>
                <a:gd name="T5" fmla="*/ 236 h 256"/>
                <a:gd name="T6" fmla="*/ 20 w 135"/>
                <a:gd name="T7" fmla="*/ 217 h 256"/>
                <a:gd name="T8" fmla="*/ 45 w 135"/>
                <a:gd name="T9" fmla="*/ 124 h 256"/>
                <a:gd name="T10" fmla="*/ 65 w 135"/>
                <a:gd name="T11" fmla="*/ 113 h 256"/>
                <a:gd name="T12" fmla="*/ 76 w 135"/>
                <a:gd name="T13" fmla="*/ 132 h 256"/>
                <a:gd name="T14" fmla="*/ 134 w 135"/>
                <a:gd name="T15" fmla="*/ 37 h 256"/>
                <a:gd name="T16" fmla="*/ 129 w 135"/>
                <a:gd name="T17" fmla="*/ 35 h 256"/>
                <a:gd name="T18" fmla="*/ 104 w 135"/>
                <a:gd name="T19" fmla="*/ 78 h 256"/>
                <a:gd name="T20" fmla="*/ 87 w 135"/>
                <a:gd name="T21" fmla="*/ 111 h 256"/>
                <a:gd name="T22" fmla="*/ 71 w 135"/>
                <a:gd name="T23" fmla="*/ 98 h 256"/>
                <a:gd name="T24" fmla="*/ 83 w 135"/>
                <a:gd name="T25" fmla="*/ 56 h 256"/>
                <a:gd name="T26" fmla="*/ 97 w 135"/>
                <a:gd name="T27" fmla="*/ 4 h 256"/>
                <a:gd name="T28" fmla="*/ 92 w 135"/>
                <a:gd name="T29" fmla="*/ 1 h 256"/>
                <a:gd name="T30" fmla="*/ 89 w 135"/>
                <a:gd name="T31" fmla="*/ 6 h 256"/>
                <a:gd name="T32" fmla="*/ 78 w 135"/>
                <a:gd name="T33" fmla="*/ 50 h 256"/>
                <a:gd name="T34" fmla="*/ 62 w 135"/>
                <a:gd name="T35" fmla="*/ 96 h 256"/>
                <a:gd name="T36" fmla="*/ 46 w 135"/>
                <a:gd name="T37" fmla="*/ 100 h 256"/>
                <a:gd name="T38" fmla="*/ 47 w 135"/>
                <a:gd name="T39" fmla="*/ 61 h 256"/>
                <a:gd name="T40" fmla="*/ 44 w 135"/>
                <a:gd name="T41" fmla="*/ 6 h 256"/>
                <a:gd name="T42" fmla="*/ 39 w 135"/>
                <a:gd name="T43" fmla="*/ 6 h 256"/>
                <a:gd name="T44" fmla="*/ 38 w 135"/>
                <a:gd name="T45" fmla="*/ 11 h 256"/>
                <a:gd name="T46" fmla="*/ 40 w 135"/>
                <a:gd name="T47" fmla="*/ 57 h 256"/>
                <a:gd name="T48" fmla="*/ 39 w 135"/>
                <a:gd name="T49" fmla="*/ 105 h 256"/>
                <a:gd name="T50" fmla="*/ 30 w 135"/>
                <a:gd name="T51" fmla="*/ 120 h 256"/>
                <a:gd name="T52" fmla="*/ 5 w 135"/>
                <a:gd name="T53" fmla="*/ 213 h 256"/>
                <a:gd name="T54" fmla="*/ 27 w 135"/>
                <a:gd name="T55" fmla="*/ 252 h 256"/>
                <a:gd name="T56" fmla="*/ 67 w 135"/>
                <a:gd name="T57" fmla="*/ 229 h 256"/>
                <a:gd name="T58" fmla="*/ 91 w 135"/>
                <a:gd name="T59" fmla="*/ 137 h 256"/>
                <a:gd name="T60" fmla="*/ 91 w 135"/>
                <a:gd name="T61" fmla="*/ 118 h 256"/>
                <a:gd name="T62" fmla="*/ 112 w 135"/>
                <a:gd name="T63" fmla="*/ 77 h 256"/>
                <a:gd name="T64" fmla="*/ 132 w 135"/>
                <a:gd name="T65" fmla="*/ 42 h 256"/>
                <a:gd name="T66" fmla="*/ 134 w 135"/>
                <a:gd name="T67" fmla="*/ 37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5" h="256">
                  <a:moveTo>
                    <a:pt x="76" y="132"/>
                  </a:moveTo>
                  <a:cubicBezTo>
                    <a:pt x="51" y="225"/>
                    <a:pt x="51" y="225"/>
                    <a:pt x="51" y="225"/>
                  </a:cubicBezTo>
                  <a:cubicBezTo>
                    <a:pt x="49" y="234"/>
                    <a:pt x="40" y="239"/>
                    <a:pt x="31" y="236"/>
                  </a:cubicBezTo>
                  <a:cubicBezTo>
                    <a:pt x="23" y="234"/>
                    <a:pt x="18" y="225"/>
                    <a:pt x="20" y="217"/>
                  </a:cubicBezTo>
                  <a:cubicBezTo>
                    <a:pt x="45" y="124"/>
                    <a:pt x="45" y="124"/>
                    <a:pt x="45" y="124"/>
                  </a:cubicBezTo>
                  <a:cubicBezTo>
                    <a:pt x="47" y="116"/>
                    <a:pt x="56" y="111"/>
                    <a:pt x="65" y="113"/>
                  </a:cubicBezTo>
                  <a:cubicBezTo>
                    <a:pt x="73" y="115"/>
                    <a:pt x="78" y="124"/>
                    <a:pt x="76" y="132"/>
                  </a:cubicBezTo>
                  <a:moveTo>
                    <a:pt x="134" y="37"/>
                  </a:moveTo>
                  <a:cubicBezTo>
                    <a:pt x="133" y="35"/>
                    <a:pt x="131" y="34"/>
                    <a:pt x="129" y="35"/>
                  </a:cubicBezTo>
                  <a:cubicBezTo>
                    <a:pt x="129" y="35"/>
                    <a:pt x="99" y="47"/>
                    <a:pt x="104" y="78"/>
                  </a:cubicBezTo>
                  <a:cubicBezTo>
                    <a:pt x="107" y="97"/>
                    <a:pt x="94" y="107"/>
                    <a:pt x="87" y="111"/>
                  </a:cubicBezTo>
                  <a:cubicBezTo>
                    <a:pt x="84" y="105"/>
                    <a:pt x="78" y="100"/>
                    <a:pt x="71" y="98"/>
                  </a:cubicBezTo>
                  <a:cubicBezTo>
                    <a:pt x="69" y="92"/>
                    <a:pt x="65" y="71"/>
                    <a:pt x="83" y="56"/>
                  </a:cubicBezTo>
                  <a:cubicBezTo>
                    <a:pt x="109" y="35"/>
                    <a:pt x="97" y="4"/>
                    <a:pt x="97" y="4"/>
                  </a:cubicBezTo>
                  <a:cubicBezTo>
                    <a:pt x="96" y="2"/>
                    <a:pt x="94" y="0"/>
                    <a:pt x="92" y="1"/>
                  </a:cubicBezTo>
                  <a:cubicBezTo>
                    <a:pt x="90" y="2"/>
                    <a:pt x="89" y="4"/>
                    <a:pt x="89" y="6"/>
                  </a:cubicBezTo>
                  <a:cubicBezTo>
                    <a:pt x="90" y="7"/>
                    <a:pt x="99" y="33"/>
                    <a:pt x="78" y="50"/>
                  </a:cubicBezTo>
                  <a:cubicBezTo>
                    <a:pt x="59" y="65"/>
                    <a:pt x="60" y="86"/>
                    <a:pt x="62" y="96"/>
                  </a:cubicBezTo>
                  <a:cubicBezTo>
                    <a:pt x="56" y="96"/>
                    <a:pt x="51" y="97"/>
                    <a:pt x="46" y="100"/>
                  </a:cubicBezTo>
                  <a:cubicBezTo>
                    <a:pt x="42" y="92"/>
                    <a:pt x="37" y="77"/>
                    <a:pt x="47" y="61"/>
                  </a:cubicBezTo>
                  <a:cubicBezTo>
                    <a:pt x="65" y="33"/>
                    <a:pt x="44" y="7"/>
                    <a:pt x="44" y="6"/>
                  </a:cubicBezTo>
                  <a:cubicBezTo>
                    <a:pt x="43" y="5"/>
                    <a:pt x="40" y="5"/>
                    <a:pt x="39" y="6"/>
                  </a:cubicBezTo>
                  <a:cubicBezTo>
                    <a:pt x="37" y="7"/>
                    <a:pt x="37" y="10"/>
                    <a:pt x="38" y="11"/>
                  </a:cubicBezTo>
                  <a:cubicBezTo>
                    <a:pt x="39" y="12"/>
                    <a:pt x="55" y="34"/>
                    <a:pt x="40" y="57"/>
                  </a:cubicBezTo>
                  <a:cubicBezTo>
                    <a:pt x="28" y="76"/>
                    <a:pt x="34" y="95"/>
                    <a:pt x="39" y="105"/>
                  </a:cubicBezTo>
                  <a:cubicBezTo>
                    <a:pt x="35" y="109"/>
                    <a:pt x="31" y="114"/>
                    <a:pt x="30" y="120"/>
                  </a:cubicBezTo>
                  <a:cubicBezTo>
                    <a:pt x="5" y="213"/>
                    <a:pt x="5" y="213"/>
                    <a:pt x="5" y="213"/>
                  </a:cubicBezTo>
                  <a:cubicBezTo>
                    <a:pt x="0" y="230"/>
                    <a:pt x="10" y="247"/>
                    <a:pt x="27" y="252"/>
                  </a:cubicBezTo>
                  <a:cubicBezTo>
                    <a:pt x="44" y="256"/>
                    <a:pt x="62" y="246"/>
                    <a:pt x="67" y="229"/>
                  </a:cubicBezTo>
                  <a:cubicBezTo>
                    <a:pt x="91" y="137"/>
                    <a:pt x="91" y="137"/>
                    <a:pt x="91" y="137"/>
                  </a:cubicBezTo>
                  <a:cubicBezTo>
                    <a:pt x="93" y="130"/>
                    <a:pt x="93" y="124"/>
                    <a:pt x="91" y="118"/>
                  </a:cubicBezTo>
                  <a:cubicBezTo>
                    <a:pt x="99" y="114"/>
                    <a:pt x="115" y="101"/>
                    <a:pt x="112" y="77"/>
                  </a:cubicBezTo>
                  <a:cubicBezTo>
                    <a:pt x="108" y="52"/>
                    <a:pt x="131" y="43"/>
                    <a:pt x="132" y="42"/>
                  </a:cubicBezTo>
                  <a:cubicBezTo>
                    <a:pt x="134" y="41"/>
                    <a:pt x="135" y="39"/>
                    <a:pt x="134" y="37"/>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9" name="Freeform 7">
              <a:extLst>
                <a:ext uri="{FF2B5EF4-FFF2-40B4-BE49-F238E27FC236}">
                  <a16:creationId xmlns:a16="http://schemas.microsoft.com/office/drawing/2014/main" id="{9712CDE4-6F30-4296-B8AC-18A9A440D110}"/>
                </a:ext>
              </a:extLst>
            </p:cNvPr>
            <p:cNvSpPr>
              <a:spLocks noEditPoints="1"/>
            </p:cNvSpPr>
            <p:nvPr/>
          </p:nvSpPr>
          <p:spPr bwMode="auto">
            <a:xfrm>
              <a:off x="1608351" y="2432040"/>
              <a:ext cx="91601" cy="88391"/>
            </a:xfrm>
            <a:custGeom>
              <a:avLst/>
              <a:gdLst>
                <a:gd name="T0" fmla="*/ 48 w 64"/>
                <a:gd name="T1" fmla="*/ 32 h 64"/>
                <a:gd name="T2" fmla="*/ 32 w 64"/>
                <a:gd name="T3" fmla="*/ 48 h 64"/>
                <a:gd name="T4" fmla="*/ 16 w 64"/>
                <a:gd name="T5" fmla="*/ 32 h 64"/>
                <a:gd name="T6" fmla="*/ 32 w 64"/>
                <a:gd name="T7" fmla="*/ 16 h 64"/>
                <a:gd name="T8" fmla="*/ 48 w 64"/>
                <a:gd name="T9" fmla="*/ 32 h 64"/>
                <a:gd name="T10" fmla="*/ 64 w 64"/>
                <a:gd name="T11" fmla="*/ 32 h 64"/>
                <a:gd name="T12" fmla="*/ 32 w 64"/>
                <a:gd name="T13" fmla="*/ 0 h 64"/>
                <a:gd name="T14" fmla="*/ 0 w 64"/>
                <a:gd name="T15" fmla="*/ 32 h 64"/>
                <a:gd name="T16" fmla="*/ 32 w 64"/>
                <a:gd name="T17" fmla="*/ 64 h 64"/>
                <a:gd name="T18" fmla="*/ 64 w 64"/>
                <a:gd name="T19" fmla="*/ 3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48" y="32"/>
                  </a:moveTo>
                  <a:cubicBezTo>
                    <a:pt x="48" y="41"/>
                    <a:pt x="41" y="48"/>
                    <a:pt x="32" y="48"/>
                  </a:cubicBezTo>
                  <a:cubicBezTo>
                    <a:pt x="23" y="48"/>
                    <a:pt x="16" y="41"/>
                    <a:pt x="16" y="32"/>
                  </a:cubicBezTo>
                  <a:cubicBezTo>
                    <a:pt x="16" y="23"/>
                    <a:pt x="23" y="16"/>
                    <a:pt x="32" y="16"/>
                  </a:cubicBezTo>
                  <a:cubicBezTo>
                    <a:pt x="41" y="16"/>
                    <a:pt x="48" y="23"/>
                    <a:pt x="48" y="32"/>
                  </a:cubicBezTo>
                  <a:moveTo>
                    <a:pt x="64" y="32"/>
                  </a:moveTo>
                  <a:cubicBezTo>
                    <a:pt x="64" y="14"/>
                    <a:pt x="50" y="0"/>
                    <a:pt x="32" y="0"/>
                  </a:cubicBezTo>
                  <a:cubicBezTo>
                    <a:pt x="14" y="0"/>
                    <a:pt x="0" y="14"/>
                    <a:pt x="0" y="32"/>
                  </a:cubicBezTo>
                  <a:cubicBezTo>
                    <a:pt x="0" y="50"/>
                    <a:pt x="14" y="64"/>
                    <a:pt x="32" y="64"/>
                  </a:cubicBezTo>
                  <a:cubicBezTo>
                    <a:pt x="50" y="64"/>
                    <a:pt x="64" y="50"/>
                    <a:pt x="64" y="32"/>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53" name="Textplatzhalter 2">
            <a:extLst>
              <a:ext uri="{FF2B5EF4-FFF2-40B4-BE49-F238E27FC236}">
                <a16:creationId xmlns:a16="http://schemas.microsoft.com/office/drawing/2014/main" id="{2F592F41-A66C-4F7E-A590-5900584DF89B}"/>
              </a:ext>
            </a:extLst>
          </p:cNvPr>
          <p:cNvSpPr txBox="1">
            <a:spLocks/>
          </p:cNvSpPr>
          <p:nvPr/>
        </p:nvSpPr>
        <p:spPr bwMode="gray">
          <a:xfrm>
            <a:off x="10034919" y="4157196"/>
            <a:ext cx="1730491" cy="792294"/>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180000" indent="-180000" algn="l" defTabSz="914400" rtl="0" eaLnBrk="1" latinLnBrk="0" hangingPunct="1">
              <a:lnSpc>
                <a:spcPct val="100000"/>
              </a:lnSpc>
              <a:spcBef>
                <a:spcPts val="600"/>
              </a:spcBef>
              <a:buClr>
                <a:schemeClr val="accent2"/>
              </a:buClr>
              <a:buSzPct val="120000"/>
              <a:buFont typeface="Arial" panose="020B0604020202020204" pitchFamily="34" charset="0"/>
              <a:buChar char="•"/>
              <a:defRPr lang="de-DE" sz="1400" kern="1200" dirty="0" smtClean="0">
                <a:solidFill>
                  <a:schemeClr val="tx1"/>
                </a:solidFill>
                <a:latin typeface="+mn-lt"/>
                <a:ea typeface="+mn-ea"/>
                <a:cs typeface="+mn-cs"/>
              </a:defRPr>
            </a:lvl2pPr>
            <a:lvl3pPr marL="360000" indent="-180000" algn="l" defTabSz="914400" rtl="0" eaLnBrk="1" latinLnBrk="0" hangingPunct="1">
              <a:lnSpc>
                <a:spcPct val="100000"/>
              </a:lnSpc>
              <a:spcBef>
                <a:spcPts val="600"/>
              </a:spcBef>
              <a:buClr>
                <a:schemeClr val="accent2"/>
              </a:buClr>
              <a:buSzPct val="125000"/>
              <a:buFont typeface="Arial" panose="020B0604020202020204" pitchFamily="34" charset="0"/>
              <a:buChar char="◦"/>
              <a:defRPr lang="de-DE" sz="1400" kern="1200" dirty="0" smtClean="0">
                <a:solidFill>
                  <a:schemeClr val="tx1"/>
                </a:solidFill>
                <a:latin typeface="+mn-lt"/>
                <a:ea typeface="+mn-ea"/>
                <a:cs typeface="+mn-cs"/>
              </a:defRPr>
            </a:lvl3pPr>
            <a:lvl4pPr marL="540000" indent="-180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200" kern="1200" dirty="0" smtClean="0">
                <a:solidFill>
                  <a:schemeClr val="tx1"/>
                </a:solidFill>
                <a:latin typeface="+mn-lt"/>
                <a:ea typeface="+mn-ea"/>
                <a:cs typeface="+mn-cs"/>
              </a:defRPr>
            </a:lvl4pPr>
            <a:lvl5pPr marL="720000" indent="-180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2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buClr>
                <a:srgbClr val="7BA8D7"/>
              </a:buClr>
              <a:defRPr/>
            </a:pPr>
            <a:r>
              <a:rPr lang="en-GB" sz="1000" dirty="0">
                <a:solidFill>
                  <a:schemeClr val="tx2"/>
                </a:solidFill>
              </a:rPr>
              <a:t>QIAGEN CLC Workbench Premium </a:t>
            </a:r>
          </a:p>
          <a:p>
            <a:pPr lvl="1">
              <a:buClr>
                <a:srgbClr val="7BA8D7"/>
              </a:buClr>
              <a:defRPr/>
            </a:pPr>
            <a:r>
              <a:rPr kumimoji="0" lang="en-GB" sz="1000" i="0" u="none" strike="noStrike" kern="1200" cap="none" spc="0" normalizeH="0" baseline="0" dirty="0">
                <a:ln>
                  <a:noFill/>
                </a:ln>
                <a:solidFill>
                  <a:schemeClr val="tx2"/>
                </a:solidFill>
                <a:effectLst/>
                <a:uLnTx/>
                <a:uFillTx/>
                <a:latin typeface="Arial"/>
              </a:rPr>
              <a:t>GeneGlobe analysis</a:t>
            </a:r>
          </a:p>
          <a:p>
            <a:pPr lvl="1">
              <a:buClr>
                <a:srgbClr val="7BA8D7"/>
              </a:buClr>
              <a:defRPr/>
            </a:pPr>
            <a:r>
              <a:rPr lang="en-GB" sz="1000" dirty="0">
                <a:solidFill>
                  <a:schemeClr val="tx2"/>
                </a:solidFill>
                <a:latin typeface="Arial"/>
              </a:rPr>
              <a:t>Microbial Analysis Portal</a:t>
            </a: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a:p>
            <a:pPr marL="0" marR="0" lvl="1" indent="0" algn="l" defTabSz="914400" rtl="0" eaLnBrk="1" fontAlgn="auto" latinLnBrk="0" hangingPunct="1">
              <a:lnSpc>
                <a:spcPct val="100000"/>
              </a:lnSpc>
              <a:spcAft>
                <a:spcPts val="0"/>
              </a:spcAft>
              <a:buClr>
                <a:srgbClr val="7BA8D7"/>
              </a:buClr>
              <a:buSzPct val="120000"/>
              <a:buFont typeface="Arial" panose="020B0604020202020204" pitchFamily="34" charset="0"/>
              <a:buNone/>
              <a:tabLst/>
              <a:defRPr/>
            </a:pPr>
            <a:br>
              <a:rPr kumimoji="0" lang="en-GB" sz="1000" i="0" u="none" strike="noStrike" kern="1200" cap="none" spc="0" normalizeH="0" baseline="0" dirty="0">
                <a:ln>
                  <a:noFill/>
                </a:ln>
                <a:solidFill>
                  <a:schemeClr val="tx2"/>
                </a:solidFill>
                <a:effectLst/>
                <a:uLnTx/>
                <a:uFillTx/>
                <a:latin typeface="Arial"/>
              </a:rPr>
            </a:br>
            <a:endParaRPr kumimoji="0" lang="en-GB" sz="1000" i="0" u="none" strike="noStrike" kern="1200" cap="none" spc="0" normalizeH="0" baseline="0" dirty="0">
              <a:ln>
                <a:noFill/>
              </a:ln>
              <a:solidFill>
                <a:schemeClr val="tx2"/>
              </a:solidFill>
              <a:effectLst/>
              <a:uLnTx/>
              <a:uFillTx/>
              <a:latin typeface="Arial"/>
            </a:endParaRPr>
          </a:p>
        </p:txBody>
      </p:sp>
      <p:sp>
        <p:nvSpPr>
          <p:cNvPr id="54" name="Textplatzhalter 2">
            <a:extLst>
              <a:ext uri="{FF2B5EF4-FFF2-40B4-BE49-F238E27FC236}">
                <a16:creationId xmlns:a16="http://schemas.microsoft.com/office/drawing/2014/main" id="{054219F7-2DD0-415F-904D-7C8B2B729F0F}"/>
              </a:ext>
            </a:extLst>
          </p:cNvPr>
          <p:cNvSpPr txBox="1">
            <a:spLocks/>
          </p:cNvSpPr>
          <p:nvPr/>
        </p:nvSpPr>
        <p:spPr bwMode="gray">
          <a:xfrm>
            <a:off x="7751617" y="4157196"/>
            <a:ext cx="1959676" cy="1103498"/>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180000" indent="-180000" algn="l" defTabSz="914400" rtl="0" eaLnBrk="1" latinLnBrk="0" hangingPunct="1">
              <a:lnSpc>
                <a:spcPct val="100000"/>
              </a:lnSpc>
              <a:spcBef>
                <a:spcPts val="600"/>
              </a:spcBef>
              <a:buClr>
                <a:schemeClr val="accent2"/>
              </a:buClr>
              <a:buSzPct val="120000"/>
              <a:buFont typeface="Arial" panose="020B0604020202020204" pitchFamily="34" charset="0"/>
              <a:buChar char="•"/>
              <a:defRPr lang="de-DE" sz="1400" kern="1200" dirty="0" smtClean="0">
                <a:solidFill>
                  <a:schemeClr val="tx1"/>
                </a:solidFill>
                <a:latin typeface="+mn-lt"/>
                <a:ea typeface="+mn-ea"/>
                <a:cs typeface="+mn-cs"/>
              </a:defRPr>
            </a:lvl2pPr>
            <a:lvl3pPr marL="360000" indent="-180000" algn="l" defTabSz="914400" rtl="0" eaLnBrk="1" latinLnBrk="0" hangingPunct="1">
              <a:lnSpc>
                <a:spcPct val="100000"/>
              </a:lnSpc>
              <a:spcBef>
                <a:spcPts val="600"/>
              </a:spcBef>
              <a:buClr>
                <a:schemeClr val="accent2"/>
              </a:buClr>
              <a:buSzPct val="125000"/>
              <a:buFont typeface="Arial" panose="020B0604020202020204" pitchFamily="34" charset="0"/>
              <a:buChar char="◦"/>
              <a:defRPr lang="de-DE" sz="1400" kern="1200" dirty="0" smtClean="0">
                <a:solidFill>
                  <a:schemeClr val="tx1"/>
                </a:solidFill>
                <a:latin typeface="+mn-lt"/>
                <a:ea typeface="+mn-ea"/>
                <a:cs typeface="+mn-cs"/>
              </a:defRPr>
            </a:lvl3pPr>
            <a:lvl4pPr marL="540000" indent="-180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200" kern="1200" dirty="0" smtClean="0">
                <a:solidFill>
                  <a:schemeClr val="tx1"/>
                </a:solidFill>
                <a:latin typeface="+mn-lt"/>
                <a:ea typeface="+mn-ea"/>
                <a:cs typeface="+mn-cs"/>
              </a:defRPr>
            </a:lvl4pPr>
            <a:lvl5pPr marL="720000" indent="-180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2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00000"/>
              </a:lnSpc>
              <a:spcAft>
                <a:spcPts val="0"/>
              </a:spcAft>
              <a:buClr>
                <a:srgbClr val="7BA8D7"/>
              </a:buClr>
              <a:buSzPct val="120000"/>
              <a:buNone/>
              <a:tabLst/>
              <a:defRPr/>
            </a:pPr>
            <a:r>
              <a:rPr lang="en-GB" sz="1000" dirty="0"/>
              <a:t>Digital PCR</a:t>
            </a: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r>
              <a:rPr kumimoji="0" lang="en-GB" sz="1000" i="0" u="none" strike="noStrike" kern="1200" cap="none" spc="0" normalizeH="0" baseline="0" dirty="0">
                <a:ln>
                  <a:noFill/>
                </a:ln>
                <a:solidFill>
                  <a:schemeClr val="tx2"/>
                </a:solidFill>
                <a:effectLst/>
                <a:uLnTx/>
                <a:uFillTx/>
                <a:latin typeface="Arial"/>
              </a:rPr>
              <a:t>dPCR microbial assay</a:t>
            </a:r>
          </a:p>
          <a:p>
            <a:pPr marL="0" marR="0" lvl="1" indent="0" algn="l" defTabSz="914400" rtl="0" eaLnBrk="1" fontAlgn="auto" latinLnBrk="0" hangingPunct="1">
              <a:lnSpc>
                <a:spcPct val="100000"/>
              </a:lnSpc>
              <a:spcAft>
                <a:spcPts val="0"/>
              </a:spcAft>
              <a:buClr>
                <a:srgbClr val="7BA8D7"/>
              </a:buClr>
              <a:buSzPct val="120000"/>
              <a:buNone/>
              <a:tabLst/>
              <a:defRPr/>
            </a:pPr>
            <a:r>
              <a:rPr lang="en-GB" sz="1000" dirty="0"/>
              <a:t>PCR</a:t>
            </a: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r>
              <a:rPr kumimoji="0" lang="en-GB" sz="1000" i="0" u="none" strike="noStrike" kern="1200" cap="none" spc="0" normalizeH="0" baseline="0" dirty="0">
                <a:ln>
                  <a:noFill/>
                </a:ln>
                <a:solidFill>
                  <a:schemeClr val="tx2"/>
                </a:solidFill>
                <a:effectLst/>
                <a:uLnTx/>
                <a:uFillTx/>
                <a:latin typeface="Arial"/>
              </a:rPr>
              <a:t>UCP Multiplex PCR</a:t>
            </a: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r>
              <a:rPr kumimoji="0" lang="en-GB" sz="1000" i="0" u="none" strike="noStrike" kern="1200" cap="none" spc="0" normalizeH="0" baseline="0" dirty="0">
                <a:ln>
                  <a:noFill/>
                </a:ln>
                <a:solidFill>
                  <a:schemeClr val="tx2"/>
                </a:solidFill>
                <a:effectLst/>
                <a:uLnTx/>
                <a:uFillTx/>
                <a:latin typeface="Arial"/>
              </a:rPr>
              <a:t>UCP HiFidelity PCR</a:t>
            </a: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r>
              <a:rPr kumimoji="0" lang="en-GB" sz="1000" i="0" u="none" strike="noStrike" kern="1200" cap="none" spc="0" normalizeH="0" baseline="0" dirty="0">
                <a:ln>
                  <a:noFill/>
                </a:ln>
                <a:solidFill>
                  <a:schemeClr val="tx2"/>
                </a:solidFill>
                <a:effectLst/>
                <a:uLnTx/>
                <a:uFillTx/>
                <a:latin typeface="Arial"/>
              </a:rPr>
              <a:t>Microbial DNA qPCR Assays and Arrays</a:t>
            </a: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r>
              <a:rPr lang="en-GB" sz="1000" dirty="0" err="1">
                <a:solidFill>
                  <a:schemeClr val="tx2"/>
                </a:solidFill>
                <a:latin typeface="Arial"/>
              </a:rPr>
              <a:t>QIAstat</a:t>
            </a:r>
            <a:r>
              <a:rPr lang="en-GB" sz="1000" dirty="0">
                <a:solidFill>
                  <a:schemeClr val="tx2"/>
                </a:solidFill>
                <a:latin typeface="Arial"/>
              </a:rPr>
              <a:t>-Dx</a:t>
            </a: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p:txBody>
      </p:sp>
      <p:sp>
        <p:nvSpPr>
          <p:cNvPr id="55" name="Textplatzhalter 2">
            <a:extLst>
              <a:ext uri="{FF2B5EF4-FFF2-40B4-BE49-F238E27FC236}">
                <a16:creationId xmlns:a16="http://schemas.microsoft.com/office/drawing/2014/main" id="{06600F57-B7B5-416C-A78A-9D1E19A78E80}"/>
              </a:ext>
            </a:extLst>
          </p:cNvPr>
          <p:cNvSpPr txBox="1">
            <a:spLocks/>
          </p:cNvSpPr>
          <p:nvPr/>
        </p:nvSpPr>
        <p:spPr bwMode="gray">
          <a:xfrm>
            <a:off x="5112838" y="3672597"/>
            <a:ext cx="1939986" cy="263297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180000" indent="-180000" algn="l" defTabSz="914400" rtl="0" eaLnBrk="1" latinLnBrk="0" hangingPunct="1">
              <a:lnSpc>
                <a:spcPct val="100000"/>
              </a:lnSpc>
              <a:spcBef>
                <a:spcPts val="600"/>
              </a:spcBef>
              <a:buClr>
                <a:schemeClr val="accent2"/>
              </a:buClr>
              <a:buSzPct val="120000"/>
              <a:buFont typeface="Arial" panose="020B0604020202020204" pitchFamily="34" charset="0"/>
              <a:buChar char="•"/>
              <a:defRPr lang="de-DE" sz="1400" kern="1200" dirty="0" smtClean="0">
                <a:solidFill>
                  <a:schemeClr val="tx1"/>
                </a:solidFill>
                <a:latin typeface="+mn-lt"/>
                <a:ea typeface="+mn-ea"/>
                <a:cs typeface="+mn-cs"/>
              </a:defRPr>
            </a:lvl2pPr>
            <a:lvl3pPr marL="360000" indent="-180000" algn="l" defTabSz="914400" rtl="0" eaLnBrk="1" latinLnBrk="0" hangingPunct="1">
              <a:lnSpc>
                <a:spcPct val="100000"/>
              </a:lnSpc>
              <a:spcBef>
                <a:spcPts val="600"/>
              </a:spcBef>
              <a:buClr>
                <a:schemeClr val="accent2"/>
              </a:buClr>
              <a:buSzPct val="125000"/>
              <a:buFont typeface="Arial" panose="020B0604020202020204" pitchFamily="34" charset="0"/>
              <a:buChar char="◦"/>
              <a:defRPr lang="de-DE" sz="1400" kern="1200" dirty="0" smtClean="0">
                <a:solidFill>
                  <a:schemeClr val="tx1"/>
                </a:solidFill>
                <a:latin typeface="+mn-lt"/>
                <a:ea typeface="+mn-ea"/>
                <a:cs typeface="+mn-cs"/>
              </a:defRPr>
            </a:lvl3pPr>
            <a:lvl4pPr marL="540000" indent="-180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200" kern="1200" dirty="0" smtClean="0">
                <a:solidFill>
                  <a:schemeClr val="tx1"/>
                </a:solidFill>
                <a:latin typeface="+mn-lt"/>
                <a:ea typeface="+mn-ea"/>
                <a:cs typeface="+mn-cs"/>
              </a:defRPr>
            </a:lvl4pPr>
            <a:lvl5pPr marL="720000" indent="-180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2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marR="0" lvl="1" indent="-180000" algn="l" defTabSz="914400" rtl="0" eaLnBrk="1" fontAlgn="auto" latinLnBrk="0" hangingPunct="1">
              <a:lnSpc>
                <a:spcPct val="100000"/>
              </a:lnSpc>
              <a:spcBef>
                <a:spcPts val="600"/>
              </a:spcBef>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a typeface="+mn-ea"/>
              <a:cs typeface="+mn-cs"/>
            </a:endParaRPr>
          </a:p>
        </p:txBody>
      </p:sp>
      <p:sp>
        <p:nvSpPr>
          <p:cNvPr id="56" name="Textplatzhalter 2">
            <a:extLst>
              <a:ext uri="{FF2B5EF4-FFF2-40B4-BE49-F238E27FC236}">
                <a16:creationId xmlns:a16="http://schemas.microsoft.com/office/drawing/2014/main" id="{0D06552E-D383-4DE4-9C5C-221404E907E0}"/>
              </a:ext>
            </a:extLst>
          </p:cNvPr>
          <p:cNvSpPr txBox="1">
            <a:spLocks/>
          </p:cNvSpPr>
          <p:nvPr/>
        </p:nvSpPr>
        <p:spPr bwMode="gray">
          <a:xfrm>
            <a:off x="2461065" y="4157196"/>
            <a:ext cx="2484898" cy="1874039"/>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180000" indent="-180000" algn="l" defTabSz="914400" rtl="0" eaLnBrk="1" latinLnBrk="0" hangingPunct="1">
              <a:lnSpc>
                <a:spcPct val="100000"/>
              </a:lnSpc>
              <a:spcBef>
                <a:spcPts val="600"/>
              </a:spcBef>
              <a:buClr>
                <a:schemeClr val="accent2"/>
              </a:buClr>
              <a:buSzPct val="120000"/>
              <a:buFont typeface="Arial" panose="020B0604020202020204" pitchFamily="34" charset="0"/>
              <a:buChar char="•"/>
              <a:defRPr lang="de-DE" sz="1400" kern="1200" dirty="0" smtClean="0">
                <a:solidFill>
                  <a:schemeClr val="tx1"/>
                </a:solidFill>
                <a:latin typeface="+mn-lt"/>
                <a:ea typeface="+mn-ea"/>
                <a:cs typeface="+mn-cs"/>
              </a:defRPr>
            </a:lvl2pPr>
            <a:lvl3pPr marL="360000" indent="-180000" algn="l" defTabSz="914400" rtl="0" eaLnBrk="1" latinLnBrk="0" hangingPunct="1">
              <a:lnSpc>
                <a:spcPct val="100000"/>
              </a:lnSpc>
              <a:spcBef>
                <a:spcPts val="600"/>
              </a:spcBef>
              <a:buClr>
                <a:schemeClr val="accent2"/>
              </a:buClr>
              <a:buSzPct val="125000"/>
              <a:buFont typeface="Arial" panose="020B0604020202020204" pitchFamily="34" charset="0"/>
              <a:buChar char="◦"/>
              <a:defRPr lang="de-DE" sz="1400" kern="1200" dirty="0" smtClean="0">
                <a:solidFill>
                  <a:schemeClr val="tx1"/>
                </a:solidFill>
                <a:latin typeface="+mn-lt"/>
                <a:ea typeface="+mn-ea"/>
                <a:cs typeface="+mn-cs"/>
              </a:defRPr>
            </a:lvl3pPr>
            <a:lvl4pPr marL="540000" indent="-180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200" kern="1200" dirty="0" smtClean="0">
                <a:solidFill>
                  <a:schemeClr val="tx1"/>
                </a:solidFill>
                <a:latin typeface="+mn-lt"/>
                <a:ea typeface="+mn-ea"/>
                <a:cs typeface="+mn-cs"/>
              </a:defRPr>
            </a:lvl4pPr>
            <a:lvl5pPr marL="720000" indent="-180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2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buClr>
                <a:srgbClr val="7BA8D7"/>
              </a:buClr>
              <a:defRPr/>
            </a:pPr>
            <a:r>
              <a:rPr lang="en-GB" sz="1000" dirty="0">
                <a:solidFill>
                  <a:schemeClr val="tx2"/>
                </a:solidFill>
              </a:rPr>
              <a:t>QIAamp PowerFecal Pro DNA</a:t>
            </a:r>
          </a:p>
          <a:p>
            <a:pPr lvl="1">
              <a:buClr>
                <a:srgbClr val="7BA8D7"/>
              </a:buClr>
              <a:defRPr/>
            </a:pPr>
            <a:r>
              <a:rPr lang="en-GB" sz="1000" dirty="0">
                <a:solidFill>
                  <a:schemeClr val="tx2"/>
                </a:solidFill>
              </a:rPr>
              <a:t>DNeasy PowerSoil Pro</a:t>
            </a:r>
          </a:p>
          <a:p>
            <a:pPr lvl="1">
              <a:buClr>
                <a:srgbClr val="7BA8D7"/>
              </a:buClr>
              <a:defRPr/>
            </a:pPr>
            <a:r>
              <a:rPr lang="en-GB" sz="1000" dirty="0">
                <a:solidFill>
                  <a:schemeClr val="tx2"/>
                </a:solidFill>
              </a:rPr>
              <a:t>RNeasy PowerSoil Total RNA</a:t>
            </a:r>
          </a:p>
          <a:p>
            <a:pPr lvl="1">
              <a:buClr>
                <a:srgbClr val="7BA8D7"/>
              </a:buClr>
              <a:defRPr/>
            </a:pPr>
            <a:r>
              <a:rPr lang="en-GB" sz="1000" dirty="0">
                <a:solidFill>
                  <a:schemeClr val="tx2"/>
                </a:solidFill>
              </a:rPr>
              <a:t>RNeasy PowerFecal Pro</a:t>
            </a:r>
          </a:p>
          <a:p>
            <a:pPr lvl="1">
              <a:buClr>
                <a:srgbClr val="7BA8D7"/>
              </a:buClr>
              <a:defRPr/>
            </a:pPr>
            <a:r>
              <a:rPr lang="en-GB" sz="1000" dirty="0">
                <a:solidFill>
                  <a:schemeClr val="tx2"/>
                </a:solidFill>
              </a:rPr>
              <a:t>RNeasy PowerWater</a:t>
            </a:r>
          </a:p>
          <a:p>
            <a:pPr lvl="1">
              <a:buClr>
                <a:srgbClr val="7BA8D7"/>
              </a:buClr>
              <a:defRPr/>
            </a:pPr>
            <a:r>
              <a:rPr lang="en-GB" sz="1000" dirty="0">
                <a:solidFill>
                  <a:schemeClr val="tx2"/>
                </a:solidFill>
                <a:latin typeface="Arial"/>
              </a:rPr>
              <a:t>AllPrep Kits</a:t>
            </a: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a:p>
            <a:pPr marL="0" marR="0" lvl="1" indent="0" algn="l" defTabSz="914400" rtl="0" eaLnBrk="1" fontAlgn="auto" latinLnBrk="0" hangingPunct="1">
              <a:lnSpc>
                <a:spcPct val="100000"/>
              </a:lnSpc>
              <a:spcAft>
                <a:spcPts val="0"/>
              </a:spcAft>
              <a:buClr>
                <a:srgbClr val="7BA8D7"/>
              </a:buClr>
              <a:buSzPct val="120000"/>
              <a:buNone/>
              <a:tabLst/>
              <a:defRPr/>
            </a:pPr>
            <a:endParaRPr kumimoji="0" lang="en-GB" sz="1000" i="0" u="none" strike="noStrike" kern="1200" cap="none" spc="0" normalizeH="0" baseline="0" dirty="0">
              <a:ln>
                <a:noFill/>
              </a:ln>
              <a:solidFill>
                <a:schemeClr val="tx2"/>
              </a:solidFill>
              <a:effectLst/>
              <a:uLnTx/>
              <a:uFillTx/>
              <a:latin typeface="Arial"/>
            </a:endParaRPr>
          </a:p>
        </p:txBody>
      </p:sp>
      <p:sp>
        <p:nvSpPr>
          <p:cNvPr id="57" name="Textplatzhalter 2">
            <a:extLst>
              <a:ext uri="{FF2B5EF4-FFF2-40B4-BE49-F238E27FC236}">
                <a16:creationId xmlns:a16="http://schemas.microsoft.com/office/drawing/2014/main" id="{8CAA026D-34CC-461A-8CEA-7E7C8B6027EA}"/>
              </a:ext>
            </a:extLst>
          </p:cNvPr>
          <p:cNvSpPr txBox="1">
            <a:spLocks/>
          </p:cNvSpPr>
          <p:nvPr/>
        </p:nvSpPr>
        <p:spPr bwMode="gray">
          <a:xfrm>
            <a:off x="5047651" y="4048465"/>
            <a:ext cx="2679107" cy="1608607"/>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180000" indent="-180000" algn="l" defTabSz="914400" rtl="0" eaLnBrk="1" latinLnBrk="0" hangingPunct="1">
              <a:lnSpc>
                <a:spcPct val="100000"/>
              </a:lnSpc>
              <a:spcBef>
                <a:spcPts val="600"/>
              </a:spcBef>
              <a:buClr>
                <a:schemeClr val="accent2"/>
              </a:buClr>
              <a:buSzPct val="120000"/>
              <a:buFont typeface="Arial" panose="020B0604020202020204" pitchFamily="34" charset="0"/>
              <a:buChar char="•"/>
              <a:defRPr lang="de-DE" sz="1400" kern="1200" dirty="0" smtClean="0">
                <a:solidFill>
                  <a:schemeClr val="tx1"/>
                </a:solidFill>
                <a:latin typeface="+mn-lt"/>
                <a:ea typeface="+mn-ea"/>
                <a:cs typeface="+mn-cs"/>
              </a:defRPr>
            </a:lvl2pPr>
            <a:lvl3pPr marL="360000" indent="-180000" algn="l" defTabSz="914400" rtl="0" eaLnBrk="1" latinLnBrk="0" hangingPunct="1">
              <a:lnSpc>
                <a:spcPct val="100000"/>
              </a:lnSpc>
              <a:spcBef>
                <a:spcPts val="600"/>
              </a:spcBef>
              <a:buClr>
                <a:schemeClr val="accent2"/>
              </a:buClr>
              <a:buSzPct val="125000"/>
              <a:buFont typeface="Arial" panose="020B0604020202020204" pitchFamily="34" charset="0"/>
              <a:buChar char="◦"/>
              <a:defRPr lang="de-DE" sz="1400" kern="1200" dirty="0" smtClean="0">
                <a:solidFill>
                  <a:schemeClr val="tx1"/>
                </a:solidFill>
                <a:latin typeface="+mn-lt"/>
                <a:ea typeface="+mn-ea"/>
                <a:cs typeface="+mn-cs"/>
              </a:defRPr>
            </a:lvl3pPr>
            <a:lvl4pPr marL="540000" indent="-180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200" kern="1200" dirty="0" smtClean="0">
                <a:solidFill>
                  <a:schemeClr val="tx1"/>
                </a:solidFill>
                <a:latin typeface="+mn-lt"/>
                <a:ea typeface="+mn-ea"/>
                <a:cs typeface="+mn-cs"/>
              </a:defRPr>
            </a:lvl4pPr>
            <a:lvl5pPr marL="720000" indent="-180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2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Clr>
                <a:srgbClr val="7BA8D7"/>
              </a:buClr>
              <a:buNone/>
              <a:defRPr/>
            </a:pPr>
            <a:r>
              <a:rPr lang="en-GB" sz="1000" dirty="0"/>
              <a:t>Microbial Genotyping</a:t>
            </a:r>
            <a:endParaRPr lang="en-GB" sz="1000" dirty="0">
              <a:solidFill>
                <a:srgbClr val="47443F"/>
              </a:solidFill>
            </a:endParaRPr>
          </a:p>
          <a:p>
            <a:pPr lvl="1">
              <a:buClr>
                <a:srgbClr val="7BA8D7"/>
              </a:buClr>
              <a:defRPr/>
            </a:pPr>
            <a:r>
              <a:rPr lang="en-GB" sz="1000" b="1" dirty="0">
                <a:solidFill>
                  <a:srgbClr val="47443F"/>
                </a:solidFill>
              </a:rPr>
              <a:t>QIAseq xHYB Viral and Bacterial Panels</a:t>
            </a:r>
          </a:p>
          <a:p>
            <a:pPr lvl="1">
              <a:buClr>
                <a:srgbClr val="7BA8D7"/>
              </a:buClr>
              <a:defRPr/>
            </a:pPr>
            <a:r>
              <a:rPr lang="en-GB" sz="1000" b="1" dirty="0">
                <a:solidFill>
                  <a:srgbClr val="47443F"/>
                </a:solidFill>
              </a:rPr>
              <a:t>QIAseq DIRECT SARS-CoV-2</a:t>
            </a:r>
          </a:p>
          <a:p>
            <a:pPr marL="0" lvl="1" indent="0">
              <a:buClr>
                <a:srgbClr val="7BA8D7"/>
              </a:buClr>
              <a:buNone/>
              <a:defRPr/>
            </a:pPr>
            <a:r>
              <a:rPr lang="en-GB" sz="1000" dirty="0"/>
              <a:t>16S rRNA and ITS profiling</a:t>
            </a:r>
            <a:endParaRPr lang="en-GB" sz="1000" dirty="0">
              <a:solidFill>
                <a:schemeClr val="tx2"/>
              </a:solidFill>
            </a:endParaRPr>
          </a:p>
          <a:p>
            <a:pPr lvl="1">
              <a:buClr>
                <a:srgbClr val="7BA8D7"/>
              </a:buClr>
              <a:defRPr/>
            </a:pPr>
            <a:r>
              <a:rPr kumimoji="0" lang="en-GB" sz="1000" b="0" i="0" u="none" strike="noStrike" kern="1200" cap="none" spc="0" normalizeH="0" baseline="0" dirty="0">
                <a:ln>
                  <a:noFill/>
                </a:ln>
                <a:solidFill>
                  <a:srgbClr val="47443F"/>
                </a:solidFill>
                <a:effectLst/>
                <a:uLnTx/>
                <a:uFillTx/>
                <a:latin typeface="Arial"/>
              </a:rPr>
              <a:t>QIAseq 16S/ITS Panels</a:t>
            </a:r>
          </a:p>
          <a:p>
            <a:pPr marL="0" lvl="1" indent="0">
              <a:buClr>
                <a:srgbClr val="7BA8D7"/>
              </a:buClr>
              <a:buNone/>
              <a:defRPr/>
            </a:pPr>
            <a:r>
              <a:rPr lang="en-GB" sz="1000" dirty="0"/>
              <a:t>Metagenomic shotgun sequencing</a:t>
            </a:r>
          </a:p>
          <a:p>
            <a:pPr lvl="1">
              <a:buClr>
                <a:srgbClr val="7BA8D7"/>
              </a:buClr>
              <a:defRPr/>
            </a:pPr>
            <a:r>
              <a:rPr kumimoji="0" lang="en-GB" sz="1000" b="0" i="0" u="none" strike="noStrike" kern="1200" cap="none" spc="0" normalizeH="0" baseline="0" dirty="0">
                <a:ln>
                  <a:noFill/>
                </a:ln>
                <a:solidFill>
                  <a:srgbClr val="47443F"/>
                </a:solidFill>
                <a:effectLst/>
                <a:uLnTx/>
                <a:uFillTx/>
                <a:latin typeface="Arial"/>
              </a:rPr>
              <a:t>QIAseq FX DNA Library Prep </a:t>
            </a:r>
          </a:p>
          <a:p>
            <a:pPr lvl="1">
              <a:buClr>
                <a:srgbClr val="7BA8D7"/>
              </a:buClr>
              <a:defRPr/>
            </a:pPr>
            <a:r>
              <a:rPr lang="en-GB" sz="1000" dirty="0">
                <a:solidFill>
                  <a:srgbClr val="47443F"/>
                </a:solidFill>
                <a:latin typeface="Arial"/>
              </a:rPr>
              <a:t>Microbiome WGS SeqSets</a:t>
            </a:r>
            <a:endParaRPr kumimoji="0" lang="en-GB" sz="1000" b="0" i="0" u="none" strike="noStrike" kern="1200" cap="none" spc="0" normalizeH="0" baseline="0" dirty="0">
              <a:ln>
                <a:noFill/>
              </a:ln>
              <a:solidFill>
                <a:srgbClr val="47443F"/>
              </a:solidFill>
              <a:effectLst/>
              <a:uLnTx/>
              <a:uFillTx/>
              <a:latin typeface="Arial"/>
            </a:endParaRPr>
          </a:p>
          <a:p>
            <a:pPr marL="0" lvl="1" indent="0">
              <a:buClr>
                <a:srgbClr val="7BA8D7"/>
              </a:buClr>
              <a:buNone/>
              <a:defRPr/>
            </a:pPr>
            <a:r>
              <a:rPr lang="en-GB" sz="1000" dirty="0"/>
              <a:t>Metatranscriptomics</a:t>
            </a:r>
            <a:endParaRPr lang="en-GB" sz="1000" dirty="0">
              <a:solidFill>
                <a:schemeClr val="tx2"/>
              </a:solidFill>
            </a:endParaRPr>
          </a:p>
          <a:p>
            <a:pPr marL="180000" marR="0" lvl="1" indent="-180000" algn="l" defTabSz="914400" rtl="0" eaLnBrk="1" fontAlgn="auto" latinLnBrk="0" hangingPunct="1">
              <a:lnSpc>
                <a:spcPct val="100000"/>
              </a:lnSpc>
              <a:spcBef>
                <a:spcPts val="600"/>
              </a:spcBef>
              <a:spcAft>
                <a:spcPts val="0"/>
              </a:spcAft>
              <a:buClr>
                <a:srgbClr val="7BA8D7"/>
              </a:buClr>
              <a:buSzPct val="120000"/>
              <a:buFont typeface="Arial" panose="020B0604020202020204" pitchFamily="34" charset="0"/>
              <a:buChar char="•"/>
              <a:tabLst/>
              <a:defRPr/>
            </a:pPr>
            <a:r>
              <a:rPr kumimoji="0" lang="en-GB" sz="1000" b="0" i="0" u="none" strike="noStrike" kern="1200" cap="none" spc="0" normalizeH="0" baseline="0" dirty="0">
                <a:ln>
                  <a:noFill/>
                </a:ln>
                <a:solidFill>
                  <a:srgbClr val="47443F"/>
                </a:solidFill>
                <a:effectLst/>
                <a:uLnTx/>
                <a:uFillTx/>
                <a:latin typeface="Arial"/>
              </a:rPr>
              <a:t>QIAseq FastSelect 5S/16S/23S </a:t>
            </a:r>
          </a:p>
          <a:p>
            <a:pPr marL="180000" marR="0" lvl="1" indent="-180000" algn="l" defTabSz="914400" rtl="0" eaLnBrk="1" fontAlgn="auto" latinLnBrk="0" hangingPunct="1">
              <a:lnSpc>
                <a:spcPct val="100000"/>
              </a:lnSpc>
              <a:spcBef>
                <a:spcPts val="600"/>
              </a:spcBef>
              <a:spcAft>
                <a:spcPts val="0"/>
              </a:spcAft>
              <a:buClr>
                <a:srgbClr val="7BA8D7"/>
              </a:buClr>
              <a:buSzPct val="120000"/>
              <a:buFont typeface="Arial" panose="020B0604020202020204" pitchFamily="34" charset="0"/>
              <a:buChar char="•"/>
              <a:tabLst/>
              <a:defRPr/>
            </a:pPr>
            <a:r>
              <a:rPr kumimoji="0" lang="en-GB" sz="1000" b="0" i="0" u="none" strike="noStrike" kern="1200" cap="none" spc="0" normalizeH="0" baseline="0" dirty="0">
                <a:ln>
                  <a:noFill/>
                </a:ln>
                <a:solidFill>
                  <a:srgbClr val="47443F"/>
                </a:solidFill>
                <a:effectLst/>
                <a:uLnTx/>
                <a:uFillTx/>
                <a:latin typeface="Arial"/>
              </a:rPr>
              <a:t>QIAseq Stranded Total RNA Library</a:t>
            </a: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p:txBody>
      </p:sp>
      <p:grpSp>
        <p:nvGrpSpPr>
          <p:cNvPr id="27" name="Group 26">
            <a:extLst>
              <a:ext uri="{FF2B5EF4-FFF2-40B4-BE49-F238E27FC236}">
                <a16:creationId xmlns:a16="http://schemas.microsoft.com/office/drawing/2014/main" id="{23E5711A-D869-4ACA-A745-0E5EDA5180DB}"/>
              </a:ext>
            </a:extLst>
          </p:cNvPr>
          <p:cNvGrpSpPr/>
          <p:nvPr/>
        </p:nvGrpSpPr>
        <p:grpSpPr>
          <a:xfrm>
            <a:off x="4188633" y="3329053"/>
            <a:ext cx="1239087" cy="108000"/>
            <a:chOff x="4196890" y="3836882"/>
            <a:chExt cx="1239087" cy="108000"/>
          </a:xfrm>
        </p:grpSpPr>
        <p:sp>
          <p:nvSpPr>
            <p:cNvPr id="65" name="Oval 9">
              <a:extLst>
                <a:ext uri="{FF2B5EF4-FFF2-40B4-BE49-F238E27FC236}">
                  <a16:creationId xmlns:a16="http://schemas.microsoft.com/office/drawing/2014/main" id="{479B4E3E-B035-4E50-A930-B337FEE24F10}"/>
                </a:ext>
              </a:extLst>
            </p:cNvPr>
            <p:cNvSpPr>
              <a:spLocks noChangeAspect="1"/>
            </p:cNvSpPr>
            <p:nvPr/>
          </p:nvSpPr>
          <p:spPr>
            <a:xfrm>
              <a:off x="4196890" y="3836882"/>
              <a:ext cx="108000" cy="108000"/>
            </a:xfrm>
            <a:prstGeom prst="ellipse">
              <a:avLst/>
            </a:prstGeom>
            <a:solidFill>
              <a:schemeClr val="accent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ctr">
              <a:noAutofit/>
            </a:bodyPr>
            <a:lstStyle/>
            <a:p>
              <a:pPr algn="ctr"/>
              <a:endParaRPr lang="en-GB" sz="1200" dirty="0">
                <a:solidFill>
                  <a:schemeClr val="tx1"/>
                </a:solidFill>
                <a:latin typeface="+mn-lt"/>
              </a:endParaRPr>
            </a:p>
          </p:txBody>
        </p:sp>
        <p:cxnSp>
          <p:nvCxnSpPr>
            <p:cNvPr id="66" name="Straight Arrow Connector 22">
              <a:extLst>
                <a:ext uri="{FF2B5EF4-FFF2-40B4-BE49-F238E27FC236}">
                  <a16:creationId xmlns:a16="http://schemas.microsoft.com/office/drawing/2014/main" id="{55135FFF-F92D-449E-90BB-754EB3ED1D9E}"/>
                </a:ext>
              </a:extLst>
            </p:cNvPr>
            <p:cNvCxnSpPr>
              <a:cxnSpLocks/>
            </p:cNvCxnSpPr>
            <p:nvPr/>
          </p:nvCxnSpPr>
          <p:spPr>
            <a:xfrm flipV="1">
              <a:off x="4270027" y="3891363"/>
              <a:ext cx="1165950" cy="1316"/>
            </a:xfrm>
            <a:prstGeom prst="straightConnector1">
              <a:avLst/>
            </a:prstGeom>
            <a:ln w="9525" cmpd="sng">
              <a:solidFill>
                <a:schemeClr val="accent1"/>
              </a:solidFill>
              <a:headEnd type="none"/>
              <a:tailEnd type="triangle"/>
            </a:ln>
          </p:spPr>
          <p:style>
            <a:lnRef idx="1">
              <a:schemeClr val="accent1"/>
            </a:lnRef>
            <a:fillRef idx="0">
              <a:schemeClr val="accent1"/>
            </a:fillRef>
            <a:effectRef idx="0">
              <a:schemeClr val="accent1"/>
            </a:effectRef>
            <a:fontRef idx="minor">
              <a:schemeClr val="tx1"/>
            </a:fontRef>
          </p:style>
        </p:cxnSp>
      </p:grpSp>
      <p:sp>
        <p:nvSpPr>
          <p:cNvPr id="70" name="Textplatzhalter 2">
            <a:extLst>
              <a:ext uri="{FF2B5EF4-FFF2-40B4-BE49-F238E27FC236}">
                <a16:creationId xmlns:a16="http://schemas.microsoft.com/office/drawing/2014/main" id="{A0F4EC9C-4D4F-492F-A884-DC297354BDF2}"/>
              </a:ext>
            </a:extLst>
          </p:cNvPr>
          <p:cNvSpPr txBox="1">
            <a:spLocks/>
          </p:cNvSpPr>
          <p:nvPr/>
        </p:nvSpPr>
        <p:spPr bwMode="gray">
          <a:xfrm>
            <a:off x="433790" y="4157196"/>
            <a:ext cx="1660703" cy="51283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180000" indent="-180000" algn="l" defTabSz="914400" rtl="0" eaLnBrk="1" latinLnBrk="0" hangingPunct="1">
              <a:lnSpc>
                <a:spcPct val="100000"/>
              </a:lnSpc>
              <a:spcBef>
                <a:spcPts val="600"/>
              </a:spcBef>
              <a:buClr>
                <a:schemeClr val="accent2"/>
              </a:buClr>
              <a:buSzPct val="120000"/>
              <a:buFont typeface="Arial" panose="020B0604020202020204" pitchFamily="34" charset="0"/>
              <a:buChar char="•"/>
              <a:defRPr lang="de-DE" sz="1400" kern="1200" dirty="0" smtClean="0">
                <a:solidFill>
                  <a:schemeClr val="tx1"/>
                </a:solidFill>
                <a:latin typeface="+mn-lt"/>
                <a:ea typeface="+mn-ea"/>
                <a:cs typeface="+mn-cs"/>
              </a:defRPr>
            </a:lvl2pPr>
            <a:lvl3pPr marL="360000" indent="-180000" algn="l" defTabSz="914400" rtl="0" eaLnBrk="1" latinLnBrk="0" hangingPunct="1">
              <a:lnSpc>
                <a:spcPct val="100000"/>
              </a:lnSpc>
              <a:spcBef>
                <a:spcPts val="600"/>
              </a:spcBef>
              <a:buClr>
                <a:schemeClr val="accent2"/>
              </a:buClr>
              <a:buSzPct val="125000"/>
              <a:buFont typeface="Arial" panose="020B0604020202020204" pitchFamily="34" charset="0"/>
              <a:buChar char="◦"/>
              <a:defRPr lang="de-DE" sz="1400" kern="1200" dirty="0" smtClean="0">
                <a:solidFill>
                  <a:schemeClr val="tx1"/>
                </a:solidFill>
                <a:latin typeface="+mn-lt"/>
                <a:ea typeface="+mn-ea"/>
                <a:cs typeface="+mn-cs"/>
              </a:defRPr>
            </a:lvl3pPr>
            <a:lvl4pPr marL="540000" indent="-180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200" kern="1200" dirty="0" smtClean="0">
                <a:solidFill>
                  <a:schemeClr val="tx1"/>
                </a:solidFill>
                <a:latin typeface="+mn-lt"/>
                <a:ea typeface="+mn-ea"/>
                <a:cs typeface="+mn-cs"/>
              </a:defRPr>
            </a:lvl4pPr>
            <a:lvl5pPr marL="720000" indent="-180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2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r>
              <a:rPr kumimoji="0" lang="en-GB" sz="1000" i="0" u="none" strike="noStrike" kern="1200" cap="none" spc="0" normalizeH="0" baseline="0" dirty="0">
                <a:ln>
                  <a:noFill/>
                </a:ln>
                <a:solidFill>
                  <a:schemeClr val="tx2"/>
                </a:solidFill>
                <a:effectLst/>
                <a:uLnTx/>
                <a:uFillTx/>
                <a:latin typeface="Arial"/>
              </a:rPr>
              <a:t>PowerBead Pro Tubes</a:t>
            </a:r>
          </a:p>
          <a:p>
            <a:pPr lvl="1">
              <a:buClr>
                <a:srgbClr val="7BA8D7"/>
              </a:buClr>
              <a:defRPr/>
            </a:pPr>
            <a:r>
              <a:rPr lang="en-GB" sz="1000" dirty="0">
                <a:solidFill>
                  <a:schemeClr val="tx2"/>
                </a:solidFill>
              </a:rPr>
              <a:t>PowerBead Pro Plates</a:t>
            </a:r>
          </a:p>
          <a:p>
            <a:pPr marL="180000" marR="0" lvl="1" indent="-180000" algn="l" defTabSz="914400" rtl="0" eaLnBrk="1" fontAlgn="auto" latinLnBrk="0" hangingPunct="1">
              <a:lnSpc>
                <a:spcPct val="100000"/>
              </a:lnSpc>
              <a:spcAft>
                <a:spcPts val="0"/>
              </a:spcAft>
              <a:buClr>
                <a:srgbClr val="7BA8D7"/>
              </a:buClr>
              <a:buSzPct val="120000"/>
              <a:buFont typeface="Arial" panose="020B0604020202020204" pitchFamily="34" charset="0"/>
              <a:buChar char="•"/>
              <a:tabLst/>
              <a:defRPr/>
            </a:pPr>
            <a:endParaRPr kumimoji="0" lang="en-GB" sz="1000" i="0" u="none" strike="noStrike" kern="1200" cap="none" spc="0" normalizeH="0" baseline="0" dirty="0">
              <a:ln>
                <a:noFill/>
              </a:ln>
              <a:solidFill>
                <a:schemeClr val="tx2"/>
              </a:solidFill>
              <a:effectLst/>
              <a:uLnTx/>
              <a:uFillTx/>
              <a:latin typeface="Arial"/>
            </a:endParaRPr>
          </a:p>
          <a:p>
            <a:pPr marL="0" marR="0" lvl="1" indent="0" algn="l" defTabSz="914400" rtl="0" eaLnBrk="1" fontAlgn="auto" latinLnBrk="0" hangingPunct="1">
              <a:lnSpc>
                <a:spcPct val="100000"/>
              </a:lnSpc>
              <a:spcAft>
                <a:spcPts val="0"/>
              </a:spcAft>
              <a:buClr>
                <a:srgbClr val="7BA8D7"/>
              </a:buClr>
              <a:buSzPct val="120000"/>
              <a:buNone/>
              <a:tabLst/>
              <a:defRPr/>
            </a:pPr>
            <a:endParaRPr kumimoji="0" lang="en-GB" sz="1000" i="0" u="none" strike="noStrike" kern="1200" cap="none" spc="0" normalizeH="0" baseline="0" dirty="0">
              <a:ln>
                <a:noFill/>
              </a:ln>
              <a:solidFill>
                <a:schemeClr val="tx2"/>
              </a:solidFill>
              <a:effectLst/>
              <a:uLnTx/>
              <a:uFillTx/>
              <a:latin typeface="Arial"/>
            </a:endParaRPr>
          </a:p>
        </p:txBody>
      </p:sp>
      <p:grpSp>
        <p:nvGrpSpPr>
          <p:cNvPr id="76" name="Group 75">
            <a:extLst>
              <a:ext uri="{FF2B5EF4-FFF2-40B4-BE49-F238E27FC236}">
                <a16:creationId xmlns:a16="http://schemas.microsoft.com/office/drawing/2014/main" id="{B9AB098F-B2C4-414D-846B-5A58E7691A27}"/>
              </a:ext>
            </a:extLst>
          </p:cNvPr>
          <p:cNvGrpSpPr/>
          <p:nvPr/>
        </p:nvGrpSpPr>
        <p:grpSpPr>
          <a:xfrm>
            <a:off x="1765897" y="3307876"/>
            <a:ext cx="1237327" cy="108000"/>
            <a:chOff x="4196890" y="3836882"/>
            <a:chExt cx="1237327" cy="108000"/>
          </a:xfrm>
        </p:grpSpPr>
        <p:sp>
          <p:nvSpPr>
            <p:cNvPr id="77" name="Oval 9">
              <a:extLst>
                <a:ext uri="{FF2B5EF4-FFF2-40B4-BE49-F238E27FC236}">
                  <a16:creationId xmlns:a16="http://schemas.microsoft.com/office/drawing/2014/main" id="{5544AFB8-E417-4655-AA02-5B5ED0CAAE6E}"/>
                </a:ext>
              </a:extLst>
            </p:cNvPr>
            <p:cNvSpPr>
              <a:spLocks noChangeAspect="1"/>
            </p:cNvSpPr>
            <p:nvPr/>
          </p:nvSpPr>
          <p:spPr>
            <a:xfrm>
              <a:off x="4196890" y="3836882"/>
              <a:ext cx="108000" cy="108000"/>
            </a:xfrm>
            <a:prstGeom prst="ellipse">
              <a:avLst/>
            </a:prstGeom>
            <a:solidFill>
              <a:schemeClr val="accent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ctr">
              <a:noAutofit/>
            </a:bodyPr>
            <a:lstStyle/>
            <a:p>
              <a:pPr algn="ctr"/>
              <a:endParaRPr lang="en-GB" sz="1200" dirty="0">
                <a:solidFill>
                  <a:schemeClr val="tx1"/>
                </a:solidFill>
                <a:latin typeface="+mn-lt"/>
              </a:endParaRPr>
            </a:p>
          </p:txBody>
        </p:sp>
        <p:cxnSp>
          <p:nvCxnSpPr>
            <p:cNvPr id="78" name="Straight Arrow Connector 22">
              <a:extLst>
                <a:ext uri="{FF2B5EF4-FFF2-40B4-BE49-F238E27FC236}">
                  <a16:creationId xmlns:a16="http://schemas.microsoft.com/office/drawing/2014/main" id="{F3A3B3F1-A789-4815-BC8C-02B3FAC918B3}"/>
                </a:ext>
              </a:extLst>
            </p:cNvPr>
            <p:cNvCxnSpPr>
              <a:cxnSpLocks/>
            </p:cNvCxnSpPr>
            <p:nvPr/>
          </p:nvCxnSpPr>
          <p:spPr>
            <a:xfrm flipV="1">
              <a:off x="4268267" y="3879966"/>
              <a:ext cx="1165950" cy="1316"/>
            </a:xfrm>
            <a:prstGeom prst="straightConnector1">
              <a:avLst/>
            </a:prstGeom>
            <a:ln w="9525" cmpd="sng">
              <a:solidFill>
                <a:schemeClr val="accent1"/>
              </a:solidFill>
              <a:headEnd type="none"/>
              <a:tailEnd type="triangle"/>
            </a:ln>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9B233B61-7C23-4CF6-8C0E-D5A4A0924BE8}"/>
              </a:ext>
            </a:extLst>
          </p:cNvPr>
          <p:cNvGrpSpPr/>
          <p:nvPr/>
        </p:nvGrpSpPr>
        <p:grpSpPr>
          <a:xfrm>
            <a:off x="6573402" y="3330865"/>
            <a:ext cx="1237327" cy="108000"/>
            <a:chOff x="4196890" y="3836882"/>
            <a:chExt cx="1237327" cy="108000"/>
          </a:xfrm>
        </p:grpSpPr>
        <p:sp>
          <p:nvSpPr>
            <p:cNvPr id="80" name="Oval 9">
              <a:extLst>
                <a:ext uri="{FF2B5EF4-FFF2-40B4-BE49-F238E27FC236}">
                  <a16:creationId xmlns:a16="http://schemas.microsoft.com/office/drawing/2014/main" id="{540AE133-260F-4739-A649-DE6BE6F7500C}"/>
                </a:ext>
              </a:extLst>
            </p:cNvPr>
            <p:cNvSpPr>
              <a:spLocks noChangeAspect="1"/>
            </p:cNvSpPr>
            <p:nvPr/>
          </p:nvSpPr>
          <p:spPr>
            <a:xfrm>
              <a:off x="4196890" y="3836882"/>
              <a:ext cx="108000" cy="108000"/>
            </a:xfrm>
            <a:prstGeom prst="ellipse">
              <a:avLst/>
            </a:prstGeom>
            <a:solidFill>
              <a:schemeClr val="accent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ctr">
              <a:noAutofit/>
            </a:bodyPr>
            <a:lstStyle/>
            <a:p>
              <a:pPr algn="ctr"/>
              <a:endParaRPr lang="en-GB" sz="1200" dirty="0">
                <a:solidFill>
                  <a:schemeClr val="tx1"/>
                </a:solidFill>
                <a:latin typeface="+mn-lt"/>
              </a:endParaRPr>
            </a:p>
          </p:txBody>
        </p:sp>
        <p:cxnSp>
          <p:nvCxnSpPr>
            <p:cNvPr id="81" name="Straight Arrow Connector 22">
              <a:extLst>
                <a:ext uri="{FF2B5EF4-FFF2-40B4-BE49-F238E27FC236}">
                  <a16:creationId xmlns:a16="http://schemas.microsoft.com/office/drawing/2014/main" id="{F2086DCA-FE46-4408-AE8F-6F368BAC8430}"/>
                </a:ext>
              </a:extLst>
            </p:cNvPr>
            <p:cNvCxnSpPr>
              <a:cxnSpLocks/>
            </p:cNvCxnSpPr>
            <p:nvPr/>
          </p:nvCxnSpPr>
          <p:spPr>
            <a:xfrm flipV="1">
              <a:off x="4268267" y="3879966"/>
              <a:ext cx="1165950" cy="1316"/>
            </a:xfrm>
            <a:prstGeom prst="straightConnector1">
              <a:avLst/>
            </a:prstGeom>
            <a:ln w="9525" cmpd="sng">
              <a:solidFill>
                <a:schemeClr val="accent1"/>
              </a:solidFill>
              <a:headEnd type="none"/>
              <a:tailEnd type="triangle"/>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898125ED-120E-428F-BA30-FAA3931346B4}"/>
              </a:ext>
            </a:extLst>
          </p:cNvPr>
          <p:cNvGrpSpPr/>
          <p:nvPr/>
        </p:nvGrpSpPr>
        <p:grpSpPr>
          <a:xfrm>
            <a:off x="8990977" y="3309452"/>
            <a:ext cx="1237327" cy="108000"/>
            <a:chOff x="4196890" y="3836882"/>
            <a:chExt cx="1237327" cy="108000"/>
          </a:xfrm>
        </p:grpSpPr>
        <p:sp>
          <p:nvSpPr>
            <p:cNvPr id="83" name="Oval 9">
              <a:extLst>
                <a:ext uri="{FF2B5EF4-FFF2-40B4-BE49-F238E27FC236}">
                  <a16:creationId xmlns:a16="http://schemas.microsoft.com/office/drawing/2014/main" id="{7FF76F12-CBC8-4101-967E-36511671DBB7}"/>
                </a:ext>
              </a:extLst>
            </p:cNvPr>
            <p:cNvSpPr>
              <a:spLocks noChangeAspect="1"/>
            </p:cNvSpPr>
            <p:nvPr/>
          </p:nvSpPr>
          <p:spPr>
            <a:xfrm>
              <a:off x="4196890" y="3836882"/>
              <a:ext cx="108000" cy="108000"/>
            </a:xfrm>
            <a:prstGeom prst="ellipse">
              <a:avLst/>
            </a:prstGeom>
            <a:solidFill>
              <a:schemeClr val="accent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ctr">
              <a:noAutofit/>
            </a:bodyPr>
            <a:lstStyle/>
            <a:p>
              <a:pPr algn="ctr"/>
              <a:endParaRPr lang="en-GB" sz="1200" dirty="0">
                <a:solidFill>
                  <a:schemeClr val="tx1"/>
                </a:solidFill>
                <a:latin typeface="+mn-lt"/>
              </a:endParaRPr>
            </a:p>
          </p:txBody>
        </p:sp>
        <p:cxnSp>
          <p:nvCxnSpPr>
            <p:cNvPr id="84" name="Straight Arrow Connector 22">
              <a:extLst>
                <a:ext uri="{FF2B5EF4-FFF2-40B4-BE49-F238E27FC236}">
                  <a16:creationId xmlns:a16="http://schemas.microsoft.com/office/drawing/2014/main" id="{64D5205F-FD8C-480E-B8DB-BBAC97FEB619}"/>
                </a:ext>
              </a:extLst>
            </p:cNvPr>
            <p:cNvCxnSpPr>
              <a:cxnSpLocks/>
            </p:cNvCxnSpPr>
            <p:nvPr/>
          </p:nvCxnSpPr>
          <p:spPr>
            <a:xfrm flipV="1">
              <a:off x="4268267" y="3879966"/>
              <a:ext cx="1165950" cy="1316"/>
            </a:xfrm>
            <a:prstGeom prst="straightConnector1">
              <a:avLst/>
            </a:prstGeom>
            <a:ln w="9525" cmpd="sng">
              <a:solidFill>
                <a:schemeClr val="accent1"/>
              </a:solidFill>
              <a:headEnd type="none"/>
              <a:tailEnd type="triangle"/>
            </a:ln>
          </p:spPr>
          <p:style>
            <a:lnRef idx="1">
              <a:schemeClr val="accent1"/>
            </a:lnRef>
            <a:fillRef idx="0">
              <a:schemeClr val="accent1"/>
            </a:fillRef>
            <a:effectRef idx="0">
              <a:schemeClr val="accent1"/>
            </a:effectRef>
            <a:fontRef idx="minor">
              <a:schemeClr val="tx1"/>
            </a:fontRef>
          </p:style>
        </p:cxnSp>
      </p:grpSp>
      <p:sp>
        <p:nvSpPr>
          <p:cNvPr id="85" name="Textplatzhalter 2">
            <a:extLst>
              <a:ext uri="{FF2B5EF4-FFF2-40B4-BE49-F238E27FC236}">
                <a16:creationId xmlns:a16="http://schemas.microsoft.com/office/drawing/2014/main" id="{D0B7FBF6-ABFC-4E29-8768-6DBD08DCB4A1}"/>
              </a:ext>
            </a:extLst>
          </p:cNvPr>
          <p:cNvSpPr txBox="1">
            <a:spLocks/>
          </p:cNvSpPr>
          <p:nvPr/>
        </p:nvSpPr>
        <p:spPr bwMode="gray">
          <a:xfrm>
            <a:off x="675070" y="2008672"/>
            <a:ext cx="1660703" cy="73441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180000" indent="-180000" algn="l" defTabSz="914400" rtl="0" eaLnBrk="1" latinLnBrk="0" hangingPunct="1">
              <a:lnSpc>
                <a:spcPct val="100000"/>
              </a:lnSpc>
              <a:spcBef>
                <a:spcPts val="600"/>
              </a:spcBef>
              <a:buClr>
                <a:schemeClr val="accent2"/>
              </a:buClr>
              <a:buSzPct val="120000"/>
              <a:buFont typeface="Arial" panose="020B0604020202020204" pitchFamily="34" charset="0"/>
              <a:buChar char="•"/>
              <a:defRPr lang="de-DE" sz="1400" kern="1200" dirty="0" smtClean="0">
                <a:solidFill>
                  <a:schemeClr val="tx1"/>
                </a:solidFill>
                <a:latin typeface="+mn-lt"/>
                <a:ea typeface="+mn-ea"/>
                <a:cs typeface="+mn-cs"/>
              </a:defRPr>
            </a:lvl2pPr>
            <a:lvl3pPr marL="360000" indent="-180000" algn="l" defTabSz="914400" rtl="0" eaLnBrk="1" latinLnBrk="0" hangingPunct="1">
              <a:lnSpc>
                <a:spcPct val="100000"/>
              </a:lnSpc>
              <a:spcBef>
                <a:spcPts val="600"/>
              </a:spcBef>
              <a:buClr>
                <a:schemeClr val="accent2"/>
              </a:buClr>
              <a:buSzPct val="125000"/>
              <a:buFont typeface="Arial" panose="020B0604020202020204" pitchFamily="34" charset="0"/>
              <a:buChar char="◦"/>
              <a:defRPr lang="de-DE" sz="1400" kern="1200" dirty="0" smtClean="0">
                <a:solidFill>
                  <a:schemeClr val="tx1"/>
                </a:solidFill>
                <a:latin typeface="+mn-lt"/>
                <a:ea typeface="+mn-ea"/>
                <a:cs typeface="+mn-cs"/>
              </a:defRPr>
            </a:lvl3pPr>
            <a:lvl4pPr marL="540000" indent="-180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200" kern="1200" dirty="0" smtClean="0">
                <a:solidFill>
                  <a:schemeClr val="tx1"/>
                </a:solidFill>
                <a:latin typeface="+mn-lt"/>
                <a:ea typeface="+mn-ea"/>
                <a:cs typeface="+mn-cs"/>
              </a:defRPr>
            </a:lvl4pPr>
            <a:lvl5pPr marL="720000" indent="-180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2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marR="0" lvl="1" indent="-180000" algn="l" defTabSz="914400" rtl="0" eaLnBrk="1" fontAlgn="auto" latinLnBrk="0" hangingPunct="1">
              <a:lnSpc>
                <a:spcPct val="100000"/>
              </a:lnSpc>
              <a:spcBef>
                <a:spcPts val="600"/>
              </a:spcBef>
              <a:spcAft>
                <a:spcPts val="0"/>
              </a:spcAft>
              <a:buClr>
                <a:srgbClr val="7BA8D7"/>
              </a:buClr>
              <a:buSzPct val="120000"/>
              <a:buFont typeface="Arial" panose="020B0604020202020204" pitchFamily="34" charset="0"/>
              <a:buChar char="•"/>
              <a:tabLst/>
              <a:defRPr/>
            </a:pPr>
            <a:r>
              <a:rPr kumimoji="0" lang="en-GB" sz="1000" i="0" u="none" strike="noStrike" kern="1200" cap="none" spc="0" normalizeH="0" baseline="0" dirty="0">
                <a:ln>
                  <a:noFill/>
                </a:ln>
                <a:solidFill>
                  <a:schemeClr val="tx2"/>
                </a:solidFill>
                <a:effectLst/>
                <a:uLnTx/>
                <a:uFillTx/>
                <a:latin typeface="Arial"/>
              </a:rPr>
              <a:t>TissueLyser II</a:t>
            </a:r>
          </a:p>
          <a:p>
            <a:pPr lvl="1">
              <a:buClr>
                <a:srgbClr val="7BA8D7"/>
              </a:buClr>
              <a:defRPr/>
            </a:pPr>
            <a:r>
              <a:rPr lang="en-GB" sz="1000" dirty="0">
                <a:solidFill>
                  <a:schemeClr val="tx2"/>
                </a:solidFill>
              </a:rPr>
              <a:t>PowerLyzer 24</a:t>
            </a:r>
          </a:p>
          <a:p>
            <a:pPr lvl="1">
              <a:buClr>
                <a:srgbClr val="7BA8D7"/>
              </a:buClr>
              <a:defRPr/>
            </a:pPr>
            <a:r>
              <a:rPr kumimoji="0" lang="en-GB" sz="1000" i="0" u="none" strike="noStrike" kern="1200" cap="none" spc="0" normalizeH="0" baseline="0" dirty="0">
                <a:ln>
                  <a:noFill/>
                </a:ln>
                <a:solidFill>
                  <a:schemeClr val="tx2"/>
                </a:solidFill>
                <a:effectLst/>
                <a:uLnTx/>
                <a:uFillTx/>
                <a:latin typeface="Arial"/>
              </a:rPr>
              <a:t>Vortex adapters</a:t>
            </a:r>
          </a:p>
          <a:p>
            <a:pPr marL="0" marR="0" lvl="1" indent="0" algn="l" defTabSz="914400" rtl="0" eaLnBrk="1" fontAlgn="auto" latinLnBrk="0" hangingPunct="1">
              <a:lnSpc>
                <a:spcPct val="100000"/>
              </a:lnSpc>
              <a:spcBef>
                <a:spcPts val="600"/>
              </a:spcBef>
              <a:spcAft>
                <a:spcPts val="0"/>
              </a:spcAft>
              <a:buClr>
                <a:srgbClr val="7BA8D7"/>
              </a:buClr>
              <a:buSzPct val="120000"/>
              <a:buNone/>
              <a:tabLst/>
              <a:defRPr/>
            </a:pPr>
            <a:endParaRPr kumimoji="0" lang="en-GB" sz="1000" i="0" u="none" strike="noStrike" kern="1200" cap="none" spc="0" normalizeH="0" baseline="0" dirty="0">
              <a:ln>
                <a:noFill/>
              </a:ln>
              <a:solidFill>
                <a:schemeClr val="tx2"/>
              </a:solidFill>
              <a:effectLst/>
              <a:uLnTx/>
              <a:uFillTx/>
              <a:latin typeface="Arial"/>
            </a:endParaRPr>
          </a:p>
        </p:txBody>
      </p:sp>
      <p:sp>
        <p:nvSpPr>
          <p:cNvPr id="96" name="Textplatzhalter 2">
            <a:extLst>
              <a:ext uri="{FF2B5EF4-FFF2-40B4-BE49-F238E27FC236}">
                <a16:creationId xmlns:a16="http://schemas.microsoft.com/office/drawing/2014/main" id="{7340BAE0-2368-4578-AA57-F0D6AC831652}"/>
              </a:ext>
            </a:extLst>
          </p:cNvPr>
          <p:cNvSpPr txBox="1">
            <a:spLocks/>
          </p:cNvSpPr>
          <p:nvPr/>
        </p:nvSpPr>
        <p:spPr bwMode="gray">
          <a:xfrm>
            <a:off x="2977216" y="1992608"/>
            <a:ext cx="1660703" cy="73441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180000" indent="-180000" algn="l" defTabSz="914400" rtl="0" eaLnBrk="1" latinLnBrk="0" hangingPunct="1">
              <a:lnSpc>
                <a:spcPct val="100000"/>
              </a:lnSpc>
              <a:spcBef>
                <a:spcPts val="600"/>
              </a:spcBef>
              <a:buClr>
                <a:schemeClr val="accent2"/>
              </a:buClr>
              <a:buSzPct val="120000"/>
              <a:buFont typeface="Arial" panose="020B0604020202020204" pitchFamily="34" charset="0"/>
              <a:buChar char="•"/>
              <a:defRPr lang="de-DE" sz="1400" kern="1200" dirty="0" smtClean="0">
                <a:solidFill>
                  <a:schemeClr val="tx1"/>
                </a:solidFill>
                <a:latin typeface="+mn-lt"/>
                <a:ea typeface="+mn-ea"/>
                <a:cs typeface="+mn-cs"/>
              </a:defRPr>
            </a:lvl2pPr>
            <a:lvl3pPr marL="360000" indent="-180000" algn="l" defTabSz="914400" rtl="0" eaLnBrk="1" latinLnBrk="0" hangingPunct="1">
              <a:lnSpc>
                <a:spcPct val="100000"/>
              </a:lnSpc>
              <a:spcBef>
                <a:spcPts val="600"/>
              </a:spcBef>
              <a:buClr>
                <a:schemeClr val="accent2"/>
              </a:buClr>
              <a:buSzPct val="125000"/>
              <a:buFont typeface="Arial" panose="020B0604020202020204" pitchFamily="34" charset="0"/>
              <a:buChar char="◦"/>
              <a:defRPr lang="de-DE" sz="1400" kern="1200" dirty="0" smtClean="0">
                <a:solidFill>
                  <a:schemeClr val="tx1"/>
                </a:solidFill>
                <a:latin typeface="+mn-lt"/>
                <a:ea typeface="+mn-ea"/>
                <a:cs typeface="+mn-cs"/>
              </a:defRPr>
            </a:lvl3pPr>
            <a:lvl4pPr marL="540000" indent="-180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200" kern="1200" dirty="0" smtClean="0">
                <a:solidFill>
                  <a:schemeClr val="tx1"/>
                </a:solidFill>
                <a:latin typeface="+mn-lt"/>
                <a:ea typeface="+mn-ea"/>
                <a:cs typeface="+mn-cs"/>
              </a:defRPr>
            </a:lvl4pPr>
            <a:lvl5pPr marL="720000" indent="-180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2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marR="0" lvl="1" indent="-180000" algn="l" defTabSz="914400" rtl="0" eaLnBrk="1" fontAlgn="auto" latinLnBrk="0" hangingPunct="1">
              <a:lnSpc>
                <a:spcPct val="100000"/>
              </a:lnSpc>
              <a:spcBef>
                <a:spcPts val="600"/>
              </a:spcBef>
              <a:spcAft>
                <a:spcPts val="0"/>
              </a:spcAft>
              <a:buClr>
                <a:srgbClr val="7BA8D7"/>
              </a:buClr>
              <a:buSzPct val="120000"/>
              <a:buFont typeface="Arial" panose="020B0604020202020204" pitchFamily="34" charset="0"/>
              <a:buChar char="•"/>
              <a:tabLst/>
              <a:defRPr/>
            </a:pPr>
            <a:r>
              <a:rPr kumimoji="0" lang="en-GB" sz="1000" i="0" u="none" strike="noStrike" kern="1200" cap="none" spc="0" normalizeH="0" baseline="0" dirty="0">
                <a:ln>
                  <a:noFill/>
                </a:ln>
                <a:solidFill>
                  <a:schemeClr val="tx2"/>
                </a:solidFill>
                <a:effectLst/>
                <a:uLnTx/>
                <a:uFillTx/>
                <a:latin typeface="Arial"/>
              </a:rPr>
              <a:t>QIAcube Connect</a:t>
            </a:r>
          </a:p>
          <a:p>
            <a:pPr marL="180000" marR="0" lvl="1" indent="-180000" algn="l" defTabSz="914400" rtl="0" eaLnBrk="1" fontAlgn="auto" latinLnBrk="0" hangingPunct="1">
              <a:lnSpc>
                <a:spcPct val="100000"/>
              </a:lnSpc>
              <a:spcBef>
                <a:spcPts val="600"/>
              </a:spcBef>
              <a:spcAft>
                <a:spcPts val="0"/>
              </a:spcAft>
              <a:buClr>
                <a:srgbClr val="7BA8D7"/>
              </a:buClr>
              <a:buSzPct val="120000"/>
              <a:buFont typeface="Arial" panose="020B0604020202020204" pitchFamily="34" charset="0"/>
              <a:buChar char="•"/>
              <a:tabLst/>
              <a:defRPr/>
            </a:pPr>
            <a:r>
              <a:rPr lang="en-GB" sz="1000" dirty="0">
                <a:solidFill>
                  <a:schemeClr val="tx2"/>
                </a:solidFill>
                <a:latin typeface="Arial"/>
              </a:rPr>
              <a:t>QIAcube HT</a:t>
            </a:r>
            <a:endParaRPr kumimoji="0" lang="en-GB" sz="1000" i="0" u="none" strike="noStrike" kern="1200" cap="none" spc="0" normalizeH="0" baseline="0" dirty="0">
              <a:ln>
                <a:noFill/>
              </a:ln>
              <a:solidFill>
                <a:schemeClr val="tx2"/>
              </a:solidFill>
              <a:effectLst/>
              <a:uLnTx/>
              <a:uFillTx/>
              <a:latin typeface="Arial"/>
            </a:endParaRPr>
          </a:p>
          <a:p>
            <a:pPr lvl="1">
              <a:buClr>
                <a:srgbClr val="7BA8D7"/>
              </a:buClr>
              <a:defRPr/>
            </a:pPr>
            <a:r>
              <a:rPr lang="en-GB" sz="1000" dirty="0">
                <a:solidFill>
                  <a:schemeClr val="tx2"/>
                </a:solidFill>
              </a:rPr>
              <a:t>QIAsymphony SP</a:t>
            </a:r>
            <a:endParaRPr kumimoji="0" lang="en-GB" sz="1000" i="0" u="none" strike="noStrike" kern="1200" cap="none" spc="0" normalizeH="0" baseline="0" dirty="0">
              <a:ln>
                <a:noFill/>
              </a:ln>
              <a:solidFill>
                <a:schemeClr val="tx2"/>
              </a:solidFill>
              <a:effectLst/>
              <a:uLnTx/>
              <a:uFillTx/>
              <a:latin typeface="Arial"/>
            </a:endParaRPr>
          </a:p>
          <a:p>
            <a:pPr marL="0" marR="0" lvl="1" indent="0" algn="l" defTabSz="914400" rtl="0" eaLnBrk="1" fontAlgn="auto" latinLnBrk="0" hangingPunct="1">
              <a:lnSpc>
                <a:spcPct val="100000"/>
              </a:lnSpc>
              <a:spcBef>
                <a:spcPts val="600"/>
              </a:spcBef>
              <a:spcAft>
                <a:spcPts val="0"/>
              </a:spcAft>
              <a:buClr>
                <a:srgbClr val="7BA8D7"/>
              </a:buClr>
              <a:buSzPct val="120000"/>
              <a:buNone/>
              <a:tabLst/>
              <a:defRPr/>
            </a:pPr>
            <a:endParaRPr kumimoji="0" lang="en-GB" sz="1000" i="0" u="none" strike="noStrike" kern="1200" cap="none" spc="0" normalizeH="0" baseline="0" dirty="0">
              <a:ln>
                <a:noFill/>
              </a:ln>
              <a:solidFill>
                <a:schemeClr val="tx2"/>
              </a:solidFill>
              <a:effectLst/>
              <a:uLnTx/>
              <a:uFillTx/>
              <a:latin typeface="Arial"/>
            </a:endParaRPr>
          </a:p>
        </p:txBody>
      </p:sp>
      <p:sp>
        <p:nvSpPr>
          <p:cNvPr id="97" name="Textplatzhalter 2">
            <a:extLst>
              <a:ext uri="{FF2B5EF4-FFF2-40B4-BE49-F238E27FC236}">
                <a16:creationId xmlns:a16="http://schemas.microsoft.com/office/drawing/2014/main" id="{A29A1A05-634B-4C4D-852C-FF72B8B3E0D9}"/>
              </a:ext>
            </a:extLst>
          </p:cNvPr>
          <p:cNvSpPr txBox="1">
            <a:spLocks/>
          </p:cNvSpPr>
          <p:nvPr/>
        </p:nvSpPr>
        <p:spPr bwMode="gray">
          <a:xfrm>
            <a:off x="7751617" y="1850907"/>
            <a:ext cx="1660703" cy="73441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1600" kern="1200">
                <a:solidFill>
                  <a:schemeClr val="tx1"/>
                </a:solidFill>
                <a:latin typeface="+mn-lt"/>
                <a:ea typeface="+mn-ea"/>
                <a:cs typeface="+mn-cs"/>
              </a:defRPr>
            </a:lvl1pPr>
            <a:lvl2pPr marL="180000" indent="-180000" algn="l" defTabSz="914400" rtl="0" eaLnBrk="1" latinLnBrk="0" hangingPunct="1">
              <a:lnSpc>
                <a:spcPct val="100000"/>
              </a:lnSpc>
              <a:spcBef>
                <a:spcPts val="600"/>
              </a:spcBef>
              <a:buClr>
                <a:schemeClr val="accent2"/>
              </a:buClr>
              <a:buSzPct val="120000"/>
              <a:buFont typeface="Arial" panose="020B0604020202020204" pitchFamily="34" charset="0"/>
              <a:buChar char="•"/>
              <a:defRPr lang="de-DE" sz="1400" kern="1200" dirty="0" smtClean="0">
                <a:solidFill>
                  <a:schemeClr val="tx1"/>
                </a:solidFill>
                <a:latin typeface="+mn-lt"/>
                <a:ea typeface="+mn-ea"/>
                <a:cs typeface="+mn-cs"/>
              </a:defRPr>
            </a:lvl2pPr>
            <a:lvl3pPr marL="360000" indent="-180000" algn="l" defTabSz="914400" rtl="0" eaLnBrk="1" latinLnBrk="0" hangingPunct="1">
              <a:lnSpc>
                <a:spcPct val="100000"/>
              </a:lnSpc>
              <a:spcBef>
                <a:spcPts val="600"/>
              </a:spcBef>
              <a:buClr>
                <a:schemeClr val="accent2"/>
              </a:buClr>
              <a:buSzPct val="125000"/>
              <a:buFont typeface="Arial" panose="020B0604020202020204" pitchFamily="34" charset="0"/>
              <a:buChar char="◦"/>
              <a:defRPr lang="de-DE" sz="1400" kern="1200" dirty="0" smtClean="0">
                <a:solidFill>
                  <a:schemeClr val="tx1"/>
                </a:solidFill>
                <a:latin typeface="+mn-lt"/>
                <a:ea typeface="+mn-ea"/>
                <a:cs typeface="+mn-cs"/>
              </a:defRPr>
            </a:lvl3pPr>
            <a:lvl4pPr marL="540000" indent="-180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200" kern="1200" dirty="0" smtClean="0">
                <a:solidFill>
                  <a:schemeClr val="tx1"/>
                </a:solidFill>
                <a:latin typeface="+mn-lt"/>
                <a:ea typeface="+mn-ea"/>
                <a:cs typeface="+mn-cs"/>
              </a:defRPr>
            </a:lvl4pPr>
            <a:lvl5pPr marL="720000" indent="-180000" algn="l" defTabSz="914400" rtl="0" eaLnBrk="1" latinLnBrk="0" hangingPunct="1">
              <a:lnSpc>
                <a:spcPct val="100000"/>
              </a:lnSpc>
              <a:spcBef>
                <a:spcPts val="600"/>
              </a:spcBef>
              <a:buClr>
                <a:schemeClr val="tx2"/>
              </a:buClr>
              <a:buSzPct val="90000"/>
              <a:buFont typeface="Symbol" panose="05050102010706020507" pitchFamily="18" charset="2"/>
              <a:buChar char="-"/>
              <a:defRPr lang="de-DE" sz="12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marR="0" lvl="1" indent="-180000" algn="l" defTabSz="914400" rtl="0" eaLnBrk="1" fontAlgn="auto" latinLnBrk="0" hangingPunct="1">
              <a:lnSpc>
                <a:spcPct val="100000"/>
              </a:lnSpc>
              <a:spcBef>
                <a:spcPts val="600"/>
              </a:spcBef>
              <a:spcAft>
                <a:spcPts val="0"/>
              </a:spcAft>
              <a:buClr>
                <a:srgbClr val="7BA8D7"/>
              </a:buClr>
              <a:buSzPct val="120000"/>
              <a:buFont typeface="Arial" panose="020B0604020202020204" pitchFamily="34" charset="0"/>
              <a:buChar char="•"/>
              <a:tabLst/>
              <a:defRPr/>
            </a:pPr>
            <a:r>
              <a:rPr kumimoji="0" lang="en-GB" sz="1000" i="0" u="none" strike="noStrike" kern="1200" cap="none" spc="0" normalizeH="0" baseline="0" dirty="0" err="1">
                <a:ln>
                  <a:noFill/>
                </a:ln>
                <a:solidFill>
                  <a:schemeClr val="tx2"/>
                </a:solidFill>
                <a:effectLst/>
                <a:uLnTx/>
                <a:uFillTx/>
                <a:latin typeface="Arial"/>
              </a:rPr>
              <a:t>QIAamplifier</a:t>
            </a:r>
            <a:endParaRPr kumimoji="0" lang="en-GB" sz="1000" i="0" u="none" strike="noStrike" kern="1200" cap="none" spc="0" normalizeH="0" baseline="0" dirty="0">
              <a:ln>
                <a:noFill/>
              </a:ln>
              <a:solidFill>
                <a:schemeClr val="tx2"/>
              </a:solidFill>
              <a:effectLst/>
              <a:uLnTx/>
              <a:uFillTx/>
              <a:latin typeface="Arial"/>
            </a:endParaRPr>
          </a:p>
          <a:p>
            <a:pPr marL="180000" marR="0" lvl="1" indent="-180000" algn="l" defTabSz="914400" rtl="0" eaLnBrk="1" fontAlgn="auto" latinLnBrk="0" hangingPunct="1">
              <a:lnSpc>
                <a:spcPct val="100000"/>
              </a:lnSpc>
              <a:spcBef>
                <a:spcPts val="600"/>
              </a:spcBef>
              <a:spcAft>
                <a:spcPts val="0"/>
              </a:spcAft>
              <a:buClr>
                <a:srgbClr val="7BA8D7"/>
              </a:buClr>
              <a:buSzPct val="120000"/>
              <a:buFont typeface="Arial" panose="020B0604020202020204" pitchFamily="34" charset="0"/>
              <a:buChar char="•"/>
              <a:tabLst/>
              <a:defRPr/>
            </a:pPr>
            <a:r>
              <a:rPr lang="en-GB" sz="1000" dirty="0">
                <a:solidFill>
                  <a:schemeClr val="tx2"/>
                </a:solidFill>
                <a:latin typeface="Arial"/>
              </a:rPr>
              <a:t>QIAquant qPCR</a:t>
            </a:r>
          </a:p>
          <a:p>
            <a:pPr marL="180000" marR="0" lvl="1" indent="-180000" algn="l" defTabSz="914400" rtl="0" eaLnBrk="1" fontAlgn="auto" latinLnBrk="0" hangingPunct="1">
              <a:lnSpc>
                <a:spcPct val="100000"/>
              </a:lnSpc>
              <a:spcBef>
                <a:spcPts val="600"/>
              </a:spcBef>
              <a:spcAft>
                <a:spcPts val="0"/>
              </a:spcAft>
              <a:buClr>
                <a:srgbClr val="7BA8D7"/>
              </a:buClr>
              <a:buSzPct val="120000"/>
              <a:buFont typeface="Arial" panose="020B0604020202020204" pitchFamily="34" charset="0"/>
              <a:buChar char="•"/>
              <a:tabLst/>
              <a:defRPr/>
            </a:pPr>
            <a:r>
              <a:rPr kumimoji="0" lang="en-GB" sz="1000" i="0" u="none" strike="noStrike" kern="1200" cap="none" spc="0" normalizeH="0" baseline="0" dirty="0">
                <a:ln>
                  <a:noFill/>
                </a:ln>
                <a:solidFill>
                  <a:schemeClr val="tx2"/>
                </a:solidFill>
                <a:effectLst/>
                <a:uLnTx/>
                <a:uFillTx/>
                <a:latin typeface="Arial"/>
              </a:rPr>
              <a:t>QIAcuity</a:t>
            </a:r>
          </a:p>
          <a:p>
            <a:pPr marL="180000" marR="0" lvl="1" indent="-180000" algn="l" defTabSz="914400" rtl="0" eaLnBrk="1" fontAlgn="auto" latinLnBrk="0" hangingPunct="1">
              <a:lnSpc>
                <a:spcPct val="100000"/>
              </a:lnSpc>
              <a:spcBef>
                <a:spcPts val="600"/>
              </a:spcBef>
              <a:spcAft>
                <a:spcPts val="0"/>
              </a:spcAft>
              <a:buClr>
                <a:srgbClr val="7BA8D7"/>
              </a:buClr>
              <a:buSzPct val="120000"/>
              <a:buFont typeface="Arial" panose="020B0604020202020204" pitchFamily="34" charset="0"/>
              <a:buChar char="•"/>
              <a:tabLst/>
              <a:defRPr/>
            </a:pPr>
            <a:r>
              <a:rPr lang="en-GB" sz="1000" dirty="0">
                <a:solidFill>
                  <a:schemeClr val="tx2"/>
                </a:solidFill>
                <a:latin typeface="Arial"/>
              </a:rPr>
              <a:t>Rotor-Gene Q</a:t>
            </a:r>
            <a:endParaRPr kumimoji="0" lang="en-GB" sz="1000" i="0" u="none" strike="noStrike" kern="1200" cap="none" spc="0" normalizeH="0" baseline="0" dirty="0">
              <a:ln>
                <a:noFill/>
              </a:ln>
              <a:solidFill>
                <a:schemeClr val="tx2"/>
              </a:solidFill>
              <a:effectLst/>
              <a:uLnTx/>
              <a:uFillTx/>
              <a:latin typeface="Arial"/>
            </a:endParaRPr>
          </a:p>
          <a:p>
            <a:pPr marL="0" marR="0" lvl="1" indent="0" algn="l" defTabSz="914400" rtl="0" eaLnBrk="1" fontAlgn="auto" latinLnBrk="0" hangingPunct="1">
              <a:lnSpc>
                <a:spcPct val="100000"/>
              </a:lnSpc>
              <a:spcBef>
                <a:spcPts val="600"/>
              </a:spcBef>
              <a:spcAft>
                <a:spcPts val="0"/>
              </a:spcAft>
              <a:buClr>
                <a:srgbClr val="7BA8D7"/>
              </a:buClr>
              <a:buSzPct val="120000"/>
              <a:buNone/>
              <a:tabLst/>
              <a:defRPr/>
            </a:pPr>
            <a:endParaRPr kumimoji="0" lang="en-GB" sz="1000" i="0" u="none" strike="noStrike" kern="1200" cap="none" spc="0" normalizeH="0" baseline="0" dirty="0">
              <a:ln>
                <a:noFill/>
              </a:ln>
              <a:solidFill>
                <a:schemeClr val="tx2"/>
              </a:solidFill>
              <a:effectLst/>
              <a:uLnTx/>
              <a:uFillTx/>
              <a:latin typeface="Arial"/>
            </a:endParaRPr>
          </a:p>
        </p:txBody>
      </p:sp>
      <p:sp>
        <p:nvSpPr>
          <p:cNvPr id="4" name="Titel 3">
            <a:extLst>
              <a:ext uri="{FF2B5EF4-FFF2-40B4-BE49-F238E27FC236}">
                <a16:creationId xmlns:a16="http://schemas.microsoft.com/office/drawing/2014/main" id="{1F5089B6-B368-4D77-8534-8F437A8A4DD6}"/>
              </a:ext>
            </a:extLst>
          </p:cNvPr>
          <p:cNvSpPr>
            <a:spLocks noGrp="1"/>
          </p:cNvSpPr>
          <p:nvPr>
            <p:ph type="title"/>
          </p:nvPr>
        </p:nvSpPr>
        <p:spPr/>
        <p:txBody>
          <a:bodyPr/>
          <a:lstStyle/>
          <a:p>
            <a:r>
              <a:rPr lang="en-GB" sz="2800" dirty="0"/>
              <a:t>QIAGEN offers a comprehensive portfolio of solutions across the workflow from microbiome to microbial detection</a:t>
            </a:r>
            <a:endParaRPr lang="en-GB" dirty="0"/>
          </a:p>
        </p:txBody>
      </p:sp>
    </p:spTree>
    <p:custDataLst>
      <p:tags r:id="rId1"/>
    </p:custDataLst>
    <p:extLst>
      <p:ext uri="{BB962C8B-B14F-4D97-AF65-F5344CB8AC3E}">
        <p14:creationId xmlns:p14="http://schemas.microsoft.com/office/powerpoint/2010/main" val="4134461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B0930C76-3DF5-4A03-9B08-6B3F60FA68B5}"/>
              </a:ext>
            </a:extLst>
          </p:cNvPr>
          <p:cNvSpPr txBox="1">
            <a:spLocks/>
          </p:cNvSpPr>
          <p:nvPr/>
        </p:nvSpPr>
        <p:spPr>
          <a:xfrm rot="5400000">
            <a:off x="3102362" y="-89710"/>
            <a:ext cx="1484706" cy="4143797"/>
          </a:xfrm>
          <a:prstGeom prst="round2SameRect">
            <a:avLst>
              <a:gd name="adj1" fmla="val 7965"/>
              <a:gd name="adj2" fmla="val 0"/>
            </a:avLst>
          </a:prstGeom>
          <a:solidFill>
            <a:schemeClr val="accent5"/>
          </a:solidFill>
        </p:spPr>
        <p:txBody>
          <a:bodyPr vert="vert270" lIns="91440" tIns="0" rIns="252000" bIns="36000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GB"/>
              <a:t>Respiratory</a:t>
            </a:r>
          </a:p>
          <a:p>
            <a:pPr lvl="1">
              <a:spcBef>
                <a:spcPts val="600"/>
              </a:spcBef>
            </a:pPr>
            <a:r>
              <a:rPr lang="en-US" sz="1200"/>
              <a:t>Includes probes for whole genome enrichment, detection and characterization of 89 separate viral targets, including SARS-CoV-2, influenza, rhinovirus, enterovirus and more</a:t>
            </a:r>
          </a:p>
        </p:txBody>
      </p:sp>
      <p:sp>
        <p:nvSpPr>
          <p:cNvPr id="2" name="Titel 1">
            <a:extLst>
              <a:ext uri="{FF2B5EF4-FFF2-40B4-BE49-F238E27FC236}">
                <a16:creationId xmlns:a16="http://schemas.microsoft.com/office/drawing/2014/main" id="{2A2831DE-5D7D-4C13-83B7-4DC26457BE4E}"/>
              </a:ext>
            </a:extLst>
          </p:cNvPr>
          <p:cNvSpPr>
            <a:spLocks noGrp="1"/>
          </p:cNvSpPr>
          <p:nvPr>
            <p:ph type="title"/>
          </p:nvPr>
        </p:nvSpPr>
        <p:spPr/>
        <p:txBody>
          <a:bodyPr/>
          <a:lstStyle/>
          <a:p>
            <a:r>
              <a:rPr lang="en-GB" dirty="0"/>
              <a:t>QIAseq xHYB Microbial Panels</a:t>
            </a:r>
          </a:p>
        </p:txBody>
      </p:sp>
      <p:sp>
        <p:nvSpPr>
          <p:cNvPr id="22" name="Rectangle: Rounded Corners 69">
            <a:extLst>
              <a:ext uri="{FF2B5EF4-FFF2-40B4-BE49-F238E27FC236}">
                <a16:creationId xmlns:a16="http://schemas.microsoft.com/office/drawing/2014/main" id="{3A3D630F-9D49-49BD-8C9B-FC8D3A109C3B}"/>
              </a:ext>
            </a:extLst>
          </p:cNvPr>
          <p:cNvSpPr/>
          <p:nvPr/>
        </p:nvSpPr>
        <p:spPr>
          <a:xfrm>
            <a:off x="601663" y="1239836"/>
            <a:ext cx="1303213" cy="1484706"/>
          </a:xfrm>
          <a:prstGeom prst="roundRect">
            <a:avLst>
              <a:gd name="adj" fmla="val 10615"/>
            </a:avLst>
          </a:prstGeom>
          <a:solidFill>
            <a:schemeClr val="bg1"/>
          </a:solidFill>
          <a:ln w="44450">
            <a:noFill/>
          </a:ln>
          <a:effectLst/>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432000" tIns="144000" rIns="252000" bIns="252000" numCol="1" spcCol="1270" anchor="t" anchorCtr="0">
            <a:noAutofit/>
          </a:bodyP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defTabSz="888978">
              <a:lnSpc>
                <a:spcPct val="90000"/>
              </a:lnSpc>
              <a:spcBef>
                <a:spcPct val="0"/>
              </a:spcBef>
              <a:spcAft>
                <a:spcPts val="267"/>
              </a:spcAft>
            </a:pPr>
            <a:r>
              <a:rPr lang="en-GB" sz="6400" b="1">
                <a:solidFill>
                  <a:schemeClr val="tx1"/>
                </a:solidFill>
                <a:latin typeface="+mj-lt"/>
              </a:rPr>
              <a:t>0</a:t>
            </a:r>
          </a:p>
        </p:txBody>
      </p:sp>
      <p:sp>
        <p:nvSpPr>
          <p:cNvPr id="33" name="Freihandform: Form 32">
            <a:extLst>
              <a:ext uri="{FF2B5EF4-FFF2-40B4-BE49-F238E27FC236}">
                <a16:creationId xmlns:a16="http://schemas.microsoft.com/office/drawing/2014/main" id="{EE7C834D-5D02-48A4-8B83-548A0442D0CA}"/>
              </a:ext>
            </a:extLst>
          </p:cNvPr>
          <p:cNvSpPr/>
          <p:nvPr/>
        </p:nvSpPr>
        <p:spPr>
          <a:xfrm flipH="1">
            <a:off x="334963" y="1239836"/>
            <a:ext cx="424302" cy="1484706"/>
          </a:xfrm>
          <a:custGeom>
            <a:avLst/>
            <a:gdLst>
              <a:gd name="connsiteX0" fmla="*/ 424302 w 424302"/>
              <a:gd name="connsiteY0" fmla="*/ 0 h 1484706"/>
              <a:gd name="connsiteX1" fmla="*/ 157602 w 424302"/>
              <a:gd name="connsiteY1" fmla="*/ 0 h 1484706"/>
              <a:gd name="connsiteX2" fmla="*/ 0 w 424302"/>
              <a:gd name="connsiteY2" fmla="*/ 157602 h 1484706"/>
              <a:gd name="connsiteX3" fmla="*/ 0 w 424302"/>
              <a:gd name="connsiteY3" fmla="*/ 1327104 h 1484706"/>
              <a:gd name="connsiteX4" fmla="*/ 157602 w 424302"/>
              <a:gd name="connsiteY4" fmla="*/ 1484706 h 1484706"/>
              <a:gd name="connsiteX5" fmla="*/ 200465 w 424302"/>
              <a:gd name="connsiteY5" fmla="*/ 1484706 h 1484706"/>
              <a:gd name="connsiteX6" fmla="*/ 424302 w 424302"/>
              <a:gd name="connsiteY6" fmla="*/ 1484706 h 1484706"/>
              <a:gd name="connsiteX7" fmla="*/ 424302 w 424302"/>
              <a:gd name="connsiteY7" fmla="*/ 2 h 1484706"/>
              <a:gd name="connsiteX8" fmla="*/ 424292 w 424302"/>
              <a:gd name="connsiteY8" fmla="*/ 2 h 148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4302" h="1484706">
                <a:moveTo>
                  <a:pt x="424302" y="0"/>
                </a:moveTo>
                <a:lnTo>
                  <a:pt x="157602" y="0"/>
                </a:lnTo>
                <a:cubicBezTo>
                  <a:pt x="70561" y="0"/>
                  <a:pt x="0" y="70561"/>
                  <a:pt x="0" y="157602"/>
                </a:cubicBezTo>
                <a:lnTo>
                  <a:pt x="0" y="1327104"/>
                </a:lnTo>
                <a:cubicBezTo>
                  <a:pt x="0" y="1414145"/>
                  <a:pt x="70561" y="1484706"/>
                  <a:pt x="157602" y="1484706"/>
                </a:cubicBezTo>
                <a:lnTo>
                  <a:pt x="200465" y="1484706"/>
                </a:lnTo>
                <a:lnTo>
                  <a:pt x="424302" y="1484706"/>
                </a:lnTo>
                <a:lnTo>
                  <a:pt x="424302" y="2"/>
                </a:lnTo>
                <a:lnTo>
                  <a:pt x="424292" y="2"/>
                </a:lnTo>
                <a:close/>
              </a:path>
            </a:pathLst>
          </a:custGeom>
          <a:solidFill>
            <a:schemeClr val="accent1"/>
          </a:solidFill>
          <a:ln w="44450">
            <a:noFill/>
          </a:ln>
          <a:effectLst/>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252000" tIns="144000" rIns="252000" bIns="252000" numCol="1" spcCol="1270" anchor="t" anchorCtr="0">
            <a:noAutofit/>
          </a:bodyP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defTabSz="888978">
              <a:lnSpc>
                <a:spcPct val="90000"/>
              </a:lnSpc>
              <a:spcBef>
                <a:spcPct val="0"/>
              </a:spcBef>
              <a:spcAft>
                <a:spcPts val="267"/>
              </a:spcAft>
            </a:pPr>
            <a:endParaRPr lang="en-GB" sz="6400" b="1">
              <a:solidFill>
                <a:schemeClr val="bg1"/>
              </a:solidFill>
              <a:latin typeface="+mj-lt"/>
            </a:endParaRPr>
          </a:p>
        </p:txBody>
      </p:sp>
      <p:sp>
        <p:nvSpPr>
          <p:cNvPr id="32" name="TextBox 30">
            <a:extLst>
              <a:ext uri="{FF2B5EF4-FFF2-40B4-BE49-F238E27FC236}">
                <a16:creationId xmlns:a16="http://schemas.microsoft.com/office/drawing/2014/main" id="{20C4FB9E-7FA6-4DDD-88DF-DFC76B9CCF72}"/>
              </a:ext>
            </a:extLst>
          </p:cNvPr>
          <p:cNvSpPr txBox="1">
            <a:spLocks/>
          </p:cNvSpPr>
          <p:nvPr/>
        </p:nvSpPr>
        <p:spPr>
          <a:xfrm rot="5400000">
            <a:off x="208900" y="1365899"/>
            <a:ext cx="1484706" cy="1232579"/>
          </a:xfrm>
          <a:prstGeom prst="round2SameRect">
            <a:avLst>
              <a:gd name="adj1" fmla="val 7965"/>
              <a:gd name="adj2" fmla="val 0"/>
            </a:avLst>
          </a:prstGeom>
          <a:solidFill>
            <a:schemeClr val="bg1"/>
          </a:solidFill>
        </p:spPr>
        <p:txBody>
          <a:bodyPr vert="vert270" lIns="252000" tIns="252000" rIns="252000" bIns="72000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6400"/>
          </a:p>
        </p:txBody>
      </p:sp>
      <p:sp>
        <p:nvSpPr>
          <p:cNvPr id="34" name="TextBox 30">
            <a:extLst>
              <a:ext uri="{FF2B5EF4-FFF2-40B4-BE49-F238E27FC236}">
                <a16:creationId xmlns:a16="http://schemas.microsoft.com/office/drawing/2014/main" id="{8B8C396A-1830-4E6E-B55F-4C27B4DCFD73}"/>
              </a:ext>
            </a:extLst>
          </p:cNvPr>
          <p:cNvSpPr txBox="1">
            <a:spLocks/>
          </p:cNvSpPr>
          <p:nvPr/>
        </p:nvSpPr>
        <p:spPr>
          <a:xfrm rot="5400000">
            <a:off x="-219271" y="1794070"/>
            <a:ext cx="1484706" cy="376237"/>
          </a:xfrm>
          <a:prstGeom prst="round2SameRect">
            <a:avLst>
              <a:gd name="adj1" fmla="val 25975"/>
              <a:gd name="adj2" fmla="val 0"/>
            </a:avLst>
          </a:prstGeom>
          <a:solidFill>
            <a:schemeClr val="accent1"/>
          </a:solidFill>
        </p:spPr>
        <p:txBody>
          <a:bodyPr vert="vert270" lIns="252000" tIns="252000" rIns="252000" bIns="25200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a:p>
        </p:txBody>
      </p:sp>
      <p:sp>
        <p:nvSpPr>
          <p:cNvPr id="46" name="TextBox 30">
            <a:extLst>
              <a:ext uri="{FF2B5EF4-FFF2-40B4-BE49-F238E27FC236}">
                <a16:creationId xmlns:a16="http://schemas.microsoft.com/office/drawing/2014/main" id="{A49C0E4F-7A7A-4EBD-87C3-491A9ABFAFBB}"/>
              </a:ext>
            </a:extLst>
          </p:cNvPr>
          <p:cNvSpPr txBox="1">
            <a:spLocks/>
          </p:cNvSpPr>
          <p:nvPr/>
        </p:nvSpPr>
        <p:spPr>
          <a:xfrm rot="5400000">
            <a:off x="3099476" y="1536110"/>
            <a:ext cx="1484706" cy="4149569"/>
          </a:xfrm>
          <a:prstGeom prst="round2SameRect">
            <a:avLst>
              <a:gd name="adj1" fmla="val 7965"/>
              <a:gd name="adj2" fmla="val 0"/>
            </a:avLst>
          </a:prstGeom>
          <a:solidFill>
            <a:schemeClr val="accent5"/>
          </a:solidFill>
        </p:spPr>
        <p:txBody>
          <a:bodyPr vert="vert270" lIns="91440" tIns="91440" rIns="252000" bIns="36000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Viral STI (sexually transmitted infections)</a:t>
            </a:r>
          </a:p>
          <a:p>
            <a:pPr lvl="1">
              <a:spcBef>
                <a:spcPts val="600"/>
              </a:spcBef>
            </a:pPr>
            <a:r>
              <a:rPr lang="en-US" sz="1200"/>
              <a:t>Sequencing and detection of common STI viruses: HBV, HIV-1 and 19 types of high-risk HPV</a:t>
            </a:r>
          </a:p>
        </p:txBody>
      </p:sp>
      <p:sp>
        <p:nvSpPr>
          <p:cNvPr id="49" name="TextBox 30">
            <a:extLst>
              <a:ext uri="{FF2B5EF4-FFF2-40B4-BE49-F238E27FC236}">
                <a16:creationId xmlns:a16="http://schemas.microsoft.com/office/drawing/2014/main" id="{7B478F4E-95FE-4C64-ACE6-1EE85F379E20}"/>
              </a:ext>
            </a:extLst>
          </p:cNvPr>
          <p:cNvSpPr txBox="1">
            <a:spLocks/>
          </p:cNvSpPr>
          <p:nvPr/>
        </p:nvSpPr>
        <p:spPr>
          <a:xfrm rot="5400000">
            <a:off x="377567" y="2825938"/>
            <a:ext cx="1484706" cy="1569913"/>
          </a:xfrm>
          <a:prstGeom prst="round2SameRect">
            <a:avLst>
              <a:gd name="adj1" fmla="val 7965"/>
              <a:gd name="adj2" fmla="val 0"/>
            </a:avLst>
          </a:prstGeom>
          <a:solidFill>
            <a:schemeClr val="bg1"/>
          </a:solidFill>
        </p:spPr>
        <p:txBody>
          <a:bodyPr vert="vert270" lIns="252000" tIns="252000" rIns="252000" bIns="72000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6400"/>
          </a:p>
        </p:txBody>
      </p:sp>
      <p:sp>
        <p:nvSpPr>
          <p:cNvPr id="52" name="TextBox 30">
            <a:extLst>
              <a:ext uri="{FF2B5EF4-FFF2-40B4-BE49-F238E27FC236}">
                <a16:creationId xmlns:a16="http://schemas.microsoft.com/office/drawing/2014/main" id="{25308872-EE02-42FE-85CF-7048E2C4879C}"/>
              </a:ext>
            </a:extLst>
          </p:cNvPr>
          <p:cNvSpPr txBox="1">
            <a:spLocks/>
          </p:cNvSpPr>
          <p:nvPr/>
        </p:nvSpPr>
        <p:spPr>
          <a:xfrm rot="5400000">
            <a:off x="-219271" y="3422777"/>
            <a:ext cx="1484706" cy="376237"/>
          </a:xfrm>
          <a:prstGeom prst="round2SameRect">
            <a:avLst>
              <a:gd name="adj1" fmla="val 25975"/>
              <a:gd name="adj2" fmla="val 0"/>
            </a:avLst>
          </a:prstGeom>
          <a:solidFill>
            <a:schemeClr val="accent1"/>
          </a:solidFill>
        </p:spPr>
        <p:txBody>
          <a:bodyPr vert="vert270" lIns="252000" tIns="252000" rIns="252000" bIns="25200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a:p>
        </p:txBody>
      </p:sp>
      <p:sp>
        <p:nvSpPr>
          <p:cNvPr id="55" name="TextBox 30">
            <a:extLst>
              <a:ext uri="{FF2B5EF4-FFF2-40B4-BE49-F238E27FC236}">
                <a16:creationId xmlns:a16="http://schemas.microsoft.com/office/drawing/2014/main" id="{F9AE0F7F-6A36-47AD-A249-3B5FB2E77662}"/>
              </a:ext>
            </a:extLst>
          </p:cNvPr>
          <p:cNvSpPr txBox="1">
            <a:spLocks/>
          </p:cNvSpPr>
          <p:nvPr/>
        </p:nvSpPr>
        <p:spPr>
          <a:xfrm rot="5400000">
            <a:off x="3099475" y="3164816"/>
            <a:ext cx="1484706" cy="4149570"/>
          </a:xfrm>
          <a:prstGeom prst="round2SameRect">
            <a:avLst>
              <a:gd name="adj1" fmla="val 7965"/>
              <a:gd name="adj2" fmla="val 0"/>
            </a:avLst>
          </a:prstGeom>
          <a:solidFill>
            <a:schemeClr val="accent5"/>
          </a:solidFill>
        </p:spPr>
        <p:txBody>
          <a:bodyPr vert="vert270" lIns="91440" tIns="252000" rIns="252000" bIns="360000" rtlCol="0" anchor="t">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AMR (antimicrobial resistance)</a:t>
            </a:r>
          </a:p>
          <a:p>
            <a:pPr lvl="1">
              <a:spcBef>
                <a:spcPts val="600"/>
              </a:spcBef>
            </a:pPr>
            <a:r>
              <a:rPr lang="en-US" sz="1200"/>
              <a:t>Sequencing and detection of the presence of 2786 antimicrobial resistance genes (6200+ AMR markers) in bacteria</a:t>
            </a:r>
            <a:endParaRPr lang="en-US" sz="1200">
              <a:cs typeface="Arial"/>
            </a:endParaRPr>
          </a:p>
          <a:p>
            <a:pPr lvl="1">
              <a:spcBef>
                <a:spcPts val="600"/>
              </a:spcBef>
            </a:pPr>
            <a:r>
              <a:rPr lang="en-US" sz="1200"/>
              <a:t>Consists of targets pulled from the QIAGEN CLC QMI-AR database</a:t>
            </a:r>
          </a:p>
        </p:txBody>
      </p:sp>
      <p:sp>
        <p:nvSpPr>
          <p:cNvPr id="56" name="TextBox 30">
            <a:extLst>
              <a:ext uri="{FF2B5EF4-FFF2-40B4-BE49-F238E27FC236}">
                <a16:creationId xmlns:a16="http://schemas.microsoft.com/office/drawing/2014/main" id="{5A3E31F6-D68C-489F-BF1B-F9694B5300C0}"/>
              </a:ext>
            </a:extLst>
          </p:cNvPr>
          <p:cNvSpPr txBox="1">
            <a:spLocks/>
          </p:cNvSpPr>
          <p:nvPr/>
        </p:nvSpPr>
        <p:spPr>
          <a:xfrm rot="5400000">
            <a:off x="377567" y="4454644"/>
            <a:ext cx="1484706" cy="1569913"/>
          </a:xfrm>
          <a:prstGeom prst="round2SameRect">
            <a:avLst>
              <a:gd name="adj1" fmla="val 7965"/>
              <a:gd name="adj2" fmla="val 0"/>
            </a:avLst>
          </a:prstGeom>
          <a:solidFill>
            <a:schemeClr val="bg1"/>
          </a:solidFill>
        </p:spPr>
        <p:txBody>
          <a:bodyPr vert="vert270" lIns="252000" tIns="252000" rIns="252000" bIns="72000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6400"/>
          </a:p>
        </p:txBody>
      </p:sp>
      <p:sp>
        <p:nvSpPr>
          <p:cNvPr id="57" name="TextBox 30">
            <a:extLst>
              <a:ext uri="{FF2B5EF4-FFF2-40B4-BE49-F238E27FC236}">
                <a16:creationId xmlns:a16="http://schemas.microsoft.com/office/drawing/2014/main" id="{D7B8C4B9-9D9C-4512-8DA5-3932C5864928}"/>
              </a:ext>
            </a:extLst>
          </p:cNvPr>
          <p:cNvSpPr txBox="1">
            <a:spLocks/>
          </p:cNvSpPr>
          <p:nvPr/>
        </p:nvSpPr>
        <p:spPr>
          <a:xfrm rot="5400000">
            <a:off x="-219271" y="5051483"/>
            <a:ext cx="1484706" cy="376237"/>
          </a:xfrm>
          <a:prstGeom prst="round2SameRect">
            <a:avLst>
              <a:gd name="adj1" fmla="val 25975"/>
              <a:gd name="adj2" fmla="val 0"/>
            </a:avLst>
          </a:prstGeom>
          <a:solidFill>
            <a:schemeClr val="accent1"/>
          </a:solidFill>
        </p:spPr>
        <p:txBody>
          <a:bodyPr vert="vert270" lIns="252000" tIns="252000" rIns="252000" bIns="25200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a:p>
        </p:txBody>
      </p:sp>
      <p:sp>
        <p:nvSpPr>
          <p:cNvPr id="58" name="TextBox 30">
            <a:extLst>
              <a:ext uri="{FF2B5EF4-FFF2-40B4-BE49-F238E27FC236}">
                <a16:creationId xmlns:a16="http://schemas.microsoft.com/office/drawing/2014/main" id="{061DF984-23F2-45DE-BBBB-4941B507227D}"/>
              </a:ext>
            </a:extLst>
          </p:cNvPr>
          <p:cNvSpPr txBox="1">
            <a:spLocks/>
          </p:cNvSpPr>
          <p:nvPr/>
        </p:nvSpPr>
        <p:spPr>
          <a:xfrm rot="5400000">
            <a:off x="8967670" y="-166413"/>
            <a:ext cx="1484706" cy="4297203"/>
          </a:xfrm>
          <a:prstGeom prst="round2SameRect">
            <a:avLst>
              <a:gd name="adj1" fmla="val 7965"/>
              <a:gd name="adj2" fmla="val 0"/>
            </a:avLst>
          </a:prstGeom>
          <a:solidFill>
            <a:schemeClr val="accent5"/>
          </a:solidFill>
        </p:spPr>
        <p:txBody>
          <a:bodyPr vert="vert270" lIns="91440" tIns="252000" rIns="252000" bIns="36000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Adventitious Agent</a:t>
            </a:r>
          </a:p>
          <a:p>
            <a:pPr lvl="1">
              <a:spcBef>
                <a:spcPts val="600"/>
              </a:spcBef>
            </a:pPr>
            <a:r>
              <a:rPr lang="en-GB" sz="1200" dirty="0"/>
              <a:t>For the detection of 132 separate viral targets, including human adenovirus, norovirus, rotavirus, influenza, SARS-CoV-2, HPV, Epstein-Barr, HIV, hepatitis A/B viruses and more</a:t>
            </a:r>
          </a:p>
        </p:txBody>
      </p:sp>
      <p:sp>
        <p:nvSpPr>
          <p:cNvPr id="59" name="Rectangle: Rounded Corners 69">
            <a:extLst>
              <a:ext uri="{FF2B5EF4-FFF2-40B4-BE49-F238E27FC236}">
                <a16:creationId xmlns:a16="http://schemas.microsoft.com/office/drawing/2014/main" id="{D4C800DC-B648-4957-B415-6C6AD13B3025}"/>
              </a:ext>
            </a:extLst>
          </p:cNvPr>
          <p:cNvSpPr/>
          <p:nvPr/>
        </p:nvSpPr>
        <p:spPr>
          <a:xfrm>
            <a:off x="6543674" y="1239836"/>
            <a:ext cx="1116758" cy="1484706"/>
          </a:xfrm>
          <a:prstGeom prst="roundRect">
            <a:avLst>
              <a:gd name="adj" fmla="val 10615"/>
            </a:avLst>
          </a:prstGeom>
          <a:solidFill>
            <a:schemeClr val="bg1"/>
          </a:solidFill>
          <a:ln w="44450">
            <a:noFill/>
          </a:ln>
          <a:effectLst/>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432000" tIns="144000" rIns="252000" bIns="252000" numCol="1" spcCol="1270" anchor="t" anchorCtr="0">
            <a:noAutofit/>
          </a:bodyP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defTabSz="888978">
              <a:lnSpc>
                <a:spcPct val="90000"/>
              </a:lnSpc>
              <a:spcBef>
                <a:spcPct val="0"/>
              </a:spcBef>
              <a:spcAft>
                <a:spcPts val="267"/>
              </a:spcAft>
            </a:pPr>
            <a:r>
              <a:rPr lang="en-GB" sz="6400" b="1">
                <a:solidFill>
                  <a:schemeClr val="tx1"/>
                </a:solidFill>
                <a:latin typeface="+mj-lt"/>
              </a:rPr>
              <a:t>0</a:t>
            </a:r>
          </a:p>
        </p:txBody>
      </p:sp>
      <p:sp>
        <p:nvSpPr>
          <p:cNvPr id="60" name="Freihandform: Form 59">
            <a:extLst>
              <a:ext uri="{FF2B5EF4-FFF2-40B4-BE49-F238E27FC236}">
                <a16:creationId xmlns:a16="http://schemas.microsoft.com/office/drawing/2014/main" id="{3900DAA3-6C89-4567-82CE-CBF0534AD7D0}"/>
              </a:ext>
            </a:extLst>
          </p:cNvPr>
          <p:cNvSpPr/>
          <p:nvPr/>
        </p:nvSpPr>
        <p:spPr>
          <a:xfrm flipH="1">
            <a:off x="6276974" y="1239836"/>
            <a:ext cx="424302" cy="1484706"/>
          </a:xfrm>
          <a:custGeom>
            <a:avLst/>
            <a:gdLst>
              <a:gd name="connsiteX0" fmla="*/ 424302 w 424302"/>
              <a:gd name="connsiteY0" fmla="*/ 0 h 1484706"/>
              <a:gd name="connsiteX1" fmla="*/ 157602 w 424302"/>
              <a:gd name="connsiteY1" fmla="*/ 0 h 1484706"/>
              <a:gd name="connsiteX2" fmla="*/ 0 w 424302"/>
              <a:gd name="connsiteY2" fmla="*/ 157602 h 1484706"/>
              <a:gd name="connsiteX3" fmla="*/ 0 w 424302"/>
              <a:gd name="connsiteY3" fmla="*/ 1327104 h 1484706"/>
              <a:gd name="connsiteX4" fmla="*/ 157602 w 424302"/>
              <a:gd name="connsiteY4" fmla="*/ 1484706 h 1484706"/>
              <a:gd name="connsiteX5" fmla="*/ 200465 w 424302"/>
              <a:gd name="connsiteY5" fmla="*/ 1484706 h 1484706"/>
              <a:gd name="connsiteX6" fmla="*/ 424302 w 424302"/>
              <a:gd name="connsiteY6" fmla="*/ 1484706 h 1484706"/>
              <a:gd name="connsiteX7" fmla="*/ 424302 w 424302"/>
              <a:gd name="connsiteY7" fmla="*/ 2 h 1484706"/>
              <a:gd name="connsiteX8" fmla="*/ 424292 w 424302"/>
              <a:gd name="connsiteY8" fmla="*/ 2 h 1484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4302" h="1484706">
                <a:moveTo>
                  <a:pt x="424302" y="0"/>
                </a:moveTo>
                <a:lnTo>
                  <a:pt x="157602" y="0"/>
                </a:lnTo>
                <a:cubicBezTo>
                  <a:pt x="70561" y="0"/>
                  <a:pt x="0" y="70561"/>
                  <a:pt x="0" y="157602"/>
                </a:cubicBezTo>
                <a:lnTo>
                  <a:pt x="0" y="1327104"/>
                </a:lnTo>
                <a:cubicBezTo>
                  <a:pt x="0" y="1414145"/>
                  <a:pt x="70561" y="1484706"/>
                  <a:pt x="157602" y="1484706"/>
                </a:cubicBezTo>
                <a:lnTo>
                  <a:pt x="200465" y="1484706"/>
                </a:lnTo>
                <a:lnTo>
                  <a:pt x="424302" y="1484706"/>
                </a:lnTo>
                <a:lnTo>
                  <a:pt x="424302" y="2"/>
                </a:lnTo>
                <a:lnTo>
                  <a:pt x="424292" y="2"/>
                </a:lnTo>
                <a:close/>
              </a:path>
            </a:pathLst>
          </a:custGeom>
          <a:solidFill>
            <a:schemeClr val="accent1"/>
          </a:solidFill>
          <a:ln w="44450">
            <a:noFill/>
          </a:ln>
          <a:effectLst/>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252000" tIns="144000" rIns="252000" bIns="252000" numCol="1" spcCol="1270" anchor="t" anchorCtr="0">
            <a:noAutofit/>
          </a:bodyPr>
          <a:lstStyle>
            <a:defPPr>
              <a:defRPr lang="en-US"/>
            </a:defPPr>
            <a:lvl1pPr marL="0" algn="l" defTabSz="1219170" rtl="0" eaLnBrk="1" latinLnBrk="0" hangingPunct="1">
              <a:defRPr sz="2400" kern="1200">
                <a:solidFill>
                  <a:schemeClr val="lt1"/>
                </a:solidFill>
                <a:latin typeface="+mn-lt"/>
                <a:ea typeface="+mn-ea"/>
                <a:cs typeface="+mn-cs"/>
              </a:defRPr>
            </a:lvl1pPr>
            <a:lvl2pPr marL="609585" algn="l" defTabSz="1219170" rtl="0" eaLnBrk="1" latinLnBrk="0" hangingPunct="1">
              <a:defRPr sz="2400" kern="1200">
                <a:solidFill>
                  <a:schemeClr val="lt1"/>
                </a:solidFill>
                <a:latin typeface="+mn-lt"/>
                <a:ea typeface="+mn-ea"/>
                <a:cs typeface="+mn-cs"/>
              </a:defRPr>
            </a:lvl2pPr>
            <a:lvl3pPr marL="1219170" algn="l" defTabSz="1219170" rtl="0" eaLnBrk="1" latinLnBrk="0" hangingPunct="1">
              <a:defRPr sz="2400" kern="1200">
                <a:solidFill>
                  <a:schemeClr val="lt1"/>
                </a:solidFill>
                <a:latin typeface="+mn-lt"/>
                <a:ea typeface="+mn-ea"/>
                <a:cs typeface="+mn-cs"/>
              </a:defRPr>
            </a:lvl3pPr>
            <a:lvl4pPr marL="1828754" algn="l" defTabSz="1219170" rtl="0" eaLnBrk="1" latinLnBrk="0" hangingPunct="1">
              <a:defRPr sz="2400" kern="1200">
                <a:solidFill>
                  <a:schemeClr val="lt1"/>
                </a:solidFill>
                <a:latin typeface="+mn-lt"/>
                <a:ea typeface="+mn-ea"/>
                <a:cs typeface="+mn-cs"/>
              </a:defRPr>
            </a:lvl4pPr>
            <a:lvl5pPr marL="2438339" algn="l" defTabSz="1219170" rtl="0" eaLnBrk="1" latinLnBrk="0" hangingPunct="1">
              <a:defRPr sz="2400" kern="1200">
                <a:solidFill>
                  <a:schemeClr val="lt1"/>
                </a:solidFill>
                <a:latin typeface="+mn-lt"/>
                <a:ea typeface="+mn-ea"/>
                <a:cs typeface="+mn-cs"/>
              </a:defRPr>
            </a:lvl5pPr>
            <a:lvl6pPr marL="3047924" algn="l" defTabSz="1219170" rtl="0" eaLnBrk="1" latinLnBrk="0" hangingPunct="1">
              <a:defRPr sz="2400" kern="1200">
                <a:solidFill>
                  <a:schemeClr val="lt1"/>
                </a:solidFill>
                <a:latin typeface="+mn-lt"/>
                <a:ea typeface="+mn-ea"/>
                <a:cs typeface="+mn-cs"/>
              </a:defRPr>
            </a:lvl6pPr>
            <a:lvl7pPr marL="3657509" algn="l" defTabSz="1219170" rtl="0" eaLnBrk="1" latinLnBrk="0" hangingPunct="1">
              <a:defRPr sz="2400" kern="1200">
                <a:solidFill>
                  <a:schemeClr val="lt1"/>
                </a:solidFill>
                <a:latin typeface="+mn-lt"/>
                <a:ea typeface="+mn-ea"/>
                <a:cs typeface="+mn-cs"/>
              </a:defRPr>
            </a:lvl7pPr>
            <a:lvl8pPr marL="4267093" algn="l" defTabSz="1219170" rtl="0" eaLnBrk="1" latinLnBrk="0" hangingPunct="1">
              <a:defRPr sz="2400" kern="1200">
                <a:solidFill>
                  <a:schemeClr val="lt1"/>
                </a:solidFill>
                <a:latin typeface="+mn-lt"/>
                <a:ea typeface="+mn-ea"/>
                <a:cs typeface="+mn-cs"/>
              </a:defRPr>
            </a:lvl8pPr>
            <a:lvl9pPr marL="4876678" algn="l" defTabSz="1219170" rtl="0" eaLnBrk="1" latinLnBrk="0" hangingPunct="1">
              <a:defRPr sz="2400" kern="1200">
                <a:solidFill>
                  <a:schemeClr val="lt1"/>
                </a:solidFill>
                <a:latin typeface="+mn-lt"/>
                <a:ea typeface="+mn-ea"/>
                <a:cs typeface="+mn-cs"/>
              </a:defRPr>
            </a:lvl9pPr>
          </a:lstStyle>
          <a:p>
            <a:pPr defTabSz="888978">
              <a:lnSpc>
                <a:spcPct val="90000"/>
              </a:lnSpc>
              <a:spcBef>
                <a:spcPct val="0"/>
              </a:spcBef>
              <a:spcAft>
                <a:spcPts val="267"/>
              </a:spcAft>
            </a:pPr>
            <a:endParaRPr lang="en-GB" sz="6400" b="1">
              <a:solidFill>
                <a:schemeClr val="bg1"/>
              </a:solidFill>
              <a:latin typeface="+mj-lt"/>
            </a:endParaRPr>
          </a:p>
        </p:txBody>
      </p:sp>
      <p:sp>
        <p:nvSpPr>
          <p:cNvPr id="61" name="TextBox 30">
            <a:extLst>
              <a:ext uri="{FF2B5EF4-FFF2-40B4-BE49-F238E27FC236}">
                <a16:creationId xmlns:a16="http://schemas.microsoft.com/office/drawing/2014/main" id="{E2B0887E-E210-4015-8D92-7E872D544FFF}"/>
              </a:ext>
            </a:extLst>
          </p:cNvPr>
          <p:cNvSpPr txBox="1">
            <a:spLocks/>
          </p:cNvSpPr>
          <p:nvPr/>
        </p:nvSpPr>
        <p:spPr>
          <a:xfrm rot="5400000">
            <a:off x="6226351" y="1290459"/>
            <a:ext cx="1484706" cy="1383459"/>
          </a:xfrm>
          <a:prstGeom prst="round2SameRect">
            <a:avLst>
              <a:gd name="adj1" fmla="val 7965"/>
              <a:gd name="adj2" fmla="val 0"/>
            </a:avLst>
          </a:prstGeom>
          <a:solidFill>
            <a:schemeClr val="bg1"/>
          </a:solidFill>
        </p:spPr>
        <p:txBody>
          <a:bodyPr vert="vert270" lIns="252000" tIns="252000" rIns="252000" bIns="72000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6400"/>
          </a:p>
        </p:txBody>
      </p:sp>
      <p:sp>
        <p:nvSpPr>
          <p:cNvPr id="62" name="TextBox 30">
            <a:extLst>
              <a:ext uri="{FF2B5EF4-FFF2-40B4-BE49-F238E27FC236}">
                <a16:creationId xmlns:a16="http://schemas.microsoft.com/office/drawing/2014/main" id="{AF7EEC46-3385-480B-9794-1D36AF0ADC92}"/>
              </a:ext>
            </a:extLst>
          </p:cNvPr>
          <p:cNvSpPr txBox="1">
            <a:spLocks/>
          </p:cNvSpPr>
          <p:nvPr/>
        </p:nvSpPr>
        <p:spPr>
          <a:xfrm rot="5400000">
            <a:off x="5722740" y="1794070"/>
            <a:ext cx="1484706" cy="376237"/>
          </a:xfrm>
          <a:prstGeom prst="round2SameRect">
            <a:avLst>
              <a:gd name="adj1" fmla="val 25975"/>
              <a:gd name="adj2" fmla="val 0"/>
            </a:avLst>
          </a:prstGeom>
          <a:solidFill>
            <a:schemeClr val="accent1"/>
          </a:solidFill>
        </p:spPr>
        <p:txBody>
          <a:bodyPr vert="vert270" lIns="252000" tIns="252000" rIns="252000" bIns="25200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a:p>
        </p:txBody>
      </p:sp>
      <p:sp>
        <p:nvSpPr>
          <p:cNvPr id="63" name="TextBox 30">
            <a:extLst>
              <a:ext uri="{FF2B5EF4-FFF2-40B4-BE49-F238E27FC236}">
                <a16:creationId xmlns:a16="http://schemas.microsoft.com/office/drawing/2014/main" id="{225ACDE9-7876-401D-B424-1D159AE4099F}"/>
              </a:ext>
            </a:extLst>
          </p:cNvPr>
          <p:cNvSpPr txBox="1">
            <a:spLocks/>
          </p:cNvSpPr>
          <p:nvPr/>
        </p:nvSpPr>
        <p:spPr>
          <a:xfrm rot="5400000">
            <a:off x="8967670" y="1462294"/>
            <a:ext cx="1484706" cy="4297202"/>
          </a:xfrm>
          <a:prstGeom prst="round2SameRect">
            <a:avLst>
              <a:gd name="adj1" fmla="val 7965"/>
              <a:gd name="adj2" fmla="val 0"/>
            </a:avLst>
          </a:prstGeom>
          <a:solidFill>
            <a:schemeClr val="accent5"/>
          </a:solidFill>
        </p:spPr>
        <p:txBody>
          <a:bodyPr vert="vert270" lIns="91440" tIns="252000" rIns="252000" bIns="36000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MPXV Spike-In</a:t>
            </a:r>
          </a:p>
          <a:p>
            <a:pPr lvl="1">
              <a:spcBef>
                <a:spcPts val="600"/>
              </a:spcBef>
            </a:pPr>
            <a:r>
              <a:rPr lang="en-US" sz="1200"/>
              <a:t>Contains probes for the whole genome enrichment of MPXV that can be spiked into any other            QIAseq </a:t>
            </a:r>
            <a:r>
              <a:rPr lang="en-US" sz="1200" err="1"/>
              <a:t>xHYB</a:t>
            </a:r>
            <a:r>
              <a:rPr lang="en-US" sz="1200"/>
              <a:t> Viral panel </a:t>
            </a:r>
          </a:p>
          <a:p>
            <a:pPr lvl="1">
              <a:spcBef>
                <a:spcPts val="600"/>
              </a:spcBef>
            </a:pPr>
            <a:r>
              <a:rPr lang="en-US" sz="1200"/>
              <a:t>Enriches for the whole genome of all MPXV clades, including ITRs</a:t>
            </a:r>
          </a:p>
        </p:txBody>
      </p:sp>
      <p:sp>
        <p:nvSpPr>
          <p:cNvPr id="64" name="TextBox 30">
            <a:extLst>
              <a:ext uri="{FF2B5EF4-FFF2-40B4-BE49-F238E27FC236}">
                <a16:creationId xmlns:a16="http://schemas.microsoft.com/office/drawing/2014/main" id="{AB27F5BB-1369-4AD8-8F5D-AAB9B99C143C}"/>
              </a:ext>
            </a:extLst>
          </p:cNvPr>
          <p:cNvSpPr txBox="1">
            <a:spLocks/>
          </p:cNvSpPr>
          <p:nvPr/>
        </p:nvSpPr>
        <p:spPr>
          <a:xfrm rot="5400000">
            <a:off x="6226351" y="2919165"/>
            <a:ext cx="1484706" cy="1383459"/>
          </a:xfrm>
          <a:prstGeom prst="round2SameRect">
            <a:avLst>
              <a:gd name="adj1" fmla="val 7965"/>
              <a:gd name="adj2" fmla="val 0"/>
            </a:avLst>
          </a:prstGeom>
          <a:solidFill>
            <a:schemeClr val="bg1"/>
          </a:solidFill>
        </p:spPr>
        <p:txBody>
          <a:bodyPr vert="vert270" lIns="252000" tIns="252000" rIns="252000" bIns="72000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6400"/>
          </a:p>
        </p:txBody>
      </p:sp>
      <p:sp>
        <p:nvSpPr>
          <p:cNvPr id="65" name="TextBox 30">
            <a:extLst>
              <a:ext uri="{FF2B5EF4-FFF2-40B4-BE49-F238E27FC236}">
                <a16:creationId xmlns:a16="http://schemas.microsoft.com/office/drawing/2014/main" id="{8459D997-15FD-4F20-A323-3CB1BD8CB8A9}"/>
              </a:ext>
            </a:extLst>
          </p:cNvPr>
          <p:cNvSpPr txBox="1">
            <a:spLocks/>
          </p:cNvSpPr>
          <p:nvPr/>
        </p:nvSpPr>
        <p:spPr>
          <a:xfrm rot="5400000">
            <a:off x="5722740" y="3422777"/>
            <a:ext cx="1484706" cy="376237"/>
          </a:xfrm>
          <a:prstGeom prst="round2SameRect">
            <a:avLst>
              <a:gd name="adj1" fmla="val 25975"/>
              <a:gd name="adj2" fmla="val 0"/>
            </a:avLst>
          </a:prstGeom>
          <a:solidFill>
            <a:schemeClr val="accent1"/>
          </a:solidFill>
        </p:spPr>
        <p:txBody>
          <a:bodyPr vert="vert270" lIns="252000" tIns="252000" rIns="252000" bIns="25200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a:p>
        </p:txBody>
      </p:sp>
      <p:sp>
        <p:nvSpPr>
          <p:cNvPr id="66" name="TextBox 30">
            <a:extLst>
              <a:ext uri="{FF2B5EF4-FFF2-40B4-BE49-F238E27FC236}">
                <a16:creationId xmlns:a16="http://schemas.microsoft.com/office/drawing/2014/main" id="{2301B3E6-B8E3-4239-97A6-0EAB32F0A724}"/>
              </a:ext>
            </a:extLst>
          </p:cNvPr>
          <p:cNvSpPr txBox="1">
            <a:spLocks/>
          </p:cNvSpPr>
          <p:nvPr/>
        </p:nvSpPr>
        <p:spPr>
          <a:xfrm rot="5400000">
            <a:off x="8967670" y="3091000"/>
            <a:ext cx="1484706" cy="4297202"/>
          </a:xfrm>
          <a:prstGeom prst="round2SameRect">
            <a:avLst>
              <a:gd name="adj1" fmla="val 7965"/>
              <a:gd name="adj2" fmla="val 0"/>
            </a:avLst>
          </a:prstGeom>
          <a:solidFill>
            <a:schemeClr val="accent5"/>
          </a:solidFill>
        </p:spPr>
        <p:txBody>
          <a:bodyPr vert="vert270" lIns="91440" tIns="252000" rIns="252000" bIns="360000" rtlCol="0" anchor="t">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MPXV Panel</a:t>
            </a:r>
          </a:p>
          <a:p>
            <a:pPr lvl="1">
              <a:spcBef>
                <a:spcPts val="600"/>
              </a:spcBef>
            </a:pPr>
            <a:r>
              <a:rPr lang="en-US" sz="1200"/>
              <a:t>Contains all reagents necessary for the hybrid capture enrichment of the whole genome of MPXV.</a:t>
            </a:r>
          </a:p>
          <a:p>
            <a:pPr lvl="1">
              <a:spcBef>
                <a:spcPts val="600"/>
              </a:spcBef>
            </a:pPr>
            <a:endParaRPr lang="en-US" sz="1200"/>
          </a:p>
          <a:p>
            <a:pPr lvl="1">
              <a:spcBef>
                <a:spcPts val="600"/>
              </a:spcBef>
            </a:pPr>
            <a:r>
              <a:rPr lang="en-US" sz="1200"/>
              <a:t>Enriches for the whole genome of all MPXV clades, including ITRs</a:t>
            </a:r>
          </a:p>
        </p:txBody>
      </p:sp>
      <p:sp>
        <p:nvSpPr>
          <p:cNvPr id="67" name="TextBox 30">
            <a:extLst>
              <a:ext uri="{FF2B5EF4-FFF2-40B4-BE49-F238E27FC236}">
                <a16:creationId xmlns:a16="http://schemas.microsoft.com/office/drawing/2014/main" id="{9C758D61-87A9-4634-88B8-F19ED2845EAB}"/>
              </a:ext>
            </a:extLst>
          </p:cNvPr>
          <p:cNvSpPr txBox="1">
            <a:spLocks/>
          </p:cNvSpPr>
          <p:nvPr/>
        </p:nvSpPr>
        <p:spPr>
          <a:xfrm rot="5400000">
            <a:off x="6226351" y="4547871"/>
            <a:ext cx="1484706" cy="1383459"/>
          </a:xfrm>
          <a:prstGeom prst="round2SameRect">
            <a:avLst>
              <a:gd name="adj1" fmla="val 7965"/>
              <a:gd name="adj2" fmla="val 0"/>
            </a:avLst>
          </a:prstGeom>
          <a:solidFill>
            <a:schemeClr val="bg1"/>
          </a:solidFill>
        </p:spPr>
        <p:txBody>
          <a:bodyPr vert="vert270" lIns="252000" tIns="252000" rIns="252000" bIns="72000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6400"/>
          </a:p>
        </p:txBody>
      </p:sp>
      <p:sp>
        <p:nvSpPr>
          <p:cNvPr id="68" name="TextBox 30">
            <a:extLst>
              <a:ext uri="{FF2B5EF4-FFF2-40B4-BE49-F238E27FC236}">
                <a16:creationId xmlns:a16="http://schemas.microsoft.com/office/drawing/2014/main" id="{23969669-1C25-47D7-9D7C-3ED13A2AD3D8}"/>
              </a:ext>
            </a:extLst>
          </p:cNvPr>
          <p:cNvSpPr txBox="1">
            <a:spLocks/>
          </p:cNvSpPr>
          <p:nvPr/>
        </p:nvSpPr>
        <p:spPr>
          <a:xfrm rot="5400000">
            <a:off x="5722740" y="5051483"/>
            <a:ext cx="1484706" cy="376237"/>
          </a:xfrm>
          <a:prstGeom prst="round2SameRect">
            <a:avLst>
              <a:gd name="adj1" fmla="val 25975"/>
              <a:gd name="adj2" fmla="val 0"/>
            </a:avLst>
          </a:prstGeom>
          <a:solidFill>
            <a:schemeClr val="accent1"/>
          </a:solidFill>
        </p:spPr>
        <p:txBody>
          <a:bodyPr vert="vert270" lIns="252000" tIns="252000" rIns="252000" bIns="25200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a:p>
        </p:txBody>
      </p:sp>
      <p:pic>
        <p:nvPicPr>
          <p:cNvPr id="30" name="Picture 29">
            <a:extLst>
              <a:ext uri="{FF2B5EF4-FFF2-40B4-BE49-F238E27FC236}">
                <a16:creationId xmlns:a16="http://schemas.microsoft.com/office/drawing/2014/main" id="{C44DACFA-734F-40F1-BEDC-C94507D0627C}"/>
              </a:ext>
            </a:extLst>
          </p:cNvPr>
          <p:cNvPicPr>
            <a:picLocks noChangeAspect="1"/>
          </p:cNvPicPr>
          <p:nvPr/>
        </p:nvPicPr>
        <p:blipFill rotWithShape="1">
          <a:blip r:embed="rId3">
            <a:extLst>
              <a:ext uri="{28A0092B-C50C-407E-A947-70E740481C1C}">
                <a14:useLocalDpi xmlns:a14="http://schemas.microsoft.com/office/drawing/2010/main" val="0"/>
              </a:ext>
            </a:extLst>
          </a:blip>
          <a:srcRect l="64691" r="3770" b="68475"/>
          <a:stretch/>
        </p:blipFill>
        <p:spPr>
          <a:xfrm>
            <a:off x="880488" y="1592188"/>
            <a:ext cx="755251" cy="697039"/>
          </a:xfrm>
          <a:prstGeom prst="rect">
            <a:avLst/>
          </a:prstGeom>
        </p:spPr>
      </p:pic>
      <p:pic>
        <p:nvPicPr>
          <p:cNvPr id="35" name="Picture 34">
            <a:extLst>
              <a:ext uri="{FF2B5EF4-FFF2-40B4-BE49-F238E27FC236}">
                <a16:creationId xmlns:a16="http://schemas.microsoft.com/office/drawing/2014/main" id="{599D27E6-A43A-488C-B7CE-EB4B5C49902E}"/>
              </a:ext>
            </a:extLst>
          </p:cNvPr>
          <p:cNvPicPr>
            <a:picLocks noChangeAspect="1"/>
          </p:cNvPicPr>
          <p:nvPr/>
        </p:nvPicPr>
        <p:blipFill rotWithShape="1">
          <a:blip r:embed="rId4"/>
          <a:srcRect l="63451" t="72230"/>
          <a:stretch/>
        </p:blipFill>
        <p:spPr>
          <a:xfrm>
            <a:off x="866487" y="4886560"/>
            <a:ext cx="826919" cy="580317"/>
          </a:xfrm>
          <a:prstGeom prst="rect">
            <a:avLst/>
          </a:prstGeom>
        </p:spPr>
      </p:pic>
      <p:pic>
        <p:nvPicPr>
          <p:cNvPr id="36" name="Picture 35">
            <a:extLst>
              <a:ext uri="{FF2B5EF4-FFF2-40B4-BE49-F238E27FC236}">
                <a16:creationId xmlns:a16="http://schemas.microsoft.com/office/drawing/2014/main" id="{EE45C103-E1AC-4927-BFFF-B6DAAB0775A8}"/>
              </a:ext>
            </a:extLst>
          </p:cNvPr>
          <p:cNvPicPr>
            <a:picLocks noChangeAspect="1"/>
          </p:cNvPicPr>
          <p:nvPr/>
        </p:nvPicPr>
        <p:blipFill rotWithShape="1">
          <a:blip r:embed="rId4"/>
          <a:srcRect l="63716" t="35042" r="-3150" b="29543"/>
          <a:stretch/>
        </p:blipFill>
        <p:spPr>
          <a:xfrm>
            <a:off x="911163" y="3281153"/>
            <a:ext cx="773464" cy="641611"/>
          </a:xfrm>
          <a:prstGeom prst="rect">
            <a:avLst/>
          </a:prstGeom>
        </p:spPr>
      </p:pic>
      <p:pic>
        <p:nvPicPr>
          <p:cNvPr id="40" name="Picture 39">
            <a:extLst>
              <a:ext uri="{FF2B5EF4-FFF2-40B4-BE49-F238E27FC236}">
                <a16:creationId xmlns:a16="http://schemas.microsoft.com/office/drawing/2014/main" id="{15906612-DECC-4B72-AA87-9D2956D9870F}"/>
              </a:ext>
            </a:extLst>
          </p:cNvPr>
          <p:cNvPicPr>
            <a:picLocks noChangeAspect="1"/>
          </p:cNvPicPr>
          <p:nvPr/>
        </p:nvPicPr>
        <p:blipFill rotWithShape="1">
          <a:blip r:embed="rId3">
            <a:extLst>
              <a:ext uri="{28A0092B-C50C-407E-A947-70E740481C1C}">
                <a14:useLocalDpi xmlns:a14="http://schemas.microsoft.com/office/drawing/2010/main" val="0"/>
              </a:ext>
            </a:extLst>
          </a:blip>
          <a:srcRect l="64691" r="3770" b="68475"/>
          <a:stretch/>
        </p:blipFill>
        <p:spPr>
          <a:xfrm>
            <a:off x="6755727" y="3281154"/>
            <a:ext cx="755251" cy="697039"/>
          </a:xfrm>
          <a:prstGeom prst="rect">
            <a:avLst/>
          </a:prstGeom>
        </p:spPr>
      </p:pic>
      <p:pic>
        <p:nvPicPr>
          <p:cNvPr id="41" name="Picture 40">
            <a:extLst>
              <a:ext uri="{FF2B5EF4-FFF2-40B4-BE49-F238E27FC236}">
                <a16:creationId xmlns:a16="http://schemas.microsoft.com/office/drawing/2014/main" id="{AD0FCE11-864C-4932-9ED8-435947A2D424}"/>
              </a:ext>
            </a:extLst>
          </p:cNvPr>
          <p:cNvPicPr>
            <a:picLocks noChangeAspect="1"/>
          </p:cNvPicPr>
          <p:nvPr/>
        </p:nvPicPr>
        <p:blipFill rotWithShape="1">
          <a:blip r:embed="rId4"/>
          <a:srcRect l="63716" t="35042" r="-3150" b="29543"/>
          <a:stretch/>
        </p:blipFill>
        <p:spPr>
          <a:xfrm>
            <a:off x="6799698" y="4913139"/>
            <a:ext cx="787099" cy="652922"/>
          </a:xfrm>
          <a:prstGeom prst="rect">
            <a:avLst/>
          </a:prstGeom>
        </p:spPr>
      </p:pic>
      <p:pic>
        <p:nvPicPr>
          <p:cNvPr id="10" name="Graphic 9" descr="Medicine with solid fill">
            <a:extLst>
              <a:ext uri="{FF2B5EF4-FFF2-40B4-BE49-F238E27FC236}">
                <a16:creationId xmlns:a16="http://schemas.microsoft.com/office/drawing/2014/main" id="{BB8772B7-EEB3-4EDD-8580-DBF13C41EC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45149" y="1592188"/>
            <a:ext cx="772399" cy="772399"/>
          </a:xfrm>
          <a:prstGeom prst="rect">
            <a:avLst/>
          </a:prstGeom>
        </p:spPr>
      </p:pic>
    </p:spTree>
    <p:extLst>
      <p:ext uri="{BB962C8B-B14F-4D97-AF65-F5344CB8AC3E}">
        <p14:creationId xmlns:p14="http://schemas.microsoft.com/office/powerpoint/2010/main" val="37948148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FD2E3-FD5B-4198-AE7D-8EE71BB3FFA3}"/>
              </a:ext>
            </a:extLst>
          </p:cNvPr>
          <p:cNvSpPr>
            <a:spLocks noGrp="1"/>
          </p:cNvSpPr>
          <p:nvPr>
            <p:ph type="title"/>
          </p:nvPr>
        </p:nvSpPr>
        <p:spPr/>
        <p:txBody>
          <a:bodyPr/>
          <a:lstStyle/>
          <a:p>
            <a:r>
              <a:rPr lang="en-US" dirty="0"/>
              <a:t>Markedly more reads on target vs kits from other suppliers </a:t>
            </a:r>
            <a:r>
              <a:rPr lang="en-US" dirty="0">
                <a:latin typeface="Arial" panose="020B0604020202020204" pitchFamily="34" charset="0"/>
                <a:cs typeface="Arial" panose="020B0604020202020204" pitchFamily="34" charset="0"/>
              </a:rPr>
              <a:t>– thanks to the built-in QIAseq FastSelect rRNA removal</a:t>
            </a:r>
            <a:endParaRPr lang="en-US" dirty="0"/>
          </a:p>
        </p:txBody>
      </p:sp>
      <p:sp>
        <p:nvSpPr>
          <p:cNvPr id="8" name="Content Placeholder 7">
            <a:extLst>
              <a:ext uri="{FF2B5EF4-FFF2-40B4-BE49-F238E27FC236}">
                <a16:creationId xmlns:a16="http://schemas.microsoft.com/office/drawing/2014/main" id="{4A5C9772-0A77-4DBE-AB8A-9ABC34A22837}"/>
              </a:ext>
            </a:extLst>
          </p:cNvPr>
          <p:cNvSpPr>
            <a:spLocks noGrp="1"/>
          </p:cNvSpPr>
          <p:nvPr>
            <p:ph idx="1"/>
          </p:nvPr>
        </p:nvSpPr>
        <p:spPr/>
        <p:txBody>
          <a:bodyPr/>
          <a:lstStyle/>
          <a:p>
            <a:r>
              <a:rPr lang="en-US" dirty="0"/>
              <a:t>Example: SARS-CoV-2 sequencing</a:t>
            </a:r>
          </a:p>
        </p:txBody>
      </p:sp>
      <p:sp>
        <p:nvSpPr>
          <p:cNvPr id="5" name="Footer Placeholder 4">
            <a:extLst>
              <a:ext uri="{FF2B5EF4-FFF2-40B4-BE49-F238E27FC236}">
                <a16:creationId xmlns:a16="http://schemas.microsoft.com/office/drawing/2014/main" id="{0DACE8EA-D54D-489F-BD68-A6CB285B6940}"/>
              </a:ext>
            </a:extLst>
          </p:cNvPr>
          <p:cNvSpPr>
            <a:spLocks noGrp="1"/>
          </p:cNvSpPr>
          <p:nvPr>
            <p:ph type="ftr" sz="quarter" idx="11"/>
          </p:nvPr>
        </p:nvSpPr>
        <p:spPr/>
        <p:txBody>
          <a:bodyPr/>
          <a:lstStyle/>
          <a:p>
            <a:r>
              <a:rPr lang="en-US" dirty="0"/>
              <a:t>QIAseq xHYB Microbial Panels</a:t>
            </a:r>
          </a:p>
        </p:txBody>
      </p:sp>
      <p:sp>
        <p:nvSpPr>
          <p:cNvPr id="6" name="Slide Number Placeholder 5">
            <a:extLst>
              <a:ext uri="{FF2B5EF4-FFF2-40B4-BE49-F238E27FC236}">
                <a16:creationId xmlns:a16="http://schemas.microsoft.com/office/drawing/2014/main" id="{221BED7D-FF87-4435-8FD7-4AB85F6C2840}"/>
              </a:ext>
            </a:extLst>
          </p:cNvPr>
          <p:cNvSpPr>
            <a:spLocks noGrp="1"/>
          </p:cNvSpPr>
          <p:nvPr>
            <p:ph type="sldNum" sz="quarter" idx="12"/>
          </p:nvPr>
        </p:nvSpPr>
        <p:spPr/>
        <p:txBody>
          <a:bodyPr/>
          <a:lstStyle/>
          <a:p>
            <a:fld id="{2829B15B-196A-403D-A1C3-C20B7FAF7988}" type="slidenum">
              <a:rPr lang="en-US" smtClean="0"/>
              <a:pPr/>
              <a:t>5</a:t>
            </a:fld>
            <a:endParaRPr lang="en-US" dirty="0"/>
          </a:p>
        </p:txBody>
      </p:sp>
      <p:graphicFrame>
        <p:nvGraphicFramePr>
          <p:cNvPr id="10" name="Chart 9">
            <a:extLst>
              <a:ext uri="{FF2B5EF4-FFF2-40B4-BE49-F238E27FC236}">
                <a16:creationId xmlns:a16="http://schemas.microsoft.com/office/drawing/2014/main" id="{BD5B32D2-C629-4969-AB7F-B9C84FB4AEB5}"/>
              </a:ext>
            </a:extLst>
          </p:cNvPr>
          <p:cNvGraphicFramePr>
            <a:graphicFrameLocks/>
          </p:cNvGraphicFramePr>
          <p:nvPr/>
        </p:nvGraphicFramePr>
        <p:xfrm>
          <a:off x="6678202" y="1518798"/>
          <a:ext cx="5178834" cy="446290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5B299343-F522-49FB-B5EA-D9FA6FF84088}"/>
              </a:ext>
            </a:extLst>
          </p:cNvPr>
          <p:cNvGraphicFramePr>
            <a:graphicFrameLocks/>
          </p:cNvGraphicFramePr>
          <p:nvPr/>
        </p:nvGraphicFramePr>
        <p:xfrm>
          <a:off x="334964" y="1677441"/>
          <a:ext cx="7247364" cy="430743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02586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asvg="http://schemas.microsoft.com/office/drawing/2016/SVG/main"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A35D4-FA61-4016-B775-7F403EFA78F8}"/>
              </a:ext>
            </a:extLst>
          </p:cNvPr>
          <p:cNvSpPr>
            <a:spLocks noGrp="1"/>
          </p:cNvSpPr>
          <p:nvPr>
            <p:ph type="title"/>
          </p:nvPr>
        </p:nvSpPr>
        <p:spPr/>
        <p:txBody>
          <a:bodyPr/>
          <a:lstStyle/>
          <a:p>
            <a:r>
              <a:rPr lang="en-US"/>
              <a:t>Flexible sample to sequencing workflow</a:t>
            </a:r>
          </a:p>
        </p:txBody>
      </p:sp>
      <p:sp>
        <p:nvSpPr>
          <p:cNvPr id="3" name="Content Placeholder 2">
            <a:extLst>
              <a:ext uri="{FF2B5EF4-FFF2-40B4-BE49-F238E27FC236}">
                <a16:creationId xmlns:a16="http://schemas.microsoft.com/office/drawing/2014/main" id="{00C15B3C-2D34-4229-A4EE-897E9D1716BE}"/>
              </a:ext>
            </a:extLst>
          </p:cNvPr>
          <p:cNvSpPr>
            <a:spLocks noGrp="1"/>
          </p:cNvSpPr>
          <p:nvPr>
            <p:ph idx="1"/>
          </p:nvPr>
        </p:nvSpPr>
        <p:spPr/>
        <p:txBody>
          <a:bodyPr/>
          <a:lstStyle/>
          <a:p>
            <a:r>
              <a:rPr lang="en-US"/>
              <a:t>Supports RNA, DNA and total nucleic acids (TNA)</a:t>
            </a:r>
          </a:p>
          <a:p>
            <a:endParaRPr lang="en-US"/>
          </a:p>
        </p:txBody>
      </p:sp>
      <p:sp>
        <p:nvSpPr>
          <p:cNvPr id="5" name="Slide Number Placeholder 4">
            <a:extLst>
              <a:ext uri="{FF2B5EF4-FFF2-40B4-BE49-F238E27FC236}">
                <a16:creationId xmlns:a16="http://schemas.microsoft.com/office/drawing/2014/main" id="{E1C916C7-48AD-41CF-9A40-C50B607E9849}"/>
              </a:ext>
            </a:extLst>
          </p:cNvPr>
          <p:cNvSpPr>
            <a:spLocks noGrp="1"/>
          </p:cNvSpPr>
          <p:nvPr>
            <p:ph type="sldNum" sz="quarter" idx="12"/>
          </p:nvPr>
        </p:nvSpPr>
        <p:spPr/>
        <p:txBody>
          <a:bodyPr/>
          <a:lstStyle/>
          <a:p>
            <a:fld id="{2829B15B-196A-403D-A1C3-C20B7FAF7988}" type="slidenum">
              <a:rPr lang="en-US" smtClean="0"/>
              <a:pPr/>
              <a:t>6</a:t>
            </a:fld>
            <a:endParaRPr lang="en-US"/>
          </a:p>
        </p:txBody>
      </p:sp>
      <p:sp>
        <p:nvSpPr>
          <p:cNvPr id="4" name="Footer Placeholder 3">
            <a:extLst>
              <a:ext uri="{FF2B5EF4-FFF2-40B4-BE49-F238E27FC236}">
                <a16:creationId xmlns:a16="http://schemas.microsoft.com/office/drawing/2014/main" id="{F3DE806F-2E48-45CF-9D67-6FF6D7B62BE0}"/>
              </a:ext>
            </a:extLst>
          </p:cNvPr>
          <p:cNvSpPr>
            <a:spLocks noGrp="1"/>
          </p:cNvSpPr>
          <p:nvPr>
            <p:ph type="ftr" sz="quarter" idx="3"/>
          </p:nvPr>
        </p:nvSpPr>
        <p:spPr/>
        <p:txBody>
          <a:bodyPr/>
          <a:lstStyle/>
          <a:p>
            <a:r>
              <a:rPr lang="en-US"/>
              <a:t>QIAseq xHYB Microbial Panels</a:t>
            </a:r>
          </a:p>
        </p:txBody>
      </p:sp>
      <p:sp>
        <p:nvSpPr>
          <p:cNvPr id="14" name="Text Placeholder 13">
            <a:extLst>
              <a:ext uri="{FF2B5EF4-FFF2-40B4-BE49-F238E27FC236}">
                <a16:creationId xmlns:a16="http://schemas.microsoft.com/office/drawing/2014/main" id="{CFC3BCE7-B387-4E8E-BCBB-4DE3B1BF198F}"/>
              </a:ext>
            </a:extLst>
          </p:cNvPr>
          <p:cNvSpPr>
            <a:spLocks noGrp="1"/>
          </p:cNvSpPr>
          <p:nvPr>
            <p:ph type="body" sz="quarter" idx="13"/>
          </p:nvPr>
        </p:nvSpPr>
        <p:spPr/>
        <p:txBody>
          <a:bodyPr/>
          <a:lstStyle/>
          <a:p>
            <a:pPr algn="r"/>
            <a:r>
              <a:rPr lang="en-US"/>
              <a:t>*GeneGlobe analysis is included with the purchase of QIAseq </a:t>
            </a:r>
            <a:r>
              <a:rPr lang="en-US" err="1"/>
              <a:t>xHYB</a:t>
            </a:r>
            <a:r>
              <a:rPr lang="en-US"/>
              <a:t> Microbial Panels</a:t>
            </a:r>
          </a:p>
        </p:txBody>
      </p:sp>
      <p:sp>
        <p:nvSpPr>
          <p:cNvPr id="6" name="Graphic 48">
            <a:extLst>
              <a:ext uri="{FF2B5EF4-FFF2-40B4-BE49-F238E27FC236}">
                <a16:creationId xmlns:a16="http://schemas.microsoft.com/office/drawing/2014/main" id="{4351E5C4-318A-49FA-8132-A41E603556FF}"/>
              </a:ext>
            </a:extLst>
          </p:cNvPr>
          <p:cNvSpPr>
            <a:spLocks noChangeAspect="1"/>
          </p:cNvSpPr>
          <p:nvPr/>
        </p:nvSpPr>
        <p:spPr>
          <a:xfrm>
            <a:off x="344488" y="3323063"/>
            <a:ext cx="2160415" cy="646772"/>
          </a:xfrm>
          <a:custGeom>
            <a:avLst/>
            <a:gdLst>
              <a:gd name="connsiteX0" fmla="*/ 3495675 w 3830937"/>
              <a:gd name="connsiteY0" fmla="*/ 1634585 h 1634585"/>
              <a:gd name="connsiteX1" fmla="*/ 76200 w 3830937"/>
              <a:gd name="connsiteY1" fmla="*/ 1634585 h 1634585"/>
              <a:gd name="connsiteX2" fmla="*/ 0 w 3830937"/>
              <a:gd name="connsiteY2" fmla="*/ 1558385 h 1634585"/>
              <a:gd name="connsiteX3" fmla="*/ 0 w 3830937"/>
              <a:gd name="connsiteY3" fmla="*/ 76200 h 1634585"/>
              <a:gd name="connsiteX4" fmla="*/ 76200 w 3830937"/>
              <a:gd name="connsiteY4" fmla="*/ 0 h 1634585"/>
              <a:gd name="connsiteX5" fmla="*/ 3495675 w 3830937"/>
              <a:gd name="connsiteY5" fmla="*/ 0 h 1634585"/>
              <a:gd name="connsiteX6" fmla="*/ 3567589 w 3830937"/>
              <a:gd name="connsiteY6" fmla="*/ 51054 h 1634585"/>
              <a:gd name="connsiteX7" fmla="*/ 3826669 w 3830937"/>
              <a:gd name="connsiteY7" fmla="*/ 792194 h 1634585"/>
              <a:gd name="connsiteX8" fmla="*/ 3826669 w 3830937"/>
              <a:gd name="connsiteY8" fmla="*/ 842486 h 1634585"/>
              <a:gd name="connsiteX9" fmla="*/ 3567589 w 3830937"/>
              <a:gd name="connsiteY9" fmla="*/ 1583627 h 1634585"/>
              <a:gd name="connsiteX10" fmla="*/ 3495675 w 3830937"/>
              <a:gd name="connsiteY10" fmla="*/ 1634585 h 1634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30937" h="1634585">
                <a:moveTo>
                  <a:pt x="3495675" y="1634585"/>
                </a:moveTo>
                <a:lnTo>
                  <a:pt x="76200" y="1634585"/>
                </a:lnTo>
                <a:cubicBezTo>
                  <a:pt x="34116" y="1634585"/>
                  <a:pt x="0" y="1600469"/>
                  <a:pt x="0" y="1558385"/>
                </a:cubicBezTo>
                <a:lnTo>
                  <a:pt x="0" y="76200"/>
                </a:lnTo>
                <a:cubicBezTo>
                  <a:pt x="0" y="34116"/>
                  <a:pt x="34116" y="0"/>
                  <a:pt x="76200" y="0"/>
                </a:cubicBezTo>
                <a:lnTo>
                  <a:pt x="3495675" y="0"/>
                </a:lnTo>
                <a:cubicBezTo>
                  <a:pt x="3528060" y="7"/>
                  <a:pt x="3556902" y="20484"/>
                  <a:pt x="3567589" y="51054"/>
                </a:cubicBezTo>
                <a:lnTo>
                  <a:pt x="3826669" y="792194"/>
                </a:lnTo>
                <a:cubicBezTo>
                  <a:pt x="3832360" y="808475"/>
                  <a:pt x="3832360" y="826205"/>
                  <a:pt x="3826669" y="842486"/>
                </a:cubicBezTo>
                <a:lnTo>
                  <a:pt x="3567589" y="1583627"/>
                </a:lnTo>
                <a:cubicBezTo>
                  <a:pt x="3556870" y="1614159"/>
                  <a:pt x="3528035" y="1634592"/>
                  <a:pt x="3495675" y="1634585"/>
                </a:cubicBezTo>
                <a:close/>
              </a:path>
            </a:pathLst>
          </a:custGeom>
          <a:solidFill>
            <a:srgbClr val="004D9F"/>
          </a:solidFill>
          <a:ln w="9525" cap="flat">
            <a:noFill/>
            <a:prstDash val="solid"/>
            <a:miter/>
          </a:ln>
        </p:spPr>
        <p:txBody>
          <a:bodyPr rtlCol="0" anchor="ctr"/>
          <a:lstStyle/>
          <a:p>
            <a:pPr algn="ctr"/>
            <a:r>
              <a:rPr lang="en-US">
                <a:solidFill>
                  <a:schemeClr val="bg1"/>
                </a:solidFill>
              </a:rPr>
              <a:t>QIAseq xHYB RT</a:t>
            </a:r>
          </a:p>
        </p:txBody>
      </p:sp>
      <p:sp>
        <p:nvSpPr>
          <p:cNvPr id="7" name="Graphic 48">
            <a:extLst>
              <a:ext uri="{FF2B5EF4-FFF2-40B4-BE49-F238E27FC236}">
                <a16:creationId xmlns:a16="http://schemas.microsoft.com/office/drawing/2014/main" id="{F93813D9-7B11-4862-BD30-E98F2A0205EE}"/>
              </a:ext>
            </a:extLst>
          </p:cNvPr>
          <p:cNvSpPr>
            <a:spLocks noChangeAspect="1"/>
          </p:cNvSpPr>
          <p:nvPr/>
        </p:nvSpPr>
        <p:spPr>
          <a:xfrm>
            <a:off x="10695398" y="3323063"/>
            <a:ext cx="1171166" cy="646772"/>
          </a:xfrm>
          <a:custGeom>
            <a:avLst/>
            <a:gdLst>
              <a:gd name="connsiteX0" fmla="*/ 3495675 w 3830937"/>
              <a:gd name="connsiteY0" fmla="*/ 1634585 h 1634585"/>
              <a:gd name="connsiteX1" fmla="*/ 76200 w 3830937"/>
              <a:gd name="connsiteY1" fmla="*/ 1634585 h 1634585"/>
              <a:gd name="connsiteX2" fmla="*/ 0 w 3830937"/>
              <a:gd name="connsiteY2" fmla="*/ 1558385 h 1634585"/>
              <a:gd name="connsiteX3" fmla="*/ 0 w 3830937"/>
              <a:gd name="connsiteY3" fmla="*/ 76200 h 1634585"/>
              <a:gd name="connsiteX4" fmla="*/ 76200 w 3830937"/>
              <a:gd name="connsiteY4" fmla="*/ 0 h 1634585"/>
              <a:gd name="connsiteX5" fmla="*/ 3495675 w 3830937"/>
              <a:gd name="connsiteY5" fmla="*/ 0 h 1634585"/>
              <a:gd name="connsiteX6" fmla="*/ 3567589 w 3830937"/>
              <a:gd name="connsiteY6" fmla="*/ 51054 h 1634585"/>
              <a:gd name="connsiteX7" fmla="*/ 3826669 w 3830937"/>
              <a:gd name="connsiteY7" fmla="*/ 792194 h 1634585"/>
              <a:gd name="connsiteX8" fmla="*/ 3826669 w 3830937"/>
              <a:gd name="connsiteY8" fmla="*/ 842486 h 1634585"/>
              <a:gd name="connsiteX9" fmla="*/ 3567589 w 3830937"/>
              <a:gd name="connsiteY9" fmla="*/ 1583627 h 1634585"/>
              <a:gd name="connsiteX10" fmla="*/ 3495675 w 3830937"/>
              <a:gd name="connsiteY10" fmla="*/ 1634585 h 1634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30937" h="1634585">
                <a:moveTo>
                  <a:pt x="3495675" y="1634585"/>
                </a:moveTo>
                <a:lnTo>
                  <a:pt x="76200" y="1634585"/>
                </a:lnTo>
                <a:cubicBezTo>
                  <a:pt x="34116" y="1634585"/>
                  <a:pt x="0" y="1600469"/>
                  <a:pt x="0" y="1558385"/>
                </a:cubicBezTo>
                <a:lnTo>
                  <a:pt x="0" y="76200"/>
                </a:lnTo>
                <a:cubicBezTo>
                  <a:pt x="0" y="34116"/>
                  <a:pt x="34116" y="0"/>
                  <a:pt x="76200" y="0"/>
                </a:cubicBezTo>
                <a:lnTo>
                  <a:pt x="3495675" y="0"/>
                </a:lnTo>
                <a:cubicBezTo>
                  <a:pt x="3528060" y="7"/>
                  <a:pt x="3556902" y="20484"/>
                  <a:pt x="3567589" y="51054"/>
                </a:cubicBezTo>
                <a:lnTo>
                  <a:pt x="3826669" y="792194"/>
                </a:lnTo>
                <a:cubicBezTo>
                  <a:pt x="3832360" y="808475"/>
                  <a:pt x="3832360" y="826205"/>
                  <a:pt x="3826669" y="842486"/>
                </a:cubicBezTo>
                <a:lnTo>
                  <a:pt x="3567589" y="1583627"/>
                </a:lnTo>
                <a:cubicBezTo>
                  <a:pt x="3556870" y="1614159"/>
                  <a:pt x="3528035" y="1634592"/>
                  <a:pt x="3495675" y="1634585"/>
                </a:cubicBezTo>
                <a:close/>
              </a:path>
            </a:pathLst>
          </a:custGeom>
          <a:solidFill>
            <a:srgbClr val="004D9F"/>
          </a:solidFill>
          <a:ln w="9525" cap="flat">
            <a:noFill/>
            <a:prstDash val="solid"/>
            <a:miter/>
          </a:ln>
        </p:spPr>
        <p:txBody>
          <a:bodyPr rtlCol="0" anchor="ctr"/>
          <a:lstStyle/>
          <a:p>
            <a:pPr algn="ctr"/>
            <a:r>
              <a:rPr lang="en-US">
                <a:solidFill>
                  <a:schemeClr val="bg1"/>
                </a:solidFill>
              </a:rPr>
              <a:t>Analysis</a:t>
            </a:r>
          </a:p>
        </p:txBody>
      </p:sp>
      <p:sp>
        <p:nvSpPr>
          <p:cNvPr id="8" name="Graphic 48">
            <a:extLst>
              <a:ext uri="{FF2B5EF4-FFF2-40B4-BE49-F238E27FC236}">
                <a16:creationId xmlns:a16="http://schemas.microsoft.com/office/drawing/2014/main" id="{19E61C8B-961B-4BCB-A4A8-6F46E882D54C}"/>
              </a:ext>
            </a:extLst>
          </p:cNvPr>
          <p:cNvSpPr>
            <a:spLocks noChangeAspect="1"/>
          </p:cNvSpPr>
          <p:nvPr/>
        </p:nvSpPr>
        <p:spPr>
          <a:xfrm>
            <a:off x="2684903" y="3323063"/>
            <a:ext cx="2160415" cy="646772"/>
          </a:xfrm>
          <a:custGeom>
            <a:avLst/>
            <a:gdLst>
              <a:gd name="connsiteX0" fmla="*/ 3495675 w 3830937"/>
              <a:gd name="connsiteY0" fmla="*/ 1634585 h 1634585"/>
              <a:gd name="connsiteX1" fmla="*/ 76200 w 3830937"/>
              <a:gd name="connsiteY1" fmla="*/ 1634585 h 1634585"/>
              <a:gd name="connsiteX2" fmla="*/ 0 w 3830937"/>
              <a:gd name="connsiteY2" fmla="*/ 1558385 h 1634585"/>
              <a:gd name="connsiteX3" fmla="*/ 0 w 3830937"/>
              <a:gd name="connsiteY3" fmla="*/ 76200 h 1634585"/>
              <a:gd name="connsiteX4" fmla="*/ 76200 w 3830937"/>
              <a:gd name="connsiteY4" fmla="*/ 0 h 1634585"/>
              <a:gd name="connsiteX5" fmla="*/ 3495675 w 3830937"/>
              <a:gd name="connsiteY5" fmla="*/ 0 h 1634585"/>
              <a:gd name="connsiteX6" fmla="*/ 3567589 w 3830937"/>
              <a:gd name="connsiteY6" fmla="*/ 51054 h 1634585"/>
              <a:gd name="connsiteX7" fmla="*/ 3826669 w 3830937"/>
              <a:gd name="connsiteY7" fmla="*/ 792194 h 1634585"/>
              <a:gd name="connsiteX8" fmla="*/ 3826669 w 3830937"/>
              <a:gd name="connsiteY8" fmla="*/ 842486 h 1634585"/>
              <a:gd name="connsiteX9" fmla="*/ 3567589 w 3830937"/>
              <a:gd name="connsiteY9" fmla="*/ 1583627 h 1634585"/>
              <a:gd name="connsiteX10" fmla="*/ 3495675 w 3830937"/>
              <a:gd name="connsiteY10" fmla="*/ 1634585 h 1634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30937" h="1634585">
                <a:moveTo>
                  <a:pt x="3495675" y="1634585"/>
                </a:moveTo>
                <a:lnTo>
                  <a:pt x="76200" y="1634585"/>
                </a:lnTo>
                <a:cubicBezTo>
                  <a:pt x="34116" y="1634585"/>
                  <a:pt x="0" y="1600469"/>
                  <a:pt x="0" y="1558385"/>
                </a:cubicBezTo>
                <a:lnTo>
                  <a:pt x="0" y="76200"/>
                </a:lnTo>
                <a:cubicBezTo>
                  <a:pt x="0" y="34116"/>
                  <a:pt x="34116" y="0"/>
                  <a:pt x="76200" y="0"/>
                </a:cubicBezTo>
                <a:lnTo>
                  <a:pt x="3495675" y="0"/>
                </a:lnTo>
                <a:cubicBezTo>
                  <a:pt x="3528060" y="7"/>
                  <a:pt x="3556902" y="20484"/>
                  <a:pt x="3567589" y="51054"/>
                </a:cubicBezTo>
                <a:lnTo>
                  <a:pt x="3826669" y="792194"/>
                </a:lnTo>
                <a:cubicBezTo>
                  <a:pt x="3832360" y="808475"/>
                  <a:pt x="3832360" y="826205"/>
                  <a:pt x="3826669" y="842486"/>
                </a:cubicBezTo>
                <a:lnTo>
                  <a:pt x="3567589" y="1583627"/>
                </a:lnTo>
                <a:cubicBezTo>
                  <a:pt x="3556870" y="1614159"/>
                  <a:pt x="3528035" y="1634592"/>
                  <a:pt x="3495675" y="1634585"/>
                </a:cubicBezTo>
                <a:close/>
              </a:path>
            </a:pathLst>
          </a:custGeom>
          <a:solidFill>
            <a:schemeClr val="accent3"/>
          </a:solidFill>
          <a:ln w="9525" cap="flat">
            <a:noFill/>
            <a:prstDash val="solid"/>
            <a:miter/>
          </a:ln>
        </p:spPr>
        <p:txBody>
          <a:bodyPr rtlCol="0" anchor="ctr"/>
          <a:lstStyle/>
          <a:p>
            <a:pPr algn="ctr"/>
            <a:r>
              <a:rPr lang="en-US">
                <a:solidFill>
                  <a:schemeClr val="bg1"/>
                </a:solidFill>
              </a:rPr>
              <a:t>QIAseq FX DNA Library Kit</a:t>
            </a:r>
          </a:p>
        </p:txBody>
      </p:sp>
      <p:sp>
        <p:nvSpPr>
          <p:cNvPr id="9" name="Graphic 48">
            <a:extLst>
              <a:ext uri="{FF2B5EF4-FFF2-40B4-BE49-F238E27FC236}">
                <a16:creationId xmlns:a16="http://schemas.microsoft.com/office/drawing/2014/main" id="{26898E91-A1A8-487C-B0E8-1C722414A402}"/>
              </a:ext>
            </a:extLst>
          </p:cNvPr>
          <p:cNvSpPr>
            <a:spLocks noChangeAspect="1"/>
          </p:cNvSpPr>
          <p:nvPr/>
        </p:nvSpPr>
        <p:spPr>
          <a:xfrm>
            <a:off x="5025318" y="3323063"/>
            <a:ext cx="4059643" cy="646772"/>
          </a:xfrm>
          <a:custGeom>
            <a:avLst/>
            <a:gdLst>
              <a:gd name="connsiteX0" fmla="*/ 3495675 w 3830937"/>
              <a:gd name="connsiteY0" fmla="*/ 1634585 h 1634585"/>
              <a:gd name="connsiteX1" fmla="*/ 76200 w 3830937"/>
              <a:gd name="connsiteY1" fmla="*/ 1634585 h 1634585"/>
              <a:gd name="connsiteX2" fmla="*/ 0 w 3830937"/>
              <a:gd name="connsiteY2" fmla="*/ 1558385 h 1634585"/>
              <a:gd name="connsiteX3" fmla="*/ 0 w 3830937"/>
              <a:gd name="connsiteY3" fmla="*/ 76200 h 1634585"/>
              <a:gd name="connsiteX4" fmla="*/ 76200 w 3830937"/>
              <a:gd name="connsiteY4" fmla="*/ 0 h 1634585"/>
              <a:gd name="connsiteX5" fmla="*/ 3495675 w 3830937"/>
              <a:gd name="connsiteY5" fmla="*/ 0 h 1634585"/>
              <a:gd name="connsiteX6" fmla="*/ 3567589 w 3830937"/>
              <a:gd name="connsiteY6" fmla="*/ 51054 h 1634585"/>
              <a:gd name="connsiteX7" fmla="*/ 3826669 w 3830937"/>
              <a:gd name="connsiteY7" fmla="*/ 792194 h 1634585"/>
              <a:gd name="connsiteX8" fmla="*/ 3826669 w 3830937"/>
              <a:gd name="connsiteY8" fmla="*/ 842486 h 1634585"/>
              <a:gd name="connsiteX9" fmla="*/ 3567589 w 3830937"/>
              <a:gd name="connsiteY9" fmla="*/ 1583627 h 1634585"/>
              <a:gd name="connsiteX10" fmla="*/ 3495675 w 3830937"/>
              <a:gd name="connsiteY10" fmla="*/ 1634585 h 1634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30937" h="1634585">
                <a:moveTo>
                  <a:pt x="3495675" y="1634585"/>
                </a:moveTo>
                <a:lnTo>
                  <a:pt x="76200" y="1634585"/>
                </a:lnTo>
                <a:cubicBezTo>
                  <a:pt x="34116" y="1634585"/>
                  <a:pt x="0" y="1600469"/>
                  <a:pt x="0" y="1558385"/>
                </a:cubicBezTo>
                <a:lnTo>
                  <a:pt x="0" y="76200"/>
                </a:lnTo>
                <a:cubicBezTo>
                  <a:pt x="0" y="34116"/>
                  <a:pt x="34116" y="0"/>
                  <a:pt x="76200" y="0"/>
                </a:cubicBezTo>
                <a:lnTo>
                  <a:pt x="3495675" y="0"/>
                </a:lnTo>
                <a:cubicBezTo>
                  <a:pt x="3528060" y="7"/>
                  <a:pt x="3556902" y="20484"/>
                  <a:pt x="3567589" y="51054"/>
                </a:cubicBezTo>
                <a:lnTo>
                  <a:pt x="3826669" y="792194"/>
                </a:lnTo>
                <a:cubicBezTo>
                  <a:pt x="3832360" y="808475"/>
                  <a:pt x="3832360" y="826205"/>
                  <a:pt x="3826669" y="842486"/>
                </a:cubicBezTo>
                <a:lnTo>
                  <a:pt x="3567589" y="1583627"/>
                </a:lnTo>
                <a:cubicBezTo>
                  <a:pt x="3556870" y="1614159"/>
                  <a:pt x="3528035" y="1634592"/>
                  <a:pt x="3495675" y="1634585"/>
                </a:cubicBezTo>
                <a:close/>
              </a:path>
            </a:pathLst>
          </a:custGeom>
          <a:solidFill>
            <a:srgbClr val="004D9F"/>
          </a:solidFill>
          <a:ln w="9525" cap="flat">
            <a:noFill/>
            <a:prstDash val="solid"/>
            <a:miter/>
          </a:ln>
        </p:spPr>
        <p:txBody>
          <a:bodyPr rtlCol="0" anchor="ctr"/>
          <a:lstStyle/>
          <a:p>
            <a:pPr algn="ctr"/>
            <a:r>
              <a:rPr lang="en-US">
                <a:solidFill>
                  <a:schemeClr val="bg1"/>
                </a:solidFill>
              </a:rPr>
              <a:t>QIAseq xHYB Microbial Panels</a:t>
            </a:r>
          </a:p>
        </p:txBody>
      </p:sp>
      <p:sp>
        <p:nvSpPr>
          <p:cNvPr id="10" name="Graphic 48">
            <a:extLst>
              <a:ext uri="{FF2B5EF4-FFF2-40B4-BE49-F238E27FC236}">
                <a16:creationId xmlns:a16="http://schemas.microsoft.com/office/drawing/2014/main" id="{C610379A-6C1F-4B3D-B90F-D2E2DD11D761}"/>
              </a:ext>
            </a:extLst>
          </p:cNvPr>
          <p:cNvSpPr>
            <a:spLocks noChangeAspect="1"/>
          </p:cNvSpPr>
          <p:nvPr/>
        </p:nvSpPr>
        <p:spPr>
          <a:xfrm>
            <a:off x="9263928" y="3333328"/>
            <a:ext cx="1252503" cy="646772"/>
          </a:xfrm>
          <a:custGeom>
            <a:avLst/>
            <a:gdLst>
              <a:gd name="connsiteX0" fmla="*/ 3495675 w 3830937"/>
              <a:gd name="connsiteY0" fmla="*/ 1634585 h 1634585"/>
              <a:gd name="connsiteX1" fmla="*/ 76200 w 3830937"/>
              <a:gd name="connsiteY1" fmla="*/ 1634585 h 1634585"/>
              <a:gd name="connsiteX2" fmla="*/ 0 w 3830937"/>
              <a:gd name="connsiteY2" fmla="*/ 1558385 h 1634585"/>
              <a:gd name="connsiteX3" fmla="*/ 0 w 3830937"/>
              <a:gd name="connsiteY3" fmla="*/ 76200 h 1634585"/>
              <a:gd name="connsiteX4" fmla="*/ 76200 w 3830937"/>
              <a:gd name="connsiteY4" fmla="*/ 0 h 1634585"/>
              <a:gd name="connsiteX5" fmla="*/ 3495675 w 3830937"/>
              <a:gd name="connsiteY5" fmla="*/ 0 h 1634585"/>
              <a:gd name="connsiteX6" fmla="*/ 3567589 w 3830937"/>
              <a:gd name="connsiteY6" fmla="*/ 51054 h 1634585"/>
              <a:gd name="connsiteX7" fmla="*/ 3826669 w 3830937"/>
              <a:gd name="connsiteY7" fmla="*/ 792194 h 1634585"/>
              <a:gd name="connsiteX8" fmla="*/ 3826669 w 3830937"/>
              <a:gd name="connsiteY8" fmla="*/ 842486 h 1634585"/>
              <a:gd name="connsiteX9" fmla="*/ 3567589 w 3830937"/>
              <a:gd name="connsiteY9" fmla="*/ 1583627 h 1634585"/>
              <a:gd name="connsiteX10" fmla="*/ 3495675 w 3830937"/>
              <a:gd name="connsiteY10" fmla="*/ 1634585 h 1634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30937" h="1634585">
                <a:moveTo>
                  <a:pt x="3495675" y="1634585"/>
                </a:moveTo>
                <a:lnTo>
                  <a:pt x="76200" y="1634585"/>
                </a:lnTo>
                <a:cubicBezTo>
                  <a:pt x="34116" y="1634585"/>
                  <a:pt x="0" y="1600469"/>
                  <a:pt x="0" y="1558385"/>
                </a:cubicBezTo>
                <a:lnTo>
                  <a:pt x="0" y="76200"/>
                </a:lnTo>
                <a:cubicBezTo>
                  <a:pt x="0" y="34116"/>
                  <a:pt x="34116" y="0"/>
                  <a:pt x="76200" y="0"/>
                </a:cubicBezTo>
                <a:lnTo>
                  <a:pt x="3495675" y="0"/>
                </a:lnTo>
                <a:cubicBezTo>
                  <a:pt x="3528060" y="7"/>
                  <a:pt x="3556902" y="20484"/>
                  <a:pt x="3567589" y="51054"/>
                </a:cubicBezTo>
                <a:lnTo>
                  <a:pt x="3826669" y="792194"/>
                </a:lnTo>
                <a:cubicBezTo>
                  <a:pt x="3832360" y="808475"/>
                  <a:pt x="3832360" y="826205"/>
                  <a:pt x="3826669" y="842486"/>
                </a:cubicBezTo>
                <a:lnTo>
                  <a:pt x="3567589" y="1583627"/>
                </a:lnTo>
                <a:cubicBezTo>
                  <a:pt x="3556870" y="1614159"/>
                  <a:pt x="3528035" y="1634592"/>
                  <a:pt x="3495675" y="1634585"/>
                </a:cubicBezTo>
                <a:close/>
              </a:path>
            </a:pathLst>
          </a:custGeom>
          <a:solidFill>
            <a:schemeClr val="accent3"/>
          </a:solidFill>
          <a:ln w="9525" cap="flat">
            <a:noFill/>
            <a:prstDash val="solid"/>
            <a:miter/>
          </a:ln>
        </p:spPr>
        <p:txBody>
          <a:bodyPr rtlCol="0" anchor="ctr"/>
          <a:lstStyle/>
          <a:p>
            <a:pPr algn="ctr"/>
            <a:r>
              <a:rPr lang="en-US">
                <a:solidFill>
                  <a:schemeClr val="bg1"/>
                </a:solidFill>
              </a:rPr>
              <a:t>Sequencing</a:t>
            </a:r>
          </a:p>
        </p:txBody>
      </p:sp>
      <p:sp>
        <p:nvSpPr>
          <p:cNvPr id="11" name="Freeform 5">
            <a:extLst>
              <a:ext uri="{FF2B5EF4-FFF2-40B4-BE49-F238E27FC236}">
                <a16:creationId xmlns:a16="http://schemas.microsoft.com/office/drawing/2014/main" id="{E0595776-AE02-472B-8951-5FCBC26F31E2}"/>
              </a:ext>
            </a:extLst>
          </p:cNvPr>
          <p:cNvSpPr>
            <a:spLocks noEditPoints="1"/>
          </p:cNvSpPr>
          <p:nvPr/>
        </p:nvSpPr>
        <p:spPr bwMode="auto">
          <a:xfrm>
            <a:off x="344488" y="2710689"/>
            <a:ext cx="660743" cy="552333"/>
          </a:xfrm>
          <a:custGeom>
            <a:avLst/>
            <a:gdLst>
              <a:gd name="T0" fmla="*/ 448 w 448"/>
              <a:gd name="T1" fmla="*/ 0 h 384"/>
              <a:gd name="T2" fmla="*/ 448 w 448"/>
              <a:gd name="T3" fmla="*/ 0 h 384"/>
              <a:gd name="T4" fmla="*/ 448 w 448"/>
              <a:gd name="T5" fmla="*/ 0 h 384"/>
              <a:gd name="T6" fmla="*/ 0 w 448"/>
              <a:gd name="T7" fmla="*/ 0 h 384"/>
              <a:gd name="T8" fmla="*/ 0 w 448"/>
              <a:gd name="T9" fmla="*/ 0 h 384"/>
              <a:gd name="T10" fmla="*/ 0 w 448"/>
              <a:gd name="T11" fmla="*/ 324 h 384"/>
              <a:gd name="T12" fmla="*/ 302 w 448"/>
              <a:gd name="T13" fmla="*/ 324 h 384"/>
              <a:gd name="T14" fmla="*/ 312 w 448"/>
              <a:gd name="T15" fmla="*/ 368 h 384"/>
              <a:gd name="T16" fmla="*/ 332 w 448"/>
              <a:gd name="T17" fmla="*/ 384 h 384"/>
              <a:gd name="T18" fmla="*/ 352 w 448"/>
              <a:gd name="T19" fmla="*/ 368 h 384"/>
              <a:gd name="T20" fmla="*/ 362 w 448"/>
              <a:gd name="T21" fmla="*/ 324 h 384"/>
              <a:gd name="T22" fmla="*/ 448 w 448"/>
              <a:gd name="T23" fmla="*/ 324 h 384"/>
              <a:gd name="T24" fmla="*/ 448 w 448"/>
              <a:gd name="T25" fmla="*/ 324 h 384"/>
              <a:gd name="T26" fmla="*/ 448 w 448"/>
              <a:gd name="T27" fmla="*/ 0 h 384"/>
              <a:gd name="T28" fmla="*/ 296 w 448"/>
              <a:gd name="T29" fmla="*/ 144 h 384"/>
              <a:gd name="T30" fmla="*/ 296 w 448"/>
              <a:gd name="T31" fmla="*/ 128 h 384"/>
              <a:gd name="T32" fmla="*/ 368 w 448"/>
              <a:gd name="T33" fmla="*/ 128 h 384"/>
              <a:gd name="T34" fmla="*/ 368 w 448"/>
              <a:gd name="T35" fmla="*/ 144 h 384"/>
              <a:gd name="T36" fmla="*/ 360 w 448"/>
              <a:gd name="T37" fmla="*/ 144 h 384"/>
              <a:gd name="T38" fmla="*/ 360 w 448"/>
              <a:gd name="T39" fmla="*/ 291 h 384"/>
              <a:gd name="T40" fmla="*/ 344 w 448"/>
              <a:gd name="T41" fmla="*/ 366 h 384"/>
              <a:gd name="T42" fmla="*/ 332 w 448"/>
              <a:gd name="T43" fmla="*/ 376 h 384"/>
              <a:gd name="T44" fmla="*/ 320 w 448"/>
              <a:gd name="T45" fmla="*/ 366 h 384"/>
              <a:gd name="T46" fmla="*/ 304 w 448"/>
              <a:gd name="T47" fmla="*/ 292 h 384"/>
              <a:gd name="T48" fmla="*/ 304 w 448"/>
              <a:gd name="T49" fmla="*/ 144 h 384"/>
              <a:gd name="T50" fmla="*/ 296 w 448"/>
              <a:gd name="T51" fmla="*/ 144 h 384"/>
              <a:gd name="T52" fmla="*/ 16 w 448"/>
              <a:gd name="T53" fmla="*/ 16 h 384"/>
              <a:gd name="T54" fmla="*/ 112 w 448"/>
              <a:gd name="T55" fmla="*/ 16 h 384"/>
              <a:gd name="T56" fmla="*/ 112 w 448"/>
              <a:gd name="T57" fmla="*/ 176 h 384"/>
              <a:gd name="T58" fmla="*/ 112 w 448"/>
              <a:gd name="T59" fmla="*/ 176 h 384"/>
              <a:gd name="T60" fmla="*/ 120 w 448"/>
              <a:gd name="T61" fmla="*/ 176 h 384"/>
              <a:gd name="T62" fmla="*/ 296 w 448"/>
              <a:gd name="T63" fmla="*/ 176 h 384"/>
              <a:gd name="T64" fmla="*/ 296 w 448"/>
              <a:gd name="T65" fmla="*/ 292 h 384"/>
              <a:gd name="T66" fmla="*/ 296 w 448"/>
              <a:gd name="T67" fmla="*/ 293 h 384"/>
              <a:gd name="T68" fmla="*/ 299 w 448"/>
              <a:gd name="T69" fmla="*/ 308 h 384"/>
              <a:gd name="T70" fmla="*/ 16 w 448"/>
              <a:gd name="T71" fmla="*/ 308 h 384"/>
              <a:gd name="T72" fmla="*/ 16 w 448"/>
              <a:gd name="T73" fmla="*/ 16 h 384"/>
              <a:gd name="T74" fmla="*/ 328 w 448"/>
              <a:gd name="T75" fmla="*/ 16 h 384"/>
              <a:gd name="T76" fmla="*/ 328 w 448"/>
              <a:gd name="T77" fmla="*/ 120 h 384"/>
              <a:gd name="T78" fmla="*/ 288 w 448"/>
              <a:gd name="T79" fmla="*/ 120 h 384"/>
              <a:gd name="T80" fmla="*/ 288 w 448"/>
              <a:gd name="T81" fmla="*/ 152 h 384"/>
              <a:gd name="T82" fmla="*/ 296 w 448"/>
              <a:gd name="T83" fmla="*/ 152 h 384"/>
              <a:gd name="T84" fmla="*/ 296 w 448"/>
              <a:gd name="T85" fmla="*/ 168 h 384"/>
              <a:gd name="T86" fmla="*/ 120 w 448"/>
              <a:gd name="T87" fmla="*/ 168 h 384"/>
              <a:gd name="T88" fmla="*/ 120 w 448"/>
              <a:gd name="T89" fmla="*/ 16 h 384"/>
              <a:gd name="T90" fmla="*/ 328 w 448"/>
              <a:gd name="T91" fmla="*/ 16 h 384"/>
              <a:gd name="T92" fmla="*/ 336 w 448"/>
              <a:gd name="T93" fmla="*/ 16 h 384"/>
              <a:gd name="T94" fmla="*/ 432 w 448"/>
              <a:gd name="T95" fmla="*/ 16 h 384"/>
              <a:gd name="T96" fmla="*/ 432 w 448"/>
              <a:gd name="T97" fmla="*/ 308 h 384"/>
              <a:gd name="T98" fmla="*/ 365 w 448"/>
              <a:gd name="T99" fmla="*/ 308 h 384"/>
              <a:gd name="T100" fmla="*/ 368 w 448"/>
              <a:gd name="T101" fmla="*/ 292 h 384"/>
              <a:gd name="T102" fmla="*/ 368 w 448"/>
              <a:gd name="T103" fmla="*/ 292 h 384"/>
              <a:gd name="T104" fmla="*/ 368 w 448"/>
              <a:gd name="T105" fmla="*/ 152 h 384"/>
              <a:gd name="T106" fmla="*/ 376 w 448"/>
              <a:gd name="T107" fmla="*/ 152 h 384"/>
              <a:gd name="T108" fmla="*/ 376 w 448"/>
              <a:gd name="T109" fmla="*/ 120 h 384"/>
              <a:gd name="T110" fmla="*/ 336 w 448"/>
              <a:gd name="T111" fmla="*/ 120 h 384"/>
              <a:gd name="T112" fmla="*/ 336 w 448"/>
              <a:gd name="T113" fmla="*/ 1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8" h="384">
                <a:moveTo>
                  <a:pt x="448" y="0"/>
                </a:moveTo>
                <a:cubicBezTo>
                  <a:pt x="448" y="0"/>
                  <a:pt x="448" y="0"/>
                  <a:pt x="448" y="0"/>
                </a:cubicBezTo>
                <a:cubicBezTo>
                  <a:pt x="448" y="0"/>
                  <a:pt x="448" y="0"/>
                  <a:pt x="448" y="0"/>
                </a:cubicBezTo>
                <a:cubicBezTo>
                  <a:pt x="0" y="0"/>
                  <a:pt x="0" y="0"/>
                  <a:pt x="0" y="0"/>
                </a:cubicBezTo>
                <a:cubicBezTo>
                  <a:pt x="0" y="0"/>
                  <a:pt x="0" y="0"/>
                  <a:pt x="0" y="0"/>
                </a:cubicBezTo>
                <a:cubicBezTo>
                  <a:pt x="0" y="324"/>
                  <a:pt x="0" y="324"/>
                  <a:pt x="0" y="324"/>
                </a:cubicBezTo>
                <a:cubicBezTo>
                  <a:pt x="302" y="324"/>
                  <a:pt x="302" y="324"/>
                  <a:pt x="302" y="324"/>
                </a:cubicBezTo>
                <a:cubicBezTo>
                  <a:pt x="306" y="345"/>
                  <a:pt x="309" y="357"/>
                  <a:pt x="312" y="368"/>
                </a:cubicBezTo>
                <a:cubicBezTo>
                  <a:pt x="315" y="380"/>
                  <a:pt x="325" y="384"/>
                  <a:pt x="332" y="384"/>
                </a:cubicBezTo>
                <a:cubicBezTo>
                  <a:pt x="339" y="384"/>
                  <a:pt x="349" y="380"/>
                  <a:pt x="352" y="368"/>
                </a:cubicBezTo>
                <a:cubicBezTo>
                  <a:pt x="355" y="357"/>
                  <a:pt x="358" y="345"/>
                  <a:pt x="362" y="324"/>
                </a:cubicBezTo>
                <a:cubicBezTo>
                  <a:pt x="448" y="324"/>
                  <a:pt x="448" y="324"/>
                  <a:pt x="448" y="324"/>
                </a:cubicBezTo>
                <a:cubicBezTo>
                  <a:pt x="448" y="324"/>
                  <a:pt x="448" y="324"/>
                  <a:pt x="448" y="324"/>
                </a:cubicBezTo>
                <a:cubicBezTo>
                  <a:pt x="448" y="0"/>
                  <a:pt x="448" y="0"/>
                  <a:pt x="448" y="0"/>
                </a:cubicBezTo>
                <a:close/>
                <a:moveTo>
                  <a:pt x="296" y="144"/>
                </a:moveTo>
                <a:cubicBezTo>
                  <a:pt x="296" y="128"/>
                  <a:pt x="296" y="128"/>
                  <a:pt x="296" y="128"/>
                </a:cubicBezTo>
                <a:cubicBezTo>
                  <a:pt x="368" y="128"/>
                  <a:pt x="368" y="128"/>
                  <a:pt x="368" y="128"/>
                </a:cubicBezTo>
                <a:cubicBezTo>
                  <a:pt x="368" y="144"/>
                  <a:pt x="368" y="144"/>
                  <a:pt x="368" y="144"/>
                </a:cubicBezTo>
                <a:cubicBezTo>
                  <a:pt x="360" y="144"/>
                  <a:pt x="360" y="144"/>
                  <a:pt x="360" y="144"/>
                </a:cubicBezTo>
                <a:cubicBezTo>
                  <a:pt x="360" y="291"/>
                  <a:pt x="360" y="291"/>
                  <a:pt x="360" y="291"/>
                </a:cubicBezTo>
                <a:cubicBezTo>
                  <a:pt x="352" y="334"/>
                  <a:pt x="348" y="350"/>
                  <a:pt x="344" y="366"/>
                </a:cubicBezTo>
                <a:cubicBezTo>
                  <a:pt x="342" y="376"/>
                  <a:pt x="334" y="376"/>
                  <a:pt x="332" y="376"/>
                </a:cubicBezTo>
                <a:cubicBezTo>
                  <a:pt x="330" y="376"/>
                  <a:pt x="322" y="376"/>
                  <a:pt x="320" y="366"/>
                </a:cubicBezTo>
                <a:cubicBezTo>
                  <a:pt x="316" y="350"/>
                  <a:pt x="312" y="334"/>
                  <a:pt x="304" y="292"/>
                </a:cubicBezTo>
                <a:cubicBezTo>
                  <a:pt x="304" y="144"/>
                  <a:pt x="304" y="144"/>
                  <a:pt x="304" y="144"/>
                </a:cubicBezTo>
                <a:cubicBezTo>
                  <a:pt x="296" y="144"/>
                  <a:pt x="296" y="144"/>
                  <a:pt x="296" y="144"/>
                </a:cubicBezTo>
                <a:close/>
                <a:moveTo>
                  <a:pt x="16" y="16"/>
                </a:moveTo>
                <a:cubicBezTo>
                  <a:pt x="112" y="16"/>
                  <a:pt x="112" y="16"/>
                  <a:pt x="112" y="16"/>
                </a:cubicBezTo>
                <a:cubicBezTo>
                  <a:pt x="112" y="176"/>
                  <a:pt x="112" y="176"/>
                  <a:pt x="112" y="176"/>
                </a:cubicBezTo>
                <a:cubicBezTo>
                  <a:pt x="112" y="176"/>
                  <a:pt x="112" y="176"/>
                  <a:pt x="112" y="176"/>
                </a:cubicBezTo>
                <a:cubicBezTo>
                  <a:pt x="120" y="176"/>
                  <a:pt x="120" y="176"/>
                  <a:pt x="120" y="176"/>
                </a:cubicBezTo>
                <a:cubicBezTo>
                  <a:pt x="296" y="176"/>
                  <a:pt x="296" y="176"/>
                  <a:pt x="296" y="176"/>
                </a:cubicBezTo>
                <a:cubicBezTo>
                  <a:pt x="296" y="292"/>
                  <a:pt x="296" y="292"/>
                  <a:pt x="296" y="292"/>
                </a:cubicBezTo>
                <a:cubicBezTo>
                  <a:pt x="296" y="293"/>
                  <a:pt x="296" y="293"/>
                  <a:pt x="296" y="293"/>
                </a:cubicBezTo>
                <a:cubicBezTo>
                  <a:pt x="297" y="298"/>
                  <a:pt x="298" y="303"/>
                  <a:pt x="299" y="308"/>
                </a:cubicBezTo>
                <a:cubicBezTo>
                  <a:pt x="16" y="308"/>
                  <a:pt x="16" y="308"/>
                  <a:pt x="16" y="308"/>
                </a:cubicBezTo>
                <a:cubicBezTo>
                  <a:pt x="16" y="16"/>
                  <a:pt x="16" y="16"/>
                  <a:pt x="16" y="16"/>
                </a:cubicBezTo>
                <a:close/>
                <a:moveTo>
                  <a:pt x="328" y="16"/>
                </a:moveTo>
                <a:cubicBezTo>
                  <a:pt x="328" y="120"/>
                  <a:pt x="328" y="120"/>
                  <a:pt x="328" y="120"/>
                </a:cubicBezTo>
                <a:cubicBezTo>
                  <a:pt x="288" y="120"/>
                  <a:pt x="288" y="120"/>
                  <a:pt x="288" y="120"/>
                </a:cubicBezTo>
                <a:cubicBezTo>
                  <a:pt x="288" y="152"/>
                  <a:pt x="288" y="152"/>
                  <a:pt x="288" y="152"/>
                </a:cubicBezTo>
                <a:cubicBezTo>
                  <a:pt x="296" y="152"/>
                  <a:pt x="296" y="152"/>
                  <a:pt x="296" y="152"/>
                </a:cubicBezTo>
                <a:cubicBezTo>
                  <a:pt x="296" y="168"/>
                  <a:pt x="296" y="168"/>
                  <a:pt x="296" y="168"/>
                </a:cubicBezTo>
                <a:cubicBezTo>
                  <a:pt x="120" y="168"/>
                  <a:pt x="120" y="168"/>
                  <a:pt x="120" y="168"/>
                </a:cubicBezTo>
                <a:cubicBezTo>
                  <a:pt x="120" y="16"/>
                  <a:pt x="120" y="16"/>
                  <a:pt x="120" y="16"/>
                </a:cubicBezTo>
                <a:cubicBezTo>
                  <a:pt x="328" y="16"/>
                  <a:pt x="328" y="16"/>
                  <a:pt x="328" y="16"/>
                </a:cubicBezTo>
                <a:close/>
                <a:moveTo>
                  <a:pt x="336" y="16"/>
                </a:moveTo>
                <a:cubicBezTo>
                  <a:pt x="432" y="16"/>
                  <a:pt x="432" y="16"/>
                  <a:pt x="432" y="16"/>
                </a:cubicBezTo>
                <a:cubicBezTo>
                  <a:pt x="432" y="308"/>
                  <a:pt x="432" y="308"/>
                  <a:pt x="432" y="308"/>
                </a:cubicBezTo>
                <a:cubicBezTo>
                  <a:pt x="365" y="308"/>
                  <a:pt x="365" y="308"/>
                  <a:pt x="365" y="308"/>
                </a:cubicBezTo>
                <a:cubicBezTo>
                  <a:pt x="366" y="303"/>
                  <a:pt x="367" y="298"/>
                  <a:pt x="368" y="292"/>
                </a:cubicBezTo>
                <a:cubicBezTo>
                  <a:pt x="368" y="292"/>
                  <a:pt x="368" y="292"/>
                  <a:pt x="368" y="292"/>
                </a:cubicBezTo>
                <a:cubicBezTo>
                  <a:pt x="368" y="152"/>
                  <a:pt x="368" y="152"/>
                  <a:pt x="368" y="152"/>
                </a:cubicBezTo>
                <a:cubicBezTo>
                  <a:pt x="376" y="152"/>
                  <a:pt x="376" y="152"/>
                  <a:pt x="376" y="152"/>
                </a:cubicBezTo>
                <a:cubicBezTo>
                  <a:pt x="376" y="120"/>
                  <a:pt x="376" y="120"/>
                  <a:pt x="376" y="120"/>
                </a:cubicBezTo>
                <a:cubicBezTo>
                  <a:pt x="336" y="120"/>
                  <a:pt x="336" y="120"/>
                  <a:pt x="336" y="120"/>
                </a:cubicBezTo>
                <a:cubicBezTo>
                  <a:pt x="336" y="16"/>
                  <a:pt x="336" y="16"/>
                  <a:pt x="336" y="16"/>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6">
              <a:defRPr/>
            </a:pPr>
            <a:endParaRPr lang="en-US">
              <a:solidFill>
                <a:srgbClr val="47443F"/>
              </a:solidFill>
              <a:latin typeface="Arial"/>
            </a:endParaRPr>
          </a:p>
        </p:txBody>
      </p:sp>
      <p:sp>
        <p:nvSpPr>
          <p:cNvPr id="12" name="Freeform 5">
            <a:extLst>
              <a:ext uri="{FF2B5EF4-FFF2-40B4-BE49-F238E27FC236}">
                <a16:creationId xmlns:a16="http://schemas.microsoft.com/office/drawing/2014/main" id="{C4037415-D65A-42C5-A1C3-CCDB21A44553}"/>
              </a:ext>
            </a:extLst>
          </p:cNvPr>
          <p:cNvSpPr>
            <a:spLocks noEditPoints="1"/>
          </p:cNvSpPr>
          <p:nvPr/>
        </p:nvSpPr>
        <p:spPr bwMode="auto">
          <a:xfrm>
            <a:off x="2684903" y="2700884"/>
            <a:ext cx="660743" cy="552333"/>
          </a:xfrm>
          <a:custGeom>
            <a:avLst/>
            <a:gdLst>
              <a:gd name="T0" fmla="*/ 448 w 448"/>
              <a:gd name="T1" fmla="*/ 0 h 384"/>
              <a:gd name="T2" fmla="*/ 448 w 448"/>
              <a:gd name="T3" fmla="*/ 0 h 384"/>
              <a:gd name="T4" fmla="*/ 448 w 448"/>
              <a:gd name="T5" fmla="*/ 0 h 384"/>
              <a:gd name="T6" fmla="*/ 0 w 448"/>
              <a:gd name="T7" fmla="*/ 0 h 384"/>
              <a:gd name="T8" fmla="*/ 0 w 448"/>
              <a:gd name="T9" fmla="*/ 0 h 384"/>
              <a:gd name="T10" fmla="*/ 0 w 448"/>
              <a:gd name="T11" fmla="*/ 324 h 384"/>
              <a:gd name="T12" fmla="*/ 302 w 448"/>
              <a:gd name="T13" fmla="*/ 324 h 384"/>
              <a:gd name="T14" fmla="*/ 312 w 448"/>
              <a:gd name="T15" fmla="*/ 368 h 384"/>
              <a:gd name="T16" fmla="*/ 332 w 448"/>
              <a:gd name="T17" fmla="*/ 384 h 384"/>
              <a:gd name="T18" fmla="*/ 352 w 448"/>
              <a:gd name="T19" fmla="*/ 368 h 384"/>
              <a:gd name="T20" fmla="*/ 362 w 448"/>
              <a:gd name="T21" fmla="*/ 324 h 384"/>
              <a:gd name="T22" fmla="*/ 448 w 448"/>
              <a:gd name="T23" fmla="*/ 324 h 384"/>
              <a:gd name="T24" fmla="*/ 448 w 448"/>
              <a:gd name="T25" fmla="*/ 324 h 384"/>
              <a:gd name="T26" fmla="*/ 448 w 448"/>
              <a:gd name="T27" fmla="*/ 0 h 384"/>
              <a:gd name="T28" fmla="*/ 296 w 448"/>
              <a:gd name="T29" fmla="*/ 144 h 384"/>
              <a:gd name="T30" fmla="*/ 296 w 448"/>
              <a:gd name="T31" fmla="*/ 128 h 384"/>
              <a:gd name="T32" fmla="*/ 368 w 448"/>
              <a:gd name="T33" fmla="*/ 128 h 384"/>
              <a:gd name="T34" fmla="*/ 368 w 448"/>
              <a:gd name="T35" fmla="*/ 144 h 384"/>
              <a:gd name="T36" fmla="*/ 360 w 448"/>
              <a:gd name="T37" fmla="*/ 144 h 384"/>
              <a:gd name="T38" fmla="*/ 360 w 448"/>
              <a:gd name="T39" fmla="*/ 291 h 384"/>
              <a:gd name="T40" fmla="*/ 344 w 448"/>
              <a:gd name="T41" fmla="*/ 366 h 384"/>
              <a:gd name="T42" fmla="*/ 332 w 448"/>
              <a:gd name="T43" fmla="*/ 376 h 384"/>
              <a:gd name="T44" fmla="*/ 320 w 448"/>
              <a:gd name="T45" fmla="*/ 366 h 384"/>
              <a:gd name="T46" fmla="*/ 304 w 448"/>
              <a:gd name="T47" fmla="*/ 292 h 384"/>
              <a:gd name="T48" fmla="*/ 304 w 448"/>
              <a:gd name="T49" fmla="*/ 144 h 384"/>
              <a:gd name="T50" fmla="*/ 296 w 448"/>
              <a:gd name="T51" fmla="*/ 144 h 384"/>
              <a:gd name="T52" fmla="*/ 16 w 448"/>
              <a:gd name="T53" fmla="*/ 16 h 384"/>
              <a:gd name="T54" fmla="*/ 112 w 448"/>
              <a:gd name="T55" fmla="*/ 16 h 384"/>
              <a:gd name="T56" fmla="*/ 112 w 448"/>
              <a:gd name="T57" fmla="*/ 176 h 384"/>
              <a:gd name="T58" fmla="*/ 112 w 448"/>
              <a:gd name="T59" fmla="*/ 176 h 384"/>
              <a:gd name="T60" fmla="*/ 120 w 448"/>
              <a:gd name="T61" fmla="*/ 176 h 384"/>
              <a:gd name="T62" fmla="*/ 296 w 448"/>
              <a:gd name="T63" fmla="*/ 176 h 384"/>
              <a:gd name="T64" fmla="*/ 296 w 448"/>
              <a:gd name="T65" fmla="*/ 292 h 384"/>
              <a:gd name="T66" fmla="*/ 296 w 448"/>
              <a:gd name="T67" fmla="*/ 293 h 384"/>
              <a:gd name="T68" fmla="*/ 299 w 448"/>
              <a:gd name="T69" fmla="*/ 308 h 384"/>
              <a:gd name="T70" fmla="*/ 16 w 448"/>
              <a:gd name="T71" fmla="*/ 308 h 384"/>
              <a:gd name="T72" fmla="*/ 16 w 448"/>
              <a:gd name="T73" fmla="*/ 16 h 384"/>
              <a:gd name="T74" fmla="*/ 328 w 448"/>
              <a:gd name="T75" fmla="*/ 16 h 384"/>
              <a:gd name="T76" fmla="*/ 328 w 448"/>
              <a:gd name="T77" fmla="*/ 120 h 384"/>
              <a:gd name="T78" fmla="*/ 288 w 448"/>
              <a:gd name="T79" fmla="*/ 120 h 384"/>
              <a:gd name="T80" fmla="*/ 288 w 448"/>
              <a:gd name="T81" fmla="*/ 152 h 384"/>
              <a:gd name="T82" fmla="*/ 296 w 448"/>
              <a:gd name="T83" fmla="*/ 152 h 384"/>
              <a:gd name="T84" fmla="*/ 296 w 448"/>
              <a:gd name="T85" fmla="*/ 168 h 384"/>
              <a:gd name="T86" fmla="*/ 120 w 448"/>
              <a:gd name="T87" fmla="*/ 168 h 384"/>
              <a:gd name="T88" fmla="*/ 120 w 448"/>
              <a:gd name="T89" fmla="*/ 16 h 384"/>
              <a:gd name="T90" fmla="*/ 328 w 448"/>
              <a:gd name="T91" fmla="*/ 16 h 384"/>
              <a:gd name="T92" fmla="*/ 336 w 448"/>
              <a:gd name="T93" fmla="*/ 16 h 384"/>
              <a:gd name="T94" fmla="*/ 432 w 448"/>
              <a:gd name="T95" fmla="*/ 16 h 384"/>
              <a:gd name="T96" fmla="*/ 432 w 448"/>
              <a:gd name="T97" fmla="*/ 308 h 384"/>
              <a:gd name="T98" fmla="*/ 365 w 448"/>
              <a:gd name="T99" fmla="*/ 308 h 384"/>
              <a:gd name="T100" fmla="*/ 368 w 448"/>
              <a:gd name="T101" fmla="*/ 292 h 384"/>
              <a:gd name="T102" fmla="*/ 368 w 448"/>
              <a:gd name="T103" fmla="*/ 292 h 384"/>
              <a:gd name="T104" fmla="*/ 368 w 448"/>
              <a:gd name="T105" fmla="*/ 152 h 384"/>
              <a:gd name="T106" fmla="*/ 376 w 448"/>
              <a:gd name="T107" fmla="*/ 152 h 384"/>
              <a:gd name="T108" fmla="*/ 376 w 448"/>
              <a:gd name="T109" fmla="*/ 120 h 384"/>
              <a:gd name="T110" fmla="*/ 336 w 448"/>
              <a:gd name="T111" fmla="*/ 120 h 384"/>
              <a:gd name="T112" fmla="*/ 336 w 448"/>
              <a:gd name="T113" fmla="*/ 1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8" h="384">
                <a:moveTo>
                  <a:pt x="448" y="0"/>
                </a:moveTo>
                <a:cubicBezTo>
                  <a:pt x="448" y="0"/>
                  <a:pt x="448" y="0"/>
                  <a:pt x="448" y="0"/>
                </a:cubicBezTo>
                <a:cubicBezTo>
                  <a:pt x="448" y="0"/>
                  <a:pt x="448" y="0"/>
                  <a:pt x="448" y="0"/>
                </a:cubicBezTo>
                <a:cubicBezTo>
                  <a:pt x="0" y="0"/>
                  <a:pt x="0" y="0"/>
                  <a:pt x="0" y="0"/>
                </a:cubicBezTo>
                <a:cubicBezTo>
                  <a:pt x="0" y="0"/>
                  <a:pt x="0" y="0"/>
                  <a:pt x="0" y="0"/>
                </a:cubicBezTo>
                <a:cubicBezTo>
                  <a:pt x="0" y="324"/>
                  <a:pt x="0" y="324"/>
                  <a:pt x="0" y="324"/>
                </a:cubicBezTo>
                <a:cubicBezTo>
                  <a:pt x="302" y="324"/>
                  <a:pt x="302" y="324"/>
                  <a:pt x="302" y="324"/>
                </a:cubicBezTo>
                <a:cubicBezTo>
                  <a:pt x="306" y="345"/>
                  <a:pt x="309" y="357"/>
                  <a:pt x="312" y="368"/>
                </a:cubicBezTo>
                <a:cubicBezTo>
                  <a:pt x="315" y="380"/>
                  <a:pt x="325" y="384"/>
                  <a:pt x="332" y="384"/>
                </a:cubicBezTo>
                <a:cubicBezTo>
                  <a:pt x="339" y="384"/>
                  <a:pt x="349" y="380"/>
                  <a:pt x="352" y="368"/>
                </a:cubicBezTo>
                <a:cubicBezTo>
                  <a:pt x="355" y="357"/>
                  <a:pt x="358" y="345"/>
                  <a:pt x="362" y="324"/>
                </a:cubicBezTo>
                <a:cubicBezTo>
                  <a:pt x="448" y="324"/>
                  <a:pt x="448" y="324"/>
                  <a:pt x="448" y="324"/>
                </a:cubicBezTo>
                <a:cubicBezTo>
                  <a:pt x="448" y="324"/>
                  <a:pt x="448" y="324"/>
                  <a:pt x="448" y="324"/>
                </a:cubicBezTo>
                <a:cubicBezTo>
                  <a:pt x="448" y="0"/>
                  <a:pt x="448" y="0"/>
                  <a:pt x="448" y="0"/>
                </a:cubicBezTo>
                <a:close/>
                <a:moveTo>
                  <a:pt x="296" y="144"/>
                </a:moveTo>
                <a:cubicBezTo>
                  <a:pt x="296" y="128"/>
                  <a:pt x="296" y="128"/>
                  <a:pt x="296" y="128"/>
                </a:cubicBezTo>
                <a:cubicBezTo>
                  <a:pt x="368" y="128"/>
                  <a:pt x="368" y="128"/>
                  <a:pt x="368" y="128"/>
                </a:cubicBezTo>
                <a:cubicBezTo>
                  <a:pt x="368" y="144"/>
                  <a:pt x="368" y="144"/>
                  <a:pt x="368" y="144"/>
                </a:cubicBezTo>
                <a:cubicBezTo>
                  <a:pt x="360" y="144"/>
                  <a:pt x="360" y="144"/>
                  <a:pt x="360" y="144"/>
                </a:cubicBezTo>
                <a:cubicBezTo>
                  <a:pt x="360" y="291"/>
                  <a:pt x="360" y="291"/>
                  <a:pt x="360" y="291"/>
                </a:cubicBezTo>
                <a:cubicBezTo>
                  <a:pt x="352" y="334"/>
                  <a:pt x="348" y="350"/>
                  <a:pt x="344" y="366"/>
                </a:cubicBezTo>
                <a:cubicBezTo>
                  <a:pt x="342" y="376"/>
                  <a:pt x="334" y="376"/>
                  <a:pt x="332" y="376"/>
                </a:cubicBezTo>
                <a:cubicBezTo>
                  <a:pt x="330" y="376"/>
                  <a:pt x="322" y="376"/>
                  <a:pt x="320" y="366"/>
                </a:cubicBezTo>
                <a:cubicBezTo>
                  <a:pt x="316" y="350"/>
                  <a:pt x="312" y="334"/>
                  <a:pt x="304" y="292"/>
                </a:cubicBezTo>
                <a:cubicBezTo>
                  <a:pt x="304" y="144"/>
                  <a:pt x="304" y="144"/>
                  <a:pt x="304" y="144"/>
                </a:cubicBezTo>
                <a:cubicBezTo>
                  <a:pt x="296" y="144"/>
                  <a:pt x="296" y="144"/>
                  <a:pt x="296" y="144"/>
                </a:cubicBezTo>
                <a:close/>
                <a:moveTo>
                  <a:pt x="16" y="16"/>
                </a:moveTo>
                <a:cubicBezTo>
                  <a:pt x="112" y="16"/>
                  <a:pt x="112" y="16"/>
                  <a:pt x="112" y="16"/>
                </a:cubicBezTo>
                <a:cubicBezTo>
                  <a:pt x="112" y="176"/>
                  <a:pt x="112" y="176"/>
                  <a:pt x="112" y="176"/>
                </a:cubicBezTo>
                <a:cubicBezTo>
                  <a:pt x="112" y="176"/>
                  <a:pt x="112" y="176"/>
                  <a:pt x="112" y="176"/>
                </a:cubicBezTo>
                <a:cubicBezTo>
                  <a:pt x="120" y="176"/>
                  <a:pt x="120" y="176"/>
                  <a:pt x="120" y="176"/>
                </a:cubicBezTo>
                <a:cubicBezTo>
                  <a:pt x="296" y="176"/>
                  <a:pt x="296" y="176"/>
                  <a:pt x="296" y="176"/>
                </a:cubicBezTo>
                <a:cubicBezTo>
                  <a:pt x="296" y="292"/>
                  <a:pt x="296" y="292"/>
                  <a:pt x="296" y="292"/>
                </a:cubicBezTo>
                <a:cubicBezTo>
                  <a:pt x="296" y="293"/>
                  <a:pt x="296" y="293"/>
                  <a:pt x="296" y="293"/>
                </a:cubicBezTo>
                <a:cubicBezTo>
                  <a:pt x="297" y="298"/>
                  <a:pt x="298" y="303"/>
                  <a:pt x="299" y="308"/>
                </a:cubicBezTo>
                <a:cubicBezTo>
                  <a:pt x="16" y="308"/>
                  <a:pt x="16" y="308"/>
                  <a:pt x="16" y="308"/>
                </a:cubicBezTo>
                <a:cubicBezTo>
                  <a:pt x="16" y="16"/>
                  <a:pt x="16" y="16"/>
                  <a:pt x="16" y="16"/>
                </a:cubicBezTo>
                <a:close/>
                <a:moveTo>
                  <a:pt x="328" y="16"/>
                </a:moveTo>
                <a:cubicBezTo>
                  <a:pt x="328" y="120"/>
                  <a:pt x="328" y="120"/>
                  <a:pt x="328" y="120"/>
                </a:cubicBezTo>
                <a:cubicBezTo>
                  <a:pt x="288" y="120"/>
                  <a:pt x="288" y="120"/>
                  <a:pt x="288" y="120"/>
                </a:cubicBezTo>
                <a:cubicBezTo>
                  <a:pt x="288" y="152"/>
                  <a:pt x="288" y="152"/>
                  <a:pt x="288" y="152"/>
                </a:cubicBezTo>
                <a:cubicBezTo>
                  <a:pt x="296" y="152"/>
                  <a:pt x="296" y="152"/>
                  <a:pt x="296" y="152"/>
                </a:cubicBezTo>
                <a:cubicBezTo>
                  <a:pt x="296" y="168"/>
                  <a:pt x="296" y="168"/>
                  <a:pt x="296" y="168"/>
                </a:cubicBezTo>
                <a:cubicBezTo>
                  <a:pt x="120" y="168"/>
                  <a:pt x="120" y="168"/>
                  <a:pt x="120" y="168"/>
                </a:cubicBezTo>
                <a:cubicBezTo>
                  <a:pt x="120" y="16"/>
                  <a:pt x="120" y="16"/>
                  <a:pt x="120" y="16"/>
                </a:cubicBezTo>
                <a:cubicBezTo>
                  <a:pt x="328" y="16"/>
                  <a:pt x="328" y="16"/>
                  <a:pt x="328" y="16"/>
                </a:cubicBezTo>
                <a:close/>
                <a:moveTo>
                  <a:pt x="336" y="16"/>
                </a:moveTo>
                <a:cubicBezTo>
                  <a:pt x="432" y="16"/>
                  <a:pt x="432" y="16"/>
                  <a:pt x="432" y="16"/>
                </a:cubicBezTo>
                <a:cubicBezTo>
                  <a:pt x="432" y="308"/>
                  <a:pt x="432" y="308"/>
                  <a:pt x="432" y="308"/>
                </a:cubicBezTo>
                <a:cubicBezTo>
                  <a:pt x="365" y="308"/>
                  <a:pt x="365" y="308"/>
                  <a:pt x="365" y="308"/>
                </a:cubicBezTo>
                <a:cubicBezTo>
                  <a:pt x="366" y="303"/>
                  <a:pt x="367" y="298"/>
                  <a:pt x="368" y="292"/>
                </a:cubicBezTo>
                <a:cubicBezTo>
                  <a:pt x="368" y="292"/>
                  <a:pt x="368" y="292"/>
                  <a:pt x="368" y="292"/>
                </a:cubicBezTo>
                <a:cubicBezTo>
                  <a:pt x="368" y="152"/>
                  <a:pt x="368" y="152"/>
                  <a:pt x="368" y="152"/>
                </a:cubicBezTo>
                <a:cubicBezTo>
                  <a:pt x="376" y="152"/>
                  <a:pt x="376" y="152"/>
                  <a:pt x="376" y="152"/>
                </a:cubicBezTo>
                <a:cubicBezTo>
                  <a:pt x="376" y="120"/>
                  <a:pt x="376" y="120"/>
                  <a:pt x="376" y="120"/>
                </a:cubicBezTo>
                <a:cubicBezTo>
                  <a:pt x="336" y="120"/>
                  <a:pt x="336" y="120"/>
                  <a:pt x="336" y="120"/>
                </a:cubicBezTo>
                <a:cubicBezTo>
                  <a:pt x="336" y="16"/>
                  <a:pt x="336" y="16"/>
                  <a:pt x="336" y="16"/>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6">
              <a:defRPr/>
            </a:pPr>
            <a:endParaRPr lang="en-US">
              <a:solidFill>
                <a:srgbClr val="47443F"/>
              </a:solidFill>
              <a:latin typeface="Arial"/>
            </a:endParaRPr>
          </a:p>
        </p:txBody>
      </p:sp>
      <p:sp>
        <p:nvSpPr>
          <p:cNvPr id="13" name="Freeform 5">
            <a:extLst>
              <a:ext uri="{FF2B5EF4-FFF2-40B4-BE49-F238E27FC236}">
                <a16:creationId xmlns:a16="http://schemas.microsoft.com/office/drawing/2014/main" id="{A5D075F1-8A53-448A-8DC2-EDA7C99C8B1D}"/>
              </a:ext>
            </a:extLst>
          </p:cNvPr>
          <p:cNvSpPr>
            <a:spLocks noEditPoints="1"/>
          </p:cNvSpPr>
          <p:nvPr/>
        </p:nvSpPr>
        <p:spPr bwMode="auto">
          <a:xfrm>
            <a:off x="5027024" y="2700883"/>
            <a:ext cx="660743" cy="552333"/>
          </a:xfrm>
          <a:custGeom>
            <a:avLst/>
            <a:gdLst>
              <a:gd name="T0" fmla="*/ 448 w 448"/>
              <a:gd name="T1" fmla="*/ 0 h 384"/>
              <a:gd name="T2" fmla="*/ 448 w 448"/>
              <a:gd name="T3" fmla="*/ 0 h 384"/>
              <a:gd name="T4" fmla="*/ 448 w 448"/>
              <a:gd name="T5" fmla="*/ 0 h 384"/>
              <a:gd name="T6" fmla="*/ 0 w 448"/>
              <a:gd name="T7" fmla="*/ 0 h 384"/>
              <a:gd name="T8" fmla="*/ 0 w 448"/>
              <a:gd name="T9" fmla="*/ 0 h 384"/>
              <a:gd name="T10" fmla="*/ 0 w 448"/>
              <a:gd name="T11" fmla="*/ 324 h 384"/>
              <a:gd name="T12" fmla="*/ 302 w 448"/>
              <a:gd name="T13" fmla="*/ 324 h 384"/>
              <a:gd name="T14" fmla="*/ 312 w 448"/>
              <a:gd name="T15" fmla="*/ 368 h 384"/>
              <a:gd name="T16" fmla="*/ 332 w 448"/>
              <a:gd name="T17" fmla="*/ 384 h 384"/>
              <a:gd name="T18" fmla="*/ 352 w 448"/>
              <a:gd name="T19" fmla="*/ 368 h 384"/>
              <a:gd name="T20" fmla="*/ 362 w 448"/>
              <a:gd name="T21" fmla="*/ 324 h 384"/>
              <a:gd name="T22" fmla="*/ 448 w 448"/>
              <a:gd name="T23" fmla="*/ 324 h 384"/>
              <a:gd name="T24" fmla="*/ 448 w 448"/>
              <a:gd name="T25" fmla="*/ 324 h 384"/>
              <a:gd name="T26" fmla="*/ 448 w 448"/>
              <a:gd name="T27" fmla="*/ 0 h 384"/>
              <a:gd name="T28" fmla="*/ 296 w 448"/>
              <a:gd name="T29" fmla="*/ 144 h 384"/>
              <a:gd name="T30" fmla="*/ 296 w 448"/>
              <a:gd name="T31" fmla="*/ 128 h 384"/>
              <a:gd name="T32" fmla="*/ 368 w 448"/>
              <a:gd name="T33" fmla="*/ 128 h 384"/>
              <a:gd name="T34" fmla="*/ 368 w 448"/>
              <a:gd name="T35" fmla="*/ 144 h 384"/>
              <a:gd name="T36" fmla="*/ 360 w 448"/>
              <a:gd name="T37" fmla="*/ 144 h 384"/>
              <a:gd name="T38" fmla="*/ 360 w 448"/>
              <a:gd name="T39" fmla="*/ 291 h 384"/>
              <a:gd name="T40" fmla="*/ 344 w 448"/>
              <a:gd name="T41" fmla="*/ 366 h 384"/>
              <a:gd name="T42" fmla="*/ 332 w 448"/>
              <a:gd name="T43" fmla="*/ 376 h 384"/>
              <a:gd name="T44" fmla="*/ 320 w 448"/>
              <a:gd name="T45" fmla="*/ 366 h 384"/>
              <a:gd name="T46" fmla="*/ 304 w 448"/>
              <a:gd name="T47" fmla="*/ 292 h 384"/>
              <a:gd name="T48" fmla="*/ 304 w 448"/>
              <a:gd name="T49" fmla="*/ 144 h 384"/>
              <a:gd name="T50" fmla="*/ 296 w 448"/>
              <a:gd name="T51" fmla="*/ 144 h 384"/>
              <a:gd name="T52" fmla="*/ 16 w 448"/>
              <a:gd name="T53" fmla="*/ 16 h 384"/>
              <a:gd name="T54" fmla="*/ 112 w 448"/>
              <a:gd name="T55" fmla="*/ 16 h 384"/>
              <a:gd name="T56" fmla="*/ 112 w 448"/>
              <a:gd name="T57" fmla="*/ 176 h 384"/>
              <a:gd name="T58" fmla="*/ 112 w 448"/>
              <a:gd name="T59" fmla="*/ 176 h 384"/>
              <a:gd name="T60" fmla="*/ 120 w 448"/>
              <a:gd name="T61" fmla="*/ 176 h 384"/>
              <a:gd name="T62" fmla="*/ 296 w 448"/>
              <a:gd name="T63" fmla="*/ 176 h 384"/>
              <a:gd name="T64" fmla="*/ 296 w 448"/>
              <a:gd name="T65" fmla="*/ 292 h 384"/>
              <a:gd name="T66" fmla="*/ 296 w 448"/>
              <a:gd name="T67" fmla="*/ 293 h 384"/>
              <a:gd name="T68" fmla="*/ 299 w 448"/>
              <a:gd name="T69" fmla="*/ 308 h 384"/>
              <a:gd name="T70" fmla="*/ 16 w 448"/>
              <a:gd name="T71" fmla="*/ 308 h 384"/>
              <a:gd name="T72" fmla="*/ 16 w 448"/>
              <a:gd name="T73" fmla="*/ 16 h 384"/>
              <a:gd name="T74" fmla="*/ 328 w 448"/>
              <a:gd name="T75" fmla="*/ 16 h 384"/>
              <a:gd name="T76" fmla="*/ 328 w 448"/>
              <a:gd name="T77" fmla="*/ 120 h 384"/>
              <a:gd name="T78" fmla="*/ 288 w 448"/>
              <a:gd name="T79" fmla="*/ 120 h 384"/>
              <a:gd name="T80" fmla="*/ 288 w 448"/>
              <a:gd name="T81" fmla="*/ 152 h 384"/>
              <a:gd name="T82" fmla="*/ 296 w 448"/>
              <a:gd name="T83" fmla="*/ 152 h 384"/>
              <a:gd name="T84" fmla="*/ 296 w 448"/>
              <a:gd name="T85" fmla="*/ 168 h 384"/>
              <a:gd name="T86" fmla="*/ 120 w 448"/>
              <a:gd name="T87" fmla="*/ 168 h 384"/>
              <a:gd name="T88" fmla="*/ 120 w 448"/>
              <a:gd name="T89" fmla="*/ 16 h 384"/>
              <a:gd name="T90" fmla="*/ 328 w 448"/>
              <a:gd name="T91" fmla="*/ 16 h 384"/>
              <a:gd name="T92" fmla="*/ 336 w 448"/>
              <a:gd name="T93" fmla="*/ 16 h 384"/>
              <a:gd name="T94" fmla="*/ 432 w 448"/>
              <a:gd name="T95" fmla="*/ 16 h 384"/>
              <a:gd name="T96" fmla="*/ 432 w 448"/>
              <a:gd name="T97" fmla="*/ 308 h 384"/>
              <a:gd name="T98" fmla="*/ 365 w 448"/>
              <a:gd name="T99" fmla="*/ 308 h 384"/>
              <a:gd name="T100" fmla="*/ 368 w 448"/>
              <a:gd name="T101" fmla="*/ 292 h 384"/>
              <a:gd name="T102" fmla="*/ 368 w 448"/>
              <a:gd name="T103" fmla="*/ 292 h 384"/>
              <a:gd name="T104" fmla="*/ 368 w 448"/>
              <a:gd name="T105" fmla="*/ 152 h 384"/>
              <a:gd name="T106" fmla="*/ 376 w 448"/>
              <a:gd name="T107" fmla="*/ 152 h 384"/>
              <a:gd name="T108" fmla="*/ 376 w 448"/>
              <a:gd name="T109" fmla="*/ 120 h 384"/>
              <a:gd name="T110" fmla="*/ 336 w 448"/>
              <a:gd name="T111" fmla="*/ 120 h 384"/>
              <a:gd name="T112" fmla="*/ 336 w 448"/>
              <a:gd name="T113" fmla="*/ 1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8" h="384">
                <a:moveTo>
                  <a:pt x="448" y="0"/>
                </a:moveTo>
                <a:cubicBezTo>
                  <a:pt x="448" y="0"/>
                  <a:pt x="448" y="0"/>
                  <a:pt x="448" y="0"/>
                </a:cubicBezTo>
                <a:cubicBezTo>
                  <a:pt x="448" y="0"/>
                  <a:pt x="448" y="0"/>
                  <a:pt x="448" y="0"/>
                </a:cubicBezTo>
                <a:cubicBezTo>
                  <a:pt x="0" y="0"/>
                  <a:pt x="0" y="0"/>
                  <a:pt x="0" y="0"/>
                </a:cubicBezTo>
                <a:cubicBezTo>
                  <a:pt x="0" y="0"/>
                  <a:pt x="0" y="0"/>
                  <a:pt x="0" y="0"/>
                </a:cubicBezTo>
                <a:cubicBezTo>
                  <a:pt x="0" y="324"/>
                  <a:pt x="0" y="324"/>
                  <a:pt x="0" y="324"/>
                </a:cubicBezTo>
                <a:cubicBezTo>
                  <a:pt x="302" y="324"/>
                  <a:pt x="302" y="324"/>
                  <a:pt x="302" y="324"/>
                </a:cubicBezTo>
                <a:cubicBezTo>
                  <a:pt x="306" y="345"/>
                  <a:pt x="309" y="357"/>
                  <a:pt x="312" y="368"/>
                </a:cubicBezTo>
                <a:cubicBezTo>
                  <a:pt x="315" y="380"/>
                  <a:pt x="325" y="384"/>
                  <a:pt x="332" y="384"/>
                </a:cubicBezTo>
                <a:cubicBezTo>
                  <a:pt x="339" y="384"/>
                  <a:pt x="349" y="380"/>
                  <a:pt x="352" y="368"/>
                </a:cubicBezTo>
                <a:cubicBezTo>
                  <a:pt x="355" y="357"/>
                  <a:pt x="358" y="345"/>
                  <a:pt x="362" y="324"/>
                </a:cubicBezTo>
                <a:cubicBezTo>
                  <a:pt x="448" y="324"/>
                  <a:pt x="448" y="324"/>
                  <a:pt x="448" y="324"/>
                </a:cubicBezTo>
                <a:cubicBezTo>
                  <a:pt x="448" y="324"/>
                  <a:pt x="448" y="324"/>
                  <a:pt x="448" y="324"/>
                </a:cubicBezTo>
                <a:cubicBezTo>
                  <a:pt x="448" y="0"/>
                  <a:pt x="448" y="0"/>
                  <a:pt x="448" y="0"/>
                </a:cubicBezTo>
                <a:close/>
                <a:moveTo>
                  <a:pt x="296" y="144"/>
                </a:moveTo>
                <a:cubicBezTo>
                  <a:pt x="296" y="128"/>
                  <a:pt x="296" y="128"/>
                  <a:pt x="296" y="128"/>
                </a:cubicBezTo>
                <a:cubicBezTo>
                  <a:pt x="368" y="128"/>
                  <a:pt x="368" y="128"/>
                  <a:pt x="368" y="128"/>
                </a:cubicBezTo>
                <a:cubicBezTo>
                  <a:pt x="368" y="144"/>
                  <a:pt x="368" y="144"/>
                  <a:pt x="368" y="144"/>
                </a:cubicBezTo>
                <a:cubicBezTo>
                  <a:pt x="360" y="144"/>
                  <a:pt x="360" y="144"/>
                  <a:pt x="360" y="144"/>
                </a:cubicBezTo>
                <a:cubicBezTo>
                  <a:pt x="360" y="291"/>
                  <a:pt x="360" y="291"/>
                  <a:pt x="360" y="291"/>
                </a:cubicBezTo>
                <a:cubicBezTo>
                  <a:pt x="352" y="334"/>
                  <a:pt x="348" y="350"/>
                  <a:pt x="344" y="366"/>
                </a:cubicBezTo>
                <a:cubicBezTo>
                  <a:pt x="342" y="376"/>
                  <a:pt x="334" y="376"/>
                  <a:pt x="332" y="376"/>
                </a:cubicBezTo>
                <a:cubicBezTo>
                  <a:pt x="330" y="376"/>
                  <a:pt x="322" y="376"/>
                  <a:pt x="320" y="366"/>
                </a:cubicBezTo>
                <a:cubicBezTo>
                  <a:pt x="316" y="350"/>
                  <a:pt x="312" y="334"/>
                  <a:pt x="304" y="292"/>
                </a:cubicBezTo>
                <a:cubicBezTo>
                  <a:pt x="304" y="144"/>
                  <a:pt x="304" y="144"/>
                  <a:pt x="304" y="144"/>
                </a:cubicBezTo>
                <a:cubicBezTo>
                  <a:pt x="296" y="144"/>
                  <a:pt x="296" y="144"/>
                  <a:pt x="296" y="144"/>
                </a:cubicBezTo>
                <a:close/>
                <a:moveTo>
                  <a:pt x="16" y="16"/>
                </a:moveTo>
                <a:cubicBezTo>
                  <a:pt x="112" y="16"/>
                  <a:pt x="112" y="16"/>
                  <a:pt x="112" y="16"/>
                </a:cubicBezTo>
                <a:cubicBezTo>
                  <a:pt x="112" y="176"/>
                  <a:pt x="112" y="176"/>
                  <a:pt x="112" y="176"/>
                </a:cubicBezTo>
                <a:cubicBezTo>
                  <a:pt x="112" y="176"/>
                  <a:pt x="112" y="176"/>
                  <a:pt x="112" y="176"/>
                </a:cubicBezTo>
                <a:cubicBezTo>
                  <a:pt x="120" y="176"/>
                  <a:pt x="120" y="176"/>
                  <a:pt x="120" y="176"/>
                </a:cubicBezTo>
                <a:cubicBezTo>
                  <a:pt x="296" y="176"/>
                  <a:pt x="296" y="176"/>
                  <a:pt x="296" y="176"/>
                </a:cubicBezTo>
                <a:cubicBezTo>
                  <a:pt x="296" y="292"/>
                  <a:pt x="296" y="292"/>
                  <a:pt x="296" y="292"/>
                </a:cubicBezTo>
                <a:cubicBezTo>
                  <a:pt x="296" y="293"/>
                  <a:pt x="296" y="293"/>
                  <a:pt x="296" y="293"/>
                </a:cubicBezTo>
                <a:cubicBezTo>
                  <a:pt x="297" y="298"/>
                  <a:pt x="298" y="303"/>
                  <a:pt x="299" y="308"/>
                </a:cubicBezTo>
                <a:cubicBezTo>
                  <a:pt x="16" y="308"/>
                  <a:pt x="16" y="308"/>
                  <a:pt x="16" y="308"/>
                </a:cubicBezTo>
                <a:cubicBezTo>
                  <a:pt x="16" y="16"/>
                  <a:pt x="16" y="16"/>
                  <a:pt x="16" y="16"/>
                </a:cubicBezTo>
                <a:close/>
                <a:moveTo>
                  <a:pt x="328" y="16"/>
                </a:moveTo>
                <a:cubicBezTo>
                  <a:pt x="328" y="120"/>
                  <a:pt x="328" y="120"/>
                  <a:pt x="328" y="120"/>
                </a:cubicBezTo>
                <a:cubicBezTo>
                  <a:pt x="288" y="120"/>
                  <a:pt x="288" y="120"/>
                  <a:pt x="288" y="120"/>
                </a:cubicBezTo>
                <a:cubicBezTo>
                  <a:pt x="288" y="152"/>
                  <a:pt x="288" y="152"/>
                  <a:pt x="288" y="152"/>
                </a:cubicBezTo>
                <a:cubicBezTo>
                  <a:pt x="296" y="152"/>
                  <a:pt x="296" y="152"/>
                  <a:pt x="296" y="152"/>
                </a:cubicBezTo>
                <a:cubicBezTo>
                  <a:pt x="296" y="168"/>
                  <a:pt x="296" y="168"/>
                  <a:pt x="296" y="168"/>
                </a:cubicBezTo>
                <a:cubicBezTo>
                  <a:pt x="120" y="168"/>
                  <a:pt x="120" y="168"/>
                  <a:pt x="120" y="168"/>
                </a:cubicBezTo>
                <a:cubicBezTo>
                  <a:pt x="120" y="16"/>
                  <a:pt x="120" y="16"/>
                  <a:pt x="120" y="16"/>
                </a:cubicBezTo>
                <a:cubicBezTo>
                  <a:pt x="328" y="16"/>
                  <a:pt x="328" y="16"/>
                  <a:pt x="328" y="16"/>
                </a:cubicBezTo>
                <a:close/>
                <a:moveTo>
                  <a:pt x="336" y="16"/>
                </a:moveTo>
                <a:cubicBezTo>
                  <a:pt x="432" y="16"/>
                  <a:pt x="432" y="16"/>
                  <a:pt x="432" y="16"/>
                </a:cubicBezTo>
                <a:cubicBezTo>
                  <a:pt x="432" y="308"/>
                  <a:pt x="432" y="308"/>
                  <a:pt x="432" y="308"/>
                </a:cubicBezTo>
                <a:cubicBezTo>
                  <a:pt x="365" y="308"/>
                  <a:pt x="365" y="308"/>
                  <a:pt x="365" y="308"/>
                </a:cubicBezTo>
                <a:cubicBezTo>
                  <a:pt x="366" y="303"/>
                  <a:pt x="367" y="298"/>
                  <a:pt x="368" y="292"/>
                </a:cubicBezTo>
                <a:cubicBezTo>
                  <a:pt x="368" y="292"/>
                  <a:pt x="368" y="292"/>
                  <a:pt x="368" y="292"/>
                </a:cubicBezTo>
                <a:cubicBezTo>
                  <a:pt x="368" y="152"/>
                  <a:pt x="368" y="152"/>
                  <a:pt x="368" y="152"/>
                </a:cubicBezTo>
                <a:cubicBezTo>
                  <a:pt x="376" y="152"/>
                  <a:pt x="376" y="152"/>
                  <a:pt x="376" y="152"/>
                </a:cubicBezTo>
                <a:cubicBezTo>
                  <a:pt x="376" y="120"/>
                  <a:pt x="376" y="120"/>
                  <a:pt x="376" y="120"/>
                </a:cubicBezTo>
                <a:cubicBezTo>
                  <a:pt x="336" y="120"/>
                  <a:pt x="336" y="120"/>
                  <a:pt x="336" y="120"/>
                </a:cubicBezTo>
                <a:cubicBezTo>
                  <a:pt x="336" y="16"/>
                  <a:pt x="336" y="16"/>
                  <a:pt x="336" y="16"/>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6">
              <a:defRPr/>
            </a:pPr>
            <a:endParaRPr lang="en-US">
              <a:solidFill>
                <a:srgbClr val="47443F"/>
              </a:solidFill>
              <a:latin typeface="Arial"/>
            </a:endParaRPr>
          </a:p>
        </p:txBody>
      </p:sp>
      <p:grpSp>
        <p:nvGrpSpPr>
          <p:cNvPr id="15" name="Gruppieren 29">
            <a:extLst>
              <a:ext uri="{FF2B5EF4-FFF2-40B4-BE49-F238E27FC236}">
                <a16:creationId xmlns:a16="http://schemas.microsoft.com/office/drawing/2014/main" id="{30993D90-C38C-4E37-AD58-1A20021FAFBE}"/>
              </a:ext>
            </a:extLst>
          </p:cNvPr>
          <p:cNvGrpSpPr/>
          <p:nvPr/>
        </p:nvGrpSpPr>
        <p:grpSpPr>
          <a:xfrm>
            <a:off x="10695398" y="2720034"/>
            <a:ext cx="655614" cy="493235"/>
            <a:chOff x="5681663" y="3087688"/>
            <a:chExt cx="827088" cy="681038"/>
          </a:xfrm>
        </p:grpSpPr>
        <p:sp>
          <p:nvSpPr>
            <p:cNvPr id="16" name="Freeform 18">
              <a:extLst>
                <a:ext uri="{FF2B5EF4-FFF2-40B4-BE49-F238E27FC236}">
                  <a16:creationId xmlns:a16="http://schemas.microsoft.com/office/drawing/2014/main" id="{DD91059E-D53F-4A5F-B562-DC91C39F2B8C}"/>
                </a:ext>
              </a:extLst>
            </p:cNvPr>
            <p:cNvSpPr>
              <a:spLocks noEditPoints="1"/>
            </p:cNvSpPr>
            <p:nvPr/>
          </p:nvSpPr>
          <p:spPr bwMode="auto">
            <a:xfrm>
              <a:off x="5681663" y="3087688"/>
              <a:ext cx="827088" cy="681038"/>
            </a:xfrm>
            <a:custGeom>
              <a:avLst/>
              <a:gdLst>
                <a:gd name="T0" fmla="*/ 432 w 448"/>
                <a:gd name="T1" fmla="*/ 32 h 368"/>
                <a:gd name="T2" fmla="*/ 432 w 448"/>
                <a:gd name="T3" fmla="*/ 32 h 368"/>
                <a:gd name="T4" fmla="*/ 432 w 448"/>
                <a:gd name="T5" fmla="*/ 280 h 368"/>
                <a:gd name="T6" fmla="*/ 416 w 448"/>
                <a:gd name="T7" fmla="*/ 296 h 368"/>
                <a:gd name="T8" fmla="*/ 32 w 448"/>
                <a:gd name="T9" fmla="*/ 296 h 368"/>
                <a:gd name="T10" fmla="*/ 16 w 448"/>
                <a:gd name="T11" fmla="*/ 280 h 368"/>
                <a:gd name="T12" fmla="*/ 16 w 448"/>
                <a:gd name="T13" fmla="*/ 32 h 368"/>
                <a:gd name="T14" fmla="*/ 16 w 448"/>
                <a:gd name="T15" fmla="*/ 32 h 368"/>
                <a:gd name="T16" fmla="*/ 32 w 448"/>
                <a:gd name="T17" fmla="*/ 16 h 368"/>
                <a:gd name="T18" fmla="*/ 416 w 448"/>
                <a:gd name="T19" fmla="*/ 16 h 368"/>
                <a:gd name="T20" fmla="*/ 432 w 448"/>
                <a:gd name="T21" fmla="*/ 32 h 368"/>
                <a:gd name="T22" fmla="*/ 168 w 448"/>
                <a:gd name="T23" fmla="*/ 312 h 368"/>
                <a:gd name="T24" fmla="*/ 280 w 448"/>
                <a:gd name="T25" fmla="*/ 312 h 368"/>
                <a:gd name="T26" fmla="*/ 280 w 448"/>
                <a:gd name="T27" fmla="*/ 352 h 368"/>
                <a:gd name="T28" fmla="*/ 168 w 448"/>
                <a:gd name="T29" fmla="*/ 352 h 368"/>
                <a:gd name="T30" fmla="*/ 168 w 448"/>
                <a:gd name="T31" fmla="*/ 312 h 368"/>
                <a:gd name="T32" fmla="*/ 448 w 448"/>
                <a:gd name="T33" fmla="*/ 280 h 368"/>
                <a:gd name="T34" fmla="*/ 448 w 448"/>
                <a:gd name="T35" fmla="*/ 32 h 368"/>
                <a:gd name="T36" fmla="*/ 448 w 448"/>
                <a:gd name="T37" fmla="*/ 32 h 368"/>
                <a:gd name="T38" fmla="*/ 416 w 448"/>
                <a:gd name="T39" fmla="*/ 0 h 368"/>
                <a:gd name="T40" fmla="*/ 32 w 448"/>
                <a:gd name="T41" fmla="*/ 0 h 368"/>
                <a:gd name="T42" fmla="*/ 0 w 448"/>
                <a:gd name="T43" fmla="*/ 32 h 368"/>
                <a:gd name="T44" fmla="*/ 0 w 448"/>
                <a:gd name="T45" fmla="*/ 32 h 368"/>
                <a:gd name="T46" fmla="*/ 0 w 448"/>
                <a:gd name="T47" fmla="*/ 280 h 368"/>
                <a:gd name="T48" fmla="*/ 0 w 448"/>
                <a:gd name="T49" fmla="*/ 280 h 368"/>
                <a:gd name="T50" fmla="*/ 32 w 448"/>
                <a:gd name="T51" fmla="*/ 312 h 368"/>
                <a:gd name="T52" fmla="*/ 152 w 448"/>
                <a:gd name="T53" fmla="*/ 312 h 368"/>
                <a:gd name="T54" fmla="*/ 152 w 448"/>
                <a:gd name="T55" fmla="*/ 352 h 368"/>
                <a:gd name="T56" fmla="*/ 112 w 448"/>
                <a:gd name="T57" fmla="*/ 352 h 368"/>
                <a:gd name="T58" fmla="*/ 112 w 448"/>
                <a:gd name="T59" fmla="*/ 368 h 368"/>
                <a:gd name="T60" fmla="*/ 336 w 448"/>
                <a:gd name="T61" fmla="*/ 368 h 368"/>
                <a:gd name="T62" fmla="*/ 336 w 448"/>
                <a:gd name="T63" fmla="*/ 352 h 368"/>
                <a:gd name="T64" fmla="*/ 296 w 448"/>
                <a:gd name="T65" fmla="*/ 352 h 368"/>
                <a:gd name="T66" fmla="*/ 296 w 448"/>
                <a:gd name="T67" fmla="*/ 312 h 368"/>
                <a:gd name="T68" fmla="*/ 416 w 448"/>
                <a:gd name="T69" fmla="*/ 312 h 368"/>
                <a:gd name="T70" fmla="*/ 448 w 448"/>
                <a:gd name="T71" fmla="*/ 280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8" h="368">
                  <a:moveTo>
                    <a:pt x="432" y="32"/>
                  </a:moveTo>
                  <a:cubicBezTo>
                    <a:pt x="432" y="32"/>
                    <a:pt x="432" y="32"/>
                    <a:pt x="432" y="32"/>
                  </a:cubicBezTo>
                  <a:cubicBezTo>
                    <a:pt x="432" y="280"/>
                    <a:pt x="432" y="280"/>
                    <a:pt x="432" y="280"/>
                  </a:cubicBezTo>
                  <a:cubicBezTo>
                    <a:pt x="432" y="289"/>
                    <a:pt x="425" y="296"/>
                    <a:pt x="416" y="296"/>
                  </a:cubicBezTo>
                  <a:cubicBezTo>
                    <a:pt x="32" y="296"/>
                    <a:pt x="32" y="296"/>
                    <a:pt x="32" y="296"/>
                  </a:cubicBezTo>
                  <a:cubicBezTo>
                    <a:pt x="23" y="296"/>
                    <a:pt x="16" y="289"/>
                    <a:pt x="16" y="280"/>
                  </a:cubicBezTo>
                  <a:cubicBezTo>
                    <a:pt x="16" y="32"/>
                    <a:pt x="16" y="32"/>
                    <a:pt x="16" y="32"/>
                  </a:cubicBezTo>
                  <a:cubicBezTo>
                    <a:pt x="16" y="32"/>
                    <a:pt x="16" y="32"/>
                    <a:pt x="16" y="32"/>
                  </a:cubicBezTo>
                  <a:cubicBezTo>
                    <a:pt x="16" y="23"/>
                    <a:pt x="23" y="16"/>
                    <a:pt x="32" y="16"/>
                  </a:cubicBezTo>
                  <a:cubicBezTo>
                    <a:pt x="416" y="16"/>
                    <a:pt x="416" y="16"/>
                    <a:pt x="416" y="16"/>
                  </a:cubicBezTo>
                  <a:cubicBezTo>
                    <a:pt x="425" y="16"/>
                    <a:pt x="432" y="23"/>
                    <a:pt x="432" y="32"/>
                  </a:cubicBezTo>
                  <a:moveTo>
                    <a:pt x="168" y="312"/>
                  </a:moveTo>
                  <a:cubicBezTo>
                    <a:pt x="280" y="312"/>
                    <a:pt x="280" y="312"/>
                    <a:pt x="280" y="312"/>
                  </a:cubicBezTo>
                  <a:cubicBezTo>
                    <a:pt x="280" y="352"/>
                    <a:pt x="280" y="352"/>
                    <a:pt x="280" y="352"/>
                  </a:cubicBezTo>
                  <a:cubicBezTo>
                    <a:pt x="168" y="352"/>
                    <a:pt x="168" y="352"/>
                    <a:pt x="168" y="352"/>
                  </a:cubicBezTo>
                  <a:lnTo>
                    <a:pt x="168" y="312"/>
                  </a:lnTo>
                  <a:close/>
                  <a:moveTo>
                    <a:pt x="448" y="280"/>
                  </a:moveTo>
                  <a:cubicBezTo>
                    <a:pt x="448" y="32"/>
                    <a:pt x="448" y="32"/>
                    <a:pt x="448" y="32"/>
                  </a:cubicBezTo>
                  <a:cubicBezTo>
                    <a:pt x="448" y="32"/>
                    <a:pt x="448" y="32"/>
                    <a:pt x="448" y="32"/>
                  </a:cubicBezTo>
                  <a:cubicBezTo>
                    <a:pt x="448" y="14"/>
                    <a:pt x="434" y="0"/>
                    <a:pt x="416" y="0"/>
                  </a:cubicBezTo>
                  <a:cubicBezTo>
                    <a:pt x="32" y="0"/>
                    <a:pt x="32" y="0"/>
                    <a:pt x="32" y="0"/>
                  </a:cubicBezTo>
                  <a:cubicBezTo>
                    <a:pt x="14" y="0"/>
                    <a:pt x="0" y="14"/>
                    <a:pt x="0" y="32"/>
                  </a:cubicBezTo>
                  <a:cubicBezTo>
                    <a:pt x="0" y="32"/>
                    <a:pt x="0" y="32"/>
                    <a:pt x="0" y="32"/>
                  </a:cubicBezTo>
                  <a:cubicBezTo>
                    <a:pt x="0" y="280"/>
                    <a:pt x="0" y="280"/>
                    <a:pt x="0" y="280"/>
                  </a:cubicBezTo>
                  <a:cubicBezTo>
                    <a:pt x="0" y="280"/>
                    <a:pt x="0" y="280"/>
                    <a:pt x="0" y="280"/>
                  </a:cubicBezTo>
                  <a:cubicBezTo>
                    <a:pt x="0" y="298"/>
                    <a:pt x="14" y="312"/>
                    <a:pt x="32" y="312"/>
                  </a:cubicBezTo>
                  <a:cubicBezTo>
                    <a:pt x="152" y="312"/>
                    <a:pt x="152" y="312"/>
                    <a:pt x="152" y="312"/>
                  </a:cubicBezTo>
                  <a:cubicBezTo>
                    <a:pt x="152" y="352"/>
                    <a:pt x="152" y="352"/>
                    <a:pt x="152" y="352"/>
                  </a:cubicBezTo>
                  <a:cubicBezTo>
                    <a:pt x="112" y="352"/>
                    <a:pt x="112" y="352"/>
                    <a:pt x="112" y="352"/>
                  </a:cubicBezTo>
                  <a:cubicBezTo>
                    <a:pt x="112" y="368"/>
                    <a:pt x="112" y="368"/>
                    <a:pt x="112" y="368"/>
                  </a:cubicBezTo>
                  <a:cubicBezTo>
                    <a:pt x="336" y="368"/>
                    <a:pt x="336" y="368"/>
                    <a:pt x="336" y="368"/>
                  </a:cubicBezTo>
                  <a:cubicBezTo>
                    <a:pt x="336" y="352"/>
                    <a:pt x="336" y="352"/>
                    <a:pt x="336" y="352"/>
                  </a:cubicBezTo>
                  <a:cubicBezTo>
                    <a:pt x="296" y="352"/>
                    <a:pt x="296" y="352"/>
                    <a:pt x="296" y="352"/>
                  </a:cubicBezTo>
                  <a:cubicBezTo>
                    <a:pt x="296" y="312"/>
                    <a:pt x="296" y="312"/>
                    <a:pt x="296" y="312"/>
                  </a:cubicBezTo>
                  <a:cubicBezTo>
                    <a:pt x="416" y="312"/>
                    <a:pt x="416" y="312"/>
                    <a:pt x="416" y="312"/>
                  </a:cubicBezTo>
                  <a:cubicBezTo>
                    <a:pt x="434" y="312"/>
                    <a:pt x="448" y="298"/>
                    <a:pt x="448" y="28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6">
                <a:defRPr/>
              </a:pPr>
              <a:endParaRPr lang="en-US">
                <a:solidFill>
                  <a:srgbClr val="47443F"/>
                </a:solidFill>
                <a:latin typeface="Arial"/>
              </a:endParaRPr>
            </a:p>
          </p:txBody>
        </p:sp>
        <p:sp>
          <p:nvSpPr>
            <p:cNvPr id="17" name="Rectangle 19">
              <a:extLst>
                <a:ext uri="{FF2B5EF4-FFF2-40B4-BE49-F238E27FC236}">
                  <a16:creationId xmlns:a16="http://schemas.microsoft.com/office/drawing/2014/main" id="{56CB430C-851B-41D9-BF48-4D4ED2ADE39A}"/>
                </a:ext>
              </a:extLst>
            </p:cNvPr>
            <p:cNvSpPr>
              <a:spLocks noChangeArrowheads="1"/>
            </p:cNvSpPr>
            <p:nvPr/>
          </p:nvSpPr>
          <p:spPr bwMode="auto">
            <a:xfrm>
              <a:off x="5784850" y="3546476"/>
              <a:ext cx="58738" cy="142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446">
                <a:defRPr/>
              </a:pPr>
              <a:endParaRPr lang="en-US">
                <a:solidFill>
                  <a:srgbClr val="47443F"/>
                </a:solidFill>
                <a:latin typeface="Arial"/>
              </a:endParaRPr>
            </a:p>
          </p:txBody>
        </p:sp>
        <p:sp>
          <p:nvSpPr>
            <p:cNvPr id="18" name="Rectangle 20">
              <a:extLst>
                <a:ext uri="{FF2B5EF4-FFF2-40B4-BE49-F238E27FC236}">
                  <a16:creationId xmlns:a16="http://schemas.microsoft.com/office/drawing/2014/main" id="{9A20CACF-9EB8-43A5-8E71-BABEB5948854}"/>
                </a:ext>
              </a:extLst>
            </p:cNvPr>
            <p:cNvSpPr>
              <a:spLocks noChangeArrowheads="1"/>
            </p:cNvSpPr>
            <p:nvPr/>
          </p:nvSpPr>
          <p:spPr bwMode="auto">
            <a:xfrm>
              <a:off x="5784850" y="3405188"/>
              <a:ext cx="58738" cy="158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446">
                <a:defRPr/>
              </a:pPr>
              <a:endParaRPr lang="en-US">
                <a:solidFill>
                  <a:srgbClr val="47443F"/>
                </a:solidFill>
                <a:latin typeface="Arial"/>
              </a:endParaRPr>
            </a:p>
          </p:txBody>
        </p:sp>
        <p:sp>
          <p:nvSpPr>
            <p:cNvPr id="19" name="Rectangle 21">
              <a:extLst>
                <a:ext uri="{FF2B5EF4-FFF2-40B4-BE49-F238E27FC236}">
                  <a16:creationId xmlns:a16="http://schemas.microsoft.com/office/drawing/2014/main" id="{C7AD09B9-879A-480A-B538-038507D1047F}"/>
                </a:ext>
              </a:extLst>
            </p:cNvPr>
            <p:cNvSpPr>
              <a:spLocks noChangeArrowheads="1"/>
            </p:cNvSpPr>
            <p:nvPr/>
          </p:nvSpPr>
          <p:spPr bwMode="auto">
            <a:xfrm>
              <a:off x="5784850" y="3332163"/>
              <a:ext cx="58738" cy="142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446">
                <a:defRPr/>
              </a:pPr>
              <a:endParaRPr lang="en-US">
                <a:solidFill>
                  <a:srgbClr val="47443F"/>
                </a:solidFill>
                <a:latin typeface="Arial"/>
              </a:endParaRPr>
            </a:p>
          </p:txBody>
        </p:sp>
        <p:sp>
          <p:nvSpPr>
            <p:cNvPr id="20" name="Rectangle 22">
              <a:extLst>
                <a:ext uri="{FF2B5EF4-FFF2-40B4-BE49-F238E27FC236}">
                  <a16:creationId xmlns:a16="http://schemas.microsoft.com/office/drawing/2014/main" id="{29CFA404-09B3-4319-88A5-089CEDD75EBD}"/>
                </a:ext>
              </a:extLst>
            </p:cNvPr>
            <p:cNvSpPr>
              <a:spLocks noChangeArrowheads="1"/>
            </p:cNvSpPr>
            <p:nvPr/>
          </p:nvSpPr>
          <p:spPr bwMode="auto">
            <a:xfrm>
              <a:off x="5784850" y="3190876"/>
              <a:ext cx="58738" cy="158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446">
                <a:defRPr/>
              </a:pPr>
              <a:endParaRPr lang="en-US">
                <a:solidFill>
                  <a:srgbClr val="47443F"/>
                </a:solidFill>
                <a:latin typeface="Arial"/>
              </a:endParaRPr>
            </a:p>
          </p:txBody>
        </p:sp>
        <p:sp>
          <p:nvSpPr>
            <p:cNvPr id="21" name="Rectangle 23">
              <a:extLst>
                <a:ext uri="{FF2B5EF4-FFF2-40B4-BE49-F238E27FC236}">
                  <a16:creationId xmlns:a16="http://schemas.microsoft.com/office/drawing/2014/main" id="{1DE486FA-B901-48E9-8246-D5838F878846}"/>
                </a:ext>
              </a:extLst>
            </p:cNvPr>
            <p:cNvSpPr>
              <a:spLocks noChangeArrowheads="1"/>
            </p:cNvSpPr>
            <p:nvPr/>
          </p:nvSpPr>
          <p:spPr bwMode="auto">
            <a:xfrm>
              <a:off x="5784850" y="3257551"/>
              <a:ext cx="117475" cy="158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446">
                <a:defRPr/>
              </a:pPr>
              <a:endParaRPr lang="en-US">
                <a:solidFill>
                  <a:srgbClr val="47443F"/>
                </a:solidFill>
                <a:latin typeface="Arial"/>
              </a:endParaRPr>
            </a:p>
          </p:txBody>
        </p:sp>
        <p:sp>
          <p:nvSpPr>
            <p:cNvPr id="22" name="Rectangle 24">
              <a:extLst>
                <a:ext uri="{FF2B5EF4-FFF2-40B4-BE49-F238E27FC236}">
                  <a16:creationId xmlns:a16="http://schemas.microsoft.com/office/drawing/2014/main" id="{6F5C1578-C718-4A13-BF54-516050B5D6DF}"/>
                </a:ext>
              </a:extLst>
            </p:cNvPr>
            <p:cNvSpPr>
              <a:spLocks noChangeArrowheads="1"/>
            </p:cNvSpPr>
            <p:nvPr/>
          </p:nvSpPr>
          <p:spPr bwMode="auto">
            <a:xfrm>
              <a:off x="5784850" y="3479801"/>
              <a:ext cx="117475" cy="142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14446">
                <a:defRPr/>
              </a:pPr>
              <a:endParaRPr lang="en-US">
                <a:solidFill>
                  <a:srgbClr val="47443F"/>
                </a:solidFill>
                <a:latin typeface="Arial"/>
              </a:endParaRPr>
            </a:p>
          </p:txBody>
        </p:sp>
        <p:sp>
          <p:nvSpPr>
            <p:cNvPr id="23" name="Freeform 25">
              <a:extLst>
                <a:ext uri="{FF2B5EF4-FFF2-40B4-BE49-F238E27FC236}">
                  <a16:creationId xmlns:a16="http://schemas.microsoft.com/office/drawing/2014/main" id="{FD98976B-0847-4C1D-A692-037C44618B31}"/>
                </a:ext>
              </a:extLst>
            </p:cNvPr>
            <p:cNvSpPr>
              <a:spLocks noEditPoints="1"/>
            </p:cNvSpPr>
            <p:nvPr/>
          </p:nvSpPr>
          <p:spPr bwMode="auto">
            <a:xfrm>
              <a:off x="6302375" y="3257551"/>
              <a:ext cx="88900" cy="88900"/>
            </a:xfrm>
            <a:custGeom>
              <a:avLst/>
              <a:gdLst>
                <a:gd name="T0" fmla="*/ 40 w 48"/>
                <a:gd name="T1" fmla="*/ 24 h 48"/>
                <a:gd name="T2" fmla="*/ 24 w 48"/>
                <a:gd name="T3" fmla="*/ 40 h 48"/>
                <a:gd name="T4" fmla="*/ 8 w 48"/>
                <a:gd name="T5" fmla="*/ 24 h 48"/>
                <a:gd name="T6" fmla="*/ 24 w 48"/>
                <a:gd name="T7" fmla="*/ 8 h 48"/>
                <a:gd name="T8" fmla="*/ 40 w 48"/>
                <a:gd name="T9" fmla="*/ 24 h 48"/>
                <a:gd name="T10" fmla="*/ 48 w 48"/>
                <a:gd name="T11" fmla="*/ 24 h 48"/>
                <a:gd name="T12" fmla="*/ 24 w 48"/>
                <a:gd name="T13" fmla="*/ 0 h 48"/>
                <a:gd name="T14" fmla="*/ 0 w 48"/>
                <a:gd name="T15" fmla="*/ 24 h 48"/>
                <a:gd name="T16" fmla="*/ 24 w 48"/>
                <a:gd name="T17" fmla="*/ 48 h 48"/>
                <a:gd name="T18" fmla="*/ 48 w 48"/>
                <a:gd name="T19" fmla="*/ 2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40" y="24"/>
                  </a:moveTo>
                  <a:cubicBezTo>
                    <a:pt x="40" y="33"/>
                    <a:pt x="33" y="40"/>
                    <a:pt x="24" y="40"/>
                  </a:cubicBezTo>
                  <a:cubicBezTo>
                    <a:pt x="15" y="40"/>
                    <a:pt x="8" y="33"/>
                    <a:pt x="8" y="24"/>
                  </a:cubicBezTo>
                  <a:cubicBezTo>
                    <a:pt x="8" y="15"/>
                    <a:pt x="15" y="8"/>
                    <a:pt x="24" y="8"/>
                  </a:cubicBezTo>
                  <a:cubicBezTo>
                    <a:pt x="33" y="8"/>
                    <a:pt x="40" y="15"/>
                    <a:pt x="40" y="24"/>
                  </a:cubicBezTo>
                  <a:moveTo>
                    <a:pt x="48" y="24"/>
                  </a:moveTo>
                  <a:cubicBezTo>
                    <a:pt x="48" y="11"/>
                    <a:pt x="37" y="0"/>
                    <a:pt x="24" y="0"/>
                  </a:cubicBezTo>
                  <a:cubicBezTo>
                    <a:pt x="11" y="0"/>
                    <a:pt x="0" y="11"/>
                    <a:pt x="0" y="24"/>
                  </a:cubicBezTo>
                  <a:cubicBezTo>
                    <a:pt x="0" y="37"/>
                    <a:pt x="11" y="48"/>
                    <a:pt x="24" y="48"/>
                  </a:cubicBezTo>
                  <a:cubicBezTo>
                    <a:pt x="37" y="48"/>
                    <a:pt x="48" y="37"/>
                    <a:pt x="48" y="24"/>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6">
                <a:defRPr/>
              </a:pPr>
              <a:endParaRPr lang="en-US">
                <a:solidFill>
                  <a:srgbClr val="47443F"/>
                </a:solidFill>
                <a:latin typeface="Arial"/>
              </a:endParaRPr>
            </a:p>
          </p:txBody>
        </p:sp>
        <p:sp>
          <p:nvSpPr>
            <p:cNvPr id="24" name="Freeform 26">
              <a:extLst>
                <a:ext uri="{FF2B5EF4-FFF2-40B4-BE49-F238E27FC236}">
                  <a16:creationId xmlns:a16="http://schemas.microsoft.com/office/drawing/2014/main" id="{74FFC96A-BED1-48D2-95C8-B88718E9EFB6}"/>
                </a:ext>
              </a:extLst>
            </p:cNvPr>
            <p:cNvSpPr>
              <a:spLocks noEditPoints="1"/>
            </p:cNvSpPr>
            <p:nvPr/>
          </p:nvSpPr>
          <p:spPr bwMode="auto">
            <a:xfrm>
              <a:off x="6302375" y="3405188"/>
              <a:ext cx="88900" cy="88900"/>
            </a:xfrm>
            <a:custGeom>
              <a:avLst/>
              <a:gdLst>
                <a:gd name="T0" fmla="*/ 40 w 48"/>
                <a:gd name="T1" fmla="*/ 24 h 48"/>
                <a:gd name="T2" fmla="*/ 24 w 48"/>
                <a:gd name="T3" fmla="*/ 40 h 48"/>
                <a:gd name="T4" fmla="*/ 8 w 48"/>
                <a:gd name="T5" fmla="*/ 24 h 48"/>
                <a:gd name="T6" fmla="*/ 24 w 48"/>
                <a:gd name="T7" fmla="*/ 8 h 48"/>
                <a:gd name="T8" fmla="*/ 40 w 48"/>
                <a:gd name="T9" fmla="*/ 24 h 48"/>
                <a:gd name="T10" fmla="*/ 48 w 48"/>
                <a:gd name="T11" fmla="*/ 24 h 48"/>
                <a:gd name="T12" fmla="*/ 24 w 48"/>
                <a:gd name="T13" fmla="*/ 0 h 48"/>
                <a:gd name="T14" fmla="*/ 0 w 48"/>
                <a:gd name="T15" fmla="*/ 24 h 48"/>
                <a:gd name="T16" fmla="*/ 24 w 48"/>
                <a:gd name="T17" fmla="*/ 48 h 48"/>
                <a:gd name="T18" fmla="*/ 48 w 48"/>
                <a:gd name="T19" fmla="*/ 2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40" y="24"/>
                  </a:moveTo>
                  <a:cubicBezTo>
                    <a:pt x="40" y="33"/>
                    <a:pt x="33" y="40"/>
                    <a:pt x="24" y="40"/>
                  </a:cubicBezTo>
                  <a:cubicBezTo>
                    <a:pt x="15" y="40"/>
                    <a:pt x="8" y="33"/>
                    <a:pt x="8" y="24"/>
                  </a:cubicBezTo>
                  <a:cubicBezTo>
                    <a:pt x="8" y="15"/>
                    <a:pt x="15" y="8"/>
                    <a:pt x="24" y="8"/>
                  </a:cubicBezTo>
                  <a:cubicBezTo>
                    <a:pt x="33" y="8"/>
                    <a:pt x="40" y="15"/>
                    <a:pt x="40" y="24"/>
                  </a:cubicBezTo>
                  <a:moveTo>
                    <a:pt x="48" y="24"/>
                  </a:moveTo>
                  <a:cubicBezTo>
                    <a:pt x="48" y="11"/>
                    <a:pt x="37" y="0"/>
                    <a:pt x="24" y="0"/>
                  </a:cubicBezTo>
                  <a:cubicBezTo>
                    <a:pt x="11" y="0"/>
                    <a:pt x="0" y="11"/>
                    <a:pt x="0" y="24"/>
                  </a:cubicBezTo>
                  <a:cubicBezTo>
                    <a:pt x="0" y="37"/>
                    <a:pt x="11" y="48"/>
                    <a:pt x="24" y="48"/>
                  </a:cubicBezTo>
                  <a:cubicBezTo>
                    <a:pt x="37" y="48"/>
                    <a:pt x="48" y="37"/>
                    <a:pt x="48" y="24"/>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6">
                <a:defRPr/>
              </a:pPr>
              <a:endParaRPr lang="en-US">
                <a:solidFill>
                  <a:srgbClr val="47443F"/>
                </a:solidFill>
                <a:latin typeface="Arial"/>
              </a:endParaRPr>
            </a:p>
          </p:txBody>
        </p:sp>
        <p:sp>
          <p:nvSpPr>
            <p:cNvPr id="25" name="Freeform 27">
              <a:extLst>
                <a:ext uri="{FF2B5EF4-FFF2-40B4-BE49-F238E27FC236}">
                  <a16:creationId xmlns:a16="http://schemas.microsoft.com/office/drawing/2014/main" id="{14C912FB-FA24-4F38-AC4E-5CA6DFDD052C}"/>
                </a:ext>
              </a:extLst>
            </p:cNvPr>
            <p:cNvSpPr>
              <a:spLocks noEditPoints="1"/>
            </p:cNvSpPr>
            <p:nvPr/>
          </p:nvSpPr>
          <p:spPr bwMode="auto">
            <a:xfrm>
              <a:off x="5995988" y="3162301"/>
              <a:ext cx="198438" cy="428625"/>
            </a:xfrm>
            <a:custGeom>
              <a:avLst/>
              <a:gdLst>
                <a:gd name="T0" fmla="*/ 88 w 108"/>
                <a:gd name="T1" fmla="*/ 100 h 232"/>
                <a:gd name="T2" fmla="*/ 92 w 108"/>
                <a:gd name="T3" fmla="*/ 116 h 232"/>
                <a:gd name="T4" fmla="*/ 88 w 108"/>
                <a:gd name="T5" fmla="*/ 132 h 232"/>
                <a:gd name="T6" fmla="*/ 20 w 108"/>
                <a:gd name="T7" fmla="*/ 132 h 232"/>
                <a:gd name="T8" fmla="*/ 16 w 108"/>
                <a:gd name="T9" fmla="*/ 116 h 232"/>
                <a:gd name="T10" fmla="*/ 20 w 108"/>
                <a:gd name="T11" fmla="*/ 100 h 232"/>
                <a:gd name="T12" fmla="*/ 88 w 108"/>
                <a:gd name="T13" fmla="*/ 100 h 232"/>
                <a:gd name="T14" fmla="*/ 84 w 108"/>
                <a:gd name="T15" fmla="*/ 92 h 232"/>
                <a:gd name="T16" fmla="*/ 25 w 108"/>
                <a:gd name="T17" fmla="*/ 92 h 232"/>
                <a:gd name="T18" fmla="*/ 54 w 108"/>
                <a:gd name="T19" fmla="*/ 67 h 232"/>
                <a:gd name="T20" fmla="*/ 84 w 108"/>
                <a:gd name="T21" fmla="*/ 92 h 232"/>
                <a:gd name="T22" fmla="*/ 54 w 108"/>
                <a:gd name="T23" fmla="*/ 49 h 232"/>
                <a:gd name="T24" fmla="*/ 24 w 108"/>
                <a:gd name="T25" fmla="*/ 24 h 232"/>
                <a:gd name="T26" fmla="*/ 84 w 108"/>
                <a:gd name="T27" fmla="*/ 24 h 232"/>
                <a:gd name="T28" fmla="*/ 54 w 108"/>
                <a:gd name="T29" fmla="*/ 49 h 232"/>
                <a:gd name="T30" fmla="*/ 24 w 108"/>
                <a:gd name="T31" fmla="*/ 140 h 232"/>
                <a:gd name="T32" fmla="*/ 84 w 108"/>
                <a:gd name="T33" fmla="*/ 140 h 232"/>
                <a:gd name="T34" fmla="*/ 54 w 108"/>
                <a:gd name="T35" fmla="*/ 165 h 232"/>
                <a:gd name="T36" fmla="*/ 24 w 108"/>
                <a:gd name="T37" fmla="*/ 140 h 232"/>
                <a:gd name="T38" fmla="*/ 54 w 108"/>
                <a:gd name="T39" fmla="*/ 183 h 232"/>
                <a:gd name="T40" fmla="*/ 84 w 108"/>
                <a:gd name="T41" fmla="*/ 208 h 232"/>
                <a:gd name="T42" fmla="*/ 24 w 108"/>
                <a:gd name="T43" fmla="*/ 208 h 232"/>
                <a:gd name="T44" fmla="*/ 54 w 108"/>
                <a:gd name="T45" fmla="*/ 183 h 232"/>
                <a:gd name="T46" fmla="*/ 70 w 108"/>
                <a:gd name="T47" fmla="*/ 58 h 232"/>
                <a:gd name="T48" fmla="*/ 108 w 108"/>
                <a:gd name="T49" fmla="*/ 0 h 232"/>
                <a:gd name="T50" fmla="*/ 92 w 108"/>
                <a:gd name="T51" fmla="*/ 0 h 232"/>
                <a:gd name="T52" fmla="*/ 88 w 108"/>
                <a:gd name="T53" fmla="*/ 16 h 232"/>
                <a:gd name="T54" fmla="*/ 20 w 108"/>
                <a:gd name="T55" fmla="*/ 16 h 232"/>
                <a:gd name="T56" fmla="*/ 16 w 108"/>
                <a:gd name="T57" fmla="*/ 0 h 232"/>
                <a:gd name="T58" fmla="*/ 0 w 108"/>
                <a:gd name="T59" fmla="*/ 0 h 232"/>
                <a:gd name="T60" fmla="*/ 38 w 108"/>
                <a:gd name="T61" fmla="*/ 58 h 232"/>
                <a:gd name="T62" fmla="*/ 0 w 108"/>
                <a:gd name="T63" fmla="*/ 116 h 232"/>
                <a:gd name="T64" fmla="*/ 38 w 108"/>
                <a:gd name="T65" fmla="*/ 174 h 232"/>
                <a:gd name="T66" fmla="*/ 0 w 108"/>
                <a:gd name="T67" fmla="*/ 232 h 232"/>
                <a:gd name="T68" fmla="*/ 16 w 108"/>
                <a:gd name="T69" fmla="*/ 232 h 232"/>
                <a:gd name="T70" fmla="*/ 20 w 108"/>
                <a:gd name="T71" fmla="*/ 216 h 232"/>
                <a:gd name="T72" fmla="*/ 88 w 108"/>
                <a:gd name="T73" fmla="*/ 216 h 232"/>
                <a:gd name="T74" fmla="*/ 92 w 108"/>
                <a:gd name="T75" fmla="*/ 232 h 232"/>
                <a:gd name="T76" fmla="*/ 108 w 108"/>
                <a:gd name="T77" fmla="*/ 232 h 232"/>
                <a:gd name="T78" fmla="*/ 70 w 108"/>
                <a:gd name="T79" fmla="*/ 174 h 232"/>
                <a:gd name="T80" fmla="*/ 108 w 108"/>
                <a:gd name="T81" fmla="*/ 116 h 232"/>
                <a:gd name="T82" fmla="*/ 70 w 108"/>
                <a:gd name="T83" fmla="*/ 58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8" h="232">
                  <a:moveTo>
                    <a:pt x="88" y="100"/>
                  </a:moveTo>
                  <a:cubicBezTo>
                    <a:pt x="90" y="105"/>
                    <a:pt x="92" y="110"/>
                    <a:pt x="92" y="116"/>
                  </a:cubicBezTo>
                  <a:cubicBezTo>
                    <a:pt x="92" y="122"/>
                    <a:pt x="90" y="127"/>
                    <a:pt x="88" y="132"/>
                  </a:cubicBezTo>
                  <a:cubicBezTo>
                    <a:pt x="20" y="132"/>
                    <a:pt x="20" y="132"/>
                    <a:pt x="20" y="132"/>
                  </a:cubicBezTo>
                  <a:cubicBezTo>
                    <a:pt x="18" y="127"/>
                    <a:pt x="16" y="122"/>
                    <a:pt x="16" y="116"/>
                  </a:cubicBezTo>
                  <a:cubicBezTo>
                    <a:pt x="16" y="110"/>
                    <a:pt x="18" y="105"/>
                    <a:pt x="20" y="100"/>
                  </a:cubicBezTo>
                  <a:lnTo>
                    <a:pt x="88" y="100"/>
                  </a:lnTo>
                  <a:close/>
                  <a:moveTo>
                    <a:pt x="84" y="92"/>
                  </a:moveTo>
                  <a:cubicBezTo>
                    <a:pt x="25" y="92"/>
                    <a:pt x="25" y="92"/>
                    <a:pt x="25" y="92"/>
                  </a:cubicBezTo>
                  <a:cubicBezTo>
                    <a:pt x="34" y="79"/>
                    <a:pt x="48" y="70"/>
                    <a:pt x="54" y="67"/>
                  </a:cubicBezTo>
                  <a:cubicBezTo>
                    <a:pt x="60" y="70"/>
                    <a:pt x="74" y="79"/>
                    <a:pt x="84" y="92"/>
                  </a:cubicBezTo>
                  <a:moveTo>
                    <a:pt x="54" y="49"/>
                  </a:moveTo>
                  <a:cubicBezTo>
                    <a:pt x="48" y="45"/>
                    <a:pt x="34" y="37"/>
                    <a:pt x="24" y="24"/>
                  </a:cubicBezTo>
                  <a:cubicBezTo>
                    <a:pt x="84" y="24"/>
                    <a:pt x="84" y="24"/>
                    <a:pt x="84" y="24"/>
                  </a:cubicBezTo>
                  <a:cubicBezTo>
                    <a:pt x="74" y="37"/>
                    <a:pt x="60" y="45"/>
                    <a:pt x="54" y="49"/>
                  </a:cubicBezTo>
                  <a:moveTo>
                    <a:pt x="24" y="140"/>
                  </a:moveTo>
                  <a:cubicBezTo>
                    <a:pt x="84" y="140"/>
                    <a:pt x="84" y="140"/>
                    <a:pt x="84" y="140"/>
                  </a:cubicBezTo>
                  <a:cubicBezTo>
                    <a:pt x="75" y="153"/>
                    <a:pt x="60" y="161"/>
                    <a:pt x="54" y="165"/>
                  </a:cubicBezTo>
                  <a:cubicBezTo>
                    <a:pt x="48" y="161"/>
                    <a:pt x="33" y="153"/>
                    <a:pt x="24" y="140"/>
                  </a:cubicBezTo>
                  <a:moveTo>
                    <a:pt x="54" y="183"/>
                  </a:moveTo>
                  <a:cubicBezTo>
                    <a:pt x="60" y="186"/>
                    <a:pt x="75" y="195"/>
                    <a:pt x="84" y="208"/>
                  </a:cubicBezTo>
                  <a:cubicBezTo>
                    <a:pt x="24" y="208"/>
                    <a:pt x="24" y="208"/>
                    <a:pt x="24" y="208"/>
                  </a:cubicBezTo>
                  <a:cubicBezTo>
                    <a:pt x="33" y="195"/>
                    <a:pt x="48" y="186"/>
                    <a:pt x="54" y="183"/>
                  </a:cubicBezTo>
                  <a:moveTo>
                    <a:pt x="70" y="58"/>
                  </a:moveTo>
                  <a:cubicBezTo>
                    <a:pt x="85" y="48"/>
                    <a:pt x="108" y="28"/>
                    <a:pt x="108" y="0"/>
                  </a:cubicBezTo>
                  <a:cubicBezTo>
                    <a:pt x="92" y="0"/>
                    <a:pt x="92" y="0"/>
                    <a:pt x="92" y="0"/>
                  </a:cubicBezTo>
                  <a:cubicBezTo>
                    <a:pt x="92" y="6"/>
                    <a:pt x="90" y="11"/>
                    <a:pt x="88" y="16"/>
                  </a:cubicBezTo>
                  <a:cubicBezTo>
                    <a:pt x="20" y="16"/>
                    <a:pt x="20" y="16"/>
                    <a:pt x="20" y="16"/>
                  </a:cubicBezTo>
                  <a:cubicBezTo>
                    <a:pt x="18" y="11"/>
                    <a:pt x="16" y="6"/>
                    <a:pt x="16" y="0"/>
                  </a:cubicBezTo>
                  <a:cubicBezTo>
                    <a:pt x="0" y="0"/>
                    <a:pt x="0" y="0"/>
                    <a:pt x="0" y="0"/>
                  </a:cubicBezTo>
                  <a:cubicBezTo>
                    <a:pt x="0" y="28"/>
                    <a:pt x="23" y="48"/>
                    <a:pt x="38" y="58"/>
                  </a:cubicBezTo>
                  <a:cubicBezTo>
                    <a:pt x="23" y="68"/>
                    <a:pt x="0" y="87"/>
                    <a:pt x="0" y="116"/>
                  </a:cubicBezTo>
                  <a:cubicBezTo>
                    <a:pt x="0" y="145"/>
                    <a:pt x="23" y="164"/>
                    <a:pt x="38" y="174"/>
                  </a:cubicBezTo>
                  <a:cubicBezTo>
                    <a:pt x="23" y="184"/>
                    <a:pt x="0" y="203"/>
                    <a:pt x="0" y="232"/>
                  </a:cubicBezTo>
                  <a:cubicBezTo>
                    <a:pt x="16" y="232"/>
                    <a:pt x="16" y="232"/>
                    <a:pt x="16" y="232"/>
                  </a:cubicBezTo>
                  <a:cubicBezTo>
                    <a:pt x="16" y="226"/>
                    <a:pt x="17" y="221"/>
                    <a:pt x="20" y="216"/>
                  </a:cubicBezTo>
                  <a:cubicBezTo>
                    <a:pt x="88" y="216"/>
                    <a:pt x="88" y="216"/>
                    <a:pt x="88" y="216"/>
                  </a:cubicBezTo>
                  <a:cubicBezTo>
                    <a:pt x="91" y="221"/>
                    <a:pt x="92" y="226"/>
                    <a:pt x="92" y="232"/>
                  </a:cubicBezTo>
                  <a:cubicBezTo>
                    <a:pt x="108" y="232"/>
                    <a:pt x="108" y="232"/>
                    <a:pt x="108" y="232"/>
                  </a:cubicBezTo>
                  <a:cubicBezTo>
                    <a:pt x="108" y="203"/>
                    <a:pt x="85" y="184"/>
                    <a:pt x="70" y="174"/>
                  </a:cubicBezTo>
                  <a:cubicBezTo>
                    <a:pt x="85" y="164"/>
                    <a:pt x="108" y="145"/>
                    <a:pt x="108" y="116"/>
                  </a:cubicBezTo>
                  <a:cubicBezTo>
                    <a:pt x="108" y="87"/>
                    <a:pt x="85" y="68"/>
                    <a:pt x="70" y="58"/>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6">
                <a:defRPr/>
              </a:pPr>
              <a:endParaRPr lang="en-US">
                <a:solidFill>
                  <a:srgbClr val="47443F"/>
                </a:solidFill>
                <a:latin typeface="Arial"/>
              </a:endParaRPr>
            </a:p>
          </p:txBody>
        </p:sp>
      </p:grpSp>
      <p:grpSp>
        <p:nvGrpSpPr>
          <p:cNvPr id="26" name="Gruppieren 9">
            <a:extLst>
              <a:ext uri="{FF2B5EF4-FFF2-40B4-BE49-F238E27FC236}">
                <a16:creationId xmlns:a16="http://schemas.microsoft.com/office/drawing/2014/main" id="{82E80802-F4A1-4734-A69C-7062C0083DE4}"/>
              </a:ext>
            </a:extLst>
          </p:cNvPr>
          <p:cNvGrpSpPr/>
          <p:nvPr/>
        </p:nvGrpSpPr>
        <p:grpSpPr>
          <a:xfrm>
            <a:off x="9263928" y="2740258"/>
            <a:ext cx="533877" cy="547806"/>
            <a:chOff x="6635257" y="3014663"/>
            <a:chExt cx="577848" cy="827088"/>
          </a:xfrm>
        </p:grpSpPr>
        <p:sp>
          <p:nvSpPr>
            <p:cNvPr id="27" name="Freeform 5">
              <a:extLst>
                <a:ext uri="{FF2B5EF4-FFF2-40B4-BE49-F238E27FC236}">
                  <a16:creationId xmlns:a16="http://schemas.microsoft.com/office/drawing/2014/main" id="{4BEFC0D6-78C2-4132-8483-373D689A2BCB}"/>
                </a:ext>
              </a:extLst>
            </p:cNvPr>
            <p:cNvSpPr>
              <a:spLocks noEditPoints="1"/>
            </p:cNvSpPr>
            <p:nvPr/>
          </p:nvSpPr>
          <p:spPr bwMode="auto">
            <a:xfrm>
              <a:off x="6941642" y="3014663"/>
              <a:ext cx="271463" cy="827088"/>
            </a:xfrm>
            <a:custGeom>
              <a:avLst/>
              <a:gdLst>
                <a:gd name="T0" fmla="*/ 67 w 147"/>
                <a:gd name="T1" fmla="*/ 105 h 448"/>
                <a:gd name="T2" fmla="*/ 59 w 147"/>
                <a:gd name="T3" fmla="*/ 105 h 448"/>
                <a:gd name="T4" fmla="*/ 118 w 147"/>
                <a:gd name="T5" fmla="*/ 64 h 448"/>
                <a:gd name="T6" fmla="*/ 63 w 147"/>
                <a:gd name="T7" fmla="*/ 117 h 448"/>
                <a:gd name="T8" fmla="*/ 118 w 147"/>
                <a:gd name="T9" fmla="*/ 160 h 448"/>
                <a:gd name="T10" fmla="*/ 59 w 147"/>
                <a:gd name="T11" fmla="*/ 119 h 448"/>
                <a:gd name="T12" fmla="*/ 63 w 147"/>
                <a:gd name="T13" fmla="*/ 332 h 448"/>
                <a:gd name="T14" fmla="*/ 117 w 147"/>
                <a:gd name="T15" fmla="*/ 288 h 448"/>
                <a:gd name="T16" fmla="*/ 117 w 147"/>
                <a:gd name="T17" fmla="*/ 384 h 448"/>
                <a:gd name="T18" fmla="*/ 63 w 147"/>
                <a:gd name="T19" fmla="*/ 341 h 448"/>
                <a:gd name="T20" fmla="*/ 139 w 147"/>
                <a:gd name="T21" fmla="*/ 0 h 448"/>
                <a:gd name="T22" fmla="*/ 18 w 147"/>
                <a:gd name="T23" fmla="*/ 16 h 448"/>
                <a:gd name="T24" fmla="*/ 136 w 147"/>
                <a:gd name="T25" fmla="*/ 24 h 448"/>
                <a:gd name="T26" fmla="*/ 123 w 147"/>
                <a:gd name="T27" fmla="*/ 56 h 448"/>
                <a:gd name="T28" fmla="*/ 3 w 147"/>
                <a:gd name="T29" fmla="*/ 62 h 448"/>
                <a:gd name="T30" fmla="*/ 55 w 147"/>
                <a:gd name="T31" fmla="*/ 112 h 448"/>
                <a:gd name="T32" fmla="*/ 2 w 147"/>
                <a:gd name="T33" fmla="*/ 160 h 448"/>
                <a:gd name="T34" fmla="*/ 123 w 147"/>
                <a:gd name="T35" fmla="*/ 168 h 448"/>
                <a:gd name="T36" fmla="*/ 136 w 147"/>
                <a:gd name="T37" fmla="*/ 200 h 448"/>
                <a:gd name="T38" fmla="*/ 18 w 147"/>
                <a:gd name="T39" fmla="*/ 208 h 448"/>
                <a:gd name="T40" fmla="*/ 139 w 147"/>
                <a:gd name="T41" fmla="*/ 224 h 448"/>
                <a:gd name="T42" fmla="*/ 18 w 147"/>
                <a:gd name="T43" fmla="*/ 240 h 448"/>
                <a:gd name="T44" fmla="*/ 136 w 147"/>
                <a:gd name="T45" fmla="*/ 248 h 448"/>
                <a:gd name="T46" fmla="*/ 6 w 147"/>
                <a:gd name="T47" fmla="*/ 280 h 448"/>
                <a:gd name="T48" fmla="*/ 0 w 147"/>
                <a:gd name="T49" fmla="*/ 290 h 448"/>
                <a:gd name="T50" fmla="*/ 0 w 147"/>
                <a:gd name="T51" fmla="*/ 382 h 448"/>
                <a:gd name="T52" fmla="*/ 6 w 147"/>
                <a:gd name="T53" fmla="*/ 392 h 448"/>
                <a:gd name="T54" fmla="*/ 136 w 147"/>
                <a:gd name="T55" fmla="*/ 424 h 448"/>
                <a:gd name="T56" fmla="*/ 18 w 147"/>
                <a:gd name="T57" fmla="*/ 432 h 448"/>
                <a:gd name="T58" fmla="*/ 139 w 147"/>
                <a:gd name="T59" fmla="*/ 448 h 448"/>
                <a:gd name="T60" fmla="*/ 71 w 147"/>
                <a:gd name="T61" fmla="*/ 336 h 448"/>
                <a:gd name="T62" fmla="*/ 71 w 147"/>
                <a:gd name="T63" fmla="*/ 112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7" h="448">
                  <a:moveTo>
                    <a:pt x="118" y="64"/>
                  </a:moveTo>
                  <a:cubicBezTo>
                    <a:pt x="102" y="85"/>
                    <a:pt x="80" y="98"/>
                    <a:pt x="67" y="105"/>
                  </a:cubicBezTo>
                  <a:cubicBezTo>
                    <a:pt x="65" y="106"/>
                    <a:pt x="64" y="107"/>
                    <a:pt x="63" y="107"/>
                  </a:cubicBezTo>
                  <a:cubicBezTo>
                    <a:pt x="62" y="107"/>
                    <a:pt x="61" y="106"/>
                    <a:pt x="59" y="105"/>
                  </a:cubicBezTo>
                  <a:cubicBezTo>
                    <a:pt x="46" y="98"/>
                    <a:pt x="25" y="85"/>
                    <a:pt x="8" y="64"/>
                  </a:cubicBezTo>
                  <a:lnTo>
                    <a:pt x="118" y="64"/>
                  </a:lnTo>
                  <a:close/>
                  <a:moveTo>
                    <a:pt x="59" y="119"/>
                  </a:moveTo>
                  <a:cubicBezTo>
                    <a:pt x="61" y="118"/>
                    <a:pt x="62" y="117"/>
                    <a:pt x="63" y="117"/>
                  </a:cubicBezTo>
                  <a:cubicBezTo>
                    <a:pt x="64" y="117"/>
                    <a:pt x="65" y="118"/>
                    <a:pt x="67" y="119"/>
                  </a:cubicBezTo>
                  <a:cubicBezTo>
                    <a:pt x="80" y="126"/>
                    <a:pt x="102" y="139"/>
                    <a:pt x="118" y="160"/>
                  </a:cubicBezTo>
                  <a:cubicBezTo>
                    <a:pt x="8" y="160"/>
                    <a:pt x="8" y="160"/>
                    <a:pt x="8" y="160"/>
                  </a:cubicBezTo>
                  <a:cubicBezTo>
                    <a:pt x="25" y="139"/>
                    <a:pt x="47" y="126"/>
                    <a:pt x="59" y="119"/>
                  </a:cubicBezTo>
                  <a:moveTo>
                    <a:pt x="117" y="288"/>
                  </a:moveTo>
                  <a:cubicBezTo>
                    <a:pt x="102" y="308"/>
                    <a:pt x="82" y="322"/>
                    <a:pt x="63" y="332"/>
                  </a:cubicBezTo>
                  <a:cubicBezTo>
                    <a:pt x="52" y="326"/>
                    <a:pt x="27" y="312"/>
                    <a:pt x="9" y="288"/>
                  </a:cubicBezTo>
                  <a:lnTo>
                    <a:pt x="117" y="288"/>
                  </a:lnTo>
                  <a:close/>
                  <a:moveTo>
                    <a:pt x="63" y="341"/>
                  </a:moveTo>
                  <a:cubicBezTo>
                    <a:pt x="89" y="354"/>
                    <a:pt x="106" y="369"/>
                    <a:pt x="117" y="384"/>
                  </a:cubicBezTo>
                  <a:cubicBezTo>
                    <a:pt x="8" y="384"/>
                    <a:pt x="8" y="384"/>
                    <a:pt x="8" y="384"/>
                  </a:cubicBezTo>
                  <a:cubicBezTo>
                    <a:pt x="27" y="359"/>
                    <a:pt x="52" y="346"/>
                    <a:pt x="63" y="341"/>
                  </a:cubicBezTo>
                  <a:moveTo>
                    <a:pt x="147" y="0"/>
                  </a:moveTo>
                  <a:cubicBezTo>
                    <a:pt x="139" y="0"/>
                    <a:pt x="139" y="0"/>
                    <a:pt x="139" y="0"/>
                  </a:cubicBezTo>
                  <a:cubicBezTo>
                    <a:pt x="139" y="6"/>
                    <a:pt x="138" y="11"/>
                    <a:pt x="138" y="16"/>
                  </a:cubicBezTo>
                  <a:cubicBezTo>
                    <a:pt x="18" y="16"/>
                    <a:pt x="18" y="16"/>
                    <a:pt x="18" y="16"/>
                  </a:cubicBezTo>
                  <a:cubicBezTo>
                    <a:pt x="18" y="19"/>
                    <a:pt x="17" y="21"/>
                    <a:pt x="17" y="24"/>
                  </a:cubicBezTo>
                  <a:cubicBezTo>
                    <a:pt x="136" y="24"/>
                    <a:pt x="136" y="24"/>
                    <a:pt x="136" y="24"/>
                  </a:cubicBezTo>
                  <a:cubicBezTo>
                    <a:pt x="134" y="37"/>
                    <a:pt x="129" y="47"/>
                    <a:pt x="123" y="57"/>
                  </a:cubicBezTo>
                  <a:cubicBezTo>
                    <a:pt x="123" y="56"/>
                    <a:pt x="123" y="56"/>
                    <a:pt x="123" y="56"/>
                  </a:cubicBezTo>
                  <a:cubicBezTo>
                    <a:pt x="6" y="56"/>
                    <a:pt x="6" y="56"/>
                    <a:pt x="6" y="56"/>
                  </a:cubicBezTo>
                  <a:cubicBezTo>
                    <a:pt x="5" y="58"/>
                    <a:pt x="4" y="60"/>
                    <a:pt x="3" y="62"/>
                  </a:cubicBezTo>
                  <a:cubicBezTo>
                    <a:pt x="2" y="64"/>
                    <a:pt x="1" y="65"/>
                    <a:pt x="0" y="67"/>
                  </a:cubicBezTo>
                  <a:cubicBezTo>
                    <a:pt x="17" y="90"/>
                    <a:pt x="41" y="104"/>
                    <a:pt x="55" y="112"/>
                  </a:cubicBezTo>
                  <a:cubicBezTo>
                    <a:pt x="41" y="120"/>
                    <a:pt x="18" y="134"/>
                    <a:pt x="0" y="157"/>
                  </a:cubicBezTo>
                  <a:cubicBezTo>
                    <a:pt x="1" y="158"/>
                    <a:pt x="1" y="159"/>
                    <a:pt x="2" y="160"/>
                  </a:cubicBezTo>
                  <a:cubicBezTo>
                    <a:pt x="3" y="163"/>
                    <a:pt x="5" y="165"/>
                    <a:pt x="6" y="168"/>
                  </a:cubicBezTo>
                  <a:cubicBezTo>
                    <a:pt x="123" y="168"/>
                    <a:pt x="123" y="168"/>
                    <a:pt x="123" y="168"/>
                  </a:cubicBezTo>
                  <a:cubicBezTo>
                    <a:pt x="123" y="167"/>
                    <a:pt x="123" y="167"/>
                    <a:pt x="123" y="167"/>
                  </a:cubicBezTo>
                  <a:cubicBezTo>
                    <a:pt x="129" y="177"/>
                    <a:pt x="134" y="187"/>
                    <a:pt x="136" y="200"/>
                  </a:cubicBezTo>
                  <a:cubicBezTo>
                    <a:pt x="17" y="200"/>
                    <a:pt x="17" y="200"/>
                    <a:pt x="17" y="200"/>
                  </a:cubicBezTo>
                  <a:cubicBezTo>
                    <a:pt x="17" y="203"/>
                    <a:pt x="18" y="205"/>
                    <a:pt x="18" y="208"/>
                  </a:cubicBezTo>
                  <a:cubicBezTo>
                    <a:pt x="138" y="208"/>
                    <a:pt x="138" y="208"/>
                    <a:pt x="138" y="208"/>
                  </a:cubicBezTo>
                  <a:cubicBezTo>
                    <a:pt x="139" y="213"/>
                    <a:pt x="139" y="218"/>
                    <a:pt x="139" y="224"/>
                  </a:cubicBezTo>
                  <a:cubicBezTo>
                    <a:pt x="139" y="230"/>
                    <a:pt x="139" y="235"/>
                    <a:pt x="138" y="240"/>
                  </a:cubicBezTo>
                  <a:cubicBezTo>
                    <a:pt x="18" y="240"/>
                    <a:pt x="18" y="240"/>
                    <a:pt x="18" y="240"/>
                  </a:cubicBezTo>
                  <a:cubicBezTo>
                    <a:pt x="18" y="243"/>
                    <a:pt x="17" y="245"/>
                    <a:pt x="17" y="248"/>
                  </a:cubicBezTo>
                  <a:cubicBezTo>
                    <a:pt x="136" y="248"/>
                    <a:pt x="136" y="248"/>
                    <a:pt x="136" y="248"/>
                  </a:cubicBezTo>
                  <a:cubicBezTo>
                    <a:pt x="134" y="260"/>
                    <a:pt x="129" y="271"/>
                    <a:pt x="123" y="280"/>
                  </a:cubicBezTo>
                  <a:cubicBezTo>
                    <a:pt x="6" y="280"/>
                    <a:pt x="6" y="280"/>
                    <a:pt x="6" y="280"/>
                  </a:cubicBezTo>
                  <a:cubicBezTo>
                    <a:pt x="6" y="281"/>
                    <a:pt x="5" y="282"/>
                    <a:pt x="5" y="283"/>
                  </a:cubicBezTo>
                  <a:cubicBezTo>
                    <a:pt x="3" y="285"/>
                    <a:pt x="2" y="288"/>
                    <a:pt x="0" y="290"/>
                  </a:cubicBezTo>
                  <a:cubicBezTo>
                    <a:pt x="13" y="308"/>
                    <a:pt x="31" y="323"/>
                    <a:pt x="54" y="336"/>
                  </a:cubicBezTo>
                  <a:cubicBezTo>
                    <a:pt x="41" y="343"/>
                    <a:pt x="17" y="357"/>
                    <a:pt x="0" y="382"/>
                  </a:cubicBezTo>
                  <a:cubicBezTo>
                    <a:pt x="2" y="384"/>
                    <a:pt x="3" y="387"/>
                    <a:pt x="5" y="389"/>
                  </a:cubicBezTo>
                  <a:cubicBezTo>
                    <a:pt x="5" y="390"/>
                    <a:pt x="6" y="391"/>
                    <a:pt x="6" y="392"/>
                  </a:cubicBezTo>
                  <a:cubicBezTo>
                    <a:pt x="123" y="392"/>
                    <a:pt x="123" y="392"/>
                    <a:pt x="123" y="392"/>
                  </a:cubicBezTo>
                  <a:cubicBezTo>
                    <a:pt x="130" y="403"/>
                    <a:pt x="134" y="414"/>
                    <a:pt x="136" y="424"/>
                  </a:cubicBezTo>
                  <a:cubicBezTo>
                    <a:pt x="17" y="424"/>
                    <a:pt x="17" y="424"/>
                    <a:pt x="17" y="424"/>
                  </a:cubicBezTo>
                  <a:cubicBezTo>
                    <a:pt x="17" y="427"/>
                    <a:pt x="18" y="429"/>
                    <a:pt x="18" y="432"/>
                  </a:cubicBezTo>
                  <a:cubicBezTo>
                    <a:pt x="138" y="432"/>
                    <a:pt x="138" y="432"/>
                    <a:pt x="138" y="432"/>
                  </a:cubicBezTo>
                  <a:cubicBezTo>
                    <a:pt x="139" y="438"/>
                    <a:pt x="139" y="443"/>
                    <a:pt x="139" y="448"/>
                  </a:cubicBezTo>
                  <a:cubicBezTo>
                    <a:pt x="147" y="448"/>
                    <a:pt x="147" y="448"/>
                    <a:pt x="147" y="448"/>
                  </a:cubicBezTo>
                  <a:cubicBezTo>
                    <a:pt x="147" y="415"/>
                    <a:pt x="134" y="370"/>
                    <a:pt x="71" y="336"/>
                  </a:cubicBezTo>
                  <a:cubicBezTo>
                    <a:pt x="134" y="302"/>
                    <a:pt x="147" y="257"/>
                    <a:pt x="147" y="224"/>
                  </a:cubicBezTo>
                  <a:cubicBezTo>
                    <a:pt x="147" y="156"/>
                    <a:pt x="96" y="126"/>
                    <a:pt x="71" y="112"/>
                  </a:cubicBezTo>
                  <a:cubicBezTo>
                    <a:pt x="96" y="98"/>
                    <a:pt x="147" y="68"/>
                    <a:pt x="147" y="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6">
                <a:defRPr/>
              </a:pPr>
              <a:endParaRPr lang="en-US">
                <a:solidFill>
                  <a:srgbClr val="47443F"/>
                </a:solidFill>
                <a:latin typeface="Arial"/>
              </a:endParaRPr>
            </a:p>
          </p:txBody>
        </p:sp>
        <p:sp>
          <p:nvSpPr>
            <p:cNvPr id="28" name="Freeform 6">
              <a:extLst>
                <a:ext uri="{FF2B5EF4-FFF2-40B4-BE49-F238E27FC236}">
                  <a16:creationId xmlns:a16="http://schemas.microsoft.com/office/drawing/2014/main" id="{CDE9D077-D9BD-41A3-AB97-72F1D54FAD4E}"/>
                </a:ext>
              </a:extLst>
            </p:cNvPr>
            <p:cNvSpPr>
              <a:spLocks noEditPoints="1"/>
            </p:cNvSpPr>
            <p:nvPr/>
          </p:nvSpPr>
          <p:spPr bwMode="auto">
            <a:xfrm>
              <a:off x="6635257" y="3014663"/>
              <a:ext cx="325438" cy="827088"/>
            </a:xfrm>
            <a:custGeom>
              <a:avLst/>
              <a:gdLst>
                <a:gd name="T0" fmla="*/ 157 w 176"/>
                <a:gd name="T1" fmla="*/ 200 h 448"/>
                <a:gd name="T2" fmla="*/ 32 w 176"/>
                <a:gd name="T3" fmla="*/ 168 h 448"/>
                <a:gd name="T4" fmla="*/ 17 w 176"/>
                <a:gd name="T5" fmla="*/ 208 h 448"/>
                <a:gd name="T6" fmla="*/ 160 w 176"/>
                <a:gd name="T7" fmla="*/ 224 h 448"/>
                <a:gd name="T8" fmla="*/ 159 w 176"/>
                <a:gd name="T9" fmla="*/ 240 h 448"/>
                <a:gd name="T10" fmla="*/ 17 w 176"/>
                <a:gd name="T11" fmla="*/ 240 h 448"/>
                <a:gd name="T12" fmla="*/ 17 w 176"/>
                <a:gd name="T13" fmla="*/ 208 h 448"/>
                <a:gd name="T14" fmla="*/ 157 w 176"/>
                <a:gd name="T15" fmla="*/ 248 h 448"/>
                <a:gd name="T16" fmla="*/ 151 w 176"/>
                <a:gd name="T17" fmla="*/ 265 h 448"/>
                <a:gd name="T18" fmla="*/ 148 w 176"/>
                <a:gd name="T19" fmla="*/ 273 h 448"/>
                <a:gd name="T20" fmla="*/ 33 w 176"/>
                <a:gd name="T21" fmla="*/ 280 h 448"/>
                <a:gd name="T22" fmla="*/ 19 w 176"/>
                <a:gd name="T23" fmla="*/ 424 h 448"/>
                <a:gd name="T24" fmla="*/ 25 w 176"/>
                <a:gd name="T25" fmla="*/ 407 h 448"/>
                <a:gd name="T26" fmla="*/ 28 w 176"/>
                <a:gd name="T27" fmla="*/ 399 h 448"/>
                <a:gd name="T28" fmla="*/ 33 w 176"/>
                <a:gd name="T29" fmla="*/ 392 h 448"/>
                <a:gd name="T30" fmla="*/ 157 w 176"/>
                <a:gd name="T31" fmla="*/ 424 h 448"/>
                <a:gd name="T32" fmla="*/ 32 w 176"/>
                <a:gd name="T33" fmla="*/ 56 h 448"/>
                <a:gd name="T34" fmla="*/ 157 w 176"/>
                <a:gd name="T35" fmla="*/ 24 h 448"/>
                <a:gd name="T36" fmla="*/ 32 w 176"/>
                <a:gd name="T37" fmla="*/ 56 h 448"/>
                <a:gd name="T38" fmla="*/ 38 w 176"/>
                <a:gd name="T39" fmla="*/ 160 h 448"/>
                <a:gd name="T40" fmla="*/ 92 w 176"/>
                <a:gd name="T41" fmla="*/ 119 h 448"/>
                <a:gd name="T42" fmla="*/ 176 w 176"/>
                <a:gd name="T43" fmla="*/ 0 h 448"/>
                <a:gd name="T44" fmla="*/ 159 w 176"/>
                <a:gd name="T45" fmla="*/ 16 h 448"/>
                <a:gd name="T46" fmla="*/ 16 w 176"/>
                <a:gd name="T47" fmla="*/ 0 h 448"/>
                <a:gd name="T48" fmla="*/ 64 w 176"/>
                <a:gd name="T49" fmla="*/ 107 h 448"/>
                <a:gd name="T50" fmla="*/ 80 w 176"/>
                <a:gd name="T51" fmla="*/ 98 h 448"/>
                <a:gd name="T52" fmla="*/ 38 w 176"/>
                <a:gd name="T53" fmla="*/ 64 h 448"/>
                <a:gd name="T54" fmla="*/ 90 w 176"/>
                <a:gd name="T55" fmla="*/ 102 h 448"/>
                <a:gd name="T56" fmla="*/ 78 w 176"/>
                <a:gd name="T57" fmla="*/ 108 h 448"/>
                <a:gd name="T58" fmla="*/ 64 w 176"/>
                <a:gd name="T59" fmla="*/ 331 h 448"/>
                <a:gd name="T60" fmla="*/ 39 w 176"/>
                <a:gd name="T61" fmla="*/ 288 h 448"/>
                <a:gd name="T62" fmla="*/ 99 w 176"/>
                <a:gd name="T63" fmla="*/ 321 h 448"/>
                <a:gd name="T64" fmla="*/ 92 w 176"/>
                <a:gd name="T65" fmla="*/ 325 h 448"/>
                <a:gd name="T66" fmla="*/ 84 w 176"/>
                <a:gd name="T67" fmla="*/ 329 h 448"/>
                <a:gd name="T68" fmla="*/ 16 w 176"/>
                <a:gd name="T69" fmla="*/ 448 h 448"/>
                <a:gd name="T70" fmla="*/ 17 w 176"/>
                <a:gd name="T71" fmla="*/ 432 h 448"/>
                <a:gd name="T72" fmla="*/ 159 w 176"/>
                <a:gd name="T73" fmla="*/ 432 h 448"/>
                <a:gd name="T74" fmla="*/ 176 w 176"/>
                <a:gd name="T75" fmla="*/ 448 h 448"/>
                <a:gd name="T76" fmla="*/ 96 w 176"/>
                <a:gd name="T77" fmla="*/ 350 h 448"/>
                <a:gd name="T78" fmla="*/ 39 w 176"/>
                <a:gd name="T79" fmla="*/ 384 h 448"/>
                <a:gd name="T80" fmla="*/ 71 w 176"/>
                <a:gd name="T81" fmla="*/ 355 h 448"/>
                <a:gd name="T82" fmla="*/ 77 w 176"/>
                <a:gd name="T83" fmla="*/ 351 h 448"/>
                <a:gd name="T84" fmla="*/ 84 w 176"/>
                <a:gd name="T85" fmla="*/ 347 h 448"/>
                <a:gd name="T86" fmla="*/ 91 w 176"/>
                <a:gd name="T87" fmla="*/ 343 h 448"/>
                <a:gd name="T88" fmla="*/ 118 w 176"/>
                <a:gd name="T89" fmla="*/ 327 h 448"/>
                <a:gd name="T90" fmla="*/ 142 w 176"/>
                <a:gd name="T91" fmla="*/ 307 h 448"/>
                <a:gd name="T92" fmla="*/ 164 w 176"/>
                <a:gd name="T93" fmla="*/ 276 h 448"/>
                <a:gd name="T94" fmla="*/ 176 w 176"/>
                <a:gd name="T95" fmla="*/ 224 h 448"/>
                <a:gd name="T96" fmla="*/ 102 w 176"/>
                <a:gd name="T97" fmla="*/ 123 h 448"/>
                <a:gd name="T98" fmla="*/ 96 w 176"/>
                <a:gd name="T99" fmla="*/ 126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76" h="448">
                  <a:moveTo>
                    <a:pt x="144" y="168"/>
                  </a:moveTo>
                  <a:cubicBezTo>
                    <a:pt x="150" y="177"/>
                    <a:pt x="154" y="188"/>
                    <a:pt x="157" y="200"/>
                  </a:cubicBezTo>
                  <a:cubicBezTo>
                    <a:pt x="19" y="200"/>
                    <a:pt x="19" y="200"/>
                    <a:pt x="19" y="200"/>
                  </a:cubicBezTo>
                  <a:cubicBezTo>
                    <a:pt x="22" y="188"/>
                    <a:pt x="26" y="177"/>
                    <a:pt x="32" y="168"/>
                  </a:cubicBezTo>
                  <a:lnTo>
                    <a:pt x="144" y="168"/>
                  </a:lnTo>
                  <a:close/>
                  <a:moveTo>
                    <a:pt x="17" y="208"/>
                  </a:moveTo>
                  <a:cubicBezTo>
                    <a:pt x="159" y="208"/>
                    <a:pt x="159" y="208"/>
                    <a:pt x="159" y="208"/>
                  </a:cubicBezTo>
                  <a:cubicBezTo>
                    <a:pt x="160" y="213"/>
                    <a:pt x="160" y="218"/>
                    <a:pt x="160" y="224"/>
                  </a:cubicBezTo>
                  <a:cubicBezTo>
                    <a:pt x="160" y="227"/>
                    <a:pt x="160" y="230"/>
                    <a:pt x="160" y="232"/>
                  </a:cubicBezTo>
                  <a:cubicBezTo>
                    <a:pt x="159" y="235"/>
                    <a:pt x="159" y="238"/>
                    <a:pt x="159" y="240"/>
                  </a:cubicBezTo>
                  <a:cubicBezTo>
                    <a:pt x="159" y="240"/>
                    <a:pt x="159" y="240"/>
                    <a:pt x="159" y="240"/>
                  </a:cubicBezTo>
                  <a:cubicBezTo>
                    <a:pt x="17" y="240"/>
                    <a:pt x="17" y="240"/>
                    <a:pt x="17" y="240"/>
                  </a:cubicBezTo>
                  <a:cubicBezTo>
                    <a:pt x="16" y="234"/>
                    <a:pt x="16" y="229"/>
                    <a:pt x="16" y="224"/>
                  </a:cubicBezTo>
                  <a:cubicBezTo>
                    <a:pt x="16" y="218"/>
                    <a:pt x="17" y="213"/>
                    <a:pt x="17" y="208"/>
                  </a:cubicBezTo>
                  <a:moveTo>
                    <a:pt x="19" y="248"/>
                  </a:moveTo>
                  <a:cubicBezTo>
                    <a:pt x="157" y="248"/>
                    <a:pt x="157" y="248"/>
                    <a:pt x="157" y="248"/>
                  </a:cubicBezTo>
                  <a:cubicBezTo>
                    <a:pt x="156" y="254"/>
                    <a:pt x="154" y="260"/>
                    <a:pt x="151" y="265"/>
                  </a:cubicBezTo>
                  <a:cubicBezTo>
                    <a:pt x="151" y="265"/>
                    <a:pt x="151" y="265"/>
                    <a:pt x="151" y="265"/>
                  </a:cubicBezTo>
                  <a:cubicBezTo>
                    <a:pt x="150" y="268"/>
                    <a:pt x="149" y="270"/>
                    <a:pt x="148" y="273"/>
                  </a:cubicBezTo>
                  <a:cubicBezTo>
                    <a:pt x="148" y="273"/>
                    <a:pt x="148" y="273"/>
                    <a:pt x="148" y="273"/>
                  </a:cubicBezTo>
                  <a:cubicBezTo>
                    <a:pt x="146" y="275"/>
                    <a:pt x="145" y="278"/>
                    <a:pt x="143" y="280"/>
                  </a:cubicBezTo>
                  <a:cubicBezTo>
                    <a:pt x="33" y="280"/>
                    <a:pt x="33" y="280"/>
                    <a:pt x="33" y="280"/>
                  </a:cubicBezTo>
                  <a:cubicBezTo>
                    <a:pt x="26" y="269"/>
                    <a:pt x="21" y="258"/>
                    <a:pt x="19" y="248"/>
                  </a:cubicBezTo>
                  <a:moveTo>
                    <a:pt x="19" y="424"/>
                  </a:moveTo>
                  <a:cubicBezTo>
                    <a:pt x="19" y="424"/>
                    <a:pt x="19" y="424"/>
                    <a:pt x="19" y="424"/>
                  </a:cubicBezTo>
                  <a:cubicBezTo>
                    <a:pt x="20" y="418"/>
                    <a:pt x="22" y="412"/>
                    <a:pt x="25" y="407"/>
                  </a:cubicBezTo>
                  <a:cubicBezTo>
                    <a:pt x="25" y="407"/>
                    <a:pt x="25" y="407"/>
                    <a:pt x="25" y="407"/>
                  </a:cubicBezTo>
                  <a:cubicBezTo>
                    <a:pt x="26" y="404"/>
                    <a:pt x="27" y="402"/>
                    <a:pt x="28" y="399"/>
                  </a:cubicBezTo>
                  <a:cubicBezTo>
                    <a:pt x="28" y="399"/>
                    <a:pt x="28" y="399"/>
                    <a:pt x="28" y="399"/>
                  </a:cubicBezTo>
                  <a:cubicBezTo>
                    <a:pt x="30" y="397"/>
                    <a:pt x="31" y="394"/>
                    <a:pt x="33" y="392"/>
                  </a:cubicBezTo>
                  <a:cubicBezTo>
                    <a:pt x="143" y="392"/>
                    <a:pt x="143" y="392"/>
                    <a:pt x="143" y="392"/>
                  </a:cubicBezTo>
                  <a:cubicBezTo>
                    <a:pt x="150" y="403"/>
                    <a:pt x="155" y="414"/>
                    <a:pt x="157" y="424"/>
                  </a:cubicBezTo>
                  <a:lnTo>
                    <a:pt x="19" y="424"/>
                  </a:lnTo>
                  <a:close/>
                  <a:moveTo>
                    <a:pt x="32" y="56"/>
                  </a:moveTo>
                  <a:cubicBezTo>
                    <a:pt x="26" y="47"/>
                    <a:pt x="22" y="36"/>
                    <a:pt x="19" y="24"/>
                  </a:cubicBezTo>
                  <a:cubicBezTo>
                    <a:pt x="157" y="24"/>
                    <a:pt x="157" y="24"/>
                    <a:pt x="157" y="24"/>
                  </a:cubicBezTo>
                  <a:cubicBezTo>
                    <a:pt x="154" y="36"/>
                    <a:pt x="150" y="47"/>
                    <a:pt x="144" y="56"/>
                  </a:cubicBezTo>
                  <a:lnTo>
                    <a:pt x="32" y="56"/>
                  </a:lnTo>
                  <a:close/>
                  <a:moveTo>
                    <a:pt x="138" y="160"/>
                  </a:moveTo>
                  <a:cubicBezTo>
                    <a:pt x="38" y="160"/>
                    <a:pt x="38" y="160"/>
                    <a:pt x="38" y="160"/>
                  </a:cubicBezTo>
                  <a:cubicBezTo>
                    <a:pt x="54" y="141"/>
                    <a:pt x="74" y="129"/>
                    <a:pt x="86" y="122"/>
                  </a:cubicBezTo>
                  <a:cubicBezTo>
                    <a:pt x="89" y="121"/>
                    <a:pt x="90" y="120"/>
                    <a:pt x="92" y="119"/>
                  </a:cubicBezTo>
                  <a:cubicBezTo>
                    <a:pt x="94" y="118"/>
                    <a:pt x="96" y="117"/>
                    <a:pt x="98" y="116"/>
                  </a:cubicBezTo>
                  <a:cubicBezTo>
                    <a:pt x="121" y="102"/>
                    <a:pt x="176" y="71"/>
                    <a:pt x="176" y="0"/>
                  </a:cubicBezTo>
                  <a:cubicBezTo>
                    <a:pt x="160" y="0"/>
                    <a:pt x="160" y="0"/>
                    <a:pt x="160" y="0"/>
                  </a:cubicBezTo>
                  <a:cubicBezTo>
                    <a:pt x="160" y="6"/>
                    <a:pt x="159" y="11"/>
                    <a:pt x="159" y="16"/>
                  </a:cubicBezTo>
                  <a:cubicBezTo>
                    <a:pt x="17" y="16"/>
                    <a:pt x="17" y="16"/>
                    <a:pt x="17" y="16"/>
                  </a:cubicBezTo>
                  <a:cubicBezTo>
                    <a:pt x="16" y="11"/>
                    <a:pt x="16" y="6"/>
                    <a:pt x="16" y="0"/>
                  </a:cubicBezTo>
                  <a:cubicBezTo>
                    <a:pt x="0" y="0"/>
                    <a:pt x="0" y="0"/>
                    <a:pt x="0" y="0"/>
                  </a:cubicBezTo>
                  <a:cubicBezTo>
                    <a:pt x="0" y="59"/>
                    <a:pt x="38" y="91"/>
                    <a:pt x="64" y="107"/>
                  </a:cubicBezTo>
                  <a:cubicBezTo>
                    <a:pt x="68" y="105"/>
                    <a:pt x="72" y="103"/>
                    <a:pt x="74" y="101"/>
                  </a:cubicBezTo>
                  <a:cubicBezTo>
                    <a:pt x="76" y="100"/>
                    <a:pt x="78" y="99"/>
                    <a:pt x="80" y="98"/>
                  </a:cubicBezTo>
                  <a:cubicBezTo>
                    <a:pt x="80" y="98"/>
                    <a:pt x="80" y="98"/>
                    <a:pt x="80" y="98"/>
                  </a:cubicBezTo>
                  <a:cubicBezTo>
                    <a:pt x="68" y="91"/>
                    <a:pt x="51" y="80"/>
                    <a:pt x="38" y="64"/>
                  </a:cubicBezTo>
                  <a:cubicBezTo>
                    <a:pt x="138" y="64"/>
                    <a:pt x="138" y="64"/>
                    <a:pt x="138" y="64"/>
                  </a:cubicBezTo>
                  <a:cubicBezTo>
                    <a:pt x="122" y="83"/>
                    <a:pt x="102" y="95"/>
                    <a:pt x="90" y="102"/>
                  </a:cubicBezTo>
                  <a:cubicBezTo>
                    <a:pt x="87" y="103"/>
                    <a:pt x="86" y="104"/>
                    <a:pt x="84" y="105"/>
                  </a:cubicBezTo>
                  <a:cubicBezTo>
                    <a:pt x="82" y="106"/>
                    <a:pt x="80" y="107"/>
                    <a:pt x="78" y="108"/>
                  </a:cubicBezTo>
                  <a:cubicBezTo>
                    <a:pt x="55" y="122"/>
                    <a:pt x="0" y="153"/>
                    <a:pt x="0" y="224"/>
                  </a:cubicBezTo>
                  <a:cubicBezTo>
                    <a:pt x="0" y="255"/>
                    <a:pt x="12" y="298"/>
                    <a:pt x="64" y="331"/>
                  </a:cubicBezTo>
                  <a:cubicBezTo>
                    <a:pt x="70" y="327"/>
                    <a:pt x="76" y="324"/>
                    <a:pt x="80" y="322"/>
                  </a:cubicBezTo>
                  <a:cubicBezTo>
                    <a:pt x="61" y="312"/>
                    <a:pt x="48" y="300"/>
                    <a:pt x="39" y="288"/>
                  </a:cubicBezTo>
                  <a:cubicBezTo>
                    <a:pt x="137" y="288"/>
                    <a:pt x="137" y="288"/>
                    <a:pt x="137" y="288"/>
                  </a:cubicBezTo>
                  <a:cubicBezTo>
                    <a:pt x="126" y="302"/>
                    <a:pt x="112" y="313"/>
                    <a:pt x="99" y="321"/>
                  </a:cubicBezTo>
                  <a:cubicBezTo>
                    <a:pt x="99" y="321"/>
                    <a:pt x="98" y="321"/>
                    <a:pt x="98" y="321"/>
                  </a:cubicBezTo>
                  <a:cubicBezTo>
                    <a:pt x="96" y="323"/>
                    <a:pt x="94" y="324"/>
                    <a:pt x="92" y="325"/>
                  </a:cubicBezTo>
                  <a:cubicBezTo>
                    <a:pt x="92" y="325"/>
                    <a:pt x="91" y="325"/>
                    <a:pt x="91" y="325"/>
                  </a:cubicBezTo>
                  <a:cubicBezTo>
                    <a:pt x="89" y="327"/>
                    <a:pt x="87" y="328"/>
                    <a:pt x="84" y="329"/>
                  </a:cubicBezTo>
                  <a:cubicBezTo>
                    <a:pt x="15" y="364"/>
                    <a:pt x="0" y="413"/>
                    <a:pt x="0" y="448"/>
                  </a:cubicBezTo>
                  <a:cubicBezTo>
                    <a:pt x="16" y="448"/>
                    <a:pt x="16" y="448"/>
                    <a:pt x="16" y="448"/>
                  </a:cubicBezTo>
                  <a:cubicBezTo>
                    <a:pt x="16" y="445"/>
                    <a:pt x="16" y="442"/>
                    <a:pt x="16" y="440"/>
                  </a:cubicBezTo>
                  <a:cubicBezTo>
                    <a:pt x="17" y="437"/>
                    <a:pt x="17" y="434"/>
                    <a:pt x="17" y="432"/>
                  </a:cubicBezTo>
                  <a:cubicBezTo>
                    <a:pt x="17" y="432"/>
                    <a:pt x="17" y="432"/>
                    <a:pt x="17" y="432"/>
                  </a:cubicBezTo>
                  <a:cubicBezTo>
                    <a:pt x="159" y="432"/>
                    <a:pt x="159" y="432"/>
                    <a:pt x="159" y="432"/>
                  </a:cubicBezTo>
                  <a:cubicBezTo>
                    <a:pt x="160" y="438"/>
                    <a:pt x="160" y="443"/>
                    <a:pt x="160" y="448"/>
                  </a:cubicBezTo>
                  <a:cubicBezTo>
                    <a:pt x="176" y="448"/>
                    <a:pt x="176" y="448"/>
                    <a:pt x="176" y="448"/>
                  </a:cubicBezTo>
                  <a:cubicBezTo>
                    <a:pt x="176" y="417"/>
                    <a:pt x="164" y="374"/>
                    <a:pt x="112" y="341"/>
                  </a:cubicBezTo>
                  <a:cubicBezTo>
                    <a:pt x="106" y="345"/>
                    <a:pt x="100" y="348"/>
                    <a:pt x="96" y="350"/>
                  </a:cubicBezTo>
                  <a:cubicBezTo>
                    <a:pt x="115" y="360"/>
                    <a:pt x="128" y="372"/>
                    <a:pt x="137" y="384"/>
                  </a:cubicBezTo>
                  <a:cubicBezTo>
                    <a:pt x="39" y="384"/>
                    <a:pt x="39" y="384"/>
                    <a:pt x="39" y="384"/>
                  </a:cubicBezTo>
                  <a:cubicBezTo>
                    <a:pt x="39" y="384"/>
                    <a:pt x="39" y="384"/>
                    <a:pt x="39" y="384"/>
                  </a:cubicBezTo>
                  <a:cubicBezTo>
                    <a:pt x="48" y="372"/>
                    <a:pt x="59" y="363"/>
                    <a:pt x="71" y="355"/>
                  </a:cubicBezTo>
                  <a:cubicBezTo>
                    <a:pt x="71" y="355"/>
                    <a:pt x="71" y="355"/>
                    <a:pt x="71" y="355"/>
                  </a:cubicBezTo>
                  <a:cubicBezTo>
                    <a:pt x="73" y="354"/>
                    <a:pt x="75" y="352"/>
                    <a:pt x="77" y="351"/>
                  </a:cubicBezTo>
                  <a:cubicBezTo>
                    <a:pt x="77" y="351"/>
                    <a:pt x="78" y="351"/>
                    <a:pt x="78" y="351"/>
                  </a:cubicBezTo>
                  <a:cubicBezTo>
                    <a:pt x="80" y="350"/>
                    <a:pt x="82" y="348"/>
                    <a:pt x="84" y="347"/>
                  </a:cubicBezTo>
                  <a:cubicBezTo>
                    <a:pt x="84" y="347"/>
                    <a:pt x="84" y="347"/>
                    <a:pt x="85" y="347"/>
                  </a:cubicBezTo>
                  <a:cubicBezTo>
                    <a:pt x="87" y="346"/>
                    <a:pt x="89" y="344"/>
                    <a:pt x="91" y="343"/>
                  </a:cubicBezTo>
                  <a:cubicBezTo>
                    <a:pt x="91" y="343"/>
                    <a:pt x="92" y="343"/>
                    <a:pt x="92" y="343"/>
                  </a:cubicBezTo>
                  <a:cubicBezTo>
                    <a:pt x="102" y="338"/>
                    <a:pt x="110" y="333"/>
                    <a:pt x="118" y="327"/>
                  </a:cubicBezTo>
                  <a:cubicBezTo>
                    <a:pt x="124" y="323"/>
                    <a:pt x="137" y="311"/>
                    <a:pt x="142" y="307"/>
                  </a:cubicBezTo>
                  <a:cubicBezTo>
                    <a:pt x="145" y="305"/>
                    <a:pt x="140" y="310"/>
                    <a:pt x="142" y="307"/>
                  </a:cubicBezTo>
                  <a:cubicBezTo>
                    <a:pt x="149" y="299"/>
                    <a:pt x="155" y="292"/>
                    <a:pt x="160" y="284"/>
                  </a:cubicBezTo>
                  <a:cubicBezTo>
                    <a:pt x="162" y="281"/>
                    <a:pt x="163" y="278"/>
                    <a:pt x="164" y="276"/>
                  </a:cubicBezTo>
                  <a:cubicBezTo>
                    <a:pt x="167" y="271"/>
                    <a:pt x="169" y="265"/>
                    <a:pt x="170" y="260"/>
                  </a:cubicBezTo>
                  <a:cubicBezTo>
                    <a:pt x="175" y="247"/>
                    <a:pt x="176" y="235"/>
                    <a:pt x="176" y="224"/>
                  </a:cubicBezTo>
                  <a:cubicBezTo>
                    <a:pt x="176" y="165"/>
                    <a:pt x="138" y="133"/>
                    <a:pt x="112" y="117"/>
                  </a:cubicBezTo>
                  <a:cubicBezTo>
                    <a:pt x="108" y="119"/>
                    <a:pt x="104" y="121"/>
                    <a:pt x="102" y="123"/>
                  </a:cubicBezTo>
                  <a:cubicBezTo>
                    <a:pt x="100" y="124"/>
                    <a:pt x="98" y="125"/>
                    <a:pt x="96" y="126"/>
                  </a:cubicBezTo>
                  <a:cubicBezTo>
                    <a:pt x="96" y="126"/>
                    <a:pt x="96" y="126"/>
                    <a:pt x="96" y="126"/>
                  </a:cubicBezTo>
                  <a:cubicBezTo>
                    <a:pt x="108" y="133"/>
                    <a:pt x="125" y="144"/>
                    <a:pt x="138" y="160"/>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46">
                <a:defRPr/>
              </a:pPr>
              <a:endParaRPr lang="en-US">
                <a:solidFill>
                  <a:srgbClr val="47443F"/>
                </a:solidFill>
                <a:latin typeface="Arial"/>
              </a:endParaRPr>
            </a:p>
          </p:txBody>
        </p:sp>
      </p:grpSp>
      <p:sp>
        <p:nvSpPr>
          <p:cNvPr id="29" name="Line 27">
            <a:extLst>
              <a:ext uri="{FF2B5EF4-FFF2-40B4-BE49-F238E27FC236}">
                <a16:creationId xmlns:a16="http://schemas.microsoft.com/office/drawing/2014/main" id="{1F3581AF-C6CB-47AB-9621-228ED8D0F6BE}"/>
              </a:ext>
            </a:extLst>
          </p:cNvPr>
          <p:cNvSpPr>
            <a:spLocks noChangeShapeType="1"/>
          </p:cNvSpPr>
          <p:nvPr/>
        </p:nvSpPr>
        <p:spPr bwMode="gray">
          <a:xfrm flipV="1">
            <a:off x="2688281" y="4171745"/>
            <a:ext cx="2266087" cy="15535"/>
          </a:xfrm>
          <a:prstGeom prst="line">
            <a:avLst/>
          </a:prstGeom>
          <a:noFill/>
          <a:ln w="9525">
            <a:solidFill>
              <a:schemeClr val="accent3"/>
            </a:solidFill>
            <a:round/>
            <a:headEnd/>
            <a:tailEnd/>
          </a:ln>
        </p:spPr>
        <p:txBody>
          <a:bodyPr anchor="ctr">
            <a:noAutofit/>
          </a:bodyPr>
          <a:ls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914446">
              <a:defRPr/>
            </a:pPr>
            <a:endParaRPr lang="en-US">
              <a:solidFill>
                <a:srgbClr val="004D9F"/>
              </a:solidFill>
              <a:latin typeface="Arial"/>
            </a:endParaRPr>
          </a:p>
        </p:txBody>
      </p:sp>
      <p:sp>
        <p:nvSpPr>
          <p:cNvPr id="30" name="TextBox 29">
            <a:extLst>
              <a:ext uri="{FF2B5EF4-FFF2-40B4-BE49-F238E27FC236}">
                <a16:creationId xmlns:a16="http://schemas.microsoft.com/office/drawing/2014/main" id="{DEA09F89-98A9-48AC-A005-2E0D91B92ED0}"/>
              </a:ext>
            </a:extLst>
          </p:cNvPr>
          <p:cNvSpPr txBox="1"/>
          <p:nvPr/>
        </p:nvSpPr>
        <p:spPr>
          <a:xfrm>
            <a:off x="3293311" y="4044421"/>
            <a:ext cx="982336" cy="285719"/>
          </a:xfrm>
          <a:prstGeom prst="rect">
            <a:avLst/>
          </a:prstGeom>
          <a:solidFill>
            <a:schemeClr val="bg1"/>
          </a:solidFill>
          <a:ln>
            <a:solidFill>
              <a:schemeClr val="accent3"/>
            </a:solidFill>
          </a:ln>
        </p:spPr>
        <p:txBody>
          <a:bodyPr vert="horz" wrap="square" lIns="0" tIns="0" rIns="0" bIns="0" rtlCol="0" anchor="ctr">
            <a:noAutofit/>
          </a:bodyPr>
          <a:lstStyle/>
          <a:p>
            <a:pPr algn="ctr" defTabSz="914446">
              <a:defRPr/>
            </a:pPr>
            <a:r>
              <a:rPr lang="en-US" sz="1600" b="0">
                <a:solidFill>
                  <a:schemeClr val="bg2">
                    <a:lumMod val="75000"/>
                  </a:schemeClr>
                </a:solidFill>
                <a:latin typeface="Arial"/>
              </a:rPr>
              <a:t>~3.5 h</a:t>
            </a:r>
          </a:p>
        </p:txBody>
      </p:sp>
      <p:sp>
        <p:nvSpPr>
          <p:cNvPr id="31" name="Line 27">
            <a:extLst>
              <a:ext uri="{FF2B5EF4-FFF2-40B4-BE49-F238E27FC236}">
                <a16:creationId xmlns:a16="http://schemas.microsoft.com/office/drawing/2014/main" id="{840C134D-9F06-4946-B597-76C07F53D5B0}"/>
              </a:ext>
            </a:extLst>
          </p:cNvPr>
          <p:cNvSpPr>
            <a:spLocks noChangeShapeType="1"/>
          </p:cNvSpPr>
          <p:nvPr/>
        </p:nvSpPr>
        <p:spPr bwMode="gray">
          <a:xfrm>
            <a:off x="5033158" y="4177763"/>
            <a:ext cx="3943266" cy="14964"/>
          </a:xfrm>
          <a:prstGeom prst="line">
            <a:avLst/>
          </a:prstGeom>
          <a:ln>
            <a:headEnd/>
            <a:tailEnd/>
          </a:ln>
        </p:spPr>
        <p:style>
          <a:lnRef idx="2">
            <a:schemeClr val="dk1"/>
          </a:lnRef>
          <a:fillRef idx="1">
            <a:schemeClr val="lt1"/>
          </a:fillRef>
          <a:effectRef idx="0">
            <a:schemeClr val="dk1"/>
          </a:effectRef>
          <a:fontRef idx="minor">
            <a:schemeClr val="dk1"/>
          </a:fontRef>
        </p:style>
        <p:txBody>
          <a:bodyPr anchor="ctr">
            <a:noAutofit/>
          </a:bodyPr>
          <a:ls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914446">
              <a:defRPr/>
            </a:pPr>
            <a:endParaRPr lang="en-US">
              <a:solidFill>
                <a:srgbClr val="004D9F"/>
              </a:solidFill>
              <a:latin typeface="Arial"/>
            </a:endParaRPr>
          </a:p>
        </p:txBody>
      </p:sp>
      <p:sp>
        <p:nvSpPr>
          <p:cNvPr id="32" name="TextBox 31">
            <a:extLst>
              <a:ext uri="{FF2B5EF4-FFF2-40B4-BE49-F238E27FC236}">
                <a16:creationId xmlns:a16="http://schemas.microsoft.com/office/drawing/2014/main" id="{CE5312F8-51F1-4EEB-9B17-ACD9B3B5C17B}"/>
              </a:ext>
            </a:extLst>
          </p:cNvPr>
          <p:cNvSpPr txBox="1"/>
          <p:nvPr/>
        </p:nvSpPr>
        <p:spPr>
          <a:xfrm>
            <a:off x="6405169" y="3997716"/>
            <a:ext cx="1299939" cy="285719"/>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rtlCol="0" anchor="ctr">
            <a:noAutofit/>
          </a:bodyPr>
          <a:lstStyle/>
          <a:p>
            <a:pPr algn="ctr" defTabSz="914446">
              <a:defRPr/>
            </a:pPr>
            <a:r>
              <a:rPr lang="en-US" sz="1600" b="0">
                <a:solidFill>
                  <a:schemeClr val="tx2"/>
                </a:solidFill>
                <a:latin typeface="Arial"/>
              </a:rPr>
              <a:t>Overnight</a:t>
            </a:r>
          </a:p>
        </p:txBody>
      </p:sp>
      <p:cxnSp>
        <p:nvCxnSpPr>
          <p:cNvPr id="33" name="Straight Connector 32">
            <a:extLst>
              <a:ext uri="{FF2B5EF4-FFF2-40B4-BE49-F238E27FC236}">
                <a16:creationId xmlns:a16="http://schemas.microsoft.com/office/drawing/2014/main" id="{32BCE49A-7D66-460B-8AE1-B633850E7967}"/>
              </a:ext>
            </a:extLst>
          </p:cNvPr>
          <p:cNvCxnSpPr>
            <a:cxnSpLocks/>
          </p:cNvCxnSpPr>
          <p:nvPr/>
        </p:nvCxnSpPr>
        <p:spPr>
          <a:xfrm>
            <a:off x="2923758" y="4322168"/>
            <a:ext cx="0" cy="1371598"/>
          </a:xfrm>
          <a:prstGeom prst="line">
            <a:avLst/>
          </a:prstGeom>
          <a:ln>
            <a:solidFill>
              <a:schemeClr val="accent3"/>
            </a:solidFill>
          </a:ln>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970A826E-065C-4101-9290-3B0368B6357E}"/>
              </a:ext>
            </a:extLst>
          </p:cNvPr>
          <p:cNvSpPr txBox="1"/>
          <p:nvPr/>
        </p:nvSpPr>
        <p:spPr>
          <a:xfrm>
            <a:off x="2744078" y="5725455"/>
            <a:ext cx="2527403" cy="263192"/>
          </a:xfrm>
          <a:prstGeom prst="rect">
            <a:avLst/>
          </a:prstGeom>
          <a:noFill/>
        </p:spPr>
        <p:txBody>
          <a:bodyPr wrap="square" lIns="0" tIns="72000" rIns="0" bIns="0" rtlCol="0">
            <a:noAutofit/>
          </a:bodyPr>
          <a:lstStyle/>
          <a:p>
            <a:pPr defTabSz="914446">
              <a:defRPr/>
            </a:pPr>
            <a:r>
              <a:rPr lang="en-US" sz="1000" b="0">
                <a:solidFill>
                  <a:schemeClr val="bg2">
                    <a:lumMod val="75000"/>
                  </a:schemeClr>
                </a:solidFill>
                <a:latin typeface="Arial"/>
              </a:rPr>
              <a:t>DNA fragmentation and end polishing</a:t>
            </a:r>
          </a:p>
        </p:txBody>
      </p:sp>
      <p:cxnSp>
        <p:nvCxnSpPr>
          <p:cNvPr id="35" name="Straight Connector 34">
            <a:extLst>
              <a:ext uri="{FF2B5EF4-FFF2-40B4-BE49-F238E27FC236}">
                <a16:creationId xmlns:a16="http://schemas.microsoft.com/office/drawing/2014/main" id="{DE7F2CEC-3BEA-4AC3-A955-DEAE5246F967}"/>
              </a:ext>
            </a:extLst>
          </p:cNvPr>
          <p:cNvCxnSpPr>
            <a:cxnSpLocks/>
          </p:cNvCxnSpPr>
          <p:nvPr/>
        </p:nvCxnSpPr>
        <p:spPr>
          <a:xfrm>
            <a:off x="3293637" y="4322168"/>
            <a:ext cx="0" cy="1005839"/>
          </a:xfrm>
          <a:prstGeom prst="line">
            <a:avLst/>
          </a:prstGeom>
          <a:ln>
            <a:solidFill>
              <a:schemeClr val="accent3"/>
            </a:solidFill>
          </a:ln>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A6890584-B442-473E-ACB8-9B7B3D7402CF}"/>
              </a:ext>
            </a:extLst>
          </p:cNvPr>
          <p:cNvCxnSpPr>
            <a:cxnSpLocks/>
          </p:cNvCxnSpPr>
          <p:nvPr/>
        </p:nvCxnSpPr>
        <p:spPr>
          <a:xfrm>
            <a:off x="3663517" y="4322168"/>
            <a:ext cx="0" cy="822959"/>
          </a:xfrm>
          <a:prstGeom prst="line">
            <a:avLst/>
          </a:prstGeom>
          <a:ln>
            <a:solidFill>
              <a:schemeClr val="accent3"/>
            </a:solidFill>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227CAF2C-5C69-42B1-833C-B7BF8DDAB055}"/>
              </a:ext>
            </a:extLst>
          </p:cNvPr>
          <p:cNvCxnSpPr>
            <a:cxnSpLocks/>
          </p:cNvCxnSpPr>
          <p:nvPr/>
        </p:nvCxnSpPr>
        <p:spPr>
          <a:xfrm>
            <a:off x="4033397" y="4322168"/>
            <a:ext cx="0" cy="548639"/>
          </a:xfrm>
          <a:prstGeom prst="line">
            <a:avLst/>
          </a:prstGeom>
          <a:ln>
            <a:solidFill>
              <a:schemeClr val="accent3"/>
            </a:solidFill>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E0E464D7-7F4F-46C3-8707-FBD9C78319FE}"/>
              </a:ext>
            </a:extLst>
          </p:cNvPr>
          <p:cNvCxnSpPr>
            <a:cxnSpLocks/>
          </p:cNvCxnSpPr>
          <p:nvPr/>
        </p:nvCxnSpPr>
        <p:spPr>
          <a:xfrm>
            <a:off x="4403276" y="4322168"/>
            <a:ext cx="0" cy="274320"/>
          </a:xfrm>
          <a:prstGeom prst="line">
            <a:avLst/>
          </a:prstGeom>
          <a:ln>
            <a:solidFill>
              <a:schemeClr val="accent3"/>
            </a:solidFill>
          </a:ln>
        </p:spPr>
        <p:style>
          <a:lnRef idx="1">
            <a:schemeClr val="dk1"/>
          </a:lnRef>
          <a:fillRef idx="0">
            <a:schemeClr val="dk1"/>
          </a:fillRef>
          <a:effectRef idx="0">
            <a:schemeClr val="dk1"/>
          </a:effectRef>
          <a:fontRef idx="minor">
            <a:schemeClr val="tx1"/>
          </a:fontRef>
        </p:style>
      </p:cxnSp>
      <p:sp>
        <p:nvSpPr>
          <p:cNvPr id="39" name="TextBox 38">
            <a:extLst>
              <a:ext uri="{FF2B5EF4-FFF2-40B4-BE49-F238E27FC236}">
                <a16:creationId xmlns:a16="http://schemas.microsoft.com/office/drawing/2014/main" id="{1F86AC91-59E5-4BE9-96A5-5952365448A6}"/>
              </a:ext>
            </a:extLst>
          </p:cNvPr>
          <p:cNvSpPr txBox="1"/>
          <p:nvPr/>
        </p:nvSpPr>
        <p:spPr>
          <a:xfrm>
            <a:off x="3089748" y="5418850"/>
            <a:ext cx="1433995" cy="270184"/>
          </a:xfrm>
          <a:prstGeom prst="rect">
            <a:avLst/>
          </a:prstGeom>
          <a:noFill/>
        </p:spPr>
        <p:txBody>
          <a:bodyPr wrap="square" lIns="0" tIns="72000" rIns="0" bIns="0" rtlCol="0">
            <a:noAutofit/>
          </a:bodyPr>
          <a:lstStyle/>
          <a:p>
            <a:pPr defTabSz="914446">
              <a:defRPr/>
            </a:pPr>
            <a:r>
              <a:rPr lang="en-US" sz="1000" b="0">
                <a:solidFill>
                  <a:schemeClr val="bg2">
                    <a:lumMod val="75000"/>
                  </a:schemeClr>
                </a:solidFill>
                <a:latin typeface="Arial"/>
              </a:rPr>
              <a:t>Adapter ligation</a:t>
            </a:r>
          </a:p>
        </p:txBody>
      </p:sp>
      <p:sp>
        <p:nvSpPr>
          <p:cNvPr id="40" name="TextBox 39">
            <a:extLst>
              <a:ext uri="{FF2B5EF4-FFF2-40B4-BE49-F238E27FC236}">
                <a16:creationId xmlns:a16="http://schemas.microsoft.com/office/drawing/2014/main" id="{716D5432-221A-44D1-87D0-93558FE0AB19}"/>
              </a:ext>
            </a:extLst>
          </p:cNvPr>
          <p:cNvSpPr txBox="1"/>
          <p:nvPr/>
        </p:nvSpPr>
        <p:spPr>
          <a:xfrm>
            <a:off x="3467606" y="5160723"/>
            <a:ext cx="1433995" cy="270184"/>
          </a:xfrm>
          <a:prstGeom prst="rect">
            <a:avLst/>
          </a:prstGeom>
          <a:noFill/>
        </p:spPr>
        <p:txBody>
          <a:bodyPr wrap="square" lIns="0" tIns="72000" rIns="0" bIns="0" rtlCol="0">
            <a:noAutofit/>
          </a:bodyPr>
          <a:lstStyle/>
          <a:p>
            <a:pPr defTabSz="914446">
              <a:defRPr/>
            </a:pPr>
            <a:r>
              <a:rPr lang="en-US" sz="1000" b="0">
                <a:solidFill>
                  <a:schemeClr val="bg2">
                    <a:lumMod val="75000"/>
                  </a:schemeClr>
                </a:solidFill>
                <a:latin typeface="Arial"/>
              </a:rPr>
              <a:t>Cleanup</a:t>
            </a:r>
          </a:p>
        </p:txBody>
      </p:sp>
      <p:sp>
        <p:nvSpPr>
          <p:cNvPr id="41" name="TextBox 40">
            <a:extLst>
              <a:ext uri="{FF2B5EF4-FFF2-40B4-BE49-F238E27FC236}">
                <a16:creationId xmlns:a16="http://schemas.microsoft.com/office/drawing/2014/main" id="{E0D4708E-DC11-41E7-BDAB-03600D2AF5A5}"/>
              </a:ext>
            </a:extLst>
          </p:cNvPr>
          <p:cNvSpPr txBox="1"/>
          <p:nvPr/>
        </p:nvSpPr>
        <p:spPr>
          <a:xfrm>
            <a:off x="3837486" y="4924641"/>
            <a:ext cx="1433995" cy="270184"/>
          </a:xfrm>
          <a:prstGeom prst="rect">
            <a:avLst/>
          </a:prstGeom>
          <a:noFill/>
        </p:spPr>
        <p:txBody>
          <a:bodyPr wrap="square" lIns="0" tIns="72000" rIns="0" bIns="0" rtlCol="0">
            <a:noAutofit/>
          </a:bodyPr>
          <a:lstStyle/>
          <a:p>
            <a:pPr defTabSz="914446">
              <a:defRPr/>
            </a:pPr>
            <a:r>
              <a:rPr lang="en-US" sz="1000" b="0">
                <a:solidFill>
                  <a:schemeClr val="bg2">
                    <a:lumMod val="75000"/>
                  </a:schemeClr>
                </a:solidFill>
                <a:latin typeface="Arial"/>
              </a:rPr>
              <a:t>Library amplification</a:t>
            </a:r>
          </a:p>
        </p:txBody>
      </p:sp>
      <p:sp>
        <p:nvSpPr>
          <p:cNvPr id="42" name="TextBox 41">
            <a:extLst>
              <a:ext uri="{FF2B5EF4-FFF2-40B4-BE49-F238E27FC236}">
                <a16:creationId xmlns:a16="http://schemas.microsoft.com/office/drawing/2014/main" id="{8784EB9F-0F66-4F03-A1B4-BA955323AD19}"/>
              </a:ext>
            </a:extLst>
          </p:cNvPr>
          <p:cNvSpPr txBox="1"/>
          <p:nvPr/>
        </p:nvSpPr>
        <p:spPr>
          <a:xfrm>
            <a:off x="4440942" y="4559980"/>
            <a:ext cx="1433995" cy="270184"/>
          </a:xfrm>
          <a:prstGeom prst="rect">
            <a:avLst/>
          </a:prstGeom>
          <a:noFill/>
        </p:spPr>
        <p:txBody>
          <a:bodyPr wrap="square" lIns="0" tIns="72000" rIns="0" bIns="0" rtlCol="0">
            <a:noAutofit/>
          </a:bodyPr>
          <a:lstStyle/>
          <a:p>
            <a:pPr defTabSz="914446">
              <a:defRPr/>
            </a:pPr>
            <a:r>
              <a:rPr lang="en-US" sz="1000" b="0">
                <a:solidFill>
                  <a:schemeClr val="bg2">
                    <a:lumMod val="75000"/>
                  </a:schemeClr>
                </a:solidFill>
                <a:latin typeface="Arial"/>
              </a:rPr>
              <a:t>Cleanup</a:t>
            </a:r>
          </a:p>
        </p:txBody>
      </p:sp>
      <p:cxnSp>
        <p:nvCxnSpPr>
          <p:cNvPr id="43" name="Straight Connector 42">
            <a:extLst>
              <a:ext uri="{FF2B5EF4-FFF2-40B4-BE49-F238E27FC236}">
                <a16:creationId xmlns:a16="http://schemas.microsoft.com/office/drawing/2014/main" id="{6C51D69A-20B8-4A86-A5A2-23C4C97F7DBB}"/>
              </a:ext>
            </a:extLst>
          </p:cNvPr>
          <p:cNvCxnSpPr>
            <a:cxnSpLocks/>
          </p:cNvCxnSpPr>
          <p:nvPr/>
        </p:nvCxnSpPr>
        <p:spPr>
          <a:xfrm>
            <a:off x="5490311" y="4322168"/>
            <a:ext cx="0" cy="1371600"/>
          </a:xfrm>
          <a:prstGeom prst="line">
            <a:avLst/>
          </a:prstGeom>
          <a:ln/>
        </p:spPr>
        <p:style>
          <a:lnRef idx="1">
            <a:schemeClr val="dk1"/>
          </a:lnRef>
          <a:fillRef idx="0">
            <a:schemeClr val="dk1"/>
          </a:fillRef>
          <a:effectRef idx="0">
            <a:schemeClr val="dk1"/>
          </a:effectRef>
          <a:fontRef idx="minor">
            <a:schemeClr val="tx1"/>
          </a:fontRef>
        </p:style>
      </p:cxnSp>
      <p:sp>
        <p:nvSpPr>
          <p:cNvPr id="44" name="TextBox 43">
            <a:extLst>
              <a:ext uri="{FF2B5EF4-FFF2-40B4-BE49-F238E27FC236}">
                <a16:creationId xmlns:a16="http://schemas.microsoft.com/office/drawing/2014/main" id="{EC1C339E-E6E8-4D35-88C9-FF85CBB467E6}"/>
              </a:ext>
            </a:extLst>
          </p:cNvPr>
          <p:cNvSpPr txBox="1"/>
          <p:nvPr/>
        </p:nvSpPr>
        <p:spPr>
          <a:xfrm>
            <a:off x="5490311" y="5747516"/>
            <a:ext cx="1433995" cy="270184"/>
          </a:xfrm>
          <a:prstGeom prst="rect">
            <a:avLst/>
          </a:prstGeom>
          <a:noFill/>
        </p:spPr>
        <p:txBody>
          <a:bodyPr wrap="square" lIns="0" tIns="72000" rIns="0" bIns="0" rtlCol="0">
            <a:noAutofit/>
          </a:bodyPr>
          <a:lstStyle/>
          <a:p>
            <a:pPr defTabSz="914446">
              <a:defRPr/>
            </a:pPr>
            <a:r>
              <a:rPr lang="en-US" sz="1000" b="0">
                <a:solidFill>
                  <a:schemeClr val="tx2"/>
                </a:solidFill>
                <a:latin typeface="Arial"/>
              </a:rPr>
              <a:t>Library QC</a:t>
            </a:r>
          </a:p>
        </p:txBody>
      </p:sp>
      <p:cxnSp>
        <p:nvCxnSpPr>
          <p:cNvPr id="45" name="Straight Connector 44">
            <a:extLst>
              <a:ext uri="{FF2B5EF4-FFF2-40B4-BE49-F238E27FC236}">
                <a16:creationId xmlns:a16="http://schemas.microsoft.com/office/drawing/2014/main" id="{F828565C-5D79-47F6-956F-BDD657384400}"/>
              </a:ext>
            </a:extLst>
          </p:cNvPr>
          <p:cNvCxnSpPr>
            <a:cxnSpLocks/>
          </p:cNvCxnSpPr>
          <p:nvPr/>
        </p:nvCxnSpPr>
        <p:spPr>
          <a:xfrm>
            <a:off x="5860191" y="4322168"/>
            <a:ext cx="0" cy="1097280"/>
          </a:xfrm>
          <a:prstGeom prst="line">
            <a:avLst/>
          </a:prstGeom>
          <a:ln/>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382FF4DE-FDBA-4F21-84DE-2B4D8FC50304}"/>
              </a:ext>
            </a:extLst>
          </p:cNvPr>
          <p:cNvCxnSpPr>
            <a:cxnSpLocks/>
          </p:cNvCxnSpPr>
          <p:nvPr/>
        </p:nvCxnSpPr>
        <p:spPr>
          <a:xfrm>
            <a:off x="6230071" y="4322168"/>
            <a:ext cx="0" cy="822960"/>
          </a:xfrm>
          <a:prstGeom prst="line">
            <a:avLst/>
          </a:prstGeom>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97E85BF6-F922-48F1-9BE3-9E4A4030B56C}"/>
              </a:ext>
            </a:extLst>
          </p:cNvPr>
          <p:cNvCxnSpPr>
            <a:cxnSpLocks/>
          </p:cNvCxnSpPr>
          <p:nvPr/>
        </p:nvCxnSpPr>
        <p:spPr>
          <a:xfrm>
            <a:off x="6505833" y="4322168"/>
            <a:ext cx="0" cy="274320"/>
          </a:xfrm>
          <a:prstGeom prst="line">
            <a:avLst/>
          </a:prstGeom>
          <a:ln/>
        </p:spPr>
        <p:style>
          <a:lnRef idx="1">
            <a:schemeClr val="dk1"/>
          </a:lnRef>
          <a:fillRef idx="0">
            <a:schemeClr val="dk1"/>
          </a:fillRef>
          <a:effectRef idx="0">
            <a:schemeClr val="dk1"/>
          </a:effectRef>
          <a:fontRef idx="minor">
            <a:schemeClr val="tx1"/>
          </a:fontRef>
        </p:style>
      </p:cxnSp>
      <p:sp>
        <p:nvSpPr>
          <p:cNvPr id="48" name="TextBox 47">
            <a:extLst>
              <a:ext uri="{FF2B5EF4-FFF2-40B4-BE49-F238E27FC236}">
                <a16:creationId xmlns:a16="http://schemas.microsoft.com/office/drawing/2014/main" id="{79A9DAE9-833B-43A7-A89A-0C4EFB48C868}"/>
              </a:ext>
            </a:extLst>
          </p:cNvPr>
          <p:cNvSpPr txBox="1"/>
          <p:nvPr/>
        </p:nvSpPr>
        <p:spPr>
          <a:xfrm>
            <a:off x="5851902" y="5474380"/>
            <a:ext cx="1433995" cy="270184"/>
          </a:xfrm>
          <a:prstGeom prst="rect">
            <a:avLst/>
          </a:prstGeom>
          <a:noFill/>
        </p:spPr>
        <p:txBody>
          <a:bodyPr wrap="square" lIns="0" tIns="72000" rIns="0" bIns="0" rtlCol="0">
            <a:noAutofit/>
          </a:bodyPr>
          <a:lstStyle/>
          <a:p>
            <a:pPr defTabSz="914446">
              <a:defRPr/>
            </a:pPr>
            <a:r>
              <a:rPr lang="en-US" sz="1000" b="0">
                <a:solidFill>
                  <a:schemeClr val="tx2"/>
                </a:solidFill>
                <a:latin typeface="Arial"/>
              </a:rPr>
              <a:t>Library pooling</a:t>
            </a:r>
          </a:p>
        </p:txBody>
      </p:sp>
      <p:sp>
        <p:nvSpPr>
          <p:cNvPr id="49" name="TextBox 48">
            <a:extLst>
              <a:ext uri="{FF2B5EF4-FFF2-40B4-BE49-F238E27FC236}">
                <a16:creationId xmlns:a16="http://schemas.microsoft.com/office/drawing/2014/main" id="{6ED0FDF7-D01F-4C67-955A-90F5AE0CD0A0}"/>
              </a:ext>
            </a:extLst>
          </p:cNvPr>
          <p:cNvSpPr txBox="1"/>
          <p:nvPr/>
        </p:nvSpPr>
        <p:spPr>
          <a:xfrm>
            <a:off x="6250514" y="5160723"/>
            <a:ext cx="1433995" cy="270184"/>
          </a:xfrm>
          <a:prstGeom prst="rect">
            <a:avLst/>
          </a:prstGeom>
          <a:noFill/>
        </p:spPr>
        <p:txBody>
          <a:bodyPr wrap="square" lIns="0" tIns="72000" rIns="0" bIns="0" rtlCol="0">
            <a:noAutofit/>
          </a:bodyPr>
          <a:lstStyle/>
          <a:p>
            <a:pPr defTabSz="914446">
              <a:defRPr/>
            </a:pPr>
            <a:r>
              <a:rPr lang="en-US" sz="1000" b="0">
                <a:solidFill>
                  <a:schemeClr val="tx2"/>
                </a:solidFill>
                <a:latin typeface="Arial"/>
              </a:rPr>
              <a:t>Dry down</a:t>
            </a:r>
          </a:p>
        </p:txBody>
      </p:sp>
      <p:sp>
        <p:nvSpPr>
          <p:cNvPr id="50" name="TextBox 49">
            <a:extLst>
              <a:ext uri="{FF2B5EF4-FFF2-40B4-BE49-F238E27FC236}">
                <a16:creationId xmlns:a16="http://schemas.microsoft.com/office/drawing/2014/main" id="{66D40519-9A13-4FAA-8BC4-F04EEF073F3B}"/>
              </a:ext>
            </a:extLst>
          </p:cNvPr>
          <p:cNvSpPr txBox="1"/>
          <p:nvPr/>
        </p:nvSpPr>
        <p:spPr>
          <a:xfrm>
            <a:off x="6486458" y="4643582"/>
            <a:ext cx="1002329" cy="517957"/>
          </a:xfrm>
          <a:prstGeom prst="rect">
            <a:avLst/>
          </a:prstGeom>
          <a:noFill/>
        </p:spPr>
        <p:txBody>
          <a:bodyPr wrap="square" lIns="0" tIns="72000" rIns="0" bIns="0" rtlCol="0">
            <a:noAutofit/>
          </a:bodyPr>
          <a:lstStyle/>
          <a:p>
            <a:pPr defTabSz="914446">
              <a:defRPr/>
            </a:pPr>
            <a:r>
              <a:rPr lang="en-US" sz="1000" b="0">
                <a:solidFill>
                  <a:srgbClr val="004D9F"/>
                </a:solidFill>
                <a:latin typeface="Arial"/>
              </a:rPr>
              <a:t>Hybridization    16 h</a:t>
            </a:r>
          </a:p>
        </p:txBody>
      </p:sp>
      <p:cxnSp>
        <p:nvCxnSpPr>
          <p:cNvPr id="52" name="Straight Connector 51">
            <a:extLst>
              <a:ext uri="{FF2B5EF4-FFF2-40B4-BE49-F238E27FC236}">
                <a16:creationId xmlns:a16="http://schemas.microsoft.com/office/drawing/2014/main" id="{C0203F34-ED66-4F85-B5F7-46582AF369BE}"/>
              </a:ext>
            </a:extLst>
          </p:cNvPr>
          <p:cNvCxnSpPr>
            <a:cxnSpLocks/>
          </p:cNvCxnSpPr>
          <p:nvPr/>
        </p:nvCxnSpPr>
        <p:spPr>
          <a:xfrm>
            <a:off x="7427799" y="4322168"/>
            <a:ext cx="0" cy="1463040"/>
          </a:xfrm>
          <a:prstGeom prst="line">
            <a:avLst/>
          </a:prstGeom>
          <a:ln/>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8E0A87BA-0190-4718-8D63-08A195CA939D}"/>
              </a:ext>
            </a:extLst>
          </p:cNvPr>
          <p:cNvCxnSpPr>
            <a:cxnSpLocks/>
          </p:cNvCxnSpPr>
          <p:nvPr/>
        </p:nvCxnSpPr>
        <p:spPr>
          <a:xfrm>
            <a:off x="7964278" y="4322168"/>
            <a:ext cx="0" cy="914400"/>
          </a:xfrm>
          <a:prstGeom prst="line">
            <a:avLst/>
          </a:prstGeom>
          <a:ln/>
        </p:spPr>
        <p:style>
          <a:lnRef idx="1">
            <a:schemeClr val="dk1"/>
          </a:lnRef>
          <a:fillRef idx="0">
            <a:schemeClr val="dk1"/>
          </a:fillRef>
          <a:effectRef idx="0">
            <a:schemeClr val="dk1"/>
          </a:effectRef>
          <a:fontRef idx="minor">
            <a:schemeClr val="tx1"/>
          </a:fontRef>
        </p:style>
      </p:cxnSp>
      <p:sp>
        <p:nvSpPr>
          <p:cNvPr id="54" name="TextBox 53">
            <a:extLst>
              <a:ext uri="{FF2B5EF4-FFF2-40B4-BE49-F238E27FC236}">
                <a16:creationId xmlns:a16="http://schemas.microsoft.com/office/drawing/2014/main" id="{8397A140-281F-4FC9-8A10-AC7B7EEB1119}"/>
              </a:ext>
            </a:extLst>
          </p:cNvPr>
          <p:cNvSpPr txBox="1"/>
          <p:nvPr/>
        </p:nvSpPr>
        <p:spPr>
          <a:xfrm>
            <a:off x="7411320" y="5758042"/>
            <a:ext cx="1556053" cy="280709"/>
          </a:xfrm>
          <a:prstGeom prst="rect">
            <a:avLst/>
          </a:prstGeom>
          <a:noFill/>
        </p:spPr>
        <p:txBody>
          <a:bodyPr wrap="square" lIns="0" tIns="72000" rIns="0" bIns="0" rtlCol="0">
            <a:noAutofit/>
          </a:bodyPr>
          <a:lstStyle/>
          <a:p>
            <a:pPr defTabSz="914446">
              <a:defRPr/>
            </a:pPr>
            <a:r>
              <a:rPr lang="en-US" sz="1000" b="0">
                <a:solidFill>
                  <a:schemeClr val="tx2"/>
                </a:solidFill>
                <a:latin typeface="Arial"/>
              </a:rPr>
              <a:t>Bead bind and wash</a:t>
            </a:r>
          </a:p>
        </p:txBody>
      </p:sp>
      <p:sp>
        <p:nvSpPr>
          <p:cNvPr id="55" name="TextBox 54">
            <a:extLst>
              <a:ext uri="{FF2B5EF4-FFF2-40B4-BE49-F238E27FC236}">
                <a16:creationId xmlns:a16="http://schemas.microsoft.com/office/drawing/2014/main" id="{4F33893E-738F-4D57-9C3A-AAC4DDC43E77}"/>
              </a:ext>
            </a:extLst>
          </p:cNvPr>
          <p:cNvSpPr txBox="1"/>
          <p:nvPr/>
        </p:nvSpPr>
        <p:spPr>
          <a:xfrm>
            <a:off x="7700731" y="5362562"/>
            <a:ext cx="1563198" cy="475046"/>
          </a:xfrm>
          <a:prstGeom prst="rect">
            <a:avLst/>
          </a:prstGeom>
          <a:noFill/>
        </p:spPr>
        <p:txBody>
          <a:bodyPr wrap="square" lIns="0" tIns="72000" rIns="0" bIns="0" rtlCol="0">
            <a:noAutofit/>
          </a:bodyPr>
          <a:lstStyle/>
          <a:p>
            <a:pPr defTabSz="914446">
              <a:defRPr/>
            </a:pPr>
            <a:r>
              <a:rPr lang="en-US" sz="1000" b="0">
                <a:solidFill>
                  <a:schemeClr val="tx2"/>
                </a:solidFill>
                <a:latin typeface="Arial"/>
              </a:rPr>
              <a:t>Post-capture amplification</a:t>
            </a:r>
          </a:p>
        </p:txBody>
      </p:sp>
      <p:sp>
        <p:nvSpPr>
          <p:cNvPr id="56" name="TextBox 55">
            <a:extLst>
              <a:ext uri="{FF2B5EF4-FFF2-40B4-BE49-F238E27FC236}">
                <a16:creationId xmlns:a16="http://schemas.microsoft.com/office/drawing/2014/main" id="{275BDE6F-BF82-4C86-9768-2F06EB98EADD}"/>
              </a:ext>
            </a:extLst>
          </p:cNvPr>
          <p:cNvSpPr txBox="1"/>
          <p:nvPr/>
        </p:nvSpPr>
        <p:spPr>
          <a:xfrm>
            <a:off x="7985560" y="5171036"/>
            <a:ext cx="579150" cy="318142"/>
          </a:xfrm>
          <a:prstGeom prst="rect">
            <a:avLst/>
          </a:prstGeom>
          <a:noFill/>
        </p:spPr>
        <p:txBody>
          <a:bodyPr wrap="square" lIns="0" tIns="72000" rIns="0" bIns="0" rtlCol="0">
            <a:noAutofit/>
          </a:bodyPr>
          <a:lstStyle/>
          <a:p>
            <a:pPr defTabSz="914446">
              <a:defRPr/>
            </a:pPr>
            <a:r>
              <a:rPr lang="en-US" sz="1000" b="0">
                <a:solidFill>
                  <a:schemeClr val="tx2"/>
                </a:solidFill>
                <a:latin typeface="Arial"/>
              </a:rPr>
              <a:t>Cleanup</a:t>
            </a:r>
          </a:p>
        </p:txBody>
      </p:sp>
      <p:cxnSp>
        <p:nvCxnSpPr>
          <p:cNvPr id="57" name="Straight Connector 56">
            <a:extLst>
              <a:ext uri="{FF2B5EF4-FFF2-40B4-BE49-F238E27FC236}">
                <a16:creationId xmlns:a16="http://schemas.microsoft.com/office/drawing/2014/main" id="{D16875F4-4F0C-46AE-A110-57F8599944C4}"/>
              </a:ext>
            </a:extLst>
          </p:cNvPr>
          <p:cNvCxnSpPr>
            <a:cxnSpLocks/>
          </p:cNvCxnSpPr>
          <p:nvPr/>
        </p:nvCxnSpPr>
        <p:spPr>
          <a:xfrm>
            <a:off x="8242473" y="4322168"/>
            <a:ext cx="0" cy="640080"/>
          </a:xfrm>
          <a:prstGeom prst="line">
            <a:avLst/>
          </a:prstGeom>
          <a:ln/>
        </p:spPr>
        <p:style>
          <a:lnRef idx="1">
            <a:schemeClr val="dk1"/>
          </a:lnRef>
          <a:fillRef idx="0">
            <a:schemeClr val="dk1"/>
          </a:fillRef>
          <a:effectRef idx="0">
            <a:schemeClr val="dk1"/>
          </a:effectRef>
          <a:fontRef idx="minor">
            <a:schemeClr val="tx1"/>
          </a:fontRef>
        </p:style>
      </p:cxnSp>
      <p:sp>
        <p:nvSpPr>
          <p:cNvPr id="58" name="TextBox 57">
            <a:extLst>
              <a:ext uri="{FF2B5EF4-FFF2-40B4-BE49-F238E27FC236}">
                <a16:creationId xmlns:a16="http://schemas.microsoft.com/office/drawing/2014/main" id="{C38876C4-1ADE-4A45-A285-006CF620F868}"/>
              </a:ext>
            </a:extLst>
          </p:cNvPr>
          <p:cNvSpPr txBox="1"/>
          <p:nvPr/>
        </p:nvSpPr>
        <p:spPr>
          <a:xfrm>
            <a:off x="8269505" y="4893871"/>
            <a:ext cx="1433995" cy="182880"/>
          </a:xfrm>
          <a:prstGeom prst="rect">
            <a:avLst/>
          </a:prstGeom>
          <a:noFill/>
        </p:spPr>
        <p:txBody>
          <a:bodyPr wrap="square" lIns="0" tIns="72000" rIns="0" bIns="0" rtlCol="0">
            <a:noAutofit/>
          </a:bodyPr>
          <a:lstStyle/>
          <a:p>
            <a:pPr defTabSz="914446">
              <a:defRPr/>
            </a:pPr>
            <a:r>
              <a:rPr lang="en-US" sz="1000" b="0">
                <a:solidFill>
                  <a:schemeClr val="tx2"/>
                </a:solidFill>
                <a:latin typeface="Arial"/>
              </a:rPr>
              <a:t>Library QC</a:t>
            </a:r>
          </a:p>
        </p:txBody>
      </p:sp>
      <p:cxnSp>
        <p:nvCxnSpPr>
          <p:cNvPr id="59" name="Straight Connector 58">
            <a:extLst>
              <a:ext uri="{FF2B5EF4-FFF2-40B4-BE49-F238E27FC236}">
                <a16:creationId xmlns:a16="http://schemas.microsoft.com/office/drawing/2014/main" id="{EE6A2D99-15CD-4056-87E3-2C50A8A6C69B}"/>
              </a:ext>
            </a:extLst>
          </p:cNvPr>
          <p:cNvCxnSpPr>
            <a:cxnSpLocks/>
          </p:cNvCxnSpPr>
          <p:nvPr/>
        </p:nvCxnSpPr>
        <p:spPr>
          <a:xfrm flipH="1">
            <a:off x="8483113" y="4322168"/>
            <a:ext cx="1122" cy="188768"/>
          </a:xfrm>
          <a:prstGeom prst="line">
            <a:avLst/>
          </a:prstGeom>
          <a:ln/>
        </p:spPr>
        <p:style>
          <a:lnRef idx="1">
            <a:schemeClr val="dk1"/>
          </a:lnRef>
          <a:fillRef idx="0">
            <a:schemeClr val="dk1"/>
          </a:fillRef>
          <a:effectRef idx="0">
            <a:schemeClr val="dk1"/>
          </a:effectRef>
          <a:fontRef idx="minor">
            <a:schemeClr val="tx1"/>
          </a:fontRef>
        </p:style>
      </p:cxnSp>
      <p:sp>
        <p:nvSpPr>
          <p:cNvPr id="60" name="TextBox 59">
            <a:extLst>
              <a:ext uri="{FF2B5EF4-FFF2-40B4-BE49-F238E27FC236}">
                <a16:creationId xmlns:a16="http://schemas.microsoft.com/office/drawing/2014/main" id="{DD355283-259A-4CBF-9463-8656BC8FA710}"/>
              </a:ext>
            </a:extLst>
          </p:cNvPr>
          <p:cNvSpPr txBox="1"/>
          <p:nvPr/>
        </p:nvSpPr>
        <p:spPr>
          <a:xfrm>
            <a:off x="8496123" y="4476422"/>
            <a:ext cx="1463040" cy="270184"/>
          </a:xfrm>
          <a:prstGeom prst="rect">
            <a:avLst/>
          </a:prstGeom>
          <a:noFill/>
        </p:spPr>
        <p:txBody>
          <a:bodyPr wrap="square" lIns="0" tIns="72000" rIns="0" bIns="0" rtlCol="0">
            <a:noAutofit/>
          </a:bodyPr>
          <a:lstStyle/>
          <a:p>
            <a:pPr defTabSz="914446">
              <a:defRPr/>
            </a:pPr>
            <a:r>
              <a:rPr lang="en-US" sz="1000" b="0">
                <a:solidFill>
                  <a:schemeClr val="tx2"/>
                </a:solidFill>
                <a:latin typeface="Arial"/>
              </a:rPr>
              <a:t>Post-capture pooling</a:t>
            </a:r>
          </a:p>
        </p:txBody>
      </p:sp>
      <p:sp>
        <p:nvSpPr>
          <p:cNvPr id="61" name="Line 27">
            <a:extLst>
              <a:ext uri="{FF2B5EF4-FFF2-40B4-BE49-F238E27FC236}">
                <a16:creationId xmlns:a16="http://schemas.microsoft.com/office/drawing/2014/main" id="{0E4F8461-311E-4AE4-846E-ED805B774881}"/>
              </a:ext>
            </a:extLst>
          </p:cNvPr>
          <p:cNvSpPr>
            <a:spLocks noChangeShapeType="1"/>
          </p:cNvSpPr>
          <p:nvPr/>
        </p:nvSpPr>
        <p:spPr bwMode="gray">
          <a:xfrm flipV="1">
            <a:off x="340559" y="4177763"/>
            <a:ext cx="2005942" cy="5769"/>
          </a:xfrm>
          <a:prstGeom prst="line">
            <a:avLst/>
          </a:prstGeom>
          <a:ln>
            <a:headEnd/>
            <a:tailEnd/>
          </a:ln>
        </p:spPr>
        <p:style>
          <a:lnRef idx="1">
            <a:schemeClr val="dk1"/>
          </a:lnRef>
          <a:fillRef idx="0">
            <a:schemeClr val="dk1"/>
          </a:fillRef>
          <a:effectRef idx="0">
            <a:schemeClr val="dk1"/>
          </a:effectRef>
          <a:fontRef idx="minor">
            <a:schemeClr val="tx1"/>
          </a:fontRef>
        </p:style>
        <p:txBody>
          <a:bodyPr anchor="ctr">
            <a:noAutofit/>
          </a:bodyPr>
          <a:ls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defTabSz="914446">
              <a:defRPr/>
            </a:pPr>
            <a:endParaRPr lang="en-US">
              <a:solidFill>
                <a:srgbClr val="004D9F"/>
              </a:solidFill>
              <a:latin typeface="Arial"/>
            </a:endParaRPr>
          </a:p>
        </p:txBody>
      </p:sp>
      <p:sp>
        <p:nvSpPr>
          <p:cNvPr id="62" name="TextBox 61">
            <a:extLst>
              <a:ext uri="{FF2B5EF4-FFF2-40B4-BE49-F238E27FC236}">
                <a16:creationId xmlns:a16="http://schemas.microsoft.com/office/drawing/2014/main" id="{A428CEB1-5A9E-41CB-B7C5-AE3890EEFF90}"/>
              </a:ext>
            </a:extLst>
          </p:cNvPr>
          <p:cNvSpPr txBox="1"/>
          <p:nvPr/>
        </p:nvSpPr>
        <p:spPr>
          <a:xfrm>
            <a:off x="779312" y="4030349"/>
            <a:ext cx="982336" cy="285719"/>
          </a:xfrm>
          <a:prstGeom prst="rect">
            <a:avLst/>
          </a:prstGeom>
          <a:solidFill>
            <a:schemeClr val="bg1"/>
          </a:solidFill>
          <a:ln/>
        </p:spPr>
        <p:style>
          <a:lnRef idx="1">
            <a:schemeClr val="dk1"/>
          </a:lnRef>
          <a:fillRef idx="0">
            <a:schemeClr val="dk1"/>
          </a:fillRef>
          <a:effectRef idx="0">
            <a:schemeClr val="dk1"/>
          </a:effectRef>
          <a:fontRef idx="minor">
            <a:schemeClr val="tx1"/>
          </a:fontRef>
        </p:style>
        <p:txBody>
          <a:bodyPr vert="horz" wrap="square" lIns="0" tIns="0" rIns="0" bIns="0" rtlCol="0" anchor="ctr">
            <a:noAutofit/>
          </a:bodyPr>
          <a:lstStyle/>
          <a:p>
            <a:pPr algn="ctr" defTabSz="914446">
              <a:defRPr/>
            </a:pPr>
            <a:r>
              <a:rPr lang="en-US" sz="1600" b="0">
                <a:solidFill>
                  <a:schemeClr val="tx2"/>
                </a:solidFill>
                <a:latin typeface="Arial"/>
              </a:rPr>
              <a:t>~2 h</a:t>
            </a:r>
          </a:p>
        </p:txBody>
      </p:sp>
      <p:cxnSp>
        <p:nvCxnSpPr>
          <p:cNvPr id="63" name="Straight Connector 62">
            <a:extLst>
              <a:ext uri="{FF2B5EF4-FFF2-40B4-BE49-F238E27FC236}">
                <a16:creationId xmlns:a16="http://schemas.microsoft.com/office/drawing/2014/main" id="{DAA321F8-1C7C-4346-80F2-50E2FEFC63BD}"/>
              </a:ext>
            </a:extLst>
          </p:cNvPr>
          <p:cNvCxnSpPr>
            <a:cxnSpLocks/>
          </p:cNvCxnSpPr>
          <p:nvPr/>
        </p:nvCxnSpPr>
        <p:spPr>
          <a:xfrm>
            <a:off x="409433" y="4322168"/>
            <a:ext cx="0" cy="1371598"/>
          </a:xfrm>
          <a:prstGeom prst="line">
            <a:avLst/>
          </a:prstGeom>
          <a:ln/>
        </p:spPr>
        <p:style>
          <a:lnRef idx="1">
            <a:schemeClr val="dk1"/>
          </a:lnRef>
          <a:fillRef idx="0">
            <a:schemeClr val="dk1"/>
          </a:fillRef>
          <a:effectRef idx="0">
            <a:schemeClr val="dk1"/>
          </a:effectRef>
          <a:fontRef idx="minor">
            <a:schemeClr val="tx1"/>
          </a:fontRef>
        </p:style>
      </p:cxnSp>
      <p:sp>
        <p:nvSpPr>
          <p:cNvPr id="64" name="TextBox 63">
            <a:extLst>
              <a:ext uri="{FF2B5EF4-FFF2-40B4-BE49-F238E27FC236}">
                <a16:creationId xmlns:a16="http://schemas.microsoft.com/office/drawing/2014/main" id="{EC5AEDC0-6407-41B7-9B1B-A3CD2DB64251}"/>
              </a:ext>
            </a:extLst>
          </p:cNvPr>
          <p:cNvSpPr txBox="1"/>
          <p:nvPr/>
        </p:nvSpPr>
        <p:spPr>
          <a:xfrm>
            <a:off x="396355" y="5721708"/>
            <a:ext cx="2527403" cy="263192"/>
          </a:xfrm>
          <a:prstGeom prst="rect">
            <a:avLst/>
          </a:prstGeom>
          <a:noFill/>
        </p:spPr>
        <p:txBody>
          <a:bodyPr wrap="square" lIns="0" tIns="72000" rIns="0" bIns="0" rtlCol="0">
            <a:noAutofit/>
          </a:bodyPr>
          <a:lstStyle/>
          <a:p>
            <a:pPr defTabSz="914446">
              <a:defRPr/>
            </a:pPr>
            <a:r>
              <a:rPr lang="en-US" sz="1000" b="0">
                <a:solidFill>
                  <a:schemeClr val="tx2"/>
                </a:solidFill>
                <a:latin typeface="Arial"/>
              </a:rPr>
              <a:t>Random priming</a:t>
            </a:r>
          </a:p>
        </p:txBody>
      </p:sp>
      <p:cxnSp>
        <p:nvCxnSpPr>
          <p:cNvPr id="65" name="Straight Connector 64">
            <a:extLst>
              <a:ext uri="{FF2B5EF4-FFF2-40B4-BE49-F238E27FC236}">
                <a16:creationId xmlns:a16="http://schemas.microsoft.com/office/drawing/2014/main" id="{FE81F265-11E8-4D53-A076-1630D80A20A9}"/>
              </a:ext>
            </a:extLst>
          </p:cNvPr>
          <p:cNvCxnSpPr>
            <a:cxnSpLocks/>
          </p:cNvCxnSpPr>
          <p:nvPr/>
        </p:nvCxnSpPr>
        <p:spPr>
          <a:xfrm>
            <a:off x="779312" y="4322168"/>
            <a:ext cx="0" cy="914400"/>
          </a:xfrm>
          <a:prstGeom prst="line">
            <a:avLst/>
          </a:prstGeom>
          <a:ln/>
        </p:spPr>
        <p:style>
          <a:lnRef idx="1">
            <a:schemeClr val="dk1"/>
          </a:lnRef>
          <a:fillRef idx="0">
            <a:schemeClr val="dk1"/>
          </a:fillRef>
          <a:effectRef idx="0">
            <a:schemeClr val="dk1"/>
          </a:effectRef>
          <a:fontRef idx="minor">
            <a:schemeClr val="tx1"/>
          </a:fontRef>
        </p:style>
      </p:cxnSp>
      <p:cxnSp>
        <p:nvCxnSpPr>
          <p:cNvPr id="66" name="Straight Connector 65">
            <a:extLst>
              <a:ext uri="{FF2B5EF4-FFF2-40B4-BE49-F238E27FC236}">
                <a16:creationId xmlns:a16="http://schemas.microsoft.com/office/drawing/2014/main" id="{B29C0EE7-CDB4-4135-9214-4981FFDC438D}"/>
              </a:ext>
            </a:extLst>
          </p:cNvPr>
          <p:cNvCxnSpPr>
            <a:cxnSpLocks/>
          </p:cNvCxnSpPr>
          <p:nvPr/>
        </p:nvCxnSpPr>
        <p:spPr>
          <a:xfrm>
            <a:off x="1149192" y="4322168"/>
            <a:ext cx="0" cy="640080"/>
          </a:xfrm>
          <a:prstGeom prst="line">
            <a:avLst/>
          </a:prstGeom>
          <a:ln/>
        </p:spPr>
        <p:style>
          <a:lnRef idx="1">
            <a:schemeClr val="dk1"/>
          </a:lnRef>
          <a:fillRef idx="0">
            <a:schemeClr val="dk1"/>
          </a:fillRef>
          <a:effectRef idx="0">
            <a:schemeClr val="dk1"/>
          </a:effectRef>
          <a:fontRef idx="minor">
            <a:schemeClr val="tx1"/>
          </a:fontRef>
        </p:style>
      </p:cxnSp>
      <p:cxnSp>
        <p:nvCxnSpPr>
          <p:cNvPr id="67" name="Straight Connector 66">
            <a:extLst>
              <a:ext uri="{FF2B5EF4-FFF2-40B4-BE49-F238E27FC236}">
                <a16:creationId xmlns:a16="http://schemas.microsoft.com/office/drawing/2014/main" id="{81B1F1E1-FE9E-4877-84CC-B40B9AFD4848}"/>
              </a:ext>
            </a:extLst>
          </p:cNvPr>
          <p:cNvCxnSpPr>
            <a:cxnSpLocks/>
          </p:cNvCxnSpPr>
          <p:nvPr/>
        </p:nvCxnSpPr>
        <p:spPr>
          <a:xfrm>
            <a:off x="1519072" y="4322168"/>
            <a:ext cx="0" cy="365760"/>
          </a:xfrm>
          <a:prstGeom prst="line">
            <a:avLst/>
          </a:prstGeom>
          <a:ln/>
        </p:spPr>
        <p:style>
          <a:lnRef idx="1">
            <a:schemeClr val="dk1"/>
          </a:lnRef>
          <a:fillRef idx="0">
            <a:schemeClr val="dk1"/>
          </a:fillRef>
          <a:effectRef idx="0">
            <a:schemeClr val="dk1"/>
          </a:effectRef>
          <a:fontRef idx="minor">
            <a:schemeClr val="tx1"/>
          </a:fontRef>
        </p:style>
      </p:cxnSp>
      <p:sp>
        <p:nvSpPr>
          <p:cNvPr id="68" name="TextBox 67">
            <a:extLst>
              <a:ext uri="{FF2B5EF4-FFF2-40B4-BE49-F238E27FC236}">
                <a16:creationId xmlns:a16="http://schemas.microsoft.com/office/drawing/2014/main" id="{4FCB24B2-6423-4212-9479-38C9A42C68E3}"/>
              </a:ext>
            </a:extLst>
          </p:cNvPr>
          <p:cNvSpPr txBox="1"/>
          <p:nvPr/>
        </p:nvSpPr>
        <p:spPr>
          <a:xfrm>
            <a:off x="742024" y="5324087"/>
            <a:ext cx="1637885" cy="246602"/>
          </a:xfrm>
          <a:prstGeom prst="rect">
            <a:avLst/>
          </a:prstGeom>
          <a:noFill/>
        </p:spPr>
        <p:txBody>
          <a:bodyPr wrap="square" lIns="0" tIns="72000" rIns="0" bIns="0" rtlCol="0">
            <a:noAutofit/>
          </a:bodyPr>
          <a:lstStyle/>
          <a:p>
            <a:pPr defTabSz="914446">
              <a:defRPr/>
            </a:pPr>
            <a:r>
              <a:rPr lang="en-US" sz="1000" b="0">
                <a:solidFill>
                  <a:schemeClr val="tx2"/>
                </a:solidFill>
                <a:latin typeface="Arial"/>
              </a:rPr>
              <a:t>First-strand cDNA synthesis</a:t>
            </a:r>
          </a:p>
        </p:txBody>
      </p:sp>
      <p:sp>
        <p:nvSpPr>
          <p:cNvPr id="69" name="TextBox 68">
            <a:extLst>
              <a:ext uri="{FF2B5EF4-FFF2-40B4-BE49-F238E27FC236}">
                <a16:creationId xmlns:a16="http://schemas.microsoft.com/office/drawing/2014/main" id="{244116A2-5DF9-4E37-8DB4-C147FEA444C4}"/>
              </a:ext>
            </a:extLst>
          </p:cNvPr>
          <p:cNvSpPr txBox="1"/>
          <p:nvPr/>
        </p:nvSpPr>
        <p:spPr>
          <a:xfrm>
            <a:off x="1143071" y="4946216"/>
            <a:ext cx="1771161" cy="246602"/>
          </a:xfrm>
          <a:prstGeom prst="rect">
            <a:avLst/>
          </a:prstGeom>
          <a:noFill/>
        </p:spPr>
        <p:txBody>
          <a:bodyPr wrap="square" lIns="0" tIns="72000" rIns="0" bIns="0" rtlCol="0">
            <a:noAutofit/>
          </a:bodyPr>
          <a:lstStyle/>
          <a:p>
            <a:pPr defTabSz="914446">
              <a:defRPr/>
            </a:pPr>
            <a:r>
              <a:rPr lang="en-US" sz="1000" b="0">
                <a:solidFill>
                  <a:schemeClr val="tx2"/>
                </a:solidFill>
                <a:latin typeface="Arial"/>
              </a:rPr>
              <a:t>Second-strand cDNA synthesis</a:t>
            </a:r>
          </a:p>
        </p:txBody>
      </p:sp>
      <p:sp>
        <p:nvSpPr>
          <p:cNvPr id="70" name="TextBox 69">
            <a:extLst>
              <a:ext uri="{FF2B5EF4-FFF2-40B4-BE49-F238E27FC236}">
                <a16:creationId xmlns:a16="http://schemas.microsoft.com/office/drawing/2014/main" id="{F86EEB4F-DD11-4474-AD43-B188BFE16DC0}"/>
              </a:ext>
            </a:extLst>
          </p:cNvPr>
          <p:cNvSpPr txBox="1"/>
          <p:nvPr/>
        </p:nvSpPr>
        <p:spPr>
          <a:xfrm>
            <a:off x="1499052" y="4671486"/>
            <a:ext cx="934802" cy="270184"/>
          </a:xfrm>
          <a:prstGeom prst="rect">
            <a:avLst/>
          </a:prstGeom>
          <a:noFill/>
        </p:spPr>
        <p:txBody>
          <a:bodyPr wrap="square" lIns="0" tIns="72000" rIns="0" bIns="0" rtlCol="0">
            <a:noAutofit/>
          </a:bodyPr>
          <a:lstStyle/>
          <a:p>
            <a:pPr defTabSz="914446">
              <a:defRPr/>
            </a:pPr>
            <a:r>
              <a:rPr lang="en-US" sz="1000" b="0">
                <a:solidFill>
                  <a:schemeClr val="tx2"/>
                </a:solidFill>
                <a:latin typeface="Arial"/>
              </a:rPr>
              <a:t>Cleanup</a:t>
            </a:r>
          </a:p>
        </p:txBody>
      </p:sp>
      <p:cxnSp>
        <p:nvCxnSpPr>
          <p:cNvPr id="71" name="Straight Connector 70">
            <a:extLst>
              <a:ext uri="{FF2B5EF4-FFF2-40B4-BE49-F238E27FC236}">
                <a16:creationId xmlns:a16="http://schemas.microsoft.com/office/drawing/2014/main" id="{2FC2A800-A587-4EEB-8B64-AD2FB35DF638}"/>
              </a:ext>
            </a:extLst>
          </p:cNvPr>
          <p:cNvCxnSpPr>
            <a:cxnSpLocks/>
          </p:cNvCxnSpPr>
          <p:nvPr/>
        </p:nvCxnSpPr>
        <p:spPr>
          <a:xfrm>
            <a:off x="7683948" y="4322168"/>
            <a:ext cx="0" cy="1097280"/>
          </a:xfrm>
          <a:prstGeom prst="line">
            <a:avLst/>
          </a:prstGeom>
          <a:ln/>
        </p:spPr>
        <p:style>
          <a:lnRef idx="1">
            <a:schemeClr val="dk1"/>
          </a:lnRef>
          <a:fillRef idx="0">
            <a:schemeClr val="dk1"/>
          </a:fillRef>
          <a:effectRef idx="0">
            <a:schemeClr val="dk1"/>
          </a:effectRef>
          <a:fontRef idx="minor">
            <a:schemeClr val="tx1"/>
          </a:fontRef>
        </p:style>
      </p:cxnSp>
      <p:sp>
        <p:nvSpPr>
          <p:cNvPr id="72" name="TextBox 71">
            <a:extLst>
              <a:ext uri="{FF2B5EF4-FFF2-40B4-BE49-F238E27FC236}">
                <a16:creationId xmlns:a16="http://schemas.microsoft.com/office/drawing/2014/main" id="{3FCD259D-BF03-49AC-B006-EDBBECC4F1D9}"/>
              </a:ext>
            </a:extLst>
          </p:cNvPr>
          <p:cNvSpPr txBox="1"/>
          <p:nvPr/>
        </p:nvSpPr>
        <p:spPr>
          <a:xfrm>
            <a:off x="2688280" y="2054074"/>
            <a:ext cx="2157037" cy="552333"/>
          </a:xfrm>
          <a:prstGeom prst="rect">
            <a:avLst/>
          </a:prstGeom>
          <a:noFill/>
        </p:spPr>
        <p:txBody>
          <a:bodyPr wrap="none" lIns="0" tIns="0" rIns="0" bIns="0" rtlCol="0" anchor="ctr">
            <a:noAutofit/>
          </a:bodyPr>
          <a:lstStyle/>
          <a:p>
            <a:pPr defTabSz="914446">
              <a:lnSpc>
                <a:spcPct val="110000"/>
              </a:lnSpc>
              <a:spcBef>
                <a:spcPts val="1000"/>
              </a:spcBef>
              <a:defRPr/>
            </a:pPr>
            <a:r>
              <a:rPr lang="en-US">
                <a:solidFill>
                  <a:schemeClr val="tx2"/>
                </a:solidFill>
                <a:latin typeface="Arial"/>
              </a:rPr>
              <a:t>Library preparation</a:t>
            </a:r>
          </a:p>
        </p:txBody>
      </p:sp>
      <p:sp>
        <p:nvSpPr>
          <p:cNvPr id="73" name="TextBox 72">
            <a:extLst>
              <a:ext uri="{FF2B5EF4-FFF2-40B4-BE49-F238E27FC236}">
                <a16:creationId xmlns:a16="http://schemas.microsoft.com/office/drawing/2014/main" id="{62617412-CE5E-410D-A4B5-7353A0A651BC}"/>
              </a:ext>
            </a:extLst>
          </p:cNvPr>
          <p:cNvSpPr txBox="1"/>
          <p:nvPr/>
        </p:nvSpPr>
        <p:spPr>
          <a:xfrm>
            <a:off x="5025318" y="2054074"/>
            <a:ext cx="4059643" cy="568872"/>
          </a:xfrm>
          <a:prstGeom prst="rect">
            <a:avLst/>
          </a:prstGeom>
          <a:noFill/>
        </p:spPr>
        <p:txBody>
          <a:bodyPr wrap="none" lIns="0" tIns="0" rIns="0" bIns="0" rtlCol="0" anchor="ctr">
            <a:noAutofit/>
          </a:bodyPr>
          <a:lstStyle/>
          <a:p>
            <a:pPr defTabSz="914446">
              <a:lnSpc>
                <a:spcPct val="110000"/>
              </a:lnSpc>
              <a:spcBef>
                <a:spcPts val="1000"/>
              </a:spcBef>
              <a:defRPr/>
            </a:pPr>
            <a:r>
              <a:rPr lang="en-US">
                <a:solidFill>
                  <a:schemeClr val="tx1"/>
                </a:solidFill>
                <a:latin typeface="Arial"/>
              </a:rPr>
              <a:t>Hybridization, capture and wash</a:t>
            </a:r>
          </a:p>
        </p:txBody>
      </p:sp>
      <p:sp>
        <p:nvSpPr>
          <p:cNvPr id="74" name="TextBox 73">
            <a:extLst>
              <a:ext uri="{FF2B5EF4-FFF2-40B4-BE49-F238E27FC236}">
                <a16:creationId xmlns:a16="http://schemas.microsoft.com/office/drawing/2014/main" id="{CA6B0230-10FD-49A4-91CC-A90F2D05B3FE}"/>
              </a:ext>
            </a:extLst>
          </p:cNvPr>
          <p:cNvSpPr txBox="1"/>
          <p:nvPr/>
        </p:nvSpPr>
        <p:spPr>
          <a:xfrm>
            <a:off x="337047" y="2057129"/>
            <a:ext cx="2167855" cy="552333"/>
          </a:xfrm>
          <a:prstGeom prst="rect">
            <a:avLst/>
          </a:prstGeom>
          <a:noFill/>
        </p:spPr>
        <p:txBody>
          <a:bodyPr wrap="none" lIns="0" tIns="0" rIns="0" bIns="0" rtlCol="0" anchor="ctr">
            <a:noAutofit/>
          </a:bodyPr>
          <a:lstStyle/>
          <a:p>
            <a:pPr defTabSz="914446">
              <a:lnSpc>
                <a:spcPct val="110000"/>
              </a:lnSpc>
              <a:spcBef>
                <a:spcPts val="1000"/>
              </a:spcBef>
              <a:defRPr/>
            </a:pPr>
            <a:r>
              <a:rPr lang="en-US">
                <a:solidFill>
                  <a:schemeClr val="tx2"/>
                </a:solidFill>
                <a:latin typeface="Arial"/>
              </a:rPr>
              <a:t>Double-stranded cDNA</a:t>
            </a:r>
          </a:p>
        </p:txBody>
      </p:sp>
      <p:sp>
        <p:nvSpPr>
          <p:cNvPr id="75" name="TextBox 74">
            <a:extLst>
              <a:ext uri="{FF2B5EF4-FFF2-40B4-BE49-F238E27FC236}">
                <a16:creationId xmlns:a16="http://schemas.microsoft.com/office/drawing/2014/main" id="{663A246C-C81A-4EC0-9FA8-E03C09028F56}"/>
              </a:ext>
            </a:extLst>
          </p:cNvPr>
          <p:cNvSpPr txBox="1"/>
          <p:nvPr/>
        </p:nvSpPr>
        <p:spPr>
          <a:xfrm>
            <a:off x="334963" y="1764604"/>
            <a:ext cx="2110080" cy="257636"/>
          </a:xfrm>
          <a:prstGeom prst="rect">
            <a:avLst/>
          </a:prstGeom>
          <a:noFill/>
        </p:spPr>
        <p:txBody>
          <a:bodyPr wrap="none" lIns="0" tIns="0" rIns="0" bIns="0" rtlCol="0">
            <a:noAutofit/>
          </a:bodyPr>
          <a:lstStyle/>
          <a:p>
            <a:pPr defTabSz="914446">
              <a:lnSpc>
                <a:spcPct val="110000"/>
              </a:lnSpc>
              <a:spcBef>
                <a:spcPts val="1000"/>
              </a:spcBef>
              <a:defRPr/>
            </a:pPr>
            <a:r>
              <a:rPr lang="en-US" b="0">
                <a:solidFill>
                  <a:schemeClr val="tx2"/>
                </a:solidFill>
                <a:latin typeface="Arial"/>
              </a:rPr>
              <a:t>Total RNA, TNA input</a:t>
            </a:r>
          </a:p>
        </p:txBody>
      </p:sp>
      <p:sp>
        <p:nvSpPr>
          <p:cNvPr id="76" name="TextBox 75">
            <a:extLst>
              <a:ext uri="{FF2B5EF4-FFF2-40B4-BE49-F238E27FC236}">
                <a16:creationId xmlns:a16="http://schemas.microsoft.com/office/drawing/2014/main" id="{C85BABF1-9D96-4E59-AC70-528D2069D9BD}"/>
              </a:ext>
            </a:extLst>
          </p:cNvPr>
          <p:cNvSpPr txBox="1"/>
          <p:nvPr/>
        </p:nvSpPr>
        <p:spPr>
          <a:xfrm>
            <a:off x="2688281" y="1767856"/>
            <a:ext cx="1722085" cy="257636"/>
          </a:xfrm>
          <a:prstGeom prst="rect">
            <a:avLst/>
          </a:prstGeom>
          <a:noFill/>
        </p:spPr>
        <p:txBody>
          <a:bodyPr wrap="none" lIns="0" tIns="0" rIns="0" bIns="0" rtlCol="0">
            <a:noAutofit/>
          </a:bodyPr>
          <a:lstStyle/>
          <a:p>
            <a:pPr defTabSz="914446">
              <a:lnSpc>
                <a:spcPct val="110000"/>
              </a:lnSpc>
              <a:spcBef>
                <a:spcPts val="1000"/>
              </a:spcBef>
              <a:defRPr/>
            </a:pPr>
            <a:r>
              <a:rPr lang="en-US" b="0">
                <a:solidFill>
                  <a:schemeClr val="tx2"/>
                </a:solidFill>
                <a:latin typeface="Arial"/>
              </a:rPr>
              <a:t>DNA input</a:t>
            </a:r>
          </a:p>
        </p:txBody>
      </p:sp>
      <p:cxnSp>
        <p:nvCxnSpPr>
          <p:cNvPr id="77" name="Straight Connector 76">
            <a:extLst>
              <a:ext uri="{FF2B5EF4-FFF2-40B4-BE49-F238E27FC236}">
                <a16:creationId xmlns:a16="http://schemas.microsoft.com/office/drawing/2014/main" id="{397104A3-3627-4480-A14E-D4B5C1CAC99D}"/>
              </a:ext>
            </a:extLst>
          </p:cNvPr>
          <p:cNvCxnSpPr>
            <a:cxnSpLocks/>
          </p:cNvCxnSpPr>
          <p:nvPr/>
        </p:nvCxnSpPr>
        <p:spPr>
          <a:xfrm flipV="1">
            <a:off x="1424695" y="2494495"/>
            <a:ext cx="0" cy="822960"/>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B65F3C1-B907-4735-870E-A870EC44CA25}"/>
              </a:ext>
            </a:extLst>
          </p:cNvPr>
          <p:cNvCxnSpPr>
            <a:cxnSpLocks/>
          </p:cNvCxnSpPr>
          <p:nvPr/>
        </p:nvCxnSpPr>
        <p:spPr>
          <a:xfrm flipV="1">
            <a:off x="3581324" y="2494202"/>
            <a:ext cx="0" cy="822960"/>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EAF99453-4FEC-40A5-BF76-3B09A5F9F5F8}"/>
              </a:ext>
            </a:extLst>
          </p:cNvPr>
          <p:cNvCxnSpPr>
            <a:cxnSpLocks/>
          </p:cNvCxnSpPr>
          <p:nvPr/>
        </p:nvCxnSpPr>
        <p:spPr>
          <a:xfrm flipV="1">
            <a:off x="6593825" y="2485613"/>
            <a:ext cx="0" cy="822960"/>
          </a:xfrm>
          <a:prstGeom prst="line">
            <a:avLst/>
          </a:prstGeom>
          <a:ln w="12700">
            <a:tailEnd type="oval"/>
          </a:ln>
        </p:spPr>
        <p:style>
          <a:lnRef idx="1">
            <a:schemeClr val="accent1"/>
          </a:lnRef>
          <a:fillRef idx="0">
            <a:schemeClr val="accent1"/>
          </a:fillRef>
          <a:effectRef idx="0">
            <a:schemeClr val="accent1"/>
          </a:effectRef>
          <a:fontRef idx="minor">
            <a:schemeClr val="tx1"/>
          </a:fontRef>
        </p:style>
      </p:cxnSp>
      <p:sp>
        <p:nvSpPr>
          <p:cNvPr id="80" name="Textplatzhalter 2">
            <a:extLst>
              <a:ext uri="{FF2B5EF4-FFF2-40B4-BE49-F238E27FC236}">
                <a16:creationId xmlns:a16="http://schemas.microsoft.com/office/drawing/2014/main" id="{AC8356CF-138F-4AF7-B9AA-CA59C78A4FD0}"/>
              </a:ext>
            </a:extLst>
          </p:cNvPr>
          <p:cNvSpPr txBox="1">
            <a:spLocks/>
          </p:cNvSpPr>
          <p:nvPr/>
        </p:nvSpPr>
        <p:spPr>
          <a:xfrm>
            <a:off x="10619492" y="4074898"/>
            <a:ext cx="1463040" cy="953168"/>
          </a:xfrm>
          <a:prstGeom prst="rect">
            <a:avLst/>
          </a:prstGeom>
          <a:solidFill>
            <a:schemeClr val="bg1"/>
          </a:solidFill>
        </p:spPr>
        <p:txBody>
          <a:bodyPr vert="horz" lIns="108000" tIns="72000" rIns="108000" bIns="7200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en-US" sz="1000"/>
              <a:t>GeneGlobe*</a:t>
            </a:r>
          </a:p>
          <a:p>
            <a:pPr lvl="2"/>
            <a:r>
              <a:rPr lang="en-US" sz="1000"/>
              <a:t>QIAGEN CLC Genomics Workbench</a:t>
            </a:r>
          </a:p>
          <a:p>
            <a:pPr lvl="2"/>
            <a:r>
              <a:rPr lang="en-US" sz="1000"/>
              <a:t>Analysis tool of choice</a:t>
            </a:r>
          </a:p>
        </p:txBody>
      </p:sp>
    </p:spTree>
    <p:extLst>
      <p:ext uri="{BB962C8B-B14F-4D97-AF65-F5344CB8AC3E}">
        <p14:creationId xmlns:p14="http://schemas.microsoft.com/office/powerpoint/2010/main" val="735167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CADBB-B944-4F09-9FCD-3DF1C78EEB0D}"/>
              </a:ext>
            </a:extLst>
          </p:cNvPr>
          <p:cNvSpPr>
            <a:spLocks noGrp="1"/>
          </p:cNvSpPr>
          <p:nvPr>
            <p:ph type="title"/>
          </p:nvPr>
        </p:nvSpPr>
        <p:spPr/>
        <p:txBody>
          <a:bodyPr/>
          <a:lstStyle/>
          <a:p>
            <a:r>
              <a:rPr lang="en-US" dirty="0"/>
              <a:t>QIAseq FX DNA Library Kit versus similar kits from other suppliers</a:t>
            </a:r>
          </a:p>
        </p:txBody>
      </p:sp>
      <p:sp>
        <p:nvSpPr>
          <p:cNvPr id="5" name="Slide Number Placeholder 4">
            <a:extLst>
              <a:ext uri="{FF2B5EF4-FFF2-40B4-BE49-F238E27FC236}">
                <a16:creationId xmlns:a16="http://schemas.microsoft.com/office/drawing/2014/main" id="{DA131388-AE07-4E75-9D88-6998ADDDB98B}"/>
              </a:ext>
            </a:extLst>
          </p:cNvPr>
          <p:cNvSpPr>
            <a:spLocks noGrp="1"/>
          </p:cNvSpPr>
          <p:nvPr>
            <p:ph type="sldNum" sz="quarter" idx="12"/>
          </p:nvPr>
        </p:nvSpPr>
        <p:spPr/>
        <p:txBody>
          <a:bodyPr/>
          <a:lstStyle/>
          <a:p>
            <a:fld id="{88041132-CD80-4C7D-BB86-1708B1CF1398}" type="slidenum">
              <a:rPr lang="en-US" smtClean="0"/>
              <a:t>7</a:t>
            </a:fld>
            <a:endParaRPr lang="en-US" dirty="0"/>
          </a:p>
        </p:txBody>
      </p:sp>
      <p:sp>
        <p:nvSpPr>
          <p:cNvPr id="6" name="Footer Placeholder 5">
            <a:extLst>
              <a:ext uri="{FF2B5EF4-FFF2-40B4-BE49-F238E27FC236}">
                <a16:creationId xmlns:a16="http://schemas.microsoft.com/office/drawing/2014/main" id="{10CD677A-E7B2-4D29-84E7-1853B1250BBC}"/>
              </a:ext>
            </a:extLst>
          </p:cNvPr>
          <p:cNvSpPr>
            <a:spLocks noGrp="1"/>
          </p:cNvSpPr>
          <p:nvPr>
            <p:ph type="ftr" sz="quarter" idx="3"/>
          </p:nvPr>
        </p:nvSpPr>
        <p:spPr/>
        <p:txBody>
          <a:bodyPr/>
          <a:lstStyle/>
          <a:p>
            <a:r>
              <a:rPr lang="en-US" dirty="0"/>
              <a:t>QIAseq library prep solutions</a:t>
            </a:r>
          </a:p>
        </p:txBody>
      </p:sp>
      <p:sp>
        <p:nvSpPr>
          <p:cNvPr id="7" name="Text Placeholder 6">
            <a:extLst>
              <a:ext uri="{FF2B5EF4-FFF2-40B4-BE49-F238E27FC236}">
                <a16:creationId xmlns:a16="http://schemas.microsoft.com/office/drawing/2014/main" id="{A865E9FC-BC95-4965-A16F-8F4CDB9C5064}"/>
              </a:ext>
            </a:extLst>
          </p:cNvPr>
          <p:cNvSpPr>
            <a:spLocks noGrp="1"/>
          </p:cNvSpPr>
          <p:nvPr>
            <p:ph type="body" sz="quarter" idx="13"/>
          </p:nvPr>
        </p:nvSpPr>
        <p:spPr/>
        <p:txBody>
          <a:bodyPr/>
          <a:lstStyle/>
          <a:p>
            <a:r>
              <a:rPr lang="en-US" dirty="0"/>
              <a:t>Source: Tourlousse, D.M. et al. (2021) Validation and standardization of DNA extraction and library construction methods for metagenomics-based human fecal microbiome measurements. Microbiome 9, 95</a:t>
            </a:r>
          </a:p>
        </p:txBody>
      </p:sp>
      <p:sp>
        <p:nvSpPr>
          <p:cNvPr id="8" name="Inhaltsplatzhalter 3">
            <a:extLst>
              <a:ext uri="{FF2B5EF4-FFF2-40B4-BE49-F238E27FC236}">
                <a16:creationId xmlns:a16="http://schemas.microsoft.com/office/drawing/2014/main" id="{801756A1-384C-4A9E-A20B-A637E25ED3A7}"/>
              </a:ext>
            </a:extLst>
          </p:cNvPr>
          <p:cNvSpPr txBox="1">
            <a:spLocks/>
          </p:cNvSpPr>
          <p:nvPr/>
        </p:nvSpPr>
        <p:spPr>
          <a:xfrm>
            <a:off x="6400799" y="1807580"/>
            <a:ext cx="5118539" cy="3579603"/>
          </a:xfrm>
          <a:prstGeom prst="rect">
            <a:avLst/>
          </a:prstGeom>
        </p:spPr>
        <p:txBody>
          <a:bodyPr vert="horz" lIns="0" tIns="0" rIns="0" bIns="0" rtlCol="0">
            <a:noAutofit/>
          </a:bodyPr>
          <a:lstStyle>
            <a:lvl1pPr marL="0" indent="0" algn="l" defTabSz="914400" rtl="0" eaLnBrk="1" latinLnBrk="0" hangingPunct="1">
              <a:lnSpc>
                <a:spcPct val="90000"/>
              </a:lnSpc>
              <a:spcBef>
                <a:spcPts val="1200"/>
              </a:spcBef>
              <a:spcAft>
                <a:spcPts val="1200"/>
              </a:spcAft>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1800" b="0" dirty="0">
                <a:solidFill>
                  <a:schemeClr val="tx2"/>
                </a:solidFill>
              </a:rPr>
              <a:t>By considering analytical performance as well as cost and hands-on time, we retained two recommended protocols as the basis for our SOPs for sequencing library construction. More specifically, </a:t>
            </a:r>
            <a:r>
              <a:rPr lang="en-US" sz="1800" dirty="0"/>
              <a:t>we recommend protocol B (QIAseq FX DNA Library Kit)</a:t>
            </a:r>
            <a:r>
              <a:rPr lang="en-US" sz="1800" b="0" dirty="0">
                <a:solidFill>
                  <a:schemeClr val="tx2"/>
                </a:solidFill>
              </a:rPr>
              <a:t> for taxonomic profiling based on its </a:t>
            </a:r>
            <a:r>
              <a:rPr lang="en-US" sz="1800" dirty="0"/>
              <a:t>high accuracy </a:t>
            </a:r>
            <a:r>
              <a:rPr lang="en-US" sz="1800" b="0" dirty="0">
                <a:solidFill>
                  <a:schemeClr val="tx2"/>
                </a:solidFill>
              </a:rPr>
              <a:t>of quantification of the DNA mock community, </a:t>
            </a:r>
            <a:r>
              <a:rPr lang="en-US" sz="1800" dirty="0"/>
              <a:t>low GC bias</a:t>
            </a:r>
            <a:r>
              <a:rPr lang="en-US" sz="1800" b="0" dirty="0">
                <a:solidFill>
                  <a:schemeClr val="tx2"/>
                </a:solidFill>
              </a:rPr>
              <a:t>, and </a:t>
            </a:r>
            <a:r>
              <a:rPr lang="en-US" sz="1800" dirty="0"/>
              <a:t>excellent transferability </a:t>
            </a:r>
            <a:r>
              <a:rPr lang="en-US" sz="1800" b="0" dirty="0">
                <a:solidFill>
                  <a:schemeClr val="tx2"/>
                </a:solidFill>
              </a:rPr>
              <a:t>across laboratories owing to the use of enzymatic DNA fragmentation. In addition, protocol B can be run with and without PCR across a wide range of DNA input amounts and, while not evaluated here, is also </a:t>
            </a:r>
            <a:r>
              <a:rPr lang="en-US" sz="1800" dirty="0"/>
              <a:t>amenable to automation </a:t>
            </a:r>
            <a:r>
              <a:rPr lang="en-US" sz="1800" b="0" dirty="0">
                <a:solidFill>
                  <a:schemeClr val="tx2"/>
                </a:solidFill>
              </a:rPr>
              <a:t>using robotic liquid handlers. </a:t>
            </a:r>
            <a:br>
              <a:rPr lang="en-US" sz="1800" b="0" dirty="0">
                <a:solidFill>
                  <a:schemeClr val="tx2"/>
                </a:solidFill>
                <a:latin typeface="Arial" panose="020B0604020202020204" pitchFamily="34" charset="0"/>
                <a:ea typeface="DengXian" panose="02010600030101010101" pitchFamily="2" charset="-122"/>
              </a:rPr>
            </a:br>
            <a:br>
              <a:rPr lang="en-US" sz="1800" dirty="0">
                <a:latin typeface="Calibri" panose="020F0502020204030204" pitchFamily="34" charset="0"/>
                <a:ea typeface="DengXian" panose="02010600030101010101" pitchFamily="2" charset="-122"/>
              </a:rPr>
            </a:br>
            <a:endParaRPr lang="en-US" sz="1800" dirty="0"/>
          </a:p>
        </p:txBody>
      </p:sp>
      <p:sp>
        <p:nvSpPr>
          <p:cNvPr id="9" name="Textplatzhalter 9">
            <a:extLst>
              <a:ext uri="{FF2B5EF4-FFF2-40B4-BE49-F238E27FC236}">
                <a16:creationId xmlns:a16="http://schemas.microsoft.com/office/drawing/2014/main" id="{6C4F18EC-0BCD-42A6-B9C8-17BA91FA029A}"/>
              </a:ext>
            </a:extLst>
          </p:cNvPr>
          <p:cNvSpPr>
            <a:spLocks noGrp="1"/>
          </p:cNvSpPr>
          <p:nvPr/>
        </p:nvSpPr>
        <p:spPr>
          <a:xfrm>
            <a:off x="8381012" y="1273413"/>
            <a:ext cx="579056" cy="394808"/>
          </a:xfrm>
          <a:custGeom>
            <a:avLst/>
            <a:gdLst>
              <a:gd name="connsiteX0" fmla="*/ 876300 w 876300"/>
              <a:gd name="connsiteY0" fmla="*/ 0 h 597475"/>
              <a:gd name="connsiteX1" fmla="*/ 876300 w 876300"/>
              <a:gd name="connsiteY1" fmla="*/ 119491 h 597475"/>
              <a:gd name="connsiteX2" fmla="*/ 681142 w 876300"/>
              <a:gd name="connsiteY2" fmla="*/ 199263 h 597475"/>
              <a:gd name="connsiteX3" fmla="*/ 876300 w 876300"/>
              <a:gd name="connsiteY3" fmla="*/ 398316 h 597475"/>
              <a:gd name="connsiteX4" fmla="*/ 677142 w 876300"/>
              <a:gd name="connsiteY4" fmla="*/ 597475 h 597475"/>
              <a:gd name="connsiteX5" fmla="*/ 477984 w 876300"/>
              <a:gd name="connsiteY5" fmla="*/ 398316 h 597475"/>
              <a:gd name="connsiteX6" fmla="*/ 876300 w 876300"/>
              <a:gd name="connsiteY6" fmla="*/ 0 h 597475"/>
              <a:gd name="connsiteX7" fmla="*/ 398316 w 876300"/>
              <a:gd name="connsiteY7" fmla="*/ 0 h 597475"/>
              <a:gd name="connsiteX8" fmla="*/ 398316 w 876300"/>
              <a:gd name="connsiteY8" fmla="*/ 119491 h 597475"/>
              <a:gd name="connsiteX9" fmla="*/ 203159 w 876300"/>
              <a:gd name="connsiteY9" fmla="*/ 199263 h 597475"/>
              <a:gd name="connsiteX10" fmla="*/ 398316 w 876300"/>
              <a:gd name="connsiteY10" fmla="*/ 398316 h 597475"/>
              <a:gd name="connsiteX11" fmla="*/ 199158 w 876300"/>
              <a:gd name="connsiteY11" fmla="*/ 597475 h 597475"/>
              <a:gd name="connsiteX12" fmla="*/ 0 w 876300"/>
              <a:gd name="connsiteY12" fmla="*/ 398316 h 597475"/>
              <a:gd name="connsiteX13" fmla="*/ 398316 w 876300"/>
              <a:gd name="connsiteY13" fmla="*/ 0 h 597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76300" h="597475">
                <a:moveTo>
                  <a:pt x="876300" y="0"/>
                </a:moveTo>
                <a:lnTo>
                  <a:pt x="876300" y="119491"/>
                </a:lnTo>
                <a:cubicBezTo>
                  <a:pt x="800300" y="119491"/>
                  <a:pt x="731425" y="149952"/>
                  <a:pt x="681142" y="199263"/>
                </a:cubicBezTo>
                <a:cubicBezTo>
                  <a:pt x="789270" y="201406"/>
                  <a:pt x="876300" y="289674"/>
                  <a:pt x="876300" y="398316"/>
                </a:cubicBezTo>
                <a:cubicBezTo>
                  <a:pt x="876300" y="508311"/>
                  <a:pt x="787137" y="597475"/>
                  <a:pt x="677142" y="597475"/>
                </a:cubicBezTo>
                <a:cubicBezTo>
                  <a:pt x="567157" y="597475"/>
                  <a:pt x="477984" y="508311"/>
                  <a:pt x="477984" y="398316"/>
                </a:cubicBezTo>
                <a:cubicBezTo>
                  <a:pt x="477984" y="178337"/>
                  <a:pt x="656320" y="0"/>
                  <a:pt x="876300" y="0"/>
                </a:cubicBezTo>
                <a:close/>
                <a:moveTo>
                  <a:pt x="398316" y="0"/>
                </a:moveTo>
                <a:lnTo>
                  <a:pt x="398316" y="119491"/>
                </a:lnTo>
                <a:cubicBezTo>
                  <a:pt x="322307" y="119491"/>
                  <a:pt x="253441" y="149952"/>
                  <a:pt x="203159" y="199263"/>
                </a:cubicBezTo>
                <a:cubicBezTo>
                  <a:pt x="311287" y="201406"/>
                  <a:pt x="398316" y="289674"/>
                  <a:pt x="398316" y="398316"/>
                </a:cubicBezTo>
                <a:cubicBezTo>
                  <a:pt x="398316" y="508311"/>
                  <a:pt x="309153" y="597475"/>
                  <a:pt x="199158" y="597475"/>
                </a:cubicBezTo>
                <a:cubicBezTo>
                  <a:pt x="89164" y="597475"/>
                  <a:pt x="0" y="508311"/>
                  <a:pt x="0" y="398316"/>
                </a:cubicBezTo>
                <a:cubicBezTo>
                  <a:pt x="0" y="178337"/>
                  <a:pt x="178337" y="0"/>
                  <a:pt x="398316" y="0"/>
                </a:cubicBezTo>
                <a:close/>
              </a:path>
            </a:pathLst>
          </a:custGeom>
          <a:solidFill>
            <a:schemeClr val="accent1"/>
          </a:solidFill>
        </p:spPr>
        <p:txBody>
          <a:bodyPr vert="horz" wrap="square" lIns="0" tIns="0" rIns="0" bIns="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Textplatzhalter 10">
            <a:extLst>
              <a:ext uri="{FF2B5EF4-FFF2-40B4-BE49-F238E27FC236}">
                <a16:creationId xmlns:a16="http://schemas.microsoft.com/office/drawing/2014/main" id="{FD03625F-FFEE-4F0F-AC17-0271789310A0}"/>
              </a:ext>
            </a:extLst>
          </p:cNvPr>
          <p:cNvSpPr>
            <a:spLocks noGrp="1"/>
          </p:cNvSpPr>
          <p:nvPr/>
        </p:nvSpPr>
        <p:spPr>
          <a:xfrm flipH="1" flipV="1">
            <a:off x="8844455" y="5424813"/>
            <a:ext cx="579056" cy="394810"/>
          </a:xfrm>
          <a:custGeom>
            <a:avLst/>
            <a:gdLst>
              <a:gd name="connsiteX0" fmla="*/ 876300 w 876300"/>
              <a:gd name="connsiteY0" fmla="*/ 0 h 597475"/>
              <a:gd name="connsiteX1" fmla="*/ 876300 w 876300"/>
              <a:gd name="connsiteY1" fmla="*/ 119491 h 597475"/>
              <a:gd name="connsiteX2" fmla="*/ 681142 w 876300"/>
              <a:gd name="connsiteY2" fmla="*/ 199263 h 597475"/>
              <a:gd name="connsiteX3" fmla="*/ 876300 w 876300"/>
              <a:gd name="connsiteY3" fmla="*/ 398316 h 597475"/>
              <a:gd name="connsiteX4" fmla="*/ 677142 w 876300"/>
              <a:gd name="connsiteY4" fmla="*/ 597475 h 597475"/>
              <a:gd name="connsiteX5" fmla="*/ 477984 w 876300"/>
              <a:gd name="connsiteY5" fmla="*/ 398316 h 597475"/>
              <a:gd name="connsiteX6" fmla="*/ 876300 w 876300"/>
              <a:gd name="connsiteY6" fmla="*/ 0 h 597475"/>
              <a:gd name="connsiteX7" fmla="*/ 398316 w 876300"/>
              <a:gd name="connsiteY7" fmla="*/ 0 h 597475"/>
              <a:gd name="connsiteX8" fmla="*/ 398316 w 876300"/>
              <a:gd name="connsiteY8" fmla="*/ 119491 h 597475"/>
              <a:gd name="connsiteX9" fmla="*/ 203159 w 876300"/>
              <a:gd name="connsiteY9" fmla="*/ 199263 h 597475"/>
              <a:gd name="connsiteX10" fmla="*/ 398316 w 876300"/>
              <a:gd name="connsiteY10" fmla="*/ 398316 h 597475"/>
              <a:gd name="connsiteX11" fmla="*/ 199158 w 876300"/>
              <a:gd name="connsiteY11" fmla="*/ 597475 h 597475"/>
              <a:gd name="connsiteX12" fmla="*/ 0 w 876300"/>
              <a:gd name="connsiteY12" fmla="*/ 398316 h 597475"/>
              <a:gd name="connsiteX13" fmla="*/ 398316 w 876300"/>
              <a:gd name="connsiteY13" fmla="*/ 0 h 597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76300" h="597475">
                <a:moveTo>
                  <a:pt x="876300" y="0"/>
                </a:moveTo>
                <a:lnTo>
                  <a:pt x="876300" y="119491"/>
                </a:lnTo>
                <a:cubicBezTo>
                  <a:pt x="800300" y="119491"/>
                  <a:pt x="731425" y="149952"/>
                  <a:pt x="681142" y="199263"/>
                </a:cubicBezTo>
                <a:cubicBezTo>
                  <a:pt x="789270" y="201406"/>
                  <a:pt x="876300" y="289674"/>
                  <a:pt x="876300" y="398316"/>
                </a:cubicBezTo>
                <a:cubicBezTo>
                  <a:pt x="876300" y="508311"/>
                  <a:pt x="787137" y="597475"/>
                  <a:pt x="677142" y="597475"/>
                </a:cubicBezTo>
                <a:cubicBezTo>
                  <a:pt x="567157" y="597475"/>
                  <a:pt x="477984" y="508311"/>
                  <a:pt x="477984" y="398316"/>
                </a:cubicBezTo>
                <a:cubicBezTo>
                  <a:pt x="477984" y="178337"/>
                  <a:pt x="656320" y="0"/>
                  <a:pt x="876300" y="0"/>
                </a:cubicBezTo>
                <a:close/>
                <a:moveTo>
                  <a:pt x="398316" y="0"/>
                </a:moveTo>
                <a:lnTo>
                  <a:pt x="398316" y="119491"/>
                </a:lnTo>
                <a:cubicBezTo>
                  <a:pt x="322307" y="119491"/>
                  <a:pt x="253441" y="149952"/>
                  <a:pt x="203159" y="199263"/>
                </a:cubicBezTo>
                <a:cubicBezTo>
                  <a:pt x="311287" y="201406"/>
                  <a:pt x="398316" y="289674"/>
                  <a:pt x="398316" y="398316"/>
                </a:cubicBezTo>
                <a:cubicBezTo>
                  <a:pt x="398316" y="508311"/>
                  <a:pt x="309153" y="597475"/>
                  <a:pt x="199158" y="597475"/>
                </a:cubicBezTo>
                <a:cubicBezTo>
                  <a:pt x="89164" y="597475"/>
                  <a:pt x="0" y="508311"/>
                  <a:pt x="0" y="398316"/>
                </a:cubicBezTo>
                <a:cubicBezTo>
                  <a:pt x="0" y="178337"/>
                  <a:pt x="178337" y="0"/>
                  <a:pt x="398316" y="0"/>
                </a:cubicBezTo>
                <a:close/>
              </a:path>
            </a:pathLst>
          </a:custGeom>
          <a:solidFill>
            <a:schemeClr val="accent1"/>
          </a:solidFill>
        </p:spPr>
        <p:txBody>
          <a:bodyPr vert="horz" wrap="square" lIns="0" tIns="0" rIns="0" bIns="0" rtlCol="0">
            <a:noAutofit/>
          </a:bodyPr>
          <a:lstStyle>
            <a:lvl1pPr marL="0" indent="0" algn="l" defTabSz="914400" rtl="0" eaLnBrk="1" latinLnBrk="0" hangingPunct="1">
              <a:lnSpc>
                <a:spcPct val="90000"/>
              </a:lnSpc>
              <a:spcBef>
                <a:spcPts val="1200"/>
              </a:spcBef>
              <a:buFont typeface="Arial" panose="020B0604020202020204" pitchFamily="34" charset="0"/>
              <a:buNone/>
              <a:defRPr sz="1400" b="1" kern="1200">
                <a:solidFill>
                  <a:schemeClr val="accent1"/>
                </a:solidFill>
                <a:latin typeface="+mn-lt"/>
                <a:ea typeface="+mn-ea"/>
                <a:cs typeface="+mn-cs"/>
              </a:defRPr>
            </a:lvl1pPr>
            <a:lvl2pPr marL="0" indent="0" algn="l" defTabSz="914400" rtl="0" eaLnBrk="1" latinLnBrk="0" hangingPunct="1">
              <a:lnSpc>
                <a:spcPct val="90000"/>
              </a:lnSpc>
              <a:spcBef>
                <a:spcPts val="1200"/>
              </a:spcBef>
              <a:buFont typeface="Arial" panose="020B0604020202020204" pitchFamily="34" charset="0"/>
              <a:buNone/>
              <a:defRPr sz="1400" kern="1200">
                <a:solidFill>
                  <a:schemeClr val="tx2"/>
                </a:solidFill>
                <a:latin typeface="+mn-lt"/>
                <a:ea typeface="+mn-ea"/>
                <a:cs typeface="+mn-cs"/>
              </a:defRPr>
            </a:lvl2pPr>
            <a:lvl3pPr marL="180975" indent="-180975" algn="l" defTabSz="914400" rtl="0" eaLnBrk="1" latinLnBrk="0" hangingPunct="1">
              <a:lnSpc>
                <a:spcPct val="90000"/>
              </a:lnSpc>
              <a:spcBef>
                <a:spcPts val="1200"/>
              </a:spcBef>
              <a:buClr>
                <a:schemeClr val="accent6"/>
              </a:buClr>
              <a:buFont typeface="Arial" panose="020B0604020202020204" pitchFamily="34" charset="0"/>
              <a:buChar char="•"/>
              <a:defRPr sz="1200" kern="1200">
                <a:solidFill>
                  <a:schemeClr val="tx2"/>
                </a:solidFill>
                <a:latin typeface="+mn-lt"/>
                <a:ea typeface="+mn-ea"/>
                <a:cs typeface="+mn-cs"/>
              </a:defRPr>
            </a:lvl3pPr>
            <a:lvl4pPr marL="361950"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4pPr>
            <a:lvl5pPr marL="542925" indent="-180975" algn="l" defTabSz="914400" rtl="0" eaLnBrk="1" latinLnBrk="0" hangingPunct="1">
              <a:lnSpc>
                <a:spcPct val="90000"/>
              </a:lnSpc>
              <a:spcBef>
                <a:spcPts val="1200"/>
              </a:spcBef>
              <a:buClr>
                <a:schemeClr val="accent6"/>
              </a:buClr>
              <a:buFont typeface="Arial" panose="020B0604020202020204" pitchFamily="34" charset="0"/>
              <a:buChar char="•"/>
              <a:defRPr sz="11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11" name="Picture 10">
            <a:extLst>
              <a:ext uri="{FF2B5EF4-FFF2-40B4-BE49-F238E27FC236}">
                <a16:creationId xmlns:a16="http://schemas.microsoft.com/office/drawing/2014/main" id="{98DC282A-3FD8-4E89-B591-804EC894A3C1}"/>
              </a:ext>
            </a:extLst>
          </p:cNvPr>
          <p:cNvPicPr>
            <a:picLocks noChangeAspect="1"/>
          </p:cNvPicPr>
          <p:nvPr/>
        </p:nvPicPr>
        <p:blipFill>
          <a:blip r:embed="rId3"/>
          <a:stretch>
            <a:fillRect/>
          </a:stretch>
        </p:blipFill>
        <p:spPr>
          <a:xfrm>
            <a:off x="190699" y="1772577"/>
            <a:ext cx="5958914" cy="3396581"/>
          </a:xfrm>
          <a:prstGeom prst="rect">
            <a:avLst/>
          </a:prstGeom>
        </p:spPr>
      </p:pic>
    </p:spTree>
    <p:extLst>
      <p:ext uri="{BB962C8B-B14F-4D97-AF65-F5344CB8AC3E}">
        <p14:creationId xmlns:p14="http://schemas.microsoft.com/office/powerpoint/2010/main" val="1030409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svg="http://schemas.microsoft.com/office/drawing/2016/SVG/main">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F6EC9-BCB0-4C7F-3DEA-A8A62A74C10C}"/>
              </a:ext>
            </a:extLst>
          </p:cNvPr>
          <p:cNvSpPr>
            <a:spLocks noGrp="1"/>
          </p:cNvSpPr>
          <p:nvPr>
            <p:ph type="title"/>
          </p:nvPr>
        </p:nvSpPr>
        <p:spPr>
          <a:xfrm>
            <a:off x="268379" y="197009"/>
            <a:ext cx="10702371" cy="679449"/>
          </a:xfrm>
        </p:spPr>
        <p:txBody>
          <a:bodyPr/>
          <a:lstStyle/>
          <a:p>
            <a:r>
              <a:rPr lang="en-US" dirty="0"/>
              <a:t>Publications in Wastewater</a:t>
            </a:r>
          </a:p>
        </p:txBody>
      </p:sp>
      <p:grpSp>
        <p:nvGrpSpPr>
          <p:cNvPr id="8" name="Group 7">
            <a:extLst>
              <a:ext uri="{FF2B5EF4-FFF2-40B4-BE49-F238E27FC236}">
                <a16:creationId xmlns:a16="http://schemas.microsoft.com/office/drawing/2014/main" id="{5538A398-FCCF-18A7-9A9B-2267FC611D3D}"/>
              </a:ext>
            </a:extLst>
          </p:cNvPr>
          <p:cNvGrpSpPr/>
          <p:nvPr/>
        </p:nvGrpSpPr>
        <p:grpSpPr>
          <a:xfrm>
            <a:off x="228431" y="816031"/>
            <a:ext cx="5391134" cy="2612969"/>
            <a:chOff x="334964" y="2065780"/>
            <a:chExt cx="5711950" cy="2745916"/>
          </a:xfrm>
        </p:grpSpPr>
        <p:pic>
          <p:nvPicPr>
            <p:cNvPr id="6" name="Picture 5">
              <a:extLst>
                <a:ext uri="{FF2B5EF4-FFF2-40B4-BE49-F238E27FC236}">
                  <a16:creationId xmlns:a16="http://schemas.microsoft.com/office/drawing/2014/main" id="{548395E2-FD60-6453-AC01-F303B62C774B}"/>
                </a:ext>
              </a:extLst>
            </p:cNvPr>
            <p:cNvPicPr>
              <a:picLocks noChangeAspect="1"/>
            </p:cNvPicPr>
            <p:nvPr/>
          </p:nvPicPr>
          <p:blipFill rotWithShape="1">
            <a:blip r:embed="rId2"/>
            <a:srcRect t="3979"/>
            <a:stretch/>
          </p:blipFill>
          <p:spPr>
            <a:xfrm>
              <a:off x="334964" y="2065780"/>
              <a:ext cx="5711950" cy="274591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Rectangle 6">
              <a:extLst>
                <a:ext uri="{FF2B5EF4-FFF2-40B4-BE49-F238E27FC236}">
                  <a16:creationId xmlns:a16="http://schemas.microsoft.com/office/drawing/2014/main" id="{302A079E-5F97-F657-9B50-3CECA2B6C5E6}"/>
                </a:ext>
              </a:extLst>
            </p:cNvPr>
            <p:cNvSpPr/>
            <p:nvPr/>
          </p:nvSpPr>
          <p:spPr>
            <a:xfrm>
              <a:off x="3897298" y="2192784"/>
              <a:ext cx="1828800" cy="426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a:extLst>
              <a:ext uri="{FF2B5EF4-FFF2-40B4-BE49-F238E27FC236}">
                <a16:creationId xmlns:a16="http://schemas.microsoft.com/office/drawing/2014/main" id="{F0A095B1-369B-CA03-5F12-E06025DCF4C5}"/>
              </a:ext>
            </a:extLst>
          </p:cNvPr>
          <p:cNvPicPr>
            <a:picLocks noChangeAspect="1"/>
          </p:cNvPicPr>
          <p:nvPr/>
        </p:nvPicPr>
        <p:blipFill>
          <a:blip r:embed="rId3"/>
          <a:stretch>
            <a:fillRect/>
          </a:stretch>
        </p:blipFill>
        <p:spPr>
          <a:xfrm>
            <a:off x="2923998" y="3755632"/>
            <a:ext cx="6073247" cy="261296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2">
            <a:extLst>
              <a:ext uri="{FF2B5EF4-FFF2-40B4-BE49-F238E27FC236}">
                <a16:creationId xmlns:a16="http://schemas.microsoft.com/office/drawing/2014/main" id="{9284FCBE-D715-6EA7-0546-940745A57C4E}"/>
              </a:ext>
            </a:extLst>
          </p:cNvPr>
          <p:cNvPicPr>
            <a:picLocks noChangeAspect="1"/>
          </p:cNvPicPr>
          <p:nvPr/>
        </p:nvPicPr>
        <p:blipFill>
          <a:blip r:embed="rId4"/>
          <a:stretch>
            <a:fillRect/>
          </a:stretch>
        </p:blipFill>
        <p:spPr>
          <a:xfrm>
            <a:off x="6069732" y="646765"/>
            <a:ext cx="5218577" cy="2945551"/>
          </a:xfrm>
          <a:prstGeom prst="rect">
            <a:avLst/>
          </a:prstGeom>
        </p:spPr>
      </p:pic>
    </p:spTree>
    <p:extLst>
      <p:ext uri="{BB962C8B-B14F-4D97-AF65-F5344CB8AC3E}">
        <p14:creationId xmlns:p14="http://schemas.microsoft.com/office/powerpoint/2010/main" val="2520119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25F8B-5A6A-47AA-AD91-F07362838D84}"/>
              </a:ext>
            </a:extLst>
          </p:cNvPr>
          <p:cNvSpPr>
            <a:spLocks noGrp="1"/>
          </p:cNvSpPr>
          <p:nvPr>
            <p:ph type="title"/>
          </p:nvPr>
        </p:nvSpPr>
        <p:spPr/>
        <p:txBody>
          <a:bodyPr/>
          <a:lstStyle/>
          <a:p>
            <a:r>
              <a:rPr lang="en-US"/>
              <a:t>Identify the viral community in wastewater</a:t>
            </a:r>
          </a:p>
        </p:txBody>
      </p:sp>
      <p:pic>
        <p:nvPicPr>
          <p:cNvPr id="5" name="Picture 4">
            <a:extLst>
              <a:ext uri="{FF2B5EF4-FFF2-40B4-BE49-F238E27FC236}">
                <a16:creationId xmlns:a16="http://schemas.microsoft.com/office/drawing/2014/main" id="{F4C59303-5C59-4B1A-BA9E-8D0620B904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541" y="1420468"/>
            <a:ext cx="10876917" cy="4639829"/>
          </a:xfrm>
          <a:prstGeom prst="rect">
            <a:avLst/>
          </a:prstGeom>
        </p:spPr>
      </p:pic>
    </p:spTree>
    <p:custDataLst>
      <p:tags r:id="rId1"/>
    </p:custDataLst>
    <p:extLst>
      <p:ext uri="{BB962C8B-B14F-4D97-AF65-F5344CB8AC3E}">
        <p14:creationId xmlns:p14="http://schemas.microsoft.com/office/powerpoint/2010/main" val="27796876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NEWLAYOUTASSIGNED" val="1"/>
</p:tagLst>
</file>

<file path=ppt/theme/theme1.xml><?xml version="1.0" encoding="utf-8"?>
<a:theme xmlns:a="http://schemas.openxmlformats.org/drawingml/2006/main" name="QIAGEN Template">
  <a:themeElements>
    <a:clrScheme name="Custom 27">
      <a:dk1>
        <a:srgbClr val="004D9F"/>
      </a:dk1>
      <a:lt1>
        <a:srgbClr val="FFFFFF"/>
      </a:lt1>
      <a:dk2>
        <a:srgbClr val="000000"/>
      </a:dk2>
      <a:lt2>
        <a:srgbClr val="CEE0F3"/>
      </a:lt2>
      <a:accent1>
        <a:srgbClr val="004D9F"/>
      </a:accent1>
      <a:accent2>
        <a:srgbClr val="CEE0F3"/>
      </a:accent2>
      <a:accent3>
        <a:srgbClr val="87A6D5"/>
      </a:accent3>
      <a:accent4>
        <a:srgbClr val="1B3067"/>
      </a:accent4>
      <a:accent5>
        <a:srgbClr val="EEF0F4"/>
      </a:accent5>
      <a:accent6>
        <a:srgbClr val="E0003C"/>
      </a:accent6>
      <a:hlink>
        <a:srgbClr val="004D9F"/>
      </a:hlink>
      <a:folHlink>
        <a:srgbClr val="87A6D5"/>
      </a:folHlink>
    </a:clrScheme>
    <a:fontScheme name="Custom 7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90000"/>
          </a:lnSpc>
          <a:spcBef>
            <a:spcPts val="1200"/>
          </a:spcBef>
          <a:defRPr sz="1400" b="1" dirty="0" smtClean="0">
            <a:solidFill>
              <a:schemeClr val="tx2"/>
            </a:solidFill>
            <a:latin typeface="+mn-lt"/>
          </a:defRPr>
        </a:defPPr>
      </a:lstStyle>
    </a:txDef>
  </a:objectDefaults>
  <a:extraClrSchemeLst/>
  <a:custClrLst>
    <a:custClr name="QIAGEN Middle Grey">
      <a:srgbClr val="D0D6DF"/>
    </a:custClr>
    <a:custClr name="QIAGEN Grey">
      <a:srgbClr val="65708B"/>
    </a:custClr>
    <a:custClr name="QIAGEN Dark Grey">
      <a:srgbClr val="0F1D41"/>
    </a:custClr>
    <a:custClr name="QIAGEN yellow">
      <a:srgbClr val="E7C652"/>
    </a:custClr>
    <a:custClr name="QIAGEN Gold">
      <a:srgbClr val="D3C08F"/>
    </a:custClr>
    <a:custClr name="QIAGEN Pink">
      <a:srgbClr val="F4CCB3"/>
    </a:custClr>
    <a:custClr name="QIAGEN Vivid Red">
      <a:srgbClr val="FF4D49"/>
    </a:custClr>
    <a:custClr name="QIAGEN Warm Red">
      <a:srgbClr val="EC6455"/>
    </a:custClr>
    <a:custClr name="QIAGEN Dark Red">
      <a:srgbClr val="6C1D43"/>
    </a:custClr>
    <a:custClr name="QIAGEN Brown">
      <a:srgbClr val="DD9755"/>
    </a:custClr>
    <a:custClr name="QIAGEN Purple">
      <a:srgbClr val="8152BD"/>
    </a:custClr>
    <a:custClr name="QIAGEN Turquoise">
      <a:srgbClr val="3579A0"/>
    </a:custClr>
    <a:custClr name="QIAGEN Olive">
      <a:srgbClr val="787E65"/>
    </a:custClr>
    <a:custClr name="QIAGEN Green">
      <a:srgbClr val="3A8169"/>
    </a:custClr>
    <a:custClr name="QIAGEN Light Green">
      <a:srgbClr val="D5E4E1"/>
    </a:custClr>
    <a:custClr name="QIAGEN Mint">
      <a:srgbClr val="90DADD"/>
    </a:custClr>
    <a:custClr name="White">
      <a:srgbClr val="FFFFFF"/>
    </a:custClr>
    <a:custClr name="White">
      <a:srgbClr val="FFFFFF"/>
    </a:custClr>
    <a:custClr name="White">
      <a:srgbClr val="FFFFFF"/>
    </a:custClr>
    <a:custClr name="White">
      <a:srgbClr val="FFFFFF"/>
    </a:custClr>
    <a:custClr name="QIAGEN Signal Red">
      <a:srgbClr val="E0003C"/>
    </a:custClr>
    <a:custClr name="QIAGEN Signal Mid Red">
      <a:srgbClr val="E6515B"/>
    </a:custClr>
    <a:custClr name="QIAGEN Signal Light Red">
      <a:srgbClr val="ED8380"/>
    </a:custClr>
    <a:custClr name="QIAGEN Signal Yellow">
      <a:srgbClr val="FAB313"/>
    </a:custClr>
    <a:custClr name="QIAGEN Signal Mid Yellow">
      <a:srgbClr val="FDD27E"/>
    </a:custClr>
    <a:custClr name="QIAGEN Signal Light Yellow">
      <a:srgbClr val="F7E5C4"/>
    </a:custClr>
    <a:custClr name="QIAGEN Signal Green">
      <a:srgbClr val="007045"/>
    </a:custClr>
    <a:custClr name="QIAGEN Signal Mid Green">
      <a:srgbClr val="5CA083"/>
    </a:custClr>
    <a:custClr name="QIAGEN Signal Light Green">
      <a:srgbClr val="CFE6CF"/>
    </a:custClr>
    <a:custClr name="White">
      <a:srgbClr val="FFFFFF"/>
    </a:custClr>
    <a:custClr name="Deviations negative">
      <a:srgbClr val="E0003C"/>
    </a:custClr>
    <a:custClr name="Deviations positive">
      <a:srgbClr val="007045"/>
    </a:custClr>
    <a:custClr name="Deviations neutral">
      <a:srgbClr val="65708B"/>
    </a:custClr>
    <a:custClr name="Heat maps negative">
      <a:srgbClr val="ED8380"/>
    </a:custClr>
    <a:custClr name="Heat maps positive">
      <a:srgbClr val="90DADD"/>
    </a:custClr>
  </a:custClrLst>
  <a:extLst>
    <a:ext uri="{05A4C25C-085E-4340-85A3-A5531E510DB2}">
      <thm15:themeFamily xmlns:thm15="http://schemas.microsoft.com/office/thememl/2012/main" name="QIAGEN PPT Master_V3.potx" id="{6866A766-462D-4979-837E-8E5EB2DC914A}" vid="{C56023CA-7EB5-407A-A3DF-CC8781E1A09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81B208BD-4A7C-4D00-9F42-4662CEF883A8}"/>
</file>

<file path=customXml/itemProps2.xml><?xml version="1.0" encoding="utf-8"?>
<ds:datastoreItem xmlns:ds="http://schemas.openxmlformats.org/officeDocument/2006/customXml" ds:itemID="{86F2F2B7-1549-41B1-82EA-2B38B37FBEDD}"/>
</file>

<file path=customXml/itemProps3.xml><?xml version="1.0" encoding="utf-8"?>
<ds:datastoreItem xmlns:ds="http://schemas.openxmlformats.org/officeDocument/2006/customXml" ds:itemID="{C5EC0932-7EC4-48D5-92B6-6ECA12CCD8EA}"/>
</file>

<file path=docProps/app.xml><?xml version="1.0" encoding="utf-8"?>
<Properties xmlns="http://schemas.openxmlformats.org/officeDocument/2006/extended-properties" xmlns:vt="http://schemas.openxmlformats.org/officeDocument/2006/docPropsVTypes">
  <Template>blank</Template>
  <TotalTime>0</TotalTime>
  <Words>1280</Words>
  <Application>Microsoft Office PowerPoint</Application>
  <PresentationFormat>Widescreen</PresentationFormat>
  <Paragraphs>212</Paragraphs>
  <Slides>14</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QIAGEN Template</vt:lpstr>
      <vt:lpstr>QIAGEN Solutions for Microbial Surveillance</vt:lpstr>
      <vt:lpstr>Legal disclaimer</vt:lpstr>
      <vt:lpstr>QIAGEN offers a comprehensive portfolio of solutions across the workflow from microbiome to microbial detection</vt:lpstr>
      <vt:lpstr>QIAseq xHYB Microbial Panels</vt:lpstr>
      <vt:lpstr>Markedly more reads on target vs kits from other suppliers – thanks to the built-in QIAseq FastSelect rRNA removal</vt:lpstr>
      <vt:lpstr>Flexible sample to sequencing workflow</vt:lpstr>
      <vt:lpstr>QIAseq FX DNA Library Kit versus similar kits from other suppliers</vt:lpstr>
      <vt:lpstr>Publications in Wastewater</vt:lpstr>
      <vt:lpstr>Identify the viral community in wastewater</vt:lpstr>
      <vt:lpstr>Microbiome WGS SeqSets: All-in-one sets tailored for microbiome research</vt:lpstr>
      <vt:lpstr>Taxonomic ID and abundance</vt:lpstr>
      <vt:lpstr>AMR abundance and profiling</vt:lpstr>
      <vt:lpstr>Calculate differential abundance</vt:lpstr>
      <vt:lpstr> Thank you for your attention.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QIAGEN Solutions for Microbial Surveillance</dc:title>
  <dc:creator>Dylan Barbera - QIAGEN</dc:creator>
  <cp:lastModifiedBy>Dylan Barbera - QIAGEN</cp:lastModifiedBy>
  <cp:revision>9</cp:revision>
  <dcterms:created xsi:type="dcterms:W3CDTF">2023-10-18T20:32:30Z</dcterms:created>
  <dcterms:modified xsi:type="dcterms:W3CDTF">2023-10-19T20:24:10Z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