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60" r:id="rId3"/>
    <p:sldId id="352" r:id="rId4"/>
    <p:sldId id="264" r:id="rId5"/>
    <p:sldId id="266" r:id="rId6"/>
    <p:sldId id="301" r:id="rId7"/>
    <p:sldId id="355" r:id="rId8"/>
    <p:sldId id="367" r:id="rId9"/>
    <p:sldId id="359" r:id="rId10"/>
    <p:sldId id="365" r:id="rId11"/>
    <p:sldId id="366" r:id="rId12"/>
    <p:sldId id="267" r:id="rId13"/>
    <p:sldId id="270" r:id="rId14"/>
    <p:sldId id="835" r:id="rId15"/>
    <p:sldId id="368" r:id="rId16"/>
    <p:sldId id="832" r:id="rId17"/>
    <p:sldId id="833" r:id="rId18"/>
    <p:sldId id="834" r:id="rId19"/>
    <p:sldId id="364" r:id="rId20"/>
    <p:sldId id="836" r:id="rId21"/>
    <p:sldId id="837" r:id="rId22"/>
    <p:sldId id="29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2192F9-D70F-8421-8C0B-651C23A1FE71}" name="Windsor, Amanda" initials="WA" userId="S::amanda.windsor@fda.gov::60ab2d41-d9f0-4d87-9b37-d163259ef01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36CA58-8164-435A-9889-BB4FDC2AB86A}" v="2" dt="2023-10-24T15:41:53.514"/>
    <p1510:client id="{BC410F8D-EA79-4FF2-93E3-A97F847518FD}" v="122" dt="2023-10-25T01:41:37.9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02" autoAdjust="0"/>
  </p:normalViewPr>
  <p:slideViewPr>
    <p:cSldViewPr snapToGrid="0">
      <p:cViewPr>
        <p:scale>
          <a:sx n="70" d="100"/>
          <a:sy n="70" d="100"/>
        </p:scale>
        <p:origin x="106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achandran, Padmini" userId="7e89e4c6-3399-4495-afef-144914b917f6" providerId="ADAL" clId="{BC410F8D-EA79-4FF2-93E3-A97F847518FD}"/>
    <pc:docChg chg="undo custSel addSld delSld modSld sldOrd">
      <pc:chgData name="Ramachandran, Padmini" userId="7e89e4c6-3399-4495-afef-144914b917f6" providerId="ADAL" clId="{BC410F8D-EA79-4FF2-93E3-A97F847518FD}" dt="2023-10-25T01:41:54.878" v="3793" actId="14100"/>
      <pc:docMkLst>
        <pc:docMk/>
      </pc:docMkLst>
      <pc:sldChg chg="addSp modSp mod modNotesTx">
        <pc:chgData name="Ramachandran, Padmini" userId="7e89e4c6-3399-4495-afef-144914b917f6" providerId="ADAL" clId="{BC410F8D-EA79-4FF2-93E3-A97F847518FD}" dt="2023-10-25T01:36:12.919" v="3778" actId="1076"/>
        <pc:sldMkLst>
          <pc:docMk/>
          <pc:sldMk cId="3803944484" sldId="256"/>
        </pc:sldMkLst>
        <pc:spChg chg="add mod">
          <ac:chgData name="Ramachandran, Padmini" userId="7e89e4c6-3399-4495-afef-144914b917f6" providerId="ADAL" clId="{BC410F8D-EA79-4FF2-93E3-A97F847518FD}" dt="2023-10-25T01:36:12.919" v="3778" actId="1076"/>
          <ac:spMkLst>
            <pc:docMk/>
            <pc:sldMk cId="3803944484" sldId="256"/>
            <ac:spMk id="5" creationId="{14048A26-7314-3006-AC42-43DA57422D8D}"/>
          </ac:spMkLst>
        </pc:spChg>
      </pc:sldChg>
      <pc:sldChg chg="addSp delSp modSp mod modNotesTx">
        <pc:chgData name="Ramachandran, Padmini" userId="7e89e4c6-3399-4495-afef-144914b917f6" providerId="ADAL" clId="{BC410F8D-EA79-4FF2-93E3-A97F847518FD}" dt="2023-10-25T01:32:53.401" v="3770" actId="20577"/>
        <pc:sldMkLst>
          <pc:docMk/>
          <pc:sldMk cId="1922758569" sldId="264"/>
        </pc:sldMkLst>
        <pc:spChg chg="del">
          <ac:chgData name="Ramachandran, Padmini" userId="7e89e4c6-3399-4495-afef-144914b917f6" providerId="ADAL" clId="{BC410F8D-EA79-4FF2-93E3-A97F847518FD}" dt="2023-10-24T17:34:52.658" v="9" actId="478"/>
          <ac:spMkLst>
            <pc:docMk/>
            <pc:sldMk cId="1922758569" sldId="264"/>
            <ac:spMk id="3" creationId="{03DC9D0C-57DA-4605-8431-2A3CC1505DCF}"/>
          </ac:spMkLst>
        </pc:spChg>
        <pc:spChg chg="mod">
          <ac:chgData name="Ramachandran, Padmini" userId="7e89e4c6-3399-4495-afef-144914b917f6" providerId="ADAL" clId="{BC410F8D-EA79-4FF2-93E3-A97F847518FD}" dt="2023-10-25T01:00:33.711" v="2312" actId="255"/>
          <ac:spMkLst>
            <pc:docMk/>
            <pc:sldMk cId="1922758569" sldId="264"/>
            <ac:spMk id="7" creationId="{8A5340CD-9AB9-40DD-901F-E1DD33D2A301}"/>
          </ac:spMkLst>
        </pc:spChg>
        <pc:spChg chg="mod">
          <ac:chgData name="Ramachandran, Padmini" userId="7e89e4c6-3399-4495-afef-144914b917f6" providerId="ADAL" clId="{BC410F8D-EA79-4FF2-93E3-A97F847518FD}" dt="2023-10-24T20:14:19" v="2201" actId="1076"/>
          <ac:spMkLst>
            <pc:docMk/>
            <pc:sldMk cId="1922758569" sldId="264"/>
            <ac:spMk id="8" creationId="{9C3B845D-D117-4718-87C0-C75E2ACDCD70}"/>
          </ac:spMkLst>
        </pc:spChg>
        <pc:spChg chg="add mod">
          <ac:chgData name="Ramachandran, Padmini" userId="7e89e4c6-3399-4495-afef-144914b917f6" providerId="ADAL" clId="{BC410F8D-EA79-4FF2-93E3-A97F847518FD}" dt="2023-10-25T01:30:35.439" v="3562" actId="1076"/>
          <ac:spMkLst>
            <pc:docMk/>
            <pc:sldMk cId="1922758569" sldId="264"/>
            <ac:spMk id="9" creationId="{BADD7B8B-A5AA-9AFA-CE59-09686AFBFCE5}"/>
          </ac:spMkLst>
        </pc:spChg>
        <pc:spChg chg="del">
          <ac:chgData name="Ramachandran, Padmini" userId="7e89e4c6-3399-4495-afef-144914b917f6" providerId="ADAL" clId="{BC410F8D-EA79-4FF2-93E3-A97F847518FD}" dt="2023-10-24T17:34:58.427" v="11" actId="478"/>
          <ac:spMkLst>
            <pc:docMk/>
            <pc:sldMk cId="1922758569" sldId="264"/>
            <ac:spMk id="10" creationId="{1DF1DAB3-895C-47CF-A6A2-DEBD526E237F}"/>
          </ac:spMkLst>
        </pc:spChg>
        <pc:spChg chg="add mod">
          <ac:chgData name="Ramachandran, Padmini" userId="7e89e4c6-3399-4495-afef-144914b917f6" providerId="ADAL" clId="{BC410F8D-EA79-4FF2-93E3-A97F847518FD}" dt="2023-10-25T01:30:32.429" v="3561" actId="1076"/>
          <ac:spMkLst>
            <pc:docMk/>
            <pc:sldMk cId="1922758569" sldId="264"/>
            <ac:spMk id="10" creationId="{5926FC0A-DE53-0C79-2B27-71B4D285967C}"/>
          </ac:spMkLst>
        </pc:spChg>
        <pc:spChg chg="add mod">
          <ac:chgData name="Ramachandran, Padmini" userId="7e89e4c6-3399-4495-afef-144914b917f6" providerId="ADAL" clId="{BC410F8D-EA79-4FF2-93E3-A97F847518FD}" dt="2023-10-25T01:30:46.128" v="3565" actId="1076"/>
          <ac:spMkLst>
            <pc:docMk/>
            <pc:sldMk cId="1922758569" sldId="264"/>
            <ac:spMk id="11" creationId="{DC7F7D4F-D8EE-4A38-BE2F-EC63A4B7E354}"/>
          </ac:spMkLst>
        </pc:spChg>
        <pc:spChg chg="del">
          <ac:chgData name="Ramachandran, Padmini" userId="7e89e4c6-3399-4495-afef-144914b917f6" providerId="ADAL" clId="{BC410F8D-EA79-4FF2-93E3-A97F847518FD}" dt="2023-10-24T17:34:50.314" v="8" actId="478"/>
          <ac:spMkLst>
            <pc:docMk/>
            <pc:sldMk cId="1922758569" sldId="264"/>
            <ac:spMk id="11" creationId="{EBDEB41B-EB9A-4DBF-9A26-70FDBCBFEA49}"/>
          </ac:spMkLst>
        </pc:spChg>
        <pc:spChg chg="add mod">
          <ac:chgData name="Ramachandran, Padmini" userId="7e89e4c6-3399-4495-afef-144914b917f6" providerId="ADAL" clId="{BC410F8D-EA79-4FF2-93E3-A97F847518FD}" dt="2023-10-25T01:30:49.270" v="3566" actId="1076"/>
          <ac:spMkLst>
            <pc:docMk/>
            <pc:sldMk cId="1922758569" sldId="264"/>
            <ac:spMk id="12" creationId="{58C022C3-712E-DB6C-76FF-9B6651FB13EF}"/>
          </ac:spMkLst>
        </pc:spChg>
        <pc:spChg chg="add del mod">
          <ac:chgData name="Ramachandran, Padmini" userId="7e89e4c6-3399-4495-afef-144914b917f6" providerId="ADAL" clId="{BC410F8D-EA79-4FF2-93E3-A97F847518FD}" dt="2023-10-24T17:34:55.562" v="10" actId="478"/>
          <ac:spMkLst>
            <pc:docMk/>
            <pc:sldMk cId="1922758569" sldId="264"/>
            <ac:spMk id="12" creationId="{750F4C09-6227-DB6E-9A72-9D992A190D59}"/>
          </ac:spMkLst>
        </pc:spChg>
        <pc:spChg chg="add mod">
          <ac:chgData name="Ramachandran, Padmini" userId="7e89e4c6-3399-4495-afef-144914b917f6" providerId="ADAL" clId="{BC410F8D-EA79-4FF2-93E3-A97F847518FD}" dt="2023-10-25T01:30:16.126" v="3557" actId="1076"/>
          <ac:spMkLst>
            <pc:docMk/>
            <pc:sldMk cId="1922758569" sldId="264"/>
            <ac:spMk id="13" creationId="{97737126-A12B-9076-82A5-9C37AF12184F}"/>
          </ac:spMkLst>
        </pc:spChg>
        <pc:spChg chg="add del mod">
          <ac:chgData name="Ramachandran, Padmini" userId="7e89e4c6-3399-4495-afef-144914b917f6" providerId="ADAL" clId="{BC410F8D-EA79-4FF2-93E3-A97F847518FD}" dt="2023-10-24T17:44:40.419" v="27" actId="478"/>
          <ac:spMkLst>
            <pc:docMk/>
            <pc:sldMk cId="1922758569" sldId="264"/>
            <ac:spMk id="13" creationId="{CCEA3A7A-DCAE-D96A-9913-02DCF305E907}"/>
          </ac:spMkLst>
        </pc:spChg>
        <pc:picChg chg="add mod">
          <ac:chgData name="Ramachandran, Padmini" userId="7e89e4c6-3399-4495-afef-144914b917f6" providerId="ADAL" clId="{BC410F8D-EA79-4FF2-93E3-A97F847518FD}" dt="2023-10-25T01:30:10.897" v="3556" actId="1076"/>
          <ac:picMkLst>
            <pc:docMk/>
            <pc:sldMk cId="1922758569" sldId="264"/>
            <ac:picMk id="3" creationId="{1EFBD403-5FB6-4BE3-2B0F-91380E15EA31}"/>
          </ac:picMkLst>
        </pc:picChg>
        <pc:picChg chg="add del mod">
          <ac:chgData name="Ramachandran, Padmini" userId="7e89e4c6-3399-4495-afef-144914b917f6" providerId="ADAL" clId="{BC410F8D-EA79-4FF2-93E3-A97F847518FD}" dt="2023-10-25T01:28:01.414" v="3532" actId="478"/>
          <ac:picMkLst>
            <pc:docMk/>
            <pc:sldMk cId="1922758569" sldId="264"/>
            <ac:picMk id="4" creationId="{D3B4AF03-F2CC-4AAD-2699-DD5C5B572EF5}"/>
          </ac:picMkLst>
        </pc:picChg>
        <pc:picChg chg="mod">
          <ac:chgData name="Ramachandran, Padmini" userId="7e89e4c6-3399-4495-afef-144914b917f6" providerId="ADAL" clId="{BC410F8D-EA79-4FF2-93E3-A97F847518FD}" dt="2023-10-25T01:31:51.614" v="3623" actId="1076"/>
          <ac:picMkLst>
            <pc:docMk/>
            <pc:sldMk cId="1922758569" sldId="264"/>
            <ac:picMk id="5" creationId="{2D19544B-4F7E-4CB8-BE4C-2510A3E7F86F}"/>
          </ac:picMkLst>
        </pc:picChg>
        <pc:picChg chg="mod">
          <ac:chgData name="Ramachandran, Padmini" userId="7e89e4c6-3399-4495-afef-144914b917f6" providerId="ADAL" clId="{BC410F8D-EA79-4FF2-93E3-A97F847518FD}" dt="2023-10-24T20:14:10.661" v="2200" actId="14100"/>
          <ac:picMkLst>
            <pc:docMk/>
            <pc:sldMk cId="1922758569" sldId="264"/>
            <ac:picMk id="6" creationId="{B9C9CC33-BFBA-4F53-AEEE-D46FA8A91BEF}"/>
          </ac:picMkLst>
        </pc:picChg>
        <pc:picChg chg="del">
          <ac:chgData name="Ramachandran, Padmini" userId="7e89e4c6-3399-4495-afef-144914b917f6" providerId="ADAL" clId="{BC410F8D-EA79-4FF2-93E3-A97F847518FD}" dt="2023-10-24T17:34:47.370" v="7" actId="478"/>
          <ac:picMkLst>
            <pc:docMk/>
            <pc:sldMk cId="1922758569" sldId="264"/>
            <ac:picMk id="9" creationId="{71EAB3EE-ED3C-4C3C-934F-6DFC565FE032}"/>
          </ac:picMkLst>
        </pc:picChg>
        <pc:cxnChg chg="add del mod">
          <ac:chgData name="Ramachandran, Padmini" userId="7e89e4c6-3399-4495-afef-144914b917f6" providerId="ADAL" clId="{BC410F8D-EA79-4FF2-93E3-A97F847518FD}" dt="2023-10-24T17:45:28.511" v="34" actId="478"/>
          <ac:cxnSpMkLst>
            <pc:docMk/>
            <pc:sldMk cId="1922758569" sldId="264"/>
            <ac:cxnSpMk id="15" creationId="{2DB86D25-D9CB-B960-1F99-87D288595EC7}"/>
          </ac:cxnSpMkLst>
        </pc:cxnChg>
      </pc:sldChg>
      <pc:sldChg chg="add">
        <pc:chgData name="Ramachandran, Padmini" userId="7e89e4c6-3399-4495-afef-144914b917f6" providerId="ADAL" clId="{BC410F8D-EA79-4FF2-93E3-A97F847518FD}" dt="2023-10-24T18:16:09.819" v="288"/>
        <pc:sldMkLst>
          <pc:docMk/>
          <pc:sldMk cId="2783174737" sldId="267"/>
        </pc:sldMkLst>
      </pc:sldChg>
      <pc:sldChg chg="add">
        <pc:chgData name="Ramachandran, Padmini" userId="7e89e4c6-3399-4495-afef-144914b917f6" providerId="ADAL" clId="{BC410F8D-EA79-4FF2-93E3-A97F847518FD}" dt="2023-10-24T18:16:09.819" v="288"/>
        <pc:sldMkLst>
          <pc:docMk/>
          <pc:sldMk cId="4256113585" sldId="270"/>
        </pc:sldMkLst>
      </pc:sldChg>
      <pc:sldChg chg="del">
        <pc:chgData name="Ramachandran, Padmini" userId="7e89e4c6-3399-4495-afef-144914b917f6" providerId="ADAL" clId="{BC410F8D-EA79-4FF2-93E3-A97F847518FD}" dt="2023-10-24T17:50:47.435" v="35" actId="47"/>
        <pc:sldMkLst>
          <pc:docMk/>
          <pc:sldMk cId="2656512558" sldId="300"/>
        </pc:sldMkLst>
      </pc:sldChg>
      <pc:sldChg chg="delSp mod">
        <pc:chgData name="Ramachandran, Padmini" userId="7e89e4c6-3399-4495-afef-144914b917f6" providerId="ADAL" clId="{BC410F8D-EA79-4FF2-93E3-A97F847518FD}" dt="2023-10-25T01:33:20.728" v="3771" actId="478"/>
        <pc:sldMkLst>
          <pc:docMk/>
          <pc:sldMk cId="239106906" sldId="301"/>
        </pc:sldMkLst>
        <pc:spChg chg="del">
          <ac:chgData name="Ramachandran, Padmini" userId="7e89e4c6-3399-4495-afef-144914b917f6" providerId="ADAL" clId="{BC410F8D-EA79-4FF2-93E3-A97F847518FD}" dt="2023-10-25T01:33:20.728" v="3771" actId="478"/>
          <ac:spMkLst>
            <pc:docMk/>
            <pc:sldMk cId="239106906" sldId="301"/>
            <ac:spMk id="5" creationId="{BDEB76E9-6A32-473A-6CE8-FD9D12A45DEA}"/>
          </ac:spMkLst>
        </pc:spChg>
      </pc:sldChg>
      <pc:sldChg chg="del">
        <pc:chgData name="Ramachandran, Padmini" userId="7e89e4c6-3399-4495-afef-144914b917f6" providerId="ADAL" clId="{BC410F8D-EA79-4FF2-93E3-A97F847518FD}" dt="2023-10-24T17:35:34.880" v="20" actId="47"/>
        <pc:sldMkLst>
          <pc:docMk/>
          <pc:sldMk cId="0" sldId="339"/>
        </pc:sldMkLst>
      </pc:sldChg>
      <pc:sldChg chg="modNotesTx">
        <pc:chgData name="Ramachandran, Padmini" userId="7e89e4c6-3399-4495-afef-144914b917f6" providerId="ADAL" clId="{BC410F8D-EA79-4FF2-93E3-A97F847518FD}" dt="2023-10-25T01:24:31.709" v="3436" actId="20577"/>
        <pc:sldMkLst>
          <pc:docMk/>
          <pc:sldMk cId="0" sldId="352"/>
        </pc:sldMkLst>
      </pc:sldChg>
      <pc:sldChg chg="del">
        <pc:chgData name="Ramachandran, Padmini" userId="7e89e4c6-3399-4495-afef-144914b917f6" providerId="ADAL" clId="{BC410F8D-EA79-4FF2-93E3-A97F847518FD}" dt="2023-10-24T17:50:49.155" v="36" actId="47"/>
        <pc:sldMkLst>
          <pc:docMk/>
          <pc:sldMk cId="124136374" sldId="353"/>
        </pc:sldMkLst>
      </pc:sldChg>
      <pc:sldChg chg="del">
        <pc:chgData name="Ramachandran, Padmini" userId="7e89e4c6-3399-4495-afef-144914b917f6" providerId="ADAL" clId="{BC410F8D-EA79-4FF2-93E3-A97F847518FD}" dt="2023-10-24T18:10:56.600" v="272" actId="47"/>
        <pc:sldMkLst>
          <pc:docMk/>
          <pc:sldMk cId="1143638119" sldId="354"/>
        </pc:sldMkLst>
      </pc:sldChg>
      <pc:sldChg chg="modSp mod">
        <pc:chgData name="Ramachandran, Padmini" userId="7e89e4c6-3399-4495-afef-144914b917f6" providerId="ADAL" clId="{BC410F8D-EA79-4FF2-93E3-A97F847518FD}" dt="2023-10-24T19:32:34.585" v="824" actId="255"/>
        <pc:sldMkLst>
          <pc:docMk/>
          <pc:sldMk cId="2025179521" sldId="355"/>
        </pc:sldMkLst>
        <pc:graphicFrameChg chg="mod">
          <ac:chgData name="Ramachandran, Padmini" userId="7e89e4c6-3399-4495-afef-144914b917f6" providerId="ADAL" clId="{BC410F8D-EA79-4FF2-93E3-A97F847518FD}" dt="2023-10-24T19:32:34.585" v="824" actId="255"/>
          <ac:graphicFrameMkLst>
            <pc:docMk/>
            <pc:sldMk cId="2025179521" sldId="355"/>
            <ac:graphicFrameMk id="6" creationId="{C1D12FEB-46CB-4E69-3F90-7DDC158EFA6C}"/>
          </ac:graphicFrameMkLst>
        </pc:graphicFrameChg>
      </pc:sldChg>
      <pc:sldChg chg="modSp mod">
        <pc:chgData name="Ramachandran, Padmini" userId="7e89e4c6-3399-4495-afef-144914b917f6" providerId="ADAL" clId="{BC410F8D-EA79-4FF2-93E3-A97F847518FD}" dt="2023-10-24T18:15:10.615" v="286" actId="6549"/>
        <pc:sldMkLst>
          <pc:docMk/>
          <pc:sldMk cId="1123677788" sldId="359"/>
        </pc:sldMkLst>
        <pc:spChg chg="mod">
          <ac:chgData name="Ramachandran, Padmini" userId="7e89e4c6-3399-4495-afef-144914b917f6" providerId="ADAL" clId="{BC410F8D-EA79-4FF2-93E3-A97F847518FD}" dt="2023-10-24T18:15:10.615" v="286" actId="6549"/>
          <ac:spMkLst>
            <pc:docMk/>
            <pc:sldMk cId="1123677788" sldId="359"/>
            <ac:spMk id="2" creationId="{198240EE-1BAB-A273-951F-CCAA5D561EF1}"/>
          </ac:spMkLst>
        </pc:spChg>
      </pc:sldChg>
      <pc:sldChg chg="modSp mod modNotesTx">
        <pc:chgData name="Ramachandran, Padmini" userId="7e89e4c6-3399-4495-afef-144914b917f6" providerId="ADAL" clId="{BC410F8D-EA79-4FF2-93E3-A97F847518FD}" dt="2023-10-25T01:16:44.152" v="2841" actId="20577"/>
        <pc:sldMkLst>
          <pc:docMk/>
          <pc:sldMk cId="1697550133" sldId="360"/>
        </pc:sldMkLst>
        <pc:spChg chg="mod">
          <ac:chgData name="Ramachandran, Padmini" userId="7e89e4c6-3399-4495-afef-144914b917f6" providerId="ADAL" clId="{BC410F8D-EA79-4FF2-93E3-A97F847518FD}" dt="2023-10-25T00:59:54.346" v="2310" actId="20577"/>
          <ac:spMkLst>
            <pc:docMk/>
            <pc:sldMk cId="1697550133" sldId="360"/>
            <ac:spMk id="6" creationId="{A98DB085-00AB-05E6-4244-1B3546138B42}"/>
          </ac:spMkLst>
        </pc:spChg>
      </pc:sldChg>
      <pc:sldChg chg="del">
        <pc:chgData name="Ramachandran, Padmini" userId="7e89e4c6-3399-4495-afef-144914b917f6" providerId="ADAL" clId="{BC410F8D-EA79-4FF2-93E3-A97F847518FD}" dt="2023-10-24T18:14:40.649" v="275" actId="47"/>
        <pc:sldMkLst>
          <pc:docMk/>
          <pc:sldMk cId="3870431315" sldId="361"/>
        </pc:sldMkLst>
      </pc:sldChg>
      <pc:sldChg chg="del">
        <pc:chgData name="Ramachandran, Padmini" userId="7e89e4c6-3399-4495-afef-144914b917f6" providerId="ADAL" clId="{BC410F8D-EA79-4FF2-93E3-A97F847518FD}" dt="2023-10-24T17:34:25.642" v="1" actId="47"/>
        <pc:sldMkLst>
          <pc:docMk/>
          <pc:sldMk cId="3036023824" sldId="362"/>
        </pc:sldMkLst>
      </pc:sldChg>
      <pc:sldChg chg="del">
        <pc:chgData name="Ramachandran, Padmini" userId="7e89e4c6-3399-4495-afef-144914b917f6" providerId="ADAL" clId="{BC410F8D-EA79-4FF2-93E3-A97F847518FD}" dt="2023-10-24T18:14:41.282" v="276" actId="47"/>
        <pc:sldMkLst>
          <pc:docMk/>
          <pc:sldMk cId="2633517920" sldId="363"/>
        </pc:sldMkLst>
      </pc:sldChg>
      <pc:sldChg chg="modSp mod">
        <pc:chgData name="Ramachandran, Padmini" userId="7e89e4c6-3399-4495-afef-144914b917f6" providerId="ADAL" clId="{BC410F8D-EA79-4FF2-93E3-A97F847518FD}" dt="2023-10-25T00:55:27.768" v="2287" actId="14100"/>
        <pc:sldMkLst>
          <pc:docMk/>
          <pc:sldMk cId="4060598735" sldId="364"/>
        </pc:sldMkLst>
        <pc:spChg chg="mod">
          <ac:chgData name="Ramachandran, Padmini" userId="7e89e4c6-3399-4495-afef-144914b917f6" providerId="ADAL" clId="{BC410F8D-EA79-4FF2-93E3-A97F847518FD}" dt="2023-10-25T00:55:22.553" v="2286" actId="255"/>
          <ac:spMkLst>
            <pc:docMk/>
            <pc:sldMk cId="4060598735" sldId="364"/>
            <ac:spMk id="2" creationId="{BAF9C606-031B-3CB9-2567-EFE1F4FE9EDC}"/>
          </ac:spMkLst>
        </pc:spChg>
        <pc:picChg chg="mod">
          <ac:chgData name="Ramachandran, Padmini" userId="7e89e4c6-3399-4495-afef-144914b917f6" providerId="ADAL" clId="{BC410F8D-EA79-4FF2-93E3-A97F847518FD}" dt="2023-10-25T00:55:27.768" v="2287" actId="14100"/>
          <ac:picMkLst>
            <pc:docMk/>
            <pc:sldMk cId="4060598735" sldId="364"/>
            <ac:picMk id="4" creationId="{77184D1E-3541-A53E-1885-561701440963}"/>
          </ac:picMkLst>
        </pc:picChg>
      </pc:sldChg>
      <pc:sldChg chg="delSp modSp add mod">
        <pc:chgData name="Ramachandran, Padmini" userId="7e89e4c6-3399-4495-afef-144914b917f6" providerId="ADAL" clId="{BC410F8D-EA79-4FF2-93E3-A97F847518FD}" dt="2023-10-24T17:52:42.011" v="181" actId="14100"/>
        <pc:sldMkLst>
          <pc:docMk/>
          <pc:sldMk cId="2348256179" sldId="365"/>
        </pc:sldMkLst>
        <pc:spChg chg="mod">
          <ac:chgData name="Ramachandran, Padmini" userId="7e89e4c6-3399-4495-afef-144914b917f6" providerId="ADAL" clId="{BC410F8D-EA79-4FF2-93E3-A97F847518FD}" dt="2023-10-24T17:52:42.011" v="181" actId="14100"/>
          <ac:spMkLst>
            <pc:docMk/>
            <pc:sldMk cId="2348256179" sldId="365"/>
            <ac:spMk id="2" creationId="{E4EC210D-3441-9BC7-EEDF-3AF2627FED5D}"/>
          </ac:spMkLst>
        </pc:spChg>
        <pc:spChg chg="del mod">
          <ac:chgData name="Ramachandran, Padmini" userId="7e89e4c6-3399-4495-afef-144914b917f6" providerId="ADAL" clId="{BC410F8D-EA79-4FF2-93E3-A97F847518FD}" dt="2023-10-24T17:51:18.639" v="45" actId="478"/>
          <ac:spMkLst>
            <pc:docMk/>
            <pc:sldMk cId="2348256179" sldId="365"/>
            <ac:spMk id="3" creationId="{A6029AA9-4C11-B522-4275-A38DB87F4D9B}"/>
          </ac:spMkLst>
        </pc:spChg>
      </pc:sldChg>
      <pc:sldChg chg="addSp delSp modSp new mod">
        <pc:chgData name="Ramachandran, Padmini" userId="7e89e4c6-3399-4495-afef-144914b917f6" providerId="ADAL" clId="{BC410F8D-EA79-4FF2-93E3-A97F847518FD}" dt="2023-10-25T01:40:18.640" v="3788" actId="1076"/>
        <pc:sldMkLst>
          <pc:docMk/>
          <pc:sldMk cId="1557539260" sldId="366"/>
        </pc:sldMkLst>
        <pc:spChg chg="mod">
          <ac:chgData name="Ramachandran, Padmini" userId="7e89e4c6-3399-4495-afef-144914b917f6" providerId="ADAL" clId="{BC410F8D-EA79-4FF2-93E3-A97F847518FD}" dt="2023-10-24T19:41:57.150" v="890" actId="113"/>
          <ac:spMkLst>
            <pc:docMk/>
            <pc:sldMk cId="1557539260" sldId="366"/>
            <ac:spMk id="2" creationId="{69F327F3-E4A4-244C-AAD5-557B4160F3F3}"/>
          </ac:spMkLst>
        </pc:spChg>
        <pc:spChg chg="del">
          <ac:chgData name="Ramachandran, Padmini" userId="7e89e4c6-3399-4495-afef-144914b917f6" providerId="ADAL" clId="{BC410F8D-EA79-4FF2-93E3-A97F847518FD}" dt="2023-10-24T17:53:00.402" v="195" actId="478"/>
          <ac:spMkLst>
            <pc:docMk/>
            <pc:sldMk cId="1557539260" sldId="366"/>
            <ac:spMk id="3" creationId="{CE67560D-D716-3797-9F84-6E6578B8EA08}"/>
          </ac:spMkLst>
        </pc:spChg>
        <pc:spChg chg="add mod">
          <ac:chgData name="Ramachandran, Padmini" userId="7e89e4c6-3399-4495-afef-144914b917f6" providerId="ADAL" clId="{BC410F8D-EA79-4FF2-93E3-A97F847518FD}" dt="2023-10-24T17:58:19.950" v="230"/>
          <ac:spMkLst>
            <pc:docMk/>
            <pc:sldMk cId="1557539260" sldId="366"/>
            <ac:spMk id="6" creationId="{3DF46667-D176-FA49-9FA8-EE263316A853}"/>
          </ac:spMkLst>
        </pc:spChg>
        <pc:spChg chg="add mod">
          <ac:chgData name="Ramachandran, Padmini" userId="7e89e4c6-3399-4495-afef-144914b917f6" providerId="ADAL" clId="{BC410F8D-EA79-4FF2-93E3-A97F847518FD}" dt="2023-10-24T17:58:19.950" v="230"/>
          <ac:spMkLst>
            <pc:docMk/>
            <pc:sldMk cId="1557539260" sldId="366"/>
            <ac:spMk id="7" creationId="{DA05EB04-6D0C-E33E-D1BA-1EB1C787ADA4}"/>
          </ac:spMkLst>
        </pc:spChg>
        <pc:spChg chg="add mod">
          <ac:chgData name="Ramachandran, Padmini" userId="7e89e4c6-3399-4495-afef-144914b917f6" providerId="ADAL" clId="{BC410F8D-EA79-4FF2-93E3-A97F847518FD}" dt="2023-10-24T17:58:19.950" v="230"/>
          <ac:spMkLst>
            <pc:docMk/>
            <pc:sldMk cId="1557539260" sldId="366"/>
            <ac:spMk id="8" creationId="{C4CD88C8-FA59-2C2D-F5AA-9CABD3CFCCCE}"/>
          </ac:spMkLst>
        </pc:spChg>
        <pc:spChg chg="add mod">
          <ac:chgData name="Ramachandran, Padmini" userId="7e89e4c6-3399-4495-afef-144914b917f6" providerId="ADAL" clId="{BC410F8D-EA79-4FF2-93E3-A97F847518FD}" dt="2023-10-25T01:40:18.640" v="3788" actId="1076"/>
          <ac:spMkLst>
            <pc:docMk/>
            <pc:sldMk cId="1557539260" sldId="366"/>
            <ac:spMk id="10" creationId="{64899033-F627-4F43-A4D3-0AA29F44E14C}"/>
          </ac:spMkLst>
        </pc:spChg>
        <pc:picChg chg="add del mod">
          <ac:chgData name="Ramachandran, Padmini" userId="7e89e4c6-3399-4495-afef-144914b917f6" providerId="ADAL" clId="{BC410F8D-EA79-4FF2-93E3-A97F847518FD}" dt="2023-10-24T17:58:23.161" v="231" actId="478"/>
          <ac:picMkLst>
            <pc:docMk/>
            <pc:sldMk cId="1557539260" sldId="366"/>
            <ac:picMk id="4" creationId="{0CA48D16-C108-254D-00C1-CFA298D4DD46}"/>
          </ac:picMkLst>
        </pc:picChg>
        <pc:picChg chg="add mod">
          <ac:chgData name="Ramachandran, Padmini" userId="7e89e4c6-3399-4495-afef-144914b917f6" providerId="ADAL" clId="{BC410F8D-EA79-4FF2-93E3-A97F847518FD}" dt="2023-10-24T17:58:33.361" v="234" actId="1076"/>
          <ac:picMkLst>
            <pc:docMk/>
            <pc:sldMk cId="1557539260" sldId="366"/>
            <ac:picMk id="5" creationId="{47BB3D78-1FEF-A216-1626-FE6412F3C16B}"/>
          </ac:picMkLst>
        </pc:picChg>
      </pc:sldChg>
      <pc:sldChg chg="addSp modSp new mod ord modAnim">
        <pc:chgData name="Ramachandran, Padmini" userId="7e89e4c6-3399-4495-afef-144914b917f6" providerId="ADAL" clId="{BC410F8D-EA79-4FF2-93E3-A97F847518FD}" dt="2023-10-25T01:41:54.878" v="3793" actId="14100"/>
        <pc:sldMkLst>
          <pc:docMk/>
          <pc:sldMk cId="2145843693" sldId="367"/>
        </pc:sldMkLst>
        <pc:spChg chg="mod">
          <ac:chgData name="Ramachandran, Padmini" userId="7e89e4c6-3399-4495-afef-144914b917f6" providerId="ADAL" clId="{BC410F8D-EA79-4FF2-93E3-A97F847518FD}" dt="2023-10-25T01:38:05.048" v="3780" actId="255"/>
          <ac:spMkLst>
            <pc:docMk/>
            <pc:sldMk cId="2145843693" sldId="367"/>
            <ac:spMk id="2" creationId="{C518EE40-A11C-069F-BDBA-AC271BBEF6C0}"/>
          </ac:spMkLst>
        </pc:spChg>
        <pc:spChg chg="add mod">
          <ac:chgData name="Ramachandran, Padmini" userId="7e89e4c6-3399-4495-afef-144914b917f6" providerId="ADAL" clId="{BC410F8D-EA79-4FF2-93E3-A97F847518FD}" dt="2023-10-25T01:38:24.901" v="3783" actId="208"/>
          <ac:spMkLst>
            <pc:docMk/>
            <pc:sldMk cId="2145843693" sldId="367"/>
            <ac:spMk id="3" creationId="{AF684BC8-0EB5-29E1-29B1-169EBD497E2D}"/>
          </ac:spMkLst>
        </pc:spChg>
        <pc:spChg chg="add mod">
          <ac:chgData name="Ramachandran, Padmini" userId="7e89e4c6-3399-4495-afef-144914b917f6" providerId="ADAL" clId="{BC410F8D-EA79-4FF2-93E3-A97F847518FD}" dt="2023-10-25T01:38:39.650" v="3785" actId="1076"/>
          <ac:spMkLst>
            <pc:docMk/>
            <pc:sldMk cId="2145843693" sldId="367"/>
            <ac:spMk id="5" creationId="{68668713-0632-5417-E893-963B9B01DB9C}"/>
          </ac:spMkLst>
        </pc:spChg>
        <pc:spChg chg="add mod">
          <ac:chgData name="Ramachandran, Padmini" userId="7e89e4c6-3399-4495-afef-144914b917f6" providerId="ADAL" clId="{BC410F8D-EA79-4FF2-93E3-A97F847518FD}" dt="2023-10-25T01:41:54.878" v="3793" actId="14100"/>
          <ac:spMkLst>
            <pc:docMk/>
            <pc:sldMk cId="2145843693" sldId="367"/>
            <ac:spMk id="7" creationId="{D68CFCBC-1CDA-894E-5E2D-4FBCC7BD910E}"/>
          </ac:spMkLst>
        </pc:spChg>
        <pc:picChg chg="add mod">
          <ac:chgData name="Ramachandran, Padmini" userId="7e89e4c6-3399-4495-afef-144914b917f6" providerId="ADAL" clId="{BC410F8D-EA79-4FF2-93E3-A97F847518FD}" dt="2023-10-24T18:07:59.105" v="264" actId="14100"/>
          <ac:picMkLst>
            <pc:docMk/>
            <pc:sldMk cId="2145843693" sldId="367"/>
            <ac:picMk id="4" creationId="{DECC55F1-6AA3-4DB3-BE24-877DB1822CFE}"/>
          </ac:picMkLst>
        </pc:picChg>
        <pc:picChg chg="add mod">
          <ac:chgData name="Ramachandran, Padmini" userId="7e89e4c6-3399-4495-afef-144914b917f6" providerId="ADAL" clId="{BC410F8D-EA79-4FF2-93E3-A97F847518FD}" dt="2023-10-24T18:10:25.838" v="271" actId="14100"/>
          <ac:picMkLst>
            <pc:docMk/>
            <pc:sldMk cId="2145843693" sldId="367"/>
            <ac:picMk id="6" creationId="{2EDEA830-954C-2873-9431-06FEFBD240E9}"/>
          </ac:picMkLst>
        </pc:picChg>
      </pc:sldChg>
      <pc:sldChg chg="addSp modSp new mod">
        <pc:chgData name="Ramachandran, Padmini" userId="7e89e4c6-3399-4495-afef-144914b917f6" providerId="ADAL" clId="{BC410F8D-EA79-4FF2-93E3-A97F847518FD}" dt="2023-10-24T19:42:04.291" v="891" actId="113"/>
        <pc:sldMkLst>
          <pc:docMk/>
          <pc:sldMk cId="2537747301" sldId="368"/>
        </pc:sldMkLst>
        <pc:spChg chg="mod">
          <ac:chgData name="Ramachandran, Padmini" userId="7e89e4c6-3399-4495-afef-144914b917f6" providerId="ADAL" clId="{BC410F8D-EA79-4FF2-93E3-A97F847518FD}" dt="2023-10-24T19:42:04.291" v="891" actId="113"/>
          <ac:spMkLst>
            <pc:docMk/>
            <pc:sldMk cId="2537747301" sldId="368"/>
            <ac:spMk id="2" creationId="{5B2CB975-613C-D253-8E03-434623703BAE}"/>
          </ac:spMkLst>
        </pc:spChg>
        <pc:spChg chg="add mod">
          <ac:chgData name="Ramachandran, Padmini" userId="7e89e4c6-3399-4495-afef-144914b917f6" providerId="ADAL" clId="{BC410F8D-EA79-4FF2-93E3-A97F847518FD}" dt="2023-10-24T18:23:15.924" v="320" actId="20577"/>
          <ac:spMkLst>
            <pc:docMk/>
            <pc:sldMk cId="2537747301" sldId="368"/>
            <ac:spMk id="4" creationId="{9DD107C7-E99F-0BAE-2A0E-154A0BC5D0E9}"/>
          </ac:spMkLst>
        </pc:spChg>
        <pc:picChg chg="add mod">
          <ac:chgData name="Ramachandran, Padmini" userId="7e89e4c6-3399-4495-afef-144914b917f6" providerId="ADAL" clId="{BC410F8D-EA79-4FF2-93E3-A97F847518FD}" dt="2023-10-24T18:22:39.309" v="302" actId="1076"/>
          <ac:picMkLst>
            <pc:docMk/>
            <pc:sldMk cId="2537747301" sldId="368"/>
            <ac:picMk id="3" creationId="{2C35E2E3-26CD-3EE8-F5D6-FF0092C6DBBD}"/>
          </ac:picMkLst>
        </pc:picChg>
      </pc:sldChg>
      <pc:sldChg chg="delSp new del mod">
        <pc:chgData name="Ramachandran, Padmini" userId="7e89e4c6-3399-4495-afef-144914b917f6" providerId="ADAL" clId="{BC410F8D-EA79-4FF2-93E3-A97F847518FD}" dt="2023-10-24T18:15:18.955" v="287" actId="47"/>
        <pc:sldMkLst>
          <pc:docMk/>
          <pc:sldMk cId="4112509221" sldId="368"/>
        </pc:sldMkLst>
        <pc:spChg chg="del">
          <ac:chgData name="Ramachandran, Padmini" userId="7e89e4c6-3399-4495-afef-144914b917f6" providerId="ADAL" clId="{BC410F8D-EA79-4FF2-93E3-A97F847518FD}" dt="2023-10-24T18:11:09.442" v="274" actId="478"/>
          <ac:spMkLst>
            <pc:docMk/>
            <pc:sldMk cId="4112509221" sldId="368"/>
            <ac:spMk id="2" creationId="{A3562F36-17A6-8D5A-A229-7E74FB289BE3}"/>
          </ac:spMkLst>
        </pc:spChg>
      </pc:sldChg>
      <pc:sldChg chg="add">
        <pc:chgData name="Ramachandran, Padmini" userId="7e89e4c6-3399-4495-afef-144914b917f6" providerId="ADAL" clId="{BC410F8D-EA79-4FF2-93E3-A97F847518FD}" dt="2023-10-24T18:26:19.050" v="321"/>
        <pc:sldMkLst>
          <pc:docMk/>
          <pc:sldMk cId="3482272389" sldId="832"/>
        </pc:sldMkLst>
      </pc:sldChg>
      <pc:sldChg chg="modSp add mod">
        <pc:chgData name="Ramachandran, Padmini" userId="7e89e4c6-3399-4495-afef-144914b917f6" providerId="ADAL" clId="{BC410F8D-EA79-4FF2-93E3-A97F847518FD}" dt="2023-10-25T00:55:56.022" v="2307" actId="20577"/>
        <pc:sldMkLst>
          <pc:docMk/>
          <pc:sldMk cId="243116200" sldId="833"/>
        </pc:sldMkLst>
        <pc:spChg chg="mod">
          <ac:chgData name="Ramachandran, Padmini" userId="7e89e4c6-3399-4495-afef-144914b917f6" providerId="ADAL" clId="{BC410F8D-EA79-4FF2-93E3-A97F847518FD}" dt="2023-10-25T00:55:56.022" v="2307" actId="20577"/>
          <ac:spMkLst>
            <pc:docMk/>
            <pc:sldMk cId="243116200" sldId="833"/>
            <ac:spMk id="2" creationId="{E10CD9B7-CC7F-3121-1FBA-E80DF673B88B}"/>
          </ac:spMkLst>
        </pc:spChg>
      </pc:sldChg>
      <pc:sldChg chg="addSp modSp new mod">
        <pc:chgData name="Ramachandran, Padmini" userId="7e89e4c6-3399-4495-afef-144914b917f6" providerId="ADAL" clId="{BC410F8D-EA79-4FF2-93E3-A97F847518FD}" dt="2023-10-24T19:22:31.824" v="634" actId="113"/>
        <pc:sldMkLst>
          <pc:docMk/>
          <pc:sldMk cId="2969338750" sldId="834"/>
        </pc:sldMkLst>
        <pc:spChg chg="mod">
          <ac:chgData name="Ramachandran, Padmini" userId="7e89e4c6-3399-4495-afef-144914b917f6" providerId="ADAL" clId="{BC410F8D-EA79-4FF2-93E3-A97F847518FD}" dt="2023-10-24T18:29:50.839" v="374" actId="14100"/>
          <ac:spMkLst>
            <pc:docMk/>
            <pc:sldMk cId="2969338750" sldId="834"/>
            <ac:spMk id="2" creationId="{2647CD32-188B-EDD2-392B-F4AA8506930E}"/>
          </ac:spMkLst>
        </pc:spChg>
        <pc:spChg chg="add mod">
          <ac:chgData name="Ramachandran, Padmini" userId="7e89e4c6-3399-4495-afef-144914b917f6" providerId="ADAL" clId="{BC410F8D-EA79-4FF2-93E3-A97F847518FD}" dt="2023-10-24T19:20:59.249" v="626" actId="20577"/>
          <ac:spMkLst>
            <pc:docMk/>
            <pc:sldMk cId="2969338750" sldId="834"/>
            <ac:spMk id="4" creationId="{C967CABE-66FC-6CDA-D8DA-7171B7C800A7}"/>
          </ac:spMkLst>
        </pc:spChg>
        <pc:graphicFrameChg chg="add mod modGraphic">
          <ac:chgData name="Ramachandran, Padmini" userId="7e89e4c6-3399-4495-afef-144914b917f6" providerId="ADAL" clId="{BC410F8D-EA79-4FF2-93E3-A97F847518FD}" dt="2023-10-24T19:22:31.824" v="634" actId="113"/>
          <ac:graphicFrameMkLst>
            <pc:docMk/>
            <pc:sldMk cId="2969338750" sldId="834"/>
            <ac:graphicFrameMk id="5" creationId="{97AEED68-0E54-8CC2-97E1-42A41F8B6B4B}"/>
          </ac:graphicFrameMkLst>
        </pc:graphicFrameChg>
        <pc:picChg chg="add mod">
          <ac:chgData name="Ramachandran, Padmini" userId="7e89e4c6-3399-4495-afef-144914b917f6" providerId="ADAL" clId="{BC410F8D-EA79-4FF2-93E3-A97F847518FD}" dt="2023-10-24T18:29:58.822" v="377" actId="14100"/>
          <ac:picMkLst>
            <pc:docMk/>
            <pc:sldMk cId="2969338750" sldId="834"/>
            <ac:picMk id="3" creationId="{6BE66B92-EE6E-794D-D9F3-3CA14A7D2C88}"/>
          </ac:picMkLst>
        </pc:picChg>
      </pc:sldChg>
      <pc:sldChg chg="addSp modSp new mod">
        <pc:chgData name="Ramachandran, Padmini" userId="7e89e4c6-3399-4495-afef-144914b917f6" providerId="ADAL" clId="{BC410F8D-EA79-4FF2-93E3-A97F847518FD}" dt="2023-10-24T19:13:22.964" v="426" actId="14100"/>
        <pc:sldMkLst>
          <pc:docMk/>
          <pc:sldMk cId="3095666122" sldId="835"/>
        </pc:sldMkLst>
        <pc:spChg chg="mod">
          <ac:chgData name="Ramachandran, Padmini" userId="7e89e4c6-3399-4495-afef-144914b917f6" providerId="ADAL" clId="{BC410F8D-EA79-4FF2-93E3-A97F847518FD}" dt="2023-10-24T19:13:19.910" v="425" actId="14100"/>
          <ac:spMkLst>
            <pc:docMk/>
            <pc:sldMk cId="3095666122" sldId="835"/>
            <ac:spMk id="2" creationId="{7752695C-6D93-3FFA-2420-4D4BC4D33617}"/>
          </ac:spMkLst>
        </pc:spChg>
        <pc:graphicFrameChg chg="add mod modGraphic">
          <ac:chgData name="Ramachandran, Padmini" userId="7e89e4c6-3399-4495-afef-144914b917f6" providerId="ADAL" clId="{BC410F8D-EA79-4FF2-93E3-A97F847518FD}" dt="2023-10-24T19:13:22.964" v="426" actId="14100"/>
          <ac:graphicFrameMkLst>
            <pc:docMk/>
            <pc:sldMk cId="3095666122" sldId="835"/>
            <ac:graphicFrameMk id="3" creationId="{8706F1B0-3902-08F2-CCC4-84430F62C183}"/>
          </ac:graphicFrameMkLst>
        </pc:graphicFrameChg>
      </pc:sldChg>
      <pc:sldChg chg="addSp modSp new mod">
        <pc:chgData name="Ramachandran, Padmini" userId="7e89e4c6-3399-4495-afef-144914b917f6" providerId="ADAL" clId="{BC410F8D-EA79-4FF2-93E3-A97F847518FD}" dt="2023-10-24T19:36:51.525" v="889" actId="14100"/>
        <pc:sldMkLst>
          <pc:docMk/>
          <pc:sldMk cId="3759222387" sldId="836"/>
        </pc:sldMkLst>
        <pc:spChg chg="mod">
          <ac:chgData name="Ramachandran, Padmini" userId="7e89e4c6-3399-4495-afef-144914b917f6" providerId="ADAL" clId="{BC410F8D-EA79-4FF2-93E3-A97F847518FD}" dt="2023-10-24T19:36:51.525" v="889" actId="14100"/>
          <ac:spMkLst>
            <pc:docMk/>
            <pc:sldMk cId="3759222387" sldId="836"/>
            <ac:spMk id="2" creationId="{9B33533F-2FB6-97D2-B0BD-0B802BE97ED6}"/>
          </ac:spMkLst>
        </pc:spChg>
        <pc:picChg chg="add mod">
          <ac:chgData name="Ramachandran, Padmini" userId="7e89e4c6-3399-4495-afef-144914b917f6" providerId="ADAL" clId="{BC410F8D-EA79-4FF2-93E3-A97F847518FD}" dt="2023-10-24T19:36:12.346" v="829" actId="1076"/>
          <ac:picMkLst>
            <pc:docMk/>
            <pc:sldMk cId="3759222387" sldId="836"/>
            <ac:picMk id="4" creationId="{9A031F33-3F2A-4CEA-9FEA-489067328C37}"/>
          </ac:picMkLst>
        </pc:picChg>
      </pc:sldChg>
      <pc:sldChg chg="addSp modSp new mod">
        <pc:chgData name="Ramachandran, Padmini" userId="7e89e4c6-3399-4495-afef-144914b917f6" providerId="ADAL" clId="{BC410F8D-EA79-4FF2-93E3-A97F847518FD}" dt="2023-10-25T00:55:05.351" v="2285" actId="6549"/>
        <pc:sldMkLst>
          <pc:docMk/>
          <pc:sldMk cId="2217708831" sldId="837"/>
        </pc:sldMkLst>
        <pc:spChg chg="mod">
          <ac:chgData name="Ramachandran, Padmini" userId="7e89e4c6-3399-4495-afef-144914b917f6" providerId="ADAL" clId="{BC410F8D-EA79-4FF2-93E3-A97F847518FD}" dt="2023-10-24T19:23:33.566" v="724" actId="20577"/>
          <ac:spMkLst>
            <pc:docMk/>
            <pc:sldMk cId="2217708831" sldId="837"/>
            <ac:spMk id="2" creationId="{2AB31100-4825-EEC1-6F0B-C9951FFACD35}"/>
          </ac:spMkLst>
        </pc:spChg>
        <pc:spChg chg="add mod">
          <ac:chgData name="Ramachandran, Padmini" userId="7e89e4c6-3399-4495-afef-144914b917f6" providerId="ADAL" clId="{BC410F8D-EA79-4FF2-93E3-A97F847518FD}" dt="2023-10-25T00:55:05.351" v="2285" actId="6549"/>
          <ac:spMkLst>
            <pc:docMk/>
            <pc:sldMk cId="2217708831" sldId="837"/>
            <ac:spMk id="3" creationId="{70C8741A-B71B-6D38-8989-6B56B4A9EBC3}"/>
          </ac:spMkLst>
        </pc:spChg>
      </pc:sldChg>
    </pc:docChg>
  </pc:docChgLst>
  <pc:docChgLst>
    <pc:chgData name="Ramachandran, Padmini" userId="7e89e4c6-3399-4495-afef-144914b917f6" providerId="ADAL" clId="{0B36CA58-8164-435A-9889-BB4FDC2AB86A}"/>
    <pc:docChg chg="custSel addSld modSld">
      <pc:chgData name="Ramachandran, Padmini" userId="7e89e4c6-3399-4495-afef-144914b917f6" providerId="ADAL" clId="{0B36CA58-8164-435A-9889-BB4FDC2AB86A}" dt="2023-10-24T15:42:54.044" v="205" actId="20577"/>
      <pc:docMkLst>
        <pc:docMk/>
      </pc:docMkLst>
      <pc:sldChg chg="delSp modSp mod">
        <pc:chgData name="Ramachandran, Padmini" userId="7e89e4c6-3399-4495-afef-144914b917f6" providerId="ADAL" clId="{0B36CA58-8164-435A-9889-BB4FDC2AB86A}" dt="2023-10-24T14:04:52.045" v="123" actId="27636"/>
        <pc:sldMkLst>
          <pc:docMk/>
          <pc:sldMk cId="3803944484" sldId="256"/>
        </pc:sldMkLst>
        <pc:spChg chg="mod">
          <ac:chgData name="Ramachandran, Padmini" userId="7e89e4c6-3399-4495-afef-144914b917f6" providerId="ADAL" clId="{0B36CA58-8164-435A-9889-BB4FDC2AB86A}" dt="2023-10-24T14:04:52.045" v="123" actId="27636"/>
          <ac:spMkLst>
            <pc:docMk/>
            <pc:sldMk cId="3803944484" sldId="256"/>
            <ac:spMk id="3" creationId="{72CB5C7A-FBFF-4CCD-8A47-B208D1ECD6D6}"/>
          </ac:spMkLst>
        </pc:spChg>
        <pc:spChg chg="del">
          <ac:chgData name="Ramachandran, Padmini" userId="7e89e4c6-3399-4495-afef-144914b917f6" providerId="ADAL" clId="{0B36CA58-8164-435A-9889-BB4FDC2AB86A}" dt="2023-10-24T13:37:53.304" v="0" actId="478"/>
          <ac:spMkLst>
            <pc:docMk/>
            <pc:sldMk cId="3803944484" sldId="256"/>
            <ac:spMk id="4" creationId="{44FF54DA-A6AF-356D-C0E4-B0A83CD68688}"/>
          </ac:spMkLst>
        </pc:spChg>
      </pc:sldChg>
      <pc:sldChg chg="modSp mod">
        <pc:chgData name="Ramachandran, Padmini" userId="7e89e4c6-3399-4495-afef-144914b917f6" providerId="ADAL" clId="{0B36CA58-8164-435A-9889-BB4FDC2AB86A}" dt="2023-10-24T15:41:21.519" v="138" actId="20577"/>
        <pc:sldMkLst>
          <pc:docMk/>
          <pc:sldMk cId="2585561564" sldId="299"/>
        </pc:sldMkLst>
        <pc:spChg chg="mod">
          <ac:chgData name="Ramachandran, Padmini" userId="7e89e4c6-3399-4495-afef-144914b917f6" providerId="ADAL" clId="{0B36CA58-8164-435A-9889-BB4FDC2AB86A}" dt="2023-10-24T15:41:21.519" v="138" actId="20577"/>
          <ac:spMkLst>
            <pc:docMk/>
            <pc:sldMk cId="2585561564" sldId="299"/>
            <ac:spMk id="3" creationId="{95E84F94-0AB9-4C86-ABA8-E165F7CB8CEF}"/>
          </ac:spMkLst>
        </pc:spChg>
      </pc:sldChg>
      <pc:sldChg chg="addSp modSp new mod">
        <pc:chgData name="Ramachandran, Padmini" userId="7e89e4c6-3399-4495-afef-144914b917f6" providerId="ADAL" clId="{0B36CA58-8164-435A-9889-BB4FDC2AB86A}" dt="2023-10-24T15:42:54.044" v="205" actId="20577"/>
        <pc:sldMkLst>
          <pc:docMk/>
          <pc:sldMk cId="4060598735" sldId="364"/>
        </pc:sldMkLst>
        <pc:spChg chg="mod">
          <ac:chgData name="Ramachandran, Padmini" userId="7e89e4c6-3399-4495-afef-144914b917f6" providerId="ADAL" clId="{0B36CA58-8164-435A-9889-BB4FDC2AB86A}" dt="2023-10-24T15:42:54.044" v="205" actId="20577"/>
          <ac:spMkLst>
            <pc:docMk/>
            <pc:sldMk cId="4060598735" sldId="364"/>
            <ac:spMk id="2" creationId="{BAF9C606-031B-3CB9-2567-EFE1F4FE9EDC}"/>
          </ac:spMkLst>
        </pc:spChg>
        <pc:picChg chg="add mod">
          <ac:chgData name="Ramachandran, Padmini" userId="7e89e4c6-3399-4495-afef-144914b917f6" providerId="ADAL" clId="{0B36CA58-8164-435A-9889-BB4FDC2AB86A}" dt="2023-10-24T15:42:00.411" v="146" actId="1076"/>
          <ac:picMkLst>
            <pc:docMk/>
            <pc:sldMk cId="4060598735" sldId="364"/>
            <ac:picMk id="4" creationId="{77184D1E-3541-A53E-1885-561701440963}"/>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hyperlink" Target="https://galaxytrakr.org/root/login?redirect=%2F" TargetMode="External"/><Relationship Id="rId1" Type="http://schemas.openxmlformats.org/officeDocument/2006/relationships/hyperlink" Target="https://github.com/CFSAN-Biostatistics/bettercallsal" TargetMode="Externa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hyperlink" Target="https://galaxytrakr.org/root/login?redirect=%2F" TargetMode="External"/><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11" Type="http://schemas.openxmlformats.org/officeDocument/2006/relationships/hyperlink" Target="https://github.com/CFSAN-Biostatistics/bettercallsal" TargetMode="Externa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4B980-4123-491F-8BBD-C98BF55E8F0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49D0060-1531-4FDF-A948-11170FD4010D}">
      <dgm:prSet custT="1"/>
      <dgm:spPr/>
      <dgm:t>
        <a:bodyPr/>
        <a:lstStyle/>
        <a:p>
          <a:pPr>
            <a:lnSpc>
              <a:spcPct val="100000"/>
            </a:lnSpc>
          </a:pPr>
          <a:r>
            <a:rPr lang="en-US" sz="1800" dirty="0"/>
            <a:t>Obtain precise </a:t>
          </a:r>
          <a:r>
            <a:rPr lang="en-US" sz="1800" i="1" dirty="0"/>
            <a:t>Salmonella</a:t>
          </a:r>
          <a:r>
            <a:rPr lang="en-US" sz="1800" dirty="0"/>
            <a:t> serotype/serovar information for each sample </a:t>
          </a:r>
          <a:r>
            <a:rPr lang="en-US" sz="1800" i="1" dirty="0" err="1"/>
            <a:t>insilico</a:t>
          </a:r>
          <a:r>
            <a:rPr lang="en-US" sz="1800" dirty="0"/>
            <a:t>.</a:t>
          </a:r>
        </a:p>
      </dgm:t>
    </dgm:pt>
    <dgm:pt modelId="{F8660FFF-B190-4ED7-805E-A845056C90D4}" type="parTrans" cxnId="{5C941F9B-2806-47D9-9FF1-7740778C2815}">
      <dgm:prSet/>
      <dgm:spPr/>
      <dgm:t>
        <a:bodyPr/>
        <a:lstStyle/>
        <a:p>
          <a:endParaRPr lang="en-US"/>
        </a:p>
      </dgm:t>
    </dgm:pt>
    <dgm:pt modelId="{FEE7A747-6B17-48B1-96A0-DDCD3C9DDBB0}" type="sibTrans" cxnId="{5C941F9B-2806-47D9-9FF1-7740778C2815}">
      <dgm:prSet/>
      <dgm:spPr/>
      <dgm:t>
        <a:bodyPr/>
        <a:lstStyle/>
        <a:p>
          <a:endParaRPr lang="en-US"/>
        </a:p>
      </dgm:t>
    </dgm:pt>
    <dgm:pt modelId="{5DA75735-D9D2-49F3-B3E5-E317E10591EA}">
      <dgm:prSet custT="1"/>
      <dgm:spPr/>
      <dgm:t>
        <a:bodyPr/>
        <a:lstStyle/>
        <a:p>
          <a:pPr>
            <a:lnSpc>
              <a:spcPct val="100000"/>
            </a:lnSpc>
          </a:pPr>
          <a:r>
            <a:rPr lang="en-US" sz="1800" dirty="0"/>
            <a:t>Characterize presence of potential multiple </a:t>
          </a:r>
          <a:r>
            <a:rPr lang="en-US" sz="1800" i="1" dirty="0"/>
            <a:t>Salmonella</a:t>
          </a:r>
          <a:r>
            <a:rPr lang="en-US" sz="1800" dirty="0"/>
            <a:t> serotypes in a single sample.</a:t>
          </a:r>
        </a:p>
      </dgm:t>
    </dgm:pt>
    <dgm:pt modelId="{AD1F6133-4322-4DFF-BBAA-8F4E4B3C31B7}" type="parTrans" cxnId="{9D86322D-FE2A-4659-8227-33CE4475C779}">
      <dgm:prSet/>
      <dgm:spPr/>
      <dgm:t>
        <a:bodyPr/>
        <a:lstStyle/>
        <a:p>
          <a:endParaRPr lang="en-US"/>
        </a:p>
      </dgm:t>
    </dgm:pt>
    <dgm:pt modelId="{7BF35C22-913B-4015-89E7-D229CACFD9E3}" type="sibTrans" cxnId="{9D86322D-FE2A-4659-8227-33CE4475C779}">
      <dgm:prSet/>
      <dgm:spPr/>
      <dgm:t>
        <a:bodyPr/>
        <a:lstStyle/>
        <a:p>
          <a:endParaRPr lang="en-US"/>
        </a:p>
      </dgm:t>
    </dgm:pt>
    <dgm:pt modelId="{4641D560-98C5-4F16-9172-577FD3D2FB4E}">
      <dgm:prSet custT="1"/>
      <dgm:spPr/>
      <dgm:t>
        <a:bodyPr/>
        <a:lstStyle/>
        <a:p>
          <a:pPr>
            <a:lnSpc>
              <a:spcPct val="100000"/>
            </a:lnSpc>
          </a:pPr>
          <a:r>
            <a:rPr lang="en-US" sz="1800" dirty="0"/>
            <a:t>Work well with both metagenomics and quasi-metagenomics (enriched) datasets. Very fast. </a:t>
          </a:r>
        </a:p>
      </dgm:t>
    </dgm:pt>
    <dgm:pt modelId="{6FA7E6E7-A387-4BD7-A2EF-3114FCB0B246}" type="parTrans" cxnId="{2D33D6F4-387F-487E-A7C9-6CFA0AF07720}">
      <dgm:prSet/>
      <dgm:spPr/>
      <dgm:t>
        <a:bodyPr/>
        <a:lstStyle/>
        <a:p>
          <a:endParaRPr lang="en-US"/>
        </a:p>
      </dgm:t>
    </dgm:pt>
    <dgm:pt modelId="{91AA71CE-008F-4746-BE3F-F8C270A070C4}" type="sibTrans" cxnId="{2D33D6F4-387F-487E-A7C9-6CFA0AF07720}">
      <dgm:prSet/>
      <dgm:spPr/>
      <dgm:t>
        <a:bodyPr/>
        <a:lstStyle/>
        <a:p>
          <a:endParaRPr lang="en-US"/>
        </a:p>
      </dgm:t>
    </dgm:pt>
    <dgm:pt modelId="{0B590BE3-36B0-4868-AB9A-A6E283E68413}">
      <dgm:prSet custT="1"/>
      <dgm:spPr/>
      <dgm:t>
        <a:bodyPr/>
        <a:lstStyle/>
        <a:p>
          <a:pPr>
            <a:lnSpc>
              <a:spcPct val="100000"/>
            </a:lnSpc>
          </a:pPr>
          <a:r>
            <a:rPr lang="en-US" sz="1800" dirty="0"/>
            <a:t>Leverage </a:t>
          </a:r>
          <a:r>
            <a:rPr lang="en-US" sz="1800" i="1" dirty="0"/>
            <a:t>Salmonella</a:t>
          </a:r>
          <a:r>
            <a:rPr lang="en-US" sz="1800" dirty="0"/>
            <a:t> WGS isolate data made available (FDA GenomeTrakr) at NCBI.</a:t>
          </a:r>
        </a:p>
      </dgm:t>
    </dgm:pt>
    <dgm:pt modelId="{A0F20504-2B06-4534-A401-DD1F03A2BD93}" type="parTrans" cxnId="{7CD220EA-F459-467D-97CF-EE5BE89F083D}">
      <dgm:prSet/>
      <dgm:spPr/>
      <dgm:t>
        <a:bodyPr/>
        <a:lstStyle/>
        <a:p>
          <a:endParaRPr lang="en-US"/>
        </a:p>
      </dgm:t>
    </dgm:pt>
    <dgm:pt modelId="{298C0110-6659-404E-B6F8-48990448616B}" type="sibTrans" cxnId="{7CD220EA-F459-467D-97CF-EE5BE89F083D}">
      <dgm:prSet/>
      <dgm:spPr/>
      <dgm:t>
        <a:bodyPr/>
        <a:lstStyle/>
        <a:p>
          <a:endParaRPr lang="en-US"/>
        </a:p>
      </dgm:t>
    </dgm:pt>
    <dgm:pt modelId="{D92E4A6F-44DF-42B3-8A77-1DE5AAE4191D}">
      <dgm:prSet custT="1"/>
      <dgm:spPr/>
      <dgm:t>
        <a:bodyPr/>
        <a:lstStyle/>
        <a:p>
          <a:pPr>
            <a:lnSpc>
              <a:spcPct val="100000"/>
            </a:lnSpc>
          </a:pPr>
          <a:r>
            <a:rPr lang="en-US" sz="1800" b="1" dirty="0"/>
            <a:t>Automated workflows. v0.4.1: </a:t>
          </a:r>
          <a:r>
            <a:rPr lang="en-US" sz="1800" dirty="0">
              <a:hlinkClick xmlns:r="http://schemas.openxmlformats.org/officeDocument/2006/relationships" r:id="rId1"/>
            </a:rPr>
            <a:t>https://github.com/CFSAN-Biostatistics/bettercallsal</a:t>
          </a:r>
          <a:endParaRPr lang="en-US" sz="1800" dirty="0"/>
        </a:p>
      </dgm:t>
    </dgm:pt>
    <dgm:pt modelId="{FD6B36F7-FA6C-4C25-ACB5-38335E8F61FB}" type="parTrans" cxnId="{A3C65178-8209-448E-A8A7-C6FD32809BA3}">
      <dgm:prSet/>
      <dgm:spPr/>
      <dgm:t>
        <a:bodyPr/>
        <a:lstStyle/>
        <a:p>
          <a:endParaRPr lang="en-US"/>
        </a:p>
      </dgm:t>
    </dgm:pt>
    <dgm:pt modelId="{DA01312D-1C94-4A0E-9C73-D8F1BB3A39BC}" type="sibTrans" cxnId="{A3C65178-8209-448E-A8A7-C6FD32809BA3}">
      <dgm:prSet/>
      <dgm:spPr/>
      <dgm:t>
        <a:bodyPr/>
        <a:lstStyle/>
        <a:p>
          <a:endParaRPr lang="en-US"/>
        </a:p>
      </dgm:t>
    </dgm:pt>
    <dgm:pt modelId="{622C2D5C-FD6F-4542-AA07-041D574DDA78}">
      <dgm:prSet custT="1"/>
      <dgm:spPr/>
      <dgm:t>
        <a:bodyPr/>
        <a:lstStyle/>
        <a:p>
          <a:pPr>
            <a:lnSpc>
              <a:spcPct val="100000"/>
            </a:lnSpc>
          </a:pPr>
          <a:r>
            <a:rPr lang="en-US" sz="1800" dirty="0"/>
            <a:t>Latest version is on </a:t>
          </a:r>
          <a:r>
            <a:rPr lang="en-US" sz="1800" dirty="0" err="1"/>
            <a:t>Galaxytrakr</a:t>
          </a:r>
          <a:r>
            <a:rPr lang="en-US" sz="1800" dirty="0"/>
            <a:t>- </a:t>
          </a:r>
          <a:r>
            <a:rPr lang="en-US" sz="1800" dirty="0" err="1"/>
            <a:t>bcs</a:t>
          </a:r>
          <a:r>
            <a:rPr lang="en-US" sz="1800" dirty="0"/>
            <a:t> 0.6.0. </a:t>
          </a:r>
          <a:r>
            <a:rPr lang="en-US" sz="1800" dirty="0">
              <a:hlinkClick xmlns:r="http://schemas.openxmlformats.org/officeDocument/2006/relationships" r:id="rId2"/>
            </a:rPr>
            <a:t>https://galaxytrakr.org/root/login?redirect=%2F</a:t>
          </a:r>
          <a:r>
            <a:rPr lang="en-US" sz="1800" dirty="0"/>
            <a:t> </a:t>
          </a:r>
        </a:p>
      </dgm:t>
    </dgm:pt>
    <dgm:pt modelId="{DFCF26E4-CFC6-42EB-91DD-D19BCC8A35B6}" type="parTrans" cxnId="{F262646D-D353-40FE-8CE2-9EFFF8760461}">
      <dgm:prSet/>
      <dgm:spPr/>
      <dgm:t>
        <a:bodyPr/>
        <a:lstStyle/>
        <a:p>
          <a:endParaRPr lang="en-US"/>
        </a:p>
      </dgm:t>
    </dgm:pt>
    <dgm:pt modelId="{4E8CD968-3611-4055-9C41-8E5BB4F0091F}" type="sibTrans" cxnId="{F262646D-D353-40FE-8CE2-9EFFF8760461}">
      <dgm:prSet/>
      <dgm:spPr/>
      <dgm:t>
        <a:bodyPr/>
        <a:lstStyle/>
        <a:p>
          <a:endParaRPr lang="en-US"/>
        </a:p>
      </dgm:t>
    </dgm:pt>
    <dgm:pt modelId="{97DE5435-EBFA-4939-A1F6-BFECB7BE1E40}" type="pres">
      <dgm:prSet presAssocID="{5FE4B980-4123-491F-8BBD-C98BF55E8F0D}" presName="root" presStyleCnt="0">
        <dgm:presLayoutVars>
          <dgm:dir/>
          <dgm:resizeHandles val="exact"/>
        </dgm:presLayoutVars>
      </dgm:prSet>
      <dgm:spPr/>
    </dgm:pt>
    <dgm:pt modelId="{1449E45D-86D5-4558-B359-276162E11F6C}" type="pres">
      <dgm:prSet presAssocID="{049D0060-1531-4FDF-A948-11170FD4010D}" presName="compNode" presStyleCnt="0"/>
      <dgm:spPr/>
    </dgm:pt>
    <dgm:pt modelId="{881B257B-B9C9-4D7C-871D-3230782FA3CC}" type="pres">
      <dgm:prSet presAssocID="{049D0060-1531-4FDF-A948-11170FD4010D}" presName="bgRect" presStyleLbl="bgShp" presStyleIdx="0" presStyleCnt="6"/>
      <dgm:spPr/>
    </dgm:pt>
    <dgm:pt modelId="{FF5BD4E6-E928-45C5-8862-5292D8AB493F}" type="pres">
      <dgm:prSet presAssocID="{049D0060-1531-4FDF-A948-11170FD4010D}" presName="iconRect" presStyleLbl="node1" presStyleIdx="0"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ullseye with solid fill"/>
        </a:ext>
      </dgm:extLst>
    </dgm:pt>
    <dgm:pt modelId="{D03358BD-A690-43EA-8EED-FD25EB808C83}" type="pres">
      <dgm:prSet presAssocID="{049D0060-1531-4FDF-A948-11170FD4010D}" presName="spaceRect" presStyleCnt="0"/>
      <dgm:spPr/>
    </dgm:pt>
    <dgm:pt modelId="{3C13F2C7-448E-4D67-AA04-975AFE98C37C}" type="pres">
      <dgm:prSet presAssocID="{049D0060-1531-4FDF-A948-11170FD4010D}" presName="parTx" presStyleLbl="revTx" presStyleIdx="0" presStyleCnt="6">
        <dgm:presLayoutVars>
          <dgm:chMax val="0"/>
          <dgm:chPref val="0"/>
        </dgm:presLayoutVars>
      </dgm:prSet>
      <dgm:spPr/>
    </dgm:pt>
    <dgm:pt modelId="{C7F6238D-99F9-4D1A-BC3C-091C16F8D421}" type="pres">
      <dgm:prSet presAssocID="{FEE7A747-6B17-48B1-96A0-DDCD3C9DDBB0}" presName="sibTrans" presStyleCnt="0"/>
      <dgm:spPr/>
    </dgm:pt>
    <dgm:pt modelId="{1288EA0A-5ABC-4289-9C0A-EE0A7A4F21CB}" type="pres">
      <dgm:prSet presAssocID="{5DA75735-D9D2-49F3-B3E5-E317E10591EA}" presName="compNode" presStyleCnt="0"/>
      <dgm:spPr/>
    </dgm:pt>
    <dgm:pt modelId="{0C43C144-5A38-41DC-BE07-9C678D6A70D0}" type="pres">
      <dgm:prSet presAssocID="{5DA75735-D9D2-49F3-B3E5-E317E10591EA}" presName="bgRect" presStyleLbl="bgShp" presStyleIdx="1" presStyleCnt="6"/>
      <dgm:spPr/>
    </dgm:pt>
    <dgm:pt modelId="{63A8FC20-2625-4724-833C-7909E6EDD952}" type="pres">
      <dgm:prSet presAssocID="{5DA75735-D9D2-49F3-B3E5-E317E10591EA}" presName="iconRect" presStyleLbl="node1" presStyleIdx="1"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earch Inventory with solid fill"/>
        </a:ext>
      </dgm:extLst>
    </dgm:pt>
    <dgm:pt modelId="{4420A620-4EAE-4229-AF8B-E162914A1E7A}" type="pres">
      <dgm:prSet presAssocID="{5DA75735-D9D2-49F3-B3E5-E317E10591EA}" presName="spaceRect" presStyleCnt="0"/>
      <dgm:spPr/>
    </dgm:pt>
    <dgm:pt modelId="{C606DF7C-3A46-467B-A1CC-AA56AF91FCC0}" type="pres">
      <dgm:prSet presAssocID="{5DA75735-D9D2-49F3-B3E5-E317E10591EA}" presName="parTx" presStyleLbl="revTx" presStyleIdx="1" presStyleCnt="6">
        <dgm:presLayoutVars>
          <dgm:chMax val="0"/>
          <dgm:chPref val="0"/>
        </dgm:presLayoutVars>
      </dgm:prSet>
      <dgm:spPr/>
    </dgm:pt>
    <dgm:pt modelId="{5919268B-8B6D-444C-924F-CF500D4746FC}" type="pres">
      <dgm:prSet presAssocID="{7BF35C22-913B-4015-89E7-D229CACFD9E3}" presName="sibTrans" presStyleCnt="0"/>
      <dgm:spPr/>
    </dgm:pt>
    <dgm:pt modelId="{4C25267F-6DF6-4159-9F27-1547590504FA}" type="pres">
      <dgm:prSet presAssocID="{4641D560-98C5-4F16-9172-577FD3D2FB4E}" presName="compNode" presStyleCnt="0"/>
      <dgm:spPr/>
    </dgm:pt>
    <dgm:pt modelId="{BBFCF116-1D49-4BC5-9C6E-430A96A7F544}" type="pres">
      <dgm:prSet presAssocID="{4641D560-98C5-4F16-9172-577FD3D2FB4E}" presName="bgRect" presStyleLbl="bgShp" presStyleIdx="2" presStyleCnt="6"/>
      <dgm:spPr/>
    </dgm:pt>
    <dgm:pt modelId="{7880519C-A7E7-40DF-A32E-19B77556D965}" type="pres">
      <dgm:prSet presAssocID="{4641D560-98C5-4F16-9172-577FD3D2FB4E}" presName="iconRect" presStyleLbl="node1" presStyleIdx="2"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Decision chart with solid fill"/>
        </a:ext>
      </dgm:extLst>
    </dgm:pt>
    <dgm:pt modelId="{874FF68F-61D1-4887-8375-69163E808304}" type="pres">
      <dgm:prSet presAssocID="{4641D560-98C5-4F16-9172-577FD3D2FB4E}" presName="spaceRect" presStyleCnt="0"/>
      <dgm:spPr/>
    </dgm:pt>
    <dgm:pt modelId="{7F3F018B-F429-41B4-8D46-BC0315A74EDB}" type="pres">
      <dgm:prSet presAssocID="{4641D560-98C5-4F16-9172-577FD3D2FB4E}" presName="parTx" presStyleLbl="revTx" presStyleIdx="2" presStyleCnt="6">
        <dgm:presLayoutVars>
          <dgm:chMax val="0"/>
          <dgm:chPref val="0"/>
        </dgm:presLayoutVars>
      </dgm:prSet>
      <dgm:spPr/>
    </dgm:pt>
    <dgm:pt modelId="{976F96A8-CB99-4930-9956-FE37B8B5871F}" type="pres">
      <dgm:prSet presAssocID="{91AA71CE-008F-4746-BE3F-F8C270A070C4}" presName="sibTrans" presStyleCnt="0"/>
      <dgm:spPr/>
    </dgm:pt>
    <dgm:pt modelId="{7E242C6B-4824-4185-A046-A978BA477F5D}" type="pres">
      <dgm:prSet presAssocID="{0B590BE3-36B0-4868-AB9A-A6E283E68413}" presName="compNode" presStyleCnt="0"/>
      <dgm:spPr/>
    </dgm:pt>
    <dgm:pt modelId="{2DC4B792-D05E-413D-96A4-1574B8867BD0}" type="pres">
      <dgm:prSet presAssocID="{0B590BE3-36B0-4868-AB9A-A6E283E68413}" presName="bgRect" presStyleLbl="bgShp" presStyleIdx="3" presStyleCnt="6"/>
      <dgm:spPr/>
    </dgm:pt>
    <dgm:pt modelId="{3C7CC2C8-FAB0-4EA4-9684-7ADD3497C13C}" type="pres">
      <dgm:prSet presAssocID="{0B590BE3-36B0-4868-AB9A-A6E283E68413}" presName="iconRect" presStyleLbl="node1" presStyleIdx="3"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Germ with solid fill"/>
        </a:ext>
      </dgm:extLst>
    </dgm:pt>
    <dgm:pt modelId="{32A4019A-D737-4D7B-ADF4-978AF8341D4F}" type="pres">
      <dgm:prSet presAssocID="{0B590BE3-36B0-4868-AB9A-A6E283E68413}" presName="spaceRect" presStyleCnt="0"/>
      <dgm:spPr/>
    </dgm:pt>
    <dgm:pt modelId="{B67DBC2B-90D2-4C2F-A96B-A7519021A189}" type="pres">
      <dgm:prSet presAssocID="{0B590BE3-36B0-4868-AB9A-A6E283E68413}" presName="parTx" presStyleLbl="revTx" presStyleIdx="3" presStyleCnt="6">
        <dgm:presLayoutVars>
          <dgm:chMax val="0"/>
          <dgm:chPref val="0"/>
        </dgm:presLayoutVars>
      </dgm:prSet>
      <dgm:spPr/>
    </dgm:pt>
    <dgm:pt modelId="{329EFFDA-5D25-4041-8F1E-0F0EEC6FD8C7}" type="pres">
      <dgm:prSet presAssocID="{298C0110-6659-404E-B6F8-48990448616B}" presName="sibTrans" presStyleCnt="0"/>
      <dgm:spPr/>
    </dgm:pt>
    <dgm:pt modelId="{03814F6A-2A17-460D-9EC9-0E30002A9BEA}" type="pres">
      <dgm:prSet presAssocID="{D92E4A6F-44DF-42B3-8A77-1DE5AAE4191D}" presName="compNode" presStyleCnt="0"/>
      <dgm:spPr/>
    </dgm:pt>
    <dgm:pt modelId="{20D0A226-EB9E-4369-B2F2-1A18A58263AB}" type="pres">
      <dgm:prSet presAssocID="{D92E4A6F-44DF-42B3-8A77-1DE5AAE4191D}" presName="bgRect" presStyleLbl="bgShp" presStyleIdx="4" presStyleCnt="6"/>
      <dgm:spPr/>
    </dgm:pt>
    <dgm:pt modelId="{D72B4DB8-EAF2-4B5C-9766-6883CD6D68D3}" type="pres">
      <dgm:prSet presAssocID="{D92E4A6F-44DF-42B3-8A77-1DE5AAE4191D}" presName="iconRect" presStyleLbl="node1" presStyleIdx="4"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Connected with solid fill"/>
        </a:ext>
      </dgm:extLst>
    </dgm:pt>
    <dgm:pt modelId="{EC6A8D79-15B6-4230-AA6C-57DBB0074F5D}" type="pres">
      <dgm:prSet presAssocID="{D92E4A6F-44DF-42B3-8A77-1DE5AAE4191D}" presName="spaceRect" presStyleCnt="0"/>
      <dgm:spPr/>
    </dgm:pt>
    <dgm:pt modelId="{1570E9F4-07CD-435D-8B37-E502D863C195}" type="pres">
      <dgm:prSet presAssocID="{D92E4A6F-44DF-42B3-8A77-1DE5AAE4191D}" presName="parTx" presStyleLbl="revTx" presStyleIdx="4" presStyleCnt="6">
        <dgm:presLayoutVars>
          <dgm:chMax val="0"/>
          <dgm:chPref val="0"/>
        </dgm:presLayoutVars>
      </dgm:prSet>
      <dgm:spPr/>
    </dgm:pt>
    <dgm:pt modelId="{5F30D85B-C5D5-4526-A076-919BDF828919}" type="pres">
      <dgm:prSet presAssocID="{DA01312D-1C94-4A0E-9C73-D8F1BB3A39BC}" presName="sibTrans" presStyleCnt="0"/>
      <dgm:spPr/>
    </dgm:pt>
    <dgm:pt modelId="{B666CE45-6470-485A-BD32-534ECE98E0BE}" type="pres">
      <dgm:prSet presAssocID="{622C2D5C-FD6F-4542-AA07-041D574DDA78}" presName="compNode" presStyleCnt="0"/>
      <dgm:spPr/>
    </dgm:pt>
    <dgm:pt modelId="{7528BD89-FB47-4796-82B9-B1EA995BC51B}" type="pres">
      <dgm:prSet presAssocID="{622C2D5C-FD6F-4542-AA07-041D574DDA78}" presName="bgRect" presStyleLbl="bgShp" presStyleIdx="5" presStyleCnt="6"/>
      <dgm:spPr/>
    </dgm:pt>
    <dgm:pt modelId="{512C0D90-F2F7-4D4A-A856-27316FB3D7EA}" type="pres">
      <dgm:prSet presAssocID="{622C2D5C-FD6F-4542-AA07-041D574DDA78}" presName="iconRect" presStyleLbl="node1" presStyleIdx="5" presStyleCnt="6"/>
      <dgm:spPr>
        <a:blipFill>
          <a:blip xmlns:r="http://schemas.openxmlformats.org/officeDocument/2006/relationships" r:embed="rId13">
            <a:extLst>
              <a:ext uri="{28A0092B-C50C-407E-A947-70E740481C1C}">
                <a14:useLocalDpi xmlns:a14="http://schemas.microsoft.com/office/drawing/2010/main" val="0"/>
              </a:ext>
            </a:extLst>
          </a:blip>
          <a:srcRect/>
          <a:stretch>
            <a:fillRect l="-29000" r="-29000"/>
          </a:stretch>
        </a:blipFill>
      </dgm:spPr>
    </dgm:pt>
    <dgm:pt modelId="{C9E45C9F-5785-4430-B6DE-FF1A7FBDA64B}" type="pres">
      <dgm:prSet presAssocID="{622C2D5C-FD6F-4542-AA07-041D574DDA78}" presName="spaceRect" presStyleCnt="0"/>
      <dgm:spPr/>
    </dgm:pt>
    <dgm:pt modelId="{05FBDE84-C728-4D91-AC26-67B757337067}" type="pres">
      <dgm:prSet presAssocID="{622C2D5C-FD6F-4542-AA07-041D574DDA78}" presName="parTx" presStyleLbl="revTx" presStyleIdx="5" presStyleCnt="6">
        <dgm:presLayoutVars>
          <dgm:chMax val="0"/>
          <dgm:chPref val="0"/>
        </dgm:presLayoutVars>
      </dgm:prSet>
      <dgm:spPr/>
    </dgm:pt>
  </dgm:ptLst>
  <dgm:cxnLst>
    <dgm:cxn modelId="{B951F60E-4028-4FAC-BA89-1CDBD62A6DC8}" type="presOf" srcId="{0B590BE3-36B0-4868-AB9A-A6E283E68413}" destId="{B67DBC2B-90D2-4C2F-A96B-A7519021A189}" srcOrd="0" destOrd="0" presId="urn:microsoft.com/office/officeart/2018/2/layout/IconVerticalSolidList"/>
    <dgm:cxn modelId="{D8FE9E13-E7F1-48C0-9455-FE9A4660E174}" type="presOf" srcId="{4641D560-98C5-4F16-9172-577FD3D2FB4E}" destId="{7F3F018B-F429-41B4-8D46-BC0315A74EDB}" srcOrd="0" destOrd="0" presId="urn:microsoft.com/office/officeart/2018/2/layout/IconVerticalSolidList"/>
    <dgm:cxn modelId="{EB28E41E-C069-409E-9378-A7D45E49B04C}" type="presOf" srcId="{D92E4A6F-44DF-42B3-8A77-1DE5AAE4191D}" destId="{1570E9F4-07CD-435D-8B37-E502D863C195}" srcOrd="0" destOrd="0" presId="urn:microsoft.com/office/officeart/2018/2/layout/IconVerticalSolidList"/>
    <dgm:cxn modelId="{9D86322D-FE2A-4659-8227-33CE4475C779}" srcId="{5FE4B980-4123-491F-8BBD-C98BF55E8F0D}" destId="{5DA75735-D9D2-49F3-B3E5-E317E10591EA}" srcOrd="1" destOrd="0" parTransId="{AD1F6133-4322-4DFF-BBAA-8F4E4B3C31B7}" sibTransId="{7BF35C22-913B-4015-89E7-D229CACFD9E3}"/>
    <dgm:cxn modelId="{91D04D31-37E0-4744-8027-0DF202B785BA}" type="presOf" srcId="{5DA75735-D9D2-49F3-B3E5-E317E10591EA}" destId="{C606DF7C-3A46-467B-A1CC-AA56AF91FCC0}" srcOrd="0" destOrd="0" presId="urn:microsoft.com/office/officeart/2018/2/layout/IconVerticalSolidList"/>
    <dgm:cxn modelId="{F262646D-D353-40FE-8CE2-9EFFF8760461}" srcId="{5FE4B980-4123-491F-8BBD-C98BF55E8F0D}" destId="{622C2D5C-FD6F-4542-AA07-041D574DDA78}" srcOrd="5" destOrd="0" parTransId="{DFCF26E4-CFC6-42EB-91DD-D19BCC8A35B6}" sibTransId="{4E8CD968-3611-4055-9C41-8E5BB4F0091F}"/>
    <dgm:cxn modelId="{FE59A552-4AF4-4395-B086-DD92363894EB}" type="presOf" srcId="{049D0060-1531-4FDF-A948-11170FD4010D}" destId="{3C13F2C7-448E-4D67-AA04-975AFE98C37C}" srcOrd="0" destOrd="0" presId="urn:microsoft.com/office/officeart/2018/2/layout/IconVerticalSolidList"/>
    <dgm:cxn modelId="{A3C65178-8209-448E-A8A7-C6FD32809BA3}" srcId="{5FE4B980-4123-491F-8BBD-C98BF55E8F0D}" destId="{D92E4A6F-44DF-42B3-8A77-1DE5AAE4191D}" srcOrd="4" destOrd="0" parTransId="{FD6B36F7-FA6C-4C25-ACB5-38335E8F61FB}" sibTransId="{DA01312D-1C94-4A0E-9C73-D8F1BB3A39BC}"/>
    <dgm:cxn modelId="{5C941F9B-2806-47D9-9FF1-7740778C2815}" srcId="{5FE4B980-4123-491F-8BBD-C98BF55E8F0D}" destId="{049D0060-1531-4FDF-A948-11170FD4010D}" srcOrd="0" destOrd="0" parTransId="{F8660FFF-B190-4ED7-805E-A845056C90D4}" sibTransId="{FEE7A747-6B17-48B1-96A0-DDCD3C9DDBB0}"/>
    <dgm:cxn modelId="{8757DBA4-E78F-4461-9147-E722A4918045}" type="presOf" srcId="{5FE4B980-4123-491F-8BBD-C98BF55E8F0D}" destId="{97DE5435-EBFA-4939-A1F6-BFECB7BE1E40}" srcOrd="0" destOrd="0" presId="urn:microsoft.com/office/officeart/2018/2/layout/IconVerticalSolidList"/>
    <dgm:cxn modelId="{7CD220EA-F459-467D-97CF-EE5BE89F083D}" srcId="{5FE4B980-4123-491F-8BBD-C98BF55E8F0D}" destId="{0B590BE3-36B0-4868-AB9A-A6E283E68413}" srcOrd="3" destOrd="0" parTransId="{A0F20504-2B06-4534-A401-DD1F03A2BD93}" sibTransId="{298C0110-6659-404E-B6F8-48990448616B}"/>
    <dgm:cxn modelId="{2D33D6F4-387F-487E-A7C9-6CFA0AF07720}" srcId="{5FE4B980-4123-491F-8BBD-C98BF55E8F0D}" destId="{4641D560-98C5-4F16-9172-577FD3D2FB4E}" srcOrd="2" destOrd="0" parTransId="{6FA7E6E7-A387-4BD7-A2EF-3114FCB0B246}" sibTransId="{91AA71CE-008F-4746-BE3F-F8C270A070C4}"/>
    <dgm:cxn modelId="{061CFAF5-7905-4977-A2C9-FC7BF8C006B9}" type="presOf" srcId="{622C2D5C-FD6F-4542-AA07-041D574DDA78}" destId="{05FBDE84-C728-4D91-AC26-67B757337067}" srcOrd="0" destOrd="0" presId="urn:microsoft.com/office/officeart/2018/2/layout/IconVerticalSolidList"/>
    <dgm:cxn modelId="{2A63C27A-6E2C-4489-BE95-556102292BF8}" type="presParOf" srcId="{97DE5435-EBFA-4939-A1F6-BFECB7BE1E40}" destId="{1449E45D-86D5-4558-B359-276162E11F6C}" srcOrd="0" destOrd="0" presId="urn:microsoft.com/office/officeart/2018/2/layout/IconVerticalSolidList"/>
    <dgm:cxn modelId="{0A349F7F-3872-45E6-957A-94B629E74393}" type="presParOf" srcId="{1449E45D-86D5-4558-B359-276162E11F6C}" destId="{881B257B-B9C9-4D7C-871D-3230782FA3CC}" srcOrd="0" destOrd="0" presId="urn:microsoft.com/office/officeart/2018/2/layout/IconVerticalSolidList"/>
    <dgm:cxn modelId="{6191B7C3-C61A-4380-A7A7-29FCF46B95C9}" type="presParOf" srcId="{1449E45D-86D5-4558-B359-276162E11F6C}" destId="{FF5BD4E6-E928-45C5-8862-5292D8AB493F}" srcOrd="1" destOrd="0" presId="urn:microsoft.com/office/officeart/2018/2/layout/IconVerticalSolidList"/>
    <dgm:cxn modelId="{ADCCA351-8EB3-4100-8087-1C1941F5082F}" type="presParOf" srcId="{1449E45D-86D5-4558-B359-276162E11F6C}" destId="{D03358BD-A690-43EA-8EED-FD25EB808C83}" srcOrd="2" destOrd="0" presId="urn:microsoft.com/office/officeart/2018/2/layout/IconVerticalSolidList"/>
    <dgm:cxn modelId="{E89260ED-7A60-470F-B057-BB059AF5C9FD}" type="presParOf" srcId="{1449E45D-86D5-4558-B359-276162E11F6C}" destId="{3C13F2C7-448E-4D67-AA04-975AFE98C37C}" srcOrd="3" destOrd="0" presId="urn:microsoft.com/office/officeart/2018/2/layout/IconVerticalSolidList"/>
    <dgm:cxn modelId="{E43E63C5-D210-42E2-8FFC-918F00C42D90}" type="presParOf" srcId="{97DE5435-EBFA-4939-A1F6-BFECB7BE1E40}" destId="{C7F6238D-99F9-4D1A-BC3C-091C16F8D421}" srcOrd="1" destOrd="0" presId="urn:microsoft.com/office/officeart/2018/2/layout/IconVerticalSolidList"/>
    <dgm:cxn modelId="{5A2EBED0-3BB2-4318-A69B-1782A1BA2397}" type="presParOf" srcId="{97DE5435-EBFA-4939-A1F6-BFECB7BE1E40}" destId="{1288EA0A-5ABC-4289-9C0A-EE0A7A4F21CB}" srcOrd="2" destOrd="0" presId="urn:microsoft.com/office/officeart/2018/2/layout/IconVerticalSolidList"/>
    <dgm:cxn modelId="{28268DC4-DBD0-4C81-83E1-FEE855141506}" type="presParOf" srcId="{1288EA0A-5ABC-4289-9C0A-EE0A7A4F21CB}" destId="{0C43C144-5A38-41DC-BE07-9C678D6A70D0}" srcOrd="0" destOrd="0" presId="urn:microsoft.com/office/officeart/2018/2/layout/IconVerticalSolidList"/>
    <dgm:cxn modelId="{E3EEFB27-8D78-4A17-B1CD-E62223675852}" type="presParOf" srcId="{1288EA0A-5ABC-4289-9C0A-EE0A7A4F21CB}" destId="{63A8FC20-2625-4724-833C-7909E6EDD952}" srcOrd="1" destOrd="0" presId="urn:microsoft.com/office/officeart/2018/2/layout/IconVerticalSolidList"/>
    <dgm:cxn modelId="{FE89179F-B355-425C-9E8D-2CF45A39D662}" type="presParOf" srcId="{1288EA0A-5ABC-4289-9C0A-EE0A7A4F21CB}" destId="{4420A620-4EAE-4229-AF8B-E162914A1E7A}" srcOrd="2" destOrd="0" presId="urn:microsoft.com/office/officeart/2018/2/layout/IconVerticalSolidList"/>
    <dgm:cxn modelId="{9680C4D9-A991-45BD-B639-5E85266FBE0D}" type="presParOf" srcId="{1288EA0A-5ABC-4289-9C0A-EE0A7A4F21CB}" destId="{C606DF7C-3A46-467B-A1CC-AA56AF91FCC0}" srcOrd="3" destOrd="0" presId="urn:microsoft.com/office/officeart/2018/2/layout/IconVerticalSolidList"/>
    <dgm:cxn modelId="{BEB43070-E2B8-4C6D-BB22-330635CA44C8}" type="presParOf" srcId="{97DE5435-EBFA-4939-A1F6-BFECB7BE1E40}" destId="{5919268B-8B6D-444C-924F-CF500D4746FC}" srcOrd="3" destOrd="0" presId="urn:microsoft.com/office/officeart/2018/2/layout/IconVerticalSolidList"/>
    <dgm:cxn modelId="{1E5BC9C3-BD27-4710-8A2F-37B7AA30DFB6}" type="presParOf" srcId="{97DE5435-EBFA-4939-A1F6-BFECB7BE1E40}" destId="{4C25267F-6DF6-4159-9F27-1547590504FA}" srcOrd="4" destOrd="0" presId="urn:microsoft.com/office/officeart/2018/2/layout/IconVerticalSolidList"/>
    <dgm:cxn modelId="{3B587A06-D7EA-49CF-9457-6EA025154D16}" type="presParOf" srcId="{4C25267F-6DF6-4159-9F27-1547590504FA}" destId="{BBFCF116-1D49-4BC5-9C6E-430A96A7F544}" srcOrd="0" destOrd="0" presId="urn:microsoft.com/office/officeart/2018/2/layout/IconVerticalSolidList"/>
    <dgm:cxn modelId="{67DC4AA2-8C34-4ED0-B2A7-9C0E37C736F2}" type="presParOf" srcId="{4C25267F-6DF6-4159-9F27-1547590504FA}" destId="{7880519C-A7E7-40DF-A32E-19B77556D965}" srcOrd="1" destOrd="0" presId="urn:microsoft.com/office/officeart/2018/2/layout/IconVerticalSolidList"/>
    <dgm:cxn modelId="{941A6490-63AB-46AF-ABD4-DD079606A521}" type="presParOf" srcId="{4C25267F-6DF6-4159-9F27-1547590504FA}" destId="{874FF68F-61D1-4887-8375-69163E808304}" srcOrd="2" destOrd="0" presId="urn:microsoft.com/office/officeart/2018/2/layout/IconVerticalSolidList"/>
    <dgm:cxn modelId="{68364573-E8CB-4B42-8A39-EB484AEAA2AD}" type="presParOf" srcId="{4C25267F-6DF6-4159-9F27-1547590504FA}" destId="{7F3F018B-F429-41B4-8D46-BC0315A74EDB}" srcOrd="3" destOrd="0" presId="urn:microsoft.com/office/officeart/2018/2/layout/IconVerticalSolidList"/>
    <dgm:cxn modelId="{85F13A9C-087B-4F0C-AEEF-5A1F5BE04564}" type="presParOf" srcId="{97DE5435-EBFA-4939-A1F6-BFECB7BE1E40}" destId="{976F96A8-CB99-4930-9956-FE37B8B5871F}" srcOrd="5" destOrd="0" presId="urn:microsoft.com/office/officeart/2018/2/layout/IconVerticalSolidList"/>
    <dgm:cxn modelId="{C4AD21C7-B708-4168-BFAF-8BA82E5ECE75}" type="presParOf" srcId="{97DE5435-EBFA-4939-A1F6-BFECB7BE1E40}" destId="{7E242C6B-4824-4185-A046-A978BA477F5D}" srcOrd="6" destOrd="0" presId="urn:microsoft.com/office/officeart/2018/2/layout/IconVerticalSolidList"/>
    <dgm:cxn modelId="{815B1A0D-7352-428F-B46F-28E42F542081}" type="presParOf" srcId="{7E242C6B-4824-4185-A046-A978BA477F5D}" destId="{2DC4B792-D05E-413D-96A4-1574B8867BD0}" srcOrd="0" destOrd="0" presId="urn:microsoft.com/office/officeart/2018/2/layout/IconVerticalSolidList"/>
    <dgm:cxn modelId="{8E5BA096-AEC8-402F-8AC9-B6152A7FBCE2}" type="presParOf" srcId="{7E242C6B-4824-4185-A046-A978BA477F5D}" destId="{3C7CC2C8-FAB0-4EA4-9684-7ADD3497C13C}" srcOrd="1" destOrd="0" presId="urn:microsoft.com/office/officeart/2018/2/layout/IconVerticalSolidList"/>
    <dgm:cxn modelId="{ABCA4A71-D69F-4E59-A836-46255A237D02}" type="presParOf" srcId="{7E242C6B-4824-4185-A046-A978BA477F5D}" destId="{32A4019A-D737-4D7B-ADF4-978AF8341D4F}" srcOrd="2" destOrd="0" presId="urn:microsoft.com/office/officeart/2018/2/layout/IconVerticalSolidList"/>
    <dgm:cxn modelId="{AE6CBF4B-0F2F-435A-82AD-108B86B73EFC}" type="presParOf" srcId="{7E242C6B-4824-4185-A046-A978BA477F5D}" destId="{B67DBC2B-90D2-4C2F-A96B-A7519021A189}" srcOrd="3" destOrd="0" presId="urn:microsoft.com/office/officeart/2018/2/layout/IconVerticalSolidList"/>
    <dgm:cxn modelId="{247D8BA2-904F-4DFD-B189-806C293225DD}" type="presParOf" srcId="{97DE5435-EBFA-4939-A1F6-BFECB7BE1E40}" destId="{329EFFDA-5D25-4041-8F1E-0F0EEC6FD8C7}" srcOrd="7" destOrd="0" presId="urn:microsoft.com/office/officeart/2018/2/layout/IconVerticalSolidList"/>
    <dgm:cxn modelId="{3FCA1F8C-CB3D-4A65-9CF0-CCB21DBF7E71}" type="presParOf" srcId="{97DE5435-EBFA-4939-A1F6-BFECB7BE1E40}" destId="{03814F6A-2A17-460D-9EC9-0E30002A9BEA}" srcOrd="8" destOrd="0" presId="urn:microsoft.com/office/officeart/2018/2/layout/IconVerticalSolidList"/>
    <dgm:cxn modelId="{76549E5A-6627-441A-9C78-E26591051AB5}" type="presParOf" srcId="{03814F6A-2A17-460D-9EC9-0E30002A9BEA}" destId="{20D0A226-EB9E-4369-B2F2-1A18A58263AB}" srcOrd="0" destOrd="0" presId="urn:microsoft.com/office/officeart/2018/2/layout/IconVerticalSolidList"/>
    <dgm:cxn modelId="{158849A1-63EB-4E88-9F8F-46910356267E}" type="presParOf" srcId="{03814F6A-2A17-460D-9EC9-0E30002A9BEA}" destId="{D72B4DB8-EAF2-4B5C-9766-6883CD6D68D3}" srcOrd="1" destOrd="0" presId="urn:microsoft.com/office/officeart/2018/2/layout/IconVerticalSolidList"/>
    <dgm:cxn modelId="{BE020AE1-BEF6-47A6-BC96-E0434F825BE4}" type="presParOf" srcId="{03814F6A-2A17-460D-9EC9-0E30002A9BEA}" destId="{EC6A8D79-15B6-4230-AA6C-57DBB0074F5D}" srcOrd="2" destOrd="0" presId="urn:microsoft.com/office/officeart/2018/2/layout/IconVerticalSolidList"/>
    <dgm:cxn modelId="{AFC4739B-B16B-43BF-B46D-2B202F94959C}" type="presParOf" srcId="{03814F6A-2A17-460D-9EC9-0E30002A9BEA}" destId="{1570E9F4-07CD-435D-8B37-E502D863C195}" srcOrd="3" destOrd="0" presId="urn:microsoft.com/office/officeart/2018/2/layout/IconVerticalSolidList"/>
    <dgm:cxn modelId="{D8888609-F0E0-4B56-B1EA-3065998A247F}" type="presParOf" srcId="{97DE5435-EBFA-4939-A1F6-BFECB7BE1E40}" destId="{5F30D85B-C5D5-4526-A076-919BDF828919}" srcOrd="9" destOrd="0" presId="urn:microsoft.com/office/officeart/2018/2/layout/IconVerticalSolidList"/>
    <dgm:cxn modelId="{5B0F2A88-AB25-4371-9EEF-E5E94B6F71CC}" type="presParOf" srcId="{97DE5435-EBFA-4939-A1F6-BFECB7BE1E40}" destId="{B666CE45-6470-485A-BD32-534ECE98E0BE}" srcOrd="10" destOrd="0" presId="urn:microsoft.com/office/officeart/2018/2/layout/IconVerticalSolidList"/>
    <dgm:cxn modelId="{98B38EF8-2013-4820-9C24-5C7B78D6EB08}" type="presParOf" srcId="{B666CE45-6470-485A-BD32-534ECE98E0BE}" destId="{7528BD89-FB47-4796-82B9-B1EA995BC51B}" srcOrd="0" destOrd="0" presId="urn:microsoft.com/office/officeart/2018/2/layout/IconVerticalSolidList"/>
    <dgm:cxn modelId="{A538E479-5788-49E7-A6CB-E5E6213DE8FD}" type="presParOf" srcId="{B666CE45-6470-485A-BD32-534ECE98E0BE}" destId="{512C0D90-F2F7-4D4A-A856-27316FB3D7EA}" srcOrd="1" destOrd="0" presId="urn:microsoft.com/office/officeart/2018/2/layout/IconVerticalSolidList"/>
    <dgm:cxn modelId="{3392485D-C191-44A7-AFE6-7C26FB7BDB6E}" type="presParOf" srcId="{B666CE45-6470-485A-BD32-534ECE98E0BE}" destId="{C9E45C9F-5785-4430-B6DE-FF1A7FBDA64B}" srcOrd="2" destOrd="0" presId="urn:microsoft.com/office/officeart/2018/2/layout/IconVerticalSolidList"/>
    <dgm:cxn modelId="{06262C37-283C-4E44-BC1C-6BAD739CBD32}" type="presParOf" srcId="{B666CE45-6470-485A-BD32-534ECE98E0BE}" destId="{05FBDE84-C728-4D91-AC26-67B75733706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B257B-B9C9-4D7C-871D-3230782FA3CC}">
      <dsp:nvSpPr>
        <dsp:cNvPr id="0" name=""/>
        <dsp:cNvSpPr/>
      </dsp:nvSpPr>
      <dsp:spPr>
        <a:xfrm>
          <a:off x="0" y="5921"/>
          <a:ext cx="6259279" cy="8006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5BD4E6-E928-45C5-8862-5292D8AB493F}">
      <dsp:nvSpPr>
        <dsp:cNvPr id="0" name=""/>
        <dsp:cNvSpPr/>
      </dsp:nvSpPr>
      <dsp:spPr>
        <a:xfrm>
          <a:off x="242199" y="186069"/>
          <a:ext cx="440793" cy="4403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13F2C7-448E-4D67-AA04-975AFE98C37C}">
      <dsp:nvSpPr>
        <dsp:cNvPr id="0" name=""/>
        <dsp:cNvSpPr/>
      </dsp:nvSpPr>
      <dsp:spPr>
        <a:xfrm>
          <a:off x="925193" y="5921"/>
          <a:ext cx="4727460" cy="851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15" tIns="90115" rIns="90115" bIns="90115" numCol="1" spcCol="1270" anchor="ctr" anchorCtr="0">
          <a:noAutofit/>
        </a:bodyPr>
        <a:lstStyle/>
        <a:p>
          <a:pPr marL="0" lvl="0" indent="0" algn="l" defTabSz="800100">
            <a:lnSpc>
              <a:spcPct val="100000"/>
            </a:lnSpc>
            <a:spcBef>
              <a:spcPct val="0"/>
            </a:spcBef>
            <a:spcAft>
              <a:spcPct val="35000"/>
            </a:spcAft>
            <a:buNone/>
          </a:pPr>
          <a:r>
            <a:rPr lang="en-US" sz="1800" kern="1200" dirty="0"/>
            <a:t>Obtain precise </a:t>
          </a:r>
          <a:r>
            <a:rPr lang="en-US" sz="1800" i="1" kern="1200" dirty="0"/>
            <a:t>Salmonella</a:t>
          </a:r>
          <a:r>
            <a:rPr lang="en-US" sz="1800" kern="1200" dirty="0"/>
            <a:t> serotype/serovar information for each sample </a:t>
          </a:r>
          <a:r>
            <a:rPr lang="en-US" sz="1800" i="1" kern="1200" dirty="0" err="1"/>
            <a:t>insilico</a:t>
          </a:r>
          <a:r>
            <a:rPr lang="en-US" sz="1800" kern="1200" dirty="0"/>
            <a:t>.</a:t>
          </a:r>
        </a:p>
      </dsp:txBody>
      <dsp:txXfrm>
        <a:off x="925193" y="5921"/>
        <a:ext cx="4727460" cy="851483"/>
      </dsp:txXfrm>
    </dsp:sp>
    <dsp:sp modelId="{0C43C144-5A38-41DC-BE07-9C678D6A70D0}">
      <dsp:nvSpPr>
        <dsp:cNvPr id="0" name=""/>
        <dsp:cNvSpPr/>
      </dsp:nvSpPr>
      <dsp:spPr>
        <a:xfrm>
          <a:off x="0" y="1063825"/>
          <a:ext cx="6259279" cy="8006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A8FC20-2625-4724-833C-7909E6EDD952}">
      <dsp:nvSpPr>
        <dsp:cNvPr id="0" name=""/>
        <dsp:cNvSpPr/>
      </dsp:nvSpPr>
      <dsp:spPr>
        <a:xfrm>
          <a:off x="242199" y="1243973"/>
          <a:ext cx="440793" cy="4403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06DF7C-3A46-467B-A1CC-AA56AF91FCC0}">
      <dsp:nvSpPr>
        <dsp:cNvPr id="0" name=""/>
        <dsp:cNvSpPr/>
      </dsp:nvSpPr>
      <dsp:spPr>
        <a:xfrm>
          <a:off x="925193" y="1063825"/>
          <a:ext cx="4727460" cy="851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15" tIns="90115" rIns="90115" bIns="90115" numCol="1" spcCol="1270" anchor="ctr" anchorCtr="0">
          <a:noAutofit/>
        </a:bodyPr>
        <a:lstStyle/>
        <a:p>
          <a:pPr marL="0" lvl="0" indent="0" algn="l" defTabSz="800100">
            <a:lnSpc>
              <a:spcPct val="100000"/>
            </a:lnSpc>
            <a:spcBef>
              <a:spcPct val="0"/>
            </a:spcBef>
            <a:spcAft>
              <a:spcPct val="35000"/>
            </a:spcAft>
            <a:buNone/>
          </a:pPr>
          <a:r>
            <a:rPr lang="en-US" sz="1800" kern="1200" dirty="0"/>
            <a:t>Characterize presence of potential multiple </a:t>
          </a:r>
          <a:r>
            <a:rPr lang="en-US" sz="1800" i="1" kern="1200" dirty="0"/>
            <a:t>Salmonella</a:t>
          </a:r>
          <a:r>
            <a:rPr lang="en-US" sz="1800" kern="1200" dirty="0"/>
            <a:t> serotypes in a single sample.</a:t>
          </a:r>
        </a:p>
      </dsp:txBody>
      <dsp:txXfrm>
        <a:off x="925193" y="1063825"/>
        <a:ext cx="4727460" cy="851483"/>
      </dsp:txXfrm>
    </dsp:sp>
    <dsp:sp modelId="{BBFCF116-1D49-4BC5-9C6E-430A96A7F544}">
      <dsp:nvSpPr>
        <dsp:cNvPr id="0" name=""/>
        <dsp:cNvSpPr/>
      </dsp:nvSpPr>
      <dsp:spPr>
        <a:xfrm>
          <a:off x="0" y="2121728"/>
          <a:ext cx="6259279" cy="8006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80519C-A7E7-40DF-A32E-19B77556D965}">
      <dsp:nvSpPr>
        <dsp:cNvPr id="0" name=""/>
        <dsp:cNvSpPr/>
      </dsp:nvSpPr>
      <dsp:spPr>
        <a:xfrm>
          <a:off x="242199" y="2301877"/>
          <a:ext cx="440793" cy="4403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3F018B-F429-41B4-8D46-BC0315A74EDB}">
      <dsp:nvSpPr>
        <dsp:cNvPr id="0" name=""/>
        <dsp:cNvSpPr/>
      </dsp:nvSpPr>
      <dsp:spPr>
        <a:xfrm>
          <a:off x="925193" y="2121728"/>
          <a:ext cx="4727460" cy="851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15" tIns="90115" rIns="90115" bIns="90115" numCol="1" spcCol="1270" anchor="ctr" anchorCtr="0">
          <a:noAutofit/>
        </a:bodyPr>
        <a:lstStyle/>
        <a:p>
          <a:pPr marL="0" lvl="0" indent="0" algn="l" defTabSz="800100">
            <a:lnSpc>
              <a:spcPct val="100000"/>
            </a:lnSpc>
            <a:spcBef>
              <a:spcPct val="0"/>
            </a:spcBef>
            <a:spcAft>
              <a:spcPct val="35000"/>
            </a:spcAft>
            <a:buNone/>
          </a:pPr>
          <a:r>
            <a:rPr lang="en-US" sz="1800" kern="1200" dirty="0"/>
            <a:t>Work well with both metagenomics and quasi-metagenomics (enriched) datasets. Very fast. </a:t>
          </a:r>
        </a:p>
      </dsp:txBody>
      <dsp:txXfrm>
        <a:off x="925193" y="2121728"/>
        <a:ext cx="4727460" cy="851483"/>
      </dsp:txXfrm>
    </dsp:sp>
    <dsp:sp modelId="{2DC4B792-D05E-413D-96A4-1574B8867BD0}">
      <dsp:nvSpPr>
        <dsp:cNvPr id="0" name=""/>
        <dsp:cNvSpPr/>
      </dsp:nvSpPr>
      <dsp:spPr>
        <a:xfrm>
          <a:off x="0" y="3179632"/>
          <a:ext cx="6259279" cy="8006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7CC2C8-FAB0-4EA4-9684-7ADD3497C13C}">
      <dsp:nvSpPr>
        <dsp:cNvPr id="0" name=""/>
        <dsp:cNvSpPr/>
      </dsp:nvSpPr>
      <dsp:spPr>
        <a:xfrm>
          <a:off x="242199" y="3359781"/>
          <a:ext cx="440793" cy="4403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7DBC2B-90D2-4C2F-A96B-A7519021A189}">
      <dsp:nvSpPr>
        <dsp:cNvPr id="0" name=""/>
        <dsp:cNvSpPr/>
      </dsp:nvSpPr>
      <dsp:spPr>
        <a:xfrm>
          <a:off x="925193" y="3179632"/>
          <a:ext cx="4727460" cy="851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15" tIns="90115" rIns="90115" bIns="90115" numCol="1" spcCol="1270" anchor="ctr" anchorCtr="0">
          <a:noAutofit/>
        </a:bodyPr>
        <a:lstStyle/>
        <a:p>
          <a:pPr marL="0" lvl="0" indent="0" algn="l" defTabSz="800100">
            <a:lnSpc>
              <a:spcPct val="100000"/>
            </a:lnSpc>
            <a:spcBef>
              <a:spcPct val="0"/>
            </a:spcBef>
            <a:spcAft>
              <a:spcPct val="35000"/>
            </a:spcAft>
            <a:buNone/>
          </a:pPr>
          <a:r>
            <a:rPr lang="en-US" sz="1800" kern="1200" dirty="0"/>
            <a:t>Leverage </a:t>
          </a:r>
          <a:r>
            <a:rPr lang="en-US" sz="1800" i="1" kern="1200" dirty="0"/>
            <a:t>Salmonella</a:t>
          </a:r>
          <a:r>
            <a:rPr lang="en-US" sz="1800" kern="1200" dirty="0"/>
            <a:t> WGS isolate data made available (FDA GenomeTrakr) at NCBI.</a:t>
          </a:r>
        </a:p>
      </dsp:txBody>
      <dsp:txXfrm>
        <a:off x="925193" y="3179632"/>
        <a:ext cx="4727460" cy="851483"/>
      </dsp:txXfrm>
    </dsp:sp>
    <dsp:sp modelId="{20D0A226-EB9E-4369-B2F2-1A18A58263AB}">
      <dsp:nvSpPr>
        <dsp:cNvPr id="0" name=""/>
        <dsp:cNvSpPr/>
      </dsp:nvSpPr>
      <dsp:spPr>
        <a:xfrm>
          <a:off x="0" y="4237536"/>
          <a:ext cx="6259279" cy="8006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2B4DB8-EAF2-4B5C-9766-6883CD6D68D3}">
      <dsp:nvSpPr>
        <dsp:cNvPr id="0" name=""/>
        <dsp:cNvSpPr/>
      </dsp:nvSpPr>
      <dsp:spPr>
        <a:xfrm>
          <a:off x="242199" y="4417684"/>
          <a:ext cx="440793" cy="44036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70E9F4-07CD-435D-8B37-E502D863C195}">
      <dsp:nvSpPr>
        <dsp:cNvPr id="0" name=""/>
        <dsp:cNvSpPr/>
      </dsp:nvSpPr>
      <dsp:spPr>
        <a:xfrm>
          <a:off x="925193" y="4237536"/>
          <a:ext cx="4727460" cy="851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15" tIns="90115" rIns="90115" bIns="90115" numCol="1" spcCol="1270" anchor="ctr" anchorCtr="0">
          <a:noAutofit/>
        </a:bodyPr>
        <a:lstStyle/>
        <a:p>
          <a:pPr marL="0" lvl="0" indent="0" algn="l" defTabSz="800100">
            <a:lnSpc>
              <a:spcPct val="100000"/>
            </a:lnSpc>
            <a:spcBef>
              <a:spcPct val="0"/>
            </a:spcBef>
            <a:spcAft>
              <a:spcPct val="35000"/>
            </a:spcAft>
            <a:buNone/>
          </a:pPr>
          <a:r>
            <a:rPr lang="en-US" sz="1800" b="1" kern="1200" dirty="0"/>
            <a:t>Automated workflows. v0.4.1: </a:t>
          </a:r>
          <a:r>
            <a:rPr lang="en-US" sz="1800" kern="1200" dirty="0">
              <a:hlinkClick xmlns:r="http://schemas.openxmlformats.org/officeDocument/2006/relationships" r:id="rId11"/>
            </a:rPr>
            <a:t>https://github.com/CFSAN-Biostatistics/bettercallsal</a:t>
          </a:r>
          <a:endParaRPr lang="en-US" sz="1800" kern="1200" dirty="0"/>
        </a:p>
      </dsp:txBody>
      <dsp:txXfrm>
        <a:off x="925193" y="4237536"/>
        <a:ext cx="4727460" cy="851483"/>
      </dsp:txXfrm>
    </dsp:sp>
    <dsp:sp modelId="{7528BD89-FB47-4796-82B9-B1EA995BC51B}">
      <dsp:nvSpPr>
        <dsp:cNvPr id="0" name=""/>
        <dsp:cNvSpPr/>
      </dsp:nvSpPr>
      <dsp:spPr>
        <a:xfrm>
          <a:off x="0" y="5295440"/>
          <a:ext cx="6259279" cy="8006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2C0D90-F2F7-4D4A-A856-27316FB3D7EA}">
      <dsp:nvSpPr>
        <dsp:cNvPr id="0" name=""/>
        <dsp:cNvSpPr/>
      </dsp:nvSpPr>
      <dsp:spPr>
        <a:xfrm>
          <a:off x="242199" y="5475588"/>
          <a:ext cx="440793" cy="440363"/>
        </a:xfrm>
        <a:prstGeom prst="rect">
          <a:avLst/>
        </a:prstGeom>
        <a:blipFill>
          <a:blip xmlns:r="http://schemas.openxmlformats.org/officeDocument/2006/relationships" r:embed="rId12">
            <a:extLst>
              <a:ext uri="{28A0092B-C50C-407E-A947-70E740481C1C}">
                <a14:useLocalDpi xmlns:a14="http://schemas.microsoft.com/office/drawing/2010/main" val="0"/>
              </a:ext>
            </a:extLst>
          </a:blip>
          <a:srcRect/>
          <a:stretch>
            <a:fillRect l="-29000" r="-29000"/>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FBDE84-C728-4D91-AC26-67B757337067}">
      <dsp:nvSpPr>
        <dsp:cNvPr id="0" name=""/>
        <dsp:cNvSpPr/>
      </dsp:nvSpPr>
      <dsp:spPr>
        <a:xfrm>
          <a:off x="925193" y="5295440"/>
          <a:ext cx="4727460" cy="851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15" tIns="90115" rIns="90115" bIns="90115" numCol="1" spcCol="1270" anchor="ctr" anchorCtr="0">
          <a:noAutofit/>
        </a:bodyPr>
        <a:lstStyle/>
        <a:p>
          <a:pPr marL="0" lvl="0" indent="0" algn="l" defTabSz="800100">
            <a:lnSpc>
              <a:spcPct val="100000"/>
            </a:lnSpc>
            <a:spcBef>
              <a:spcPct val="0"/>
            </a:spcBef>
            <a:spcAft>
              <a:spcPct val="35000"/>
            </a:spcAft>
            <a:buNone/>
          </a:pPr>
          <a:r>
            <a:rPr lang="en-US" sz="1800" kern="1200" dirty="0"/>
            <a:t>Latest version is on </a:t>
          </a:r>
          <a:r>
            <a:rPr lang="en-US" sz="1800" kern="1200" dirty="0" err="1"/>
            <a:t>Galaxytrakr</a:t>
          </a:r>
          <a:r>
            <a:rPr lang="en-US" sz="1800" kern="1200" dirty="0"/>
            <a:t>- </a:t>
          </a:r>
          <a:r>
            <a:rPr lang="en-US" sz="1800" kern="1200" dirty="0" err="1"/>
            <a:t>bcs</a:t>
          </a:r>
          <a:r>
            <a:rPr lang="en-US" sz="1800" kern="1200" dirty="0"/>
            <a:t> 0.6.0. </a:t>
          </a:r>
          <a:r>
            <a:rPr lang="en-US" sz="1800" kern="1200" dirty="0">
              <a:hlinkClick xmlns:r="http://schemas.openxmlformats.org/officeDocument/2006/relationships" r:id="rId13"/>
            </a:rPr>
            <a:t>https://galaxytrakr.org/root/login?redirect=%2F</a:t>
          </a:r>
          <a:r>
            <a:rPr lang="en-US" sz="1800" kern="1200" dirty="0"/>
            <a:t> </a:t>
          </a:r>
        </a:p>
      </dsp:txBody>
      <dsp:txXfrm>
        <a:off x="925193" y="5295440"/>
        <a:ext cx="4727460" cy="85148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69348E-0ACC-4029-9C3F-78A107FE81CF}" type="datetimeFigureOut">
              <a:rPr lang="en-US" smtClean="0"/>
              <a:t>10/24/2023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BA24CD-2FE9-4797-8CE5-6F23A9C67EAB}" type="slidenum">
              <a:rPr lang="en-US" smtClean="0"/>
              <a:t>‹#›</a:t>
            </a:fld>
            <a:endParaRPr lang="en-US"/>
          </a:p>
        </p:txBody>
      </p:sp>
    </p:spTree>
    <p:extLst>
      <p:ext uri="{BB962C8B-B14F-4D97-AF65-F5344CB8AC3E}">
        <p14:creationId xmlns:p14="http://schemas.microsoft.com/office/powerpoint/2010/main" val="1756596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I am Padmini Ramachandran and my talk is going to be on the application of </a:t>
            </a:r>
            <a:r>
              <a:rPr lang="en-US" dirty="0" err="1"/>
              <a:t>bettercallsal</a:t>
            </a:r>
            <a:r>
              <a:rPr lang="en-US" dirty="0"/>
              <a:t> analysis pipeline, on environmental samples. We are calling it </a:t>
            </a:r>
            <a:r>
              <a:rPr lang="en-US" dirty="0" err="1"/>
              <a:t>bettercallsal</a:t>
            </a:r>
            <a:r>
              <a:rPr lang="en-US" dirty="0"/>
              <a:t> as its def doing a good job of better calling of Salmonella – multiple Salmonella serotypes.</a:t>
            </a:r>
          </a:p>
        </p:txBody>
      </p:sp>
      <p:sp>
        <p:nvSpPr>
          <p:cNvPr id="4" name="Slide Number Placeholder 3"/>
          <p:cNvSpPr>
            <a:spLocks noGrp="1"/>
          </p:cNvSpPr>
          <p:nvPr>
            <p:ph type="sldNum" sz="quarter" idx="5"/>
          </p:nvPr>
        </p:nvSpPr>
        <p:spPr/>
        <p:txBody>
          <a:bodyPr/>
          <a:lstStyle/>
          <a:p>
            <a:fld id="{45BA24CD-2FE9-4797-8CE5-6F23A9C67EAB}" type="slidenum">
              <a:rPr lang="en-US" smtClean="0"/>
              <a:t>1</a:t>
            </a:fld>
            <a:endParaRPr lang="en-US"/>
          </a:p>
        </p:txBody>
      </p:sp>
    </p:spTree>
    <p:extLst>
      <p:ext uri="{BB962C8B-B14F-4D97-AF65-F5344CB8AC3E}">
        <p14:creationId xmlns:p14="http://schemas.microsoft.com/office/powerpoint/2010/main" val="3512807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preaching to the choir here. Everyone here in this room knows Salmonella is a problem. Also important is that around ~3% of the Salmonella outbreaks are </a:t>
            </a:r>
            <a:r>
              <a:rPr lang="en-US" dirty="0" err="1"/>
              <a:t>multiserovar</a:t>
            </a:r>
            <a:r>
              <a:rPr lang="en-US" dirty="0"/>
              <a:t> outbreak.</a:t>
            </a:r>
          </a:p>
        </p:txBody>
      </p:sp>
      <p:sp>
        <p:nvSpPr>
          <p:cNvPr id="4" name="Slide Number Placeholder 3"/>
          <p:cNvSpPr>
            <a:spLocks noGrp="1"/>
          </p:cNvSpPr>
          <p:nvPr>
            <p:ph type="sldNum" sz="quarter" idx="5"/>
          </p:nvPr>
        </p:nvSpPr>
        <p:spPr/>
        <p:txBody>
          <a:bodyPr/>
          <a:lstStyle/>
          <a:p>
            <a:fld id="{45BA24CD-2FE9-4797-8CE5-6F23A9C67EAB}" type="slidenum">
              <a:rPr lang="en-US" smtClean="0"/>
              <a:t>2</a:t>
            </a:fld>
            <a:endParaRPr lang="en-US"/>
          </a:p>
        </p:txBody>
      </p:sp>
    </p:spTree>
    <p:extLst>
      <p:ext uri="{BB962C8B-B14F-4D97-AF65-F5344CB8AC3E}">
        <p14:creationId xmlns:p14="http://schemas.microsoft.com/office/powerpoint/2010/main" val="3592526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our success with using Quasi metagenomics approach back in 2018 on Ice cream outbreak, we started using the quasi metagenomics approach for Salmonella too. What we are doing here is extracting DNA from the pre enrichment, and the selective enrichments like RV/TT and sequence them and see if it clusters with the isolate and we can get to it quicker. The library prep and DNA extraction is the same as sequencing isolate.</a:t>
            </a:r>
          </a:p>
        </p:txBody>
      </p:sp>
      <p:sp>
        <p:nvSpPr>
          <p:cNvPr id="4" name="Slide Number Placeholder 3"/>
          <p:cNvSpPr>
            <a:spLocks noGrp="1"/>
          </p:cNvSpPr>
          <p:nvPr>
            <p:ph type="sldNum" sz="quarter" idx="5"/>
          </p:nvPr>
        </p:nvSpPr>
        <p:spPr/>
        <p:txBody>
          <a:bodyPr/>
          <a:lstStyle/>
          <a:p>
            <a:fld id="{45BA24CD-2FE9-4797-8CE5-6F23A9C67EAB}" type="slidenum">
              <a:rPr lang="en-US" smtClean="0"/>
              <a:t>3</a:t>
            </a:fld>
            <a:endParaRPr lang="en-US"/>
          </a:p>
        </p:txBody>
      </p:sp>
    </p:spTree>
    <p:extLst>
      <p:ext uri="{BB962C8B-B14F-4D97-AF65-F5344CB8AC3E}">
        <p14:creationId xmlns:p14="http://schemas.microsoft.com/office/powerpoint/2010/main" val="1364494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Papaya outbreak happened, it was caused by multiple serovars of Salmonella from 3 different farms. When we did the quasi metagenomic approach on these papayas, we couldn’t assemble the metagenomic reads and place them in the cluster like we did for Listeria. </a:t>
            </a:r>
          </a:p>
        </p:txBody>
      </p:sp>
      <p:sp>
        <p:nvSpPr>
          <p:cNvPr id="4" name="Slide Number Placeholder 3"/>
          <p:cNvSpPr>
            <a:spLocks noGrp="1"/>
          </p:cNvSpPr>
          <p:nvPr>
            <p:ph type="sldNum" sz="quarter" idx="5"/>
          </p:nvPr>
        </p:nvSpPr>
        <p:spPr/>
        <p:txBody>
          <a:bodyPr/>
          <a:lstStyle/>
          <a:p>
            <a:fld id="{45BA24CD-2FE9-4797-8CE5-6F23A9C67EAB}" type="slidenum">
              <a:rPr lang="en-US" smtClean="0"/>
              <a:t>4</a:t>
            </a:fld>
            <a:endParaRPr lang="en-US"/>
          </a:p>
        </p:txBody>
      </p:sp>
    </p:spTree>
    <p:extLst>
      <p:ext uri="{BB962C8B-B14F-4D97-AF65-F5344CB8AC3E}">
        <p14:creationId xmlns:p14="http://schemas.microsoft.com/office/powerpoint/2010/main" val="3006939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have around half a million Salmonella genomes deposited in NCBI thru </a:t>
            </a:r>
            <a:r>
              <a:rPr lang="en-US" dirty="0" err="1"/>
              <a:t>genometrakr</a:t>
            </a:r>
            <a:r>
              <a:rPr lang="en-US" dirty="0"/>
              <a:t>. Its 10 years since </a:t>
            </a:r>
            <a:r>
              <a:rPr lang="en-US" dirty="0" err="1"/>
              <a:t>genometrakr</a:t>
            </a:r>
            <a:r>
              <a:rPr lang="en-US" dirty="0"/>
              <a:t> started! We have come a long way. NCBI has developed pathogen detection and has automated Salmonella clustering. Any new Salmonella genome submitted, are analyzed and placed in cluster within 3days. We leveraged this information and created this workflow.</a:t>
            </a:r>
          </a:p>
        </p:txBody>
      </p:sp>
      <p:sp>
        <p:nvSpPr>
          <p:cNvPr id="4" name="Slide Number Placeholder 3"/>
          <p:cNvSpPr>
            <a:spLocks noGrp="1"/>
          </p:cNvSpPr>
          <p:nvPr>
            <p:ph type="sldNum" sz="quarter" idx="5"/>
          </p:nvPr>
        </p:nvSpPr>
        <p:spPr/>
        <p:txBody>
          <a:bodyPr/>
          <a:lstStyle/>
          <a:p>
            <a:fld id="{45BA24CD-2FE9-4797-8CE5-6F23A9C67EAB}" type="slidenum">
              <a:rPr lang="en-US" smtClean="0"/>
              <a:t>6</a:t>
            </a:fld>
            <a:endParaRPr lang="en-US"/>
          </a:p>
        </p:txBody>
      </p:sp>
    </p:spTree>
    <p:extLst>
      <p:ext uri="{BB962C8B-B14F-4D97-AF65-F5344CB8AC3E}">
        <p14:creationId xmlns:p14="http://schemas.microsoft.com/office/powerpoint/2010/main" val="3788027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Advantages </a:t>
            </a:r>
          </a:p>
        </p:txBody>
      </p:sp>
      <p:sp>
        <p:nvSpPr>
          <p:cNvPr id="4" name="Slide Number Placeholder 3"/>
          <p:cNvSpPr>
            <a:spLocks noGrp="1"/>
          </p:cNvSpPr>
          <p:nvPr>
            <p:ph type="sldNum" sz="quarter" idx="5"/>
          </p:nvPr>
        </p:nvSpPr>
        <p:spPr/>
        <p:txBody>
          <a:bodyPr/>
          <a:lstStyle/>
          <a:p>
            <a:fld id="{45BA24CD-2FE9-4797-8CE5-6F23A9C67EAB}" type="slidenum">
              <a:rPr lang="en-US" smtClean="0"/>
              <a:t>7</a:t>
            </a:fld>
            <a:endParaRPr lang="en-US"/>
          </a:p>
        </p:txBody>
      </p:sp>
    </p:spTree>
    <p:extLst>
      <p:ext uri="{BB962C8B-B14F-4D97-AF65-F5344CB8AC3E}">
        <p14:creationId xmlns:p14="http://schemas.microsoft.com/office/powerpoint/2010/main" val="3111130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BA24CD-2FE9-4797-8CE5-6F23A9C67EAB}" type="slidenum">
              <a:rPr lang="en-US" smtClean="0"/>
              <a:t>22</a:t>
            </a:fld>
            <a:endParaRPr lang="en-US"/>
          </a:p>
        </p:txBody>
      </p:sp>
    </p:spTree>
    <p:extLst>
      <p:ext uri="{BB962C8B-B14F-4D97-AF65-F5344CB8AC3E}">
        <p14:creationId xmlns:p14="http://schemas.microsoft.com/office/powerpoint/2010/main" val="984217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79295-F404-43A9-B435-EE4B924F8A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8DF6A0-3DC1-4B63-8F1D-3E4AA96A96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3693BF-C43A-4477-A1A0-E585CF9CD97D}"/>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5" name="Footer Placeholder 4">
            <a:extLst>
              <a:ext uri="{FF2B5EF4-FFF2-40B4-BE49-F238E27FC236}">
                <a16:creationId xmlns:a16="http://schemas.microsoft.com/office/drawing/2014/main" id="{4289B14C-3B58-4108-AECA-5E30EFA737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20E9F7-7829-41FD-A365-48B89AEE5932}"/>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3111247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5FC01-59B8-4350-9655-09F08752B4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021BCE-E2BC-4869-AEF1-417DA52361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0C6FD2-F052-40F9-A801-0A3092500965}"/>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5" name="Footer Placeholder 4">
            <a:extLst>
              <a:ext uri="{FF2B5EF4-FFF2-40B4-BE49-F238E27FC236}">
                <a16:creationId xmlns:a16="http://schemas.microsoft.com/office/drawing/2014/main" id="{F344C49B-89B9-40E2-A465-8164794AD2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F94AA-114B-44F3-9A3A-CCECEB3D97D2}"/>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2687328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32DDF3-5F78-49C5-A899-1D78DBE641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69E9B8-CE56-48B8-8ECD-659BACD35B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67DCF-9E75-4D3C-A14C-17C6F82AF2B1}"/>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5" name="Footer Placeholder 4">
            <a:extLst>
              <a:ext uri="{FF2B5EF4-FFF2-40B4-BE49-F238E27FC236}">
                <a16:creationId xmlns:a16="http://schemas.microsoft.com/office/drawing/2014/main" id="{67C8190E-0DF9-445D-85C9-CE1CAE5A8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4C2743-5284-4034-A0FD-595D560D9EAB}"/>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4003043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7F7BC-AC3F-41C2-BE4E-E82EB9A1E2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4B21CE-9175-406D-8028-2598167D0F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FE7F2-F311-4C1E-B5F5-712351D009EF}"/>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5" name="Footer Placeholder 4">
            <a:extLst>
              <a:ext uri="{FF2B5EF4-FFF2-40B4-BE49-F238E27FC236}">
                <a16:creationId xmlns:a16="http://schemas.microsoft.com/office/drawing/2014/main" id="{3AC1313F-F98D-472A-898F-AF2B0484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58EB15-653C-48F5-999E-F4DB9B1C9013}"/>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73805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5FA8F-C4A1-4A2A-B814-1FA2F00895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CEE0C0-C9B7-4DED-A539-BE3DFAC688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A60B6D-B5E9-4E01-88D0-D3B69F00943F}"/>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5" name="Footer Placeholder 4">
            <a:extLst>
              <a:ext uri="{FF2B5EF4-FFF2-40B4-BE49-F238E27FC236}">
                <a16:creationId xmlns:a16="http://schemas.microsoft.com/office/drawing/2014/main" id="{379EC853-8CF3-4750-B8DF-EF31D54F1E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625EB1-7B9D-4589-B4A4-5029ACC66775}"/>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724771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44066-90C5-42EF-B1FE-BD07E5D41F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B08F8E-7531-4524-9113-F6064F1DDB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F8FE32-E0F1-4604-8249-7BB7CEF2D2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180EB8-F59B-4425-8C58-7435F6C1E57C}"/>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6" name="Footer Placeholder 5">
            <a:extLst>
              <a:ext uri="{FF2B5EF4-FFF2-40B4-BE49-F238E27FC236}">
                <a16:creationId xmlns:a16="http://schemas.microsoft.com/office/drawing/2014/main" id="{FE42193C-C2F6-466D-BE64-38D62B4345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1B3748-EFCF-46FB-B774-81B6FE0AD529}"/>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3596156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F4EEB-6EAD-43D8-B901-0B234C05A41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F5E5E0-B0A9-4024-A836-97DF282809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847463-C98D-45C5-93C7-F8B6A4D562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0040C0-8640-4F7A-A6FF-E29B89EEAC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B27689-3826-4143-AA44-CFF4C89D15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782D5B-A858-4E8D-BFB7-E826E4567373}"/>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8" name="Footer Placeholder 7">
            <a:extLst>
              <a:ext uri="{FF2B5EF4-FFF2-40B4-BE49-F238E27FC236}">
                <a16:creationId xmlns:a16="http://schemas.microsoft.com/office/drawing/2014/main" id="{42CF3B73-29C1-4155-B05B-1420DE6973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B8C90-8A62-4A8F-BBB8-E1DAD3577FBE}"/>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129569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6E8BE-092A-47DA-87FD-4E09807738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FC1696-8897-4B83-BB28-7ABE64D3951C}"/>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4" name="Footer Placeholder 3">
            <a:extLst>
              <a:ext uri="{FF2B5EF4-FFF2-40B4-BE49-F238E27FC236}">
                <a16:creationId xmlns:a16="http://schemas.microsoft.com/office/drawing/2014/main" id="{315BF35C-AD63-4B76-8B70-6EC735C85F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E922B5-7169-4458-8696-952601B93BC3}"/>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3621620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C03532-1BF2-44BC-92A4-DDDFFF379DCF}"/>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3" name="Footer Placeholder 2">
            <a:extLst>
              <a:ext uri="{FF2B5EF4-FFF2-40B4-BE49-F238E27FC236}">
                <a16:creationId xmlns:a16="http://schemas.microsoft.com/office/drawing/2014/main" id="{608ECE0B-2B4E-4B3B-9BA8-2567F5F8AF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7B02ED-7AA5-4C78-849C-AF554DB3E04A}"/>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4192676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8B5F6-1FB3-4CF6-921E-EDE94ED45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AAACB3-2294-4CF9-9587-D479B7E605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34F139-2F5D-4526-B401-484E3C3817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34DD19-8DFD-4097-901C-CBD251AFD9C6}"/>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6" name="Footer Placeholder 5">
            <a:extLst>
              <a:ext uri="{FF2B5EF4-FFF2-40B4-BE49-F238E27FC236}">
                <a16:creationId xmlns:a16="http://schemas.microsoft.com/office/drawing/2014/main" id="{63D1DD1E-615E-456B-BFD6-FB0D7EA500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30DBE7-A9F2-4EE1-A3FF-0A0F3C90E7BE}"/>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4130675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964C2-8E25-4163-800A-97754BD999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5264AB-F313-4823-9995-C0AA531C8C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FABC42-8CA9-42B3-8506-289DBBB8CB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732A20-9FD0-41BD-BB1E-81BB408A6D9A}"/>
              </a:ext>
            </a:extLst>
          </p:cNvPr>
          <p:cNvSpPr>
            <a:spLocks noGrp="1"/>
          </p:cNvSpPr>
          <p:nvPr>
            <p:ph type="dt" sz="half" idx="10"/>
          </p:nvPr>
        </p:nvSpPr>
        <p:spPr/>
        <p:txBody>
          <a:bodyPr/>
          <a:lstStyle/>
          <a:p>
            <a:fld id="{AB0F1DD7-306E-40FE-8A99-373996ADD861}" type="datetimeFigureOut">
              <a:rPr lang="en-US" smtClean="0"/>
              <a:t>10/24/2023</a:t>
            </a:fld>
            <a:endParaRPr lang="en-US"/>
          </a:p>
        </p:txBody>
      </p:sp>
      <p:sp>
        <p:nvSpPr>
          <p:cNvPr id="6" name="Footer Placeholder 5">
            <a:extLst>
              <a:ext uri="{FF2B5EF4-FFF2-40B4-BE49-F238E27FC236}">
                <a16:creationId xmlns:a16="http://schemas.microsoft.com/office/drawing/2014/main" id="{E5C3FBED-A759-49A7-B882-6E5E1D1C0D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A32D1F-1538-4EC8-893F-1472A74D0CC8}"/>
              </a:ext>
            </a:extLst>
          </p:cNvPr>
          <p:cNvSpPr>
            <a:spLocks noGrp="1"/>
          </p:cNvSpPr>
          <p:nvPr>
            <p:ph type="sldNum" sz="quarter" idx="12"/>
          </p:nvPr>
        </p:nvSpPr>
        <p:spPr/>
        <p:txBody>
          <a:bodyPr/>
          <a:lstStyle/>
          <a:p>
            <a:fld id="{591567FA-4BE8-4F47-A1C0-564C077B14D6}" type="slidenum">
              <a:rPr lang="en-US" smtClean="0"/>
              <a:t>‹#›</a:t>
            </a:fld>
            <a:endParaRPr lang="en-US"/>
          </a:p>
        </p:txBody>
      </p:sp>
    </p:spTree>
    <p:extLst>
      <p:ext uri="{BB962C8B-B14F-4D97-AF65-F5344CB8AC3E}">
        <p14:creationId xmlns:p14="http://schemas.microsoft.com/office/powerpoint/2010/main" val="333981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E217E9-731C-47C8-A5A3-20CF2708C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EF1E4F-B581-4E06-86AD-AEFC0D9239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A552D0-391D-43AC-B150-3C03232550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0F1DD7-306E-40FE-8A99-373996ADD861}" type="datetimeFigureOut">
              <a:rPr lang="en-US" smtClean="0"/>
              <a:t>10/24/2023</a:t>
            </a:fld>
            <a:endParaRPr lang="en-US"/>
          </a:p>
        </p:txBody>
      </p:sp>
      <p:sp>
        <p:nvSpPr>
          <p:cNvPr id="5" name="Footer Placeholder 4">
            <a:extLst>
              <a:ext uri="{FF2B5EF4-FFF2-40B4-BE49-F238E27FC236}">
                <a16:creationId xmlns:a16="http://schemas.microsoft.com/office/drawing/2014/main" id="{7B3546E6-AC3C-4F8E-A409-4D55A09E9C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C2815D-6BD2-40AD-99E4-64DD93EF41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567FA-4BE8-4F47-A1C0-564C077B14D6}" type="slidenum">
              <a:rPr lang="en-US" smtClean="0"/>
              <a:t>‹#›</a:t>
            </a:fld>
            <a:endParaRPr lang="en-US"/>
          </a:p>
        </p:txBody>
      </p:sp>
    </p:spTree>
    <p:extLst>
      <p:ext uri="{BB962C8B-B14F-4D97-AF65-F5344CB8AC3E}">
        <p14:creationId xmlns:p14="http://schemas.microsoft.com/office/powerpoint/2010/main" val="222356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hyperlink" Target="https://www.ncbi.nlm.nih.gov/pathogens/isolates/#PDT000274118.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tiff"/></Relationships>
</file>

<file path=ppt/slides/_rels/slide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cfsan-pub-xfer.s3.amazonaws.com/Kranti.Konganti/bettercallsal/manuscript/papaya_outbreak_results.html"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19BCD-7CCD-4572-9A91-364D0BE3EF4B}"/>
              </a:ext>
            </a:extLst>
          </p:cNvPr>
          <p:cNvSpPr>
            <a:spLocks noGrp="1"/>
          </p:cNvSpPr>
          <p:nvPr>
            <p:ph type="ctrTitle"/>
          </p:nvPr>
        </p:nvSpPr>
        <p:spPr>
          <a:xfrm>
            <a:off x="1074859" y="272585"/>
            <a:ext cx="9144000" cy="2056921"/>
          </a:xfrm>
        </p:spPr>
        <p:txBody>
          <a:bodyPr>
            <a:normAutofit/>
          </a:bodyPr>
          <a:lstStyle/>
          <a:p>
            <a:r>
              <a:rPr lang="en-US" sz="6600" b="1" u="sng" dirty="0" err="1"/>
              <a:t>bettercallsal</a:t>
            </a:r>
            <a:endParaRPr lang="en-US" sz="6600" b="1" u="sng" dirty="0"/>
          </a:p>
        </p:txBody>
      </p:sp>
      <p:sp>
        <p:nvSpPr>
          <p:cNvPr id="3" name="Subtitle 2">
            <a:extLst>
              <a:ext uri="{FF2B5EF4-FFF2-40B4-BE49-F238E27FC236}">
                <a16:creationId xmlns:a16="http://schemas.microsoft.com/office/drawing/2014/main" id="{72CB5C7A-FBFF-4CCD-8A47-B208D1ECD6D6}"/>
              </a:ext>
            </a:extLst>
          </p:cNvPr>
          <p:cNvSpPr>
            <a:spLocks noGrp="1"/>
          </p:cNvSpPr>
          <p:nvPr>
            <p:ph type="subTitle" idx="1"/>
          </p:nvPr>
        </p:nvSpPr>
        <p:spPr>
          <a:xfrm>
            <a:off x="1319463" y="2986991"/>
            <a:ext cx="9144000" cy="2676553"/>
          </a:xfrm>
        </p:spPr>
        <p:txBody>
          <a:bodyPr vert="horz" lIns="91440" tIns="45720" rIns="91440" bIns="45720" rtlCol="0" anchor="t">
            <a:normAutofit fontScale="92500" lnSpcReduction="10000"/>
          </a:bodyPr>
          <a:lstStyle/>
          <a:p>
            <a:r>
              <a:rPr lang="en-US" sz="3600" b="1" dirty="0"/>
              <a:t>Application of </a:t>
            </a:r>
            <a:r>
              <a:rPr lang="en-US" sz="3600" b="1" dirty="0" err="1"/>
              <a:t>bettercallsal</a:t>
            </a:r>
            <a:r>
              <a:rPr lang="en-US" sz="3600" b="1" dirty="0"/>
              <a:t> pipeline on environmental samples</a:t>
            </a:r>
          </a:p>
          <a:p>
            <a:endParaRPr lang="en-US" sz="3600" b="1" dirty="0"/>
          </a:p>
          <a:p>
            <a:r>
              <a:rPr lang="en-US" sz="3600" dirty="0"/>
              <a:t>Padmini Ramachandran</a:t>
            </a:r>
            <a:endParaRPr lang="en-US" sz="3600" dirty="0">
              <a:cs typeface="Calibri"/>
            </a:endParaRPr>
          </a:p>
          <a:p>
            <a:r>
              <a:rPr lang="en-US" sz="3600" dirty="0"/>
              <a:t>FDA/CFSAN</a:t>
            </a:r>
            <a:endParaRPr lang="en-US" sz="3600" dirty="0">
              <a:cs typeface="Calibri"/>
            </a:endParaRPr>
          </a:p>
        </p:txBody>
      </p:sp>
      <p:sp>
        <p:nvSpPr>
          <p:cNvPr id="5" name="TextBox 4">
            <a:extLst>
              <a:ext uri="{FF2B5EF4-FFF2-40B4-BE49-F238E27FC236}">
                <a16:creationId xmlns:a16="http://schemas.microsoft.com/office/drawing/2014/main" id="{14048A26-7314-3006-AC42-43DA57422D8D}"/>
              </a:ext>
            </a:extLst>
          </p:cNvPr>
          <p:cNvSpPr txBox="1"/>
          <p:nvPr/>
        </p:nvSpPr>
        <p:spPr>
          <a:xfrm>
            <a:off x="174171" y="5997863"/>
            <a:ext cx="11843657" cy="646331"/>
          </a:xfrm>
          <a:prstGeom prst="rect">
            <a:avLst/>
          </a:prstGeom>
          <a:noFill/>
        </p:spPr>
        <p:txBody>
          <a:bodyPr wrap="square">
            <a:spAutoFit/>
          </a:bodyPr>
          <a:lstStyle/>
          <a:p>
            <a:r>
              <a:rPr lang="en-US" sz="1200" b="0" i="0" dirty="0">
                <a:solidFill>
                  <a:srgbClr val="3E3D40"/>
                </a:solidFill>
                <a:effectLst/>
                <a:latin typeface="MuseoSans"/>
              </a:rPr>
              <a:t>Konganti K, Reed E, Mammel M, Kayikcioglu T, Binet R, Jarvis K, Ferreira CM, Bell RL, Zheng J, Windsor AM, Ottesen A, Grim CJ and Ramachandran P (2023) </a:t>
            </a:r>
            <a:r>
              <a:rPr lang="en-US" sz="1200" b="0" i="0" dirty="0" err="1">
                <a:solidFill>
                  <a:srgbClr val="3E3D40"/>
                </a:solidFill>
                <a:effectLst/>
                <a:latin typeface="MuseoSans"/>
              </a:rPr>
              <a:t>bettercallsal</a:t>
            </a:r>
            <a:r>
              <a:rPr lang="en-US" sz="1200" b="0" i="0" dirty="0">
                <a:solidFill>
                  <a:srgbClr val="3E3D40"/>
                </a:solidFill>
                <a:effectLst/>
                <a:latin typeface="MuseoSans"/>
              </a:rPr>
              <a:t>: better calling of </a:t>
            </a:r>
            <a:r>
              <a:rPr lang="en-US" sz="1200" b="0" i="1" dirty="0">
                <a:solidFill>
                  <a:srgbClr val="3E3D40"/>
                </a:solidFill>
                <a:effectLst/>
                <a:latin typeface="MuseoSans"/>
              </a:rPr>
              <a:t>Salmonella</a:t>
            </a:r>
            <a:r>
              <a:rPr lang="en-US" sz="1200" b="0" i="0" dirty="0">
                <a:solidFill>
                  <a:srgbClr val="3E3D40"/>
                </a:solidFill>
                <a:effectLst/>
                <a:latin typeface="MuseoSans"/>
              </a:rPr>
              <a:t> serotypes from enrichment cultures using shotgun metagenomic profiling and its application in an outbreak setting. </a:t>
            </a:r>
            <a:r>
              <a:rPr lang="en-US" sz="1200" b="0" i="1" dirty="0">
                <a:solidFill>
                  <a:srgbClr val="3E3D40"/>
                </a:solidFill>
                <a:effectLst/>
                <a:latin typeface="MuseoSans"/>
              </a:rPr>
              <a:t>Front. </a:t>
            </a:r>
            <a:r>
              <a:rPr lang="en-US" sz="1200" b="0" i="1" dirty="0" err="1">
                <a:solidFill>
                  <a:srgbClr val="3E3D40"/>
                </a:solidFill>
                <a:effectLst/>
                <a:latin typeface="MuseoSans"/>
              </a:rPr>
              <a:t>Microbiol</a:t>
            </a:r>
            <a:r>
              <a:rPr lang="en-US" sz="1200" b="0" i="1" dirty="0">
                <a:solidFill>
                  <a:srgbClr val="3E3D40"/>
                </a:solidFill>
                <a:effectLst/>
                <a:latin typeface="MuseoSans"/>
              </a:rPr>
              <a:t>.</a:t>
            </a:r>
            <a:r>
              <a:rPr lang="en-US" sz="1200" b="0" i="0" dirty="0">
                <a:solidFill>
                  <a:srgbClr val="3E3D40"/>
                </a:solidFill>
                <a:effectLst/>
                <a:latin typeface="MuseoSans"/>
              </a:rPr>
              <a:t> 14:1200983. </a:t>
            </a:r>
            <a:r>
              <a:rPr lang="en-US" sz="1200" b="0" i="0" dirty="0" err="1">
                <a:solidFill>
                  <a:srgbClr val="3E3D40"/>
                </a:solidFill>
                <a:effectLst/>
                <a:latin typeface="MuseoSans"/>
              </a:rPr>
              <a:t>doi</a:t>
            </a:r>
            <a:r>
              <a:rPr lang="en-US" sz="1200" b="0" i="0" dirty="0">
                <a:solidFill>
                  <a:srgbClr val="3E3D40"/>
                </a:solidFill>
                <a:effectLst/>
                <a:latin typeface="MuseoSans"/>
              </a:rPr>
              <a:t>: 10.3389/fmicb.2023.1200983</a:t>
            </a:r>
            <a:endParaRPr lang="en-US" sz="1200" dirty="0"/>
          </a:p>
        </p:txBody>
      </p:sp>
    </p:spTree>
    <p:extLst>
      <p:ext uri="{BB962C8B-B14F-4D97-AF65-F5344CB8AC3E}">
        <p14:creationId xmlns:p14="http://schemas.microsoft.com/office/powerpoint/2010/main" val="3803944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C210D-3441-9BC7-EEDF-3AF2627FED5D}"/>
              </a:ext>
            </a:extLst>
          </p:cNvPr>
          <p:cNvSpPr>
            <a:spLocks noGrp="1"/>
          </p:cNvSpPr>
          <p:nvPr>
            <p:ph type="ctrTitle"/>
          </p:nvPr>
        </p:nvSpPr>
        <p:spPr>
          <a:xfrm>
            <a:off x="1331373" y="3429000"/>
            <a:ext cx="9837369" cy="2387600"/>
          </a:xfrm>
        </p:spPr>
        <p:txBody>
          <a:bodyPr>
            <a:normAutofit fontScale="90000"/>
          </a:bodyPr>
          <a:lstStyle/>
          <a:p>
            <a:br>
              <a:rPr lang="en-US" sz="3600" dirty="0"/>
            </a:br>
            <a:r>
              <a:rPr lang="en-US" sz="4000" dirty="0"/>
              <a:t>Environmental sampling- application of </a:t>
            </a:r>
            <a:r>
              <a:rPr lang="en-US" sz="4000" dirty="0" err="1"/>
              <a:t>bettercallsal</a:t>
            </a:r>
            <a:br>
              <a:rPr lang="en-US" sz="3600" dirty="0"/>
            </a:br>
            <a:br>
              <a:rPr lang="en-US" sz="3600" dirty="0"/>
            </a:br>
            <a:r>
              <a:rPr lang="en-US" sz="3600" b="1" dirty="0"/>
              <a:t>Chief Scientist Grant </a:t>
            </a:r>
            <a:br>
              <a:rPr lang="en-US" sz="3600" b="1" dirty="0"/>
            </a:br>
            <a:r>
              <a:rPr lang="en-US" sz="3600" b="1" dirty="0"/>
              <a:t>CVM</a:t>
            </a:r>
            <a:br>
              <a:rPr lang="en-US" sz="3600" b="1" dirty="0"/>
            </a:br>
            <a:br>
              <a:rPr lang="en-US" sz="3600" dirty="0"/>
            </a:br>
            <a:r>
              <a:rPr lang="en-US" sz="3600" dirty="0"/>
              <a:t>Brandon Kocurek, Andrea Ottesen, and Errol Strain</a:t>
            </a:r>
          </a:p>
        </p:txBody>
      </p:sp>
      <p:pic>
        <p:nvPicPr>
          <p:cNvPr id="4" name="Picture 3">
            <a:extLst>
              <a:ext uri="{FF2B5EF4-FFF2-40B4-BE49-F238E27FC236}">
                <a16:creationId xmlns:a16="http://schemas.microsoft.com/office/drawing/2014/main" id="{2F2B6DDA-08EC-4709-526A-188075764A99}"/>
              </a:ext>
            </a:extLst>
          </p:cNvPr>
          <p:cNvPicPr>
            <a:picLocks noChangeAspect="1"/>
          </p:cNvPicPr>
          <p:nvPr/>
        </p:nvPicPr>
        <p:blipFill>
          <a:blip r:embed="rId2"/>
          <a:stretch>
            <a:fillRect/>
          </a:stretch>
        </p:blipFill>
        <p:spPr>
          <a:xfrm>
            <a:off x="1331374" y="472226"/>
            <a:ext cx="6191250" cy="1476375"/>
          </a:xfrm>
          <a:prstGeom prst="rect">
            <a:avLst/>
          </a:prstGeom>
        </p:spPr>
      </p:pic>
      <p:pic>
        <p:nvPicPr>
          <p:cNvPr id="5" name="Picture 4">
            <a:extLst>
              <a:ext uri="{FF2B5EF4-FFF2-40B4-BE49-F238E27FC236}">
                <a16:creationId xmlns:a16="http://schemas.microsoft.com/office/drawing/2014/main" id="{F6B13543-C9B7-3BDE-B869-ACFE0B75A74A}"/>
              </a:ext>
            </a:extLst>
          </p:cNvPr>
          <p:cNvPicPr>
            <a:picLocks noChangeAspect="1"/>
          </p:cNvPicPr>
          <p:nvPr/>
        </p:nvPicPr>
        <p:blipFill>
          <a:blip r:embed="rId3"/>
          <a:stretch>
            <a:fillRect/>
          </a:stretch>
        </p:blipFill>
        <p:spPr>
          <a:xfrm>
            <a:off x="8704185" y="174779"/>
            <a:ext cx="2667000" cy="2071271"/>
          </a:xfrm>
          <a:prstGeom prst="rect">
            <a:avLst/>
          </a:prstGeom>
        </p:spPr>
      </p:pic>
    </p:spTree>
    <p:extLst>
      <p:ext uri="{BB962C8B-B14F-4D97-AF65-F5344CB8AC3E}">
        <p14:creationId xmlns:p14="http://schemas.microsoft.com/office/powerpoint/2010/main" val="2348256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327F3-E4A4-244C-AAD5-557B4160F3F3}"/>
              </a:ext>
            </a:extLst>
          </p:cNvPr>
          <p:cNvSpPr>
            <a:spLocks noGrp="1"/>
          </p:cNvSpPr>
          <p:nvPr>
            <p:ph type="title"/>
          </p:nvPr>
        </p:nvSpPr>
        <p:spPr>
          <a:xfrm>
            <a:off x="272143" y="125639"/>
            <a:ext cx="10515600" cy="969111"/>
          </a:xfrm>
        </p:spPr>
        <p:txBody>
          <a:bodyPr/>
          <a:lstStyle/>
          <a:p>
            <a:r>
              <a:rPr lang="en-US" b="1" dirty="0"/>
              <a:t>Florida</a:t>
            </a:r>
          </a:p>
        </p:txBody>
      </p:sp>
      <p:pic>
        <p:nvPicPr>
          <p:cNvPr id="5" name="Picture 4" descr="Map&#10;&#10;Description automatically generated">
            <a:extLst>
              <a:ext uri="{FF2B5EF4-FFF2-40B4-BE49-F238E27FC236}">
                <a16:creationId xmlns:a16="http://schemas.microsoft.com/office/drawing/2014/main" id="{47BB3D78-1FEF-A216-1626-FE6412F3C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225" y="832622"/>
            <a:ext cx="5642994" cy="5192756"/>
          </a:xfrm>
          <a:prstGeom prst="rect">
            <a:avLst/>
          </a:prstGeom>
        </p:spPr>
      </p:pic>
      <p:sp>
        <p:nvSpPr>
          <p:cNvPr id="6" name="TextBox 5">
            <a:extLst>
              <a:ext uri="{FF2B5EF4-FFF2-40B4-BE49-F238E27FC236}">
                <a16:creationId xmlns:a16="http://schemas.microsoft.com/office/drawing/2014/main" id="{3DF46667-D176-FA49-9FA8-EE263316A853}"/>
              </a:ext>
            </a:extLst>
          </p:cNvPr>
          <p:cNvSpPr txBox="1"/>
          <p:nvPr/>
        </p:nvSpPr>
        <p:spPr>
          <a:xfrm>
            <a:off x="6639187" y="6074659"/>
            <a:ext cx="1308682" cy="369332"/>
          </a:xfrm>
          <a:prstGeom prst="rect">
            <a:avLst/>
          </a:prstGeom>
          <a:noFill/>
        </p:spPr>
        <p:txBody>
          <a:bodyPr wrap="square" rtlCol="0">
            <a:spAutoFit/>
          </a:bodyPr>
          <a:lstStyle/>
          <a:p>
            <a:r>
              <a:rPr lang="en-US" dirty="0">
                <a:solidFill>
                  <a:srgbClr val="FF0000"/>
                </a:solidFill>
              </a:rPr>
              <a:t>Developed</a:t>
            </a:r>
          </a:p>
        </p:txBody>
      </p:sp>
      <p:sp>
        <p:nvSpPr>
          <p:cNvPr id="7" name="TextBox 6">
            <a:extLst>
              <a:ext uri="{FF2B5EF4-FFF2-40B4-BE49-F238E27FC236}">
                <a16:creationId xmlns:a16="http://schemas.microsoft.com/office/drawing/2014/main" id="{DA05EB04-6D0C-E33E-D1BA-1EB1C787ADA4}"/>
              </a:ext>
            </a:extLst>
          </p:cNvPr>
          <p:cNvSpPr txBox="1"/>
          <p:nvPr/>
        </p:nvSpPr>
        <p:spPr>
          <a:xfrm>
            <a:off x="8608474" y="6074659"/>
            <a:ext cx="1222695" cy="369332"/>
          </a:xfrm>
          <a:prstGeom prst="rect">
            <a:avLst/>
          </a:prstGeom>
          <a:noFill/>
        </p:spPr>
        <p:txBody>
          <a:bodyPr wrap="square">
            <a:spAutoFit/>
          </a:bodyPr>
          <a:lstStyle/>
          <a:p>
            <a:r>
              <a:rPr lang="en-US" dirty="0">
                <a:solidFill>
                  <a:schemeClr val="accent2"/>
                </a:solidFill>
              </a:rPr>
              <a:t>Agriculture</a:t>
            </a:r>
          </a:p>
        </p:txBody>
      </p:sp>
      <p:sp>
        <p:nvSpPr>
          <p:cNvPr id="8" name="TextBox 7">
            <a:extLst>
              <a:ext uri="{FF2B5EF4-FFF2-40B4-BE49-F238E27FC236}">
                <a16:creationId xmlns:a16="http://schemas.microsoft.com/office/drawing/2014/main" id="{C4CD88C8-FA59-2C2D-F5AA-9CABD3CFCCCE}"/>
              </a:ext>
            </a:extLst>
          </p:cNvPr>
          <p:cNvSpPr txBox="1"/>
          <p:nvPr/>
        </p:nvSpPr>
        <p:spPr>
          <a:xfrm>
            <a:off x="10580615" y="6074659"/>
            <a:ext cx="954248" cy="369332"/>
          </a:xfrm>
          <a:prstGeom prst="rect">
            <a:avLst/>
          </a:prstGeom>
          <a:noFill/>
        </p:spPr>
        <p:txBody>
          <a:bodyPr wrap="square">
            <a:spAutoFit/>
          </a:bodyPr>
          <a:lstStyle/>
          <a:p>
            <a:r>
              <a:rPr lang="en-US" dirty="0">
                <a:solidFill>
                  <a:srgbClr val="00B050"/>
                </a:solidFill>
              </a:rPr>
              <a:t>Natural</a:t>
            </a:r>
          </a:p>
        </p:txBody>
      </p:sp>
      <p:sp>
        <p:nvSpPr>
          <p:cNvPr id="10" name="Content Placeholder 9">
            <a:extLst>
              <a:ext uri="{FF2B5EF4-FFF2-40B4-BE49-F238E27FC236}">
                <a16:creationId xmlns:a16="http://schemas.microsoft.com/office/drawing/2014/main" id="{64899033-F627-4F43-A4D3-0AA29F44E14C}"/>
              </a:ext>
            </a:extLst>
          </p:cNvPr>
          <p:cNvSpPr>
            <a:spLocks noGrp="1"/>
          </p:cNvSpPr>
          <p:nvPr>
            <p:ph idx="1"/>
          </p:nvPr>
        </p:nvSpPr>
        <p:spPr>
          <a:xfrm>
            <a:off x="141513" y="1053561"/>
            <a:ext cx="5954487" cy="5013007"/>
          </a:xfrm>
        </p:spPr>
        <p:txBody>
          <a:bodyPr>
            <a:normAutofit fontScale="77500" lnSpcReduction="20000"/>
          </a:bodyPr>
          <a:lstStyle/>
          <a:p>
            <a:r>
              <a:rPr lang="en-US" dirty="0"/>
              <a:t>A total of 9 sites were samples across the State of Florida</a:t>
            </a:r>
          </a:p>
          <a:p>
            <a:endParaRPr lang="en-US" dirty="0"/>
          </a:p>
          <a:p>
            <a:r>
              <a:rPr lang="en-US" dirty="0"/>
              <a:t>Sites were selected from Developed, Agriculture &amp; Natural hotspots</a:t>
            </a:r>
          </a:p>
          <a:p>
            <a:pPr lvl="1"/>
            <a:r>
              <a:rPr lang="en-US" dirty="0"/>
              <a:t>3 </a:t>
            </a:r>
            <a:r>
              <a:rPr lang="en-US" dirty="0">
                <a:solidFill>
                  <a:srgbClr val="FF0000"/>
                </a:solidFill>
              </a:rPr>
              <a:t>Developed</a:t>
            </a:r>
          </a:p>
          <a:p>
            <a:pPr lvl="1"/>
            <a:r>
              <a:rPr lang="en-US" dirty="0"/>
              <a:t>3 </a:t>
            </a:r>
            <a:r>
              <a:rPr lang="en-US" dirty="0">
                <a:solidFill>
                  <a:schemeClr val="accent2"/>
                </a:solidFill>
              </a:rPr>
              <a:t>Agriculture</a:t>
            </a:r>
          </a:p>
          <a:p>
            <a:pPr lvl="1"/>
            <a:r>
              <a:rPr lang="en-US" dirty="0"/>
              <a:t>3 </a:t>
            </a:r>
            <a:r>
              <a:rPr lang="en-US" dirty="0">
                <a:solidFill>
                  <a:srgbClr val="00B050"/>
                </a:solidFill>
              </a:rPr>
              <a:t>Natural</a:t>
            </a:r>
          </a:p>
          <a:p>
            <a:pPr lvl="1"/>
            <a:endParaRPr lang="en-US" dirty="0"/>
          </a:p>
          <a:p>
            <a:r>
              <a:rPr lang="en-US" dirty="0"/>
              <a:t>3 treatment groups were collected, prepared, sequenced &amp; analyzed:</a:t>
            </a:r>
          </a:p>
          <a:p>
            <a:pPr marL="0" indent="0">
              <a:buNone/>
            </a:pPr>
            <a:endParaRPr lang="en-US" dirty="0"/>
          </a:p>
          <a:p>
            <a:pPr lvl="1"/>
            <a:r>
              <a:rPr lang="en-US" dirty="0"/>
              <a:t>Culture Independent (CI) </a:t>
            </a:r>
          </a:p>
          <a:p>
            <a:pPr marL="457200" lvl="1" indent="0">
              <a:buNone/>
            </a:pPr>
            <a:endParaRPr lang="en-US" dirty="0"/>
          </a:p>
          <a:p>
            <a:pPr lvl="1"/>
            <a:r>
              <a:rPr lang="en-US" dirty="0"/>
              <a:t>General Enrichment (2x BPW) </a:t>
            </a:r>
          </a:p>
          <a:p>
            <a:pPr marL="457200" lvl="1" indent="0">
              <a:buNone/>
            </a:pPr>
            <a:endParaRPr lang="en-US" dirty="0"/>
          </a:p>
          <a:p>
            <a:pPr lvl="1"/>
            <a:r>
              <a:rPr lang="en-US" i="1" dirty="0"/>
              <a:t>Salmonella</a:t>
            </a:r>
            <a:r>
              <a:rPr lang="en-US" dirty="0"/>
              <a:t> selective enrichment (RV/TT)</a:t>
            </a:r>
          </a:p>
          <a:p>
            <a:endParaRPr lang="en-US" dirty="0"/>
          </a:p>
        </p:txBody>
      </p:sp>
    </p:spTree>
    <p:extLst>
      <p:ext uri="{BB962C8B-B14F-4D97-AF65-F5344CB8AC3E}">
        <p14:creationId xmlns:p14="http://schemas.microsoft.com/office/powerpoint/2010/main" val="1557539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 bar chart&#10;&#10;Description automatically generated">
            <a:extLst>
              <a:ext uri="{FF2B5EF4-FFF2-40B4-BE49-F238E27FC236}">
                <a16:creationId xmlns:a16="http://schemas.microsoft.com/office/drawing/2014/main" id="{463EBED1-C570-CECF-C54E-E91F04BEA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783174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71E6780A-F16B-6F6D-3E99-7F590D141D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11" y="67112"/>
            <a:ext cx="11992978" cy="3271724"/>
          </a:xfrm>
          <a:prstGeom prst="rect">
            <a:avLst/>
          </a:prstGeom>
        </p:spPr>
      </p:pic>
      <p:sp>
        <p:nvSpPr>
          <p:cNvPr id="3" name="Rectangle 2">
            <a:extLst>
              <a:ext uri="{FF2B5EF4-FFF2-40B4-BE49-F238E27FC236}">
                <a16:creationId xmlns:a16="http://schemas.microsoft.com/office/drawing/2014/main" id="{A7221CBD-F984-18F7-58D9-9C690CB5730A}"/>
              </a:ext>
            </a:extLst>
          </p:cNvPr>
          <p:cNvSpPr/>
          <p:nvPr/>
        </p:nvSpPr>
        <p:spPr>
          <a:xfrm>
            <a:off x="4759269" y="939584"/>
            <a:ext cx="2919370" cy="5872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E09F314-4C8E-30C5-D3CF-7953A12E31B9}"/>
              </a:ext>
            </a:extLst>
          </p:cNvPr>
          <p:cNvSpPr/>
          <p:nvPr/>
        </p:nvSpPr>
        <p:spPr>
          <a:xfrm>
            <a:off x="4759269" y="2105670"/>
            <a:ext cx="2919370" cy="1233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iagram&#10;&#10;Description automatically generated">
            <a:extLst>
              <a:ext uri="{FF2B5EF4-FFF2-40B4-BE49-F238E27FC236}">
                <a16:creationId xmlns:a16="http://schemas.microsoft.com/office/drawing/2014/main" id="{096C1ACB-5172-1CE0-D512-ACEB320ADD06}"/>
              </a:ext>
            </a:extLst>
          </p:cNvPr>
          <p:cNvPicPr>
            <a:picLocks noChangeAspect="1"/>
          </p:cNvPicPr>
          <p:nvPr/>
        </p:nvPicPr>
        <p:blipFill rotWithShape="1">
          <a:blip r:embed="rId3">
            <a:extLst>
              <a:ext uri="{28A0092B-C50C-407E-A947-70E740481C1C}">
                <a14:useLocalDpi xmlns:a14="http://schemas.microsoft.com/office/drawing/2010/main" val="0"/>
              </a:ext>
            </a:extLst>
          </a:blip>
          <a:srcRect t="1126" r="6713" b="48615"/>
          <a:stretch/>
        </p:blipFill>
        <p:spPr>
          <a:xfrm>
            <a:off x="99511" y="3519165"/>
            <a:ext cx="7674571" cy="3093295"/>
          </a:xfrm>
          <a:prstGeom prst="rect">
            <a:avLst/>
          </a:prstGeom>
        </p:spPr>
      </p:pic>
      <p:sp>
        <p:nvSpPr>
          <p:cNvPr id="5" name="TextBox 4">
            <a:extLst>
              <a:ext uri="{FF2B5EF4-FFF2-40B4-BE49-F238E27FC236}">
                <a16:creationId xmlns:a16="http://schemas.microsoft.com/office/drawing/2014/main" id="{53312604-D98F-2DB3-8C03-082149CF8C6A}"/>
              </a:ext>
            </a:extLst>
          </p:cNvPr>
          <p:cNvSpPr txBox="1"/>
          <p:nvPr/>
        </p:nvSpPr>
        <p:spPr>
          <a:xfrm>
            <a:off x="6593747" y="6483111"/>
            <a:ext cx="5239930" cy="307777"/>
          </a:xfrm>
          <a:prstGeom prst="rect">
            <a:avLst/>
          </a:prstGeom>
          <a:noFill/>
        </p:spPr>
        <p:txBody>
          <a:bodyPr wrap="square">
            <a:spAutoFit/>
          </a:bodyPr>
          <a:lstStyle/>
          <a:p>
            <a:pPr algn="ctr"/>
            <a:r>
              <a:rPr lang="en-US" sz="1400" dirty="0">
                <a:hlinkClick r:id="rId4"/>
              </a:rPr>
              <a:t>https://www.ncbi.nlm.nih.gov/pathogens/isolates/#PDT000274118.2</a:t>
            </a:r>
            <a:r>
              <a:rPr lang="en-US" sz="1400" dirty="0"/>
              <a:t> </a:t>
            </a:r>
          </a:p>
        </p:txBody>
      </p:sp>
      <p:sp>
        <p:nvSpPr>
          <p:cNvPr id="2" name="Title 1">
            <a:extLst>
              <a:ext uri="{FF2B5EF4-FFF2-40B4-BE49-F238E27FC236}">
                <a16:creationId xmlns:a16="http://schemas.microsoft.com/office/drawing/2014/main" id="{B59FDC28-F702-E323-693C-C02AC54D7878}"/>
              </a:ext>
            </a:extLst>
          </p:cNvPr>
          <p:cNvSpPr>
            <a:spLocks noGrp="1"/>
          </p:cNvSpPr>
          <p:nvPr>
            <p:ph type="title"/>
          </p:nvPr>
        </p:nvSpPr>
        <p:spPr>
          <a:xfrm>
            <a:off x="6852559" y="4619034"/>
            <a:ext cx="5239930" cy="893555"/>
          </a:xfrm>
        </p:spPr>
        <p:txBody>
          <a:bodyPr>
            <a:normAutofit/>
          </a:bodyPr>
          <a:lstStyle/>
          <a:p>
            <a:pPr algn="ctr"/>
            <a:r>
              <a:rPr lang="en-US" sz="5400" b="1" dirty="0"/>
              <a:t>FL-Agr-RV-Site4-A</a:t>
            </a:r>
          </a:p>
        </p:txBody>
      </p:sp>
    </p:spTree>
    <p:extLst>
      <p:ext uri="{BB962C8B-B14F-4D97-AF65-F5344CB8AC3E}">
        <p14:creationId xmlns:p14="http://schemas.microsoft.com/office/powerpoint/2010/main" val="4256113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695C-6D93-3FFA-2420-4D4BC4D33617}"/>
              </a:ext>
            </a:extLst>
          </p:cNvPr>
          <p:cNvSpPr>
            <a:spLocks noGrp="1"/>
          </p:cNvSpPr>
          <p:nvPr>
            <p:ph type="title"/>
          </p:nvPr>
        </p:nvSpPr>
        <p:spPr>
          <a:xfrm>
            <a:off x="206828" y="71212"/>
            <a:ext cx="10515600" cy="1006476"/>
          </a:xfrm>
        </p:spPr>
        <p:txBody>
          <a:bodyPr>
            <a:normAutofit/>
          </a:bodyPr>
          <a:lstStyle/>
          <a:p>
            <a:r>
              <a:rPr lang="en-US" sz="3200" dirty="0"/>
              <a:t>Comparing </a:t>
            </a:r>
            <a:r>
              <a:rPr lang="en-US" sz="3200" dirty="0" err="1"/>
              <a:t>bettercallsal</a:t>
            </a:r>
            <a:r>
              <a:rPr lang="en-US" sz="3200" dirty="0"/>
              <a:t> to WGS</a:t>
            </a:r>
          </a:p>
        </p:txBody>
      </p:sp>
      <p:graphicFrame>
        <p:nvGraphicFramePr>
          <p:cNvPr id="3" name="Table 2">
            <a:extLst>
              <a:ext uri="{FF2B5EF4-FFF2-40B4-BE49-F238E27FC236}">
                <a16:creationId xmlns:a16="http://schemas.microsoft.com/office/drawing/2014/main" id="{8706F1B0-3902-08F2-CCC4-84430F62C183}"/>
              </a:ext>
            </a:extLst>
          </p:cNvPr>
          <p:cNvGraphicFramePr>
            <a:graphicFrameLocks noGrp="1"/>
          </p:cNvGraphicFramePr>
          <p:nvPr>
            <p:extLst>
              <p:ext uri="{D42A27DB-BD31-4B8C-83A1-F6EECF244321}">
                <p14:modId xmlns:p14="http://schemas.microsoft.com/office/powerpoint/2010/main" val="1665932385"/>
              </p:ext>
            </p:extLst>
          </p:nvPr>
        </p:nvGraphicFramePr>
        <p:xfrm>
          <a:off x="1795008" y="881743"/>
          <a:ext cx="8263392" cy="5553850"/>
        </p:xfrm>
        <a:graphic>
          <a:graphicData uri="http://schemas.openxmlformats.org/drawingml/2006/table">
            <a:tbl>
              <a:tblPr>
                <a:tableStyleId>{5C22544A-7EE6-4342-B048-85BDC9FD1C3A}</a:tableStyleId>
              </a:tblPr>
              <a:tblGrid>
                <a:gridCol w="1081595">
                  <a:extLst>
                    <a:ext uri="{9D8B030D-6E8A-4147-A177-3AD203B41FA5}">
                      <a16:colId xmlns:a16="http://schemas.microsoft.com/office/drawing/2014/main" val="23505534"/>
                    </a:ext>
                  </a:extLst>
                </a:gridCol>
                <a:gridCol w="692221">
                  <a:extLst>
                    <a:ext uri="{9D8B030D-6E8A-4147-A177-3AD203B41FA5}">
                      <a16:colId xmlns:a16="http://schemas.microsoft.com/office/drawing/2014/main" val="3868650129"/>
                    </a:ext>
                  </a:extLst>
                </a:gridCol>
                <a:gridCol w="2163192">
                  <a:extLst>
                    <a:ext uri="{9D8B030D-6E8A-4147-A177-3AD203B41FA5}">
                      <a16:colId xmlns:a16="http://schemas.microsoft.com/office/drawing/2014/main" val="4087703926"/>
                    </a:ext>
                  </a:extLst>
                </a:gridCol>
                <a:gridCol w="2163192">
                  <a:extLst>
                    <a:ext uri="{9D8B030D-6E8A-4147-A177-3AD203B41FA5}">
                      <a16:colId xmlns:a16="http://schemas.microsoft.com/office/drawing/2014/main" val="1717469465"/>
                    </a:ext>
                  </a:extLst>
                </a:gridCol>
                <a:gridCol w="2163192">
                  <a:extLst>
                    <a:ext uri="{9D8B030D-6E8A-4147-A177-3AD203B41FA5}">
                      <a16:colId xmlns:a16="http://schemas.microsoft.com/office/drawing/2014/main" val="173513511"/>
                    </a:ext>
                  </a:extLst>
                </a:gridCol>
              </a:tblGrid>
              <a:tr h="340761">
                <a:tc>
                  <a:txBody>
                    <a:bodyPr/>
                    <a:lstStyle/>
                    <a:p>
                      <a:pPr algn="ctr" fontAlgn="ctr"/>
                      <a:r>
                        <a:rPr lang="en-US" sz="1200" b="1" u="none" strike="noStrike" dirty="0">
                          <a:effectLst/>
                        </a:rPr>
                        <a:t>Group</a:t>
                      </a:r>
                      <a:endParaRPr lang="en-US" sz="1200" b="1"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u="none" strike="noStrike">
                          <a:effectLst/>
                        </a:rPr>
                        <a:t>Site</a:t>
                      </a:r>
                      <a:endParaRPr lang="en-US" sz="1200" b="1"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u="none" strike="noStrike" dirty="0">
                          <a:effectLst/>
                        </a:rPr>
                        <a:t>RV/TT</a:t>
                      </a:r>
                      <a:endParaRPr lang="en-US" sz="1200" b="1"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u="none" strike="noStrike">
                          <a:effectLst/>
                        </a:rPr>
                        <a:t>Bettercallsal (RV/TT QMGS)</a:t>
                      </a:r>
                      <a:endParaRPr lang="en-US" sz="1200" b="1"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u="none" strike="noStrike" dirty="0">
                          <a:effectLst/>
                        </a:rPr>
                        <a:t>Isolates</a:t>
                      </a:r>
                      <a:endParaRPr lang="en-US" sz="1200" b="1"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4383833"/>
                  </a:ext>
                </a:extLst>
              </a:tr>
              <a:tr h="197377">
                <a:tc rowSpan="6">
                  <a:txBody>
                    <a:bodyPr/>
                    <a:lstStyle/>
                    <a:p>
                      <a:pPr algn="ctr" fontAlgn="ctr"/>
                      <a:r>
                        <a:rPr lang="en-US" sz="1200" u="none" strike="noStrike" dirty="0">
                          <a:effectLst/>
                        </a:rPr>
                        <a:t>Developed</a:t>
                      </a:r>
                      <a:endParaRPr lang="en-US" sz="1200" b="1"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200" u="none" strike="noStrike">
                          <a:effectLst/>
                        </a:rPr>
                        <a:t>1</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a:effectLst/>
                        </a:rPr>
                        <a:t>RV</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NA</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a:effectLst/>
                        </a:rPr>
                        <a:t>NA</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86846"/>
                  </a:ext>
                </a:extLst>
              </a:tr>
              <a:tr h="197377">
                <a:tc vMerge="1">
                  <a:txBody>
                    <a:bodyPr/>
                    <a:lstStyle/>
                    <a:p>
                      <a:endParaRPr lang="en-US"/>
                    </a:p>
                  </a:txBody>
                  <a:tcPr/>
                </a:tc>
                <a:tc vMerge="1">
                  <a:txBody>
                    <a:bodyPr/>
                    <a:lstStyle/>
                    <a:p>
                      <a:endParaRPr lang="en-US"/>
                    </a:p>
                  </a:txBody>
                  <a:tcPr/>
                </a:tc>
                <a:tc>
                  <a:txBody>
                    <a:bodyPr/>
                    <a:lstStyle/>
                    <a:p>
                      <a:pPr algn="ctr" fontAlgn="ctr"/>
                      <a:r>
                        <a:rPr lang="en-US" sz="1200" u="none" strike="noStrike" dirty="0">
                          <a:effectLst/>
                        </a:rPr>
                        <a:t>TT</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NA</a:t>
                      </a:r>
                      <a:endParaRPr lang="en-US" sz="1200" b="0" i="0" u="none" strike="noStrike" dirty="0">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NA</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573012"/>
                  </a:ext>
                </a:extLst>
              </a:tr>
              <a:tr h="197377">
                <a:tc vMerge="1">
                  <a:txBody>
                    <a:bodyPr/>
                    <a:lstStyle/>
                    <a:p>
                      <a:endParaRPr lang="en-US"/>
                    </a:p>
                  </a:txBody>
                  <a:tcPr/>
                </a:tc>
                <a:tc rowSpan="2">
                  <a:txBody>
                    <a:bodyPr/>
                    <a:lstStyle/>
                    <a:p>
                      <a:pPr algn="ctr" fontAlgn="ctr"/>
                      <a:r>
                        <a:rPr lang="en-US" sz="1200" u="none" strike="noStrike">
                          <a:effectLst/>
                        </a:rPr>
                        <a:t>2</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a:effectLst/>
                        </a:rPr>
                        <a:t>RV</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Barranquilla*</a:t>
                      </a:r>
                      <a:endParaRPr lang="en-US" sz="1200" b="0" i="0" u="none" strike="noStrike" dirty="0">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err="1">
                          <a:effectLst/>
                        </a:rPr>
                        <a:t>Gaminara</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4362339"/>
                  </a:ext>
                </a:extLst>
              </a:tr>
              <a:tr h="197377">
                <a:tc vMerge="1">
                  <a:txBody>
                    <a:bodyPr/>
                    <a:lstStyle/>
                    <a:p>
                      <a:endParaRPr lang="en-US"/>
                    </a:p>
                  </a:txBody>
                  <a:tcPr/>
                </a:tc>
                <a:tc vMerge="1">
                  <a:txBody>
                    <a:bodyPr/>
                    <a:lstStyle/>
                    <a:p>
                      <a:endParaRPr lang="en-US"/>
                    </a:p>
                  </a:txBody>
                  <a:tcPr/>
                </a:tc>
                <a:tc>
                  <a:txBody>
                    <a:bodyPr/>
                    <a:lstStyle/>
                    <a:p>
                      <a:pPr algn="ctr" fontAlgn="ctr"/>
                      <a:r>
                        <a:rPr lang="en-US" sz="1200" u="none" strike="noStrike">
                          <a:effectLst/>
                        </a:rPr>
                        <a:t>TT</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Gaminara</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Gaminara</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64545685"/>
                  </a:ext>
                </a:extLst>
              </a:tr>
              <a:tr h="197377">
                <a:tc vMerge="1">
                  <a:txBody>
                    <a:bodyPr/>
                    <a:lstStyle/>
                    <a:p>
                      <a:endParaRPr lang="en-US"/>
                    </a:p>
                  </a:txBody>
                  <a:tcPr/>
                </a:tc>
                <a:tc rowSpan="2">
                  <a:txBody>
                    <a:bodyPr/>
                    <a:lstStyle/>
                    <a:p>
                      <a:pPr algn="ctr" fontAlgn="ctr"/>
                      <a:r>
                        <a:rPr lang="en-US" sz="1200" u="none" strike="noStrike">
                          <a:effectLst/>
                        </a:rPr>
                        <a:t>3</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RV</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Muenchen</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Muenchen</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0834543"/>
                  </a:ext>
                </a:extLst>
              </a:tr>
              <a:tr h="197377">
                <a:tc vMerge="1">
                  <a:txBody>
                    <a:bodyPr/>
                    <a:lstStyle/>
                    <a:p>
                      <a:endParaRPr lang="en-US"/>
                    </a:p>
                  </a:txBody>
                  <a:tcPr/>
                </a:tc>
                <a:tc vMerge="1">
                  <a:txBody>
                    <a:bodyPr/>
                    <a:lstStyle/>
                    <a:p>
                      <a:endParaRPr lang="en-US"/>
                    </a:p>
                  </a:txBody>
                  <a:tcPr/>
                </a:tc>
                <a:tc>
                  <a:txBody>
                    <a:bodyPr/>
                    <a:lstStyle/>
                    <a:p>
                      <a:pPr algn="ctr" fontAlgn="ctr"/>
                      <a:r>
                        <a:rPr lang="en-US" sz="1200" u="none" strike="noStrike">
                          <a:effectLst/>
                        </a:rPr>
                        <a:t>TT</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Muenchen</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Muenchen</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3049788"/>
                  </a:ext>
                </a:extLst>
              </a:tr>
              <a:tr h="197377">
                <a:tc>
                  <a:txBody>
                    <a:bodyPr/>
                    <a:lstStyle/>
                    <a:p>
                      <a:pPr algn="ctr" fontAlgn="ctr"/>
                      <a:r>
                        <a:rPr lang="en-US" sz="1200" u="none" strike="noStrike">
                          <a:effectLst/>
                        </a:rPr>
                        <a:t> </a:t>
                      </a:r>
                      <a:endParaRPr lang="en-US" sz="1200" b="1"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 </a:t>
                      </a:r>
                      <a:endParaRPr lang="en-US" sz="1200" b="0" i="0" u="none" strike="noStrike">
                        <a:solidFill>
                          <a:srgbClr val="FF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 </a:t>
                      </a:r>
                      <a:endParaRPr lang="en-US" sz="1200" b="0" i="0" u="none" strike="noStrike">
                        <a:solidFill>
                          <a:srgbClr val="FF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102096"/>
                  </a:ext>
                </a:extLst>
              </a:tr>
              <a:tr h="197377">
                <a:tc rowSpan="6">
                  <a:txBody>
                    <a:bodyPr/>
                    <a:lstStyle/>
                    <a:p>
                      <a:pPr algn="ctr" fontAlgn="ctr"/>
                      <a:r>
                        <a:rPr lang="en-US" sz="1200" u="none" strike="noStrike">
                          <a:effectLst/>
                        </a:rPr>
                        <a:t>Natural</a:t>
                      </a:r>
                      <a:endParaRPr lang="en-US" sz="1200" b="1"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200" u="none" strike="noStrike">
                          <a:effectLst/>
                        </a:rPr>
                        <a:t>5</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a:effectLst/>
                        </a:rPr>
                        <a:t>RV</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Weltevreden</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NA</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4495054"/>
                  </a:ext>
                </a:extLst>
              </a:tr>
              <a:tr h="197377">
                <a:tc vMerge="1">
                  <a:txBody>
                    <a:bodyPr/>
                    <a:lstStyle/>
                    <a:p>
                      <a:endParaRPr lang="en-US"/>
                    </a:p>
                  </a:txBody>
                  <a:tcPr/>
                </a:tc>
                <a:tc vMerge="1">
                  <a:txBody>
                    <a:bodyPr/>
                    <a:lstStyle/>
                    <a:p>
                      <a:endParaRPr lang="en-US"/>
                    </a:p>
                  </a:txBody>
                  <a:tcPr/>
                </a:tc>
                <a:tc>
                  <a:txBody>
                    <a:bodyPr/>
                    <a:lstStyle/>
                    <a:p>
                      <a:pPr algn="ctr" fontAlgn="ctr"/>
                      <a:r>
                        <a:rPr lang="en-US" sz="1200" u="none" strike="noStrike">
                          <a:effectLst/>
                        </a:rPr>
                        <a:t>TT</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Weltevreden</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Na</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3674398"/>
                  </a:ext>
                </a:extLst>
              </a:tr>
              <a:tr h="197377">
                <a:tc vMerge="1">
                  <a:txBody>
                    <a:bodyPr/>
                    <a:lstStyle/>
                    <a:p>
                      <a:endParaRPr lang="en-US"/>
                    </a:p>
                  </a:txBody>
                  <a:tcPr/>
                </a:tc>
                <a:tc rowSpan="2">
                  <a:txBody>
                    <a:bodyPr/>
                    <a:lstStyle/>
                    <a:p>
                      <a:pPr algn="ctr" fontAlgn="ctr"/>
                      <a:r>
                        <a:rPr lang="en-US" sz="1200" u="none" strike="noStrike">
                          <a:effectLst/>
                        </a:rPr>
                        <a:t>6</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RV</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200" u="none" strike="noStrike">
                          <a:effectLst/>
                        </a:rPr>
                        <a:t>IIIb 35:l,v:z35 | IIIb 60:r:z</a:t>
                      </a:r>
                      <a:endParaRPr lang="pl-PL"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IIIb 60:r:z</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3572906"/>
                  </a:ext>
                </a:extLst>
              </a:tr>
              <a:tr h="197377">
                <a:tc vMerge="1">
                  <a:txBody>
                    <a:bodyPr/>
                    <a:lstStyle/>
                    <a:p>
                      <a:endParaRPr lang="en-US"/>
                    </a:p>
                  </a:txBody>
                  <a:tcPr/>
                </a:tc>
                <a:tc vMerge="1">
                  <a:txBody>
                    <a:bodyPr/>
                    <a:lstStyle/>
                    <a:p>
                      <a:endParaRPr lang="en-US"/>
                    </a:p>
                  </a:txBody>
                  <a:tcPr/>
                </a:tc>
                <a:tc>
                  <a:txBody>
                    <a:bodyPr/>
                    <a:lstStyle/>
                    <a:p>
                      <a:pPr algn="ctr" fontAlgn="ctr"/>
                      <a:r>
                        <a:rPr lang="en-US" sz="1200" u="none" strike="noStrike">
                          <a:effectLst/>
                        </a:rPr>
                        <a:t>TT</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NA</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NA</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7564845"/>
                  </a:ext>
                </a:extLst>
              </a:tr>
              <a:tr h="197377">
                <a:tc vMerge="1">
                  <a:txBody>
                    <a:bodyPr/>
                    <a:lstStyle/>
                    <a:p>
                      <a:endParaRPr lang="en-US"/>
                    </a:p>
                  </a:txBody>
                  <a:tcPr/>
                </a:tc>
                <a:tc rowSpan="2">
                  <a:txBody>
                    <a:bodyPr/>
                    <a:lstStyle/>
                    <a:p>
                      <a:pPr algn="ctr" fontAlgn="ctr"/>
                      <a:r>
                        <a:rPr lang="en-US" sz="1200" u="none" strike="noStrike">
                          <a:effectLst/>
                        </a:rPr>
                        <a:t>7</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a:effectLst/>
                        </a:rPr>
                        <a:t>RV</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IIIb 60:r:z</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IIIb 60:r:z</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403197"/>
                  </a:ext>
                </a:extLst>
              </a:tr>
              <a:tr h="197377">
                <a:tc vMerge="1">
                  <a:txBody>
                    <a:bodyPr/>
                    <a:lstStyle/>
                    <a:p>
                      <a:endParaRPr lang="en-US"/>
                    </a:p>
                  </a:txBody>
                  <a:tcPr/>
                </a:tc>
                <a:tc vMerge="1">
                  <a:txBody>
                    <a:bodyPr/>
                    <a:lstStyle/>
                    <a:p>
                      <a:endParaRPr lang="en-US"/>
                    </a:p>
                  </a:txBody>
                  <a:tcPr/>
                </a:tc>
                <a:tc>
                  <a:txBody>
                    <a:bodyPr/>
                    <a:lstStyle/>
                    <a:p>
                      <a:pPr algn="ctr" fontAlgn="ctr"/>
                      <a:r>
                        <a:rPr lang="en-US" sz="1200" u="none" strike="noStrike" dirty="0">
                          <a:effectLst/>
                        </a:rPr>
                        <a:t>TT</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err="1">
                          <a:effectLst/>
                        </a:rPr>
                        <a:t>IIIb</a:t>
                      </a:r>
                      <a:r>
                        <a:rPr lang="en-US" sz="1200" u="none" strike="noStrike" dirty="0">
                          <a:effectLst/>
                        </a:rPr>
                        <a:t> 60:r:z</a:t>
                      </a:r>
                      <a:endParaRPr lang="en-US" sz="1200" b="0" i="0" u="none" strike="noStrike" dirty="0">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IIIb 60:r:z</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2469720"/>
                  </a:ext>
                </a:extLst>
              </a:tr>
              <a:tr h="197377">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2983223"/>
                  </a:ext>
                </a:extLst>
              </a:tr>
              <a:tr h="317810">
                <a:tc rowSpan="6">
                  <a:txBody>
                    <a:bodyPr/>
                    <a:lstStyle/>
                    <a:p>
                      <a:pPr algn="ctr" fontAlgn="ctr"/>
                      <a:r>
                        <a:rPr lang="en-US" sz="1200" u="none" strike="noStrike">
                          <a:effectLst/>
                        </a:rPr>
                        <a:t>Agriculture</a:t>
                      </a:r>
                      <a:endParaRPr lang="en-US" sz="1200" b="1"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200" u="none" strike="noStrike">
                          <a:effectLst/>
                        </a:rPr>
                        <a:t>4</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RV</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dirty="0">
                          <a:effectLst/>
                        </a:rPr>
                        <a:t>Baildon | </a:t>
                      </a:r>
                      <a:r>
                        <a:rPr lang="en-US" sz="1200" u="none" strike="noStrike" dirty="0" err="1">
                          <a:effectLst/>
                        </a:rPr>
                        <a:t>IIIb</a:t>
                      </a:r>
                      <a:r>
                        <a:rPr lang="en-US" sz="1200" u="none" strike="noStrike" dirty="0">
                          <a:effectLst/>
                        </a:rPr>
                        <a:t> 61:r:z | Rubislaw</a:t>
                      </a:r>
                      <a:endParaRPr lang="en-US" sz="1200" b="0" i="0" u="none" strike="noStrike" dirty="0">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Baildon | Rubislaw</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418410"/>
                  </a:ext>
                </a:extLst>
              </a:tr>
              <a:tr h="197377">
                <a:tc vMerge="1">
                  <a:txBody>
                    <a:bodyPr/>
                    <a:lstStyle/>
                    <a:p>
                      <a:endParaRPr lang="en-US"/>
                    </a:p>
                  </a:txBody>
                  <a:tcPr/>
                </a:tc>
                <a:tc vMerge="1">
                  <a:txBody>
                    <a:bodyPr/>
                    <a:lstStyle/>
                    <a:p>
                      <a:endParaRPr lang="en-US"/>
                    </a:p>
                  </a:txBody>
                  <a:tcPr/>
                </a:tc>
                <a:tc>
                  <a:txBody>
                    <a:bodyPr/>
                    <a:lstStyle/>
                    <a:p>
                      <a:pPr algn="ctr" fontAlgn="ctr"/>
                      <a:r>
                        <a:rPr lang="en-US" sz="1200" u="none" strike="noStrike">
                          <a:effectLst/>
                        </a:rPr>
                        <a:t>TT</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Baildon | Rubislaw</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Baildon</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7483828"/>
                  </a:ext>
                </a:extLst>
              </a:tr>
              <a:tr h="388230">
                <a:tc vMerge="1">
                  <a:txBody>
                    <a:bodyPr/>
                    <a:lstStyle/>
                    <a:p>
                      <a:endParaRPr lang="en-US"/>
                    </a:p>
                  </a:txBody>
                  <a:tcPr/>
                </a:tc>
                <a:tc rowSpan="2">
                  <a:txBody>
                    <a:bodyPr/>
                    <a:lstStyle/>
                    <a:p>
                      <a:pPr algn="ctr" fontAlgn="ctr"/>
                      <a:r>
                        <a:rPr lang="en-US" sz="1200" u="none" strike="noStrike">
                          <a:effectLst/>
                        </a:rPr>
                        <a:t>8</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RV</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pl-PL" sz="1200" u="none" strike="noStrike" dirty="0">
                          <a:effectLst/>
                        </a:rPr>
                        <a:t>IIIb 47:k:z53 | IV 50:z4,z23:1,7 | Litchfield</a:t>
                      </a:r>
                      <a:endParaRPr lang="pl-PL" sz="1200" b="0" i="0" u="none" strike="noStrike" dirty="0">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err="1">
                          <a:effectLst/>
                        </a:rPr>
                        <a:t>IIIb</a:t>
                      </a:r>
                      <a:r>
                        <a:rPr lang="en-US" sz="1200" u="none" strike="noStrike" dirty="0">
                          <a:effectLst/>
                        </a:rPr>
                        <a:t> 47:k:z53</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2606766"/>
                  </a:ext>
                </a:extLst>
              </a:tr>
              <a:tr h="388230">
                <a:tc vMerge="1">
                  <a:txBody>
                    <a:bodyPr/>
                    <a:lstStyle/>
                    <a:p>
                      <a:endParaRPr lang="en-US"/>
                    </a:p>
                  </a:txBody>
                  <a:tcPr/>
                </a:tc>
                <a:tc vMerge="1">
                  <a:txBody>
                    <a:bodyPr/>
                    <a:lstStyle/>
                    <a:p>
                      <a:endParaRPr lang="en-US"/>
                    </a:p>
                  </a:txBody>
                  <a:tcPr/>
                </a:tc>
                <a:tc>
                  <a:txBody>
                    <a:bodyPr/>
                    <a:lstStyle/>
                    <a:p>
                      <a:pPr algn="ctr" fontAlgn="ctr"/>
                      <a:r>
                        <a:rPr lang="en-US" sz="1200" u="none" strike="noStrike">
                          <a:effectLst/>
                        </a:rPr>
                        <a:t>TT</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Gaminara | IIIb 47:k:z53 | Litchfield | Litchfield</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Gaminara | IIIb 47:k:z53 | Rubislaw</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6173112"/>
                  </a:ext>
                </a:extLst>
              </a:tr>
              <a:tr h="579082">
                <a:tc vMerge="1">
                  <a:txBody>
                    <a:bodyPr/>
                    <a:lstStyle/>
                    <a:p>
                      <a:endParaRPr lang="en-US"/>
                    </a:p>
                  </a:txBody>
                  <a:tcPr/>
                </a:tc>
                <a:tc rowSpan="2">
                  <a:txBody>
                    <a:bodyPr/>
                    <a:lstStyle/>
                    <a:p>
                      <a:pPr algn="ctr" fontAlgn="ctr"/>
                      <a:r>
                        <a:rPr lang="en-US" sz="1200" u="none" strike="noStrike">
                          <a:effectLst/>
                        </a:rPr>
                        <a:t>9</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a:effectLst/>
                        </a:rPr>
                        <a:t>RV</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Glostrup or Chomedey | Poona | Rubislaw | Saintpaul | Typhimurium</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a:effectLst/>
                        </a:rPr>
                        <a:t>Rubislaw | </a:t>
                      </a:r>
                      <a:r>
                        <a:rPr lang="en-US" sz="1200" u="none" strike="noStrike" dirty="0" err="1">
                          <a:effectLst/>
                        </a:rPr>
                        <a:t>Abaetetuba</a:t>
                      </a:r>
                      <a:r>
                        <a:rPr lang="en-US" sz="1200" u="none" strike="noStrike" dirty="0">
                          <a:effectLst/>
                        </a:rPr>
                        <a:t> | </a:t>
                      </a:r>
                      <a:r>
                        <a:rPr lang="en-US" sz="1200" u="none" strike="noStrike" dirty="0" err="1">
                          <a:effectLst/>
                        </a:rPr>
                        <a:t>IIIb</a:t>
                      </a:r>
                      <a:r>
                        <a:rPr lang="en-US" sz="1200" u="none" strike="noStrike" dirty="0">
                          <a:effectLst/>
                        </a:rPr>
                        <a:t> 47:k:z53</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7774666"/>
                  </a:ext>
                </a:extLst>
              </a:tr>
              <a:tr h="579082">
                <a:tc vMerge="1">
                  <a:txBody>
                    <a:bodyPr/>
                    <a:lstStyle/>
                    <a:p>
                      <a:endParaRPr lang="en-US"/>
                    </a:p>
                  </a:txBody>
                  <a:tcPr/>
                </a:tc>
                <a:tc vMerge="1">
                  <a:txBody>
                    <a:bodyPr/>
                    <a:lstStyle/>
                    <a:p>
                      <a:endParaRPr lang="en-US"/>
                    </a:p>
                  </a:txBody>
                  <a:tcPr/>
                </a:tc>
                <a:tc>
                  <a:txBody>
                    <a:bodyPr/>
                    <a:lstStyle/>
                    <a:p>
                      <a:pPr algn="ctr" fontAlgn="ctr"/>
                      <a:r>
                        <a:rPr lang="en-US" sz="1200" u="none" strike="noStrike">
                          <a:effectLst/>
                        </a:rPr>
                        <a:t>TT</a:t>
                      </a:r>
                      <a:endParaRPr lang="en-US" sz="1200" b="0" i="0" u="none" strike="noStrike">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rPr>
                        <a:t>Glostrup or Chomedey | Hartford | I 4,[5],12:i:- | Poona | Rubislaw | Saintpaul</a:t>
                      </a:r>
                      <a:endParaRPr lang="en-US" sz="1200" b="0" i="0" u="none" strike="noStrike">
                        <a:solidFill>
                          <a:srgbClr val="000000"/>
                        </a:solidFill>
                        <a:effectLst/>
                        <a:latin typeface="Calibri" panose="020F0502020204030204" pitchFamily="34" charset="0"/>
                      </a:endParaRPr>
                    </a:p>
                  </a:txBody>
                  <a:tcPr marL="6252" marR="6252" marT="625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u="none" strike="noStrike" dirty="0">
                          <a:effectLst/>
                        </a:rPr>
                        <a:t>Rubislaw | </a:t>
                      </a:r>
                      <a:r>
                        <a:rPr lang="en-US" sz="1200" u="none" strike="noStrike" dirty="0" err="1">
                          <a:effectLst/>
                        </a:rPr>
                        <a:t>Saintpaul</a:t>
                      </a:r>
                      <a:endParaRPr lang="en-US" sz="1200" b="0" i="0" u="none" strike="noStrike" dirty="0">
                        <a:solidFill>
                          <a:srgbClr val="000000"/>
                        </a:solidFill>
                        <a:effectLst/>
                        <a:latin typeface="Calibri" panose="020F0502020204030204" pitchFamily="34" charset="0"/>
                      </a:endParaRPr>
                    </a:p>
                  </a:txBody>
                  <a:tcPr marL="6252" marR="6252" marT="62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3805277"/>
                  </a:ext>
                </a:extLst>
              </a:tr>
            </a:tbl>
          </a:graphicData>
        </a:graphic>
      </p:graphicFrame>
    </p:spTree>
    <p:extLst>
      <p:ext uri="{BB962C8B-B14F-4D97-AF65-F5344CB8AC3E}">
        <p14:creationId xmlns:p14="http://schemas.microsoft.com/office/powerpoint/2010/main" val="3095666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975-613C-D253-8E03-434623703BAE}"/>
              </a:ext>
            </a:extLst>
          </p:cNvPr>
          <p:cNvSpPr>
            <a:spLocks noGrp="1"/>
          </p:cNvSpPr>
          <p:nvPr>
            <p:ph type="title"/>
          </p:nvPr>
        </p:nvSpPr>
        <p:spPr>
          <a:xfrm>
            <a:off x="175526" y="212893"/>
            <a:ext cx="10515600" cy="940994"/>
          </a:xfrm>
        </p:spPr>
        <p:txBody>
          <a:bodyPr/>
          <a:lstStyle/>
          <a:p>
            <a:r>
              <a:rPr lang="en-US" b="1" dirty="0"/>
              <a:t>Arkansas</a:t>
            </a:r>
          </a:p>
        </p:txBody>
      </p:sp>
      <p:pic>
        <p:nvPicPr>
          <p:cNvPr id="3" name="Picture 2" descr="Map&#10;&#10;Description automatically generated">
            <a:extLst>
              <a:ext uri="{FF2B5EF4-FFF2-40B4-BE49-F238E27FC236}">
                <a16:creationId xmlns:a16="http://schemas.microsoft.com/office/drawing/2014/main" id="{2C35E2E3-26CD-3EE8-F5D6-FF0092C6D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387715"/>
            <a:ext cx="6049683" cy="4936885"/>
          </a:xfrm>
          <a:prstGeom prst="rect">
            <a:avLst/>
          </a:prstGeom>
        </p:spPr>
      </p:pic>
      <p:sp>
        <p:nvSpPr>
          <p:cNvPr id="4" name="Content Placeholder 2">
            <a:extLst>
              <a:ext uri="{FF2B5EF4-FFF2-40B4-BE49-F238E27FC236}">
                <a16:creationId xmlns:a16="http://schemas.microsoft.com/office/drawing/2014/main" id="{9DD107C7-E99F-0BAE-2A0E-154A0BC5D0E9}"/>
              </a:ext>
            </a:extLst>
          </p:cNvPr>
          <p:cNvSpPr txBox="1">
            <a:spLocks/>
          </p:cNvSpPr>
          <p:nvPr/>
        </p:nvSpPr>
        <p:spPr>
          <a:xfrm>
            <a:off x="175526" y="1387715"/>
            <a:ext cx="5768074" cy="5067514"/>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total of 15 sites were samples across the State of Arkansas</a:t>
            </a:r>
          </a:p>
          <a:p>
            <a:endParaRPr lang="en-US" dirty="0"/>
          </a:p>
          <a:p>
            <a:r>
              <a:rPr lang="en-US" dirty="0"/>
              <a:t>Sites were selected from Developed, Agriculture &amp; Natural hotspots</a:t>
            </a:r>
          </a:p>
          <a:p>
            <a:pPr lvl="1"/>
            <a:r>
              <a:rPr lang="en-US" dirty="0"/>
              <a:t>5 </a:t>
            </a:r>
            <a:r>
              <a:rPr lang="en-US" dirty="0">
                <a:solidFill>
                  <a:srgbClr val="FF0000"/>
                </a:solidFill>
              </a:rPr>
              <a:t>Developed</a:t>
            </a:r>
          </a:p>
          <a:p>
            <a:pPr lvl="1"/>
            <a:r>
              <a:rPr lang="en-US" dirty="0"/>
              <a:t>5 </a:t>
            </a:r>
            <a:r>
              <a:rPr lang="en-US" dirty="0">
                <a:solidFill>
                  <a:schemeClr val="accent2"/>
                </a:solidFill>
              </a:rPr>
              <a:t>Agriculture</a:t>
            </a:r>
          </a:p>
          <a:p>
            <a:pPr lvl="1"/>
            <a:r>
              <a:rPr lang="en-US" dirty="0"/>
              <a:t>5 </a:t>
            </a:r>
            <a:r>
              <a:rPr lang="en-US" dirty="0">
                <a:solidFill>
                  <a:srgbClr val="00B050"/>
                </a:solidFill>
              </a:rPr>
              <a:t>Natural</a:t>
            </a:r>
          </a:p>
          <a:p>
            <a:pPr lvl="1"/>
            <a:endParaRPr lang="en-US" dirty="0"/>
          </a:p>
          <a:p>
            <a:r>
              <a:rPr lang="en-US" dirty="0"/>
              <a:t>3 treatment groups were collected, prepared, sequenced &amp; analyzed:</a:t>
            </a:r>
          </a:p>
          <a:p>
            <a:pPr lvl="1"/>
            <a:r>
              <a:rPr lang="en-US" dirty="0"/>
              <a:t>Culture Independent (CI)</a:t>
            </a:r>
          </a:p>
          <a:p>
            <a:pPr lvl="1"/>
            <a:r>
              <a:rPr lang="en-US" dirty="0"/>
              <a:t>General Enrichment (2x BPW)</a:t>
            </a:r>
          </a:p>
          <a:p>
            <a:pPr lvl="1"/>
            <a:r>
              <a:rPr lang="en-US" dirty="0"/>
              <a:t>Salmonella selective enrichment (RV/TT)</a:t>
            </a:r>
          </a:p>
          <a:p>
            <a:endParaRPr lang="en-US" dirty="0"/>
          </a:p>
        </p:txBody>
      </p:sp>
    </p:spTree>
    <p:extLst>
      <p:ext uri="{BB962C8B-B14F-4D97-AF65-F5344CB8AC3E}">
        <p14:creationId xmlns:p14="http://schemas.microsoft.com/office/powerpoint/2010/main" val="2537747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CE3CA-41A9-2152-4DF9-223229EBD23C}"/>
              </a:ext>
            </a:extLst>
          </p:cNvPr>
          <p:cNvSpPr>
            <a:spLocks noGrp="1"/>
          </p:cNvSpPr>
          <p:nvPr>
            <p:ph type="title"/>
          </p:nvPr>
        </p:nvSpPr>
        <p:spPr>
          <a:xfrm>
            <a:off x="838200" y="79899"/>
            <a:ext cx="10515600" cy="1046255"/>
          </a:xfrm>
        </p:spPr>
        <p:txBody>
          <a:bodyPr/>
          <a:lstStyle/>
          <a:p>
            <a:pPr algn="ctr"/>
            <a:r>
              <a:rPr lang="en-US" i="1" dirty="0"/>
              <a:t>Salmonella</a:t>
            </a:r>
            <a:r>
              <a:rPr lang="en-US" dirty="0"/>
              <a:t> serovars (</a:t>
            </a:r>
            <a:r>
              <a:rPr lang="en-US" dirty="0" err="1"/>
              <a:t>Bettercallsal</a:t>
            </a:r>
            <a:r>
              <a:rPr lang="en-US" dirty="0"/>
              <a:t>)</a:t>
            </a:r>
          </a:p>
        </p:txBody>
      </p:sp>
      <p:pic>
        <p:nvPicPr>
          <p:cNvPr id="7" name="Picture 6" descr="Chart, bar chart&#10;&#10;Description automatically generated">
            <a:extLst>
              <a:ext uri="{FF2B5EF4-FFF2-40B4-BE49-F238E27FC236}">
                <a16:creationId xmlns:a16="http://schemas.microsoft.com/office/drawing/2014/main" id="{BB83921F-45A5-120C-A131-F55CA224F4D4}"/>
              </a:ext>
            </a:extLst>
          </p:cNvPr>
          <p:cNvPicPr>
            <a:picLocks noChangeAspect="1"/>
          </p:cNvPicPr>
          <p:nvPr/>
        </p:nvPicPr>
        <p:blipFill rotWithShape="1">
          <a:blip r:embed="rId2">
            <a:extLst>
              <a:ext uri="{28A0092B-C50C-407E-A947-70E740481C1C}">
                <a14:useLocalDpi xmlns:a14="http://schemas.microsoft.com/office/drawing/2010/main" val="0"/>
              </a:ext>
            </a:extLst>
          </a:blip>
          <a:srcRect t="5826"/>
          <a:stretch/>
        </p:blipFill>
        <p:spPr>
          <a:xfrm>
            <a:off x="143541" y="1126154"/>
            <a:ext cx="9002327" cy="5651947"/>
          </a:xfrm>
          <a:prstGeom prst="rect">
            <a:avLst/>
          </a:prstGeom>
        </p:spPr>
      </p:pic>
      <p:sp>
        <p:nvSpPr>
          <p:cNvPr id="3" name="TextBox 2">
            <a:extLst>
              <a:ext uri="{FF2B5EF4-FFF2-40B4-BE49-F238E27FC236}">
                <a16:creationId xmlns:a16="http://schemas.microsoft.com/office/drawing/2014/main" id="{2631BBFD-9459-2C75-A908-1D40F0E90B77}"/>
              </a:ext>
            </a:extLst>
          </p:cNvPr>
          <p:cNvSpPr txBox="1"/>
          <p:nvPr/>
        </p:nvSpPr>
        <p:spPr>
          <a:xfrm>
            <a:off x="8902587" y="2243967"/>
            <a:ext cx="3145872" cy="923330"/>
          </a:xfrm>
          <a:prstGeom prst="rect">
            <a:avLst/>
          </a:prstGeom>
          <a:noFill/>
        </p:spPr>
        <p:txBody>
          <a:bodyPr wrap="square" rtlCol="0">
            <a:spAutoFit/>
          </a:bodyPr>
          <a:lstStyle/>
          <a:p>
            <a:pPr algn="ctr"/>
            <a:r>
              <a:rPr lang="en-US" b="1" dirty="0"/>
              <a:t>Culture Positive</a:t>
            </a:r>
          </a:p>
          <a:p>
            <a:pPr marL="285750" indent="-285750">
              <a:buFont typeface="Arial" panose="020B0604020202020204" pitchFamily="34" charset="0"/>
              <a:buChar char="•"/>
            </a:pPr>
            <a:r>
              <a:rPr lang="en-US" dirty="0"/>
              <a:t>Culture positive Salmonella found in the following sites:</a:t>
            </a:r>
          </a:p>
        </p:txBody>
      </p:sp>
      <p:graphicFrame>
        <p:nvGraphicFramePr>
          <p:cNvPr id="4" name="Object 3">
            <a:extLst>
              <a:ext uri="{FF2B5EF4-FFF2-40B4-BE49-F238E27FC236}">
                <a16:creationId xmlns:a16="http://schemas.microsoft.com/office/drawing/2014/main" id="{06A0C015-7E79-CE8F-A8A0-EF67EE420378}"/>
              </a:ext>
            </a:extLst>
          </p:cNvPr>
          <p:cNvGraphicFramePr>
            <a:graphicFrameLocks noChangeAspect="1"/>
          </p:cNvGraphicFramePr>
          <p:nvPr/>
        </p:nvGraphicFramePr>
        <p:xfrm>
          <a:off x="9386513" y="3184075"/>
          <a:ext cx="2178020" cy="2449245"/>
        </p:xfrm>
        <a:graphic>
          <a:graphicData uri="http://schemas.openxmlformats.org/presentationml/2006/ole">
            <mc:AlternateContent xmlns:mc="http://schemas.openxmlformats.org/markup-compatibility/2006">
              <mc:Choice xmlns:v="urn:schemas-microsoft-com:vml" Requires="v">
                <p:oleObj name="Worksheet" r:id="rId3" imgW="1682828" imgH="1892392" progId="Excel.Sheet.12">
                  <p:embed/>
                </p:oleObj>
              </mc:Choice>
              <mc:Fallback>
                <p:oleObj name="Worksheet" r:id="rId3" imgW="1682828" imgH="1892392" progId="Excel.Sheet.12">
                  <p:embed/>
                  <p:pic>
                    <p:nvPicPr>
                      <p:cNvPr id="4" name="Object 3">
                        <a:extLst>
                          <a:ext uri="{FF2B5EF4-FFF2-40B4-BE49-F238E27FC236}">
                            <a16:creationId xmlns:a16="http://schemas.microsoft.com/office/drawing/2014/main" id="{06A0C015-7E79-CE8F-A8A0-EF67EE420378}"/>
                          </a:ext>
                        </a:extLst>
                      </p:cNvPr>
                      <p:cNvPicPr/>
                      <p:nvPr/>
                    </p:nvPicPr>
                    <p:blipFill>
                      <a:blip r:embed="rId4"/>
                      <a:stretch>
                        <a:fillRect/>
                      </a:stretch>
                    </p:blipFill>
                    <p:spPr>
                      <a:xfrm>
                        <a:off x="9386513" y="3184075"/>
                        <a:ext cx="2178020" cy="2449245"/>
                      </a:xfrm>
                      <a:prstGeom prst="rect">
                        <a:avLst/>
                      </a:prstGeom>
                    </p:spPr>
                  </p:pic>
                </p:oleObj>
              </mc:Fallback>
            </mc:AlternateContent>
          </a:graphicData>
        </a:graphic>
      </p:graphicFrame>
    </p:spTree>
    <p:extLst>
      <p:ext uri="{BB962C8B-B14F-4D97-AF65-F5344CB8AC3E}">
        <p14:creationId xmlns:p14="http://schemas.microsoft.com/office/powerpoint/2010/main" val="3482272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CD9B7-CC7F-3121-1FBA-E80DF673B88B}"/>
              </a:ext>
            </a:extLst>
          </p:cNvPr>
          <p:cNvSpPr>
            <a:spLocks noGrp="1"/>
          </p:cNvSpPr>
          <p:nvPr>
            <p:ph type="title"/>
          </p:nvPr>
        </p:nvSpPr>
        <p:spPr>
          <a:xfrm>
            <a:off x="3711236" y="125736"/>
            <a:ext cx="5095042" cy="762032"/>
          </a:xfrm>
        </p:spPr>
        <p:txBody>
          <a:bodyPr>
            <a:normAutofit fontScale="90000"/>
          </a:bodyPr>
          <a:lstStyle/>
          <a:p>
            <a:pPr algn="ctr"/>
            <a:r>
              <a:rPr lang="pt-BR" b="1" dirty="0"/>
              <a:t>Agr RV Site10- Arkansas</a:t>
            </a:r>
            <a:endParaRPr lang="en-US" b="1" dirty="0"/>
          </a:p>
        </p:txBody>
      </p:sp>
      <p:pic>
        <p:nvPicPr>
          <p:cNvPr id="4" name="Picture 3" descr="A screenshot of a computer&#10;&#10;Description automatically generated with medium confidence">
            <a:extLst>
              <a:ext uri="{FF2B5EF4-FFF2-40B4-BE49-F238E27FC236}">
                <a16:creationId xmlns:a16="http://schemas.microsoft.com/office/drawing/2014/main" id="{947EB0E6-9A7C-3D85-23E6-7769466B0605}"/>
              </a:ext>
            </a:extLst>
          </p:cNvPr>
          <p:cNvPicPr>
            <a:picLocks noChangeAspect="1"/>
          </p:cNvPicPr>
          <p:nvPr/>
        </p:nvPicPr>
        <p:blipFill rotWithShape="1">
          <a:blip r:embed="rId2">
            <a:extLst>
              <a:ext uri="{28A0092B-C50C-407E-A947-70E740481C1C}">
                <a14:useLocalDpi xmlns:a14="http://schemas.microsoft.com/office/drawing/2010/main" val="0"/>
              </a:ext>
            </a:extLst>
          </a:blip>
          <a:srcRect b="21820"/>
          <a:stretch/>
        </p:blipFill>
        <p:spPr>
          <a:xfrm>
            <a:off x="2760775" y="4372550"/>
            <a:ext cx="6995965" cy="2542004"/>
          </a:xfrm>
          <a:prstGeom prst="rect">
            <a:avLst/>
          </a:prstGeom>
        </p:spPr>
      </p:pic>
      <p:pic>
        <p:nvPicPr>
          <p:cNvPr id="6" name="Picture 5" descr="Calendar&#10;&#10;Description automatically generated">
            <a:extLst>
              <a:ext uri="{FF2B5EF4-FFF2-40B4-BE49-F238E27FC236}">
                <a16:creationId xmlns:a16="http://schemas.microsoft.com/office/drawing/2014/main" id="{2F037F8C-C3E3-C545-5E07-2BEB7581E006}"/>
              </a:ext>
            </a:extLst>
          </p:cNvPr>
          <p:cNvPicPr>
            <a:picLocks noChangeAspect="1"/>
          </p:cNvPicPr>
          <p:nvPr/>
        </p:nvPicPr>
        <p:blipFill rotWithShape="1">
          <a:blip r:embed="rId3">
            <a:extLst>
              <a:ext uri="{28A0092B-C50C-407E-A947-70E740481C1C}">
                <a14:useLocalDpi xmlns:a14="http://schemas.microsoft.com/office/drawing/2010/main" val="0"/>
              </a:ext>
            </a:extLst>
          </a:blip>
          <a:srcRect b="38720"/>
          <a:stretch/>
        </p:blipFill>
        <p:spPr>
          <a:xfrm>
            <a:off x="896657" y="1119183"/>
            <a:ext cx="10398685" cy="3253367"/>
          </a:xfrm>
          <a:prstGeom prst="rect">
            <a:avLst/>
          </a:prstGeom>
        </p:spPr>
      </p:pic>
    </p:spTree>
    <p:extLst>
      <p:ext uri="{BB962C8B-B14F-4D97-AF65-F5344CB8AC3E}">
        <p14:creationId xmlns:p14="http://schemas.microsoft.com/office/powerpoint/2010/main" val="243116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CD32-188B-EDD2-392B-F4AA8506930E}"/>
              </a:ext>
            </a:extLst>
          </p:cNvPr>
          <p:cNvSpPr>
            <a:spLocks noGrp="1"/>
          </p:cNvSpPr>
          <p:nvPr>
            <p:ph type="title"/>
          </p:nvPr>
        </p:nvSpPr>
        <p:spPr>
          <a:xfrm>
            <a:off x="283029" y="278039"/>
            <a:ext cx="11625942" cy="1325563"/>
          </a:xfrm>
        </p:spPr>
        <p:txBody>
          <a:bodyPr/>
          <a:lstStyle/>
          <a:p>
            <a:r>
              <a:rPr lang="en-US" dirty="0"/>
              <a:t>CFSAN- Florida sampling- Culture Independent</a:t>
            </a:r>
          </a:p>
        </p:txBody>
      </p:sp>
      <p:pic>
        <p:nvPicPr>
          <p:cNvPr id="3" name="Picture 2">
            <a:extLst>
              <a:ext uri="{FF2B5EF4-FFF2-40B4-BE49-F238E27FC236}">
                <a16:creationId xmlns:a16="http://schemas.microsoft.com/office/drawing/2014/main" id="{6BE66B92-EE6E-794D-D9F3-3CA14A7D2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029" y="1701573"/>
            <a:ext cx="6183085" cy="4714195"/>
          </a:xfrm>
          <a:prstGeom prst="rect">
            <a:avLst/>
          </a:prstGeom>
        </p:spPr>
      </p:pic>
      <p:sp>
        <p:nvSpPr>
          <p:cNvPr id="4" name="TextBox 3">
            <a:extLst>
              <a:ext uri="{FF2B5EF4-FFF2-40B4-BE49-F238E27FC236}">
                <a16:creationId xmlns:a16="http://schemas.microsoft.com/office/drawing/2014/main" id="{C967CABE-66FC-6CDA-D8DA-7171B7C800A7}"/>
              </a:ext>
            </a:extLst>
          </p:cNvPr>
          <p:cNvSpPr txBox="1"/>
          <p:nvPr/>
        </p:nvSpPr>
        <p:spPr>
          <a:xfrm>
            <a:off x="6836229" y="1828800"/>
            <a:ext cx="4985657" cy="1754326"/>
          </a:xfrm>
          <a:prstGeom prst="rect">
            <a:avLst/>
          </a:prstGeom>
          <a:noFill/>
        </p:spPr>
        <p:txBody>
          <a:bodyPr wrap="square" rtlCol="0">
            <a:spAutoFit/>
          </a:bodyPr>
          <a:lstStyle/>
          <a:p>
            <a:r>
              <a:rPr lang="en-US" dirty="0"/>
              <a:t>6 Sites- South Florida</a:t>
            </a:r>
          </a:p>
          <a:p>
            <a:endParaRPr lang="en-US" dirty="0"/>
          </a:p>
          <a:p>
            <a:r>
              <a:rPr lang="en-US" dirty="0"/>
              <a:t>Dr. Rebecca Bell and Dr Eric Brown</a:t>
            </a:r>
          </a:p>
          <a:p>
            <a:endParaRPr lang="en-US" dirty="0"/>
          </a:p>
          <a:p>
            <a:r>
              <a:rPr lang="en-US" dirty="0"/>
              <a:t>Samples collected- Aug 2015 to July 2016</a:t>
            </a:r>
          </a:p>
          <a:p>
            <a:endParaRPr lang="en-US" dirty="0"/>
          </a:p>
        </p:txBody>
      </p:sp>
      <p:graphicFrame>
        <p:nvGraphicFramePr>
          <p:cNvPr id="5" name="Table 4">
            <a:extLst>
              <a:ext uri="{FF2B5EF4-FFF2-40B4-BE49-F238E27FC236}">
                <a16:creationId xmlns:a16="http://schemas.microsoft.com/office/drawing/2014/main" id="{97AEED68-0E54-8CC2-97E1-42A41F8B6B4B}"/>
              </a:ext>
            </a:extLst>
          </p:cNvPr>
          <p:cNvGraphicFramePr>
            <a:graphicFrameLocks noGrp="1"/>
          </p:cNvGraphicFramePr>
          <p:nvPr>
            <p:extLst>
              <p:ext uri="{D42A27DB-BD31-4B8C-83A1-F6EECF244321}">
                <p14:modId xmlns:p14="http://schemas.microsoft.com/office/powerpoint/2010/main" val="2849711004"/>
              </p:ext>
            </p:extLst>
          </p:nvPr>
        </p:nvGraphicFramePr>
        <p:xfrm>
          <a:off x="6836228" y="3429000"/>
          <a:ext cx="4604657" cy="2754087"/>
        </p:xfrm>
        <a:graphic>
          <a:graphicData uri="http://schemas.openxmlformats.org/drawingml/2006/table">
            <a:tbl>
              <a:tblPr>
                <a:tableStyleId>{5C22544A-7EE6-4342-B048-85BDC9FD1C3A}</a:tableStyleId>
              </a:tblPr>
              <a:tblGrid>
                <a:gridCol w="1867444">
                  <a:extLst>
                    <a:ext uri="{9D8B030D-6E8A-4147-A177-3AD203B41FA5}">
                      <a16:colId xmlns:a16="http://schemas.microsoft.com/office/drawing/2014/main" val="675840802"/>
                    </a:ext>
                  </a:extLst>
                </a:gridCol>
                <a:gridCol w="2737213">
                  <a:extLst>
                    <a:ext uri="{9D8B030D-6E8A-4147-A177-3AD203B41FA5}">
                      <a16:colId xmlns:a16="http://schemas.microsoft.com/office/drawing/2014/main" val="103664578"/>
                    </a:ext>
                  </a:extLst>
                </a:gridCol>
              </a:tblGrid>
              <a:tr h="346426">
                <a:tc>
                  <a:txBody>
                    <a:bodyPr/>
                    <a:lstStyle/>
                    <a:p>
                      <a:pPr algn="ctr" fontAlgn="ctr"/>
                      <a:r>
                        <a:rPr lang="en-US" sz="1600" b="1" u="none" strike="noStrike" dirty="0">
                          <a:effectLst/>
                        </a:rPr>
                        <a:t>Site</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u="none" strike="noStrike" dirty="0">
                          <a:effectLst/>
                        </a:rPr>
                        <a:t>Type</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1737107"/>
                  </a:ext>
                </a:extLst>
              </a:tr>
              <a:tr h="346426">
                <a:tc>
                  <a:txBody>
                    <a:bodyPr/>
                    <a:lstStyle/>
                    <a:p>
                      <a:pPr algn="ctr" fontAlgn="ctr"/>
                      <a:r>
                        <a:rPr lang="en-US" sz="1600" b="1" u="none" strike="noStrike" dirty="0">
                          <a:effectLst/>
                        </a:rPr>
                        <a:t>A</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rPr>
                        <a:t>Canal Near Agriculture</a:t>
                      </a:r>
                      <a:endParaRPr lang="en-US" sz="16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5837553"/>
                  </a:ext>
                </a:extLst>
              </a:tr>
              <a:tr h="651281">
                <a:tc>
                  <a:txBody>
                    <a:bodyPr/>
                    <a:lstStyle/>
                    <a:p>
                      <a:pPr algn="ctr" fontAlgn="ctr"/>
                      <a:r>
                        <a:rPr lang="en-US" sz="1600" b="1" u="none" strike="noStrike" dirty="0">
                          <a:effectLst/>
                        </a:rPr>
                        <a:t>B</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rPr>
                        <a:t>Canal Near Agriculture</a:t>
                      </a:r>
                      <a:endParaRPr lang="en-US" sz="16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6127848"/>
                  </a:ext>
                </a:extLst>
              </a:tr>
              <a:tr h="346426">
                <a:tc>
                  <a:txBody>
                    <a:bodyPr/>
                    <a:lstStyle/>
                    <a:p>
                      <a:pPr algn="ctr" fontAlgn="ctr"/>
                      <a:r>
                        <a:rPr lang="en-US" sz="1600" b="1" u="none" strike="noStrike" dirty="0">
                          <a:effectLst/>
                        </a:rPr>
                        <a:t>C</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rPr>
                        <a:t>Natural Swamp</a:t>
                      </a:r>
                      <a:endParaRPr lang="en-US" sz="16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2187284"/>
                  </a:ext>
                </a:extLst>
              </a:tr>
              <a:tr h="346426">
                <a:tc>
                  <a:txBody>
                    <a:bodyPr/>
                    <a:lstStyle/>
                    <a:p>
                      <a:pPr algn="ctr" fontAlgn="ctr"/>
                      <a:r>
                        <a:rPr lang="en-US" sz="1600" b="1" u="none" strike="noStrike" dirty="0">
                          <a:effectLst/>
                        </a:rPr>
                        <a:t>D</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rPr>
                        <a:t>Natural Swamp</a:t>
                      </a:r>
                      <a:endParaRPr lang="en-US" sz="16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6329711"/>
                  </a:ext>
                </a:extLst>
              </a:tr>
              <a:tr h="346426">
                <a:tc>
                  <a:txBody>
                    <a:bodyPr/>
                    <a:lstStyle/>
                    <a:p>
                      <a:pPr algn="ctr" fontAlgn="ctr"/>
                      <a:r>
                        <a:rPr lang="en-US" sz="1600" b="1" u="none" strike="noStrike" dirty="0">
                          <a:effectLst/>
                        </a:rPr>
                        <a:t>E</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rPr>
                        <a:t>Man Made Canal</a:t>
                      </a:r>
                      <a:endParaRPr lang="en-US" sz="16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283035"/>
                  </a:ext>
                </a:extLst>
              </a:tr>
              <a:tr h="370676">
                <a:tc>
                  <a:txBody>
                    <a:bodyPr/>
                    <a:lstStyle/>
                    <a:p>
                      <a:pPr algn="ctr" fontAlgn="ctr"/>
                      <a:r>
                        <a:rPr lang="en-US" sz="1600" b="1" u="none" strike="noStrike" dirty="0">
                          <a:effectLst/>
                        </a:rPr>
                        <a:t>F</a:t>
                      </a:r>
                      <a:endParaRPr lang="en-US" sz="1600" b="1"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u="none" strike="noStrike" dirty="0">
                          <a:effectLst/>
                        </a:rPr>
                        <a:t>Man Made Canal</a:t>
                      </a:r>
                      <a:endParaRPr lang="en-US" sz="1600" b="0" i="0" u="none" strike="noStrike" dirty="0">
                        <a:solidFill>
                          <a:srgbClr val="000000"/>
                        </a:solidFill>
                        <a:effectLst/>
                        <a:latin typeface="Times New Roman" panose="02020603050405020304" pitchFamily="18"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290931"/>
                  </a:ext>
                </a:extLst>
              </a:tr>
            </a:tbl>
          </a:graphicData>
        </a:graphic>
      </p:graphicFrame>
    </p:spTree>
    <p:extLst>
      <p:ext uri="{BB962C8B-B14F-4D97-AF65-F5344CB8AC3E}">
        <p14:creationId xmlns:p14="http://schemas.microsoft.com/office/powerpoint/2010/main" val="2969338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9C606-031B-3CB9-2567-EFE1F4FE9EDC}"/>
              </a:ext>
            </a:extLst>
          </p:cNvPr>
          <p:cNvSpPr>
            <a:spLocks noGrp="1"/>
          </p:cNvSpPr>
          <p:nvPr>
            <p:ph type="title"/>
          </p:nvPr>
        </p:nvSpPr>
        <p:spPr>
          <a:xfrm>
            <a:off x="256308" y="88034"/>
            <a:ext cx="11315205" cy="1325563"/>
          </a:xfrm>
        </p:spPr>
        <p:txBody>
          <a:bodyPr>
            <a:normAutofit/>
          </a:bodyPr>
          <a:lstStyle/>
          <a:p>
            <a:r>
              <a:rPr lang="en-US" sz="3600" dirty="0"/>
              <a:t>Correlation of relative abundance of Salmonella to water temperature</a:t>
            </a:r>
          </a:p>
        </p:txBody>
      </p:sp>
      <p:pic>
        <p:nvPicPr>
          <p:cNvPr id="4" name="Picture 3" descr="Chart&#10;&#10;Description automatically generated">
            <a:extLst>
              <a:ext uri="{FF2B5EF4-FFF2-40B4-BE49-F238E27FC236}">
                <a16:creationId xmlns:a16="http://schemas.microsoft.com/office/drawing/2014/main" id="{77184D1E-3541-A53E-1885-5617014409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039" y="1273629"/>
            <a:ext cx="8478190" cy="5298869"/>
          </a:xfrm>
          <a:prstGeom prst="rect">
            <a:avLst/>
          </a:prstGeom>
        </p:spPr>
      </p:pic>
    </p:spTree>
    <p:extLst>
      <p:ext uri="{BB962C8B-B14F-4D97-AF65-F5344CB8AC3E}">
        <p14:creationId xmlns:p14="http://schemas.microsoft.com/office/powerpoint/2010/main" val="4060598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53C24-983A-FD77-EC02-143334670F66}"/>
              </a:ext>
            </a:extLst>
          </p:cNvPr>
          <p:cNvSpPr>
            <a:spLocks noGrp="1"/>
          </p:cNvSpPr>
          <p:nvPr>
            <p:ph type="title"/>
          </p:nvPr>
        </p:nvSpPr>
        <p:spPr>
          <a:xfrm>
            <a:off x="190500" y="174625"/>
            <a:ext cx="10515600" cy="1025525"/>
          </a:xfrm>
        </p:spPr>
        <p:txBody>
          <a:bodyPr/>
          <a:lstStyle/>
          <a:p>
            <a:r>
              <a:rPr lang="en-US" dirty="0"/>
              <a:t>Outbreaks- </a:t>
            </a:r>
            <a:r>
              <a:rPr lang="en-US" i="1" dirty="0"/>
              <a:t>Salmonella</a:t>
            </a:r>
            <a:r>
              <a:rPr lang="en-US" dirty="0"/>
              <a:t> </a:t>
            </a:r>
          </a:p>
        </p:txBody>
      </p:sp>
      <p:pic>
        <p:nvPicPr>
          <p:cNvPr id="5" name="Picture 4">
            <a:extLst>
              <a:ext uri="{FF2B5EF4-FFF2-40B4-BE49-F238E27FC236}">
                <a16:creationId xmlns:a16="http://schemas.microsoft.com/office/drawing/2014/main" id="{B3081261-55D6-9337-62DF-2E36D62554EF}"/>
              </a:ext>
            </a:extLst>
          </p:cNvPr>
          <p:cNvPicPr>
            <a:picLocks noChangeAspect="1"/>
          </p:cNvPicPr>
          <p:nvPr/>
        </p:nvPicPr>
        <p:blipFill>
          <a:blip r:embed="rId3"/>
          <a:stretch>
            <a:fillRect/>
          </a:stretch>
        </p:blipFill>
        <p:spPr>
          <a:xfrm>
            <a:off x="5418538" y="552450"/>
            <a:ext cx="6703612" cy="5753100"/>
          </a:xfrm>
          <a:prstGeom prst="rect">
            <a:avLst/>
          </a:prstGeom>
        </p:spPr>
      </p:pic>
      <p:sp>
        <p:nvSpPr>
          <p:cNvPr id="6" name="TextBox 5">
            <a:extLst>
              <a:ext uri="{FF2B5EF4-FFF2-40B4-BE49-F238E27FC236}">
                <a16:creationId xmlns:a16="http://schemas.microsoft.com/office/drawing/2014/main" id="{A98DB085-00AB-05E6-4244-1B3546138B42}"/>
              </a:ext>
            </a:extLst>
          </p:cNvPr>
          <p:cNvSpPr txBox="1"/>
          <p:nvPr/>
        </p:nvSpPr>
        <p:spPr>
          <a:xfrm>
            <a:off x="425450" y="1435100"/>
            <a:ext cx="4622800" cy="3785652"/>
          </a:xfrm>
          <a:prstGeom prst="rect">
            <a:avLst/>
          </a:prstGeom>
          <a:noFill/>
        </p:spPr>
        <p:txBody>
          <a:bodyPr wrap="square" rtlCol="0">
            <a:spAutoFit/>
          </a:bodyPr>
          <a:lstStyle/>
          <a:p>
            <a:r>
              <a:rPr lang="en-US" sz="2400" i="1" dirty="0"/>
              <a:t>Salmonella</a:t>
            </a:r>
            <a:r>
              <a:rPr lang="en-US" sz="2400" dirty="0"/>
              <a:t> outbreak- one among the leading cause.</a:t>
            </a:r>
          </a:p>
          <a:p>
            <a:endParaRPr lang="en-US" sz="2400" dirty="0"/>
          </a:p>
          <a:p>
            <a:r>
              <a:rPr lang="en-US" sz="2400" dirty="0"/>
              <a:t>NORS – CDC – Mostly foodborne</a:t>
            </a:r>
          </a:p>
          <a:p>
            <a:endParaRPr lang="en-US" sz="2400" dirty="0"/>
          </a:p>
          <a:p>
            <a:r>
              <a:rPr lang="en-US" sz="2400" dirty="0"/>
              <a:t>~3% of </a:t>
            </a:r>
            <a:r>
              <a:rPr lang="en-US" sz="2400" i="1" dirty="0"/>
              <a:t>Salmonella</a:t>
            </a:r>
            <a:r>
              <a:rPr lang="en-US" sz="2400" dirty="0"/>
              <a:t> outbreaks are multi-serovar</a:t>
            </a:r>
          </a:p>
          <a:p>
            <a:endParaRPr lang="en-US" sz="2400" dirty="0"/>
          </a:p>
          <a:p>
            <a:endParaRPr lang="en-US" sz="2400" dirty="0"/>
          </a:p>
          <a:p>
            <a:endParaRPr lang="en-US" sz="2400" dirty="0"/>
          </a:p>
        </p:txBody>
      </p:sp>
      <p:sp>
        <p:nvSpPr>
          <p:cNvPr id="8" name="TextBox 7">
            <a:extLst>
              <a:ext uri="{FF2B5EF4-FFF2-40B4-BE49-F238E27FC236}">
                <a16:creationId xmlns:a16="http://schemas.microsoft.com/office/drawing/2014/main" id="{A88CD5C3-2051-9FD8-F4EC-E97C703BD398}"/>
              </a:ext>
            </a:extLst>
          </p:cNvPr>
          <p:cNvSpPr txBox="1"/>
          <p:nvPr/>
        </p:nvSpPr>
        <p:spPr>
          <a:xfrm>
            <a:off x="554038" y="5936218"/>
            <a:ext cx="6124574" cy="369332"/>
          </a:xfrm>
          <a:prstGeom prst="rect">
            <a:avLst/>
          </a:prstGeom>
          <a:noFill/>
        </p:spPr>
        <p:txBody>
          <a:bodyPr wrap="square">
            <a:spAutoFit/>
          </a:bodyPr>
          <a:lstStyle/>
          <a:p>
            <a:r>
              <a:rPr lang="en-US"/>
              <a:t>https://wwwn.cdc.gov/norsdashboard/</a:t>
            </a:r>
          </a:p>
        </p:txBody>
      </p:sp>
      <p:sp>
        <p:nvSpPr>
          <p:cNvPr id="3" name="Rectangle 2">
            <a:extLst>
              <a:ext uri="{FF2B5EF4-FFF2-40B4-BE49-F238E27FC236}">
                <a16:creationId xmlns:a16="http://schemas.microsoft.com/office/drawing/2014/main" id="{C447B879-048A-8B93-8AE6-50B3D58FDF40}"/>
              </a:ext>
            </a:extLst>
          </p:cNvPr>
          <p:cNvSpPr/>
          <p:nvPr/>
        </p:nvSpPr>
        <p:spPr>
          <a:xfrm>
            <a:off x="425450" y="3264310"/>
            <a:ext cx="4500511" cy="7865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7550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3533F-2FB6-97D2-B0BD-0B802BE97ED6}"/>
              </a:ext>
            </a:extLst>
          </p:cNvPr>
          <p:cNvSpPr>
            <a:spLocks noGrp="1"/>
          </p:cNvSpPr>
          <p:nvPr>
            <p:ph type="title"/>
          </p:nvPr>
        </p:nvSpPr>
        <p:spPr>
          <a:xfrm>
            <a:off x="370115" y="158297"/>
            <a:ext cx="11625942" cy="614589"/>
          </a:xfrm>
        </p:spPr>
        <p:txBody>
          <a:bodyPr>
            <a:normAutofit fontScale="90000"/>
          </a:bodyPr>
          <a:lstStyle/>
          <a:p>
            <a:r>
              <a:rPr lang="en-US" dirty="0"/>
              <a:t>Culture independent samples- 1% genome coverage</a:t>
            </a:r>
          </a:p>
        </p:txBody>
      </p:sp>
      <p:pic>
        <p:nvPicPr>
          <p:cNvPr id="4" name="Picture 3" descr="Chart, bar chart&#10;&#10;Description automatically generated">
            <a:extLst>
              <a:ext uri="{FF2B5EF4-FFF2-40B4-BE49-F238E27FC236}">
                <a16:creationId xmlns:a16="http://schemas.microsoft.com/office/drawing/2014/main" id="{9A031F33-3F2A-4CEA-9FEA-489067328C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285" y="897618"/>
            <a:ext cx="8670471" cy="5780314"/>
          </a:xfrm>
          <a:prstGeom prst="rect">
            <a:avLst/>
          </a:prstGeom>
        </p:spPr>
      </p:pic>
    </p:spTree>
    <p:extLst>
      <p:ext uri="{BB962C8B-B14F-4D97-AF65-F5344CB8AC3E}">
        <p14:creationId xmlns:p14="http://schemas.microsoft.com/office/powerpoint/2010/main" val="3759222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31100-4825-EEC1-6F0B-C9951FFACD35}"/>
              </a:ext>
            </a:extLst>
          </p:cNvPr>
          <p:cNvSpPr>
            <a:spLocks noGrp="1"/>
          </p:cNvSpPr>
          <p:nvPr>
            <p:ph type="title"/>
          </p:nvPr>
        </p:nvSpPr>
        <p:spPr>
          <a:xfrm>
            <a:off x="283029" y="169182"/>
            <a:ext cx="10515600" cy="1325563"/>
          </a:xfrm>
        </p:spPr>
        <p:txBody>
          <a:bodyPr/>
          <a:lstStyle/>
          <a:p>
            <a:r>
              <a:rPr lang="en-US" dirty="0"/>
              <a:t>Conclusions and next steps</a:t>
            </a:r>
          </a:p>
        </p:txBody>
      </p:sp>
      <p:sp>
        <p:nvSpPr>
          <p:cNvPr id="3" name="TextBox 2">
            <a:extLst>
              <a:ext uri="{FF2B5EF4-FFF2-40B4-BE49-F238E27FC236}">
                <a16:creationId xmlns:a16="http://schemas.microsoft.com/office/drawing/2014/main" id="{70C8741A-B71B-6D38-8989-6B56B4A9EBC3}"/>
              </a:ext>
            </a:extLst>
          </p:cNvPr>
          <p:cNvSpPr txBox="1"/>
          <p:nvPr/>
        </p:nvSpPr>
        <p:spPr>
          <a:xfrm>
            <a:off x="805543" y="1494745"/>
            <a:ext cx="10276114" cy="5016758"/>
          </a:xfrm>
          <a:prstGeom prst="rect">
            <a:avLst/>
          </a:prstGeom>
          <a:noFill/>
        </p:spPr>
        <p:txBody>
          <a:bodyPr wrap="square" rtlCol="0">
            <a:spAutoFit/>
          </a:bodyPr>
          <a:lstStyle/>
          <a:p>
            <a:pPr marL="285750" indent="-285750">
              <a:buFont typeface="Arial" panose="020B0604020202020204" pitchFamily="34" charset="0"/>
              <a:buChar char="•"/>
            </a:pPr>
            <a:r>
              <a:rPr lang="en-US" sz="2000" dirty="0" err="1"/>
              <a:t>Bettercallsal</a:t>
            </a:r>
            <a:r>
              <a:rPr lang="en-US" sz="2000" dirty="0"/>
              <a:t> helps in detection of multi serovars of Salmonella in metagenomics dataset. Could be used in WGS when serotype information is not available.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Many check points to avoid false positives. CFSAN longitudinal study on environmental samples, we observed close to ~20% samples are dual serovars,~10% are 3 serovars</a:t>
            </a:r>
          </a:p>
          <a:p>
            <a:endParaRPr lang="en-US" sz="2000" dirty="0"/>
          </a:p>
          <a:p>
            <a:pPr marL="285750" indent="-285750">
              <a:buFont typeface="Arial" panose="020B0604020202020204" pitchFamily="34" charset="0"/>
              <a:buChar char="•"/>
            </a:pPr>
            <a:r>
              <a:rPr lang="en-US" sz="2000" dirty="0"/>
              <a:t>Easy to access/navigate report with Sequence typing and computed serotype information</a:t>
            </a:r>
          </a:p>
          <a:p>
            <a:pPr marL="285750" indent="-285750">
              <a:buFont typeface="Arial" panose="020B0604020202020204" pitchFamily="34" charset="0"/>
              <a:buChar char="•"/>
            </a:pPr>
            <a:endParaRPr lang="en-US" sz="2000" dirty="0"/>
          </a:p>
          <a:p>
            <a:r>
              <a:rPr lang="en-US" sz="2000" b="1" dirty="0"/>
              <a:t>Next steps</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err="1"/>
              <a:t>mashtree</a:t>
            </a:r>
            <a:r>
              <a:rPr lang="en-US" sz="2000" b="1" dirty="0"/>
              <a:t> + </a:t>
            </a:r>
            <a:r>
              <a:rPr lang="en-US" sz="2000" b="1" dirty="0" err="1"/>
              <a:t>iTOL</a:t>
            </a:r>
            <a:r>
              <a:rPr lang="en-US" sz="2000" b="1" dirty="0"/>
              <a:t> for the main workflow and then </a:t>
            </a:r>
            <a:r>
              <a:rPr lang="en-US" sz="2000" b="1" dirty="0" err="1"/>
              <a:t>gunc</a:t>
            </a:r>
            <a:r>
              <a:rPr lang="en-US" sz="2000" b="1" dirty="0"/>
              <a:t> + checkm2 check for the </a:t>
            </a:r>
            <a:r>
              <a:rPr lang="en-US" sz="2000" b="1" dirty="0" err="1"/>
              <a:t>db</a:t>
            </a:r>
            <a:r>
              <a:rPr lang="en-US" sz="2000" b="1" dirty="0"/>
              <a:t> creation</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Expand the workflow for other organisms. We are already working on </a:t>
            </a:r>
            <a:r>
              <a:rPr lang="en-US" sz="2000" b="1" dirty="0" err="1"/>
              <a:t>Cronology</a:t>
            </a:r>
            <a:r>
              <a:rPr lang="en-US" sz="2000" b="1" dirty="0"/>
              <a:t> for </a:t>
            </a:r>
            <a:r>
              <a:rPr lang="en-US" sz="2000" b="1" dirty="0" err="1"/>
              <a:t>Cronobacter</a:t>
            </a:r>
            <a:r>
              <a:rPr lang="en-US" sz="2000" b="1" dirty="0"/>
              <a:t>.</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Use </a:t>
            </a:r>
            <a:r>
              <a:rPr lang="en-US" sz="2000" b="1" dirty="0" err="1"/>
              <a:t>bettercallsal</a:t>
            </a:r>
            <a:r>
              <a:rPr lang="en-US" sz="2000" b="1" dirty="0"/>
              <a:t> for WGS data and make some custom changes.</a:t>
            </a:r>
            <a:endParaRPr lang="en-US" sz="2000" dirty="0"/>
          </a:p>
        </p:txBody>
      </p:sp>
    </p:spTree>
    <p:extLst>
      <p:ext uri="{BB962C8B-B14F-4D97-AF65-F5344CB8AC3E}">
        <p14:creationId xmlns:p14="http://schemas.microsoft.com/office/powerpoint/2010/main" val="2217708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528B8-5629-49F4-A0C0-AE0CBE8C3780}"/>
              </a:ext>
            </a:extLst>
          </p:cNvPr>
          <p:cNvSpPr>
            <a:spLocks noGrp="1"/>
          </p:cNvSpPr>
          <p:nvPr>
            <p:ph type="title"/>
          </p:nvPr>
        </p:nvSpPr>
        <p:spPr>
          <a:xfrm>
            <a:off x="194511" y="124494"/>
            <a:ext cx="10515600" cy="639511"/>
          </a:xfrm>
        </p:spPr>
        <p:txBody>
          <a:bodyPr>
            <a:normAutofit/>
          </a:bodyPr>
          <a:lstStyle/>
          <a:p>
            <a:r>
              <a:rPr lang="en-US" sz="3600"/>
              <a:t>Acknowledgements</a:t>
            </a:r>
          </a:p>
        </p:txBody>
      </p:sp>
      <p:sp>
        <p:nvSpPr>
          <p:cNvPr id="3" name="TextBox 2">
            <a:extLst>
              <a:ext uri="{FF2B5EF4-FFF2-40B4-BE49-F238E27FC236}">
                <a16:creationId xmlns:a16="http://schemas.microsoft.com/office/drawing/2014/main" id="{95E84F94-0AB9-4C86-ABA8-E165F7CB8CEF}"/>
              </a:ext>
            </a:extLst>
          </p:cNvPr>
          <p:cNvSpPr txBox="1"/>
          <p:nvPr/>
        </p:nvSpPr>
        <p:spPr>
          <a:xfrm>
            <a:off x="482600" y="880162"/>
            <a:ext cx="4269509" cy="5632311"/>
          </a:xfrm>
          <a:prstGeom prst="rect">
            <a:avLst/>
          </a:prstGeom>
          <a:noFill/>
        </p:spPr>
        <p:txBody>
          <a:bodyPr wrap="square" rtlCol="0">
            <a:spAutoFit/>
          </a:bodyPr>
          <a:lstStyle/>
          <a:p>
            <a:r>
              <a:rPr lang="en-US" sz="2400" dirty="0">
                <a:solidFill>
                  <a:schemeClr val="accent1"/>
                </a:solidFill>
              </a:rPr>
              <a:t>CFSAN</a:t>
            </a:r>
          </a:p>
          <a:p>
            <a:r>
              <a:rPr lang="en-US" sz="2400" dirty="0">
                <a:solidFill>
                  <a:srgbClr val="FF0000"/>
                </a:solidFill>
              </a:rPr>
              <a:t>Kranti Konganti</a:t>
            </a:r>
          </a:p>
          <a:p>
            <a:r>
              <a:rPr lang="en-US" sz="2400" dirty="0"/>
              <a:t>Chris Grim</a:t>
            </a:r>
          </a:p>
          <a:p>
            <a:r>
              <a:rPr lang="en-US" sz="2400" dirty="0"/>
              <a:t>Amanda Windsor</a:t>
            </a:r>
          </a:p>
          <a:p>
            <a:r>
              <a:rPr lang="en-US" sz="2400" dirty="0"/>
              <a:t>Mark Mammel</a:t>
            </a:r>
          </a:p>
          <a:p>
            <a:r>
              <a:rPr lang="en-US" sz="2400" dirty="0"/>
              <a:t>Elizabeth Reed</a:t>
            </a:r>
          </a:p>
          <a:p>
            <a:r>
              <a:rPr lang="en-US" sz="2400" dirty="0"/>
              <a:t>Rebecca Bell</a:t>
            </a:r>
          </a:p>
          <a:p>
            <a:r>
              <a:rPr lang="en-US" sz="2400" dirty="0"/>
              <a:t>Sandra Tallent </a:t>
            </a:r>
          </a:p>
          <a:p>
            <a:r>
              <a:rPr lang="en-US" sz="2400" dirty="0"/>
              <a:t>Eric Brown</a:t>
            </a:r>
          </a:p>
          <a:p>
            <a:endParaRPr lang="en-US" sz="2400" dirty="0"/>
          </a:p>
          <a:p>
            <a:r>
              <a:rPr lang="en-US" sz="2400" dirty="0">
                <a:solidFill>
                  <a:schemeClr val="accent1"/>
                </a:solidFill>
              </a:rPr>
              <a:t>CVM</a:t>
            </a:r>
          </a:p>
          <a:p>
            <a:r>
              <a:rPr lang="en-US" sz="2400" dirty="0"/>
              <a:t>Brandon Kocurek</a:t>
            </a:r>
          </a:p>
          <a:p>
            <a:r>
              <a:rPr lang="en-US" sz="2400" dirty="0"/>
              <a:t>Andrea Ottesen</a:t>
            </a:r>
          </a:p>
          <a:p>
            <a:endParaRPr lang="en-US" sz="2400" dirty="0"/>
          </a:p>
          <a:p>
            <a:r>
              <a:rPr lang="en-US" sz="2400" b="1" dirty="0">
                <a:solidFill>
                  <a:srgbClr val="FF0000"/>
                </a:solidFill>
              </a:rPr>
              <a:t>GenomeTrakr labs and NCBI PD</a:t>
            </a:r>
          </a:p>
        </p:txBody>
      </p:sp>
      <p:pic>
        <p:nvPicPr>
          <p:cNvPr id="4" name="Picture 3">
            <a:extLst>
              <a:ext uri="{FF2B5EF4-FFF2-40B4-BE49-F238E27FC236}">
                <a16:creationId xmlns:a16="http://schemas.microsoft.com/office/drawing/2014/main" id="{99621B68-8164-176E-4180-8F83088C1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1256" y="253628"/>
            <a:ext cx="4643518" cy="6562328"/>
          </a:xfrm>
          <a:prstGeom prst="rect">
            <a:avLst/>
          </a:prstGeom>
        </p:spPr>
      </p:pic>
    </p:spTree>
    <p:extLst>
      <p:ext uri="{BB962C8B-B14F-4D97-AF65-F5344CB8AC3E}">
        <p14:creationId xmlns:p14="http://schemas.microsoft.com/office/powerpoint/2010/main" val="2585561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31738"/>
            <a:ext cx="11176000" cy="987462"/>
          </a:xfrm>
        </p:spPr>
        <p:txBody>
          <a:bodyPr>
            <a:normAutofit fontScale="90000"/>
          </a:bodyPr>
          <a:lstStyle/>
          <a:p>
            <a:r>
              <a:rPr lang="en-US" sz="3600"/>
              <a:t>Quasi metagenomics- Microbiological steps to recover individual isolates of  </a:t>
            </a:r>
            <a:r>
              <a:rPr lang="en-US" sz="3600" i="1"/>
              <a:t>Salmonella</a:t>
            </a:r>
          </a:p>
        </p:txBody>
      </p:sp>
      <p:pic>
        <p:nvPicPr>
          <p:cNvPr id="4" name="Picture 8" descr="culturebroth.jpg"/>
          <p:cNvPicPr>
            <a:picLocks noChangeAspect="1"/>
          </p:cNvPicPr>
          <p:nvPr/>
        </p:nvPicPr>
        <p:blipFill>
          <a:blip r:embed="rId3"/>
          <a:srcRect/>
          <a:stretch>
            <a:fillRect/>
          </a:stretch>
        </p:blipFill>
        <p:spPr bwMode="auto">
          <a:xfrm>
            <a:off x="1811991" y="1680959"/>
            <a:ext cx="2075362" cy="1838543"/>
          </a:xfrm>
          <a:prstGeom prst="rect">
            <a:avLst/>
          </a:prstGeom>
          <a:noFill/>
          <a:ln w="9525">
            <a:noFill/>
            <a:miter lim="800000"/>
            <a:headEnd/>
            <a:tailEnd/>
          </a:ln>
        </p:spPr>
      </p:pic>
      <p:sp>
        <p:nvSpPr>
          <p:cNvPr id="5" name="TextBox 4"/>
          <p:cNvSpPr txBox="1"/>
          <p:nvPr/>
        </p:nvSpPr>
        <p:spPr>
          <a:xfrm>
            <a:off x="1837393" y="4052901"/>
            <a:ext cx="1992853" cy="369332"/>
          </a:xfrm>
          <a:prstGeom prst="rect">
            <a:avLst/>
          </a:prstGeom>
          <a:noFill/>
        </p:spPr>
        <p:txBody>
          <a:bodyPr wrap="none" rtlCol="0">
            <a:spAutoFit/>
          </a:bodyPr>
          <a:lstStyle/>
          <a:p>
            <a:r>
              <a:rPr lang="en-US"/>
              <a:t>UPB, MBPW, 24 hrs</a:t>
            </a:r>
          </a:p>
        </p:txBody>
      </p:sp>
      <p:pic>
        <p:nvPicPr>
          <p:cNvPr id="6" name="Picture 5" descr="rvtt.png"/>
          <p:cNvPicPr>
            <a:picLocks noChangeAspect="1"/>
          </p:cNvPicPr>
          <p:nvPr/>
        </p:nvPicPr>
        <p:blipFill>
          <a:blip r:embed="rId4"/>
          <a:stretch>
            <a:fillRect/>
          </a:stretch>
        </p:blipFill>
        <p:spPr>
          <a:xfrm>
            <a:off x="4458150" y="1793577"/>
            <a:ext cx="1076164" cy="1725924"/>
          </a:xfrm>
          <a:prstGeom prst="rect">
            <a:avLst/>
          </a:prstGeom>
        </p:spPr>
      </p:pic>
      <p:sp>
        <p:nvSpPr>
          <p:cNvPr id="7" name="TextBox 6"/>
          <p:cNvSpPr txBox="1"/>
          <p:nvPr/>
        </p:nvSpPr>
        <p:spPr>
          <a:xfrm>
            <a:off x="4381947" y="4052901"/>
            <a:ext cx="1383462" cy="369332"/>
          </a:xfrm>
          <a:prstGeom prst="rect">
            <a:avLst/>
          </a:prstGeom>
          <a:noFill/>
        </p:spPr>
        <p:txBody>
          <a:bodyPr wrap="none" rtlCol="0">
            <a:spAutoFit/>
          </a:bodyPr>
          <a:lstStyle/>
          <a:p>
            <a:r>
              <a:rPr lang="en-US"/>
              <a:t>RV, TT 24 hrs</a:t>
            </a:r>
          </a:p>
        </p:txBody>
      </p:sp>
      <p:pic>
        <p:nvPicPr>
          <p:cNvPr id="8" name="Picture 7" descr="XLD.png"/>
          <p:cNvPicPr>
            <a:picLocks noChangeAspect="1"/>
          </p:cNvPicPr>
          <p:nvPr/>
        </p:nvPicPr>
        <p:blipFill>
          <a:blip r:embed="rId5"/>
          <a:stretch>
            <a:fillRect/>
          </a:stretch>
        </p:blipFill>
        <p:spPr>
          <a:xfrm>
            <a:off x="6331121" y="971875"/>
            <a:ext cx="1386330" cy="1418167"/>
          </a:xfrm>
          <a:prstGeom prst="rect">
            <a:avLst/>
          </a:prstGeom>
        </p:spPr>
      </p:pic>
      <p:pic>
        <p:nvPicPr>
          <p:cNvPr id="9" name="Picture 8" descr="HE.png"/>
          <p:cNvPicPr>
            <a:picLocks noChangeAspect="1"/>
          </p:cNvPicPr>
          <p:nvPr/>
        </p:nvPicPr>
        <p:blipFill>
          <a:blip r:embed="rId6"/>
          <a:stretch>
            <a:fillRect/>
          </a:stretch>
        </p:blipFill>
        <p:spPr>
          <a:xfrm>
            <a:off x="6354671" y="2390042"/>
            <a:ext cx="1362781" cy="1495643"/>
          </a:xfrm>
          <a:prstGeom prst="rect">
            <a:avLst/>
          </a:prstGeom>
        </p:spPr>
      </p:pic>
      <p:sp>
        <p:nvSpPr>
          <p:cNvPr id="10" name="TextBox 9"/>
          <p:cNvSpPr txBox="1"/>
          <p:nvPr/>
        </p:nvSpPr>
        <p:spPr>
          <a:xfrm>
            <a:off x="6322654" y="4061368"/>
            <a:ext cx="1531188" cy="369332"/>
          </a:xfrm>
          <a:prstGeom prst="rect">
            <a:avLst/>
          </a:prstGeom>
          <a:noFill/>
        </p:spPr>
        <p:txBody>
          <a:bodyPr wrap="none" rtlCol="0">
            <a:spAutoFit/>
          </a:bodyPr>
          <a:lstStyle/>
          <a:p>
            <a:r>
              <a:rPr lang="en-US"/>
              <a:t>XLD, HE 24 hrs</a:t>
            </a:r>
          </a:p>
        </p:txBody>
      </p:sp>
      <p:pic>
        <p:nvPicPr>
          <p:cNvPr id="11" name="Picture 10" descr="overnight.png"/>
          <p:cNvPicPr>
            <a:picLocks noChangeAspect="1"/>
          </p:cNvPicPr>
          <p:nvPr/>
        </p:nvPicPr>
        <p:blipFill>
          <a:blip r:embed="rId7"/>
          <a:stretch>
            <a:fillRect/>
          </a:stretch>
        </p:blipFill>
        <p:spPr>
          <a:xfrm>
            <a:off x="8432414" y="2037190"/>
            <a:ext cx="1676787" cy="1264463"/>
          </a:xfrm>
          <a:prstGeom prst="rect">
            <a:avLst/>
          </a:prstGeom>
        </p:spPr>
      </p:pic>
      <p:sp>
        <p:nvSpPr>
          <p:cNvPr id="12" name="TextBox 11"/>
          <p:cNvSpPr txBox="1"/>
          <p:nvPr/>
        </p:nvSpPr>
        <p:spPr>
          <a:xfrm>
            <a:off x="8914887" y="4035967"/>
            <a:ext cx="761747" cy="369332"/>
          </a:xfrm>
          <a:prstGeom prst="rect">
            <a:avLst/>
          </a:prstGeom>
          <a:noFill/>
        </p:spPr>
        <p:txBody>
          <a:bodyPr wrap="none" rtlCol="0">
            <a:spAutoFit/>
          </a:bodyPr>
          <a:lstStyle/>
          <a:p>
            <a:r>
              <a:rPr lang="en-US"/>
              <a:t>24 </a:t>
            </a:r>
            <a:r>
              <a:rPr lang="en-US" err="1"/>
              <a:t>hrs</a:t>
            </a:r>
            <a:endParaRPr lang="en-US"/>
          </a:p>
        </p:txBody>
      </p:sp>
      <p:sp>
        <p:nvSpPr>
          <p:cNvPr id="13" name="Right Arrow 12"/>
          <p:cNvSpPr/>
          <p:nvPr/>
        </p:nvSpPr>
        <p:spPr>
          <a:xfrm>
            <a:off x="3601298" y="2603501"/>
            <a:ext cx="572111" cy="190535"/>
          </a:xfrm>
          <a:prstGeom prst="rightArrow">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Arrow 13"/>
          <p:cNvSpPr/>
          <p:nvPr/>
        </p:nvSpPr>
        <p:spPr>
          <a:xfrm>
            <a:off x="5699742" y="2603501"/>
            <a:ext cx="572111" cy="190535"/>
          </a:xfrm>
          <a:prstGeom prst="rightArrow">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p:cNvSpPr/>
          <p:nvPr/>
        </p:nvSpPr>
        <p:spPr>
          <a:xfrm>
            <a:off x="7860303" y="2565366"/>
            <a:ext cx="572111" cy="190535"/>
          </a:xfrm>
          <a:prstGeom prst="rightArrow">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7272868" y="1697892"/>
            <a:ext cx="1642019" cy="105800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3" name="Picture 2" descr="sequence.jpg">
            <a:extLst>
              <a:ext uri="{FF2B5EF4-FFF2-40B4-BE49-F238E27FC236}">
                <a16:creationId xmlns:a16="http://schemas.microsoft.com/office/drawing/2014/main" id="{22278F39-FBAC-5008-1C0F-DBD927014D10}"/>
              </a:ext>
            </a:extLst>
          </p:cNvPr>
          <p:cNvPicPr>
            <a:picLocks noChangeAspect="1"/>
          </p:cNvPicPr>
          <p:nvPr/>
        </p:nvPicPr>
        <p:blipFill>
          <a:blip r:embed="rId8"/>
          <a:stretch>
            <a:fillRect/>
          </a:stretch>
        </p:blipFill>
        <p:spPr>
          <a:xfrm>
            <a:off x="1837393" y="4510618"/>
            <a:ext cx="6971822" cy="2215644"/>
          </a:xfrm>
          <a:prstGeom prst="rect">
            <a:avLst/>
          </a:prstGeom>
        </p:spPr>
      </p:pic>
      <p:sp>
        <p:nvSpPr>
          <p:cNvPr id="17" name="Right Arrow 12">
            <a:extLst>
              <a:ext uri="{FF2B5EF4-FFF2-40B4-BE49-F238E27FC236}">
                <a16:creationId xmlns:a16="http://schemas.microsoft.com/office/drawing/2014/main" id="{906AA849-CF4B-9D12-2C50-9D38AB1F5239}"/>
              </a:ext>
            </a:extLst>
          </p:cNvPr>
          <p:cNvSpPr/>
          <p:nvPr/>
        </p:nvSpPr>
        <p:spPr>
          <a:xfrm rot="7421226">
            <a:off x="3213574" y="4110882"/>
            <a:ext cx="1679633" cy="315839"/>
          </a:xfrm>
          <a:prstGeom prst="rightArrow">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ight Arrow 12">
            <a:extLst>
              <a:ext uri="{FF2B5EF4-FFF2-40B4-BE49-F238E27FC236}">
                <a16:creationId xmlns:a16="http://schemas.microsoft.com/office/drawing/2014/main" id="{B65A611C-AD07-F0AE-1010-4BBBEA9D29CA}"/>
              </a:ext>
            </a:extLst>
          </p:cNvPr>
          <p:cNvSpPr/>
          <p:nvPr/>
        </p:nvSpPr>
        <p:spPr>
          <a:xfrm rot="5400000">
            <a:off x="1524961" y="4290895"/>
            <a:ext cx="1755294" cy="135083"/>
          </a:xfrm>
          <a:prstGeom prst="rightArrow">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E86F47EA-361F-8539-073D-2ADDF8F8A004}"/>
              </a:ext>
            </a:extLst>
          </p:cNvPr>
          <p:cNvSpPr txBox="1"/>
          <p:nvPr/>
        </p:nvSpPr>
        <p:spPr>
          <a:xfrm>
            <a:off x="8692637" y="6013085"/>
            <a:ext cx="1433982" cy="369332"/>
          </a:xfrm>
          <a:prstGeom prst="rect">
            <a:avLst/>
          </a:prstGeom>
          <a:noFill/>
        </p:spPr>
        <p:txBody>
          <a:bodyPr wrap="none" rtlCol="0">
            <a:spAutoFit/>
          </a:bodyPr>
          <a:lstStyle/>
          <a:p>
            <a:r>
              <a:rPr lang="en-US">
                <a:solidFill>
                  <a:srgbClr val="FF0000"/>
                </a:solidFill>
              </a:rPr>
              <a:t>180 </a:t>
            </a:r>
            <a:r>
              <a:rPr lang="en-US" err="1">
                <a:solidFill>
                  <a:srgbClr val="FF0000"/>
                </a:solidFill>
              </a:rPr>
              <a:t>hrs</a:t>
            </a:r>
            <a:r>
              <a:rPr lang="en-US">
                <a:solidFill>
                  <a:srgbClr val="FF0000"/>
                </a:solidFill>
              </a:rPr>
              <a:t>- total</a:t>
            </a:r>
          </a:p>
        </p:txBody>
      </p:sp>
      <p:sp>
        <p:nvSpPr>
          <p:cNvPr id="21" name="TextBox 20">
            <a:extLst>
              <a:ext uri="{FF2B5EF4-FFF2-40B4-BE49-F238E27FC236}">
                <a16:creationId xmlns:a16="http://schemas.microsoft.com/office/drawing/2014/main" id="{5BABE5D5-B647-FBB0-87F3-AFD99EDC7EBF}"/>
              </a:ext>
            </a:extLst>
          </p:cNvPr>
          <p:cNvSpPr txBox="1"/>
          <p:nvPr/>
        </p:nvSpPr>
        <p:spPr>
          <a:xfrm>
            <a:off x="710687" y="5511435"/>
            <a:ext cx="1433982" cy="369332"/>
          </a:xfrm>
          <a:prstGeom prst="rect">
            <a:avLst/>
          </a:prstGeom>
          <a:noFill/>
        </p:spPr>
        <p:txBody>
          <a:bodyPr wrap="none" rtlCol="0">
            <a:spAutoFit/>
          </a:bodyPr>
          <a:lstStyle/>
          <a:p>
            <a:r>
              <a:rPr lang="en-US" dirty="0">
                <a:solidFill>
                  <a:srgbClr val="FF0000"/>
                </a:solidFill>
              </a:rPr>
              <a:t>130 </a:t>
            </a:r>
            <a:r>
              <a:rPr lang="en-US" dirty="0" err="1">
                <a:solidFill>
                  <a:srgbClr val="FF0000"/>
                </a:solidFill>
              </a:rPr>
              <a:t>hrs</a:t>
            </a:r>
            <a:r>
              <a:rPr lang="en-US" dirty="0">
                <a:solidFill>
                  <a:srgbClr val="FF0000"/>
                </a:solidFill>
              </a:rPr>
              <a:t>- total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B121F-DBE8-45F9-9E1D-34CE27945F9F}"/>
              </a:ext>
            </a:extLst>
          </p:cNvPr>
          <p:cNvSpPr>
            <a:spLocks noGrp="1"/>
          </p:cNvSpPr>
          <p:nvPr>
            <p:ph type="title"/>
          </p:nvPr>
        </p:nvSpPr>
        <p:spPr>
          <a:xfrm>
            <a:off x="747963" y="142541"/>
            <a:ext cx="10515600" cy="543259"/>
          </a:xfrm>
        </p:spPr>
        <p:txBody>
          <a:bodyPr>
            <a:normAutofit/>
          </a:bodyPr>
          <a:lstStyle/>
          <a:p>
            <a:r>
              <a:rPr lang="en-US" sz="3200"/>
              <a:t>Challenges on metagenomics dataset on </a:t>
            </a:r>
            <a:r>
              <a:rPr lang="en-US" sz="3200" i="1"/>
              <a:t>Salmonella</a:t>
            </a:r>
            <a:r>
              <a:rPr lang="en-US" sz="3200"/>
              <a:t> serotyping</a:t>
            </a:r>
          </a:p>
        </p:txBody>
      </p:sp>
      <p:pic>
        <p:nvPicPr>
          <p:cNvPr id="5" name="Picture 4" descr="Chart&#10;&#10;Description automatically generated">
            <a:extLst>
              <a:ext uri="{FF2B5EF4-FFF2-40B4-BE49-F238E27FC236}">
                <a16:creationId xmlns:a16="http://schemas.microsoft.com/office/drawing/2014/main" id="{2D19544B-4F7E-4CB8-BE4C-2510A3E7F8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2710" y="597827"/>
            <a:ext cx="5252458" cy="2467985"/>
          </a:xfrm>
          <a:prstGeom prst="rect">
            <a:avLst/>
          </a:prstGeom>
        </p:spPr>
      </p:pic>
      <p:pic>
        <p:nvPicPr>
          <p:cNvPr id="6" name="Picture 5">
            <a:extLst>
              <a:ext uri="{FF2B5EF4-FFF2-40B4-BE49-F238E27FC236}">
                <a16:creationId xmlns:a16="http://schemas.microsoft.com/office/drawing/2014/main" id="{B9C9CC33-BFBA-4F53-AEEE-D46FA8A91BEF}"/>
              </a:ext>
            </a:extLst>
          </p:cNvPr>
          <p:cNvPicPr>
            <a:picLocks noChangeAspect="1"/>
          </p:cNvPicPr>
          <p:nvPr/>
        </p:nvPicPr>
        <p:blipFill>
          <a:blip r:embed="rId4"/>
          <a:stretch>
            <a:fillRect/>
          </a:stretch>
        </p:blipFill>
        <p:spPr>
          <a:xfrm>
            <a:off x="28738" y="1397297"/>
            <a:ext cx="6202561" cy="3816960"/>
          </a:xfrm>
          <a:prstGeom prst="rect">
            <a:avLst/>
          </a:prstGeom>
        </p:spPr>
      </p:pic>
      <p:sp>
        <p:nvSpPr>
          <p:cNvPr id="8" name="Oval 7">
            <a:extLst>
              <a:ext uri="{FF2B5EF4-FFF2-40B4-BE49-F238E27FC236}">
                <a16:creationId xmlns:a16="http://schemas.microsoft.com/office/drawing/2014/main" id="{9C3B845D-D117-4718-87C0-C75E2ACDCD70}"/>
              </a:ext>
            </a:extLst>
          </p:cNvPr>
          <p:cNvSpPr/>
          <p:nvPr/>
        </p:nvSpPr>
        <p:spPr>
          <a:xfrm>
            <a:off x="1536890" y="3242123"/>
            <a:ext cx="4078706" cy="193555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A5340CD-9AB9-40DD-901F-E1DD33D2A301}"/>
              </a:ext>
            </a:extLst>
          </p:cNvPr>
          <p:cNvSpPr txBox="1"/>
          <p:nvPr/>
        </p:nvSpPr>
        <p:spPr>
          <a:xfrm>
            <a:off x="914400" y="834356"/>
            <a:ext cx="3212432" cy="461665"/>
          </a:xfrm>
          <a:prstGeom prst="rect">
            <a:avLst/>
          </a:prstGeom>
          <a:noFill/>
        </p:spPr>
        <p:txBody>
          <a:bodyPr wrap="square" rtlCol="0">
            <a:spAutoFit/>
          </a:bodyPr>
          <a:lstStyle/>
          <a:p>
            <a:r>
              <a:rPr lang="en-US" sz="2400" dirty="0">
                <a:solidFill>
                  <a:schemeClr val="accent2">
                    <a:lumMod val="50000"/>
                  </a:schemeClr>
                </a:solidFill>
              </a:rPr>
              <a:t>Papaya Outbreak- 2017</a:t>
            </a:r>
          </a:p>
        </p:txBody>
      </p:sp>
      <p:pic>
        <p:nvPicPr>
          <p:cNvPr id="3" name="Picture 2" descr="flatmultsero.jpg">
            <a:extLst>
              <a:ext uri="{FF2B5EF4-FFF2-40B4-BE49-F238E27FC236}">
                <a16:creationId xmlns:a16="http://schemas.microsoft.com/office/drawing/2014/main" id="{1EFBD403-5FB6-4BE3-2B0F-91380E15EA31}"/>
              </a:ext>
            </a:extLst>
          </p:cNvPr>
          <p:cNvPicPr>
            <a:picLocks noChangeAspect="1"/>
          </p:cNvPicPr>
          <p:nvPr/>
        </p:nvPicPr>
        <p:blipFill>
          <a:blip r:embed="rId5"/>
          <a:stretch>
            <a:fillRect/>
          </a:stretch>
        </p:blipFill>
        <p:spPr>
          <a:xfrm>
            <a:off x="6455088" y="3242123"/>
            <a:ext cx="5073508" cy="3293739"/>
          </a:xfrm>
          <a:prstGeom prst="rect">
            <a:avLst/>
          </a:prstGeom>
        </p:spPr>
      </p:pic>
      <p:sp>
        <p:nvSpPr>
          <p:cNvPr id="9" name="TextBox 8">
            <a:extLst>
              <a:ext uri="{FF2B5EF4-FFF2-40B4-BE49-F238E27FC236}">
                <a16:creationId xmlns:a16="http://schemas.microsoft.com/office/drawing/2014/main" id="{BADD7B8B-A5AA-9AFA-CE59-09686AFBFCE5}"/>
              </a:ext>
            </a:extLst>
          </p:cNvPr>
          <p:cNvSpPr txBox="1"/>
          <p:nvPr/>
        </p:nvSpPr>
        <p:spPr>
          <a:xfrm>
            <a:off x="6521755" y="3253009"/>
            <a:ext cx="1998188" cy="252259"/>
          </a:xfrm>
          <a:prstGeom prst="rect">
            <a:avLst/>
          </a:prstGeom>
          <a:noFill/>
        </p:spPr>
        <p:txBody>
          <a:bodyPr wrap="square" rtlCol="0">
            <a:spAutoFit/>
          </a:bodyPr>
          <a:lstStyle/>
          <a:p>
            <a:r>
              <a:rPr lang="en-US" dirty="0">
                <a:solidFill>
                  <a:schemeClr val="bg1"/>
                </a:solidFill>
              </a:rPr>
              <a:t>Thompson, Kiambu</a:t>
            </a:r>
          </a:p>
        </p:txBody>
      </p:sp>
      <p:sp>
        <p:nvSpPr>
          <p:cNvPr id="10" name="TextBox 9">
            <a:extLst>
              <a:ext uri="{FF2B5EF4-FFF2-40B4-BE49-F238E27FC236}">
                <a16:creationId xmlns:a16="http://schemas.microsoft.com/office/drawing/2014/main" id="{5926FC0A-DE53-0C79-2B27-71B4D285967C}"/>
              </a:ext>
            </a:extLst>
          </p:cNvPr>
          <p:cNvSpPr txBox="1"/>
          <p:nvPr/>
        </p:nvSpPr>
        <p:spPr>
          <a:xfrm>
            <a:off x="6465640" y="3681579"/>
            <a:ext cx="2033805" cy="441453"/>
          </a:xfrm>
          <a:prstGeom prst="rect">
            <a:avLst/>
          </a:prstGeom>
          <a:noFill/>
        </p:spPr>
        <p:txBody>
          <a:bodyPr wrap="square" rtlCol="0">
            <a:spAutoFit/>
          </a:bodyPr>
          <a:lstStyle/>
          <a:p>
            <a:r>
              <a:rPr lang="en-US" dirty="0" err="1">
                <a:solidFill>
                  <a:schemeClr val="bg1"/>
                </a:solidFill>
              </a:rPr>
              <a:t>Senftenberg</a:t>
            </a:r>
            <a:r>
              <a:rPr lang="en-US" dirty="0">
                <a:solidFill>
                  <a:schemeClr val="bg1"/>
                </a:solidFill>
              </a:rPr>
              <a:t>, Agona</a:t>
            </a:r>
          </a:p>
          <a:p>
            <a:endParaRPr lang="en-US" dirty="0">
              <a:solidFill>
                <a:schemeClr val="bg1"/>
              </a:solidFill>
            </a:endParaRPr>
          </a:p>
        </p:txBody>
      </p:sp>
      <p:sp>
        <p:nvSpPr>
          <p:cNvPr id="11" name="TextBox 10">
            <a:extLst>
              <a:ext uri="{FF2B5EF4-FFF2-40B4-BE49-F238E27FC236}">
                <a16:creationId xmlns:a16="http://schemas.microsoft.com/office/drawing/2014/main" id="{DC7F7D4F-D8EE-4A38-BE2F-EC63A4B7E354}"/>
              </a:ext>
            </a:extLst>
          </p:cNvPr>
          <p:cNvSpPr txBox="1"/>
          <p:nvPr/>
        </p:nvSpPr>
        <p:spPr>
          <a:xfrm>
            <a:off x="8988018" y="3579139"/>
            <a:ext cx="1066767" cy="646331"/>
          </a:xfrm>
          <a:prstGeom prst="rect">
            <a:avLst/>
          </a:prstGeom>
          <a:noFill/>
        </p:spPr>
        <p:txBody>
          <a:bodyPr wrap="square" rtlCol="0">
            <a:spAutoFit/>
          </a:bodyPr>
          <a:lstStyle/>
          <a:p>
            <a:r>
              <a:rPr lang="en-US" dirty="0" err="1">
                <a:solidFill>
                  <a:schemeClr val="bg1"/>
                </a:solidFill>
              </a:rPr>
              <a:t>Infantis</a:t>
            </a:r>
            <a:r>
              <a:rPr lang="en-US" dirty="0">
                <a:solidFill>
                  <a:schemeClr val="bg1"/>
                </a:solidFill>
              </a:rPr>
              <a:t>, </a:t>
            </a:r>
          </a:p>
          <a:p>
            <a:endParaRPr lang="en-US" dirty="0">
              <a:solidFill>
                <a:schemeClr val="bg1"/>
              </a:solidFill>
            </a:endParaRPr>
          </a:p>
        </p:txBody>
      </p:sp>
      <p:sp>
        <p:nvSpPr>
          <p:cNvPr id="12" name="TextBox 11">
            <a:extLst>
              <a:ext uri="{FF2B5EF4-FFF2-40B4-BE49-F238E27FC236}">
                <a16:creationId xmlns:a16="http://schemas.microsoft.com/office/drawing/2014/main" id="{58C022C3-712E-DB6C-76FF-9B6651FB13EF}"/>
              </a:ext>
            </a:extLst>
          </p:cNvPr>
          <p:cNvSpPr txBox="1"/>
          <p:nvPr/>
        </p:nvSpPr>
        <p:spPr>
          <a:xfrm>
            <a:off x="8855626" y="3247548"/>
            <a:ext cx="1066767" cy="441453"/>
          </a:xfrm>
          <a:prstGeom prst="rect">
            <a:avLst/>
          </a:prstGeom>
          <a:noFill/>
        </p:spPr>
        <p:txBody>
          <a:bodyPr wrap="square" rtlCol="0">
            <a:spAutoFit/>
          </a:bodyPr>
          <a:lstStyle/>
          <a:p>
            <a:r>
              <a:rPr lang="en-US" dirty="0">
                <a:solidFill>
                  <a:schemeClr val="bg1"/>
                </a:solidFill>
              </a:rPr>
              <a:t>Newport </a:t>
            </a:r>
          </a:p>
          <a:p>
            <a:endParaRPr lang="en-US" dirty="0">
              <a:solidFill>
                <a:schemeClr val="bg1"/>
              </a:solidFill>
            </a:endParaRPr>
          </a:p>
        </p:txBody>
      </p:sp>
      <p:sp>
        <p:nvSpPr>
          <p:cNvPr id="13" name="TextBox 12">
            <a:extLst>
              <a:ext uri="{FF2B5EF4-FFF2-40B4-BE49-F238E27FC236}">
                <a16:creationId xmlns:a16="http://schemas.microsoft.com/office/drawing/2014/main" id="{97737126-A12B-9076-82A5-9C37AF12184F}"/>
              </a:ext>
            </a:extLst>
          </p:cNvPr>
          <p:cNvSpPr txBox="1"/>
          <p:nvPr/>
        </p:nvSpPr>
        <p:spPr>
          <a:xfrm>
            <a:off x="10299072" y="3314682"/>
            <a:ext cx="930926" cy="441453"/>
          </a:xfrm>
          <a:prstGeom prst="rect">
            <a:avLst/>
          </a:prstGeom>
          <a:noFill/>
        </p:spPr>
        <p:txBody>
          <a:bodyPr wrap="square" rtlCol="0">
            <a:spAutoFit/>
          </a:bodyPr>
          <a:lstStyle/>
          <a:p>
            <a:r>
              <a:rPr lang="en-US" dirty="0" err="1">
                <a:solidFill>
                  <a:schemeClr val="bg1"/>
                </a:solidFill>
              </a:rPr>
              <a:t>Anatum</a:t>
            </a:r>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922758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9C1723-D285-4A6B-A4B3-ED44DFE2B4CD}"/>
              </a:ext>
            </a:extLst>
          </p:cNvPr>
          <p:cNvSpPr txBox="1"/>
          <p:nvPr/>
        </p:nvSpPr>
        <p:spPr>
          <a:xfrm>
            <a:off x="1509578" y="124264"/>
            <a:ext cx="7057747" cy="584775"/>
          </a:xfrm>
          <a:prstGeom prst="rect">
            <a:avLst/>
          </a:prstGeom>
          <a:noFill/>
        </p:spPr>
        <p:txBody>
          <a:bodyPr wrap="square" rtlCol="0">
            <a:spAutoFit/>
          </a:bodyPr>
          <a:lstStyle/>
          <a:p>
            <a:pPr algn="ctr"/>
            <a:r>
              <a:rPr lang="en-US" sz="3200" err="1"/>
              <a:t>Kallisto</a:t>
            </a:r>
            <a:r>
              <a:rPr lang="en-US" sz="3200"/>
              <a:t> abundance</a:t>
            </a:r>
          </a:p>
        </p:txBody>
      </p:sp>
      <p:pic>
        <p:nvPicPr>
          <p:cNvPr id="5" name="Picture 4">
            <a:extLst>
              <a:ext uri="{FF2B5EF4-FFF2-40B4-BE49-F238E27FC236}">
                <a16:creationId xmlns:a16="http://schemas.microsoft.com/office/drawing/2014/main" id="{3D36176A-C3BA-4CB5-B6F1-A8B57BBE4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309" y="709039"/>
            <a:ext cx="5341330" cy="3004498"/>
          </a:xfrm>
          <a:prstGeom prst="rect">
            <a:avLst/>
          </a:prstGeom>
        </p:spPr>
      </p:pic>
      <p:pic>
        <p:nvPicPr>
          <p:cNvPr id="4" name="Picture 3">
            <a:extLst>
              <a:ext uri="{FF2B5EF4-FFF2-40B4-BE49-F238E27FC236}">
                <a16:creationId xmlns:a16="http://schemas.microsoft.com/office/drawing/2014/main" id="{CE2008A0-EE85-44B6-B32A-1ACDE6AE7E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2093" y="3140571"/>
            <a:ext cx="6812598" cy="3406298"/>
          </a:xfrm>
          <a:prstGeom prst="rect">
            <a:avLst/>
          </a:prstGeom>
        </p:spPr>
      </p:pic>
      <p:sp>
        <p:nvSpPr>
          <p:cNvPr id="6" name="Title 1">
            <a:extLst>
              <a:ext uri="{FF2B5EF4-FFF2-40B4-BE49-F238E27FC236}">
                <a16:creationId xmlns:a16="http://schemas.microsoft.com/office/drawing/2014/main" id="{F00FF2DB-EBB0-427B-9D5B-FEC15A546192}"/>
              </a:ext>
            </a:extLst>
          </p:cNvPr>
          <p:cNvSpPr>
            <a:spLocks noGrp="1"/>
          </p:cNvSpPr>
          <p:nvPr>
            <p:ph type="title"/>
          </p:nvPr>
        </p:nvSpPr>
        <p:spPr>
          <a:xfrm>
            <a:off x="6703363" y="2336435"/>
            <a:ext cx="2837679" cy="584775"/>
          </a:xfrm>
        </p:spPr>
        <p:txBody>
          <a:bodyPr>
            <a:noAutofit/>
          </a:bodyPr>
          <a:lstStyle/>
          <a:p>
            <a:r>
              <a:rPr lang="en-US" sz="3600"/>
              <a:t>SERO-BLAST</a:t>
            </a:r>
          </a:p>
        </p:txBody>
      </p:sp>
      <p:sp>
        <p:nvSpPr>
          <p:cNvPr id="3" name="TextBox 2">
            <a:extLst>
              <a:ext uri="{FF2B5EF4-FFF2-40B4-BE49-F238E27FC236}">
                <a16:creationId xmlns:a16="http://schemas.microsoft.com/office/drawing/2014/main" id="{659FE05E-957F-45BD-A68E-F910614D8142}"/>
              </a:ext>
            </a:extLst>
          </p:cNvPr>
          <p:cNvSpPr txBox="1"/>
          <p:nvPr/>
        </p:nvSpPr>
        <p:spPr>
          <a:xfrm>
            <a:off x="325496" y="3966557"/>
            <a:ext cx="4728411" cy="1754326"/>
          </a:xfrm>
          <a:prstGeom prst="rect">
            <a:avLst/>
          </a:prstGeom>
          <a:noFill/>
        </p:spPr>
        <p:txBody>
          <a:bodyPr wrap="square" rtlCol="0">
            <a:spAutoFit/>
          </a:bodyPr>
          <a:lstStyle/>
          <a:p>
            <a:pPr marL="285750" indent="-285750">
              <a:buFont typeface="Arial" panose="020B0604020202020204" pitchFamily="34" charset="0"/>
              <a:buChar char="•"/>
            </a:pPr>
            <a:r>
              <a:rPr lang="en-US" dirty="0"/>
              <a:t>Pulling </a:t>
            </a:r>
            <a:r>
              <a:rPr lang="en-US" i="1" dirty="0"/>
              <a:t>Salmonella</a:t>
            </a:r>
            <a:r>
              <a:rPr lang="en-US" dirty="0"/>
              <a:t> reads -</a:t>
            </a:r>
          </a:p>
          <a:p>
            <a:pPr marL="742950" lvl="1" indent="-285750">
              <a:buFont typeface="Arial" panose="020B0604020202020204" pitchFamily="34" charset="0"/>
              <a:buChar char="•"/>
            </a:pPr>
            <a:r>
              <a:rPr lang="en-US" dirty="0"/>
              <a:t>Assembly based approaches</a:t>
            </a:r>
          </a:p>
          <a:p>
            <a:pPr marL="742950" lvl="1" indent="-285750">
              <a:buFont typeface="Arial" panose="020B0604020202020204" pitchFamily="34" charset="0"/>
              <a:buChar char="•"/>
            </a:pPr>
            <a:r>
              <a:rPr lang="en-US" dirty="0"/>
              <a:t>SeqSero2 on the </a:t>
            </a:r>
            <a:r>
              <a:rPr lang="en-US" i="1" dirty="0"/>
              <a:t>Salmonella</a:t>
            </a:r>
            <a:r>
              <a:rPr lang="en-US" dirty="0"/>
              <a:t> only reads</a:t>
            </a:r>
          </a:p>
          <a:p>
            <a:pPr marL="742950" lvl="1" indent="-285750">
              <a:buFont typeface="Arial" panose="020B0604020202020204" pitchFamily="34" charset="0"/>
              <a:buChar char="•"/>
            </a:pPr>
            <a:r>
              <a:rPr lang="en-US" dirty="0"/>
              <a:t>SeqSero2 on the assembly</a:t>
            </a:r>
          </a:p>
          <a:p>
            <a:pPr marL="742950" lvl="1" indent="-285750">
              <a:buFont typeface="Arial" panose="020B0604020202020204" pitchFamily="34" charset="0"/>
              <a:buChar char="•"/>
            </a:pPr>
            <a:r>
              <a:rPr lang="en-US" dirty="0"/>
              <a:t>SISTR/SRST2</a:t>
            </a:r>
          </a:p>
          <a:p>
            <a:pPr marL="742950" lvl="1" indent="-285750">
              <a:buFont typeface="Arial" panose="020B0604020202020204" pitchFamily="34" charset="0"/>
              <a:buChar char="•"/>
            </a:pPr>
            <a:r>
              <a:rPr lang="en-US" dirty="0"/>
              <a:t>Many other tools</a:t>
            </a:r>
          </a:p>
        </p:txBody>
      </p:sp>
    </p:spTree>
    <p:extLst>
      <p:ext uri="{BB962C8B-B14F-4D97-AF65-F5344CB8AC3E}">
        <p14:creationId xmlns:p14="http://schemas.microsoft.com/office/powerpoint/2010/main" val="1180495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8E80C2-1760-41A4-B6DE-459CEAC0D45C}"/>
              </a:ext>
            </a:extLst>
          </p:cNvPr>
          <p:cNvSpPr txBox="1"/>
          <p:nvPr/>
        </p:nvSpPr>
        <p:spPr>
          <a:xfrm>
            <a:off x="5820797" y="675607"/>
            <a:ext cx="4893324" cy="4985980"/>
          </a:xfrm>
          <a:prstGeom prst="rect">
            <a:avLst/>
          </a:prstGeom>
          <a:noFill/>
        </p:spPr>
        <p:txBody>
          <a:bodyPr wrap="square" rtlCol="0">
            <a:spAutoFit/>
          </a:bodyPr>
          <a:lstStyle/>
          <a:p>
            <a:pPr>
              <a:spcAft>
                <a:spcPts val="600"/>
              </a:spcAft>
            </a:pPr>
            <a:r>
              <a:rPr lang="en-US" b="1"/>
              <a:t>Nextflow</a:t>
            </a:r>
            <a:r>
              <a:rPr lang="en-US"/>
              <a:t> – Domain Specific Language (BCS – HTML) Platform, portability layer between logic and execution, checkpoint tracking, execution resumed at any step.</a:t>
            </a:r>
          </a:p>
          <a:p>
            <a:pPr>
              <a:spcAft>
                <a:spcPts val="600"/>
              </a:spcAft>
            </a:pPr>
            <a:endParaRPr lang="en-US"/>
          </a:p>
          <a:p>
            <a:pPr>
              <a:spcAft>
                <a:spcPts val="600"/>
              </a:spcAft>
            </a:pPr>
            <a:r>
              <a:rPr lang="en-US" b="1"/>
              <a:t>MASH</a:t>
            </a:r>
            <a:r>
              <a:rPr lang="en-US"/>
              <a:t> – Genome/metagenome distance estimation using </a:t>
            </a:r>
            <a:r>
              <a:rPr lang="en-US" err="1"/>
              <a:t>MinHash</a:t>
            </a:r>
            <a:r>
              <a:rPr lang="en-US"/>
              <a:t>, generates sketch to represent large datasets.</a:t>
            </a:r>
          </a:p>
          <a:p>
            <a:pPr>
              <a:spcAft>
                <a:spcPts val="600"/>
              </a:spcAft>
            </a:pPr>
            <a:endParaRPr lang="en-US"/>
          </a:p>
          <a:p>
            <a:pPr>
              <a:spcAft>
                <a:spcPts val="600"/>
              </a:spcAft>
            </a:pPr>
            <a:r>
              <a:rPr lang="en-US" b="1"/>
              <a:t>KMA</a:t>
            </a:r>
            <a:r>
              <a:rPr lang="en-US"/>
              <a:t> – </a:t>
            </a:r>
            <a:r>
              <a:rPr lang="en-US" err="1"/>
              <a:t>kmer</a:t>
            </a:r>
            <a:r>
              <a:rPr lang="en-US"/>
              <a:t> alignment, </a:t>
            </a:r>
            <a:r>
              <a:rPr lang="en-US" err="1"/>
              <a:t>ConClave</a:t>
            </a:r>
            <a:r>
              <a:rPr lang="en-US"/>
              <a:t> score to address ties, reference assembly and statistics.  Good for highly redundant databases.</a:t>
            </a:r>
          </a:p>
          <a:p>
            <a:pPr>
              <a:spcAft>
                <a:spcPts val="600"/>
              </a:spcAft>
            </a:pPr>
            <a:endParaRPr lang="en-US"/>
          </a:p>
          <a:p>
            <a:r>
              <a:rPr lang="en-US" b="1"/>
              <a:t>SALMON</a:t>
            </a:r>
            <a:r>
              <a:rPr lang="en-US"/>
              <a:t> – quantification of reads, performance superior to </a:t>
            </a:r>
            <a:r>
              <a:rPr lang="en-US" err="1"/>
              <a:t>kallisto</a:t>
            </a:r>
            <a:r>
              <a:rPr lang="en-US"/>
              <a:t>, G+C content and positional bias adjustment.</a:t>
            </a:r>
          </a:p>
        </p:txBody>
      </p:sp>
      <p:pic>
        <p:nvPicPr>
          <p:cNvPr id="7" name="Picture 6">
            <a:extLst>
              <a:ext uri="{FF2B5EF4-FFF2-40B4-BE49-F238E27FC236}">
                <a16:creationId xmlns:a16="http://schemas.microsoft.com/office/drawing/2014/main" id="{E2C1DB7A-DCCC-E6A8-180C-E6B650432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287" y="0"/>
            <a:ext cx="4852737" cy="6858000"/>
          </a:xfrm>
          <a:prstGeom prst="rect">
            <a:avLst/>
          </a:prstGeom>
        </p:spPr>
      </p:pic>
    </p:spTree>
    <p:extLst>
      <p:ext uri="{BB962C8B-B14F-4D97-AF65-F5344CB8AC3E}">
        <p14:creationId xmlns:p14="http://schemas.microsoft.com/office/powerpoint/2010/main" val="239106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1C4507E-EF2B-2DE5-7A99-EADB3BC4BD54}"/>
              </a:ext>
            </a:extLst>
          </p:cNvPr>
          <p:cNvSpPr>
            <a:spLocks noGrp="1"/>
          </p:cNvSpPr>
          <p:nvPr>
            <p:ph type="title"/>
          </p:nvPr>
        </p:nvSpPr>
        <p:spPr>
          <a:xfrm>
            <a:off x="1256522" y="591829"/>
            <a:ext cx="3939688" cy="5583126"/>
          </a:xfrm>
        </p:spPr>
        <p:txBody>
          <a:bodyPr vert="horz" lIns="91440" tIns="45720" rIns="91440" bIns="45720" rtlCol="0" anchor="ctr">
            <a:normAutofit/>
          </a:bodyPr>
          <a:lstStyle/>
          <a:p>
            <a:r>
              <a:rPr lang="en-US" sz="5600" kern="1200">
                <a:solidFill>
                  <a:schemeClr val="tx1"/>
                </a:solidFill>
                <a:latin typeface="+mj-lt"/>
                <a:ea typeface="+mj-ea"/>
                <a:cs typeface="+mj-cs"/>
              </a:rPr>
              <a:t>bettercallsal</a:t>
            </a:r>
          </a:p>
        </p:txBody>
      </p:sp>
      <p:cxnSp>
        <p:nvCxnSpPr>
          <p:cNvPr id="12" name="Straight Connector 1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4"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3111"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6"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91891"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18"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17571"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6" name="TextBox 3">
            <a:extLst>
              <a:ext uri="{FF2B5EF4-FFF2-40B4-BE49-F238E27FC236}">
                <a16:creationId xmlns:a16="http://schemas.microsoft.com/office/drawing/2014/main" id="{C1D12FEB-46CB-4E69-3F90-7DDC158EFA6C}"/>
              </a:ext>
            </a:extLst>
          </p:cNvPr>
          <p:cNvGraphicFramePr/>
          <p:nvPr>
            <p:extLst>
              <p:ext uri="{D42A27DB-BD31-4B8C-83A1-F6EECF244321}">
                <p14:modId xmlns:p14="http://schemas.microsoft.com/office/powerpoint/2010/main" val="596605829"/>
              </p:ext>
            </p:extLst>
          </p:nvPr>
        </p:nvGraphicFramePr>
        <p:xfrm>
          <a:off x="5399317" y="356812"/>
          <a:ext cx="6259279" cy="6152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517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EE40-A11C-069F-BDBA-AC271BBEF6C0}"/>
              </a:ext>
            </a:extLst>
          </p:cNvPr>
          <p:cNvSpPr>
            <a:spLocks noGrp="1"/>
          </p:cNvSpPr>
          <p:nvPr>
            <p:ph type="title"/>
          </p:nvPr>
        </p:nvSpPr>
        <p:spPr>
          <a:xfrm>
            <a:off x="228600" y="114754"/>
            <a:ext cx="10515600" cy="1006476"/>
          </a:xfrm>
        </p:spPr>
        <p:txBody>
          <a:bodyPr>
            <a:normAutofit/>
          </a:bodyPr>
          <a:lstStyle/>
          <a:p>
            <a:r>
              <a:rPr lang="en-US" sz="3600" dirty="0"/>
              <a:t>Comprehensive </a:t>
            </a:r>
            <a:r>
              <a:rPr lang="en-US" sz="3600" dirty="0" err="1"/>
              <a:t>multiQC</a:t>
            </a:r>
            <a:r>
              <a:rPr lang="en-US" sz="3600" dirty="0"/>
              <a:t> report</a:t>
            </a:r>
          </a:p>
        </p:txBody>
      </p:sp>
      <p:pic>
        <p:nvPicPr>
          <p:cNvPr id="4" name="Picture 3">
            <a:extLst>
              <a:ext uri="{FF2B5EF4-FFF2-40B4-BE49-F238E27FC236}">
                <a16:creationId xmlns:a16="http://schemas.microsoft.com/office/drawing/2014/main" id="{DECC55F1-6AA3-4DB3-BE24-877DB1822CFE}"/>
              </a:ext>
            </a:extLst>
          </p:cNvPr>
          <p:cNvPicPr>
            <a:picLocks noChangeAspect="1"/>
          </p:cNvPicPr>
          <p:nvPr/>
        </p:nvPicPr>
        <p:blipFill>
          <a:blip r:embed="rId2"/>
          <a:stretch>
            <a:fillRect/>
          </a:stretch>
        </p:blipFill>
        <p:spPr>
          <a:xfrm>
            <a:off x="228600" y="994374"/>
            <a:ext cx="10744200" cy="2924483"/>
          </a:xfrm>
          <a:prstGeom prst="rect">
            <a:avLst/>
          </a:prstGeom>
        </p:spPr>
      </p:pic>
      <p:pic>
        <p:nvPicPr>
          <p:cNvPr id="6" name="Picture 5">
            <a:extLst>
              <a:ext uri="{FF2B5EF4-FFF2-40B4-BE49-F238E27FC236}">
                <a16:creationId xmlns:a16="http://schemas.microsoft.com/office/drawing/2014/main" id="{2EDEA830-954C-2873-9431-06FEFBD240E9}"/>
              </a:ext>
            </a:extLst>
          </p:cNvPr>
          <p:cNvPicPr>
            <a:picLocks noChangeAspect="1"/>
          </p:cNvPicPr>
          <p:nvPr/>
        </p:nvPicPr>
        <p:blipFill>
          <a:blip r:embed="rId3"/>
          <a:stretch>
            <a:fillRect/>
          </a:stretch>
        </p:blipFill>
        <p:spPr>
          <a:xfrm>
            <a:off x="228600" y="3635829"/>
            <a:ext cx="6976005" cy="2924482"/>
          </a:xfrm>
          <a:prstGeom prst="rect">
            <a:avLst/>
          </a:prstGeom>
        </p:spPr>
      </p:pic>
      <p:sp>
        <p:nvSpPr>
          <p:cNvPr id="3" name="Rectangle 2">
            <a:extLst>
              <a:ext uri="{FF2B5EF4-FFF2-40B4-BE49-F238E27FC236}">
                <a16:creationId xmlns:a16="http://schemas.microsoft.com/office/drawing/2014/main" id="{AF684BC8-0EB5-29E1-29B1-169EBD497E2D}"/>
              </a:ext>
            </a:extLst>
          </p:cNvPr>
          <p:cNvSpPr/>
          <p:nvPr/>
        </p:nvSpPr>
        <p:spPr>
          <a:xfrm>
            <a:off x="228600" y="3635829"/>
            <a:ext cx="6976005" cy="15131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8668713-0632-5417-E893-963B9B01DB9C}"/>
              </a:ext>
            </a:extLst>
          </p:cNvPr>
          <p:cNvSpPr/>
          <p:nvPr/>
        </p:nvSpPr>
        <p:spPr>
          <a:xfrm>
            <a:off x="228600" y="5148943"/>
            <a:ext cx="6976005" cy="15131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68CFCBC-1CDA-894E-5E2D-4FBCC7BD910E}"/>
              </a:ext>
            </a:extLst>
          </p:cNvPr>
          <p:cNvSpPr/>
          <p:nvPr/>
        </p:nvSpPr>
        <p:spPr>
          <a:xfrm>
            <a:off x="7707085" y="2000849"/>
            <a:ext cx="3820885" cy="16349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584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240EE-1BAB-A273-951F-CCAA5D561EF1}"/>
              </a:ext>
            </a:extLst>
          </p:cNvPr>
          <p:cNvSpPr>
            <a:spLocks noGrp="1"/>
          </p:cNvSpPr>
          <p:nvPr>
            <p:ph type="title"/>
          </p:nvPr>
        </p:nvSpPr>
        <p:spPr>
          <a:xfrm>
            <a:off x="141402" y="139699"/>
            <a:ext cx="10515600" cy="802981"/>
          </a:xfrm>
        </p:spPr>
        <p:txBody>
          <a:bodyPr>
            <a:normAutofit fontScale="90000"/>
          </a:bodyPr>
          <a:lstStyle/>
          <a:p>
            <a:pPr algn="ctr"/>
            <a:br>
              <a:rPr lang="en-US" sz="4000" dirty="0"/>
            </a:br>
            <a:r>
              <a:rPr lang="en-US" sz="4000" dirty="0"/>
              <a:t>Papaya Outbreak 2017 </a:t>
            </a:r>
            <a:br>
              <a:rPr lang="en-US" sz="4000" dirty="0"/>
            </a:br>
            <a:r>
              <a:rPr lang="en-US" sz="1600" dirty="0">
                <a:hlinkClick r:id="rId2"/>
              </a:rPr>
              <a:t>https://cfsan-pub-xfer.s3.amazonaws.com/Kranti.Konganti/bettercallsal/manuscript/papaya_outbreak_results.html</a:t>
            </a:r>
            <a:br>
              <a:rPr lang="en-US" sz="1600" dirty="0"/>
            </a:br>
            <a:endParaRPr lang="en-US" sz="4000" dirty="0"/>
          </a:p>
        </p:txBody>
      </p:sp>
      <p:pic>
        <p:nvPicPr>
          <p:cNvPr id="6" name="Picture 5">
            <a:extLst>
              <a:ext uri="{FF2B5EF4-FFF2-40B4-BE49-F238E27FC236}">
                <a16:creationId xmlns:a16="http://schemas.microsoft.com/office/drawing/2014/main" id="{216CA66C-B1B2-EBDD-5553-5284DC85168B}"/>
              </a:ext>
            </a:extLst>
          </p:cNvPr>
          <p:cNvPicPr>
            <a:picLocks noChangeAspect="1"/>
          </p:cNvPicPr>
          <p:nvPr/>
        </p:nvPicPr>
        <p:blipFill>
          <a:blip r:embed="rId3"/>
          <a:stretch>
            <a:fillRect/>
          </a:stretch>
        </p:blipFill>
        <p:spPr>
          <a:xfrm>
            <a:off x="1657790" y="1085850"/>
            <a:ext cx="8361850" cy="5067300"/>
          </a:xfrm>
          <a:prstGeom prst="rect">
            <a:avLst/>
          </a:prstGeom>
        </p:spPr>
      </p:pic>
    </p:spTree>
    <p:extLst>
      <p:ext uri="{BB962C8B-B14F-4D97-AF65-F5344CB8AC3E}">
        <p14:creationId xmlns:p14="http://schemas.microsoft.com/office/powerpoint/2010/main" val="11236777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FA58601-6F1C-4D9E-B324-DF9EADBAD055}"/>
</file>

<file path=customXml/itemProps2.xml><?xml version="1.0" encoding="utf-8"?>
<ds:datastoreItem xmlns:ds="http://schemas.openxmlformats.org/officeDocument/2006/customXml" ds:itemID="{663A2887-3EEA-4087-95B6-BB6B6B2B5EB0}"/>
</file>

<file path=customXml/itemProps3.xml><?xml version="1.0" encoding="utf-8"?>
<ds:datastoreItem xmlns:ds="http://schemas.openxmlformats.org/officeDocument/2006/customXml" ds:itemID="{3DA11759-DF41-4F97-AD1E-4E0EFA915EA3}"/>
</file>

<file path=docProps/app.xml><?xml version="1.0" encoding="utf-8"?>
<Properties xmlns="http://schemas.openxmlformats.org/officeDocument/2006/extended-properties" xmlns:vt="http://schemas.openxmlformats.org/officeDocument/2006/docPropsVTypes">
  <TotalTime>1779</TotalTime>
  <Words>1317</Words>
  <Application>Microsoft Office PowerPoint</Application>
  <PresentationFormat>Widescreen</PresentationFormat>
  <Paragraphs>236</Paragraphs>
  <Slides>22</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9" baseType="lpstr">
      <vt:lpstr>Arial</vt:lpstr>
      <vt:lpstr>Calibri</vt:lpstr>
      <vt:lpstr>Calibri Light</vt:lpstr>
      <vt:lpstr>MuseoSans</vt:lpstr>
      <vt:lpstr>Times New Roman</vt:lpstr>
      <vt:lpstr>Office Theme</vt:lpstr>
      <vt:lpstr>Worksheet</vt:lpstr>
      <vt:lpstr>bettercallsal</vt:lpstr>
      <vt:lpstr>Outbreaks- Salmonella </vt:lpstr>
      <vt:lpstr>Quasi metagenomics- Microbiological steps to recover individual isolates of  Salmonella</vt:lpstr>
      <vt:lpstr>Challenges on metagenomics dataset on Salmonella serotyping</vt:lpstr>
      <vt:lpstr>SERO-BLAST</vt:lpstr>
      <vt:lpstr>PowerPoint Presentation</vt:lpstr>
      <vt:lpstr>bettercallsal</vt:lpstr>
      <vt:lpstr>Comprehensive multiQC report</vt:lpstr>
      <vt:lpstr> Papaya Outbreak 2017  https://cfsan-pub-xfer.s3.amazonaws.com/Kranti.Konganti/bettercallsal/manuscript/papaya_outbreak_results.html </vt:lpstr>
      <vt:lpstr> Environmental sampling- application of bettercallsal  Chief Scientist Grant  CVM  Brandon Kocurek, Andrea Ottesen, and Errol Strain</vt:lpstr>
      <vt:lpstr>Florida</vt:lpstr>
      <vt:lpstr>PowerPoint Presentation</vt:lpstr>
      <vt:lpstr>FL-Agr-RV-Site4-A</vt:lpstr>
      <vt:lpstr>Comparing bettercallsal to WGS</vt:lpstr>
      <vt:lpstr>Arkansas</vt:lpstr>
      <vt:lpstr>Salmonella serovars (Bettercallsal)</vt:lpstr>
      <vt:lpstr>Agr RV Site10- Arkansas</vt:lpstr>
      <vt:lpstr>CFSAN- Florida sampling- Culture Independent</vt:lpstr>
      <vt:lpstr>Correlation of relative abundance of Salmonella to water temperature</vt:lpstr>
      <vt:lpstr>Culture independent samples- 1% genome coverage</vt:lpstr>
      <vt:lpstr>Conclusions and next steps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bettercallsal</dc:title>
  <dc:creator>Ramachandran, Padmini</dc:creator>
  <cp:lastModifiedBy>Ramachandran, Padmini</cp:lastModifiedBy>
  <cp:revision>2</cp:revision>
  <dcterms:created xsi:type="dcterms:W3CDTF">2022-12-09T15:35:51Z</dcterms:created>
  <dcterms:modified xsi:type="dcterms:W3CDTF">2023-10-25T01:41:58Z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