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1"/>
  </p:notesMasterIdLst>
  <p:sldIdLst>
    <p:sldId id="257" r:id="rId5"/>
    <p:sldId id="279" r:id="rId6"/>
    <p:sldId id="278" r:id="rId7"/>
    <p:sldId id="269" r:id="rId8"/>
    <p:sldId id="2483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1F6"/>
    <a:srgbClr val="6D6E71"/>
    <a:srgbClr val="898989"/>
    <a:srgbClr val="007CBA"/>
    <a:srgbClr val="ADADAD"/>
    <a:srgbClr val="449DAC"/>
    <a:srgbClr val="77B0D2"/>
    <a:srgbClr val="E5B611"/>
    <a:srgbClr val="743796"/>
    <a:srgbClr val="0086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0" autoAdjust="0"/>
    <p:restoredTop sz="94669"/>
  </p:normalViewPr>
  <p:slideViewPr>
    <p:cSldViewPr snapToGrid="0">
      <p:cViewPr varScale="1">
        <p:scale>
          <a:sx n="104" d="100"/>
          <a:sy n="104" d="100"/>
        </p:scale>
        <p:origin x="232" y="7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003370-6D2E-9C42-B785-A3389CA0394B}" type="doc">
      <dgm:prSet loTypeId="urn:microsoft.com/office/officeart/2005/8/layout/orgChart1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574BDA-4E92-7B44-967E-744B0ED2B20D}">
      <dgm:prSet phldrT="[Text]" custT="1"/>
      <dgm:spPr>
        <a:solidFill>
          <a:srgbClr val="8BC6E2"/>
        </a:solidFill>
      </dgm:spPr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Office of Laboratory Operations and Applied Science </a:t>
          </a:r>
        </a:p>
      </dgm:t>
    </dgm:pt>
    <dgm:pt modelId="{62514A92-FA28-2F49-98B8-8838DF4EA312}" type="parTrans" cxnId="{4B96AC25-C530-984C-85E3-2938F699C5C7}">
      <dgm:prSet/>
      <dgm:spPr/>
      <dgm:t>
        <a:bodyPr/>
        <a:lstStyle/>
        <a:p>
          <a:endParaRPr lang="en-US"/>
        </a:p>
      </dgm:t>
    </dgm:pt>
    <dgm:pt modelId="{133CD5A2-6237-624A-859C-EA60099BEFC3}" type="sibTrans" cxnId="{4B96AC25-C530-984C-85E3-2938F699C5C7}">
      <dgm:prSet/>
      <dgm:spPr/>
      <dgm:t>
        <a:bodyPr/>
        <a:lstStyle/>
        <a:p>
          <a:endParaRPr lang="en-US"/>
        </a:p>
      </dgm:t>
    </dgm:pt>
    <dgm:pt modelId="{1C8D2C13-1CCE-5449-8902-DB770417E557}">
      <dgm:prSet phldrT="[Text]" custT="1"/>
      <dgm:spPr>
        <a:solidFill>
          <a:srgbClr val="8BC6E2"/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Office of Regulatory</a:t>
          </a:r>
        </a:p>
        <a:p>
          <a:r>
            <a:rPr lang="en-US" sz="1400" b="1" dirty="0">
              <a:solidFill>
                <a:schemeClr val="tx1"/>
              </a:solidFill>
            </a:rPr>
            <a:t> Testing &amp; Surveillance</a:t>
          </a:r>
        </a:p>
      </dgm:t>
    </dgm:pt>
    <dgm:pt modelId="{2F66BF21-FE09-454E-BDC9-708EEDF8AD03}" type="parTrans" cxnId="{55E08E1D-F1A9-5546-86BF-FE11AE68B971}">
      <dgm:prSet/>
      <dgm:spPr/>
      <dgm:t>
        <a:bodyPr/>
        <a:lstStyle/>
        <a:p>
          <a:endParaRPr lang="en-US"/>
        </a:p>
      </dgm:t>
    </dgm:pt>
    <dgm:pt modelId="{C5F2641F-A7F7-7A42-B363-9B4CA5048E34}" type="sibTrans" cxnId="{55E08E1D-F1A9-5546-86BF-FE11AE68B971}">
      <dgm:prSet/>
      <dgm:spPr/>
      <dgm:t>
        <a:bodyPr/>
        <a:lstStyle/>
        <a:p>
          <a:endParaRPr lang="en-US"/>
        </a:p>
      </dgm:t>
    </dgm:pt>
    <dgm:pt modelId="{9FD5F706-CAEA-9A48-88E0-272EBFEBD07C}">
      <dgm:prSet phldrT="[Text]" custT="1"/>
      <dgm:spPr>
        <a:solidFill>
          <a:srgbClr val="8BC6E2"/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Office of Applied </a:t>
          </a:r>
        </a:p>
        <a:p>
          <a:r>
            <a:rPr lang="en-US" sz="1400" b="1" dirty="0">
              <a:solidFill>
                <a:schemeClr val="tx1"/>
              </a:solidFill>
            </a:rPr>
            <a:t>Microbiology &amp; Technology</a:t>
          </a:r>
        </a:p>
      </dgm:t>
    </dgm:pt>
    <dgm:pt modelId="{CE48E566-EFC9-CF4E-AB34-3CEA865B0CD7}" type="parTrans" cxnId="{EE3BE6FF-639A-6742-B52C-7132A6848875}">
      <dgm:prSet/>
      <dgm:spPr/>
      <dgm:t>
        <a:bodyPr/>
        <a:lstStyle/>
        <a:p>
          <a:endParaRPr lang="en-US"/>
        </a:p>
      </dgm:t>
    </dgm:pt>
    <dgm:pt modelId="{09302A69-6073-5847-8FD9-8489EB806919}" type="sibTrans" cxnId="{EE3BE6FF-639A-6742-B52C-7132A6848875}">
      <dgm:prSet/>
      <dgm:spPr/>
      <dgm:t>
        <a:bodyPr/>
        <a:lstStyle/>
        <a:p>
          <a:endParaRPr lang="en-US"/>
        </a:p>
      </dgm:t>
    </dgm:pt>
    <dgm:pt modelId="{B73B8FFE-7A67-964A-AB4F-E27DF461573F}">
      <dgm:prSet phldrT="[Text]" custT="1"/>
      <dgm:spPr>
        <a:solidFill>
          <a:srgbClr val="8BC6E2"/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Office of Chemistry</a:t>
          </a:r>
        </a:p>
        <a:p>
          <a:r>
            <a:rPr lang="en-US" sz="1400" b="1" dirty="0">
              <a:solidFill>
                <a:schemeClr val="tx1"/>
              </a:solidFill>
            </a:rPr>
            <a:t> &amp; Toxicology </a:t>
          </a:r>
        </a:p>
      </dgm:t>
    </dgm:pt>
    <dgm:pt modelId="{6EBD1682-7384-2444-BA8F-D63515C48F3F}" type="parTrans" cxnId="{3B5761E8-70F4-3042-ACA1-D37D61351742}">
      <dgm:prSet/>
      <dgm:spPr/>
      <dgm:t>
        <a:bodyPr/>
        <a:lstStyle/>
        <a:p>
          <a:endParaRPr lang="en-US"/>
        </a:p>
      </dgm:t>
    </dgm:pt>
    <dgm:pt modelId="{64DFE022-48FF-0A4E-841D-6793C00142ED}" type="sibTrans" cxnId="{3B5761E8-70F4-3042-ACA1-D37D61351742}">
      <dgm:prSet/>
      <dgm:spPr/>
      <dgm:t>
        <a:bodyPr/>
        <a:lstStyle/>
        <a:p>
          <a:endParaRPr lang="en-US"/>
        </a:p>
      </dgm:t>
    </dgm:pt>
    <dgm:pt modelId="{AF727D51-B30C-3840-9217-F425709C8528}">
      <dgm:prSet/>
      <dgm:spPr>
        <a:solidFill>
          <a:srgbClr val="8BC6E2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Division of Analytical Chemistry</a:t>
          </a:r>
          <a:endParaRPr lang="en-US" dirty="0">
            <a:solidFill>
              <a:schemeClr val="tx1"/>
            </a:solidFill>
          </a:endParaRPr>
        </a:p>
      </dgm:t>
    </dgm:pt>
    <dgm:pt modelId="{BC138340-D6DF-274D-8DC9-DB52955515E1}" type="parTrans" cxnId="{B8715B53-A6A9-9E49-8C3F-CBFB21F93A73}">
      <dgm:prSet/>
      <dgm:spPr/>
      <dgm:t>
        <a:bodyPr/>
        <a:lstStyle/>
        <a:p>
          <a:endParaRPr lang="en-US"/>
        </a:p>
      </dgm:t>
    </dgm:pt>
    <dgm:pt modelId="{37E09008-E6AE-3C40-8357-6714D179AA0F}" type="sibTrans" cxnId="{B8715B53-A6A9-9E49-8C3F-CBFB21F93A73}">
      <dgm:prSet/>
      <dgm:spPr/>
      <dgm:t>
        <a:bodyPr/>
        <a:lstStyle/>
        <a:p>
          <a:endParaRPr lang="en-US"/>
        </a:p>
      </dgm:t>
    </dgm:pt>
    <dgm:pt modelId="{9F849E9C-8229-D444-890E-6823D9833742}">
      <dgm:prSet/>
      <dgm:spPr>
        <a:solidFill>
          <a:srgbClr val="8BC6E2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Division of Scientific Program Coordination           </a:t>
          </a:r>
        </a:p>
      </dgm:t>
    </dgm:pt>
    <dgm:pt modelId="{51109C78-7432-984F-94F1-7B69EF8A7B38}" type="parTrans" cxnId="{6F523574-C0CE-3A44-B03C-7EB526F3C0FE}">
      <dgm:prSet/>
      <dgm:spPr/>
      <dgm:t>
        <a:bodyPr/>
        <a:lstStyle/>
        <a:p>
          <a:endParaRPr lang="en-US"/>
        </a:p>
      </dgm:t>
    </dgm:pt>
    <dgm:pt modelId="{18E9BE77-D06D-824C-9416-5BB5238F156A}" type="sibTrans" cxnId="{6F523574-C0CE-3A44-B03C-7EB526F3C0FE}">
      <dgm:prSet/>
      <dgm:spPr/>
      <dgm:t>
        <a:bodyPr/>
        <a:lstStyle/>
        <a:p>
          <a:endParaRPr lang="en-US"/>
        </a:p>
      </dgm:t>
    </dgm:pt>
    <dgm:pt modelId="{C8F471E9-591C-684C-9B2C-CBA3A7D2DD5A}">
      <dgm:prSet/>
      <dgm:spPr>
        <a:solidFill>
          <a:srgbClr val="8BC6E2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Arkansas HAFL</a:t>
          </a:r>
        </a:p>
      </dgm:t>
    </dgm:pt>
    <dgm:pt modelId="{D01FEC09-EFD3-934E-905C-5ADE249B261E}" type="parTrans" cxnId="{5652A923-6965-FA47-9BBC-3E54AE520865}">
      <dgm:prSet/>
      <dgm:spPr/>
      <dgm:t>
        <a:bodyPr/>
        <a:lstStyle/>
        <a:p>
          <a:endParaRPr lang="en-US"/>
        </a:p>
      </dgm:t>
    </dgm:pt>
    <dgm:pt modelId="{CFA9FB83-A0DF-0E4D-846A-8C994B2074A8}" type="sibTrans" cxnId="{5652A923-6965-FA47-9BBC-3E54AE520865}">
      <dgm:prSet/>
      <dgm:spPr/>
      <dgm:t>
        <a:bodyPr/>
        <a:lstStyle/>
        <a:p>
          <a:endParaRPr lang="en-US"/>
        </a:p>
      </dgm:t>
    </dgm:pt>
    <dgm:pt modelId="{CF07A810-4801-AF4A-BAA9-C7F61F8C5430}">
      <dgm:prSet/>
      <dgm:spPr>
        <a:solidFill>
          <a:srgbClr val="8BC6E2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Atlanta HAFL</a:t>
          </a:r>
        </a:p>
      </dgm:t>
    </dgm:pt>
    <dgm:pt modelId="{4772CEDA-CB90-EA47-B98D-531FD832C78B}" type="parTrans" cxnId="{CC00CA89-5DD4-8C43-BAF7-81C8CFEB3796}">
      <dgm:prSet/>
      <dgm:spPr/>
      <dgm:t>
        <a:bodyPr/>
        <a:lstStyle/>
        <a:p>
          <a:endParaRPr lang="en-US"/>
        </a:p>
      </dgm:t>
    </dgm:pt>
    <dgm:pt modelId="{F34A08E8-EB7C-8142-8FCF-07A507BA69CE}" type="sibTrans" cxnId="{CC00CA89-5DD4-8C43-BAF7-81C8CFEB3796}">
      <dgm:prSet/>
      <dgm:spPr/>
      <dgm:t>
        <a:bodyPr/>
        <a:lstStyle/>
        <a:p>
          <a:endParaRPr lang="en-US"/>
        </a:p>
      </dgm:t>
    </dgm:pt>
    <dgm:pt modelId="{E8F7DF52-537C-AF42-8195-2EE636ED49B4}">
      <dgm:prSet/>
      <dgm:spPr>
        <a:solidFill>
          <a:srgbClr val="8BC6E2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Division of Food and Environmental Microbiology</a:t>
          </a:r>
          <a:endParaRPr lang="en-US" dirty="0">
            <a:solidFill>
              <a:schemeClr val="tx1"/>
            </a:solidFill>
          </a:endParaRPr>
        </a:p>
      </dgm:t>
    </dgm:pt>
    <dgm:pt modelId="{9316AF3F-0390-BD4A-8EB2-FDBB87D6F835}" type="parTrans" cxnId="{56F84D9F-241A-ED4D-9B73-776C3199A231}">
      <dgm:prSet/>
      <dgm:spPr/>
      <dgm:t>
        <a:bodyPr/>
        <a:lstStyle/>
        <a:p>
          <a:endParaRPr lang="en-US"/>
        </a:p>
      </dgm:t>
    </dgm:pt>
    <dgm:pt modelId="{88CF4AC3-6055-2E45-9B10-C32F03FBB11A}" type="sibTrans" cxnId="{56F84D9F-241A-ED4D-9B73-776C3199A231}">
      <dgm:prSet/>
      <dgm:spPr/>
      <dgm:t>
        <a:bodyPr/>
        <a:lstStyle/>
        <a:p>
          <a:endParaRPr lang="en-US"/>
        </a:p>
      </dgm:t>
    </dgm:pt>
    <dgm:pt modelId="{01A13369-6238-5644-BD3C-D8DE6BC55C58}">
      <dgm:prSet custT="1"/>
      <dgm:spPr>
        <a:solidFill>
          <a:srgbClr val="8BC6E2"/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Office of Scientific Coordination</a:t>
          </a:r>
        </a:p>
        <a:p>
          <a:r>
            <a:rPr lang="en-US" sz="1400" b="1" dirty="0">
              <a:solidFill>
                <a:schemeClr val="tx1"/>
              </a:solidFill>
            </a:rPr>
            <a:t> &amp; Computational Sciences</a:t>
          </a:r>
        </a:p>
      </dgm:t>
    </dgm:pt>
    <dgm:pt modelId="{4A254DC3-13BD-E640-8F39-0B58B8F083A8}" type="parTrans" cxnId="{3F7E2A22-7533-7245-BD7B-B5AAF9979D1D}">
      <dgm:prSet/>
      <dgm:spPr/>
      <dgm:t>
        <a:bodyPr/>
        <a:lstStyle/>
        <a:p>
          <a:endParaRPr lang="en-US"/>
        </a:p>
      </dgm:t>
    </dgm:pt>
    <dgm:pt modelId="{4A302413-23B2-BC48-B7F5-15B85589DE82}" type="sibTrans" cxnId="{3F7E2A22-7533-7245-BD7B-B5AAF9979D1D}">
      <dgm:prSet/>
      <dgm:spPr/>
      <dgm:t>
        <a:bodyPr/>
        <a:lstStyle/>
        <a:p>
          <a:endParaRPr lang="en-US"/>
        </a:p>
      </dgm:t>
    </dgm:pt>
    <dgm:pt modelId="{DC1CFDC7-A50C-E24A-B49C-A87CD6208C1B}">
      <dgm:prSet/>
      <dgm:spPr>
        <a:solidFill>
          <a:srgbClr val="8BC6E2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Division of Food Processing Science &amp; Technology</a:t>
          </a:r>
          <a:endParaRPr lang="en-US" dirty="0">
            <a:solidFill>
              <a:schemeClr val="tx1"/>
            </a:solidFill>
          </a:endParaRPr>
        </a:p>
      </dgm:t>
    </dgm:pt>
    <dgm:pt modelId="{5705ED4C-47E0-D441-8FF9-4613FDD0C627}" type="parTrans" cxnId="{FB543E11-EA4F-2440-9201-7C1F1A0F6DFD}">
      <dgm:prSet/>
      <dgm:spPr/>
      <dgm:t>
        <a:bodyPr/>
        <a:lstStyle/>
        <a:p>
          <a:endParaRPr lang="en-US"/>
        </a:p>
      </dgm:t>
    </dgm:pt>
    <dgm:pt modelId="{9962FB23-CBD8-AD45-A9DF-8A1C1666C761}" type="sibTrans" cxnId="{FB543E11-EA4F-2440-9201-7C1F1A0F6DFD}">
      <dgm:prSet/>
      <dgm:spPr/>
      <dgm:t>
        <a:bodyPr/>
        <a:lstStyle/>
        <a:p>
          <a:endParaRPr lang="en-US"/>
        </a:p>
      </dgm:t>
    </dgm:pt>
    <dgm:pt modelId="{9307FB09-0163-6F4B-924A-2FA4D5D67F68}">
      <dgm:prSet/>
      <dgm:spPr>
        <a:solidFill>
          <a:srgbClr val="8BC6E2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Division of Seafood Science  &amp; Technologies</a:t>
          </a:r>
          <a:endParaRPr lang="en-US" dirty="0">
            <a:solidFill>
              <a:schemeClr val="tx1"/>
            </a:solidFill>
          </a:endParaRPr>
        </a:p>
      </dgm:t>
    </dgm:pt>
    <dgm:pt modelId="{F4095D53-3592-FA4C-AA58-F1365862248F}" type="parTrans" cxnId="{B4CE5C22-CE06-1348-833C-8C02863E1F61}">
      <dgm:prSet/>
      <dgm:spPr/>
      <dgm:t>
        <a:bodyPr/>
        <a:lstStyle/>
        <a:p>
          <a:endParaRPr lang="en-US"/>
        </a:p>
      </dgm:t>
    </dgm:pt>
    <dgm:pt modelId="{D5B81664-72E8-A447-9DA9-45626124F5F5}" type="sibTrans" cxnId="{B4CE5C22-CE06-1348-833C-8C02863E1F61}">
      <dgm:prSet/>
      <dgm:spPr/>
      <dgm:t>
        <a:bodyPr/>
        <a:lstStyle/>
        <a:p>
          <a:endParaRPr lang="en-US"/>
        </a:p>
      </dgm:t>
    </dgm:pt>
    <dgm:pt modelId="{EA42AAEA-8B35-2A46-A649-C9EE79BA1659}">
      <dgm:prSet/>
      <dgm:spPr>
        <a:solidFill>
          <a:srgbClr val="8BC6E2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Division of Food Safety Genomics</a:t>
          </a:r>
          <a:endParaRPr lang="en-US" dirty="0">
            <a:solidFill>
              <a:schemeClr val="tx1"/>
            </a:solidFill>
          </a:endParaRPr>
        </a:p>
      </dgm:t>
    </dgm:pt>
    <dgm:pt modelId="{35BCB0C7-0405-5747-838D-BD39DEFAB612}" type="parTrans" cxnId="{019338B7-A2BE-F940-9ADB-9D23BA07A0EC}">
      <dgm:prSet/>
      <dgm:spPr/>
      <dgm:t>
        <a:bodyPr/>
        <a:lstStyle/>
        <a:p>
          <a:endParaRPr lang="en-US"/>
        </a:p>
      </dgm:t>
    </dgm:pt>
    <dgm:pt modelId="{DE6DFE04-40EC-EF47-9C57-F84450C1D75D}" type="sibTrans" cxnId="{019338B7-A2BE-F940-9ADB-9D23BA07A0EC}">
      <dgm:prSet/>
      <dgm:spPr/>
      <dgm:t>
        <a:bodyPr/>
        <a:lstStyle/>
        <a:p>
          <a:endParaRPr lang="en-US"/>
        </a:p>
      </dgm:t>
    </dgm:pt>
    <dgm:pt modelId="{7908070D-0B76-1140-B227-719285AF2FC3}">
      <dgm:prSet/>
      <dgm:spPr>
        <a:solidFill>
          <a:srgbClr val="8BC6E2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Denver HAFL</a:t>
          </a:r>
          <a:endParaRPr lang="en-US" dirty="0">
            <a:solidFill>
              <a:schemeClr val="tx1"/>
            </a:solidFill>
          </a:endParaRPr>
        </a:p>
      </dgm:t>
    </dgm:pt>
    <dgm:pt modelId="{24D9C8CF-4F87-D94E-8E92-115E9BC3F6F9}" type="parTrans" cxnId="{29D71DD5-DA46-DB41-A565-F3DD0EA20D10}">
      <dgm:prSet/>
      <dgm:spPr/>
      <dgm:t>
        <a:bodyPr/>
        <a:lstStyle/>
        <a:p>
          <a:endParaRPr lang="en-US"/>
        </a:p>
      </dgm:t>
    </dgm:pt>
    <dgm:pt modelId="{F21E1678-B4DB-E649-9E66-B6431AA6BA2A}" type="sibTrans" cxnId="{29D71DD5-DA46-DB41-A565-F3DD0EA20D10}">
      <dgm:prSet/>
      <dgm:spPr/>
      <dgm:t>
        <a:bodyPr/>
        <a:lstStyle/>
        <a:p>
          <a:endParaRPr lang="en-US"/>
        </a:p>
      </dgm:t>
    </dgm:pt>
    <dgm:pt modelId="{FF96DEE9-046B-E144-885D-D4CB70C432E0}">
      <dgm:prSet/>
      <dgm:spPr>
        <a:solidFill>
          <a:srgbClr val="8BC6E2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Irvine HAFL</a:t>
          </a:r>
        </a:p>
      </dgm:t>
    </dgm:pt>
    <dgm:pt modelId="{D31F2F99-C536-564E-8408-C8F74F8BAB12}" type="parTrans" cxnId="{49E28EF2-3315-844C-B6B8-FB081218D516}">
      <dgm:prSet/>
      <dgm:spPr/>
      <dgm:t>
        <a:bodyPr/>
        <a:lstStyle/>
        <a:p>
          <a:endParaRPr lang="en-US"/>
        </a:p>
      </dgm:t>
    </dgm:pt>
    <dgm:pt modelId="{D2F6C9E1-0E7B-6A48-950C-35AB3496A833}" type="sibTrans" cxnId="{49E28EF2-3315-844C-B6B8-FB081218D516}">
      <dgm:prSet/>
      <dgm:spPr/>
      <dgm:t>
        <a:bodyPr/>
        <a:lstStyle/>
        <a:p>
          <a:endParaRPr lang="en-US"/>
        </a:p>
      </dgm:t>
    </dgm:pt>
    <dgm:pt modelId="{5153BC8F-0C14-2344-8271-4F664A152BE3}">
      <dgm:prSet/>
      <dgm:spPr>
        <a:solidFill>
          <a:srgbClr val="8BC6E2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Kansas City HAFL</a:t>
          </a:r>
        </a:p>
      </dgm:t>
    </dgm:pt>
    <dgm:pt modelId="{6681D115-A015-4C48-B41D-10DAF92725C9}" type="parTrans" cxnId="{7BB5D580-BC7D-5146-A40F-87AD48F099F9}">
      <dgm:prSet/>
      <dgm:spPr/>
      <dgm:t>
        <a:bodyPr/>
        <a:lstStyle/>
        <a:p>
          <a:endParaRPr lang="en-US"/>
        </a:p>
      </dgm:t>
    </dgm:pt>
    <dgm:pt modelId="{AD85AA34-3277-C74C-969E-7538BF5F7BB3}" type="sibTrans" cxnId="{7BB5D580-BC7D-5146-A40F-87AD48F099F9}">
      <dgm:prSet/>
      <dgm:spPr/>
      <dgm:t>
        <a:bodyPr/>
        <a:lstStyle/>
        <a:p>
          <a:endParaRPr lang="en-US"/>
        </a:p>
      </dgm:t>
    </dgm:pt>
    <dgm:pt modelId="{97FB5EED-ED4D-6A42-9BBB-37E917FD03AF}">
      <dgm:prSet/>
      <dgm:spPr>
        <a:solidFill>
          <a:srgbClr val="8BC6E2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New York HAFL</a:t>
          </a:r>
        </a:p>
      </dgm:t>
    </dgm:pt>
    <dgm:pt modelId="{1C4BA707-40E4-6B41-8ADA-AA26EC781E93}" type="parTrans" cxnId="{B60CD527-03D4-4E4F-854D-05C4687F64C9}">
      <dgm:prSet/>
      <dgm:spPr/>
      <dgm:t>
        <a:bodyPr/>
        <a:lstStyle/>
        <a:p>
          <a:endParaRPr lang="en-US"/>
        </a:p>
      </dgm:t>
    </dgm:pt>
    <dgm:pt modelId="{B4C2BDD2-A890-D54C-A2D0-7FA823C4F2B1}" type="sibTrans" cxnId="{B60CD527-03D4-4E4F-854D-05C4687F64C9}">
      <dgm:prSet/>
      <dgm:spPr/>
      <dgm:t>
        <a:bodyPr/>
        <a:lstStyle/>
        <a:p>
          <a:endParaRPr lang="en-US"/>
        </a:p>
      </dgm:t>
    </dgm:pt>
    <dgm:pt modelId="{77029E05-6621-6C49-95C8-64AD963B0796}">
      <dgm:prSet/>
      <dgm:spPr>
        <a:solidFill>
          <a:srgbClr val="8BC6E2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San Francisco HAFL</a:t>
          </a:r>
        </a:p>
      </dgm:t>
    </dgm:pt>
    <dgm:pt modelId="{4BD74B9C-0747-B748-83A2-424F190E0FE8}" type="parTrans" cxnId="{C2FD5090-7AF0-0A47-B5FE-6AFF1EED2243}">
      <dgm:prSet/>
      <dgm:spPr/>
      <dgm:t>
        <a:bodyPr/>
        <a:lstStyle/>
        <a:p>
          <a:endParaRPr lang="en-US"/>
        </a:p>
      </dgm:t>
    </dgm:pt>
    <dgm:pt modelId="{ABB7BDDE-399B-6B4D-9F45-87E01DDB723B}" type="sibTrans" cxnId="{C2FD5090-7AF0-0A47-B5FE-6AFF1EED2243}">
      <dgm:prSet/>
      <dgm:spPr/>
      <dgm:t>
        <a:bodyPr/>
        <a:lstStyle/>
        <a:p>
          <a:endParaRPr lang="en-US"/>
        </a:p>
      </dgm:t>
    </dgm:pt>
    <dgm:pt modelId="{1874C598-974D-B045-B553-8E932C69A443}">
      <dgm:prSet/>
      <dgm:spPr>
        <a:solidFill>
          <a:srgbClr val="8BC6E2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Seattle HAFL</a:t>
          </a:r>
        </a:p>
      </dgm:t>
    </dgm:pt>
    <dgm:pt modelId="{62E0C925-578F-204F-AF2D-D6A96F83F929}" type="parTrans" cxnId="{04811CD5-B69C-E743-9448-145BDCBFD7DB}">
      <dgm:prSet/>
      <dgm:spPr/>
      <dgm:t>
        <a:bodyPr/>
        <a:lstStyle/>
        <a:p>
          <a:endParaRPr lang="en-US"/>
        </a:p>
      </dgm:t>
    </dgm:pt>
    <dgm:pt modelId="{F0495944-1334-AE40-B043-4A6DB3285793}" type="sibTrans" cxnId="{04811CD5-B69C-E743-9448-145BDCBFD7DB}">
      <dgm:prSet/>
      <dgm:spPr/>
      <dgm:t>
        <a:bodyPr/>
        <a:lstStyle/>
        <a:p>
          <a:endParaRPr lang="en-US"/>
        </a:p>
      </dgm:t>
    </dgm:pt>
    <dgm:pt modelId="{02FFF3A1-BDE1-8A41-B002-0437481EA1C1}">
      <dgm:prSet/>
      <dgm:spPr>
        <a:solidFill>
          <a:srgbClr val="8BC6E2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Division of Bioanalytical Chemistry</a:t>
          </a:r>
          <a:endParaRPr lang="en-US" dirty="0">
            <a:solidFill>
              <a:schemeClr val="tx1"/>
            </a:solidFill>
          </a:endParaRPr>
        </a:p>
      </dgm:t>
    </dgm:pt>
    <dgm:pt modelId="{A7615F9F-822F-E741-B7E4-9B5B2F918056}" type="parTrans" cxnId="{2FC40C75-67D8-B44C-8058-D534441B9B34}">
      <dgm:prSet/>
      <dgm:spPr/>
      <dgm:t>
        <a:bodyPr/>
        <a:lstStyle/>
        <a:p>
          <a:endParaRPr lang="en-US"/>
        </a:p>
      </dgm:t>
    </dgm:pt>
    <dgm:pt modelId="{5C48C87F-4E87-2644-A08E-AE2381CD3279}" type="sibTrans" cxnId="{2FC40C75-67D8-B44C-8058-D534441B9B34}">
      <dgm:prSet/>
      <dgm:spPr/>
      <dgm:t>
        <a:bodyPr/>
        <a:lstStyle/>
        <a:p>
          <a:endParaRPr lang="en-US"/>
        </a:p>
      </dgm:t>
    </dgm:pt>
    <dgm:pt modelId="{8F6D122F-9C1F-8548-B329-B901C08733A0}">
      <dgm:prSet/>
      <dgm:spPr>
        <a:solidFill>
          <a:srgbClr val="8BC6E2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Division of Toxicology</a:t>
          </a:r>
          <a:endParaRPr lang="en-US" dirty="0">
            <a:solidFill>
              <a:schemeClr val="tx1"/>
            </a:solidFill>
          </a:endParaRPr>
        </a:p>
      </dgm:t>
    </dgm:pt>
    <dgm:pt modelId="{E91D9147-7866-9D43-8AC7-751738BA5085}" type="parTrans" cxnId="{37A4911A-62D5-F74E-BBD6-9301CD1017DB}">
      <dgm:prSet/>
      <dgm:spPr/>
      <dgm:t>
        <a:bodyPr/>
        <a:lstStyle/>
        <a:p>
          <a:endParaRPr lang="en-US"/>
        </a:p>
      </dgm:t>
    </dgm:pt>
    <dgm:pt modelId="{58205098-17F0-8B4E-AD47-8108AC43B1A2}" type="sibTrans" cxnId="{37A4911A-62D5-F74E-BBD6-9301CD1017DB}">
      <dgm:prSet/>
      <dgm:spPr/>
      <dgm:t>
        <a:bodyPr/>
        <a:lstStyle/>
        <a:p>
          <a:endParaRPr lang="en-US"/>
        </a:p>
      </dgm:t>
    </dgm:pt>
    <dgm:pt modelId="{4F061E28-FA5D-2F44-83FB-B919880D87D9}">
      <dgm:prSet/>
      <dgm:spPr>
        <a:solidFill>
          <a:srgbClr val="8BC6E2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Senior Science Advisor Staff</a:t>
          </a:r>
          <a:endParaRPr lang="en-US" dirty="0">
            <a:solidFill>
              <a:schemeClr val="tx1"/>
            </a:solidFill>
          </a:endParaRPr>
        </a:p>
      </dgm:t>
    </dgm:pt>
    <dgm:pt modelId="{C9FC8E36-9D6F-3A43-8BE1-1A7FB29206FE}" type="parTrans" cxnId="{96DAFED6-5C8C-AC41-9431-3EA47D51A996}">
      <dgm:prSet/>
      <dgm:spPr/>
      <dgm:t>
        <a:bodyPr/>
        <a:lstStyle/>
        <a:p>
          <a:endParaRPr lang="en-US"/>
        </a:p>
      </dgm:t>
    </dgm:pt>
    <dgm:pt modelId="{4964014D-C611-234C-9243-5D8FCD96911D}" type="sibTrans" cxnId="{96DAFED6-5C8C-AC41-9431-3EA47D51A996}">
      <dgm:prSet/>
      <dgm:spPr/>
      <dgm:t>
        <a:bodyPr/>
        <a:lstStyle/>
        <a:p>
          <a:endParaRPr lang="en-US"/>
        </a:p>
      </dgm:t>
    </dgm:pt>
    <dgm:pt modelId="{F2B2F602-49C2-3C4A-B23B-8DCB9F0A7D45}">
      <dgm:prSet/>
      <dgm:spPr>
        <a:solidFill>
          <a:srgbClr val="8BC6E2"/>
        </a:solidFill>
      </dgm:spPr>
      <dgm:t>
        <a:bodyPr/>
        <a:lstStyle/>
        <a:p>
          <a:r>
            <a:rPr lang="en-US">
              <a:solidFill>
                <a:schemeClr val="tx1"/>
              </a:solidFill>
            </a:rPr>
            <a:t>Research Coordination Staff</a:t>
          </a:r>
          <a:endParaRPr lang="en-US" dirty="0">
            <a:solidFill>
              <a:schemeClr val="tx1"/>
            </a:solidFill>
          </a:endParaRPr>
        </a:p>
      </dgm:t>
    </dgm:pt>
    <dgm:pt modelId="{5BA0C621-530A-EB4D-8648-649DB7DFB58B}" type="parTrans" cxnId="{CC4D84CD-BB2A-B54E-B4FB-1A89C41324C7}">
      <dgm:prSet/>
      <dgm:spPr/>
      <dgm:t>
        <a:bodyPr/>
        <a:lstStyle/>
        <a:p>
          <a:endParaRPr lang="en-US"/>
        </a:p>
      </dgm:t>
    </dgm:pt>
    <dgm:pt modelId="{EBF1E313-6409-1B49-BDDD-0FDDE0B93D94}" type="sibTrans" cxnId="{CC4D84CD-BB2A-B54E-B4FB-1A89C41324C7}">
      <dgm:prSet/>
      <dgm:spPr/>
      <dgm:t>
        <a:bodyPr/>
        <a:lstStyle/>
        <a:p>
          <a:endParaRPr lang="en-US"/>
        </a:p>
      </dgm:t>
    </dgm:pt>
    <dgm:pt modelId="{AA6FEBAA-1110-0D4D-A6DD-6314705B0150}">
      <dgm:prSet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GenomeTrakr</a:t>
          </a:r>
        </a:p>
        <a:p>
          <a:r>
            <a:rPr lang="en-US" dirty="0">
              <a:solidFill>
                <a:schemeClr val="tx1"/>
              </a:solidFill>
            </a:rPr>
            <a:t> Computational Science Staff</a:t>
          </a:r>
        </a:p>
      </dgm:t>
    </dgm:pt>
    <dgm:pt modelId="{44FE5E37-E135-F547-9FDD-D147C7C268C7}" type="parTrans" cxnId="{57885FD6-0E5D-2E48-8919-55E9EFEE0C45}">
      <dgm:prSet/>
      <dgm:spPr/>
      <dgm:t>
        <a:bodyPr/>
        <a:lstStyle/>
        <a:p>
          <a:endParaRPr lang="en-US"/>
        </a:p>
      </dgm:t>
    </dgm:pt>
    <dgm:pt modelId="{0620FE84-0E82-5C4B-867D-051C4EF71EFF}" type="sibTrans" cxnId="{57885FD6-0E5D-2E48-8919-55E9EFEE0C45}">
      <dgm:prSet/>
      <dgm:spPr/>
      <dgm:t>
        <a:bodyPr/>
        <a:lstStyle/>
        <a:p>
          <a:endParaRPr lang="en-US"/>
        </a:p>
      </dgm:t>
    </dgm:pt>
    <dgm:pt modelId="{25AC2B87-5C1F-394A-9A1F-05DD41009C4D}" type="pres">
      <dgm:prSet presAssocID="{56003370-6D2E-9C42-B785-A3389CA0394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8716060-5C22-CE42-8859-8F256E979D44}" type="pres">
      <dgm:prSet presAssocID="{F8574BDA-4E92-7B44-967E-744B0ED2B20D}" presName="hierRoot1" presStyleCnt="0">
        <dgm:presLayoutVars>
          <dgm:hierBranch val="init"/>
        </dgm:presLayoutVars>
      </dgm:prSet>
      <dgm:spPr/>
    </dgm:pt>
    <dgm:pt modelId="{F334C436-2763-A844-AF5D-842C83718888}" type="pres">
      <dgm:prSet presAssocID="{F8574BDA-4E92-7B44-967E-744B0ED2B20D}" presName="rootComposite1" presStyleCnt="0"/>
      <dgm:spPr/>
    </dgm:pt>
    <dgm:pt modelId="{04C54883-9A3B-7A43-A45D-5748366992BB}" type="pres">
      <dgm:prSet presAssocID="{F8574BDA-4E92-7B44-967E-744B0ED2B20D}" presName="rootText1" presStyleLbl="node0" presStyleIdx="0" presStyleCnt="1" custScaleX="502289" custLinFactY="14187" custLinFactNeighborX="-6991" custLinFactNeighborY="100000">
        <dgm:presLayoutVars>
          <dgm:chPref val="3"/>
        </dgm:presLayoutVars>
      </dgm:prSet>
      <dgm:spPr/>
    </dgm:pt>
    <dgm:pt modelId="{7A781F1A-2BB1-AB44-B505-27E6006DF240}" type="pres">
      <dgm:prSet presAssocID="{F8574BDA-4E92-7B44-967E-744B0ED2B20D}" presName="rootConnector1" presStyleLbl="node1" presStyleIdx="0" presStyleCnt="0"/>
      <dgm:spPr/>
    </dgm:pt>
    <dgm:pt modelId="{8E5F4C33-134B-A94F-939E-468C77E059FB}" type="pres">
      <dgm:prSet presAssocID="{F8574BDA-4E92-7B44-967E-744B0ED2B20D}" presName="hierChild2" presStyleCnt="0"/>
      <dgm:spPr/>
    </dgm:pt>
    <dgm:pt modelId="{D81308DC-DDF4-D34D-9E63-1C4A9FCB2CD6}" type="pres">
      <dgm:prSet presAssocID="{2F66BF21-FE09-454E-BDC9-708EEDF8AD03}" presName="Name37" presStyleLbl="parChTrans1D2" presStyleIdx="0" presStyleCnt="4"/>
      <dgm:spPr/>
    </dgm:pt>
    <dgm:pt modelId="{ED6186EC-6F95-B749-8100-002C5F14810E}" type="pres">
      <dgm:prSet presAssocID="{1C8D2C13-1CCE-5449-8902-DB770417E557}" presName="hierRoot2" presStyleCnt="0">
        <dgm:presLayoutVars>
          <dgm:hierBranch val="init"/>
        </dgm:presLayoutVars>
      </dgm:prSet>
      <dgm:spPr/>
    </dgm:pt>
    <dgm:pt modelId="{28E2E038-1A1E-D14A-A3C2-836637100A47}" type="pres">
      <dgm:prSet presAssocID="{1C8D2C13-1CCE-5449-8902-DB770417E557}" presName="rootComposite" presStyleCnt="0"/>
      <dgm:spPr/>
    </dgm:pt>
    <dgm:pt modelId="{1AF9A40F-9CE3-E040-A775-D06DCEEA2FFE}" type="pres">
      <dgm:prSet presAssocID="{1C8D2C13-1CCE-5449-8902-DB770417E557}" presName="rootText" presStyleLbl="node2" presStyleIdx="0" presStyleCnt="4" custScaleX="181090" custScaleY="121701" custLinFactY="18745" custLinFactNeighborX="-35192" custLinFactNeighborY="100000">
        <dgm:presLayoutVars>
          <dgm:chPref val="3"/>
        </dgm:presLayoutVars>
      </dgm:prSet>
      <dgm:spPr/>
    </dgm:pt>
    <dgm:pt modelId="{9A921155-2ABC-094E-8153-0572946DCC55}" type="pres">
      <dgm:prSet presAssocID="{1C8D2C13-1CCE-5449-8902-DB770417E557}" presName="rootConnector" presStyleLbl="node2" presStyleIdx="0" presStyleCnt="4"/>
      <dgm:spPr/>
    </dgm:pt>
    <dgm:pt modelId="{1BF015D0-40CF-6B43-8224-10565F1F1C65}" type="pres">
      <dgm:prSet presAssocID="{1C8D2C13-1CCE-5449-8902-DB770417E557}" presName="hierChild4" presStyleCnt="0"/>
      <dgm:spPr/>
    </dgm:pt>
    <dgm:pt modelId="{0838AE50-E676-E640-937A-6484EFE9BEFA}" type="pres">
      <dgm:prSet presAssocID="{51109C78-7432-984F-94F1-7B69EF8A7B38}" presName="Name37" presStyleLbl="parChTrans1D3" presStyleIdx="0" presStyleCnt="19"/>
      <dgm:spPr/>
    </dgm:pt>
    <dgm:pt modelId="{99ECD9AD-A74E-C14F-8772-433FAF8CA267}" type="pres">
      <dgm:prSet presAssocID="{9F849E9C-8229-D444-890E-6823D9833742}" presName="hierRoot2" presStyleCnt="0">
        <dgm:presLayoutVars>
          <dgm:hierBranch val="init"/>
        </dgm:presLayoutVars>
      </dgm:prSet>
      <dgm:spPr/>
    </dgm:pt>
    <dgm:pt modelId="{608ADF1D-3F68-9E48-B8CD-40B578130D55}" type="pres">
      <dgm:prSet presAssocID="{9F849E9C-8229-D444-890E-6823D9833742}" presName="rootComposite" presStyleCnt="0"/>
      <dgm:spPr/>
    </dgm:pt>
    <dgm:pt modelId="{6A35ABFC-9312-D041-9224-B4328C543F61}" type="pres">
      <dgm:prSet presAssocID="{9F849E9C-8229-D444-890E-6823D9833742}" presName="rootText" presStyleLbl="node3" presStyleIdx="0" presStyleCnt="19" custScaleX="126105" custScaleY="73791" custLinFactY="14187" custLinFactNeighborX="-46191" custLinFactNeighborY="100000">
        <dgm:presLayoutVars>
          <dgm:chPref val="3"/>
        </dgm:presLayoutVars>
      </dgm:prSet>
      <dgm:spPr/>
    </dgm:pt>
    <dgm:pt modelId="{A7936923-7B34-1549-8C49-DD8038441961}" type="pres">
      <dgm:prSet presAssocID="{9F849E9C-8229-D444-890E-6823D9833742}" presName="rootConnector" presStyleLbl="node3" presStyleIdx="0" presStyleCnt="19"/>
      <dgm:spPr/>
    </dgm:pt>
    <dgm:pt modelId="{3A6B0B91-36CE-C349-B189-890B9B2686D1}" type="pres">
      <dgm:prSet presAssocID="{9F849E9C-8229-D444-890E-6823D9833742}" presName="hierChild4" presStyleCnt="0"/>
      <dgm:spPr/>
    </dgm:pt>
    <dgm:pt modelId="{C280B424-85AE-F943-AE45-EE817DBFDE85}" type="pres">
      <dgm:prSet presAssocID="{9F849E9C-8229-D444-890E-6823D9833742}" presName="hierChild5" presStyleCnt="0"/>
      <dgm:spPr/>
    </dgm:pt>
    <dgm:pt modelId="{857431B0-61F7-A141-9D42-5BE6A3AB96E0}" type="pres">
      <dgm:prSet presAssocID="{D01FEC09-EFD3-934E-905C-5ADE249B261E}" presName="Name37" presStyleLbl="parChTrans1D3" presStyleIdx="1" presStyleCnt="19"/>
      <dgm:spPr/>
    </dgm:pt>
    <dgm:pt modelId="{C20EF4AF-722C-B342-BE8F-20A051252600}" type="pres">
      <dgm:prSet presAssocID="{C8F471E9-591C-684C-9B2C-CBA3A7D2DD5A}" presName="hierRoot2" presStyleCnt="0">
        <dgm:presLayoutVars>
          <dgm:hierBranch val="init"/>
        </dgm:presLayoutVars>
      </dgm:prSet>
      <dgm:spPr/>
    </dgm:pt>
    <dgm:pt modelId="{1EC624D6-6207-614A-8C38-0F3701A2B788}" type="pres">
      <dgm:prSet presAssocID="{C8F471E9-591C-684C-9B2C-CBA3A7D2DD5A}" presName="rootComposite" presStyleCnt="0"/>
      <dgm:spPr/>
    </dgm:pt>
    <dgm:pt modelId="{02B455B1-9D2A-4948-AEA1-CE83613B7315}" type="pres">
      <dgm:prSet presAssocID="{C8F471E9-591C-684C-9B2C-CBA3A7D2DD5A}" presName="rootText" presStyleLbl="node3" presStyleIdx="1" presStyleCnt="19" custScaleX="127604" custScaleY="44371" custLinFactNeighborX="-46191" custLinFactNeighborY="85577">
        <dgm:presLayoutVars>
          <dgm:chPref val="3"/>
        </dgm:presLayoutVars>
      </dgm:prSet>
      <dgm:spPr/>
    </dgm:pt>
    <dgm:pt modelId="{0D5FC38F-A4E7-224B-AE2B-CEB2797FC366}" type="pres">
      <dgm:prSet presAssocID="{C8F471E9-591C-684C-9B2C-CBA3A7D2DD5A}" presName="rootConnector" presStyleLbl="node3" presStyleIdx="1" presStyleCnt="19"/>
      <dgm:spPr/>
    </dgm:pt>
    <dgm:pt modelId="{956C9B42-3269-2E44-BC7B-F66931C32E91}" type="pres">
      <dgm:prSet presAssocID="{C8F471E9-591C-684C-9B2C-CBA3A7D2DD5A}" presName="hierChild4" presStyleCnt="0"/>
      <dgm:spPr/>
    </dgm:pt>
    <dgm:pt modelId="{78F90513-3582-F34C-A2E5-9DF91705C9BD}" type="pres">
      <dgm:prSet presAssocID="{C8F471E9-591C-684C-9B2C-CBA3A7D2DD5A}" presName="hierChild5" presStyleCnt="0"/>
      <dgm:spPr/>
    </dgm:pt>
    <dgm:pt modelId="{B2FB16A3-4A9E-5E4A-8454-0A0B6B5F708C}" type="pres">
      <dgm:prSet presAssocID="{4772CEDA-CB90-EA47-B98D-531FD832C78B}" presName="Name37" presStyleLbl="parChTrans1D3" presStyleIdx="2" presStyleCnt="19"/>
      <dgm:spPr/>
    </dgm:pt>
    <dgm:pt modelId="{29642D58-5F50-7E43-A563-DE0891FA1525}" type="pres">
      <dgm:prSet presAssocID="{CF07A810-4801-AF4A-BAA9-C7F61F8C5430}" presName="hierRoot2" presStyleCnt="0">
        <dgm:presLayoutVars>
          <dgm:hierBranch val="init"/>
        </dgm:presLayoutVars>
      </dgm:prSet>
      <dgm:spPr/>
    </dgm:pt>
    <dgm:pt modelId="{51CEA357-6FE8-A340-93CE-C95675CC8EDD}" type="pres">
      <dgm:prSet presAssocID="{CF07A810-4801-AF4A-BAA9-C7F61F8C5430}" presName="rootComposite" presStyleCnt="0"/>
      <dgm:spPr/>
    </dgm:pt>
    <dgm:pt modelId="{3407F266-28BB-B942-903F-B23F56162970}" type="pres">
      <dgm:prSet presAssocID="{CF07A810-4801-AF4A-BAA9-C7F61F8C5430}" presName="rootText" presStyleLbl="node3" presStyleIdx="2" presStyleCnt="19" custScaleX="127604" custScaleY="44371" custLinFactNeighborX="-46191" custLinFactNeighborY="58572">
        <dgm:presLayoutVars>
          <dgm:chPref val="3"/>
        </dgm:presLayoutVars>
      </dgm:prSet>
      <dgm:spPr/>
    </dgm:pt>
    <dgm:pt modelId="{1937AD0F-D52B-3D4F-B23C-68091A1F104C}" type="pres">
      <dgm:prSet presAssocID="{CF07A810-4801-AF4A-BAA9-C7F61F8C5430}" presName="rootConnector" presStyleLbl="node3" presStyleIdx="2" presStyleCnt="19"/>
      <dgm:spPr/>
    </dgm:pt>
    <dgm:pt modelId="{7CD9D414-1D30-5E4B-8BB3-F7316ADA160D}" type="pres">
      <dgm:prSet presAssocID="{CF07A810-4801-AF4A-BAA9-C7F61F8C5430}" presName="hierChild4" presStyleCnt="0"/>
      <dgm:spPr/>
    </dgm:pt>
    <dgm:pt modelId="{97998F93-E14A-D146-AE23-7EC10CAFC7EB}" type="pres">
      <dgm:prSet presAssocID="{CF07A810-4801-AF4A-BAA9-C7F61F8C5430}" presName="hierChild5" presStyleCnt="0"/>
      <dgm:spPr/>
    </dgm:pt>
    <dgm:pt modelId="{1B323DC5-0ACE-2846-B8D9-731385247A2C}" type="pres">
      <dgm:prSet presAssocID="{24D9C8CF-4F87-D94E-8E92-115E9BC3F6F9}" presName="Name37" presStyleLbl="parChTrans1D3" presStyleIdx="3" presStyleCnt="19"/>
      <dgm:spPr/>
    </dgm:pt>
    <dgm:pt modelId="{877DCE08-5690-8A48-ACCE-B421532E1DAC}" type="pres">
      <dgm:prSet presAssocID="{7908070D-0B76-1140-B227-719285AF2FC3}" presName="hierRoot2" presStyleCnt="0">
        <dgm:presLayoutVars>
          <dgm:hierBranch val="init"/>
        </dgm:presLayoutVars>
      </dgm:prSet>
      <dgm:spPr/>
    </dgm:pt>
    <dgm:pt modelId="{34775BE2-8B5C-F14E-8E7C-8E6029574937}" type="pres">
      <dgm:prSet presAssocID="{7908070D-0B76-1140-B227-719285AF2FC3}" presName="rootComposite" presStyleCnt="0"/>
      <dgm:spPr/>
    </dgm:pt>
    <dgm:pt modelId="{F84BF5E6-C176-7249-8541-FC5EC360CB43}" type="pres">
      <dgm:prSet presAssocID="{7908070D-0B76-1140-B227-719285AF2FC3}" presName="rootText" presStyleLbl="node3" presStyleIdx="3" presStyleCnt="19" custScaleX="127604" custScaleY="44371" custLinFactNeighborX="-46191" custLinFactNeighborY="26594">
        <dgm:presLayoutVars>
          <dgm:chPref val="3"/>
        </dgm:presLayoutVars>
      </dgm:prSet>
      <dgm:spPr/>
    </dgm:pt>
    <dgm:pt modelId="{C1BD2159-0182-5E44-B0C3-78018FD4EA0B}" type="pres">
      <dgm:prSet presAssocID="{7908070D-0B76-1140-B227-719285AF2FC3}" presName="rootConnector" presStyleLbl="node3" presStyleIdx="3" presStyleCnt="19"/>
      <dgm:spPr/>
    </dgm:pt>
    <dgm:pt modelId="{683E0AEB-7073-C949-BEFD-9370D5447C06}" type="pres">
      <dgm:prSet presAssocID="{7908070D-0B76-1140-B227-719285AF2FC3}" presName="hierChild4" presStyleCnt="0"/>
      <dgm:spPr/>
    </dgm:pt>
    <dgm:pt modelId="{9896DACF-241D-4640-AF6E-0AE61E9CBB4C}" type="pres">
      <dgm:prSet presAssocID="{7908070D-0B76-1140-B227-719285AF2FC3}" presName="hierChild5" presStyleCnt="0"/>
      <dgm:spPr/>
    </dgm:pt>
    <dgm:pt modelId="{8BB94BE8-5141-8447-8D52-363A9F6F5D05}" type="pres">
      <dgm:prSet presAssocID="{D31F2F99-C536-564E-8408-C8F74F8BAB12}" presName="Name37" presStyleLbl="parChTrans1D3" presStyleIdx="4" presStyleCnt="19"/>
      <dgm:spPr/>
    </dgm:pt>
    <dgm:pt modelId="{388F98FC-4360-D24E-A818-ADFE08B5C82C}" type="pres">
      <dgm:prSet presAssocID="{FF96DEE9-046B-E144-885D-D4CB70C432E0}" presName="hierRoot2" presStyleCnt="0">
        <dgm:presLayoutVars>
          <dgm:hierBranch val="init"/>
        </dgm:presLayoutVars>
      </dgm:prSet>
      <dgm:spPr/>
    </dgm:pt>
    <dgm:pt modelId="{63A04EC0-4563-4048-8A5E-F43B6B8B2F4F}" type="pres">
      <dgm:prSet presAssocID="{FF96DEE9-046B-E144-885D-D4CB70C432E0}" presName="rootComposite" presStyleCnt="0"/>
      <dgm:spPr/>
    </dgm:pt>
    <dgm:pt modelId="{878F4DD9-2C0D-7B42-8E6C-15AB613F27D0}" type="pres">
      <dgm:prSet presAssocID="{FF96DEE9-046B-E144-885D-D4CB70C432E0}" presName="rootText" presStyleLbl="node3" presStyleIdx="4" presStyleCnt="19" custScaleX="127604" custScaleY="44371" custLinFactNeighborX="-46191" custLinFactNeighborY="1637">
        <dgm:presLayoutVars>
          <dgm:chPref val="3"/>
        </dgm:presLayoutVars>
      </dgm:prSet>
      <dgm:spPr/>
    </dgm:pt>
    <dgm:pt modelId="{BD3406DC-B7C1-8940-9BD9-30925CF4B7C2}" type="pres">
      <dgm:prSet presAssocID="{FF96DEE9-046B-E144-885D-D4CB70C432E0}" presName="rootConnector" presStyleLbl="node3" presStyleIdx="4" presStyleCnt="19"/>
      <dgm:spPr/>
    </dgm:pt>
    <dgm:pt modelId="{5D137286-24E9-7243-B21B-BFA9B29C3ACF}" type="pres">
      <dgm:prSet presAssocID="{FF96DEE9-046B-E144-885D-D4CB70C432E0}" presName="hierChild4" presStyleCnt="0"/>
      <dgm:spPr/>
    </dgm:pt>
    <dgm:pt modelId="{05EB7792-5B67-2546-B719-7D7E5E942F9C}" type="pres">
      <dgm:prSet presAssocID="{FF96DEE9-046B-E144-885D-D4CB70C432E0}" presName="hierChild5" presStyleCnt="0"/>
      <dgm:spPr/>
    </dgm:pt>
    <dgm:pt modelId="{DA65C663-9B45-6B4C-A3B6-224B1B522775}" type="pres">
      <dgm:prSet presAssocID="{6681D115-A015-4C48-B41D-10DAF92725C9}" presName="Name37" presStyleLbl="parChTrans1D3" presStyleIdx="5" presStyleCnt="19"/>
      <dgm:spPr/>
    </dgm:pt>
    <dgm:pt modelId="{3802A2AB-0394-1C44-9EB5-329CF8AA5867}" type="pres">
      <dgm:prSet presAssocID="{5153BC8F-0C14-2344-8271-4F664A152BE3}" presName="hierRoot2" presStyleCnt="0">
        <dgm:presLayoutVars>
          <dgm:hierBranch val="init"/>
        </dgm:presLayoutVars>
      </dgm:prSet>
      <dgm:spPr/>
    </dgm:pt>
    <dgm:pt modelId="{C3FFFF4E-1CE5-CD4F-8EB7-91364E6C5EA4}" type="pres">
      <dgm:prSet presAssocID="{5153BC8F-0C14-2344-8271-4F664A152BE3}" presName="rootComposite" presStyleCnt="0"/>
      <dgm:spPr/>
    </dgm:pt>
    <dgm:pt modelId="{6E79A466-9294-8944-9599-26C808FF7702}" type="pres">
      <dgm:prSet presAssocID="{5153BC8F-0C14-2344-8271-4F664A152BE3}" presName="rootText" presStyleLbl="node3" presStyleIdx="5" presStyleCnt="19" custScaleX="127604" custScaleY="44371" custLinFactNeighborX="-46191" custLinFactNeighborY="-23153">
        <dgm:presLayoutVars>
          <dgm:chPref val="3"/>
        </dgm:presLayoutVars>
      </dgm:prSet>
      <dgm:spPr/>
    </dgm:pt>
    <dgm:pt modelId="{B8C04C4A-A576-164B-9153-6BB1FF283C22}" type="pres">
      <dgm:prSet presAssocID="{5153BC8F-0C14-2344-8271-4F664A152BE3}" presName="rootConnector" presStyleLbl="node3" presStyleIdx="5" presStyleCnt="19"/>
      <dgm:spPr/>
    </dgm:pt>
    <dgm:pt modelId="{BE0A0808-B25C-314C-9204-6F7FE2C5054F}" type="pres">
      <dgm:prSet presAssocID="{5153BC8F-0C14-2344-8271-4F664A152BE3}" presName="hierChild4" presStyleCnt="0"/>
      <dgm:spPr/>
    </dgm:pt>
    <dgm:pt modelId="{39BF5456-D66D-E344-A5B9-ACBE850C4A73}" type="pres">
      <dgm:prSet presAssocID="{5153BC8F-0C14-2344-8271-4F664A152BE3}" presName="hierChild5" presStyleCnt="0"/>
      <dgm:spPr/>
    </dgm:pt>
    <dgm:pt modelId="{D9D73A26-7D19-2A4B-82BE-769085F0EAD0}" type="pres">
      <dgm:prSet presAssocID="{1C4BA707-40E4-6B41-8ADA-AA26EC781E93}" presName="Name37" presStyleLbl="parChTrans1D3" presStyleIdx="6" presStyleCnt="19"/>
      <dgm:spPr/>
    </dgm:pt>
    <dgm:pt modelId="{39F9780F-F8B1-AF4D-B11A-73A99ACE89DD}" type="pres">
      <dgm:prSet presAssocID="{97FB5EED-ED4D-6A42-9BBB-37E917FD03AF}" presName="hierRoot2" presStyleCnt="0">
        <dgm:presLayoutVars>
          <dgm:hierBranch val="init"/>
        </dgm:presLayoutVars>
      </dgm:prSet>
      <dgm:spPr/>
    </dgm:pt>
    <dgm:pt modelId="{DA75772D-07BF-1C4E-9928-CBEB65099264}" type="pres">
      <dgm:prSet presAssocID="{97FB5EED-ED4D-6A42-9BBB-37E917FD03AF}" presName="rootComposite" presStyleCnt="0"/>
      <dgm:spPr/>
    </dgm:pt>
    <dgm:pt modelId="{1F4741D3-C640-554B-99B9-644E70C62095}" type="pres">
      <dgm:prSet presAssocID="{97FB5EED-ED4D-6A42-9BBB-37E917FD03AF}" presName="rootText" presStyleLbl="node3" presStyleIdx="6" presStyleCnt="19" custScaleX="127604" custScaleY="44371" custLinFactNeighborX="-46191" custLinFactNeighborY="-50089">
        <dgm:presLayoutVars>
          <dgm:chPref val="3"/>
        </dgm:presLayoutVars>
      </dgm:prSet>
      <dgm:spPr/>
    </dgm:pt>
    <dgm:pt modelId="{427B61B0-21CB-EE49-9261-32460E3D4AB4}" type="pres">
      <dgm:prSet presAssocID="{97FB5EED-ED4D-6A42-9BBB-37E917FD03AF}" presName="rootConnector" presStyleLbl="node3" presStyleIdx="6" presStyleCnt="19"/>
      <dgm:spPr/>
    </dgm:pt>
    <dgm:pt modelId="{69BF5C1D-2D9C-3B40-95C6-9FAA936BD66C}" type="pres">
      <dgm:prSet presAssocID="{97FB5EED-ED4D-6A42-9BBB-37E917FD03AF}" presName="hierChild4" presStyleCnt="0"/>
      <dgm:spPr/>
    </dgm:pt>
    <dgm:pt modelId="{26DFB481-E4CC-0940-9C98-5F0498D94356}" type="pres">
      <dgm:prSet presAssocID="{97FB5EED-ED4D-6A42-9BBB-37E917FD03AF}" presName="hierChild5" presStyleCnt="0"/>
      <dgm:spPr/>
    </dgm:pt>
    <dgm:pt modelId="{3933A3EE-04FB-814E-B6A7-4626D0F5BDAF}" type="pres">
      <dgm:prSet presAssocID="{4BD74B9C-0747-B748-83A2-424F190E0FE8}" presName="Name37" presStyleLbl="parChTrans1D3" presStyleIdx="7" presStyleCnt="19"/>
      <dgm:spPr/>
    </dgm:pt>
    <dgm:pt modelId="{44D626FD-0C26-4648-9CDF-B113484F7D14}" type="pres">
      <dgm:prSet presAssocID="{77029E05-6621-6C49-95C8-64AD963B0796}" presName="hierRoot2" presStyleCnt="0">
        <dgm:presLayoutVars>
          <dgm:hierBranch val="init"/>
        </dgm:presLayoutVars>
      </dgm:prSet>
      <dgm:spPr/>
    </dgm:pt>
    <dgm:pt modelId="{1B1233AA-E608-9D42-AF58-2185C09C07D8}" type="pres">
      <dgm:prSet presAssocID="{77029E05-6621-6C49-95C8-64AD963B0796}" presName="rootComposite" presStyleCnt="0"/>
      <dgm:spPr/>
    </dgm:pt>
    <dgm:pt modelId="{FA211A0E-D525-F644-8C06-4A7A281F2893}" type="pres">
      <dgm:prSet presAssocID="{77029E05-6621-6C49-95C8-64AD963B0796}" presName="rootText" presStyleLbl="node3" presStyleIdx="7" presStyleCnt="19" custScaleX="127604" custScaleY="44371" custLinFactNeighborX="-46191" custLinFactNeighborY="-78108">
        <dgm:presLayoutVars>
          <dgm:chPref val="3"/>
        </dgm:presLayoutVars>
      </dgm:prSet>
      <dgm:spPr/>
    </dgm:pt>
    <dgm:pt modelId="{9AB8EF8A-8A0A-B245-BD03-0BA2C36CE901}" type="pres">
      <dgm:prSet presAssocID="{77029E05-6621-6C49-95C8-64AD963B0796}" presName="rootConnector" presStyleLbl="node3" presStyleIdx="7" presStyleCnt="19"/>
      <dgm:spPr/>
    </dgm:pt>
    <dgm:pt modelId="{16DC32A1-A286-7446-91EC-08814662F380}" type="pres">
      <dgm:prSet presAssocID="{77029E05-6621-6C49-95C8-64AD963B0796}" presName="hierChild4" presStyleCnt="0"/>
      <dgm:spPr/>
    </dgm:pt>
    <dgm:pt modelId="{3394E2FF-BA1D-EA44-9EEC-688DD379F5CC}" type="pres">
      <dgm:prSet presAssocID="{77029E05-6621-6C49-95C8-64AD963B0796}" presName="hierChild5" presStyleCnt="0"/>
      <dgm:spPr/>
    </dgm:pt>
    <dgm:pt modelId="{59C96DCF-5AAF-0744-A260-CB760E808916}" type="pres">
      <dgm:prSet presAssocID="{62E0C925-578F-204F-AF2D-D6A96F83F929}" presName="Name37" presStyleLbl="parChTrans1D3" presStyleIdx="8" presStyleCnt="19"/>
      <dgm:spPr/>
    </dgm:pt>
    <dgm:pt modelId="{4DD19D05-593D-AB44-BAFA-C0422EE5C776}" type="pres">
      <dgm:prSet presAssocID="{1874C598-974D-B045-B553-8E932C69A443}" presName="hierRoot2" presStyleCnt="0">
        <dgm:presLayoutVars>
          <dgm:hierBranch val="init"/>
        </dgm:presLayoutVars>
      </dgm:prSet>
      <dgm:spPr/>
    </dgm:pt>
    <dgm:pt modelId="{AB3ED9D1-A3A6-9B4A-A67F-39BFD3D7E6FC}" type="pres">
      <dgm:prSet presAssocID="{1874C598-974D-B045-B553-8E932C69A443}" presName="rootComposite" presStyleCnt="0"/>
      <dgm:spPr/>
    </dgm:pt>
    <dgm:pt modelId="{27794484-5FAA-4044-9BD3-80B66FF88EFB}" type="pres">
      <dgm:prSet presAssocID="{1874C598-974D-B045-B553-8E932C69A443}" presName="rootText" presStyleLbl="node3" presStyleIdx="8" presStyleCnt="19" custScaleX="127604" custScaleY="44371" custLinFactY="-6891" custLinFactNeighborX="-46191" custLinFactNeighborY="-100000">
        <dgm:presLayoutVars>
          <dgm:chPref val="3"/>
        </dgm:presLayoutVars>
      </dgm:prSet>
      <dgm:spPr/>
    </dgm:pt>
    <dgm:pt modelId="{2E917ECF-F77A-5742-8BB9-EC0106AC1A83}" type="pres">
      <dgm:prSet presAssocID="{1874C598-974D-B045-B553-8E932C69A443}" presName="rootConnector" presStyleLbl="node3" presStyleIdx="8" presStyleCnt="19"/>
      <dgm:spPr/>
    </dgm:pt>
    <dgm:pt modelId="{2F6E58EA-A9EB-2C4C-9160-B602AF8E4EC3}" type="pres">
      <dgm:prSet presAssocID="{1874C598-974D-B045-B553-8E932C69A443}" presName="hierChild4" presStyleCnt="0"/>
      <dgm:spPr/>
    </dgm:pt>
    <dgm:pt modelId="{13223FF0-C3B5-D046-9265-067F6AE7689A}" type="pres">
      <dgm:prSet presAssocID="{1874C598-974D-B045-B553-8E932C69A443}" presName="hierChild5" presStyleCnt="0"/>
      <dgm:spPr/>
    </dgm:pt>
    <dgm:pt modelId="{9903320F-CAB4-0C45-A4E8-12118B78A5FE}" type="pres">
      <dgm:prSet presAssocID="{1C8D2C13-1CCE-5449-8902-DB770417E557}" presName="hierChild5" presStyleCnt="0"/>
      <dgm:spPr/>
    </dgm:pt>
    <dgm:pt modelId="{936AA8B2-C8E9-FD4C-BACC-B0B08F7BDC47}" type="pres">
      <dgm:prSet presAssocID="{CE48E566-EFC9-CF4E-AB34-3CEA865B0CD7}" presName="Name37" presStyleLbl="parChTrans1D2" presStyleIdx="1" presStyleCnt="4"/>
      <dgm:spPr/>
    </dgm:pt>
    <dgm:pt modelId="{853E2277-1353-FD48-B69F-2A7818C83424}" type="pres">
      <dgm:prSet presAssocID="{9FD5F706-CAEA-9A48-88E0-272EBFEBD07C}" presName="hierRoot2" presStyleCnt="0">
        <dgm:presLayoutVars>
          <dgm:hierBranch val="r"/>
        </dgm:presLayoutVars>
      </dgm:prSet>
      <dgm:spPr/>
    </dgm:pt>
    <dgm:pt modelId="{A58C8C75-2345-574D-892E-416C0DE0A5F8}" type="pres">
      <dgm:prSet presAssocID="{9FD5F706-CAEA-9A48-88E0-272EBFEBD07C}" presName="rootComposite" presStyleCnt="0"/>
      <dgm:spPr/>
    </dgm:pt>
    <dgm:pt modelId="{17984927-AFF3-DF43-8BB1-1BD1E036D284}" type="pres">
      <dgm:prSet presAssocID="{9FD5F706-CAEA-9A48-88E0-272EBFEBD07C}" presName="rootText" presStyleLbl="node2" presStyleIdx="1" presStyleCnt="4" custScaleX="182270" custScaleY="123303" custLinFactY="18744" custLinFactNeighborX="-14954" custLinFactNeighborY="100000">
        <dgm:presLayoutVars>
          <dgm:chPref val="3"/>
        </dgm:presLayoutVars>
      </dgm:prSet>
      <dgm:spPr/>
    </dgm:pt>
    <dgm:pt modelId="{91ABD5E6-0967-5248-B834-E65C3ABD77B8}" type="pres">
      <dgm:prSet presAssocID="{9FD5F706-CAEA-9A48-88E0-272EBFEBD07C}" presName="rootConnector" presStyleLbl="node2" presStyleIdx="1" presStyleCnt="4"/>
      <dgm:spPr/>
    </dgm:pt>
    <dgm:pt modelId="{4B8F2DDE-CA5D-D746-AA6A-558B66AA55D6}" type="pres">
      <dgm:prSet presAssocID="{9FD5F706-CAEA-9A48-88E0-272EBFEBD07C}" presName="hierChild4" presStyleCnt="0"/>
      <dgm:spPr/>
    </dgm:pt>
    <dgm:pt modelId="{63E8DF49-A74A-D14B-898E-9662697ED4DD}" type="pres">
      <dgm:prSet presAssocID="{9316AF3F-0390-BD4A-8EB2-FDBB87D6F835}" presName="Name50" presStyleLbl="parChTrans1D3" presStyleIdx="9" presStyleCnt="19"/>
      <dgm:spPr/>
    </dgm:pt>
    <dgm:pt modelId="{B2BC835B-75D6-7B47-A08B-B829A8E8CBEC}" type="pres">
      <dgm:prSet presAssocID="{E8F7DF52-537C-AF42-8195-2EE636ED49B4}" presName="hierRoot2" presStyleCnt="0">
        <dgm:presLayoutVars>
          <dgm:hierBranch val="init"/>
        </dgm:presLayoutVars>
      </dgm:prSet>
      <dgm:spPr/>
    </dgm:pt>
    <dgm:pt modelId="{6E974F4A-8F1B-D944-A7F9-40482A6B108C}" type="pres">
      <dgm:prSet presAssocID="{E8F7DF52-537C-AF42-8195-2EE636ED49B4}" presName="rootComposite" presStyleCnt="0"/>
      <dgm:spPr/>
    </dgm:pt>
    <dgm:pt modelId="{D816F455-0A54-9346-99C9-F39B45D32584}" type="pres">
      <dgm:prSet presAssocID="{E8F7DF52-537C-AF42-8195-2EE636ED49B4}" presName="rootText" presStyleLbl="node3" presStyleIdx="9" presStyleCnt="19" custScaleX="145062" custScaleY="102083" custLinFactY="16466" custLinFactNeighborX="-35475" custLinFactNeighborY="100000">
        <dgm:presLayoutVars>
          <dgm:chPref val="3"/>
        </dgm:presLayoutVars>
      </dgm:prSet>
      <dgm:spPr/>
    </dgm:pt>
    <dgm:pt modelId="{F12FB34A-F431-EC46-8C94-B509B960DAC4}" type="pres">
      <dgm:prSet presAssocID="{E8F7DF52-537C-AF42-8195-2EE636ED49B4}" presName="rootConnector" presStyleLbl="node3" presStyleIdx="9" presStyleCnt="19"/>
      <dgm:spPr/>
    </dgm:pt>
    <dgm:pt modelId="{D75FDD46-4123-F44D-B02C-24A02B418BE5}" type="pres">
      <dgm:prSet presAssocID="{E8F7DF52-537C-AF42-8195-2EE636ED49B4}" presName="hierChild4" presStyleCnt="0"/>
      <dgm:spPr/>
    </dgm:pt>
    <dgm:pt modelId="{07431E95-2F00-ED45-A2DD-877E4FF58AE8}" type="pres">
      <dgm:prSet presAssocID="{E8F7DF52-537C-AF42-8195-2EE636ED49B4}" presName="hierChild5" presStyleCnt="0"/>
      <dgm:spPr/>
    </dgm:pt>
    <dgm:pt modelId="{37A2FB9D-D7A3-844D-8919-E07BDDF61D8F}" type="pres">
      <dgm:prSet presAssocID="{35BCB0C7-0405-5747-838D-BD39DEFAB612}" presName="Name50" presStyleLbl="parChTrans1D3" presStyleIdx="10" presStyleCnt="19"/>
      <dgm:spPr/>
    </dgm:pt>
    <dgm:pt modelId="{CAACC24F-ADC8-514A-9F45-08312AE35D62}" type="pres">
      <dgm:prSet presAssocID="{EA42AAEA-8B35-2A46-A649-C9EE79BA1659}" presName="hierRoot2" presStyleCnt="0">
        <dgm:presLayoutVars>
          <dgm:hierBranch val="init"/>
        </dgm:presLayoutVars>
      </dgm:prSet>
      <dgm:spPr/>
    </dgm:pt>
    <dgm:pt modelId="{9B886E8C-B4AE-0045-8B9D-F2AA825250A8}" type="pres">
      <dgm:prSet presAssocID="{EA42AAEA-8B35-2A46-A649-C9EE79BA1659}" presName="rootComposite" presStyleCnt="0"/>
      <dgm:spPr/>
    </dgm:pt>
    <dgm:pt modelId="{88EA1AF2-3BA4-EC49-AAE9-D170F01FEABF}" type="pres">
      <dgm:prSet presAssocID="{EA42AAEA-8B35-2A46-A649-C9EE79BA1659}" presName="rootText" presStyleLbl="node3" presStyleIdx="10" presStyleCnt="19" custScaleX="147056" custScaleY="102083" custLinFactY="3032" custLinFactNeighborX="-35473" custLinFactNeighborY="100000">
        <dgm:presLayoutVars>
          <dgm:chPref val="3"/>
        </dgm:presLayoutVars>
      </dgm:prSet>
      <dgm:spPr/>
    </dgm:pt>
    <dgm:pt modelId="{925F11C1-CD12-E844-A4CC-751C533C9421}" type="pres">
      <dgm:prSet presAssocID="{EA42AAEA-8B35-2A46-A649-C9EE79BA1659}" presName="rootConnector" presStyleLbl="node3" presStyleIdx="10" presStyleCnt="19"/>
      <dgm:spPr/>
    </dgm:pt>
    <dgm:pt modelId="{3E54BF42-5F8B-5C44-9FE4-16AF0D27EF6E}" type="pres">
      <dgm:prSet presAssocID="{EA42AAEA-8B35-2A46-A649-C9EE79BA1659}" presName="hierChild4" presStyleCnt="0"/>
      <dgm:spPr/>
    </dgm:pt>
    <dgm:pt modelId="{FF1B32F4-696A-AD4C-B5E5-E6DCC4D8A452}" type="pres">
      <dgm:prSet presAssocID="{EA42AAEA-8B35-2A46-A649-C9EE79BA1659}" presName="hierChild5" presStyleCnt="0"/>
      <dgm:spPr/>
    </dgm:pt>
    <dgm:pt modelId="{FDBF80F4-B264-F447-A6AF-FA20448B9BE2}" type="pres">
      <dgm:prSet presAssocID="{5705ED4C-47E0-D441-8FF9-4613FDD0C627}" presName="Name50" presStyleLbl="parChTrans1D3" presStyleIdx="11" presStyleCnt="19"/>
      <dgm:spPr/>
    </dgm:pt>
    <dgm:pt modelId="{DAA17B82-F657-7B49-84B5-CCDDF8BA10A6}" type="pres">
      <dgm:prSet presAssocID="{DC1CFDC7-A50C-E24A-B49C-A87CD6208C1B}" presName="hierRoot2" presStyleCnt="0">
        <dgm:presLayoutVars>
          <dgm:hierBranch val="init"/>
        </dgm:presLayoutVars>
      </dgm:prSet>
      <dgm:spPr/>
    </dgm:pt>
    <dgm:pt modelId="{E15A4511-D0F2-A54C-A14A-735E3891F251}" type="pres">
      <dgm:prSet presAssocID="{DC1CFDC7-A50C-E24A-B49C-A87CD6208C1B}" presName="rootComposite" presStyleCnt="0"/>
      <dgm:spPr/>
    </dgm:pt>
    <dgm:pt modelId="{FF9F6C36-9735-6449-B8E5-7922502B575C}" type="pres">
      <dgm:prSet presAssocID="{DC1CFDC7-A50C-E24A-B49C-A87CD6208C1B}" presName="rootText" presStyleLbl="node3" presStyleIdx="11" presStyleCnt="19" custScaleX="149489" custScaleY="102083" custLinFactNeighborX="-35474" custLinFactNeighborY="88376">
        <dgm:presLayoutVars>
          <dgm:chPref val="3"/>
        </dgm:presLayoutVars>
      </dgm:prSet>
      <dgm:spPr/>
    </dgm:pt>
    <dgm:pt modelId="{5A80EB6F-2E53-0B49-A83A-BBA0FB22B4BD}" type="pres">
      <dgm:prSet presAssocID="{DC1CFDC7-A50C-E24A-B49C-A87CD6208C1B}" presName="rootConnector" presStyleLbl="node3" presStyleIdx="11" presStyleCnt="19"/>
      <dgm:spPr/>
    </dgm:pt>
    <dgm:pt modelId="{CFF1A4E4-C1F1-DB40-A19F-E442D031B541}" type="pres">
      <dgm:prSet presAssocID="{DC1CFDC7-A50C-E24A-B49C-A87CD6208C1B}" presName="hierChild4" presStyleCnt="0"/>
      <dgm:spPr/>
    </dgm:pt>
    <dgm:pt modelId="{E361375B-1FA8-BA43-BD52-F31A504CEC75}" type="pres">
      <dgm:prSet presAssocID="{DC1CFDC7-A50C-E24A-B49C-A87CD6208C1B}" presName="hierChild5" presStyleCnt="0"/>
      <dgm:spPr/>
    </dgm:pt>
    <dgm:pt modelId="{2994AD9D-2B0A-8240-B4DC-C531D3FFCDDA}" type="pres">
      <dgm:prSet presAssocID="{F4095D53-3592-FA4C-AA58-F1365862248F}" presName="Name50" presStyleLbl="parChTrans1D3" presStyleIdx="12" presStyleCnt="19"/>
      <dgm:spPr/>
    </dgm:pt>
    <dgm:pt modelId="{271E9D00-B6D2-244B-9605-7444304049B5}" type="pres">
      <dgm:prSet presAssocID="{9307FB09-0163-6F4B-924A-2FA4D5D67F68}" presName="hierRoot2" presStyleCnt="0">
        <dgm:presLayoutVars>
          <dgm:hierBranch val="init"/>
        </dgm:presLayoutVars>
      </dgm:prSet>
      <dgm:spPr/>
    </dgm:pt>
    <dgm:pt modelId="{EA82A53A-446E-8D4B-98EA-9ED952F86C5B}" type="pres">
      <dgm:prSet presAssocID="{9307FB09-0163-6F4B-924A-2FA4D5D67F68}" presName="rootComposite" presStyleCnt="0"/>
      <dgm:spPr/>
    </dgm:pt>
    <dgm:pt modelId="{492591ED-FD93-E54E-935B-AFB828D92BA0}" type="pres">
      <dgm:prSet presAssocID="{9307FB09-0163-6F4B-924A-2FA4D5D67F68}" presName="rootText" presStyleLbl="node3" presStyleIdx="12" presStyleCnt="19" custScaleX="146874" custScaleY="102083" custLinFactNeighborX="-35474" custLinFactNeighborY="77729">
        <dgm:presLayoutVars>
          <dgm:chPref val="3"/>
        </dgm:presLayoutVars>
      </dgm:prSet>
      <dgm:spPr/>
    </dgm:pt>
    <dgm:pt modelId="{AC1513C5-68F5-F74D-8C90-93CBBD22A679}" type="pres">
      <dgm:prSet presAssocID="{9307FB09-0163-6F4B-924A-2FA4D5D67F68}" presName="rootConnector" presStyleLbl="node3" presStyleIdx="12" presStyleCnt="19"/>
      <dgm:spPr/>
    </dgm:pt>
    <dgm:pt modelId="{45A4BA74-E72B-A241-BF08-2A8B27973BA2}" type="pres">
      <dgm:prSet presAssocID="{9307FB09-0163-6F4B-924A-2FA4D5D67F68}" presName="hierChild4" presStyleCnt="0"/>
      <dgm:spPr/>
    </dgm:pt>
    <dgm:pt modelId="{A7B2F04C-561B-484B-93BD-ACDFE391BDCE}" type="pres">
      <dgm:prSet presAssocID="{9307FB09-0163-6F4B-924A-2FA4D5D67F68}" presName="hierChild5" presStyleCnt="0"/>
      <dgm:spPr/>
    </dgm:pt>
    <dgm:pt modelId="{E18E4CD8-F126-B640-B715-6EEDBB2372D5}" type="pres">
      <dgm:prSet presAssocID="{9FD5F706-CAEA-9A48-88E0-272EBFEBD07C}" presName="hierChild5" presStyleCnt="0"/>
      <dgm:spPr/>
    </dgm:pt>
    <dgm:pt modelId="{4B34B0F7-BA94-1244-94B8-F5E1C4694551}" type="pres">
      <dgm:prSet presAssocID="{6EBD1682-7384-2444-BA8F-D63515C48F3F}" presName="Name37" presStyleLbl="parChTrans1D2" presStyleIdx="2" presStyleCnt="4"/>
      <dgm:spPr/>
    </dgm:pt>
    <dgm:pt modelId="{46B034FA-1031-E343-B542-5403BA41B338}" type="pres">
      <dgm:prSet presAssocID="{B73B8FFE-7A67-964A-AB4F-E27DF461573F}" presName="hierRoot2" presStyleCnt="0">
        <dgm:presLayoutVars>
          <dgm:hierBranch val="init"/>
        </dgm:presLayoutVars>
      </dgm:prSet>
      <dgm:spPr/>
    </dgm:pt>
    <dgm:pt modelId="{2B6C25AB-E7AD-6C45-9D30-EBDEE0176FD3}" type="pres">
      <dgm:prSet presAssocID="{B73B8FFE-7A67-964A-AB4F-E27DF461573F}" presName="rootComposite" presStyleCnt="0"/>
      <dgm:spPr/>
    </dgm:pt>
    <dgm:pt modelId="{A3BDF8D4-AA27-B64A-9326-10F43E35BEBF}" type="pres">
      <dgm:prSet presAssocID="{B73B8FFE-7A67-964A-AB4F-E27DF461573F}" presName="rootText" presStyleLbl="node2" presStyleIdx="2" presStyleCnt="4" custScaleX="193551" custScaleY="122717" custLinFactY="18746" custLinFactNeighborX="7439" custLinFactNeighborY="100000">
        <dgm:presLayoutVars>
          <dgm:chPref val="3"/>
        </dgm:presLayoutVars>
      </dgm:prSet>
      <dgm:spPr/>
    </dgm:pt>
    <dgm:pt modelId="{9AC0DD1F-0316-D842-8573-973B337029D3}" type="pres">
      <dgm:prSet presAssocID="{B73B8FFE-7A67-964A-AB4F-E27DF461573F}" presName="rootConnector" presStyleLbl="node2" presStyleIdx="2" presStyleCnt="4"/>
      <dgm:spPr/>
    </dgm:pt>
    <dgm:pt modelId="{8040E509-8B68-4344-AB54-3277D1455750}" type="pres">
      <dgm:prSet presAssocID="{B73B8FFE-7A67-964A-AB4F-E27DF461573F}" presName="hierChild4" presStyleCnt="0"/>
      <dgm:spPr/>
    </dgm:pt>
    <dgm:pt modelId="{9595A12A-B7FD-9F40-8ADB-D2CED25701FD}" type="pres">
      <dgm:prSet presAssocID="{BC138340-D6DF-274D-8DC9-DB52955515E1}" presName="Name37" presStyleLbl="parChTrans1D3" presStyleIdx="13" presStyleCnt="19"/>
      <dgm:spPr/>
    </dgm:pt>
    <dgm:pt modelId="{B6E62F41-48C8-5B4A-A8C3-FDE654B47A16}" type="pres">
      <dgm:prSet presAssocID="{AF727D51-B30C-3840-9217-F425709C8528}" presName="hierRoot2" presStyleCnt="0">
        <dgm:presLayoutVars>
          <dgm:hierBranch val="init"/>
        </dgm:presLayoutVars>
      </dgm:prSet>
      <dgm:spPr/>
    </dgm:pt>
    <dgm:pt modelId="{1C7AFDC7-F228-A24E-99B2-750D6A12E9C5}" type="pres">
      <dgm:prSet presAssocID="{AF727D51-B30C-3840-9217-F425709C8528}" presName="rootComposite" presStyleCnt="0"/>
      <dgm:spPr/>
    </dgm:pt>
    <dgm:pt modelId="{E59E8A1B-6278-624A-A6F6-6467F74739BE}" type="pres">
      <dgm:prSet presAssocID="{AF727D51-B30C-3840-9217-F425709C8528}" presName="rootText" presStyleLbl="node3" presStyleIdx="13" presStyleCnt="19" custScaleX="148789" custScaleY="86024" custLinFactY="14187" custLinFactNeighborX="-6991" custLinFactNeighborY="100000">
        <dgm:presLayoutVars>
          <dgm:chPref val="3"/>
        </dgm:presLayoutVars>
      </dgm:prSet>
      <dgm:spPr/>
    </dgm:pt>
    <dgm:pt modelId="{E7BB2C00-FD86-B646-B0F1-126B9D532BBF}" type="pres">
      <dgm:prSet presAssocID="{AF727D51-B30C-3840-9217-F425709C8528}" presName="rootConnector" presStyleLbl="node3" presStyleIdx="13" presStyleCnt="19"/>
      <dgm:spPr/>
    </dgm:pt>
    <dgm:pt modelId="{D6E531AA-4DA3-1645-8C2F-6DCC84D80630}" type="pres">
      <dgm:prSet presAssocID="{AF727D51-B30C-3840-9217-F425709C8528}" presName="hierChild4" presStyleCnt="0"/>
      <dgm:spPr/>
    </dgm:pt>
    <dgm:pt modelId="{A710B296-0D3D-E04C-8368-AA3EF2F90724}" type="pres">
      <dgm:prSet presAssocID="{AF727D51-B30C-3840-9217-F425709C8528}" presName="hierChild5" presStyleCnt="0"/>
      <dgm:spPr/>
    </dgm:pt>
    <dgm:pt modelId="{30308059-9525-C448-84A8-30F96233B279}" type="pres">
      <dgm:prSet presAssocID="{A7615F9F-822F-E741-B7E4-9B5B2F918056}" presName="Name37" presStyleLbl="parChTrans1D3" presStyleIdx="14" presStyleCnt="19"/>
      <dgm:spPr/>
    </dgm:pt>
    <dgm:pt modelId="{19341744-B5C5-8E44-8777-D954B2D1C4EE}" type="pres">
      <dgm:prSet presAssocID="{02FFF3A1-BDE1-8A41-B002-0437481EA1C1}" presName="hierRoot2" presStyleCnt="0">
        <dgm:presLayoutVars>
          <dgm:hierBranch val="init"/>
        </dgm:presLayoutVars>
      </dgm:prSet>
      <dgm:spPr/>
    </dgm:pt>
    <dgm:pt modelId="{D6277EFE-373B-D348-8C41-850080C35E50}" type="pres">
      <dgm:prSet presAssocID="{02FFF3A1-BDE1-8A41-B002-0437481EA1C1}" presName="rootComposite" presStyleCnt="0"/>
      <dgm:spPr/>
    </dgm:pt>
    <dgm:pt modelId="{D470FCF3-B3C9-5E46-A212-CED79978CF9A}" type="pres">
      <dgm:prSet presAssocID="{02FFF3A1-BDE1-8A41-B002-0437481EA1C1}" presName="rootText" presStyleLbl="node3" presStyleIdx="14" presStyleCnt="19" custScaleX="149307" custLinFactY="14187" custLinFactNeighborX="-6991" custLinFactNeighborY="100000">
        <dgm:presLayoutVars>
          <dgm:chPref val="3"/>
        </dgm:presLayoutVars>
      </dgm:prSet>
      <dgm:spPr/>
    </dgm:pt>
    <dgm:pt modelId="{C13949BB-5F8F-2A45-ABF0-4A961549B7C3}" type="pres">
      <dgm:prSet presAssocID="{02FFF3A1-BDE1-8A41-B002-0437481EA1C1}" presName="rootConnector" presStyleLbl="node3" presStyleIdx="14" presStyleCnt="19"/>
      <dgm:spPr/>
    </dgm:pt>
    <dgm:pt modelId="{2B040464-3197-1044-A5D6-7215B326D23A}" type="pres">
      <dgm:prSet presAssocID="{02FFF3A1-BDE1-8A41-B002-0437481EA1C1}" presName="hierChild4" presStyleCnt="0"/>
      <dgm:spPr/>
    </dgm:pt>
    <dgm:pt modelId="{9F4F98BB-F552-6A4D-AE0D-CFB83B43BC16}" type="pres">
      <dgm:prSet presAssocID="{02FFF3A1-BDE1-8A41-B002-0437481EA1C1}" presName="hierChild5" presStyleCnt="0"/>
      <dgm:spPr/>
    </dgm:pt>
    <dgm:pt modelId="{BCCB9569-19CF-3C4C-B404-759BC0A1ED6C}" type="pres">
      <dgm:prSet presAssocID="{E91D9147-7866-9D43-8AC7-751738BA5085}" presName="Name37" presStyleLbl="parChTrans1D3" presStyleIdx="15" presStyleCnt="19"/>
      <dgm:spPr/>
    </dgm:pt>
    <dgm:pt modelId="{0A3CFA5F-0553-784C-8DA0-4C27CDE11637}" type="pres">
      <dgm:prSet presAssocID="{8F6D122F-9C1F-8548-B329-B901C08733A0}" presName="hierRoot2" presStyleCnt="0">
        <dgm:presLayoutVars>
          <dgm:hierBranch val="init"/>
        </dgm:presLayoutVars>
      </dgm:prSet>
      <dgm:spPr/>
    </dgm:pt>
    <dgm:pt modelId="{35822BAE-8DE8-7A41-A7F7-6271F2AEBBCE}" type="pres">
      <dgm:prSet presAssocID="{8F6D122F-9C1F-8548-B329-B901C08733A0}" presName="rootComposite" presStyleCnt="0"/>
      <dgm:spPr/>
    </dgm:pt>
    <dgm:pt modelId="{BA89ADA5-918D-EE49-9F9B-4257D4049CE6}" type="pres">
      <dgm:prSet presAssocID="{8F6D122F-9C1F-8548-B329-B901C08733A0}" presName="rootText" presStyleLbl="node3" presStyleIdx="15" presStyleCnt="19" custScaleX="147917" custLinFactY="14187" custLinFactNeighborX="-6991" custLinFactNeighborY="100000">
        <dgm:presLayoutVars>
          <dgm:chPref val="3"/>
        </dgm:presLayoutVars>
      </dgm:prSet>
      <dgm:spPr/>
    </dgm:pt>
    <dgm:pt modelId="{67E3BDFE-29B7-F34D-A7E4-A7FA326CADBA}" type="pres">
      <dgm:prSet presAssocID="{8F6D122F-9C1F-8548-B329-B901C08733A0}" presName="rootConnector" presStyleLbl="node3" presStyleIdx="15" presStyleCnt="19"/>
      <dgm:spPr/>
    </dgm:pt>
    <dgm:pt modelId="{0DC90020-4E9F-0442-B2FE-1631079EF23D}" type="pres">
      <dgm:prSet presAssocID="{8F6D122F-9C1F-8548-B329-B901C08733A0}" presName="hierChild4" presStyleCnt="0"/>
      <dgm:spPr/>
    </dgm:pt>
    <dgm:pt modelId="{2CD7E15F-72F6-914E-B574-66AEA3EF1041}" type="pres">
      <dgm:prSet presAssocID="{8F6D122F-9C1F-8548-B329-B901C08733A0}" presName="hierChild5" presStyleCnt="0"/>
      <dgm:spPr/>
    </dgm:pt>
    <dgm:pt modelId="{8AFFFF18-F3F8-F24F-9483-0C565A25B940}" type="pres">
      <dgm:prSet presAssocID="{B73B8FFE-7A67-964A-AB4F-E27DF461573F}" presName="hierChild5" presStyleCnt="0"/>
      <dgm:spPr/>
    </dgm:pt>
    <dgm:pt modelId="{492D4E85-367A-104C-8295-561B5B27B7A5}" type="pres">
      <dgm:prSet presAssocID="{4A254DC3-13BD-E640-8F39-0B58B8F083A8}" presName="Name37" presStyleLbl="parChTrans1D2" presStyleIdx="3" presStyleCnt="4"/>
      <dgm:spPr/>
    </dgm:pt>
    <dgm:pt modelId="{8F6BB978-D51A-784D-A5C2-BC5B9B9E90F1}" type="pres">
      <dgm:prSet presAssocID="{01A13369-6238-5644-BD3C-D8DE6BC55C58}" presName="hierRoot2" presStyleCnt="0">
        <dgm:presLayoutVars>
          <dgm:hierBranch val="init"/>
        </dgm:presLayoutVars>
      </dgm:prSet>
      <dgm:spPr/>
    </dgm:pt>
    <dgm:pt modelId="{E2FFD6CE-E8E6-274C-8E03-5ACA19E85D84}" type="pres">
      <dgm:prSet presAssocID="{01A13369-6238-5644-BD3C-D8DE6BC55C58}" presName="rootComposite" presStyleCnt="0"/>
      <dgm:spPr/>
    </dgm:pt>
    <dgm:pt modelId="{FAA2F182-092D-784F-9527-350B315C3F15}" type="pres">
      <dgm:prSet presAssocID="{01A13369-6238-5644-BD3C-D8DE6BC55C58}" presName="rootText" presStyleLbl="node2" presStyleIdx="3" presStyleCnt="4" custScaleX="184732" custScaleY="122724" custLinFactY="18743" custLinFactNeighborX="31735" custLinFactNeighborY="100000">
        <dgm:presLayoutVars>
          <dgm:chPref val="3"/>
        </dgm:presLayoutVars>
      </dgm:prSet>
      <dgm:spPr/>
    </dgm:pt>
    <dgm:pt modelId="{96A4BF61-785A-2148-99A0-32D860691E08}" type="pres">
      <dgm:prSet presAssocID="{01A13369-6238-5644-BD3C-D8DE6BC55C58}" presName="rootConnector" presStyleLbl="node2" presStyleIdx="3" presStyleCnt="4"/>
      <dgm:spPr/>
    </dgm:pt>
    <dgm:pt modelId="{19FB9379-BA96-C348-9012-C30C26A55920}" type="pres">
      <dgm:prSet presAssocID="{01A13369-6238-5644-BD3C-D8DE6BC55C58}" presName="hierChild4" presStyleCnt="0"/>
      <dgm:spPr/>
    </dgm:pt>
    <dgm:pt modelId="{39176EE7-3169-5242-A319-FCD13CCAE553}" type="pres">
      <dgm:prSet presAssocID="{C9FC8E36-9D6F-3A43-8BE1-1A7FB29206FE}" presName="Name37" presStyleLbl="parChTrans1D3" presStyleIdx="16" presStyleCnt="19"/>
      <dgm:spPr/>
    </dgm:pt>
    <dgm:pt modelId="{A9E1DBCB-2C16-E248-8AE5-21FCBE43C003}" type="pres">
      <dgm:prSet presAssocID="{4F061E28-FA5D-2F44-83FB-B919880D87D9}" presName="hierRoot2" presStyleCnt="0">
        <dgm:presLayoutVars>
          <dgm:hierBranch val="init"/>
        </dgm:presLayoutVars>
      </dgm:prSet>
      <dgm:spPr/>
    </dgm:pt>
    <dgm:pt modelId="{AD2D44BB-D257-F24E-891D-CA5B17CA4F61}" type="pres">
      <dgm:prSet presAssocID="{4F061E28-FA5D-2F44-83FB-B919880D87D9}" presName="rootComposite" presStyleCnt="0"/>
      <dgm:spPr/>
    </dgm:pt>
    <dgm:pt modelId="{C280246B-6175-0945-BA7B-AA6A45E48223}" type="pres">
      <dgm:prSet presAssocID="{4F061E28-FA5D-2F44-83FB-B919880D87D9}" presName="rootText" presStyleLbl="node3" presStyleIdx="16" presStyleCnt="19" custScaleX="151268" custLinFactY="18751" custLinFactNeighborX="18109" custLinFactNeighborY="100000">
        <dgm:presLayoutVars>
          <dgm:chPref val="3"/>
        </dgm:presLayoutVars>
      </dgm:prSet>
      <dgm:spPr/>
    </dgm:pt>
    <dgm:pt modelId="{F9CE9C4D-774C-1B4E-B406-7E6E4F3FE3AC}" type="pres">
      <dgm:prSet presAssocID="{4F061E28-FA5D-2F44-83FB-B919880D87D9}" presName="rootConnector" presStyleLbl="node3" presStyleIdx="16" presStyleCnt="19"/>
      <dgm:spPr/>
    </dgm:pt>
    <dgm:pt modelId="{C71EE841-B153-244D-87DF-C5C8F57D1203}" type="pres">
      <dgm:prSet presAssocID="{4F061E28-FA5D-2F44-83FB-B919880D87D9}" presName="hierChild4" presStyleCnt="0"/>
      <dgm:spPr/>
    </dgm:pt>
    <dgm:pt modelId="{187BFB2F-EFEA-244D-931F-4EF8AD839529}" type="pres">
      <dgm:prSet presAssocID="{4F061E28-FA5D-2F44-83FB-B919880D87D9}" presName="hierChild5" presStyleCnt="0"/>
      <dgm:spPr/>
    </dgm:pt>
    <dgm:pt modelId="{8FBA3F43-D4CE-F04F-84DD-0145217566CD}" type="pres">
      <dgm:prSet presAssocID="{5BA0C621-530A-EB4D-8648-649DB7DFB58B}" presName="Name37" presStyleLbl="parChTrans1D3" presStyleIdx="17" presStyleCnt="19"/>
      <dgm:spPr/>
    </dgm:pt>
    <dgm:pt modelId="{0F938CC8-F1F4-7A46-8F79-187BCFBD4F9C}" type="pres">
      <dgm:prSet presAssocID="{F2B2F602-49C2-3C4A-B23B-8DCB9F0A7D45}" presName="hierRoot2" presStyleCnt="0">
        <dgm:presLayoutVars>
          <dgm:hierBranch val="init"/>
        </dgm:presLayoutVars>
      </dgm:prSet>
      <dgm:spPr/>
    </dgm:pt>
    <dgm:pt modelId="{97404367-C054-1742-9D44-098D6BC1FE25}" type="pres">
      <dgm:prSet presAssocID="{F2B2F602-49C2-3C4A-B23B-8DCB9F0A7D45}" presName="rootComposite" presStyleCnt="0"/>
      <dgm:spPr/>
    </dgm:pt>
    <dgm:pt modelId="{D065473E-AC36-B046-85EB-E28F6A35551D}" type="pres">
      <dgm:prSet presAssocID="{F2B2F602-49C2-3C4A-B23B-8DCB9F0A7D45}" presName="rootText" presStyleLbl="node3" presStyleIdx="17" presStyleCnt="19" custScaleX="149094" custLinFactY="16469" custLinFactNeighborX="19250" custLinFactNeighborY="100000">
        <dgm:presLayoutVars>
          <dgm:chPref val="3"/>
        </dgm:presLayoutVars>
      </dgm:prSet>
      <dgm:spPr/>
    </dgm:pt>
    <dgm:pt modelId="{2FF31BBC-ADC0-634F-A9A9-D8C31E5EF7AD}" type="pres">
      <dgm:prSet presAssocID="{F2B2F602-49C2-3C4A-B23B-8DCB9F0A7D45}" presName="rootConnector" presStyleLbl="node3" presStyleIdx="17" presStyleCnt="19"/>
      <dgm:spPr/>
    </dgm:pt>
    <dgm:pt modelId="{F174BEC4-98B9-AE43-861B-4D80B6F3ACD3}" type="pres">
      <dgm:prSet presAssocID="{F2B2F602-49C2-3C4A-B23B-8DCB9F0A7D45}" presName="hierChild4" presStyleCnt="0"/>
      <dgm:spPr/>
    </dgm:pt>
    <dgm:pt modelId="{77EE3F6B-5F00-5A49-888C-ECEA0F9D078F}" type="pres">
      <dgm:prSet presAssocID="{F2B2F602-49C2-3C4A-B23B-8DCB9F0A7D45}" presName="hierChild5" presStyleCnt="0"/>
      <dgm:spPr/>
    </dgm:pt>
    <dgm:pt modelId="{51EB94E5-19F7-5949-B91A-4E39EE38A04F}" type="pres">
      <dgm:prSet presAssocID="{44FE5E37-E135-F547-9FDD-D147C7C268C7}" presName="Name37" presStyleLbl="parChTrans1D3" presStyleIdx="18" presStyleCnt="19"/>
      <dgm:spPr/>
    </dgm:pt>
    <dgm:pt modelId="{49DCC641-A32D-964B-AD94-CC0490BDFA5E}" type="pres">
      <dgm:prSet presAssocID="{AA6FEBAA-1110-0D4D-A6DD-6314705B0150}" presName="hierRoot2" presStyleCnt="0">
        <dgm:presLayoutVars>
          <dgm:hierBranch val="init"/>
        </dgm:presLayoutVars>
      </dgm:prSet>
      <dgm:spPr/>
    </dgm:pt>
    <dgm:pt modelId="{D6541331-FE81-594D-8FB8-25AFF277588D}" type="pres">
      <dgm:prSet presAssocID="{AA6FEBAA-1110-0D4D-A6DD-6314705B0150}" presName="rootComposite" presStyleCnt="0"/>
      <dgm:spPr/>
    </dgm:pt>
    <dgm:pt modelId="{DD02F625-7CE7-1143-B126-B64F9AAF7C59}" type="pres">
      <dgm:prSet presAssocID="{AA6FEBAA-1110-0D4D-A6DD-6314705B0150}" presName="rootText" presStyleLbl="node3" presStyleIdx="18" presStyleCnt="19" custScaleX="144277" custScaleY="138469" custLinFactY="11905" custLinFactNeighborX="22672" custLinFactNeighborY="100000">
        <dgm:presLayoutVars>
          <dgm:chPref val="3"/>
        </dgm:presLayoutVars>
      </dgm:prSet>
      <dgm:spPr/>
    </dgm:pt>
    <dgm:pt modelId="{9BEB7FC1-8812-7149-B7AC-4780F61A7CC2}" type="pres">
      <dgm:prSet presAssocID="{AA6FEBAA-1110-0D4D-A6DD-6314705B0150}" presName="rootConnector" presStyleLbl="node3" presStyleIdx="18" presStyleCnt="19"/>
      <dgm:spPr/>
    </dgm:pt>
    <dgm:pt modelId="{4CEFE9C4-110D-9A4F-BE42-280F5B430762}" type="pres">
      <dgm:prSet presAssocID="{AA6FEBAA-1110-0D4D-A6DD-6314705B0150}" presName="hierChild4" presStyleCnt="0"/>
      <dgm:spPr/>
    </dgm:pt>
    <dgm:pt modelId="{4DFE28E8-346E-E140-9184-BF78BABDD6B0}" type="pres">
      <dgm:prSet presAssocID="{AA6FEBAA-1110-0D4D-A6DD-6314705B0150}" presName="hierChild5" presStyleCnt="0"/>
      <dgm:spPr/>
    </dgm:pt>
    <dgm:pt modelId="{D992463B-1F9B-B743-8966-00D143B16528}" type="pres">
      <dgm:prSet presAssocID="{01A13369-6238-5644-BD3C-D8DE6BC55C58}" presName="hierChild5" presStyleCnt="0"/>
      <dgm:spPr/>
    </dgm:pt>
    <dgm:pt modelId="{E2613B60-874B-F844-96B7-8DD73380CBE1}" type="pres">
      <dgm:prSet presAssocID="{F8574BDA-4E92-7B44-967E-744B0ED2B20D}" presName="hierChild3" presStyleCnt="0"/>
      <dgm:spPr/>
    </dgm:pt>
  </dgm:ptLst>
  <dgm:cxnLst>
    <dgm:cxn modelId="{E6226B01-1BA9-7445-AE10-804C93D9AEF3}" type="presOf" srcId="{77029E05-6621-6C49-95C8-64AD963B0796}" destId="{FA211A0E-D525-F644-8C06-4A7A281F2893}" srcOrd="0" destOrd="0" presId="urn:microsoft.com/office/officeart/2005/8/layout/orgChart1"/>
    <dgm:cxn modelId="{92E31A05-9C29-5947-941E-BAFBA819FAFB}" type="presOf" srcId="{F2B2F602-49C2-3C4A-B23B-8DCB9F0A7D45}" destId="{2FF31BBC-ADC0-634F-A9A9-D8C31E5EF7AD}" srcOrd="1" destOrd="0" presId="urn:microsoft.com/office/officeart/2005/8/layout/orgChart1"/>
    <dgm:cxn modelId="{74D75C08-EEB7-B446-9851-5569A943DBE7}" type="presOf" srcId="{35BCB0C7-0405-5747-838D-BD39DEFAB612}" destId="{37A2FB9D-D7A3-844D-8919-E07BDDF61D8F}" srcOrd="0" destOrd="0" presId="urn:microsoft.com/office/officeart/2005/8/layout/orgChart1"/>
    <dgm:cxn modelId="{2039B909-7CB1-7149-826F-D04B9A93FBC8}" type="presOf" srcId="{9307FB09-0163-6F4B-924A-2FA4D5D67F68}" destId="{492591ED-FD93-E54E-935B-AFB828D92BA0}" srcOrd="0" destOrd="0" presId="urn:microsoft.com/office/officeart/2005/8/layout/orgChart1"/>
    <dgm:cxn modelId="{4C32CE0B-E7DA-0540-906F-2EDDCDCC1550}" type="presOf" srcId="{1C8D2C13-1CCE-5449-8902-DB770417E557}" destId="{9A921155-2ABC-094E-8153-0572946DCC55}" srcOrd="1" destOrd="0" presId="urn:microsoft.com/office/officeart/2005/8/layout/orgChart1"/>
    <dgm:cxn modelId="{278D760C-4078-BB49-9187-7800C70D3456}" type="presOf" srcId="{EA42AAEA-8B35-2A46-A649-C9EE79BA1659}" destId="{88EA1AF2-3BA4-EC49-AAE9-D170F01FEABF}" srcOrd="0" destOrd="0" presId="urn:microsoft.com/office/officeart/2005/8/layout/orgChart1"/>
    <dgm:cxn modelId="{FB543E11-EA4F-2440-9201-7C1F1A0F6DFD}" srcId="{9FD5F706-CAEA-9A48-88E0-272EBFEBD07C}" destId="{DC1CFDC7-A50C-E24A-B49C-A87CD6208C1B}" srcOrd="2" destOrd="0" parTransId="{5705ED4C-47E0-D441-8FF9-4613FDD0C627}" sibTransId="{9962FB23-CBD8-AD45-A9DF-8A1C1666C761}"/>
    <dgm:cxn modelId="{72A75711-29BB-8940-9B88-79CA34F2ACE4}" type="presOf" srcId="{1874C598-974D-B045-B553-8E932C69A443}" destId="{27794484-5FAA-4044-9BD3-80B66FF88EFB}" srcOrd="0" destOrd="0" presId="urn:microsoft.com/office/officeart/2005/8/layout/orgChart1"/>
    <dgm:cxn modelId="{2DE28116-8311-C74D-94D7-DE5AAA533F78}" type="presOf" srcId="{9FD5F706-CAEA-9A48-88E0-272EBFEBD07C}" destId="{17984927-AFF3-DF43-8BB1-1BD1E036D284}" srcOrd="0" destOrd="0" presId="urn:microsoft.com/office/officeart/2005/8/layout/orgChart1"/>
    <dgm:cxn modelId="{060EB016-43B5-A642-8FFA-3F2FF893BFB2}" type="presOf" srcId="{56003370-6D2E-9C42-B785-A3389CA0394B}" destId="{25AC2B87-5C1F-394A-9A1F-05DD41009C4D}" srcOrd="0" destOrd="0" presId="urn:microsoft.com/office/officeart/2005/8/layout/orgChart1"/>
    <dgm:cxn modelId="{37A4911A-62D5-F74E-BBD6-9301CD1017DB}" srcId="{B73B8FFE-7A67-964A-AB4F-E27DF461573F}" destId="{8F6D122F-9C1F-8548-B329-B901C08733A0}" srcOrd="2" destOrd="0" parTransId="{E91D9147-7866-9D43-8AC7-751738BA5085}" sibTransId="{58205098-17F0-8B4E-AD47-8108AC43B1A2}"/>
    <dgm:cxn modelId="{B490481B-440D-4D49-822A-F744628CF274}" type="presOf" srcId="{BC138340-D6DF-274D-8DC9-DB52955515E1}" destId="{9595A12A-B7FD-9F40-8ADB-D2CED25701FD}" srcOrd="0" destOrd="0" presId="urn:microsoft.com/office/officeart/2005/8/layout/orgChart1"/>
    <dgm:cxn modelId="{0D88301D-D2A8-1342-98A2-44D2C6491E40}" type="presOf" srcId="{F4095D53-3592-FA4C-AA58-F1365862248F}" destId="{2994AD9D-2B0A-8240-B4DC-C531D3FFCDDA}" srcOrd="0" destOrd="0" presId="urn:microsoft.com/office/officeart/2005/8/layout/orgChart1"/>
    <dgm:cxn modelId="{55E08E1D-F1A9-5546-86BF-FE11AE68B971}" srcId="{F8574BDA-4E92-7B44-967E-744B0ED2B20D}" destId="{1C8D2C13-1CCE-5449-8902-DB770417E557}" srcOrd="0" destOrd="0" parTransId="{2F66BF21-FE09-454E-BDC9-708EEDF8AD03}" sibTransId="{C5F2641F-A7F7-7A42-B363-9B4CA5048E34}"/>
    <dgm:cxn modelId="{A360371F-D5C1-284B-9308-89F95B11985E}" type="presOf" srcId="{C9FC8E36-9D6F-3A43-8BE1-1A7FB29206FE}" destId="{39176EE7-3169-5242-A319-FCD13CCAE553}" srcOrd="0" destOrd="0" presId="urn:microsoft.com/office/officeart/2005/8/layout/orgChart1"/>
    <dgm:cxn modelId="{EEB4E41F-E97F-9C47-9948-02BCBCBED7B2}" type="presOf" srcId="{7908070D-0B76-1140-B227-719285AF2FC3}" destId="{F84BF5E6-C176-7249-8541-FC5EC360CB43}" srcOrd="0" destOrd="0" presId="urn:microsoft.com/office/officeart/2005/8/layout/orgChart1"/>
    <dgm:cxn modelId="{945FAD21-1C64-344F-9FE2-31F93DFEC843}" type="presOf" srcId="{02FFF3A1-BDE1-8A41-B002-0437481EA1C1}" destId="{C13949BB-5F8F-2A45-ABF0-4A961549B7C3}" srcOrd="1" destOrd="0" presId="urn:microsoft.com/office/officeart/2005/8/layout/orgChart1"/>
    <dgm:cxn modelId="{3F7E2A22-7533-7245-BD7B-B5AAF9979D1D}" srcId="{F8574BDA-4E92-7B44-967E-744B0ED2B20D}" destId="{01A13369-6238-5644-BD3C-D8DE6BC55C58}" srcOrd="3" destOrd="0" parTransId="{4A254DC3-13BD-E640-8F39-0B58B8F083A8}" sibTransId="{4A302413-23B2-BC48-B7F5-15B85589DE82}"/>
    <dgm:cxn modelId="{B4CE5C22-CE06-1348-833C-8C02863E1F61}" srcId="{9FD5F706-CAEA-9A48-88E0-272EBFEBD07C}" destId="{9307FB09-0163-6F4B-924A-2FA4D5D67F68}" srcOrd="3" destOrd="0" parTransId="{F4095D53-3592-FA4C-AA58-F1365862248F}" sibTransId="{D5B81664-72E8-A447-9DA9-45626124F5F5}"/>
    <dgm:cxn modelId="{28F41523-CC72-384B-91FF-522ACF664565}" type="presOf" srcId="{01A13369-6238-5644-BD3C-D8DE6BC55C58}" destId="{96A4BF61-785A-2148-99A0-32D860691E08}" srcOrd="1" destOrd="0" presId="urn:microsoft.com/office/officeart/2005/8/layout/orgChart1"/>
    <dgm:cxn modelId="{5652A923-6965-FA47-9BBC-3E54AE520865}" srcId="{1C8D2C13-1CCE-5449-8902-DB770417E557}" destId="{C8F471E9-591C-684C-9B2C-CBA3A7D2DD5A}" srcOrd="1" destOrd="0" parTransId="{D01FEC09-EFD3-934E-905C-5ADE249B261E}" sibTransId="{CFA9FB83-A0DF-0E4D-846A-8C994B2074A8}"/>
    <dgm:cxn modelId="{B43A5C24-B302-B841-BEEF-AAA7D79C0E1B}" type="presOf" srcId="{FF96DEE9-046B-E144-885D-D4CB70C432E0}" destId="{878F4DD9-2C0D-7B42-8E6C-15AB613F27D0}" srcOrd="0" destOrd="0" presId="urn:microsoft.com/office/officeart/2005/8/layout/orgChart1"/>
    <dgm:cxn modelId="{93B1F924-0553-9A48-A5AD-FA3802C27DFC}" type="presOf" srcId="{9FD5F706-CAEA-9A48-88E0-272EBFEBD07C}" destId="{91ABD5E6-0967-5248-B834-E65C3ABD77B8}" srcOrd="1" destOrd="0" presId="urn:microsoft.com/office/officeart/2005/8/layout/orgChart1"/>
    <dgm:cxn modelId="{ACA26125-1624-FC48-8FE0-70570A68DB70}" type="presOf" srcId="{5705ED4C-47E0-D441-8FF9-4613FDD0C627}" destId="{FDBF80F4-B264-F447-A6AF-FA20448B9BE2}" srcOrd="0" destOrd="0" presId="urn:microsoft.com/office/officeart/2005/8/layout/orgChart1"/>
    <dgm:cxn modelId="{4B96AC25-C530-984C-85E3-2938F699C5C7}" srcId="{56003370-6D2E-9C42-B785-A3389CA0394B}" destId="{F8574BDA-4E92-7B44-967E-744B0ED2B20D}" srcOrd="0" destOrd="0" parTransId="{62514A92-FA28-2F49-98B8-8838DF4EA312}" sibTransId="{133CD5A2-6237-624A-859C-EA60099BEFC3}"/>
    <dgm:cxn modelId="{B60CD527-03D4-4E4F-854D-05C4687F64C9}" srcId="{1C8D2C13-1CCE-5449-8902-DB770417E557}" destId="{97FB5EED-ED4D-6A42-9BBB-37E917FD03AF}" srcOrd="6" destOrd="0" parTransId="{1C4BA707-40E4-6B41-8ADA-AA26EC781E93}" sibTransId="{B4C2BDD2-A890-D54C-A2D0-7FA823C4F2B1}"/>
    <dgm:cxn modelId="{19B42830-236C-C346-862A-0C35B099FC11}" type="presOf" srcId="{4F061E28-FA5D-2F44-83FB-B919880D87D9}" destId="{F9CE9C4D-774C-1B4E-B406-7E6E4F3FE3AC}" srcOrd="1" destOrd="0" presId="urn:microsoft.com/office/officeart/2005/8/layout/orgChart1"/>
    <dgm:cxn modelId="{67EA4430-E1AE-7843-9157-57F567513718}" type="presOf" srcId="{5BA0C621-530A-EB4D-8648-649DB7DFB58B}" destId="{8FBA3F43-D4CE-F04F-84DD-0145217566CD}" srcOrd="0" destOrd="0" presId="urn:microsoft.com/office/officeart/2005/8/layout/orgChart1"/>
    <dgm:cxn modelId="{242AB834-A17E-754D-ABC2-71E3B482D836}" type="presOf" srcId="{DC1CFDC7-A50C-E24A-B49C-A87CD6208C1B}" destId="{5A80EB6F-2E53-0B49-A83A-BBA0FB22B4BD}" srcOrd="1" destOrd="0" presId="urn:microsoft.com/office/officeart/2005/8/layout/orgChart1"/>
    <dgm:cxn modelId="{A6D1A039-65F1-3247-9E92-3EEBF091F6A2}" type="presOf" srcId="{9F849E9C-8229-D444-890E-6823D9833742}" destId="{A7936923-7B34-1549-8C49-DD8038441961}" srcOrd="1" destOrd="0" presId="urn:microsoft.com/office/officeart/2005/8/layout/orgChart1"/>
    <dgm:cxn modelId="{D23D953B-1EBE-3A42-A342-6756F6A7917D}" type="presOf" srcId="{77029E05-6621-6C49-95C8-64AD963B0796}" destId="{9AB8EF8A-8A0A-B245-BD03-0BA2C36CE901}" srcOrd="1" destOrd="0" presId="urn:microsoft.com/office/officeart/2005/8/layout/orgChart1"/>
    <dgm:cxn modelId="{B4A9B93D-5B8E-9546-94A3-C9E458F62D25}" type="presOf" srcId="{D01FEC09-EFD3-934E-905C-5ADE249B261E}" destId="{857431B0-61F7-A141-9D42-5BE6A3AB96E0}" srcOrd="0" destOrd="0" presId="urn:microsoft.com/office/officeart/2005/8/layout/orgChart1"/>
    <dgm:cxn modelId="{C0261E48-3BF0-7347-9A0D-465EB35AADC1}" type="presOf" srcId="{B73B8FFE-7A67-964A-AB4F-E27DF461573F}" destId="{A3BDF8D4-AA27-B64A-9326-10F43E35BEBF}" srcOrd="0" destOrd="0" presId="urn:microsoft.com/office/officeart/2005/8/layout/orgChart1"/>
    <dgm:cxn modelId="{886DCB48-3576-FD48-A536-1B38A0FA7A4F}" type="presOf" srcId="{CF07A810-4801-AF4A-BAA9-C7F61F8C5430}" destId="{1937AD0F-D52B-3D4F-B23C-68091A1F104C}" srcOrd="1" destOrd="0" presId="urn:microsoft.com/office/officeart/2005/8/layout/orgChart1"/>
    <dgm:cxn modelId="{E93EB14C-02D5-1F42-817E-120910F4B2BD}" type="presOf" srcId="{8F6D122F-9C1F-8548-B329-B901C08733A0}" destId="{BA89ADA5-918D-EE49-9F9B-4257D4049CE6}" srcOrd="0" destOrd="0" presId="urn:microsoft.com/office/officeart/2005/8/layout/orgChart1"/>
    <dgm:cxn modelId="{CDF4D04E-6662-0545-B121-16740FBAAE63}" type="presOf" srcId="{E8F7DF52-537C-AF42-8195-2EE636ED49B4}" destId="{D816F455-0A54-9346-99C9-F39B45D32584}" srcOrd="0" destOrd="0" presId="urn:microsoft.com/office/officeart/2005/8/layout/orgChart1"/>
    <dgm:cxn modelId="{5B55CD51-34AC-DC4F-89C0-CC9005365FBF}" type="presOf" srcId="{F8574BDA-4E92-7B44-967E-744B0ED2B20D}" destId="{7A781F1A-2BB1-AB44-B505-27E6006DF240}" srcOrd="1" destOrd="0" presId="urn:microsoft.com/office/officeart/2005/8/layout/orgChart1"/>
    <dgm:cxn modelId="{B8715B53-A6A9-9E49-8C3F-CBFB21F93A73}" srcId="{B73B8FFE-7A67-964A-AB4F-E27DF461573F}" destId="{AF727D51-B30C-3840-9217-F425709C8528}" srcOrd="0" destOrd="0" parTransId="{BC138340-D6DF-274D-8DC9-DB52955515E1}" sibTransId="{37E09008-E6AE-3C40-8357-6714D179AA0F}"/>
    <dgm:cxn modelId="{978BD757-C196-FB47-96B2-7D7CC9A684C0}" type="presOf" srcId="{D31F2F99-C536-564E-8408-C8F74F8BAB12}" destId="{8BB94BE8-5141-8447-8D52-363A9F6F5D05}" srcOrd="0" destOrd="0" presId="urn:microsoft.com/office/officeart/2005/8/layout/orgChart1"/>
    <dgm:cxn modelId="{EC472959-B8C2-2545-A990-B2F066D4746F}" type="presOf" srcId="{4772CEDA-CB90-EA47-B98D-531FD832C78B}" destId="{B2FB16A3-4A9E-5E4A-8454-0A0B6B5F708C}" srcOrd="0" destOrd="0" presId="urn:microsoft.com/office/officeart/2005/8/layout/orgChart1"/>
    <dgm:cxn modelId="{9295065E-5507-CC45-BA51-78E282B85027}" type="presOf" srcId="{F8574BDA-4E92-7B44-967E-744B0ED2B20D}" destId="{04C54883-9A3B-7A43-A45D-5748366992BB}" srcOrd="0" destOrd="0" presId="urn:microsoft.com/office/officeart/2005/8/layout/orgChart1"/>
    <dgm:cxn modelId="{9E316066-35F9-7A49-84BA-A1AD71BD9A81}" type="presOf" srcId="{8F6D122F-9C1F-8548-B329-B901C08733A0}" destId="{67E3BDFE-29B7-F34D-A7E4-A7FA326CADBA}" srcOrd="1" destOrd="0" presId="urn:microsoft.com/office/officeart/2005/8/layout/orgChart1"/>
    <dgm:cxn modelId="{EDEE196A-206E-9849-A6FF-9AC6693F8BE4}" type="presOf" srcId="{01A13369-6238-5644-BD3C-D8DE6BC55C58}" destId="{FAA2F182-092D-784F-9527-350B315C3F15}" srcOrd="0" destOrd="0" presId="urn:microsoft.com/office/officeart/2005/8/layout/orgChart1"/>
    <dgm:cxn modelId="{88BE7A6A-EC6C-6F48-AA6D-1750C912F3C5}" type="presOf" srcId="{C8F471E9-591C-684C-9B2C-CBA3A7D2DD5A}" destId="{0D5FC38F-A4E7-224B-AE2B-CEB2797FC366}" srcOrd="1" destOrd="0" presId="urn:microsoft.com/office/officeart/2005/8/layout/orgChart1"/>
    <dgm:cxn modelId="{3518916A-C376-DA4B-9204-85C70A2B7EF2}" type="presOf" srcId="{DC1CFDC7-A50C-E24A-B49C-A87CD6208C1B}" destId="{FF9F6C36-9735-6449-B8E5-7922502B575C}" srcOrd="0" destOrd="0" presId="urn:microsoft.com/office/officeart/2005/8/layout/orgChart1"/>
    <dgm:cxn modelId="{BD60246D-9670-3040-B7AC-B736424BFC6F}" type="presOf" srcId="{E91D9147-7866-9D43-8AC7-751738BA5085}" destId="{BCCB9569-19CF-3C4C-B404-759BC0A1ED6C}" srcOrd="0" destOrd="0" presId="urn:microsoft.com/office/officeart/2005/8/layout/orgChart1"/>
    <dgm:cxn modelId="{18FB646D-217E-384D-8B87-7AF14AB70414}" type="presOf" srcId="{4A254DC3-13BD-E640-8F39-0B58B8F083A8}" destId="{492D4E85-367A-104C-8295-561B5B27B7A5}" srcOrd="0" destOrd="0" presId="urn:microsoft.com/office/officeart/2005/8/layout/orgChart1"/>
    <dgm:cxn modelId="{DCDB086E-D61F-534E-B7FA-2FB84BB2A795}" type="presOf" srcId="{97FB5EED-ED4D-6A42-9BBB-37E917FD03AF}" destId="{1F4741D3-C640-554B-99B9-644E70C62095}" srcOrd="0" destOrd="0" presId="urn:microsoft.com/office/officeart/2005/8/layout/orgChart1"/>
    <dgm:cxn modelId="{516E266F-B7AB-194C-83D2-C50BE648FD61}" type="presOf" srcId="{EA42AAEA-8B35-2A46-A649-C9EE79BA1659}" destId="{925F11C1-CD12-E844-A4CC-751C533C9421}" srcOrd="1" destOrd="0" presId="urn:microsoft.com/office/officeart/2005/8/layout/orgChart1"/>
    <dgm:cxn modelId="{6F523574-C0CE-3A44-B03C-7EB526F3C0FE}" srcId="{1C8D2C13-1CCE-5449-8902-DB770417E557}" destId="{9F849E9C-8229-D444-890E-6823D9833742}" srcOrd="0" destOrd="0" parTransId="{51109C78-7432-984F-94F1-7B69EF8A7B38}" sibTransId="{18E9BE77-D06D-824C-9416-5BB5238F156A}"/>
    <dgm:cxn modelId="{66BCA974-E88C-784A-9133-20F606E506D6}" type="presOf" srcId="{97FB5EED-ED4D-6A42-9BBB-37E917FD03AF}" destId="{427B61B0-21CB-EE49-9261-32460E3D4AB4}" srcOrd="1" destOrd="0" presId="urn:microsoft.com/office/officeart/2005/8/layout/orgChart1"/>
    <dgm:cxn modelId="{2FC40C75-67D8-B44C-8058-D534441B9B34}" srcId="{B73B8FFE-7A67-964A-AB4F-E27DF461573F}" destId="{02FFF3A1-BDE1-8A41-B002-0437481EA1C1}" srcOrd="1" destOrd="0" parTransId="{A7615F9F-822F-E741-B7E4-9B5B2F918056}" sibTransId="{5C48C87F-4E87-2644-A08E-AE2381CD3279}"/>
    <dgm:cxn modelId="{7BB5D580-BC7D-5146-A40F-87AD48F099F9}" srcId="{1C8D2C13-1CCE-5449-8902-DB770417E557}" destId="{5153BC8F-0C14-2344-8271-4F664A152BE3}" srcOrd="5" destOrd="0" parTransId="{6681D115-A015-4C48-B41D-10DAF92725C9}" sibTransId="{AD85AA34-3277-C74C-969E-7538BF5F7BB3}"/>
    <dgm:cxn modelId="{07BAEA81-9FA5-9C40-B875-3B1EA2FD8839}" type="presOf" srcId="{6681D115-A015-4C48-B41D-10DAF92725C9}" destId="{DA65C663-9B45-6B4C-A3B6-224B1B522775}" srcOrd="0" destOrd="0" presId="urn:microsoft.com/office/officeart/2005/8/layout/orgChart1"/>
    <dgm:cxn modelId="{795DDE82-AC38-8B44-8A0B-9D472F4564B1}" type="presOf" srcId="{62E0C925-578F-204F-AF2D-D6A96F83F929}" destId="{59C96DCF-5AAF-0744-A260-CB760E808916}" srcOrd="0" destOrd="0" presId="urn:microsoft.com/office/officeart/2005/8/layout/orgChart1"/>
    <dgm:cxn modelId="{E252AF84-CC28-F541-88FF-548D2CAE29AE}" type="presOf" srcId="{9307FB09-0163-6F4B-924A-2FA4D5D67F68}" destId="{AC1513C5-68F5-F74D-8C90-93CBBD22A679}" srcOrd="1" destOrd="0" presId="urn:microsoft.com/office/officeart/2005/8/layout/orgChart1"/>
    <dgm:cxn modelId="{B7FE4486-A7E0-9145-B7C4-D2C9F8BD7AE9}" type="presOf" srcId="{1874C598-974D-B045-B553-8E932C69A443}" destId="{2E917ECF-F77A-5742-8BB9-EC0106AC1A83}" srcOrd="1" destOrd="0" presId="urn:microsoft.com/office/officeart/2005/8/layout/orgChart1"/>
    <dgm:cxn modelId="{87D39E87-42DC-E54E-BF70-46E0E3A14325}" type="presOf" srcId="{1C4BA707-40E4-6B41-8ADA-AA26EC781E93}" destId="{D9D73A26-7D19-2A4B-82BE-769085F0EAD0}" srcOrd="0" destOrd="0" presId="urn:microsoft.com/office/officeart/2005/8/layout/orgChart1"/>
    <dgm:cxn modelId="{32AF3889-C559-FD42-84DA-9D397DCB4F25}" type="presOf" srcId="{2F66BF21-FE09-454E-BDC9-708EEDF8AD03}" destId="{D81308DC-DDF4-D34D-9E63-1C4A9FCB2CD6}" srcOrd="0" destOrd="0" presId="urn:microsoft.com/office/officeart/2005/8/layout/orgChart1"/>
    <dgm:cxn modelId="{CC00CA89-5DD4-8C43-BAF7-81C8CFEB3796}" srcId="{1C8D2C13-1CCE-5449-8902-DB770417E557}" destId="{CF07A810-4801-AF4A-BAA9-C7F61F8C5430}" srcOrd="2" destOrd="0" parTransId="{4772CEDA-CB90-EA47-B98D-531FD832C78B}" sibTransId="{F34A08E8-EB7C-8142-8FCF-07A507BA69CE}"/>
    <dgm:cxn modelId="{C2FD5090-7AF0-0A47-B5FE-6AFF1EED2243}" srcId="{1C8D2C13-1CCE-5449-8902-DB770417E557}" destId="{77029E05-6621-6C49-95C8-64AD963B0796}" srcOrd="7" destOrd="0" parTransId="{4BD74B9C-0747-B748-83A2-424F190E0FE8}" sibTransId="{ABB7BDDE-399B-6B4D-9F45-87E01DDB723B}"/>
    <dgm:cxn modelId="{D3551092-3C34-5C4C-A326-B3FEA2EE3E3D}" type="presOf" srcId="{9316AF3F-0390-BD4A-8EB2-FDBB87D6F835}" destId="{63E8DF49-A74A-D14B-898E-9662697ED4DD}" srcOrd="0" destOrd="0" presId="urn:microsoft.com/office/officeart/2005/8/layout/orgChart1"/>
    <dgm:cxn modelId="{727F0D93-C633-7942-9D4F-AB598B2CFA37}" type="presOf" srcId="{24D9C8CF-4F87-D94E-8E92-115E9BC3F6F9}" destId="{1B323DC5-0ACE-2846-B8D9-731385247A2C}" srcOrd="0" destOrd="0" presId="urn:microsoft.com/office/officeart/2005/8/layout/orgChart1"/>
    <dgm:cxn modelId="{D220EB95-6FDD-1E4C-9107-88C5BCAE4DC9}" type="presOf" srcId="{AA6FEBAA-1110-0D4D-A6DD-6314705B0150}" destId="{DD02F625-7CE7-1143-B126-B64F9AAF7C59}" srcOrd="0" destOrd="0" presId="urn:microsoft.com/office/officeart/2005/8/layout/orgChart1"/>
    <dgm:cxn modelId="{E599F895-BE96-394A-9976-7F2C42A38EE7}" type="presOf" srcId="{E8F7DF52-537C-AF42-8195-2EE636ED49B4}" destId="{F12FB34A-F431-EC46-8C94-B509B960DAC4}" srcOrd="1" destOrd="0" presId="urn:microsoft.com/office/officeart/2005/8/layout/orgChart1"/>
    <dgm:cxn modelId="{56F84D9F-241A-ED4D-9B73-776C3199A231}" srcId="{9FD5F706-CAEA-9A48-88E0-272EBFEBD07C}" destId="{E8F7DF52-537C-AF42-8195-2EE636ED49B4}" srcOrd="0" destOrd="0" parTransId="{9316AF3F-0390-BD4A-8EB2-FDBB87D6F835}" sibTransId="{88CF4AC3-6055-2E45-9B10-C32F03FBB11A}"/>
    <dgm:cxn modelId="{58FBF79F-CB33-9842-8896-80794BA4B305}" type="presOf" srcId="{FF96DEE9-046B-E144-885D-D4CB70C432E0}" destId="{BD3406DC-B7C1-8940-9BD9-30925CF4B7C2}" srcOrd="1" destOrd="0" presId="urn:microsoft.com/office/officeart/2005/8/layout/orgChart1"/>
    <dgm:cxn modelId="{963F0EAD-1E69-5441-9DAD-3977E10341DE}" type="presOf" srcId="{AF727D51-B30C-3840-9217-F425709C8528}" destId="{E7BB2C00-FD86-B646-B0F1-126B9D532BBF}" srcOrd="1" destOrd="0" presId="urn:microsoft.com/office/officeart/2005/8/layout/orgChart1"/>
    <dgm:cxn modelId="{416CC2AE-9FC5-024E-8AC1-2538DD082D6F}" type="presOf" srcId="{4F061E28-FA5D-2F44-83FB-B919880D87D9}" destId="{C280246B-6175-0945-BA7B-AA6A45E48223}" srcOrd="0" destOrd="0" presId="urn:microsoft.com/office/officeart/2005/8/layout/orgChart1"/>
    <dgm:cxn modelId="{A660AAAF-2A3E-4A4B-905B-B79F78ADDA5B}" type="presOf" srcId="{51109C78-7432-984F-94F1-7B69EF8A7B38}" destId="{0838AE50-E676-E640-937A-6484EFE9BEFA}" srcOrd="0" destOrd="0" presId="urn:microsoft.com/office/officeart/2005/8/layout/orgChart1"/>
    <dgm:cxn modelId="{9F921CB3-FF80-2548-834B-8D04B30AAE01}" type="presOf" srcId="{5153BC8F-0C14-2344-8271-4F664A152BE3}" destId="{B8C04C4A-A576-164B-9153-6BB1FF283C22}" srcOrd="1" destOrd="0" presId="urn:microsoft.com/office/officeart/2005/8/layout/orgChart1"/>
    <dgm:cxn modelId="{019338B7-A2BE-F940-9ADB-9D23BA07A0EC}" srcId="{9FD5F706-CAEA-9A48-88E0-272EBFEBD07C}" destId="{EA42AAEA-8B35-2A46-A649-C9EE79BA1659}" srcOrd="1" destOrd="0" parTransId="{35BCB0C7-0405-5747-838D-BD39DEFAB612}" sibTransId="{DE6DFE04-40EC-EF47-9C57-F84450C1D75D}"/>
    <dgm:cxn modelId="{0ACFB7BE-D004-A34A-85C5-101AF96FFA7F}" type="presOf" srcId="{5153BC8F-0C14-2344-8271-4F664A152BE3}" destId="{6E79A466-9294-8944-9599-26C808FF7702}" srcOrd="0" destOrd="0" presId="urn:microsoft.com/office/officeart/2005/8/layout/orgChart1"/>
    <dgm:cxn modelId="{F6BCAFC7-9ED8-654B-9D81-2AB063C138F5}" type="presOf" srcId="{02FFF3A1-BDE1-8A41-B002-0437481EA1C1}" destId="{D470FCF3-B3C9-5E46-A212-CED79978CF9A}" srcOrd="0" destOrd="0" presId="urn:microsoft.com/office/officeart/2005/8/layout/orgChart1"/>
    <dgm:cxn modelId="{8A5E5CC8-262F-684E-993D-CC1ABA1B0DF9}" type="presOf" srcId="{4BD74B9C-0747-B748-83A2-424F190E0FE8}" destId="{3933A3EE-04FB-814E-B6A7-4626D0F5BDAF}" srcOrd="0" destOrd="0" presId="urn:microsoft.com/office/officeart/2005/8/layout/orgChart1"/>
    <dgm:cxn modelId="{741602C9-5AE9-FE44-8C63-F416CDFD3ED7}" type="presOf" srcId="{B73B8FFE-7A67-964A-AB4F-E27DF461573F}" destId="{9AC0DD1F-0316-D842-8573-973B337029D3}" srcOrd="1" destOrd="0" presId="urn:microsoft.com/office/officeart/2005/8/layout/orgChart1"/>
    <dgm:cxn modelId="{AF4980C9-9524-C446-B504-9C90A5D0CBB8}" type="presOf" srcId="{7908070D-0B76-1140-B227-719285AF2FC3}" destId="{C1BD2159-0182-5E44-B0C3-78018FD4EA0B}" srcOrd="1" destOrd="0" presId="urn:microsoft.com/office/officeart/2005/8/layout/orgChart1"/>
    <dgm:cxn modelId="{BBD851CD-FF01-544E-8310-A18367B54E88}" type="presOf" srcId="{CF07A810-4801-AF4A-BAA9-C7F61F8C5430}" destId="{3407F266-28BB-B942-903F-B23F56162970}" srcOrd="0" destOrd="0" presId="urn:microsoft.com/office/officeart/2005/8/layout/orgChart1"/>
    <dgm:cxn modelId="{CC4D84CD-BB2A-B54E-B4FB-1A89C41324C7}" srcId="{01A13369-6238-5644-BD3C-D8DE6BC55C58}" destId="{F2B2F602-49C2-3C4A-B23B-8DCB9F0A7D45}" srcOrd="1" destOrd="0" parTransId="{5BA0C621-530A-EB4D-8648-649DB7DFB58B}" sibTransId="{EBF1E313-6409-1B49-BDDD-0FDDE0B93D94}"/>
    <dgm:cxn modelId="{59DFBED2-4603-314F-8CE8-C98A051B2AF6}" type="presOf" srcId="{6EBD1682-7384-2444-BA8F-D63515C48F3F}" destId="{4B34B0F7-BA94-1244-94B8-F5E1C4694551}" srcOrd="0" destOrd="0" presId="urn:microsoft.com/office/officeart/2005/8/layout/orgChart1"/>
    <dgm:cxn modelId="{04811CD5-B69C-E743-9448-145BDCBFD7DB}" srcId="{1C8D2C13-1CCE-5449-8902-DB770417E557}" destId="{1874C598-974D-B045-B553-8E932C69A443}" srcOrd="8" destOrd="0" parTransId="{62E0C925-578F-204F-AF2D-D6A96F83F929}" sibTransId="{F0495944-1334-AE40-B043-4A6DB3285793}"/>
    <dgm:cxn modelId="{29D71DD5-DA46-DB41-A565-F3DD0EA20D10}" srcId="{1C8D2C13-1CCE-5449-8902-DB770417E557}" destId="{7908070D-0B76-1140-B227-719285AF2FC3}" srcOrd="3" destOrd="0" parTransId="{24D9C8CF-4F87-D94E-8E92-115E9BC3F6F9}" sibTransId="{F21E1678-B4DB-E649-9E66-B6431AA6BA2A}"/>
    <dgm:cxn modelId="{E5549DD5-20F2-3541-93BB-E1D22C78440A}" type="presOf" srcId="{44FE5E37-E135-F547-9FDD-D147C7C268C7}" destId="{51EB94E5-19F7-5949-B91A-4E39EE38A04F}" srcOrd="0" destOrd="0" presId="urn:microsoft.com/office/officeart/2005/8/layout/orgChart1"/>
    <dgm:cxn modelId="{57885FD6-0E5D-2E48-8919-55E9EFEE0C45}" srcId="{01A13369-6238-5644-BD3C-D8DE6BC55C58}" destId="{AA6FEBAA-1110-0D4D-A6DD-6314705B0150}" srcOrd="2" destOrd="0" parTransId="{44FE5E37-E135-F547-9FDD-D147C7C268C7}" sibTransId="{0620FE84-0E82-5C4B-867D-051C4EF71EFF}"/>
    <dgm:cxn modelId="{96DAFED6-5C8C-AC41-9431-3EA47D51A996}" srcId="{01A13369-6238-5644-BD3C-D8DE6BC55C58}" destId="{4F061E28-FA5D-2F44-83FB-B919880D87D9}" srcOrd="0" destOrd="0" parTransId="{C9FC8E36-9D6F-3A43-8BE1-1A7FB29206FE}" sibTransId="{4964014D-C611-234C-9243-5D8FCD96911D}"/>
    <dgm:cxn modelId="{B99A67D9-651F-1B47-9659-564FDAE4C97D}" type="presOf" srcId="{A7615F9F-822F-E741-B7E4-9B5B2F918056}" destId="{30308059-9525-C448-84A8-30F96233B279}" srcOrd="0" destOrd="0" presId="urn:microsoft.com/office/officeart/2005/8/layout/orgChart1"/>
    <dgm:cxn modelId="{090D09DE-D49C-274B-B01D-6F24C65F1AE6}" type="presOf" srcId="{CE48E566-EFC9-CF4E-AB34-3CEA865B0CD7}" destId="{936AA8B2-C8E9-FD4C-BACC-B0B08F7BDC47}" srcOrd="0" destOrd="0" presId="urn:microsoft.com/office/officeart/2005/8/layout/orgChart1"/>
    <dgm:cxn modelId="{36FE02E0-DB1E-5649-9034-BF905A7635EA}" type="presOf" srcId="{9F849E9C-8229-D444-890E-6823D9833742}" destId="{6A35ABFC-9312-D041-9224-B4328C543F61}" srcOrd="0" destOrd="0" presId="urn:microsoft.com/office/officeart/2005/8/layout/orgChart1"/>
    <dgm:cxn modelId="{88F07AE1-82A7-BA40-83A7-0456921C48C4}" type="presOf" srcId="{1C8D2C13-1CCE-5449-8902-DB770417E557}" destId="{1AF9A40F-9CE3-E040-A775-D06DCEEA2FFE}" srcOrd="0" destOrd="0" presId="urn:microsoft.com/office/officeart/2005/8/layout/orgChart1"/>
    <dgm:cxn modelId="{78C9F3E1-1E33-AD47-97FE-665E2B84A3AB}" type="presOf" srcId="{F2B2F602-49C2-3C4A-B23B-8DCB9F0A7D45}" destId="{D065473E-AC36-B046-85EB-E28F6A35551D}" srcOrd="0" destOrd="0" presId="urn:microsoft.com/office/officeart/2005/8/layout/orgChart1"/>
    <dgm:cxn modelId="{B9FF19E2-596B-1043-BB4C-2E7B4EC1D875}" type="presOf" srcId="{AA6FEBAA-1110-0D4D-A6DD-6314705B0150}" destId="{9BEB7FC1-8812-7149-B7AC-4780F61A7CC2}" srcOrd="1" destOrd="0" presId="urn:microsoft.com/office/officeart/2005/8/layout/orgChart1"/>
    <dgm:cxn modelId="{ED0811E6-A4B7-0541-A5C5-EE60BBD315B8}" type="presOf" srcId="{C8F471E9-591C-684C-9B2C-CBA3A7D2DD5A}" destId="{02B455B1-9D2A-4948-AEA1-CE83613B7315}" srcOrd="0" destOrd="0" presId="urn:microsoft.com/office/officeart/2005/8/layout/orgChart1"/>
    <dgm:cxn modelId="{3B5761E8-70F4-3042-ACA1-D37D61351742}" srcId="{F8574BDA-4E92-7B44-967E-744B0ED2B20D}" destId="{B73B8FFE-7A67-964A-AB4F-E27DF461573F}" srcOrd="2" destOrd="0" parTransId="{6EBD1682-7384-2444-BA8F-D63515C48F3F}" sibTransId="{64DFE022-48FF-0A4E-841D-6793C00142ED}"/>
    <dgm:cxn modelId="{49E28EF2-3315-844C-B6B8-FB081218D516}" srcId="{1C8D2C13-1CCE-5449-8902-DB770417E557}" destId="{FF96DEE9-046B-E144-885D-D4CB70C432E0}" srcOrd="4" destOrd="0" parTransId="{D31F2F99-C536-564E-8408-C8F74F8BAB12}" sibTransId="{D2F6C9E1-0E7B-6A48-950C-35AB3496A833}"/>
    <dgm:cxn modelId="{17D5DCFC-6B2B-7740-B61C-2F8C29FFDBAD}" type="presOf" srcId="{AF727D51-B30C-3840-9217-F425709C8528}" destId="{E59E8A1B-6278-624A-A6F6-6467F74739BE}" srcOrd="0" destOrd="0" presId="urn:microsoft.com/office/officeart/2005/8/layout/orgChart1"/>
    <dgm:cxn modelId="{EE3BE6FF-639A-6742-B52C-7132A6848875}" srcId="{F8574BDA-4E92-7B44-967E-744B0ED2B20D}" destId="{9FD5F706-CAEA-9A48-88E0-272EBFEBD07C}" srcOrd="1" destOrd="0" parTransId="{CE48E566-EFC9-CF4E-AB34-3CEA865B0CD7}" sibTransId="{09302A69-6073-5847-8FD9-8489EB806919}"/>
    <dgm:cxn modelId="{09E34155-9998-E142-B7B6-15A14A91D3FB}" type="presParOf" srcId="{25AC2B87-5C1F-394A-9A1F-05DD41009C4D}" destId="{E8716060-5C22-CE42-8859-8F256E979D44}" srcOrd="0" destOrd="0" presId="urn:microsoft.com/office/officeart/2005/8/layout/orgChart1"/>
    <dgm:cxn modelId="{DF482786-5381-204B-A306-21B9B08569DA}" type="presParOf" srcId="{E8716060-5C22-CE42-8859-8F256E979D44}" destId="{F334C436-2763-A844-AF5D-842C83718888}" srcOrd="0" destOrd="0" presId="urn:microsoft.com/office/officeart/2005/8/layout/orgChart1"/>
    <dgm:cxn modelId="{193B3D07-CA85-C54F-B681-884C4C87276C}" type="presParOf" srcId="{F334C436-2763-A844-AF5D-842C83718888}" destId="{04C54883-9A3B-7A43-A45D-5748366992BB}" srcOrd="0" destOrd="0" presId="urn:microsoft.com/office/officeart/2005/8/layout/orgChart1"/>
    <dgm:cxn modelId="{5876C0AA-4B59-7743-8BB7-0D1B66A5822A}" type="presParOf" srcId="{F334C436-2763-A844-AF5D-842C83718888}" destId="{7A781F1A-2BB1-AB44-B505-27E6006DF240}" srcOrd="1" destOrd="0" presId="urn:microsoft.com/office/officeart/2005/8/layout/orgChart1"/>
    <dgm:cxn modelId="{538A86B2-7F66-5B4B-9FE9-35AE25FF537E}" type="presParOf" srcId="{E8716060-5C22-CE42-8859-8F256E979D44}" destId="{8E5F4C33-134B-A94F-939E-468C77E059FB}" srcOrd="1" destOrd="0" presId="urn:microsoft.com/office/officeart/2005/8/layout/orgChart1"/>
    <dgm:cxn modelId="{C1287F05-FFF4-D340-B383-3C464EDDE9AC}" type="presParOf" srcId="{8E5F4C33-134B-A94F-939E-468C77E059FB}" destId="{D81308DC-DDF4-D34D-9E63-1C4A9FCB2CD6}" srcOrd="0" destOrd="0" presId="urn:microsoft.com/office/officeart/2005/8/layout/orgChart1"/>
    <dgm:cxn modelId="{BEF79D18-D97D-1644-841A-8BCB4A86283D}" type="presParOf" srcId="{8E5F4C33-134B-A94F-939E-468C77E059FB}" destId="{ED6186EC-6F95-B749-8100-002C5F14810E}" srcOrd="1" destOrd="0" presId="urn:microsoft.com/office/officeart/2005/8/layout/orgChart1"/>
    <dgm:cxn modelId="{6529C6D8-5756-564C-B6C0-BAC20C942AD1}" type="presParOf" srcId="{ED6186EC-6F95-B749-8100-002C5F14810E}" destId="{28E2E038-1A1E-D14A-A3C2-836637100A47}" srcOrd="0" destOrd="0" presId="urn:microsoft.com/office/officeart/2005/8/layout/orgChart1"/>
    <dgm:cxn modelId="{9B34B851-61B3-AE4B-8D2E-3E4E81E2FC7E}" type="presParOf" srcId="{28E2E038-1A1E-D14A-A3C2-836637100A47}" destId="{1AF9A40F-9CE3-E040-A775-D06DCEEA2FFE}" srcOrd="0" destOrd="0" presId="urn:microsoft.com/office/officeart/2005/8/layout/orgChart1"/>
    <dgm:cxn modelId="{BD74BFA3-8097-5E48-BA12-B6C8E72B4B95}" type="presParOf" srcId="{28E2E038-1A1E-D14A-A3C2-836637100A47}" destId="{9A921155-2ABC-094E-8153-0572946DCC55}" srcOrd="1" destOrd="0" presId="urn:microsoft.com/office/officeart/2005/8/layout/orgChart1"/>
    <dgm:cxn modelId="{BC09358D-8210-D040-BEE4-1843BDA09D52}" type="presParOf" srcId="{ED6186EC-6F95-B749-8100-002C5F14810E}" destId="{1BF015D0-40CF-6B43-8224-10565F1F1C65}" srcOrd="1" destOrd="0" presId="urn:microsoft.com/office/officeart/2005/8/layout/orgChart1"/>
    <dgm:cxn modelId="{6F2F91FD-89AA-0346-BF77-A75434FF28CB}" type="presParOf" srcId="{1BF015D0-40CF-6B43-8224-10565F1F1C65}" destId="{0838AE50-E676-E640-937A-6484EFE9BEFA}" srcOrd="0" destOrd="0" presId="urn:microsoft.com/office/officeart/2005/8/layout/orgChart1"/>
    <dgm:cxn modelId="{68802BE6-CB09-7246-AF86-ABACCEB32CAC}" type="presParOf" srcId="{1BF015D0-40CF-6B43-8224-10565F1F1C65}" destId="{99ECD9AD-A74E-C14F-8772-433FAF8CA267}" srcOrd="1" destOrd="0" presId="urn:microsoft.com/office/officeart/2005/8/layout/orgChart1"/>
    <dgm:cxn modelId="{C57C4AD6-D2A2-5F4C-8D64-AE65F256199C}" type="presParOf" srcId="{99ECD9AD-A74E-C14F-8772-433FAF8CA267}" destId="{608ADF1D-3F68-9E48-B8CD-40B578130D55}" srcOrd="0" destOrd="0" presId="urn:microsoft.com/office/officeart/2005/8/layout/orgChart1"/>
    <dgm:cxn modelId="{2850C22D-3EDC-4D45-A0E3-4067A80A642E}" type="presParOf" srcId="{608ADF1D-3F68-9E48-B8CD-40B578130D55}" destId="{6A35ABFC-9312-D041-9224-B4328C543F61}" srcOrd="0" destOrd="0" presId="urn:microsoft.com/office/officeart/2005/8/layout/orgChart1"/>
    <dgm:cxn modelId="{73544D47-3990-AF4B-B53C-348790DAA764}" type="presParOf" srcId="{608ADF1D-3F68-9E48-B8CD-40B578130D55}" destId="{A7936923-7B34-1549-8C49-DD8038441961}" srcOrd="1" destOrd="0" presId="urn:microsoft.com/office/officeart/2005/8/layout/orgChart1"/>
    <dgm:cxn modelId="{07F674B4-46DD-3A42-97C1-01C9C8E9468B}" type="presParOf" srcId="{99ECD9AD-A74E-C14F-8772-433FAF8CA267}" destId="{3A6B0B91-36CE-C349-B189-890B9B2686D1}" srcOrd="1" destOrd="0" presId="urn:microsoft.com/office/officeart/2005/8/layout/orgChart1"/>
    <dgm:cxn modelId="{D05B12A7-C46A-4044-9D58-B479AA2113F5}" type="presParOf" srcId="{99ECD9AD-A74E-C14F-8772-433FAF8CA267}" destId="{C280B424-85AE-F943-AE45-EE817DBFDE85}" srcOrd="2" destOrd="0" presId="urn:microsoft.com/office/officeart/2005/8/layout/orgChart1"/>
    <dgm:cxn modelId="{ACA8B2BF-D40E-6C4A-A514-C1A81F8E208B}" type="presParOf" srcId="{1BF015D0-40CF-6B43-8224-10565F1F1C65}" destId="{857431B0-61F7-A141-9D42-5BE6A3AB96E0}" srcOrd="2" destOrd="0" presId="urn:microsoft.com/office/officeart/2005/8/layout/orgChart1"/>
    <dgm:cxn modelId="{AE873812-05F9-654F-B62D-0A3AA3F64EAE}" type="presParOf" srcId="{1BF015D0-40CF-6B43-8224-10565F1F1C65}" destId="{C20EF4AF-722C-B342-BE8F-20A051252600}" srcOrd="3" destOrd="0" presId="urn:microsoft.com/office/officeart/2005/8/layout/orgChart1"/>
    <dgm:cxn modelId="{A439D0A4-EA4C-AB45-A22E-AC579D867E86}" type="presParOf" srcId="{C20EF4AF-722C-B342-BE8F-20A051252600}" destId="{1EC624D6-6207-614A-8C38-0F3701A2B788}" srcOrd="0" destOrd="0" presId="urn:microsoft.com/office/officeart/2005/8/layout/orgChart1"/>
    <dgm:cxn modelId="{B02CFB16-E41B-3749-8FBC-54B1190C11FA}" type="presParOf" srcId="{1EC624D6-6207-614A-8C38-0F3701A2B788}" destId="{02B455B1-9D2A-4948-AEA1-CE83613B7315}" srcOrd="0" destOrd="0" presId="urn:microsoft.com/office/officeart/2005/8/layout/orgChart1"/>
    <dgm:cxn modelId="{C683B932-F9D6-774E-A0D4-69C14F8D629A}" type="presParOf" srcId="{1EC624D6-6207-614A-8C38-0F3701A2B788}" destId="{0D5FC38F-A4E7-224B-AE2B-CEB2797FC366}" srcOrd="1" destOrd="0" presId="urn:microsoft.com/office/officeart/2005/8/layout/orgChart1"/>
    <dgm:cxn modelId="{86B8E01A-A9CF-9245-8AB6-88FDA800105D}" type="presParOf" srcId="{C20EF4AF-722C-B342-BE8F-20A051252600}" destId="{956C9B42-3269-2E44-BC7B-F66931C32E91}" srcOrd="1" destOrd="0" presId="urn:microsoft.com/office/officeart/2005/8/layout/orgChart1"/>
    <dgm:cxn modelId="{2A5FEC34-C87C-A942-A65B-4864517322AD}" type="presParOf" srcId="{C20EF4AF-722C-B342-BE8F-20A051252600}" destId="{78F90513-3582-F34C-A2E5-9DF91705C9BD}" srcOrd="2" destOrd="0" presId="urn:microsoft.com/office/officeart/2005/8/layout/orgChart1"/>
    <dgm:cxn modelId="{19717096-14F4-6746-9FD0-DAE71CD59110}" type="presParOf" srcId="{1BF015D0-40CF-6B43-8224-10565F1F1C65}" destId="{B2FB16A3-4A9E-5E4A-8454-0A0B6B5F708C}" srcOrd="4" destOrd="0" presId="urn:microsoft.com/office/officeart/2005/8/layout/orgChart1"/>
    <dgm:cxn modelId="{C00E00EA-2A57-7844-A2DA-7A2CFAE4ACA5}" type="presParOf" srcId="{1BF015D0-40CF-6B43-8224-10565F1F1C65}" destId="{29642D58-5F50-7E43-A563-DE0891FA1525}" srcOrd="5" destOrd="0" presId="urn:microsoft.com/office/officeart/2005/8/layout/orgChart1"/>
    <dgm:cxn modelId="{D459D40B-7ED0-8044-A393-3DF102EF0821}" type="presParOf" srcId="{29642D58-5F50-7E43-A563-DE0891FA1525}" destId="{51CEA357-6FE8-A340-93CE-C95675CC8EDD}" srcOrd="0" destOrd="0" presId="urn:microsoft.com/office/officeart/2005/8/layout/orgChart1"/>
    <dgm:cxn modelId="{A0FF56E5-F620-8143-9CFD-BCB85573F8C1}" type="presParOf" srcId="{51CEA357-6FE8-A340-93CE-C95675CC8EDD}" destId="{3407F266-28BB-B942-903F-B23F56162970}" srcOrd="0" destOrd="0" presId="urn:microsoft.com/office/officeart/2005/8/layout/orgChart1"/>
    <dgm:cxn modelId="{00C32868-C7DA-2B44-9C20-011DE56D0CBB}" type="presParOf" srcId="{51CEA357-6FE8-A340-93CE-C95675CC8EDD}" destId="{1937AD0F-D52B-3D4F-B23C-68091A1F104C}" srcOrd="1" destOrd="0" presId="urn:microsoft.com/office/officeart/2005/8/layout/orgChart1"/>
    <dgm:cxn modelId="{3E09C301-B768-9040-A92D-7015EA6F944A}" type="presParOf" srcId="{29642D58-5F50-7E43-A563-DE0891FA1525}" destId="{7CD9D414-1D30-5E4B-8BB3-F7316ADA160D}" srcOrd="1" destOrd="0" presId="urn:microsoft.com/office/officeart/2005/8/layout/orgChart1"/>
    <dgm:cxn modelId="{E46E1578-F97C-1644-A6D2-C766FB301E94}" type="presParOf" srcId="{29642D58-5F50-7E43-A563-DE0891FA1525}" destId="{97998F93-E14A-D146-AE23-7EC10CAFC7EB}" srcOrd="2" destOrd="0" presId="urn:microsoft.com/office/officeart/2005/8/layout/orgChart1"/>
    <dgm:cxn modelId="{8D09E4FB-2287-5249-A62D-EA6AC69A16F3}" type="presParOf" srcId="{1BF015D0-40CF-6B43-8224-10565F1F1C65}" destId="{1B323DC5-0ACE-2846-B8D9-731385247A2C}" srcOrd="6" destOrd="0" presId="urn:microsoft.com/office/officeart/2005/8/layout/orgChart1"/>
    <dgm:cxn modelId="{6132BEA4-DA3D-4F42-B319-62F228AA0A0E}" type="presParOf" srcId="{1BF015D0-40CF-6B43-8224-10565F1F1C65}" destId="{877DCE08-5690-8A48-ACCE-B421532E1DAC}" srcOrd="7" destOrd="0" presId="urn:microsoft.com/office/officeart/2005/8/layout/orgChart1"/>
    <dgm:cxn modelId="{F7AD80B9-D743-A846-BC80-35A4086EBB6A}" type="presParOf" srcId="{877DCE08-5690-8A48-ACCE-B421532E1DAC}" destId="{34775BE2-8B5C-F14E-8E7C-8E6029574937}" srcOrd="0" destOrd="0" presId="urn:microsoft.com/office/officeart/2005/8/layout/orgChart1"/>
    <dgm:cxn modelId="{60E959EE-33D8-2D4F-A270-BF7DADD4A8F9}" type="presParOf" srcId="{34775BE2-8B5C-F14E-8E7C-8E6029574937}" destId="{F84BF5E6-C176-7249-8541-FC5EC360CB43}" srcOrd="0" destOrd="0" presId="urn:microsoft.com/office/officeart/2005/8/layout/orgChart1"/>
    <dgm:cxn modelId="{936FEE08-3DE4-D54C-99E7-DB52321BE221}" type="presParOf" srcId="{34775BE2-8B5C-F14E-8E7C-8E6029574937}" destId="{C1BD2159-0182-5E44-B0C3-78018FD4EA0B}" srcOrd="1" destOrd="0" presId="urn:microsoft.com/office/officeart/2005/8/layout/orgChart1"/>
    <dgm:cxn modelId="{7A6FB5BE-A70C-7B4F-949C-3E09F55BEDA6}" type="presParOf" srcId="{877DCE08-5690-8A48-ACCE-B421532E1DAC}" destId="{683E0AEB-7073-C949-BEFD-9370D5447C06}" srcOrd="1" destOrd="0" presId="urn:microsoft.com/office/officeart/2005/8/layout/orgChart1"/>
    <dgm:cxn modelId="{FE6527A1-941B-A643-B68B-4818F6D027D8}" type="presParOf" srcId="{877DCE08-5690-8A48-ACCE-B421532E1DAC}" destId="{9896DACF-241D-4640-AF6E-0AE61E9CBB4C}" srcOrd="2" destOrd="0" presId="urn:microsoft.com/office/officeart/2005/8/layout/orgChart1"/>
    <dgm:cxn modelId="{81764603-D3B2-574F-8835-9C3A04F4A8B0}" type="presParOf" srcId="{1BF015D0-40CF-6B43-8224-10565F1F1C65}" destId="{8BB94BE8-5141-8447-8D52-363A9F6F5D05}" srcOrd="8" destOrd="0" presId="urn:microsoft.com/office/officeart/2005/8/layout/orgChart1"/>
    <dgm:cxn modelId="{7B4B10F7-05CD-DD4D-8BBD-623B5A9AE73B}" type="presParOf" srcId="{1BF015D0-40CF-6B43-8224-10565F1F1C65}" destId="{388F98FC-4360-D24E-A818-ADFE08B5C82C}" srcOrd="9" destOrd="0" presId="urn:microsoft.com/office/officeart/2005/8/layout/orgChart1"/>
    <dgm:cxn modelId="{98EE0DB6-2DF5-BF4A-8A8B-F8B0C21CC2F7}" type="presParOf" srcId="{388F98FC-4360-D24E-A818-ADFE08B5C82C}" destId="{63A04EC0-4563-4048-8A5E-F43B6B8B2F4F}" srcOrd="0" destOrd="0" presId="urn:microsoft.com/office/officeart/2005/8/layout/orgChart1"/>
    <dgm:cxn modelId="{75758924-8438-8F48-9839-03EEAB0F15BF}" type="presParOf" srcId="{63A04EC0-4563-4048-8A5E-F43B6B8B2F4F}" destId="{878F4DD9-2C0D-7B42-8E6C-15AB613F27D0}" srcOrd="0" destOrd="0" presId="urn:microsoft.com/office/officeart/2005/8/layout/orgChart1"/>
    <dgm:cxn modelId="{0867C727-8541-8E48-8546-DCE594FC6309}" type="presParOf" srcId="{63A04EC0-4563-4048-8A5E-F43B6B8B2F4F}" destId="{BD3406DC-B7C1-8940-9BD9-30925CF4B7C2}" srcOrd="1" destOrd="0" presId="urn:microsoft.com/office/officeart/2005/8/layout/orgChart1"/>
    <dgm:cxn modelId="{2BA46C67-BC80-BD42-8FAC-812222B4EFB9}" type="presParOf" srcId="{388F98FC-4360-D24E-A818-ADFE08B5C82C}" destId="{5D137286-24E9-7243-B21B-BFA9B29C3ACF}" srcOrd="1" destOrd="0" presId="urn:microsoft.com/office/officeart/2005/8/layout/orgChart1"/>
    <dgm:cxn modelId="{EF41A18D-E4AD-F349-99F6-38AA0FB5F83A}" type="presParOf" srcId="{388F98FC-4360-D24E-A818-ADFE08B5C82C}" destId="{05EB7792-5B67-2546-B719-7D7E5E942F9C}" srcOrd="2" destOrd="0" presId="urn:microsoft.com/office/officeart/2005/8/layout/orgChart1"/>
    <dgm:cxn modelId="{294103E6-D40D-934D-8304-B6D797A9EF9C}" type="presParOf" srcId="{1BF015D0-40CF-6B43-8224-10565F1F1C65}" destId="{DA65C663-9B45-6B4C-A3B6-224B1B522775}" srcOrd="10" destOrd="0" presId="urn:microsoft.com/office/officeart/2005/8/layout/orgChart1"/>
    <dgm:cxn modelId="{39DD471C-E276-FC4C-85AE-691433A050C3}" type="presParOf" srcId="{1BF015D0-40CF-6B43-8224-10565F1F1C65}" destId="{3802A2AB-0394-1C44-9EB5-329CF8AA5867}" srcOrd="11" destOrd="0" presId="urn:microsoft.com/office/officeart/2005/8/layout/orgChart1"/>
    <dgm:cxn modelId="{C8D1A55E-4C62-C140-A767-2F635175F2DB}" type="presParOf" srcId="{3802A2AB-0394-1C44-9EB5-329CF8AA5867}" destId="{C3FFFF4E-1CE5-CD4F-8EB7-91364E6C5EA4}" srcOrd="0" destOrd="0" presId="urn:microsoft.com/office/officeart/2005/8/layout/orgChart1"/>
    <dgm:cxn modelId="{5CA9496B-A04D-E94D-97D4-1B4E10F05E94}" type="presParOf" srcId="{C3FFFF4E-1CE5-CD4F-8EB7-91364E6C5EA4}" destId="{6E79A466-9294-8944-9599-26C808FF7702}" srcOrd="0" destOrd="0" presId="urn:microsoft.com/office/officeart/2005/8/layout/orgChart1"/>
    <dgm:cxn modelId="{30C8EAB2-52E6-C54B-BDC1-14DAD09F1B95}" type="presParOf" srcId="{C3FFFF4E-1CE5-CD4F-8EB7-91364E6C5EA4}" destId="{B8C04C4A-A576-164B-9153-6BB1FF283C22}" srcOrd="1" destOrd="0" presId="urn:microsoft.com/office/officeart/2005/8/layout/orgChart1"/>
    <dgm:cxn modelId="{5BD29953-4CB2-4C41-BD00-3AD5227C7A01}" type="presParOf" srcId="{3802A2AB-0394-1C44-9EB5-329CF8AA5867}" destId="{BE0A0808-B25C-314C-9204-6F7FE2C5054F}" srcOrd="1" destOrd="0" presId="urn:microsoft.com/office/officeart/2005/8/layout/orgChart1"/>
    <dgm:cxn modelId="{3DAC9129-5DA8-5844-BC8A-117509195756}" type="presParOf" srcId="{3802A2AB-0394-1C44-9EB5-329CF8AA5867}" destId="{39BF5456-D66D-E344-A5B9-ACBE850C4A73}" srcOrd="2" destOrd="0" presId="urn:microsoft.com/office/officeart/2005/8/layout/orgChart1"/>
    <dgm:cxn modelId="{0FD0D25B-2533-D044-A38C-0D170C905892}" type="presParOf" srcId="{1BF015D0-40CF-6B43-8224-10565F1F1C65}" destId="{D9D73A26-7D19-2A4B-82BE-769085F0EAD0}" srcOrd="12" destOrd="0" presId="urn:microsoft.com/office/officeart/2005/8/layout/orgChart1"/>
    <dgm:cxn modelId="{8C3110BC-89FA-BE4A-B5DB-DB2A393B7721}" type="presParOf" srcId="{1BF015D0-40CF-6B43-8224-10565F1F1C65}" destId="{39F9780F-F8B1-AF4D-B11A-73A99ACE89DD}" srcOrd="13" destOrd="0" presId="urn:microsoft.com/office/officeart/2005/8/layout/orgChart1"/>
    <dgm:cxn modelId="{79B917FA-F91D-B447-B686-8B9FDEBA7AF5}" type="presParOf" srcId="{39F9780F-F8B1-AF4D-B11A-73A99ACE89DD}" destId="{DA75772D-07BF-1C4E-9928-CBEB65099264}" srcOrd="0" destOrd="0" presId="urn:microsoft.com/office/officeart/2005/8/layout/orgChart1"/>
    <dgm:cxn modelId="{9ADEACF8-BD41-D34E-A675-8966A6EB0D80}" type="presParOf" srcId="{DA75772D-07BF-1C4E-9928-CBEB65099264}" destId="{1F4741D3-C640-554B-99B9-644E70C62095}" srcOrd="0" destOrd="0" presId="urn:microsoft.com/office/officeart/2005/8/layout/orgChart1"/>
    <dgm:cxn modelId="{087261BE-8CF0-BC43-BE97-DFBFA2D0F481}" type="presParOf" srcId="{DA75772D-07BF-1C4E-9928-CBEB65099264}" destId="{427B61B0-21CB-EE49-9261-32460E3D4AB4}" srcOrd="1" destOrd="0" presId="urn:microsoft.com/office/officeart/2005/8/layout/orgChart1"/>
    <dgm:cxn modelId="{43F9547E-8D34-E640-915D-9FDF1257A416}" type="presParOf" srcId="{39F9780F-F8B1-AF4D-B11A-73A99ACE89DD}" destId="{69BF5C1D-2D9C-3B40-95C6-9FAA936BD66C}" srcOrd="1" destOrd="0" presId="urn:microsoft.com/office/officeart/2005/8/layout/orgChart1"/>
    <dgm:cxn modelId="{042E94AC-6AD4-0147-8E0A-8CB876148AF0}" type="presParOf" srcId="{39F9780F-F8B1-AF4D-B11A-73A99ACE89DD}" destId="{26DFB481-E4CC-0940-9C98-5F0498D94356}" srcOrd="2" destOrd="0" presId="urn:microsoft.com/office/officeart/2005/8/layout/orgChart1"/>
    <dgm:cxn modelId="{448C53FF-B41B-084D-B9D2-8D9C6F51C973}" type="presParOf" srcId="{1BF015D0-40CF-6B43-8224-10565F1F1C65}" destId="{3933A3EE-04FB-814E-B6A7-4626D0F5BDAF}" srcOrd="14" destOrd="0" presId="urn:microsoft.com/office/officeart/2005/8/layout/orgChart1"/>
    <dgm:cxn modelId="{9498360F-2270-DD4C-9C74-26D555F20A8B}" type="presParOf" srcId="{1BF015D0-40CF-6B43-8224-10565F1F1C65}" destId="{44D626FD-0C26-4648-9CDF-B113484F7D14}" srcOrd="15" destOrd="0" presId="urn:microsoft.com/office/officeart/2005/8/layout/orgChart1"/>
    <dgm:cxn modelId="{202A26B3-9B7A-4142-A8F8-560DF19E4907}" type="presParOf" srcId="{44D626FD-0C26-4648-9CDF-B113484F7D14}" destId="{1B1233AA-E608-9D42-AF58-2185C09C07D8}" srcOrd="0" destOrd="0" presId="urn:microsoft.com/office/officeart/2005/8/layout/orgChart1"/>
    <dgm:cxn modelId="{B8AF8E3B-8399-C54F-8B29-5EEB36744BBC}" type="presParOf" srcId="{1B1233AA-E608-9D42-AF58-2185C09C07D8}" destId="{FA211A0E-D525-F644-8C06-4A7A281F2893}" srcOrd="0" destOrd="0" presId="urn:microsoft.com/office/officeart/2005/8/layout/orgChart1"/>
    <dgm:cxn modelId="{F4C0B1B8-B7CF-D74F-89AC-A4B338298068}" type="presParOf" srcId="{1B1233AA-E608-9D42-AF58-2185C09C07D8}" destId="{9AB8EF8A-8A0A-B245-BD03-0BA2C36CE901}" srcOrd="1" destOrd="0" presId="urn:microsoft.com/office/officeart/2005/8/layout/orgChart1"/>
    <dgm:cxn modelId="{249EC267-4E14-D141-9F2C-123F1DD56AEC}" type="presParOf" srcId="{44D626FD-0C26-4648-9CDF-B113484F7D14}" destId="{16DC32A1-A286-7446-91EC-08814662F380}" srcOrd="1" destOrd="0" presId="urn:microsoft.com/office/officeart/2005/8/layout/orgChart1"/>
    <dgm:cxn modelId="{290FB4F4-DB8E-0A45-AF0E-058E9F815BD2}" type="presParOf" srcId="{44D626FD-0C26-4648-9CDF-B113484F7D14}" destId="{3394E2FF-BA1D-EA44-9EEC-688DD379F5CC}" srcOrd="2" destOrd="0" presId="urn:microsoft.com/office/officeart/2005/8/layout/orgChart1"/>
    <dgm:cxn modelId="{87210DD6-B30F-5D4B-9D26-8CB72588D8C2}" type="presParOf" srcId="{1BF015D0-40CF-6B43-8224-10565F1F1C65}" destId="{59C96DCF-5AAF-0744-A260-CB760E808916}" srcOrd="16" destOrd="0" presId="urn:microsoft.com/office/officeart/2005/8/layout/orgChart1"/>
    <dgm:cxn modelId="{182AB9D6-D509-2148-80EF-DB456F0C14CF}" type="presParOf" srcId="{1BF015D0-40CF-6B43-8224-10565F1F1C65}" destId="{4DD19D05-593D-AB44-BAFA-C0422EE5C776}" srcOrd="17" destOrd="0" presId="urn:microsoft.com/office/officeart/2005/8/layout/orgChart1"/>
    <dgm:cxn modelId="{9640E2B4-5979-B341-BDE9-CD0A993BCE6D}" type="presParOf" srcId="{4DD19D05-593D-AB44-BAFA-C0422EE5C776}" destId="{AB3ED9D1-A3A6-9B4A-A67F-39BFD3D7E6FC}" srcOrd="0" destOrd="0" presId="urn:microsoft.com/office/officeart/2005/8/layout/orgChart1"/>
    <dgm:cxn modelId="{131B5DDA-755A-E547-88E7-29B4175B16AC}" type="presParOf" srcId="{AB3ED9D1-A3A6-9B4A-A67F-39BFD3D7E6FC}" destId="{27794484-5FAA-4044-9BD3-80B66FF88EFB}" srcOrd="0" destOrd="0" presId="urn:microsoft.com/office/officeart/2005/8/layout/orgChart1"/>
    <dgm:cxn modelId="{0809566F-662F-0E40-BDFD-2D29F443D2AF}" type="presParOf" srcId="{AB3ED9D1-A3A6-9B4A-A67F-39BFD3D7E6FC}" destId="{2E917ECF-F77A-5742-8BB9-EC0106AC1A83}" srcOrd="1" destOrd="0" presId="urn:microsoft.com/office/officeart/2005/8/layout/orgChart1"/>
    <dgm:cxn modelId="{3516E36C-5B9F-CE40-9A3D-0217EC08752F}" type="presParOf" srcId="{4DD19D05-593D-AB44-BAFA-C0422EE5C776}" destId="{2F6E58EA-A9EB-2C4C-9160-B602AF8E4EC3}" srcOrd="1" destOrd="0" presId="urn:microsoft.com/office/officeart/2005/8/layout/orgChart1"/>
    <dgm:cxn modelId="{534ADDCB-FDFD-F047-8DCD-27AF5AC1055B}" type="presParOf" srcId="{4DD19D05-593D-AB44-BAFA-C0422EE5C776}" destId="{13223FF0-C3B5-D046-9265-067F6AE7689A}" srcOrd="2" destOrd="0" presId="urn:microsoft.com/office/officeart/2005/8/layout/orgChart1"/>
    <dgm:cxn modelId="{A36D68D3-1D26-F743-8A85-B81340301F97}" type="presParOf" srcId="{ED6186EC-6F95-B749-8100-002C5F14810E}" destId="{9903320F-CAB4-0C45-A4E8-12118B78A5FE}" srcOrd="2" destOrd="0" presId="urn:microsoft.com/office/officeart/2005/8/layout/orgChart1"/>
    <dgm:cxn modelId="{D794EC89-FA9E-014D-9103-B7A6865106BA}" type="presParOf" srcId="{8E5F4C33-134B-A94F-939E-468C77E059FB}" destId="{936AA8B2-C8E9-FD4C-BACC-B0B08F7BDC47}" srcOrd="2" destOrd="0" presId="urn:microsoft.com/office/officeart/2005/8/layout/orgChart1"/>
    <dgm:cxn modelId="{CA368E80-3FF6-4E4B-80B3-F43C356E6AD4}" type="presParOf" srcId="{8E5F4C33-134B-A94F-939E-468C77E059FB}" destId="{853E2277-1353-FD48-B69F-2A7818C83424}" srcOrd="3" destOrd="0" presId="urn:microsoft.com/office/officeart/2005/8/layout/orgChart1"/>
    <dgm:cxn modelId="{CA5EC815-54DE-A744-B888-9CF98F60C884}" type="presParOf" srcId="{853E2277-1353-FD48-B69F-2A7818C83424}" destId="{A58C8C75-2345-574D-892E-416C0DE0A5F8}" srcOrd="0" destOrd="0" presId="urn:microsoft.com/office/officeart/2005/8/layout/orgChart1"/>
    <dgm:cxn modelId="{FA1BA815-0707-9849-970A-37DC127F5157}" type="presParOf" srcId="{A58C8C75-2345-574D-892E-416C0DE0A5F8}" destId="{17984927-AFF3-DF43-8BB1-1BD1E036D284}" srcOrd="0" destOrd="0" presId="urn:microsoft.com/office/officeart/2005/8/layout/orgChart1"/>
    <dgm:cxn modelId="{ED4C2167-0025-F74E-8AE2-0C15AD6881D4}" type="presParOf" srcId="{A58C8C75-2345-574D-892E-416C0DE0A5F8}" destId="{91ABD5E6-0967-5248-B834-E65C3ABD77B8}" srcOrd="1" destOrd="0" presId="urn:microsoft.com/office/officeart/2005/8/layout/orgChart1"/>
    <dgm:cxn modelId="{435B1616-6819-8347-ABE3-7FCDFB2C00D2}" type="presParOf" srcId="{853E2277-1353-FD48-B69F-2A7818C83424}" destId="{4B8F2DDE-CA5D-D746-AA6A-558B66AA55D6}" srcOrd="1" destOrd="0" presId="urn:microsoft.com/office/officeart/2005/8/layout/orgChart1"/>
    <dgm:cxn modelId="{72EB6667-30E8-6E4B-B649-3D8CBF487E37}" type="presParOf" srcId="{4B8F2DDE-CA5D-D746-AA6A-558B66AA55D6}" destId="{63E8DF49-A74A-D14B-898E-9662697ED4DD}" srcOrd="0" destOrd="0" presId="urn:microsoft.com/office/officeart/2005/8/layout/orgChart1"/>
    <dgm:cxn modelId="{BAD2C045-9E60-7942-A549-CB93987CDEBF}" type="presParOf" srcId="{4B8F2DDE-CA5D-D746-AA6A-558B66AA55D6}" destId="{B2BC835B-75D6-7B47-A08B-B829A8E8CBEC}" srcOrd="1" destOrd="0" presId="urn:microsoft.com/office/officeart/2005/8/layout/orgChart1"/>
    <dgm:cxn modelId="{D093B10F-10BB-C048-8E8E-C313131754EC}" type="presParOf" srcId="{B2BC835B-75D6-7B47-A08B-B829A8E8CBEC}" destId="{6E974F4A-8F1B-D944-A7F9-40482A6B108C}" srcOrd="0" destOrd="0" presId="urn:microsoft.com/office/officeart/2005/8/layout/orgChart1"/>
    <dgm:cxn modelId="{34CE0ED6-37F4-9948-BAE5-E737EB015C46}" type="presParOf" srcId="{6E974F4A-8F1B-D944-A7F9-40482A6B108C}" destId="{D816F455-0A54-9346-99C9-F39B45D32584}" srcOrd="0" destOrd="0" presId="urn:microsoft.com/office/officeart/2005/8/layout/orgChart1"/>
    <dgm:cxn modelId="{578A6BBE-023C-C746-A74B-87A13EE63C0D}" type="presParOf" srcId="{6E974F4A-8F1B-D944-A7F9-40482A6B108C}" destId="{F12FB34A-F431-EC46-8C94-B509B960DAC4}" srcOrd="1" destOrd="0" presId="urn:microsoft.com/office/officeart/2005/8/layout/orgChart1"/>
    <dgm:cxn modelId="{864F8091-807C-534F-B213-379AED4FB69D}" type="presParOf" srcId="{B2BC835B-75D6-7B47-A08B-B829A8E8CBEC}" destId="{D75FDD46-4123-F44D-B02C-24A02B418BE5}" srcOrd="1" destOrd="0" presId="urn:microsoft.com/office/officeart/2005/8/layout/orgChart1"/>
    <dgm:cxn modelId="{E68992F9-6852-744C-97AB-923AEA6E5C20}" type="presParOf" srcId="{B2BC835B-75D6-7B47-A08B-B829A8E8CBEC}" destId="{07431E95-2F00-ED45-A2DD-877E4FF58AE8}" srcOrd="2" destOrd="0" presId="urn:microsoft.com/office/officeart/2005/8/layout/orgChart1"/>
    <dgm:cxn modelId="{DC8D13FE-CCA0-A54E-A6A1-E24E2102F023}" type="presParOf" srcId="{4B8F2DDE-CA5D-D746-AA6A-558B66AA55D6}" destId="{37A2FB9D-D7A3-844D-8919-E07BDDF61D8F}" srcOrd="2" destOrd="0" presId="urn:microsoft.com/office/officeart/2005/8/layout/orgChart1"/>
    <dgm:cxn modelId="{09BBFDD8-38A0-8046-BB76-91507E88B309}" type="presParOf" srcId="{4B8F2DDE-CA5D-D746-AA6A-558B66AA55D6}" destId="{CAACC24F-ADC8-514A-9F45-08312AE35D62}" srcOrd="3" destOrd="0" presId="urn:microsoft.com/office/officeart/2005/8/layout/orgChart1"/>
    <dgm:cxn modelId="{BB9E61C0-4BC8-4D41-B4B4-E5A0CD511370}" type="presParOf" srcId="{CAACC24F-ADC8-514A-9F45-08312AE35D62}" destId="{9B886E8C-B4AE-0045-8B9D-F2AA825250A8}" srcOrd="0" destOrd="0" presId="urn:microsoft.com/office/officeart/2005/8/layout/orgChart1"/>
    <dgm:cxn modelId="{75C62127-C4AC-5947-B408-3048102E5E4D}" type="presParOf" srcId="{9B886E8C-B4AE-0045-8B9D-F2AA825250A8}" destId="{88EA1AF2-3BA4-EC49-AAE9-D170F01FEABF}" srcOrd="0" destOrd="0" presId="urn:microsoft.com/office/officeart/2005/8/layout/orgChart1"/>
    <dgm:cxn modelId="{1C3DECF3-0322-3445-9E63-479885462921}" type="presParOf" srcId="{9B886E8C-B4AE-0045-8B9D-F2AA825250A8}" destId="{925F11C1-CD12-E844-A4CC-751C533C9421}" srcOrd="1" destOrd="0" presId="urn:microsoft.com/office/officeart/2005/8/layout/orgChart1"/>
    <dgm:cxn modelId="{1D2908E7-3483-8847-8869-BCE0363D35C8}" type="presParOf" srcId="{CAACC24F-ADC8-514A-9F45-08312AE35D62}" destId="{3E54BF42-5F8B-5C44-9FE4-16AF0D27EF6E}" srcOrd="1" destOrd="0" presId="urn:microsoft.com/office/officeart/2005/8/layout/orgChart1"/>
    <dgm:cxn modelId="{6C05E932-570A-6B47-AFC5-3285E8225358}" type="presParOf" srcId="{CAACC24F-ADC8-514A-9F45-08312AE35D62}" destId="{FF1B32F4-696A-AD4C-B5E5-E6DCC4D8A452}" srcOrd="2" destOrd="0" presId="urn:microsoft.com/office/officeart/2005/8/layout/orgChart1"/>
    <dgm:cxn modelId="{C9F2698F-EE2C-6742-BB3B-93D77DA3937B}" type="presParOf" srcId="{4B8F2DDE-CA5D-D746-AA6A-558B66AA55D6}" destId="{FDBF80F4-B264-F447-A6AF-FA20448B9BE2}" srcOrd="4" destOrd="0" presId="urn:microsoft.com/office/officeart/2005/8/layout/orgChart1"/>
    <dgm:cxn modelId="{E25785AA-AEA0-B145-9779-E8660CC0B558}" type="presParOf" srcId="{4B8F2DDE-CA5D-D746-AA6A-558B66AA55D6}" destId="{DAA17B82-F657-7B49-84B5-CCDDF8BA10A6}" srcOrd="5" destOrd="0" presId="urn:microsoft.com/office/officeart/2005/8/layout/orgChart1"/>
    <dgm:cxn modelId="{29CB48D5-A6CC-E445-8955-EE2BE1B95EE0}" type="presParOf" srcId="{DAA17B82-F657-7B49-84B5-CCDDF8BA10A6}" destId="{E15A4511-D0F2-A54C-A14A-735E3891F251}" srcOrd="0" destOrd="0" presId="urn:microsoft.com/office/officeart/2005/8/layout/orgChart1"/>
    <dgm:cxn modelId="{A64DCA0C-B560-4340-A183-BBF55D12D5B5}" type="presParOf" srcId="{E15A4511-D0F2-A54C-A14A-735E3891F251}" destId="{FF9F6C36-9735-6449-B8E5-7922502B575C}" srcOrd="0" destOrd="0" presId="urn:microsoft.com/office/officeart/2005/8/layout/orgChart1"/>
    <dgm:cxn modelId="{9DF35442-CCB4-5B40-80FB-C95898E66B90}" type="presParOf" srcId="{E15A4511-D0F2-A54C-A14A-735E3891F251}" destId="{5A80EB6F-2E53-0B49-A83A-BBA0FB22B4BD}" srcOrd="1" destOrd="0" presId="urn:microsoft.com/office/officeart/2005/8/layout/orgChart1"/>
    <dgm:cxn modelId="{4099AE23-C73B-FA4B-A060-AB88D76E450E}" type="presParOf" srcId="{DAA17B82-F657-7B49-84B5-CCDDF8BA10A6}" destId="{CFF1A4E4-C1F1-DB40-A19F-E442D031B541}" srcOrd="1" destOrd="0" presId="urn:microsoft.com/office/officeart/2005/8/layout/orgChart1"/>
    <dgm:cxn modelId="{925F1B5A-0654-054F-9967-F0B2CB8FDC74}" type="presParOf" srcId="{DAA17B82-F657-7B49-84B5-CCDDF8BA10A6}" destId="{E361375B-1FA8-BA43-BD52-F31A504CEC75}" srcOrd="2" destOrd="0" presId="urn:microsoft.com/office/officeart/2005/8/layout/orgChart1"/>
    <dgm:cxn modelId="{65E86B88-624C-3A47-82F4-670501609495}" type="presParOf" srcId="{4B8F2DDE-CA5D-D746-AA6A-558B66AA55D6}" destId="{2994AD9D-2B0A-8240-B4DC-C531D3FFCDDA}" srcOrd="6" destOrd="0" presId="urn:microsoft.com/office/officeart/2005/8/layout/orgChart1"/>
    <dgm:cxn modelId="{5F48B97A-B109-C242-A43A-338BB3F49088}" type="presParOf" srcId="{4B8F2DDE-CA5D-D746-AA6A-558B66AA55D6}" destId="{271E9D00-B6D2-244B-9605-7444304049B5}" srcOrd="7" destOrd="0" presId="urn:microsoft.com/office/officeart/2005/8/layout/orgChart1"/>
    <dgm:cxn modelId="{A2788F54-F051-C74C-A546-2AA760783529}" type="presParOf" srcId="{271E9D00-B6D2-244B-9605-7444304049B5}" destId="{EA82A53A-446E-8D4B-98EA-9ED952F86C5B}" srcOrd="0" destOrd="0" presId="urn:microsoft.com/office/officeart/2005/8/layout/orgChart1"/>
    <dgm:cxn modelId="{E8C3D254-2D21-CF48-BD5F-C3E61A496BBB}" type="presParOf" srcId="{EA82A53A-446E-8D4B-98EA-9ED952F86C5B}" destId="{492591ED-FD93-E54E-935B-AFB828D92BA0}" srcOrd="0" destOrd="0" presId="urn:microsoft.com/office/officeart/2005/8/layout/orgChart1"/>
    <dgm:cxn modelId="{1C885C9B-8CEC-7E4F-AB14-C94FB72A571E}" type="presParOf" srcId="{EA82A53A-446E-8D4B-98EA-9ED952F86C5B}" destId="{AC1513C5-68F5-F74D-8C90-93CBBD22A679}" srcOrd="1" destOrd="0" presId="urn:microsoft.com/office/officeart/2005/8/layout/orgChart1"/>
    <dgm:cxn modelId="{1377337B-E613-DD49-800E-05CB7E3300E4}" type="presParOf" srcId="{271E9D00-B6D2-244B-9605-7444304049B5}" destId="{45A4BA74-E72B-A241-BF08-2A8B27973BA2}" srcOrd="1" destOrd="0" presId="urn:microsoft.com/office/officeart/2005/8/layout/orgChart1"/>
    <dgm:cxn modelId="{0D78E9CD-C7D1-824D-9D19-10FBCDD62350}" type="presParOf" srcId="{271E9D00-B6D2-244B-9605-7444304049B5}" destId="{A7B2F04C-561B-484B-93BD-ACDFE391BDCE}" srcOrd="2" destOrd="0" presId="urn:microsoft.com/office/officeart/2005/8/layout/orgChart1"/>
    <dgm:cxn modelId="{F7930C50-F0E0-5443-9545-FB92766F63A4}" type="presParOf" srcId="{853E2277-1353-FD48-B69F-2A7818C83424}" destId="{E18E4CD8-F126-B640-B715-6EEDBB2372D5}" srcOrd="2" destOrd="0" presId="urn:microsoft.com/office/officeart/2005/8/layout/orgChart1"/>
    <dgm:cxn modelId="{EBD739FF-8F9F-F94F-953A-944FAA5FB84E}" type="presParOf" srcId="{8E5F4C33-134B-A94F-939E-468C77E059FB}" destId="{4B34B0F7-BA94-1244-94B8-F5E1C4694551}" srcOrd="4" destOrd="0" presId="urn:microsoft.com/office/officeart/2005/8/layout/orgChart1"/>
    <dgm:cxn modelId="{328AEACB-80E4-AC4D-A541-FC7362763FF5}" type="presParOf" srcId="{8E5F4C33-134B-A94F-939E-468C77E059FB}" destId="{46B034FA-1031-E343-B542-5403BA41B338}" srcOrd="5" destOrd="0" presId="urn:microsoft.com/office/officeart/2005/8/layout/orgChart1"/>
    <dgm:cxn modelId="{A90357CA-C56F-7E48-929F-F07378E06B77}" type="presParOf" srcId="{46B034FA-1031-E343-B542-5403BA41B338}" destId="{2B6C25AB-E7AD-6C45-9D30-EBDEE0176FD3}" srcOrd="0" destOrd="0" presId="urn:microsoft.com/office/officeart/2005/8/layout/orgChart1"/>
    <dgm:cxn modelId="{F0E34A9D-CD0B-B14E-962B-993F17B282E7}" type="presParOf" srcId="{2B6C25AB-E7AD-6C45-9D30-EBDEE0176FD3}" destId="{A3BDF8D4-AA27-B64A-9326-10F43E35BEBF}" srcOrd="0" destOrd="0" presId="urn:microsoft.com/office/officeart/2005/8/layout/orgChart1"/>
    <dgm:cxn modelId="{31F331E8-095A-9F41-91F1-997C67E3628D}" type="presParOf" srcId="{2B6C25AB-E7AD-6C45-9D30-EBDEE0176FD3}" destId="{9AC0DD1F-0316-D842-8573-973B337029D3}" srcOrd="1" destOrd="0" presId="urn:microsoft.com/office/officeart/2005/8/layout/orgChart1"/>
    <dgm:cxn modelId="{1E81BD8F-328B-5D49-B453-227D406EABC6}" type="presParOf" srcId="{46B034FA-1031-E343-B542-5403BA41B338}" destId="{8040E509-8B68-4344-AB54-3277D1455750}" srcOrd="1" destOrd="0" presId="urn:microsoft.com/office/officeart/2005/8/layout/orgChart1"/>
    <dgm:cxn modelId="{2F76EDAA-4967-9E47-8170-D3BF1B39CB9F}" type="presParOf" srcId="{8040E509-8B68-4344-AB54-3277D1455750}" destId="{9595A12A-B7FD-9F40-8ADB-D2CED25701FD}" srcOrd="0" destOrd="0" presId="urn:microsoft.com/office/officeart/2005/8/layout/orgChart1"/>
    <dgm:cxn modelId="{5C989E8F-C6F7-3043-A0A4-FA3E84DE7390}" type="presParOf" srcId="{8040E509-8B68-4344-AB54-3277D1455750}" destId="{B6E62F41-48C8-5B4A-A8C3-FDE654B47A16}" srcOrd="1" destOrd="0" presId="urn:microsoft.com/office/officeart/2005/8/layout/orgChart1"/>
    <dgm:cxn modelId="{B14B8C3E-AD38-E44D-82E4-AC1130B3F654}" type="presParOf" srcId="{B6E62F41-48C8-5B4A-A8C3-FDE654B47A16}" destId="{1C7AFDC7-F228-A24E-99B2-750D6A12E9C5}" srcOrd="0" destOrd="0" presId="urn:microsoft.com/office/officeart/2005/8/layout/orgChart1"/>
    <dgm:cxn modelId="{3F4B4004-F099-2F40-869B-E818A832DB8E}" type="presParOf" srcId="{1C7AFDC7-F228-A24E-99B2-750D6A12E9C5}" destId="{E59E8A1B-6278-624A-A6F6-6467F74739BE}" srcOrd="0" destOrd="0" presId="urn:microsoft.com/office/officeart/2005/8/layout/orgChart1"/>
    <dgm:cxn modelId="{AAC812B0-5350-5E4D-9AA7-0377E4B456AE}" type="presParOf" srcId="{1C7AFDC7-F228-A24E-99B2-750D6A12E9C5}" destId="{E7BB2C00-FD86-B646-B0F1-126B9D532BBF}" srcOrd="1" destOrd="0" presId="urn:microsoft.com/office/officeart/2005/8/layout/orgChart1"/>
    <dgm:cxn modelId="{C5DE3EA9-AF89-D946-8CC6-44B6EA5C10D4}" type="presParOf" srcId="{B6E62F41-48C8-5B4A-A8C3-FDE654B47A16}" destId="{D6E531AA-4DA3-1645-8C2F-6DCC84D80630}" srcOrd="1" destOrd="0" presId="urn:microsoft.com/office/officeart/2005/8/layout/orgChart1"/>
    <dgm:cxn modelId="{6869098B-6ED6-6749-A9D2-E621182C7E4E}" type="presParOf" srcId="{B6E62F41-48C8-5B4A-A8C3-FDE654B47A16}" destId="{A710B296-0D3D-E04C-8368-AA3EF2F90724}" srcOrd="2" destOrd="0" presId="urn:microsoft.com/office/officeart/2005/8/layout/orgChart1"/>
    <dgm:cxn modelId="{2AF6F5E0-83B2-9145-A8E8-D7FFF159B592}" type="presParOf" srcId="{8040E509-8B68-4344-AB54-3277D1455750}" destId="{30308059-9525-C448-84A8-30F96233B279}" srcOrd="2" destOrd="0" presId="urn:microsoft.com/office/officeart/2005/8/layout/orgChart1"/>
    <dgm:cxn modelId="{C006F846-BF2B-7449-A8F1-61D24FCD1E19}" type="presParOf" srcId="{8040E509-8B68-4344-AB54-3277D1455750}" destId="{19341744-B5C5-8E44-8777-D954B2D1C4EE}" srcOrd="3" destOrd="0" presId="urn:microsoft.com/office/officeart/2005/8/layout/orgChart1"/>
    <dgm:cxn modelId="{5104A057-0C30-FC4A-9905-0D1F69CF0FB4}" type="presParOf" srcId="{19341744-B5C5-8E44-8777-D954B2D1C4EE}" destId="{D6277EFE-373B-D348-8C41-850080C35E50}" srcOrd="0" destOrd="0" presId="urn:microsoft.com/office/officeart/2005/8/layout/orgChart1"/>
    <dgm:cxn modelId="{42965432-104D-2544-B109-5FEEC7132331}" type="presParOf" srcId="{D6277EFE-373B-D348-8C41-850080C35E50}" destId="{D470FCF3-B3C9-5E46-A212-CED79978CF9A}" srcOrd="0" destOrd="0" presId="urn:microsoft.com/office/officeart/2005/8/layout/orgChart1"/>
    <dgm:cxn modelId="{E5914BB0-E8ED-D844-9608-63DC1F2E14C7}" type="presParOf" srcId="{D6277EFE-373B-D348-8C41-850080C35E50}" destId="{C13949BB-5F8F-2A45-ABF0-4A961549B7C3}" srcOrd="1" destOrd="0" presId="urn:microsoft.com/office/officeart/2005/8/layout/orgChart1"/>
    <dgm:cxn modelId="{783DC110-1FD8-2441-A691-87BBB66D5BD8}" type="presParOf" srcId="{19341744-B5C5-8E44-8777-D954B2D1C4EE}" destId="{2B040464-3197-1044-A5D6-7215B326D23A}" srcOrd="1" destOrd="0" presId="urn:microsoft.com/office/officeart/2005/8/layout/orgChart1"/>
    <dgm:cxn modelId="{994363E7-D7D1-9541-B2FF-F75A0C817B75}" type="presParOf" srcId="{19341744-B5C5-8E44-8777-D954B2D1C4EE}" destId="{9F4F98BB-F552-6A4D-AE0D-CFB83B43BC16}" srcOrd="2" destOrd="0" presId="urn:microsoft.com/office/officeart/2005/8/layout/orgChart1"/>
    <dgm:cxn modelId="{D0D0B900-BAB6-E844-AD2D-2987DF98FA9F}" type="presParOf" srcId="{8040E509-8B68-4344-AB54-3277D1455750}" destId="{BCCB9569-19CF-3C4C-B404-759BC0A1ED6C}" srcOrd="4" destOrd="0" presId="urn:microsoft.com/office/officeart/2005/8/layout/orgChart1"/>
    <dgm:cxn modelId="{0FC55931-1117-AC49-A8ED-E191757279B2}" type="presParOf" srcId="{8040E509-8B68-4344-AB54-3277D1455750}" destId="{0A3CFA5F-0553-784C-8DA0-4C27CDE11637}" srcOrd="5" destOrd="0" presId="urn:microsoft.com/office/officeart/2005/8/layout/orgChart1"/>
    <dgm:cxn modelId="{878C1D0E-7AF6-894F-93FA-5F625DC98E60}" type="presParOf" srcId="{0A3CFA5F-0553-784C-8DA0-4C27CDE11637}" destId="{35822BAE-8DE8-7A41-A7F7-6271F2AEBBCE}" srcOrd="0" destOrd="0" presId="urn:microsoft.com/office/officeart/2005/8/layout/orgChart1"/>
    <dgm:cxn modelId="{3AFCFBDD-8B13-E142-A296-3A605B3FBE02}" type="presParOf" srcId="{35822BAE-8DE8-7A41-A7F7-6271F2AEBBCE}" destId="{BA89ADA5-918D-EE49-9F9B-4257D4049CE6}" srcOrd="0" destOrd="0" presId="urn:microsoft.com/office/officeart/2005/8/layout/orgChart1"/>
    <dgm:cxn modelId="{B6D2E8C1-637C-3F4C-912B-BEAA26F76806}" type="presParOf" srcId="{35822BAE-8DE8-7A41-A7F7-6271F2AEBBCE}" destId="{67E3BDFE-29B7-F34D-A7E4-A7FA326CADBA}" srcOrd="1" destOrd="0" presId="urn:microsoft.com/office/officeart/2005/8/layout/orgChart1"/>
    <dgm:cxn modelId="{554ACFAA-1787-5844-9D3B-E30C13EFAB33}" type="presParOf" srcId="{0A3CFA5F-0553-784C-8DA0-4C27CDE11637}" destId="{0DC90020-4E9F-0442-B2FE-1631079EF23D}" srcOrd="1" destOrd="0" presId="urn:microsoft.com/office/officeart/2005/8/layout/orgChart1"/>
    <dgm:cxn modelId="{22649DF9-7A1D-144E-A41C-EDFDAB5C3F34}" type="presParOf" srcId="{0A3CFA5F-0553-784C-8DA0-4C27CDE11637}" destId="{2CD7E15F-72F6-914E-B574-66AEA3EF1041}" srcOrd="2" destOrd="0" presId="urn:microsoft.com/office/officeart/2005/8/layout/orgChart1"/>
    <dgm:cxn modelId="{32C584D7-FBFB-714B-8719-428B2ADAF611}" type="presParOf" srcId="{46B034FA-1031-E343-B542-5403BA41B338}" destId="{8AFFFF18-F3F8-F24F-9483-0C565A25B940}" srcOrd="2" destOrd="0" presId="urn:microsoft.com/office/officeart/2005/8/layout/orgChart1"/>
    <dgm:cxn modelId="{50F6FAF2-229E-E14B-B0EC-C9E6B670D837}" type="presParOf" srcId="{8E5F4C33-134B-A94F-939E-468C77E059FB}" destId="{492D4E85-367A-104C-8295-561B5B27B7A5}" srcOrd="6" destOrd="0" presId="urn:microsoft.com/office/officeart/2005/8/layout/orgChart1"/>
    <dgm:cxn modelId="{FE7000CB-00A1-6540-B9E5-D8E38A2092FD}" type="presParOf" srcId="{8E5F4C33-134B-A94F-939E-468C77E059FB}" destId="{8F6BB978-D51A-784D-A5C2-BC5B9B9E90F1}" srcOrd="7" destOrd="0" presId="urn:microsoft.com/office/officeart/2005/8/layout/orgChart1"/>
    <dgm:cxn modelId="{2431E11B-A52B-C04A-8DB2-5CDD39A47D98}" type="presParOf" srcId="{8F6BB978-D51A-784D-A5C2-BC5B9B9E90F1}" destId="{E2FFD6CE-E8E6-274C-8E03-5ACA19E85D84}" srcOrd="0" destOrd="0" presId="urn:microsoft.com/office/officeart/2005/8/layout/orgChart1"/>
    <dgm:cxn modelId="{F8DF8309-5780-A049-99E6-6071266C287D}" type="presParOf" srcId="{E2FFD6CE-E8E6-274C-8E03-5ACA19E85D84}" destId="{FAA2F182-092D-784F-9527-350B315C3F15}" srcOrd="0" destOrd="0" presId="urn:microsoft.com/office/officeart/2005/8/layout/orgChart1"/>
    <dgm:cxn modelId="{3AD32F68-30A5-CB44-BB46-0143BF938B92}" type="presParOf" srcId="{E2FFD6CE-E8E6-274C-8E03-5ACA19E85D84}" destId="{96A4BF61-785A-2148-99A0-32D860691E08}" srcOrd="1" destOrd="0" presId="urn:microsoft.com/office/officeart/2005/8/layout/orgChart1"/>
    <dgm:cxn modelId="{CA744231-A153-3144-A63C-D01D48B9DC3F}" type="presParOf" srcId="{8F6BB978-D51A-784D-A5C2-BC5B9B9E90F1}" destId="{19FB9379-BA96-C348-9012-C30C26A55920}" srcOrd="1" destOrd="0" presId="urn:microsoft.com/office/officeart/2005/8/layout/orgChart1"/>
    <dgm:cxn modelId="{2F8591A8-BB37-5146-A703-42B1D50AF604}" type="presParOf" srcId="{19FB9379-BA96-C348-9012-C30C26A55920}" destId="{39176EE7-3169-5242-A319-FCD13CCAE553}" srcOrd="0" destOrd="0" presId="urn:microsoft.com/office/officeart/2005/8/layout/orgChart1"/>
    <dgm:cxn modelId="{DFBAE7CF-B276-5F47-B72A-C38E35CDE4CC}" type="presParOf" srcId="{19FB9379-BA96-C348-9012-C30C26A55920}" destId="{A9E1DBCB-2C16-E248-8AE5-21FCBE43C003}" srcOrd="1" destOrd="0" presId="urn:microsoft.com/office/officeart/2005/8/layout/orgChart1"/>
    <dgm:cxn modelId="{71BACCF3-8B6D-B041-A7F8-6D44032D29F0}" type="presParOf" srcId="{A9E1DBCB-2C16-E248-8AE5-21FCBE43C003}" destId="{AD2D44BB-D257-F24E-891D-CA5B17CA4F61}" srcOrd="0" destOrd="0" presId="urn:microsoft.com/office/officeart/2005/8/layout/orgChart1"/>
    <dgm:cxn modelId="{A3949096-7236-A749-A6D3-6163FC631D40}" type="presParOf" srcId="{AD2D44BB-D257-F24E-891D-CA5B17CA4F61}" destId="{C280246B-6175-0945-BA7B-AA6A45E48223}" srcOrd="0" destOrd="0" presId="urn:microsoft.com/office/officeart/2005/8/layout/orgChart1"/>
    <dgm:cxn modelId="{04336C41-38CB-3243-A75D-7B7E8911C469}" type="presParOf" srcId="{AD2D44BB-D257-F24E-891D-CA5B17CA4F61}" destId="{F9CE9C4D-774C-1B4E-B406-7E6E4F3FE3AC}" srcOrd="1" destOrd="0" presId="urn:microsoft.com/office/officeart/2005/8/layout/orgChart1"/>
    <dgm:cxn modelId="{ADF413FE-F60A-2444-903E-F63CCD9350DF}" type="presParOf" srcId="{A9E1DBCB-2C16-E248-8AE5-21FCBE43C003}" destId="{C71EE841-B153-244D-87DF-C5C8F57D1203}" srcOrd="1" destOrd="0" presId="urn:microsoft.com/office/officeart/2005/8/layout/orgChart1"/>
    <dgm:cxn modelId="{3A4C858C-00CB-3444-A629-8A3D43CF5D90}" type="presParOf" srcId="{A9E1DBCB-2C16-E248-8AE5-21FCBE43C003}" destId="{187BFB2F-EFEA-244D-931F-4EF8AD839529}" srcOrd="2" destOrd="0" presId="urn:microsoft.com/office/officeart/2005/8/layout/orgChart1"/>
    <dgm:cxn modelId="{9621008E-D83E-F04B-B6BE-F8B76EA58FCE}" type="presParOf" srcId="{19FB9379-BA96-C348-9012-C30C26A55920}" destId="{8FBA3F43-D4CE-F04F-84DD-0145217566CD}" srcOrd="2" destOrd="0" presId="urn:microsoft.com/office/officeart/2005/8/layout/orgChart1"/>
    <dgm:cxn modelId="{04564DA7-9F1C-184D-88C9-9A906B58A940}" type="presParOf" srcId="{19FB9379-BA96-C348-9012-C30C26A55920}" destId="{0F938CC8-F1F4-7A46-8F79-187BCFBD4F9C}" srcOrd="3" destOrd="0" presId="urn:microsoft.com/office/officeart/2005/8/layout/orgChart1"/>
    <dgm:cxn modelId="{5C1DFB2D-A8D0-CE44-B296-3AFBE833B7EB}" type="presParOf" srcId="{0F938CC8-F1F4-7A46-8F79-187BCFBD4F9C}" destId="{97404367-C054-1742-9D44-098D6BC1FE25}" srcOrd="0" destOrd="0" presId="urn:microsoft.com/office/officeart/2005/8/layout/orgChart1"/>
    <dgm:cxn modelId="{5F71C1DD-75B1-7B4F-BF86-EA822219FC20}" type="presParOf" srcId="{97404367-C054-1742-9D44-098D6BC1FE25}" destId="{D065473E-AC36-B046-85EB-E28F6A35551D}" srcOrd="0" destOrd="0" presId="urn:microsoft.com/office/officeart/2005/8/layout/orgChart1"/>
    <dgm:cxn modelId="{12D27FF9-CFCC-164C-A632-1EE715701A46}" type="presParOf" srcId="{97404367-C054-1742-9D44-098D6BC1FE25}" destId="{2FF31BBC-ADC0-634F-A9A9-D8C31E5EF7AD}" srcOrd="1" destOrd="0" presId="urn:microsoft.com/office/officeart/2005/8/layout/orgChart1"/>
    <dgm:cxn modelId="{C50583C4-77D1-9647-8985-AC5683CBCF8F}" type="presParOf" srcId="{0F938CC8-F1F4-7A46-8F79-187BCFBD4F9C}" destId="{F174BEC4-98B9-AE43-861B-4D80B6F3ACD3}" srcOrd="1" destOrd="0" presId="urn:microsoft.com/office/officeart/2005/8/layout/orgChart1"/>
    <dgm:cxn modelId="{D3F63A6E-E609-5C45-B9A5-974308D9D990}" type="presParOf" srcId="{0F938CC8-F1F4-7A46-8F79-187BCFBD4F9C}" destId="{77EE3F6B-5F00-5A49-888C-ECEA0F9D078F}" srcOrd="2" destOrd="0" presId="urn:microsoft.com/office/officeart/2005/8/layout/orgChart1"/>
    <dgm:cxn modelId="{45E9A18F-DBA4-004B-841B-0E41F45A3052}" type="presParOf" srcId="{19FB9379-BA96-C348-9012-C30C26A55920}" destId="{51EB94E5-19F7-5949-B91A-4E39EE38A04F}" srcOrd="4" destOrd="0" presId="urn:microsoft.com/office/officeart/2005/8/layout/orgChart1"/>
    <dgm:cxn modelId="{C2C26110-B866-834D-BB1D-C474A865CB0B}" type="presParOf" srcId="{19FB9379-BA96-C348-9012-C30C26A55920}" destId="{49DCC641-A32D-964B-AD94-CC0490BDFA5E}" srcOrd="5" destOrd="0" presId="urn:microsoft.com/office/officeart/2005/8/layout/orgChart1"/>
    <dgm:cxn modelId="{D9089CA5-EDAE-F445-947E-B879DC04BD0D}" type="presParOf" srcId="{49DCC641-A32D-964B-AD94-CC0490BDFA5E}" destId="{D6541331-FE81-594D-8FB8-25AFF277588D}" srcOrd="0" destOrd="0" presId="urn:microsoft.com/office/officeart/2005/8/layout/orgChart1"/>
    <dgm:cxn modelId="{D0D784D5-8C54-5545-892A-3065B3BE1549}" type="presParOf" srcId="{D6541331-FE81-594D-8FB8-25AFF277588D}" destId="{DD02F625-7CE7-1143-B126-B64F9AAF7C59}" srcOrd="0" destOrd="0" presId="urn:microsoft.com/office/officeart/2005/8/layout/orgChart1"/>
    <dgm:cxn modelId="{51A27F9C-9D14-8C43-8182-DD9B4CBBA8FE}" type="presParOf" srcId="{D6541331-FE81-594D-8FB8-25AFF277588D}" destId="{9BEB7FC1-8812-7149-B7AC-4780F61A7CC2}" srcOrd="1" destOrd="0" presId="urn:microsoft.com/office/officeart/2005/8/layout/orgChart1"/>
    <dgm:cxn modelId="{FA29FF76-1618-1949-A18D-6207AE94D326}" type="presParOf" srcId="{49DCC641-A32D-964B-AD94-CC0490BDFA5E}" destId="{4CEFE9C4-110D-9A4F-BE42-280F5B430762}" srcOrd="1" destOrd="0" presId="urn:microsoft.com/office/officeart/2005/8/layout/orgChart1"/>
    <dgm:cxn modelId="{E42FF4C2-88B1-EA4E-A2FD-53A20F4FB7D0}" type="presParOf" srcId="{49DCC641-A32D-964B-AD94-CC0490BDFA5E}" destId="{4DFE28E8-346E-E140-9184-BF78BABDD6B0}" srcOrd="2" destOrd="0" presId="urn:microsoft.com/office/officeart/2005/8/layout/orgChart1"/>
    <dgm:cxn modelId="{0D6F3CAF-B8F3-B744-A9B2-57A0F1F692E2}" type="presParOf" srcId="{8F6BB978-D51A-784D-A5C2-BC5B9B9E90F1}" destId="{D992463B-1F9B-B743-8966-00D143B16528}" srcOrd="2" destOrd="0" presId="urn:microsoft.com/office/officeart/2005/8/layout/orgChart1"/>
    <dgm:cxn modelId="{DFA20877-99F0-4542-8D43-89E704BEB2B9}" type="presParOf" srcId="{E8716060-5C22-CE42-8859-8F256E979D44}" destId="{E2613B60-874B-F844-96B7-8DD73380CBE1}" srcOrd="2" destOrd="0" presId="urn:microsoft.com/office/officeart/2005/8/layout/orgChart1"/>
  </dgm:cxnLst>
  <dgm:bg>
    <a:gradFill>
      <a:gsLst>
        <a:gs pos="0">
          <a:srgbClr val="F0F1F6"/>
        </a:gs>
        <a:gs pos="62000">
          <a:srgbClr val="F0F1F6"/>
        </a:gs>
        <a:gs pos="83000">
          <a:schemeClr val="bg1">
            <a:lumMod val="85000"/>
          </a:schemeClr>
        </a:gs>
        <a:gs pos="100000">
          <a:schemeClr val="bg2">
            <a:lumMod val="90000"/>
          </a:schemeClr>
        </a:gs>
      </a:gsLst>
      <a:lin ang="5400000" scaled="1"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EB94E5-19F7-5949-B91A-4E39EE38A04F}">
      <dsp:nvSpPr>
        <dsp:cNvPr id="0" name=""/>
        <dsp:cNvSpPr/>
      </dsp:nvSpPr>
      <dsp:spPr>
        <a:xfrm>
          <a:off x="9403295" y="2425820"/>
          <a:ext cx="235889" cy="24566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56683"/>
              </a:lnTo>
              <a:lnTo>
                <a:pt x="235889" y="245668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BA3F43-D4CE-F04F-84DD-0145217566CD}">
      <dsp:nvSpPr>
        <dsp:cNvPr id="0" name=""/>
        <dsp:cNvSpPr/>
      </dsp:nvSpPr>
      <dsp:spPr>
        <a:xfrm>
          <a:off x="9403295" y="2425820"/>
          <a:ext cx="192599" cy="1465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5712"/>
              </a:lnTo>
              <a:lnTo>
                <a:pt x="192599" y="146571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176EE7-3169-5242-A319-FCD13CCAE553}">
      <dsp:nvSpPr>
        <dsp:cNvPr id="0" name=""/>
        <dsp:cNvSpPr/>
      </dsp:nvSpPr>
      <dsp:spPr>
        <a:xfrm>
          <a:off x="9403295" y="2425820"/>
          <a:ext cx="178165" cy="5819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1968"/>
              </a:lnTo>
              <a:lnTo>
                <a:pt x="178165" y="58196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2D4E85-367A-104C-8295-561B5B27B7A5}">
      <dsp:nvSpPr>
        <dsp:cNvPr id="0" name=""/>
        <dsp:cNvSpPr/>
      </dsp:nvSpPr>
      <dsp:spPr>
        <a:xfrm>
          <a:off x="5927110" y="1355091"/>
          <a:ext cx="4410957" cy="294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646"/>
              </a:lnTo>
              <a:lnTo>
                <a:pt x="4410957" y="161646"/>
              </a:lnTo>
              <a:lnTo>
                <a:pt x="4410957" y="29447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CB9569-19CF-3C4C-B404-759BC0A1ED6C}">
      <dsp:nvSpPr>
        <dsp:cNvPr id="0" name=""/>
        <dsp:cNvSpPr/>
      </dsp:nvSpPr>
      <dsp:spPr>
        <a:xfrm>
          <a:off x="6392943" y="2425795"/>
          <a:ext cx="184729" cy="2261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1035"/>
              </a:lnTo>
              <a:lnTo>
                <a:pt x="184729" y="226103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308059-9525-C448-84A8-30F96233B279}">
      <dsp:nvSpPr>
        <dsp:cNvPr id="0" name=""/>
        <dsp:cNvSpPr/>
      </dsp:nvSpPr>
      <dsp:spPr>
        <a:xfrm>
          <a:off x="6392943" y="2425795"/>
          <a:ext cx="184729" cy="13628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2858"/>
              </a:lnTo>
              <a:lnTo>
                <a:pt x="184729" y="136285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95A12A-B7FD-9F40-8ADB-D2CED25701FD}">
      <dsp:nvSpPr>
        <dsp:cNvPr id="0" name=""/>
        <dsp:cNvSpPr/>
      </dsp:nvSpPr>
      <dsp:spPr>
        <a:xfrm>
          <a:off x="6392943" y="2425795"/>
          <a:ext cx="184729" cy="5088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8880"/>
              </a:lnTo>
              <a:lnTo>
                <a:pt x="184729" y="50888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34B0F7-BA94-1244-94B8-F5E1C4694551}">
      <dsp:nvSpPr>
        <dsp:cNvPr id="0" name=""/>
        <dsp:cNvSpPr/>
      </dsp:nvSpPr>
      <dsp:spPr>
        <a:xfrm>
          <a:off x="5927110" y="1355091"/>
          <a:ext cx="1445231" cy="2944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665"/>
              </a:lnTo>
              <a:lnTo>
                <a:pt x="1445231" y="161665"/>
              </a:lnTo>
              <a:lnTo>
                <a:pt x="1445231" y="29449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94AD9D-2B0A-8240-B4DC-C531D3FFCDDA}">
      <dsp:nvSpPr>
        <dsp:cNvPr id="0" name=""/>
        <dsp:cNvSpPr/>
      </dsp:nvSpPr>
      <dsp:spPr>
        <a:xfrm>
          <a:off x="3478227" y="2429489"/>
          <a:ext cx="91440" cy="30631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63137"/>
              </a:lnTo>
              <a:lnTo>
                <a:pt x="132001" y="306313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BF80F4-B264-F447-A6AF-FA20448B9BE2}">
      <dsp:nvSpPr>
        <dsp:cNvPr id="0" name=""/>
        <dsp:cNvSpPr/>
      </dsp:nvSpPr>
      <dsp:spPr>
        <a:xfrm>
          <a:off x="3478227" y="2429489"/>
          <a:ext cx="91440" cy="22191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9128"/>
              </a:lnTo>
              <a:lnTo>
                <a:pt x="132001" y="221912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A2FB9D-D7A3-844D-8919-E07BDDF61D8F}">
      <dsp:nvSpPr>
        <dsp:cNvPr id="0" name=""/>
        <dsp:cNvSpPr/>
      </dsp:nvSpPr>
      <dsp:spPr>
        <a:xfrm>
          <a:off x="3478227" y="2429489"/>
          <a:ext cx="91440" cy="14004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00477"/>
              </a:lnTo>
              <a:lnTo>
                <a:pt x="132014" y="140047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E8DF49-A74A-D14B-898E-9662697ED4DD}">
      <dsp:nvSpPr>
        <dsp:cNvPr id="0" name=""/>
        <dsp:cNvSpPr/>
      </dsp:nvSpPr>
      <dsp:spPr>
        <a:xfrm>
          <a:off x="3478227" y="2429489"/>
          <a:ext cx="91440" cy="5740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74096"/>
              </a:lnTo>
              <a:lnTo>
                <a:pt x="131989" y="57409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6AA8B2-C8E9-FD4C-BACC-B0B08F7BDC47}">
      <dsp:nvSpPr>
        <dsp:cNvPr id="0" name=""/>
        <dsp:cNvSpPr/>
      </dsp:nvSpPr>
      <dsp:spPr>
        <a:xfrm>
          <a:off x="4446262" y="1355091"/>
          <a:ext cx="1480848" cy="294482"/>
        </a:xfrm>
        <a:custGeom>
          <a:avLst/>
          <a:gdLst/>
          <a:ahLst/>
          <a:cxnLst/>
          <a:rect l="0" t="0" r="0" b="0"/>
          <a:pathLst>
            <a:path>
              <a:moveTo>
                <a:pt x="1480848" y="0"/>
              </a:moveTo>
              <a:lnTo>
                <a:pt x="1480848" y="161653"/>
              </a:lnTo>
              <a:lnTo>
                <a:pt x="0" y="161653"/>
              </a:lnTo>
              <a:lnTo>
                <a:pt x="0" y="29448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C96DCF-5AAF-0744-A260-CB760E808916}">
      <dsp:nvSpPr>
        <dsp:cNvPr id="0" name=""/>
        <dsp:cNvSpPr/>
      </dsp:nvSpPr>
      <dsp:spPr>
        <a:xfrm>
          <a:off x="709919" y="2419362"/>
          <a:ext cx="204487" cy="35353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35388"/>
              </a:lnTo>
              <a:lnTo>
                <a:pt x="204487" y="353538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33A3EE-04FB-814E-B6A7-4626D0F5BDAF}">
      <dsp:nvSpPr>
        <dsp:cNvPr id="0" name=""/>
        <dsp:cNvSpPr/>
      </dsp:nvSpPr>
      <dsp:spPr>
        <a:xfrm>
          <a:off x="709919" y="2419362"/>
          <a:ext cx="204487" cy="3171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1133"/>
              </a:lnTo>
              <a:lnTo>
                <a:pt x="204487" y="317113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D73A26-7D19-2A4B-82BE-769085F0EAD0}">
      <dsp:nvSpPr>
        <dsp:cNvPr id="0" name=""/>
        <dsp:cNvSpPr/>
      </dsp:nvSpPr>
      <dsp:spPr>
        <a:xfrm>
          <a:off x="709919" y="2419362"/>
          <a:ext cx="204487" cy="28020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2045"/>
              </a:lnTo>
              <a:lnTo>
                <a:pt x="204487" y="280204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5C663-9B45-6B4C-A3B6-224B1B522775}">
      <dsp:nvSpPr>
        <dsp:cNvPr id="0" name=""/>
        <dsp:cNvSpPr/>
      </dsp:nvSpPr>
      <dsp:spPr>
        <a:xfrm>
          <a:off x="709919" y="2419362"/>
          <a:ext cx="204487" cy="2426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6107"/>
              </a:lnTo>
              <a:lnTo>
                <a:pt x="204487" y="242610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B94BE8-5141-8447-8D52-363A9F6F5D05}">
      <dsp:nvSpPr>
        <dsp:cNvPr id="0" name=""/>
        <dsp:cNvSpPr/>
      </dsp:nvSpPr>
      <dsp:spPr>
        <a:xfrm>
          <a:off x="709919" y="2419362"/>
          <a:ext cx="204487" cy="2036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6595"/>
              </a:lnTo>
              <a:lnTo>
                <a:pt x="204487" y="203659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323DC5-0ACE-2846-B8D9-731385247A2C}">
      <dsp:nvSpPr>
        <dsp:cNvPr id="0" name=""/>
        <dsp:cNvSpPr/>
      </dsp:nvSpPr>
      <dsp:spPr>
        <a:xfrm>
          <a:off x="709919" y="2419362"/>
          <a:ext cx="204487" cy="1648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140"/>
              </a:lnTo>
              <a:lnTo>
                <a:pt x="204487" y="164814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FB16A3-4A9E-5E4A-8454-0A0B6B5F708C}">
      <dsp:nvSpPr>
        <dsp:cNvPr id="0" name=""/>
        <dsp:cNvSpPr/>
      </dsp:nvSpPr>
      <dsp:spPr>
        <a:xfrm>
          <a:off x="709919" y="2419362"/>
          <a:ext cx="204487" cy="13040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4093"/>
              </a:lnTo>
              <a:lnTo>
                <a:pt x="204487" y="130409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7431B0-61F7-A141-9D42-5BE6A3AB96E0}">
      <dsp:nvSpPr>
        <dsp:cNvPr id="0" name=""/>
        <dsp:cNvSpPr/>
      </dsp:nvSpPr>
      <dsp:spPr>
        <a:xfrm>
          <a:off x="709919" y="2419362"/>
          <a:ext cx="204487" cy="9285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8592"/>
              </a:lnTo>
              <a:lnTo>
                <a:pt x="204487" y="92859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38AE50-E676-E640-937A-6484EFE9BEFA}">
      <dsp:nvSpPr>
        <dsp:cNvPr id="0" name=""/>
        <dsp:cNvSpPr/>
      </dsp:nvSpPr>
      <dsp:spPr>
        <a:xfrm>
          <a:off x="709919" y="2419362"/>
          <a:ext cx="204487" cy="4701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0199"/>
              </a:lnTo>
              <a:lnTo>
                <a:pt x="204487" y="47019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1308DC-DDF4-D34D-9E63-1C4A9FCB2CD6}">
      <dsp:nvSpPr>
        <dsp:cNvPr id="0" name=""/>
        <dsp:cNvSpPr/>
      </dsp:nvSpPr>
      <dsp:spPr>
        <a:xfrm>
          <a:off x="1626262" y="1355091"/>
          <a:ext cx="4300848" cy="294488"/>
        </a:xfrm>
        <a:custGeom>
          <a:avLst/>
          <a:gdLst/>
          <a:ahLst/>
          <a:cxnLst/>
          <a:rect l="0" t="0" r="0" b="0"/>
          <a:pathLst>
            <a:path>
              <a:moveTo>
                <a:pt x="4300848" y="0"/>
              </a:moveTo>
              <a:lnTo>
                <a:pt x="4300848" y="161659"/>
              </a:lnTo>
              <a:lnTo>
                <a:pt x="0" y="161659"/>
              </a:lnTo>
              <a:lnTo>
                <a:pt x="0" y="29448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C54883-9A3B-7A43-A45D-5748366992BB}">
      <dsp:nvSpPr>
        <dsp:cNvPr id="0" name=""/>
        <dsp:cNvSpPr/>
      </dsp:nvSpPr>
      <dsp:spPr>
        <a:xfrm>
          <a:off x="2750034" y="722572"/>
          <a:ext cx="6354152" cy="632519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Office of Laboratory Operations and Applied Science </a:t>
          </a:r>
        </a:p>
      </dsp:txBody>
      <dsp:txXfrm>
        <a:off x="2750034" y="722572"/>
        <a:ext cx="6354152" cy="632519"/>
      </dsp:txXfrm>
    </dsp:sp>
    <dsp:sp modelId="{1AF9A40F-9CE3-E040-A775-D06DCEEA2FFE}">
      <dsp:nvSpPr>
        <dsp:cNvPr id="0" name=""/>
        <dsp:cNvSpPr/>
      </dsp:nvSpPr>
      <dsp:spPr>
        <a:xfrm>
          <a:off x="480833" y="1649580"/>
          <a:ext cx="2290859" cy="769782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Office of Regulatory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 Testing &amp; Surveillance</a:t>
          </a:r>
        </a:p>
      </dsp:txBody>
      <dsp:txXfrm>
        <a:off x="480833" y="1649580"/>
        <a:ext cx="2290859" cy="769782"/>
      </dsp:txXfrm>
    </dsp:sp>
    <dsp:sp modelId="{6A35ABFC-9312-D041-9224-B4328C543F61}">
      <dsp:nvSpPr>
        <dsp:cNvPr id="0" name=""/>
        <dsp:cNvSpPr/>
      </dsp:nvSpPr>
      <dsp:spPr>
        <a:xfrm>
          <a:off x="914406" y="2656190"/>
          <a:ext cx="1595277" cy="466742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Division of Scientific Program Coordination           </a:t>
          </a:r>
        </a:p>
      </dsp:txBody>
      <dsp:txXfrm>
        <a:off x="914406" y="2656190"/>
        <a:ext cx="1595277" cy="466742"/>
      </dsp:txXfrm>
    </dsp:sp>
    <dsp:sp modelId="{02B455B1-9D2A-4948-AEA1-CE83613B7315}">
      <dsp:nvSpPr>
        <dsp:cNvPr id="0" name=""/>
        <dsp:cNvSpPr/>
      </dsp:nvSpPr>
      <dsp:spPr>
        <a:xfrm>
          <a:off x="914406" y="3207627"/>
          <a:ext cx="1614240" cy="280655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Arkansas HAFL</a:t>
          </a:r>
        </a:p>
      </dsp:txBody>
      <dsp:txXfrm>
        <a:off x="914406" y="3207627"/>
        <a:ext cx="1614240" cy="280655"/>
      </dsp:txXfrm>
    </dsp:sp>
    <dsp:sp modelId="{3407F266-28BB-B942-903F-B23F56162970}">
      <dsp:nvSpPr>
        <dsp:cNvPr id="0" name=""/>
        <dsp:cNvSpPr/>
      </dsp:nvSpPr>
      <dsp:spPr>
        <a:xfrm>
          <a:off x="914406" y="3583129"/>
          <a:ext cx="1614240" cy="280655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Atlanta HAFL</a:t>
          </a:r>
        </a:p>
      </dsp:txBody>
      <dsp:txXfrm>
        <a:off x="914406" y="3583129"/>
        <a:ext cx="1614240" cy="280655"/>
      </dsp:txXfrm>
    </dsp:sp>
    <dsp:sp modelId="{F84BF5E6-C176-7249-8541-FC5EC360CB43}">
      <dsp:nvSpPr>
        <dsp:cNvPr id="0" name=""/>
        <dsp:cNvSpPr/>
      </dsp:nvSpPr>
      <dsp:spPr>
        <a:xfrm>
          <a:off x="914406" y="3927175"/>
          <a:ext cx="1614240" cy="280655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Denver HAFL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914406" y="3927175"/>
        <a:ext cx="1614240" cy="280655"/>
      </dsp:txXfrm>
    </dsp:sp>
    <dsp:sp modelId="{878F4DD9-2C0D-7B42-8E6C-15AB613F27D0}">
      <dsp:nvSpPr>
        <dsp:cNvPr id="0" name=""/>
        <dsp:cNvSpPr/>
      </dsp:nvSpPr>
      <dsp:spPr>
        <a:xfrm>
          <a:off x="914406" y="4315631"/>
          <a:ext cx="1614240" cy="280655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Irvine HAFL</a:t>
          </a:r>
        </a:p>
      </dsp:txBody>
      <dsp:txXfrm>
        <a:off x="914406" y="4315631"/>
        <a:ext cx="1614240" cy="280655"/>
      </dsp:txXfrm>
    </dsp:sp>
    <dsp:sp modelId="{6E79A466-9294-8944-9599-26C808FF7702}">
      <dsp:nvSpPr>
        <dsp:cNvPr id="0" name=""/>
        <dsp:cNvSpPr/>
      </dsp:nvSpPr>
      <dsp:spPr>
        <a:xfrm>
          <a:off x="914406" y="4705142"/>
          <a:ext cx="1614240" cy="280655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Kansas City HAFL</a:t>
          </a:r>
        </a:p>
      </dsp:txBody>
      <dsp:txXfrm>
        <a:off x="914406" y="4705142"/>
        <a:ext cx="1614240" cy="280655"/>
      </dsp:txXfrm>
    </dsp:sp>
    <dsp:sp modelId="{1F4741D3-C640-554B-99B9-644E70C62095}">
      <dsp:nvSpPr>
        <dsp:cNvPr id="0" name=""/>
        <dsp:cNvSpPr/>
      </dsp:nvSpPr>
      <dsp:spPr>
        <a:xfrm>
          <a:off x="914406" y="5081080"/>
          <a:ext cx="1614240" cy="280655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New York HAFL</a:t>
          </a:r>
        </a:p>
      </dsp:txBody>
      <dsp:txXfrm>
        <a:off x="914406" y="5081080"/>
        <a:ext cx="1614240" cy="280655"/>
      </dsp:txXfrm>
    </dsp:sp>
    <dsp:sp modelId="{FA211A0E-D525-F644-8C06-4A7A281F2893}">
      <dsp:nvSpPr>
        <dsp:cNvPr id="0" name=""/>
        <dsp:cNvSpPr/>
      </dsp:nvSpPr>
      <dsp:spPr>
        <a:xfrm>
          <a:off x="914406" y="5450168"/>
          <a:ext cx="1614240" cy="280655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San Francisco HAFL</a:t>
          </a:r>
        </a:p>
      </dsp:txBody>
      <dsp:txXfrm>
        <a:off x="914406" y="5450168"/>
        <a:ext cx="1614240" cy="280655"/>
      </dsp:txXfrm>
    </dsp:sp>
    <dsp:sp modelId="{27794484-5FAA-4044-9BD3-80B66FF88EFB}">
      <dsp:nvSpPr>
        <dsp:cNvPr id="0" name=""/>
        <dsp:cNvSpPr/>
      </dsp:nvSpPr>
      <dsp:spPr>
        <a:xfrm>
          <a:off x="914406" y="5814424"/>
          <a:ext cx="1614240" cy="280655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Seattle HAFL</a:t>
          </a:r>
        </a:p>
      </dsp:txBody>
      <dsp:txXfrm>
        <a:off x="914406" y="5814424"/>
        <a:ext cx="1614240" cy="280655"/>
      </dsp:txXfrm>
    </dsp:sp>
    <dsp:sp modelId="{17984927-AFF3-DF43-8BB1-1BD1E036D284}">
      <dsp:nvSpPr>
        <dsp:cNvPr id="0" name=""/>
        <dsp:cNvSpPr/>
      </dsp:nvSpPr>
      <dsp:spPr>
        <a:xfrm>
          <a:off x="3293369" y="1649573"/>
          <a:ext cx="2305786" cy="779915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Office of Applied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Microbiology &amp; Technology</a:t>
          </a:r>
        </a:p>
      </dsp:txBody>
      <dsp:txXfrm>
        <a:off x="3293369" y="1649573"/>
        <a:ext cx="2305786" cy="779915"/>
      </dsp:txXfrm>
    </dsp:sp>
    <dsp:sp modelId="{D816F455-0A54-9346-99C9-F39B45D32584}">
      <dsp:nvSpPr>
        <dsp:cNvPr id="0" name=""/>
        <dsp:cNvSpPr/>
      </dsp:nvSpPr>
      <dsp:spPr>
        <a:xfrm>
          <a:off x="3610217" y="2680738"/>
          <a:ext cx="1835090" cy="645694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Division of Food and Environmental Microbiology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3610217" y="2680738"/>
        <a:ext cx="1835090" cy="645694"/>
      </dsp:txXfrm>
    </dsp:sp>
    <dsp:sp modelId="{88EA1AF2-3BA4-EC49-AAE9-D170F01FEABF}">
      <dsp:nvSpPr>
        <dsp:cNvPr id="0" name=""/>
        <dsp:cNvSpPr/>
      </dsp:nvSpPr>
      <dsp:spPr>
        <a:xfrm>
          <a:off x="3610242" y="3507119"/>
          <a:ext cx="1860315" cy="645694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Division of Food Safety Genomics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3610242" y="3507119"/>
        <a:ext cx="1860315" cy="645694"/>
      </dsp:txXfrm>
    </dsp:sp>
    <dsp:sp modelId="{FF9F6C36-9735-6449-B8E5-7922502B575C}">
      <dsp:nvSpPr>
        <dsp:cNvPr id="0" name=""/>
        <dsp:cNvSpPr/>
      </dsp:nvSpPr>
      <dsp:spPr>
        <a:xfrm>
          <a:off x="3610229" y="4325770"/>
          <a:ext cx="1891094" cy="645694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Division of Food Processing Science &amp; Technology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3610229" y="4325770"/>
        <a:ext cx="1891094" cy="645694"/>
      </dsp:txXfrm>
    </dsp:sp>
    <dsp:sp modelId="{492591ED-FD93-E54E-935B-AFB828D92BA0}">
      <dsp:nvSpPr>
        <dsp:cNvPr id="0" name=""/>
        <dsp:cNvSpPr/>
      </dsp:nvSpPr>
      <dsp:spPr>
        <a:xfrm>
          <a:off x="3610229" y="5169779"/>
          <a:ext cx="1858013" cy="645694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Division of Seafood Science  &amp; Technologies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3610229" y="5169779"/>
        <a:ext cx="1858013" cy="645694"/>
      </dsp:txXfrm>
    </dsp:sp>
    <dsp:sp modelId="{A3BDF8D4-AA27-B64A-9326-10F43E35BEBF}">
      <dsp:nvSpPr>
        <dsp:cNvPr id="0" name=""/>
        <dsp:cNvSpPr/>
      </dsp:nvSpPr>
      <dsp:spPr>
        <a:xfrm>
          <a:off x="6148094" y="1649586"/>
          <a:ext cx="2448495" cy="776208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Office of Chemistry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 &amp; Toxicology </a:t>
          </a:r>
        </a:p>
      </dsp:txBody>
      <dsp:txXfrm>
        <a:off x="6148094" y="1649586"/>
        <a:ext cx="2448495" cy="776208"/>
      </dsp:txXfrm>
    </dsp:sp>
    <dsp:sp modelId="{E59E8A1B-6278-624A-A6F6-6467F74739BE}">
      <dsp:nvSpPr>
        <dsp:cNvPr id="0" name=""/>
        <dsp:cNvSpPr/>
      </dsp:nvSpPr>
      <dsp:spPr>
        <a:xfrm>
          <a:off x="6577673" y="2662617"/>
          <a:ext cx="1882238" cy="544118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Division of Analytical Chemistry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6577673" y="2662617"/>
        <a:ext cx="1882238" cy="544118"/>
      </dsp:txXfrm>
    </dsp:sp>
    <dsp:sp modelId="{D470FCF3-B3C9-5E46-A212-CED79978CF9A}">
      <dsp:nvSpPr>
        <dsp:cNvPr id="0" name=""/>
        <dsp:cNvSpPr/>
      </dsp:nvSpPr>
      <dsp:spPr>
        <a:xfrm>
          <a:off x="6577673" y="3472394"/>
          <a:ext cx="1888791" cy="632519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Division of Bioanalytical Chemistry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6577673" y="3472394"/>
        <a:ext cx="1888791" cy="632519"/>
      </dsp:txXfrm>
    </dsp:sp>
    <dsp:sp modelId="{BA89ADA5-918D-EE49-9F9B-4257D4049CE6}">
      <dsp:nvSpPr>
        <dsp:cNvPr id="0" name=""/>
        <dsp:cNvSpPr/>
      </dsp:nvSpPr>
      <dsp:spPr>
        <a:xfrm>
          <a:off x="6577673" y="4370571"/>
          <a:ext cx="1871207" cy="632519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Division of Toxicology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6577673" y="4370571"/>
        <a:ext cx="1871207" cy="632519"/>
      </dsp:txXfrm>
    </dsp:sp>
    <dsp:sp modelId="{FAA2F182-092D-784F-9527-350B315C3F15}">
      <dsp:nvSpPr>
        <dsp:cNvPr id="0" name=""/>
        <dsp:cNvSpPr/>
      </dsp:nvSpPr>
      <dsp:spPr>
        <a:xfrm>
          <a:off x="9169602" y="1649567"/>
          <a:ext cx="2336931" cy="776253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Office of Scientific Coordination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 &amp; Computational Sciences</a:t>
          </a:r>
        </a:p>
      </dsp:txBody>
      <dsp:txXfrm>
        <a:off x="9169602" y="1649567"/>
        <a:ext cx="2336931" cy="776253"/>
      </dsp:txXfrm>
    </dsp:sp>
    <dsp:sp modelId="{C280246B-6175-0945-BA7B-AA6A45E48223}">
      <dsp:nvSpPr>
        <dsp:cNvPr id="0" name=""/>
        <dsp:cNvSpPr/>
      </dsp:nvSpPr>
      <dsp:spPr>
        <a:xfrm>
          <a:off x="9581460" y="2691529"/>
          <a:ext cx="1913599" cy="632519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Senior Science Advisor Staff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9581460" y="2691529"/>
        <a:ext cx="1913599" cy="632519"/>
      </dsp:txXfrm>
    </dsp:sp>
    <dsp:sp modelId="{D065473E-AC36-B046-85EB-E28F6A35551D}">
      <dsp:nvSpPr>
        <dsp:cNvPr id="0" name=""/>
        <dsp:cNvSpPr/>
      </dsp:nvSpPr>
      <dsp:spPr>
        <a:xfrm>
          <a:off x="9595895" y="3575273"/>
          <a:ext cx="1886097" cy="632519"/>
        </a:xfrm>
        <a:prstGeom prst="rect">
          <a:avLst/>
        </a:prstGeom>
        <a:solidFill>
          <a:srgbClr val="8BC6E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Research Coordination Staff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9595895" y="3575273"/>
        <a:ext cx="1886097" cy="632519"/>
      </dsp:txXfrm>
    </dsp:sp>
    <dsp:sp modelId="{DD02F625-7CE7-1143-B126-B64F9AAF7C59}">
      <dsp:nvSpPr>
        <dsp:cNvPr id="0" name=""/>
        <dsp:cNvSpPr/>
      </dsp:nvSpPr>
      <dsp:spPr>
        <a:xfrm>
          <a:off x="9639184" y="4444582"/>
          <a:ext cx="1825160" cy="875843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GenomeTrakr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 Computational Science Staff</a:t>
          </a:r>
        </a:p>
      </dsp:txBody>
      <dsp:txXfrm>
        <a:off x="9639184" y="4444582"/>
        <a:ext cx="1825160" cy="875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63683-EC7F-A243-A429-21D2C7D561F5}" type="datetimeFigureOut">
              <a:rPr lang="en-US" smtClean="0"/>
              <a:t>10/15/24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4192B-3AF6-4848-A1FA-D0A516480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674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374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43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C1A87-D221-1E16-E4D3-38686A8B52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226602"/>
            <a:ext cx="9144000" cy="1457891"/>
          </a:xfrm>
        </p:spPr>
        <p:txBody>
          <a:bodyPr anchor="ctr">
            <a:no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title (Merriweather)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FAC0C8-BEBF-8242-51FB-B61A5F2BC8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958761"/>
            <a:ext cx="9144000" cy="145789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rgbClr val="6D6E7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 (Arial)</a:t>
            </a:r>
          </a:p>
        </p:txBody>
      </p:sp>
      <p:pic>
        <p:nvPicPr>
          <p:cNvPr id="7" name="Graphic 4" descr="U.S. Food and Drug Administration, Human Foods Program logo">
            <a:extLst>
              <a:ext uri="{FF2B5EF4-FFF2-40B4-BE49-F238E27FC236}">
                <a16:creationId xmlns:a16="http://schemas.microsoft.com/office/drawing/2014/main" id="{0C6FC1E7-B9B8-8FC8-AF49-B31FFBD78C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065783" y="56482"/>
            <a:ext cx="3038729" cy="126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40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CE2A5-8E09-87F5-223E-3BE945D7E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title (Merriweather)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A4CDD-AFED-B385-9742-88D2529C0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63316"/>
            <a:ext cx="6172200" cy="45977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C6C91-304C-1B8A-BAD9-4851D6AA6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5F7293-7E32-8492-C4BA-95B596E04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BDC07-4183-3442-940F-DF73A636EEC9}" type="datetime1">
              <a:rPr lang="en-US" smtClean="0"/>
              <a:t>10/15/24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F14F84-A875-0C2A-B0AB-DA8056EA9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F21E4D-455D-A972-F7BF-968BBAA8E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389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9E951-4F70-64B0-A9B0-798177AE99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1"/>
            <a:ext cx="3932237" cy="160020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title (Merriweather)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BE1541-D87A-5A36-9639-B111AF244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51284"/>
            <a:ext cx="6172200" cy="460976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60C86B-3A53-677D-DA3E-F8E62FAF69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517218-C34C-FDB0-0BD7-FBE1F01F2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83D71-3539-1C4E-B655-90A56DB822FA}" type="datetime1">
              <a:rPr lang="en-US" smtClean="0"/>
              <a:t>10/15/24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9DE14-0561-9DDB-26C1-68F1CDD4E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2CFE84-B690-659B-86FF-147CF598F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854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FP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44232-AE89-97AD-0C1E-75C99DAFD6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134864"/>
            <a:ext cx="9961124" cy="110800"/>
          </a:xfrm>
        </p:spPr>
        <p:txBody>
          <a:bodyPr/>
          <a:lstStyle>
            <a:lvl1pPr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U.S. Food and Drug Administration, Human Foods Program logo</a:t>
            </a:r>
          </a:p>
        </p:txBody>
      </p:sp>
      <p:pic>
        <p:nvPicPr>
          <p:cNvPr id="6" name="Graphic 4" descr="U.S. Food and Drug Administration, Human Foods Program logo">
            <a:extLst>
              <a:ext uri="{FF2B5EF4-FFF2-40B4-BE49-F238E27FC236}">
                <a16:creationId xmlns:a16="http://schemas.microsoft.com/office/drawing/2014/main" id="{C0AD3937-1F2A-CE0A-3E4E-BBF38ED7C0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14065" y="2273300"/>
            <a:ext cx="5563870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925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7A7C8-E492-0981-218A-1B08EACAD9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71258"/>
            <a:ext cx="9961124" cy="553998"/>
          </a:xfrm>
        </p:spPr>
        <p:txBody>
          <a:bodyPr/>
          <a:lstStyle/>
          <a:p>
            <a:r>
              <a:rPr lang="en-US" dirty="0"/>
              <a:t>Click to edit title (Merriweather)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367B9-F73D-686A-FB76-83E2F8D5C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DAA90-EED6-54EE-D244-4E9839A37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ACA3-C044-2C4A-B097-83C9376CDDBD}" type="datetime1">
              <a:rPr lang="en-US" smtClean="0"/>
              <a:t>10/15/24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57A8D-530F-E28D-3418-401EBBF7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B6E04-782B-86CF-96E2-E5A0C047F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68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-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7A7C8-E492-0981-218A-1B08EACAD9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71258"/>
            <a:ext cx="9961124" cy="5539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 (Merriweather)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367B9-F73D-686A-FB76-83E2F8D5C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DAA90-EED6-54EE-D244-4E9839A37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ACA3-C044-2C4A-B097-83C9376CDDBD}" type="datetime1">
              <a:rPr lang="en-US" smtClean="0"/>
              <a:t>10/15/24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57A8D-530F-E28D-3418-401EBBF7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B6E04-782B-86CF-96E2-E5A0C047F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6442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9B08D-0682-43BA-5B86-E182316BB1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2782529"/>
            <a:ext cx="10515600" cy="1495794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dirty="0"/>
              <a:t>Click to edit Section Title (Merriweather)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35E096-F274-6378-A8A7-0B9C6C632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24D23-AA39-3870-B095-03916A0C1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B8CFA-8B54-3C43-9182-ED2848643492}" type="datetime1">
              <a:rPr lang="en-US" smtClean="0"/>
              <a:t>10/15/24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B9730-AAF9-AB3C-366C-49CAB014F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4E9D6-853B-F376-B38A-5F65D364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30F9CC-628F-BF3B-7152-56913676DC30}"/>
              </a:ext>
            </a:extLst>
          </p:cNvPr>
          <p:cNvCxnSpPr>
            <a:cxnSpLocks/>
          </p:cNvCxnSpPr>
          <p:nvPr userDrawn="1"/>
        </p:nvCxnSpPr>
        <p:spPr>
          <a:xfrm>
            <a:off x="832104" y="4425696"/>
            <a:ext cx="10515600" cy="0"/>
          </a:xfrm>
          <a:prstGeom prst="line">
            <a:avLst/>
          </a:prstGeom>
          <a:ln w="25400">
            <a:solidFill>
              <a:srgbClr val="007CB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082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9B08D-0682-43BA-5B86-E182316BB1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2782529"/>
            <a:ext cx="10515600" cy="1495794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Section Title (Merriweather)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35E096-F274-6378-A8A7-0B9C6C632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24D23-AA39-3870-B095-03916A0C1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B8CFA-8B54-3C43-9182-ED2848643492}" type="datetime1">
              <a:rPr lang="en-US" smtClean="0"/>
              <a:t>10/15/24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B9730-AAF9-AB3C-366C-49CAB014F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4E9D6-853B-F376-B38A-5F65D364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30F9CC-628F-BF3B-7152-56913676DC30}"/>
              </a:ext>
            </a:extLst>
          </p:cNvPr>
          <p:cNvCxnSpPr>
            <a:cxnSpLocks/>
          </p:cNvCxnSpPr>
          <p:nvPr userDrawn="1"/>
        </p:nvCxnSpPr>
        <p:spPr>
          <a:xfrm>
            <a:off x="832104" y="4425696"/>
            <a:ext cx="10515600" cy="0"/>
          </a:xfrm>
          <a:prstGeom prst="line">
            <a:avLst/>
          </a:prstGeom>
          <a:ln w="25400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19055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FD576-3B2F-6217-18F6-AD930A32FC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75488"/>
            <a:ext cx="10515600" cy="557784"/>
          </a:xfrm>
        </p:spPr>
        <p:txBody>
          <a:bodyPr/>
          <a:lstStyle/>
          <a:p>
            <a:r>
              <a:rPr lang="en-US" dirty="0"/>
              <a:t>Click to edit title (Merriweather)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5D243-AE2E-85BD-9F8C-3C9BD24A6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486400" cy="435254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90963-3D21-BBA2-5214-A4E3FBE02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8324" y="1825625"/>
            <a:ext cx="54864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9959E4-EBE3-9506-2C64-915B254D5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A9D54-12B9-284B-B395-242E4CA99507}" type="datetime1">
              <a:rPr lang="en-US" smtClean="0"/>
              <a:t>10/15/24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1E6769-3F92-3884-F259-F84A7EE1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7EEFC-4A94-770D-1742-1458EE6A0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427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D180B-4E64-8D03-01F4-361D9D9C72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86" y="475488"/>
            <a:ext cx="10515600" cy="557784"/>
          </a:xfrm>
        </p:spPr>
        <p:txBody>
          <a:bodyPr/>
          <a:lstStyle/>
          <a:p>
            <a:r>
              <a:rPr lang="en-US" dirty="0"/>
              <a:t>Click to edit title (Merriweather)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64486-A1E3-60DE-279C-20EF5DF98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85" y="1659531"/>
            <a:ext cx="5486400" cy="724401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9E6336-EBFB-2E05-52BA-C66D6E905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185" y="2595059"/>
            <a:ext cx="5486400" cy="35946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EAFF8B-679D-BC61-2B7E-369201BBBB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8324" y="1659531"/>
            <a:ext cx="5486400" cy="724401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CE579F-311C-6083-F9AD-18B9C0FF2D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8324" y="2595059"/>
            <a:ext cx="5486400" cy="35946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898E01-3CAD-D4F1-699F-AE3D5C7062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186" y="6400790"/>
            <a:ext cx="2585803" cy="365131"/>
          </a:xfrm>
        </p:spPr>
        <p:txBody>
          <a:bodyPr/>
          <a:lstStyle/>
          <a:p>
            <a:fld id="{DE530E89-76EB-2F4D-80F5-7C2C22E867B1}" type="datetime1">
              <a:rPr lang="en-US" smtClean="0"/>
              <a:t>10/15/24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CC3D86-8835-397D-5FF8-354EEFC4E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507D23-ED0F-8B8F-57AA-E7BD58CD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441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8AE8D-EC4A-68AA-0163-CC729BF87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71258"/>
            <a:ext cx="9961124" cy="553998"/>
          </a:xfrm>
        </p:spPr>
        <p:txBody>
          <a:bodyPr/>
          <a:lstStyle/>
          <a:p>
            <a:r>
              <a:rPr lang="en-US" dirty="0"/>
              <a:t>Click to edit title (Merriweather)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F3E1B4-047D-9567-CC53-29121D460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137AB-B6C6-DC42-BE97-2F7AB52B5E21}" type="datetime1">
              <a:rPr lang="en-US" smtClean="0"/>
              <a:t>10/15/24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9476D6-97DA-861A-D9C1-28EF68C55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0EAD83-FBB0-518D-C4E3-5C006A71F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2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D134ED-79E3-2B3D-9580-F4D2F7A9D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496C7-69F5-5D40-BCBA-C077AAF1AEE6}" type="datetime1">
              <a:rPr lang="en-US" smtClean="0"/>
              <a:t>10/15/24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D1E726-9212-4787-8891-461666E78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A5A1B-D6A8-8F46-2ACE-D60D4AC0C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043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4F4C0D-576F-4C3B-CD9A-C707D6C43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1258"/>
            <a:ext cx="9961124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dirty="0"/>
              <a:t>Click to edit title (Merriweather)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70D6CE-B23F-99E8-537C-A607CC88A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02424"/>
            <a:ext cx="11257524" cy="36384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 (Arial)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B1B83-E031-408B-843C-B36A79D38F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86" y="6400790"/>
            <a:ext cx="2585803" cy="365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E5783D-F969-0A45-9052-06BF79E8A290}" type="datetime1">
              <a:rPr lang="en-US" smtClean="0"/>
              <a:t>10/15/24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207CD9-D548-31A5-AC68-4B7EF480E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47756" y="6400790"/>
            <a:ext cx="5476398" cy="365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Human Foods Program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B7D82-F5A2-9686-12C0-BD0D91C27A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8899" y="6400790"/>
            <a:ext cx="2585825" cy="365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E0783F-6CF0-F64C-9BFF-DFBD67BB057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Food and Drug Administration logo">
            <a:extLst>
              <a:ext uri="{FF2B5EF4-FFF2-40B4-BE49-F238E27FC236}">
                <a16:creationId xmlns:a16="http://schemas.microsoft.com/office/drawing/2014/main" id="{EE04EDBA-7FDA-C6D2-A2A1-F8374426430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195" y="242500"/>
            <a:ext cx="625475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75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51" r:id="rId4"/>
    <p:sldLayoutId id="2147483665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64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5ACAEB-2C41-6D6B-88B3-4E8166F85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82905"/>
            <a:ext cx="9144000" cy="1457891"/>
          </a:xfrm>
        </p:spPr>
        <p:txBody>
          <a:bodyPr/>
          <a:lstStyle/>
          <a:p>
            <a:r>
              <a:rPr lang="en-US" dirty="0"/>
              <a:t>Welcome and Overview of the Human Foods Program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AAC756F-27E8-206E-A414-73E6BA109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Steven M. Musser, Ph.D.</a:t>
            </a:r>
          </a:p>
          <a:p>
            <a:pPr marL="0" indent="0" algn="ctr">
              <a:lnSpc>
                <a:spcPct val="120000"/>
              </a:lnSpc>
              <a:buNone/>
            </a:pPr>
            <a:endParaRPr lang="en-US" sz="8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ts val="2500"/>
              </a:lnSpc>
              <a:buNone/>
            </a:pPr>
            <a:r>
              <a:rPr lang="en-US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 Commissioner for Human Foods Research</a:t>
            </a:r>
          </a:p>
          <a:p>
            <a:pPr marL="0" indent="0" algn="ctr">
              <a:lnSpc>
                <a:spcPts val="2500"/>
              </a:lnSpc>
              <a:buNone/>
            </a:pPr>
            <a:r>
              <a:rPr lang="en-US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Foods Program</a:t>
            </a:r>
          </a:p>
          <a:p>
            <a:pPr marL="0" indent="0" algn="ctr">
              <a:lnSpc>
                <a:spcPts val="2500"/>
              </a:lnSpc>
              <a:buNone/>
            </a:pPr>
            <a:r>
              <a:rPr lang="en-US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GenomeTrakr Annual Meeting, October 16, 2024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186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429B5379-86B8-918A-93EE-B49C0377A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942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BFAA2-DFF1-A675-05DC-AB1671413342}"/>
              </a:ext>
            </a:extLst>
          </p:cNvPr>
          <p:cNvSpPr txBox="1">
            <a:spLocks/>
          </p:cNvSpPr>
          <p:nvPr/>
        </p:nvSpPr>
        <p:spPr>
          <a:xfrm>
            <a:off x="693506" y="602752"/>
            <a:ext cx="9822094" cy="101025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72A6"/>
                </a:solidFill>
                <a:latin typeface="Merriweather Black" pitchFamily="2" charset="77"/>
                <a:ea typeface="Helvetica Neue" panose="02000503000000020004" pitchFamily="2" charset="0"/>
                <a:cs typeface="Helvetica Neue" panose="02000503000000020004" pitchFamily="2" charset="0"/>
              </a:rPr>
              <a:t>Unified HFP Functional Model</a:t>
            </a:r>
            <a:br>
              <a:rPr lang="en-US" sz="3200" b="1" dirty="0">
                <a:solidFill>
                  <a:srgbClr val="4F81BD"/>
                </a:solidFill>
                <a:latin typeface="+mn-lt"/>
              </a:rPr>
            </a:br>
            <a:endParaRPr lang="en-US" sz="3200" b="1" dirty="0">
              <a:solidFill>
                <a:srgbClr val="4F81BD"/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79873E-BC0C-36E2-552D-C38CFCD45940}"/>
              </a:ext>
            </a:extLst>
          </p:cNvPr>
          <p:cNvSpPr/>
          <p:nvPr/>
        </p:nvSpPr>
        <p:spPr>
          <a:xfrm>
            <a:off x="0" y="4037990"/>
            <a:ext cx="12192000" cy="282001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A74934-EFF8-DAA6-5C9B-9E124C2C99A4}"/>
              </a:ext>
            </a:extLst>
          </p:cNvPr>
          <p:cNvSpPr txBox="1"/>
          <p:nvPr/>
        </p:nvSpPr>
        <p:spPr>
          <a:xfrm>
            <a:off x="854765" y="1613005"/>
            <a:ext cx="990931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/>
            <a:r>
              <a:rPr lang="en-US" sz="1800" b="1" u="none" strike="noStrike" dirty="0">
                <a:solidFill>
                  <a:srgbClr val="5B9BD5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Risk management functions</a:t>
            </a:r>
          </a:p>
          <a:p>
            <a:pPr algn="l" rtl="0" fontAlgn="base"/>
            <a:r>
              <a:rPr lang="en-US" sz="1800" i="1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managing public health risks through 3 areas of focus:  </a:t>
            </a:r>
          </a:p>
          <a:p>
            <a:pPr algn="l" rtl="0" fontAlgn="base"/>
            <a:endParaRPr lang="en-US" i="1" u="none" strike="noStrike" dirty="0"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nutrition; microbiological food safety; and chemical safety </a:t>
            </a:r>
          </a:p>
          <a:p>
            <a:pPr algn="l" rtl="0" fontAlgn="base"/>
            <a:r>
              <a:rPr lang="en-US" sz="180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 </a:t>
            </a:r>
            <a:endParaRPr lang="en-US" u="none" strike="noStrike" dirty="0"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l" rtl="0" fontAlgn="base"/>
            <a:r>
              <a:rPr lang="en-US" sz="1800" b="1" u="none" strike="noStrike" dirty="0">
                <a:solidFill>
                  <a:srgbClr val="9966FF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Strategic management functions</a:t>
            </a:r>
          </a:p>
          <a:p>
            <a:pPr algn="l" rtl="0" fontAlgn="base"/>
            <a:r>
              <a:rPr lang="en-US" sz="1800" i="1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leveraging data to better prioritize activities and resources based on risk</a:t>
            </a:r>
            <a:r>
              <a:rPr lang="en-US" sz="180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sz="1800" u="none" strike="noStrike" dirty="0">
              <a:solidFill>
                <a:srgbClr val="000000"/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surveillance strategy; risk-informed decision framework; and resource management for HFP and related field activities  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u="none" strike="noStrike" dirty="0"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l" rtl="0" fontAlgn="base"/>
            <a:r>
              <a:rPr lang="en-US" sz="1800" b="1" u="none" strike="noStrike" dirty="0">
                <a:solidFill>
                  <a:srgbClr val="70AD47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Cross-cutting functions </a:t>
            </a:r>
          </a:p>
          <a:p>
            <a:pPr algn="l" rtl="0" fontAlgn="base"/>
            <a:r>
              <a:rPr lang="en-US" sz="1800" i="1" u="none" strike="noStrike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“tools” </a:t>
            </a:r>
            <a:r>
              <a:rPr lang="en-US" sz="1800" i="1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supporting risk management priorities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sz="1800" i="1" u="none" strike="noStrike" dirty="0">
              <a:solidFill>
                <a:srgbClr val="000000"/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integrated food safety system partnerships; laboratory operations and applied science; compliance and enforcement; policy; and communications and engagement </a:t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WordVisiCarriageReturn_MSFontService"/>
              </a:rPr>
            </a:br>
            <a:endParaRPr lang="en-US" b="0" i="0" u="none" strike="noStrike" dirty="0">
              <a:effectLst/>
              <a:latin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539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DE76D-01B6-1A25-7D1A-5B7060CA9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8A78D-1B05-78E9-D614-1FD903574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CACA3-C044-2C4A-B097-83C9376CDDBD}" type="datetime1">
              <a:rPr lang="en-US" smtClean="0"/>
              <a:t>10/15/24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7036D5-02FF-1DF9-FC8B-E59BD2E06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Human Foods Program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4DC4BA-156F-2A8F-CAFE-DC73F9489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783F-6CF0-F64C-9BFF-DFBD67BB0578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2C0558AA-7C29-9624-580C-A3584949EB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9939939"/>
              </p:ext>
            </p:extLst>
          </p:nvPr>
        </p:nvGraphicFramePr>
        <p:xfrm>
          <a:off x="0" y="0"/>
          <a:ext cx="12192000" cy="6771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9684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 descr="&quot;&quot;">
            <a:extLst>
              <a:ext uri="{FF2B5EF4-FFF2-40B4-BE49-F238E27FC236}">
                <a16:creationId xmlns:a16="http://schemas.microsoft.com/office/drawing/2014/main" id="{B37C2E00-33E3-85E3-D852-CCDF907D0C4A}"/>
              </a:ext>
            </a:extLst>
          </p:cNvPr>
          <p:cNvSpPr/>
          <p:nvPr/>
        </p:nvSpPr>
        <p:spPr>
          <a:xfrm>
            <a:off x="-1" y="325438"/>
            <a:ext cx="10436973" cy="1229624"/>
          </a:xfrm>
          <a:custGeom>
            <a:avLst/>
            <a:gdLst>
              <a:gd name="connsiteX0" fmla="*/ 0 w 10008686"/>
              <a:gd name="connsiteY0" fmla="*/ 0 h 790204"/>
              <a:gd name="connsiteX1" fmla="*/ 10008686 w 10008686"/>
              <a:gd name="connsiteY1" fmla="*/ 0 h 790204"/>
              <a:gd name="connsiteX2" fmla="*/ 10008686 w 10008686"/>
              <a:gd name="connsiteY2" fmla="*/ 790204 h 790204"/>
              <a:gd name="connsiteX3" fmla="*/ 0 w 10008686"/>
              <a:gd name="connsiteY3" fmla="*/ 790204 h 790204"/>
              <a:gd name="connsiteX4" fmla="*/ 0 w 10008686"/>
              <a:gd name="connsiteY4" fmla="*/ 0 h 790204"/>
              <a:gd name="connsiteX0" fmla="*/ 0 w 10008686"/>
              <a:gd name="connsiteY0" fmla="*/ 0 h 790204"/>
              <a:gd name="connsiteX1" fmla="*/ 10008686 w 10008686"/>
              <a:gd name="connsiteY1" fmla="*/ 0 h 790204"/>
              <a:gd name="connsiteX2" fmla="*/ 9800868 w 10008686"/>
              <a:gd name="connsiteY2" fmla="*/ 790204 h 790204"/>
              <a:gd name="connsiteX3" fmla="*/ 0 w 10008686"/>
              <a:gd name="connsiteY3" fmla="*/ 790204 h 790204"/>
              <a:gd name="connsiteX4" fmla="*/ 0 w 10008686"/>
              <a:gd name="connsiteY4" fmla="*/ 0 h 790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8686" h="790204">
                <a:moveTo>
                  <a:pt x="0" y="0"/>
                </a:moveTo>
                <a:lnTo>
                  <a:pt x="10008686" y="0"/>
                </a:lnTo>
                <a:lnTo>
                  <a:pt x="9800868" y="790204"/>
                </a:lnTo>
                <a:lnTo>
                  <a:pt x="0" y="790204"/>
                </a:lnTo>
                <a:lnTo>
                  <a:pt x="0" y="0"/>
                </a:lnTo>
                <a:close/>
              </a:path>
            </a:pathLst>
          </a:custGeom>
          <a:solidFill>
            <a:srgbClr val="267CB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800"/>
          </a:p>
        </p:txBody>
      </p:sp>
      <p:sp>
        <p:nvSpPr>
          <p:cNvPr id="7170" name="Title 1">
            <a:extLst>
              <a:ext uri="{FF2B5EF4-FFF2-40B4-BE49-F238E27FC236}">
                <a16:creationId xmlns:a16="http://schemas.microsoft.com/office/drawing/2014/main" id="{65191D8F-65D2-589F-CFE1-06CA41AA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185" y="368750"/>
            <a:ext cx="9860600" cy="886397"/>
          </a:xfrm>
        </p:spPr>
        <p:txBody>
          <a:bodyPr/>
          <a:lstStyle/>
          <a:p>
            <a:r>
              <a:rPr lang="en-US" altLang="en-US" sz="3200" dirty="0"/>
              <a:t>One Health Framework: </a:t>
            </a:r>
            <a:br>
              <a:rPr lang="en-US" altLang="en-US" sz="3200" dirty="0"/>
            </a:br>
            <a:r>
              <a:rPr lang="en-US" altLang="en-US" sz="3200" dirty="0">
                <a:solidFill>
                  <a:schemeClr val="bg1"/>
                </a:solidFill>
              </a:rPr>
              <a:t>One Health Approach</a:t>
            </a:r>
          </a:p>
        </p:txBody>
      </p:sp>
      <p:pic>
        <p:nvPicPr>
          <p:cNvPr id="2" name="Content Placeholder 8" descr="Diagram, venn diagram&#10;&#10;Description automatically generated">
            <a:extLst>
              <a:ext uri="{FF2B5EF4-FFF2-40B4-BE49-F238E27FC236}">
                <a16:creationId xmlns:a16="http://schemas.microsoft.com/office/drawing/2014/main" id="{54FCB5C6-C662-B236-25AC-DD3C5E3502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402" y="2870812"/>
            <a:ext cx="2969790" cy="27360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1B6DEA-69AA-5FC8-A025-081723B7030D}"/>
              </a:ext>
            </a:extLst>
          </p:cNvPr>
          <p:cNvSpPr txBox="1"/>
          <p:nvPr/>
        </p:nvSpPr>
        <p:spPr>
          <a:xfrm>
            <a:off x="345402" y="1818989"/>
            <a:ext cx="71602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Helvetica" pitchFamily="2" charset="0"/>
              </a:rPr>
              <a:t>Pathogen Surveillance: </a:t>
            </a:r>
            <a:r>
              <a:rPr lang="en-US" sz="2000" dirty="0">
                <a:solidFill>
                  <a:schemeClr val="tx1"/>
                </a:solidFill>
                <a:latin typeface="Helvetica" pitchFamily="2" charset="0"/>
              </a:rPr>
              <a:t>need to sample the full lifecycle of these pathogens (humans, animals, environment, water, air, food processing plants, food products)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0B66FD-AC86-76A7-625C-57DBEC35E284}"/>
              </a:ext>
            </a:extLst>
          </p:cNvPr>
          <p:cNvSpPr txBox="1"/>
          <p:nvPr/>
        </p:nvSpPr>
        <p:spPr>
          <a:xfrm>
            <a:off x="3479000" y="3429000"/>
            <a:ext cx="29697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Helvetica" pitchFamily="2" charset="0"/>
                <a:cs typeface="Calibri"/>
              </a:rPr>
              <a:t>Openly sharing data enables us to transverse the </a:t>
            </a:r>
            <a:br>
              <a:rPr lang="en-US" sz="2400" b="1" dirty="0">
                <a:solidFill>
                  <a:schemeClr val="tx1"/>
                </a:solidFill>
                <a:latin typeface="Helvetica" pitchFamily="2" charset="0"/>
                <a:cs typeface="Calibri"/>
              </a:rPr>
            </a:br>
            <a:r>
              <a:rPr lang="en-US" sz="2400" b="1" dirty="0">
                <a:solidFill>
                  <a:schemeClr val="tx1"/>
                </a:solidFill>
                <a:latin typeface="Helvetica" pitchFamily="2" charset="0"/>
                <a:cs typeface="Calibri"/>
              </a:rPr>
              <a:t>One Health sphere.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D95FD4E-5AA2-598C-152B-0A39DB5D6F76}"/>
              </a:ext>
            </a:extLst>
          </p:cNvPr>
          <p:cNvGrpSpPr/>
          <p:nvPr/>
        </p:nvGrpSpPr>
        <p:grpSpPr>
          <a:xfrm>
            <a:off x="6845299" y="2066813"/>
            <a:ext cx="4817649" cy="4045975"/>
            <a:chOff x="6448933" y="1750218"/>
            <a:chExt cx="5683916" cy="4773486"/>
          </a:xfrm>
        </p:grpSpPr>
        <p:pic>
          <p:nvPicPr>
            <p:cNvPr id="6" name="Picture 5" descr="Diagram&#10;&#10;Description automatically generated">
              <a:extLst>
                <a:ext uri="{FF2B5EF4-FFF2-40B4-BE49-F238E27FC236}">
                  <a16:creationId xmlns:a16="http://schemas.microsoft.com/office/drawing/2014/main" id="{EAA1C099-4D08-261C-3AD1-233B0C738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4579" y="2641410"/>
              <a:ext cx="3686319" cy="3152053"/>
            </a:xfrm>
            <a:prstGeom prst="rect">
              <a:avLst/>
            </a:prstGeom>
          </p:spPr>
        </p:pic>
        <p:pic>
          <p:nvPicPr>
            <p:cNvPr id="9" name="Picture 8" descr="Logo&#10;&#10;Description automatically generated">
              <a:extLst>
                <a:ext uri="{FF2B5EF4-FFF2-40B4-BE49-F238E27FC236}">
                  <a16:creationId xmlns:a16="http://schemas.microsoft.com/office/drawing/2014/main" id="{B4B0495D-34F3-3D0E-0AC4-714308BD5A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54594" y="4953878"/>
              <a:ext cx="541274" cy="646591"/>
            </a:xfrm>
            <a:prstGeom prst="rect">
              <a:avLst/>
            </a:prstGeom>
          </p:spPr>
        </p:pic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70D410BC-5BF0-3D6E-ECB4-FE034AB01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3836" y="1914939"/>
              <a:ext cx="728927" cy="495869"/>
            </a:xfrm>
            <a:prstGeom prst="rect">
              <a:avLst/>
            </a:prstGeom>
          </p:spPr>
        </p:pic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A98D57B8-5FD0-09B0-6B4D-17D7CD8D412F}"/>
                </a:ext>
              </a:extLst>
            </p:cNvPr>
            <p:cNvSpPr/>
            <p:nvPr/>
          </p:nvSpPr>
          <p:spPr>
            <a:xfrm rot="14691294">
              <a:off x="6357080" y="3813278"/>
              <a:ext cx="2802279" cy="2618574"/>
            </a:xfrm>
            <a:custGeom>
              <a:avLst/>
              <a:gdLst>
                <a:gd name="connsiteX0" fmla="*/ 964407 w 2628900"/>
                <a:gd name="connsiteY0" fmla="*/ 2078831 h 2157412"/>
                <a:gd name="connsiteX1" fmla="*/ 0 w 2628900"/>
                <a:gd name="connsiteY1" fmla="*/ 328612 h 2157412"/>
                <a:gd name="connsiteX2" fmla="*/ 1464469 w 2628900"/>
                <a:gd name="connsiteY2" fmla="*/ 0 h 2157412"/>
                <a:gd name="connsiteX3" fmla="*/ 2628900 w 2628900"/>
                <a:gd name="connsiteY3" fmla="*/ 214312 h 2157412"/>
                <a:gd name="connsiteX4" fmla="*/ 1614488 w 2628900"/>
                <a:gd name="connsiteY4" fmla="*/ 2157412 h 2157412"/>
                <a:gd name="connsiteX5" fmla="*/ 1278732 w 2628900"/>
                <a:gd name="connsiteY5" fmla="*/ 1978819 h 2157412"/>
                <a:gd name="connsiteX6" fmla="*/ 964407 w 2628900"/>
                <a:gd name="connsiteY6" fmla="*/ 2078831 h 2157412"/>
                <a:gd name="connsiteX0" fmla="*/ 964407 w 2628900"/>
                <a:gd name="connsiteY0" fmla="*/ 2257425 h 2336006"/>
                <a:gd name="connsiteX1" fmla="*/ 0 w 2628900"/>
                <a:gd name="connsiteY1" fmla="*/ 507206 h 2336006"/>
                <a:gd name="connsiteX2" fmla="*/ 1214438 w 2628900"/>
                <a:gd name="connsiteY2" fmla="*/ 0 h 2336006"/>
                <a:gd name="connsiteX3" fmla="*/ 2628900 w 2628900"/>
                <a:gd name="connsiteY3" fmla="*/ 392906 h 2336006"/>
                <a:gd name="connsiteX4" fmla="*/ 1614488 w 2628900"/>
                <a:gd name="connsiteY4" fmla="*/ 2336006 h 2336006"/>
                <a:gd name="connsiteX5" fmla="*/ 1278732 w 2628900"/>
                <a:gd name="connsiteY5" fmla="*/ 2157413 h 2336006"/>
                <a:gd name="connsiteX6" fmla="*/ 964407 w 2628900"/>
                <a:gd name="connsiteY6" fmla="*/ 2257425 h 2336006"/>
                <a:gd name="connsiteX0" fmla="*/ 957263 w 2621756"/>
                <a:gd name="connsiteY0" fmla="*/ 2257425 h 2336006"/>
                <a:gd name="connsiteX1" fmla="*/ 0 w 2621756"/>
                <a:gd name="connsiteY1" fmla="*/ 364331 h 2336006"/>
                <a:gd name="connsiteX2" fmla="*/ 1207294 w 2621756"/>
                <a:gd name="connsiteY2" fmla="*/ 0 h 2336006"/>
                <a:gd name="connsiteX3" fmla="*/ 2621756 w 2621756"/>
                <a:gd name="connsiteY3" fmla="*/ 392906 h 2336006"/>
                <a:gd name="connsiteX4" fmla="*/ 1607344 w 2621756"/>
                <a:gd name="connsiteY4" fmla="*/ 2336006 h 2336006"/>
                <a:gd name="connsiteX5" fmla="*/ 1271588 w 2621756"/>
                <a:gd name="connsiteY5" fmla="*/ 2157413 h 2336006"/>
                <a:gd name="connsiteX6" fmla="*/ 957263 w 2621756"/>
                <a:gd name="connsiteY6" fmla="*/ 2257425 h 2336006"/>
                <a:gd name="connsiteX0" fmla="*/ 957263 w 2514600"/>
                <a:gd name="connsiteY0" fmla="*/ 2257425 h 2336006"/>
                <a:gd name="connsiteX1" fmla="*/ 0 w 2514600"/>
                <a:gd name="connsiteY1" fmla="*/ 364331 h 2336006"/>
                <a:gd name="connsiteX2" fmla="*/ 1207294 w 2514600"/>
                <a:gd name="connsiteY2" fmla="*/ 0 h 2336006"/>
                <a:gd name="connsiteX3" fmla="*/ 2514600 w 2514600"/>
                <a:gd name="connsiteY3" fmla="*/ 328613 h 2336006"/>
                <a:gd name="connsiteX4" fmla="*/ 1607344 w 2514600"/>
                <a:gd name="connsiteY4" fmla="*/ 2336006 h 2336006"/>
                <a:gd name="connsiteX5" fmla="*/ 1271588 w 2514600"/>
                <a:gd name="connsiteY5" fmla="*/ 2157413 h 2336006"/>
                <a:gd name="connsiteX6" fmla="*/ 957263 w 2514600"/>
                <a:gd name="connsiteY6" fmla="*/ 2257425 h 2336006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582856 h 2618574"/>
                <a:gd name="connsiteX1" fmla="*/ 0 w 2514600"/>
                <a:gd name="connsiteY1" fmla="*/ 689762 h 2618574"/>
                <a:gd name="connsiteX2" fmla="*/ 1220010 w 2514600"/>
                <a:gd name="connsiteY2" fmla="*/ 0 h 2618574"/>
                <a:gd name="connsiteX3" fmla="*/ 2514600 w 2514600"/>
                <a:gd name="connsiteY3" fmla="*/ 654044 h 2618574"/>
                <a:gd name="connsiteX4" fmla="*/ 1585913 w 2514600"/>
                <a:gd name="connsiteY4" fmla="*/ 2618574 h 2618574"/>
                <a:gd name="connsiteX5" fmla="*/ 1271588 w 2514600"/>
                <a:gd name="connsiteY5" fmla="*/ 2482844 h 2618574"/>
                <a:gd name="connsiteX6" fmla="*/ 957263 w 2514600"/>
                <a:gd name="connsiteY6" fmla="*/ 2582856 h 2618574"/>
                <a:gd name="connsiteX0" fmla="*/ 1103199 w 2660536"/>
                <a:gd name="connsiteY0" fmla="*/ 2582856 h 2618574"/>
                <a:gd name="connsiteX1" fmla="*/ 0 w 2660536"/>
                <a:gd name="connsiteY1" fmla="*/ 439614 h 2618574"/>
                <a:gd name="connsiteX2" fmla="*/ 1365946 w 2660536"/>
                <a:gd name="connsiteY2" fmla="*/ 0 h 2618574"/>
                <a:gd name="connsiteX3" fmla="*/ 2660536 w 2660536"/>
                <a:gd name="connsiteY3" fmla="*/ 654044 h 2618574"/>
                <a:gd name="connsiteX4" fmla="*/ 1731849 w 2660536"/>
                <a:gd name="connsiteY4" fmla="*/ 2618574 h 2618574"/>
                <a:gd name="connsiteX5" fmla="*/ 1417524 w 2660536"/>
                <a:gd name="connsiteY5" fmla="*/ 2482844 h 2618574"/>
                <a:gd name="connsiteX6" fmla="*/ 1103199 w 2660536"/>
                <a:gd name="connsiteY6" fmla="*/ 2582856 h 2618574"/>
                <a:gd name="connsiteX0" fmla="*/ 1103199 w 2802279"/>
                <a:gd name="connsiteY0" fmla="*/ 2582856 h 2618574"/>
                <a:gd name="connsiteX1" fmla="*/ 0 w 2802279"/>
                <a:gd name="connsiteY1" fmla="*/ 439614 h 2618574"/>
                <a:gd name="connsiteX2" fmla="*/ 1365946 w 2802279"/>
                <a:gd name="connsiteY2" fmla="*/ 0 h 2618574"/>
                <a:gd name="connsiteX3" fmla="*/ 2802279 w 2802279"/>
                <a:gd name="connsiteY3" fmla="*/ 437237 h 2618574"/>
                <a:gd name="connsiteX4" fmla="*/ 1731849 w 2802279"/>
                <a:gd name="connsiteY4" fmla="*/ 2618574 h 2618574"/>
                <a:gd name="connsiteX5" fmla="*/ 1417524 w 2802279"/>
                <a:gd name="connsiteY5" fmla="*/ 2482844 h 2618574"/>
                <a:gd name="connsiteX6" fmla="*/ 1103199 w 2802279"/>
                <a:gd name="connsiteY6" fmla="*/ 2582856 h 261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2279" h="2618574">
                  <a:moveTo>
                    <a:pt x="1103199" y="2582856"/>
                  </a:moveTo>
                  <a:lnTo>
                    <a:pt x="0" y="439614"/>
                  </a:lnTo>
                  <a:cubicBezTo>
                    <a:pt x="371475" y="249114"/>
                    <a:pt x="923034" y="11906"/>
                    <a:pt x="1365946" y="0"/>
                  </a:cubicBezTo>
                  <a:cubicBezTo>
                    <a:pt x="1889821" y="14286"/>
                    <a:pt x="2414135" y="215781"/>
                    <a:pt x="2802279" y="437237"/>
                  </a:cubicBezTo>
                  <a:lnTo>
                    <a:pt x="1731849" y="2618574"/>
                  </a:lnTo>
                  <a:cubicBezTo>
                    <a:pt x="1644644" y="2550805"/>
                    <a:pt x="1589618" y="2499512"/>
                    <a:pt x="1417524" y="2482844"/>
                  </a:cubicBezTo>
                  <a:cubicBezTo>
                    <a:pt x="1236935" y="2491725"/>
                    <a:pt x="1187380" y="2537162"/>
                    <a:pt x="1103199" y="2582856"/>
                  </a:cubicBezTo>
                  <a:close/>
                </a:path>
              </a:pathLst>
            </a:custGeom>
            <a:solidFill>
              <a:srgbClr val="00B0F0">
                <a:alpha val="9538"/>
              </a:srgbClr>
            </a:solidFill>
            <a:ln>
              <a:solidFill>
                <a:schemeClr val="accent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4DCAE87-82EE-EEEB-D03D-AA2EFA19308D}"/>
                </a:ext>
              </a:extLst>
            </p:cNvPr>
            <p:cNvSpPr/>
            <p:nvPr/>
          </p:nvSpPr>
          <p:spPr>
            <a:xfrm>
              <a:off x="8001000" y="1750218"/>
              <a:ext cx="2514600" cy="2285999"/>
            </a:xfrm>
            <a:custGeom>
              <a:avLst/>
              <a:gdLst>
                <a:gd name="connsiteX0" fmla="*/ 964407 w 2628900"/>
                <a:gd name="connsiteY0" fmla="*/ 2078831 h 2157412"/>
                <a:gd name="connsiteX1" fmla="*/ 0 w 2628900"/>
                <a:gd name="connsiteY1" fmla="*/ 328612 h 2157412"/>
                <a:gd name="connsiteX2" fmla="*/ 1464469 w 2628900"/>
                <a:gd name="connsiteY2" fmla="*/ 0 h 2157412"/>
                <a:gd name="connsiteX3" fmla="*/ 2628900 w 2628900"/>
                <a:gd name="connsiteY3" fmla="*/ 214312 h 2157412"/>
                <a:gd name="connsiteX4" fmla="*/ 1614488 w 2628900"/>
                <a:gd name="connsiteY4" fmla="*/ 2157412 h 2157412"/>
                <a:gd name="connsiteX5" fmla="*/ 1278732 w 2628900"/>
                <a:gd name="connsiteY5" fmla="*/ 1978819 h 2157412"/>
                <a:gd name="connsiteX6" fmla="*/ 964407 w 2628900"/>
                <a:gd name="connsiteY6" fmla="*/ 2078831 h 2157412"/>
                <a:gd name="connsiteX0" fmla="*/ 964407 w 2628900"/>
                <a:gd name="connsiteY0" fmla="*/ 2257425 h 2336006"/>
                <a:gd name="connsiteX1" fmla="*/ 0 w 2628900"/>
                <a:gd name="connsiteY1" fmla="*/ 507206 h 2336006"/>
                <a:gd name="connsiteX2" fmla="*/ 1214438 w 2628900"/>
                <a:gd name="connsiteY2" fmla="*/ 0 h 2336006"/>
                <a:gd name="connsiteX3" fmla="*/ 2628900 w 2628900"/>
                <a:gd name="connsiteY3" fmla="*/ 392906 h 2336006"/>
                <a:gd name="connsiteX4" fmla="*/ 1614488 w 2628900"/>
                <a:gd name="connsiteY4" fmla="*/ 2336006 h 2336006"/>
                <a:gd name="connsiteX5" fmla="*/ 1278732 w 2628900"/>
                <a:gd name="connsiteY5" fmla="*/ 2157413 h 2336006"/>
                <a:gd name="connsiteX6" fmla="*/ 964407 w 2628900"/>
                <a:gd name="connsiteY6" fmla="*/ 2257425 h 2336006"/>
                <a:gd name="connsiteX0" fmla="*/ 957263 w 2621756"/>
                <a:gd name="connsiteY0" fmla="*/ 2257425 h 2336006"/>
                <a:gd name="connsiteX1" fmla="*/ 0 w 2621756"/>
                <a:gd name="connsiteY1" fmla="*/ 364331 h 2336006"/>
                <a:gd name="connsiteX2" fmla="*/ 1207294 w 2621756"/>
                <a:gd name="connsiteY2" fmla="*/ 0 h 2336006"/>
                <a:gd name="connsiteX3" fmla="*/ 2621756 w 2621756"/>
                <a:gd name="connsiteY3" fmla="*/ 392906 h 2336006"/>
                <a:gd name="connsiteX4" fmla="*/ 1607344 w 2621756"/>
                <a:gd name="connsiteY4" fmla="*/ 2336006 h 2336006"/>
                <a:gd name="connsiteX5" fmla="*/ 1271588 w 2621756"/>
                <a:gd name="connsiteY5" fmla="*/ 2157413 h 2336006"/>
                <a:gd name="connsiteX6" fmla="*/ 957263 w 2621756"/>
                <a:gd name="connsiteY6" fmla="*/ 2257425 h 2336006"/>
                <a:gd name="connsiteX0" fmla="*/ 957263 w 2514600"/>
                <a:gd name="connsiteY0" fmla="*/ 2257425 h 2336006"/>
                <a:gd name="connsiteX1" fmla="*/ 0 w 2514600"/>
                <a:gd name="connsiteY1" fmla="*/ 364331 h 2336006"/>
                <a:gd name="connsiteX2" fmla="*/ 1207294 w 2514600"/>
                <a:gd name="connsiteY2" fmla="*/ 0 h 2336006"/>
                <a:gd name="connsiteX3" fmla="*/ 2514600 w 2514600"/>
                <a:gd name="connsiteY3" fmla="*/ 328613 h 2336006"/>
                <a:gd name="connsiteX4" fmla="*/ 1607344 w 2514600"/>
                <a:gd name="connsiteY4" fmla="*/ 2336006 h 2336006"/>
                <a:gd name="connsiteX5" fmla="*/ 1271588 w 2514600"/>
                <a:gd name="connsiteY5" fmla="*/ 2157413 h 2336006"/>
                <a:gd name="connsiteX6" fmla="*/ 957263 w 2514600"/>
                <a:gd name="connsiteY6" fmla="*/ 2257425 h 2336006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2285999">
                  <a:moveTo>
                    <a:pt x="957263" y="2250281"/>
                  </a:moveTo>
                  <a:lnTo>
                    <a:pt x="0" y="357187"/>
                  </a:lnTo>
                  <a:cubicBezTo>
                    <a:pt x="371475" y="166687"/>
                    <a:pt x="821532" y="11906"/>
                    <a:pt x="1264444" y="0"/>
                  </a:cubicBezTo>
                  <a:cubicBezTo>
                    <a:pt x="1788319" y="14286"/>
                    <a:pt x="2126456" y="100013"/>
                    <a:pt x="2514600" y="321469"/>
                  </a:cubicBezTo>
                  <a:lnTo>
                    <a:pt x="1585913" y="2285999"/>
                  </a:lnTo>
                  <a:cubicBezTo>
                    <a:pt x="1498708" y="2218230"/>
                    <a:pt x="1443682" y="2166937"/>
                    <a:pt x="1271588" y="2150269"/>
                  </a:cubicBezTo>
                  <a:cubicBezTo>
                    <a:pt x="1090999" y="2159150"/>
                    <a:pt x="1041444" y="2204587"/>
                    <a:pt x="957263" y="2250281"/>
                  </a:cubicBezTo>
                  <a:close/>
                </a:path>
              </a:pathLst>
            </a:custGeom>
            <a:solidFill>
              <a:srgbClr val="00B050">
                <a:alpha val="9538"/>
              </a:srgbClr>
            </a:solidFill>
            <a:ln>
              <a:solidFill>
                <a:srgbClr val="005929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7A98EF3-622A-3215-8F1D-1A57413A1F38}"/>
                </a:ext>
              </a:extLst>
            </p:cNvPr>
            <p:cNvSpPr/>
            <p:nvPr/>
          </p:nvSpPr>
          <p:spPr>
            <a:xfrm rot="6623291">
              <a:off x="9422422" y="3696039"/>
              <a:ext cx="2802279" cy="2618574"/>
            </a:xfrm>
            <a:custGeom>
              <a:avLst/>
              <a:gdLst>
                <a:gd name="connsiteX0" fmla="*/ 964407 w 2628900"/>
                <a:gd name="connsiteY0" fmla="*/ 2078831 h 2157412"/>
                <a:gd name="connsiteX1" fmla="*/ 0 w 2628900"/>
                <a:gd name="connsiteY1" fmla="*/ 328612 h 2157412"/>
                <a:gd name="connsiteX2" fmla="*/ 1464469 w 2628900"/>
                <a:gd name="connsiteY2" fmla="*/ 0 h 2157412"/>
                <a:gd name="connsiteX3" fmla="*/ 2628900 w 2628900"/>
                <a:gd name="connsiteY3" fmla="*/ 214312 h 2157412"/>
                <a:gd name="connsiteX4" fmla="*/ 1614488 w 2628900"/>
                <a:gd name="connsiteY4" fmla="*/ 2157412 h 2157412"/>
                <a:gd name="connsiteX5" fmla="*/ 1278732 w 2628900"/>
                <a:gd name="connsiteY5" fmla="*/ 1978819 h 2157412"/>
                <a:gd name="connsiteX6" fmla="*/ 964407 w 2628900"/>
                <a:gd name="connsiteY6" fmla="*/ 2078831 h 2157412"/>
                <a:gd name="connsiteX0" fmla="*/ 964407 w 2628900"/>
                <a:gd name="connsiteY0" fmla="*/ 2257425 h 2336006"/>
                <a:gd name="connsiteX1" fmla="*/ 0 w 2628900"/>
                <a:gd name="connsiteY1" fmla="*/ 507206 h 2336006"/>
                <a:gd name="connsiteX2" fmla="*/ 1214438 w 2628900"/>
                <a:gd name="connsiteY2" fmla="*/ 0 h 2336006"/>
                <a:gd name="connsiteX3" fmla="*/ 2628900 w 2628900"/>
                <a:gd name="connsiteY3" fmla="*/ 392906 h 2336006"/>
                <a:gd name="connsiteX4" fmla="*/ 1614488 w 2628900"/>
                <a:gd name="connsiteY4" fmla="*/ 2336006 h 2336006"/>
                <a:gd name="connsiteX5" fmla="*/ 1278732 w 2628900"/>
                <a:gd name="connsiteY5" fmla="*/ 2157413 h 2336006"/>
                <a:gd name="connsiteX6" fmla="*/ 964407 w 2628900"/>
                <a:gd name="connsiteY6" fmla="*/ 2257425 h 2336006"/>
                <a:gd name="connsiteX0" fmla="*/ 957263 w 2621756"/>
                <a:gd name="connsiteY0" fmla="*/ 2257425 h 2336006"/>
                <a:gd name="connsiteX1" fmla="*/ 0 w 2621756"/>
                <a:gd name="connsiteY1" fmla="*/ 364331 h 2336006"/>
                <a:gd name="connsiteX2" fmla="*/ 1207294 w 2621756"/>
                <a:gd name="connsiteY2" fmla="*/ 0 h 2336006"/>
                <a:gd name="connsiteX3" fmla="*/ 2621756 w 2621756"/>
                <a:gd name="connsiteY3" fmla="*/ 392906 h 2336006"/>
                <a:gd name="connsiteX4" fmla="*/ 1607344 w 2621756"/>
                <a:gd name="connsiteY4" fmla="*/ 2336006 h 2336006"/>
                <a:gd name="connsiteX5" fmla="*/ 1271588 w 2621756"/>
                <a:gd name="connsiteY5" fmla="*/ 2157413 h 2336006"/>
                <a:gd name="connsiteX6" fmla="*/ 957263 w 2621756"/>
                <a:gd name="connsiteY6" fmla="*/ 2257425 h 2336006"/>
                <a:gd name="connsiteX0" fmla="*/ 957263 w 2514600"/>
                <a:gd name="connsiteY0" fmla="*/ 2257425 h 2336006"/>
                <a:gd name="connsiteX1" fmla="*/ 0 w 2514600"/>
                <a:gd name="connsiteY1" fmla="*/ 364331 h 2336006"/>
                <a:gd name="connsiteX2" fmla="*/ 1207294 w 2514600"/>
                <a:gd name="connsiteY2" fmla="*/ 0 h 2336006"/>
                <a:gd name="connsiteX3" fmla="*/ 2514600 w 2514600"/>
                <a:gd name="connsiteY3" fmla="*/ 328613 h 2336006"/>
                <a:gd name="connsiteX4" fmla="*/ 1607344 w 2514600"/>
                <a:gd name="connsiteY4" fmla="*/ 2336006 h 2336006"/>
                <a:gd name="connsiteX5" fmla="*/ 1271588 w 2514600"/>
                <a:gd name="connsiteY5" fmla="*/ 2157413 h 2336006"/>
                <a:gd name="connsiteX6" fmla="*/ 957263 w 2514600"/>
                <a:gd name="connsiteY6" fmla="*/ 2257425 h 2336006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328862"/>
                <a:gd name="connsiteX1" fmla="*/ 0 w 2514600"/>
                <a:gd name="connsiteY1" fmla="*/ 357187 h 2328862"/>
                <a:gd name="connsiteX2" fmla="*/ 1264444 w 2514600"/>
                <a:gd name="connsiteY2" fmla="*/ 0 h 2328862"/>
                <a:gd name="connsiteX3" fmla="*/ 2514600 w 2514600"/>
                <a:gd name="connsiteY3" fmla="*/ 321469 h 2328862"/>
                <a:gd name="connsiteX4" fmla="*/ 1607344 w 2514600"/>
                <a:gd name="connsiteY4" fmla="*/ 2328862 h 2328862"/>
                <a:gd name="connsiteX5" fmla="*/ 1271588 w 2514600"/>
                <a:gd name="connsiteY5" fmla="*/ 2150269 h 2328862"/>
                <a:gd name="connsiteX6" fmla="*/ 957263 w 2514600"/>
                <a:gd name="connsiteY6" fmla="*/ 2250281 h 2328862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250281 h 2285999"/>
                <a:gd name="connsiteX1" fmla="*/ 0 w 2514600"/>
                <a:gd name="connsiteY1" fmla="*/ 357187 h 2285999"/>
                <a:gd name="connsiteX2" fmla="*/ 1264444 w 2514600"/>
                <a:gd name="connsiteY2" fmla="*/ 0 h 2285999"/>
                <a:gd name="connsiteX3" fmla="*/ 2514600 w 2514600"/>
                <a:gd name="connsiteY3" fmla="*/ 321469 h 2285999"/>
                <a:gd name="connsiteX4" fmla="*/ 1585913 w 2514600"/>
                <a:gd name="connsiteY4" fmla="*/ 2285999 h 2285999"/>
                <a:gd name="connsiteX5" fmla="*/ 1271588 w 2514600"/>
                <a:gd name="connsiteY5" fmla="*/ 2150269 h 2285999"/>
                <a:gd name="connsiteX6" fmla="*/ 957263 w 2514600"/>
                <a:gd name="connsiteY6" fmla="*/ 2250281 h 2285999"/>
                <a:gd name="connsiteX0" fmla="*/ 957263 w 2514600"/>
                <a:gd name="connsiteY0" fmla="*/ 2582856 h 2618574"/>
                <a:gd name="connsiteX1" fmla="*/ 0 w 2514600"/>
                <a:gd name="connsiteY1" fmla="*/ 689762 h 2618574"/>
                <a:gd name="connsiteX2" fmla="*/ 1220010 w 2514600"/>
                <a:gd name="connsiteY2" fmla="*/ 0 h 2618574"/>
                <a:gd name="connsiteX3" fmla="*/ 2514600 w 2514600"/>
                <a:gd name="connsiteY3" fmla="*/ 654044 h 2618574"/>
                <a:gd name="connsiteX4" fmla="*/ 1585913 w 2514600"/>
                <a:gd name="connsiteY4" fmla="*/ 2618574 h 2618574"/>
                <a:gd name="connsiteX5" fmla="*/ 1271588 w 2514600"/>
                <a:gd name="connsiteY5" fmla="*/ 2482844 h 2618574"/>
                <a:gd name="connsiteX6" fmla="*/ 957263 w 2514600"/>
                <a:gd name="connsiteY6" fmla="*/ 2582856 h 2618574"/>
                <a:gd name="connsiteX0" fmla="*/ 1103199 w 2660536"/>
                <a:gd name="connsiteY0" fmla="*/ 2582856 h 2618574"/>
                <a:gd name="connsiteX1" fmla="*/ 0 w 2660536"/>
                <a:gd name="connsiteY1" fmla="*/ 439614 h 2618574"/>
                <a:gd name="connsiteX2" fmla="*/ 1365946 w 2660536"/>
                <a:gd name="connsiteY2" fmla="*/ 0 h 2618574"/>
                <a:gd name="connsiteX3" fmla="*/ 2660536 w 2660536"/>
                <a:gd name="connsiteY3" fmla="*/ 654044 h 2618574"/>
                <a:gd name="connsiteX4" fmla="*/ 1731849 w 2660536"/>
                <a:gd name="connsiteY4" fmla="*/ 2618574 h 2618574"/>
                <a:gd name="connsiteX5" fmla="*/ 1417524 w 2660536"/>
                <a:gd name="connsiteY5" fmla="*/ 2482844 h 2618574"/>
                <a:gd name="connsiteX6" fmla="*/ 1103199 w 2660536"/>
                <a:gd name="connsiteY6" fmla="*/ 2582856 h 2618574"/>
                <a:gd name="connsiteX0" fmla="*/ 1103199 w 2802279"/>
                <a:gd name="connsiteY0" fmla="*/ 2582856 h 2618574"/>
                <a:gd name="connsiteX1" fmla="*/ 0 w 2802279"/>
                <a:gd name="connsiteY1" fmla="*/ 439614 h 2618574"/>
                <a:gd name="connsiteX2" fmla="*/ 1365946 w 2802279"/>
                <a:gd name="connsiteY2" fmla="*/ 0 h 2618574"/>
                <a:gd name="connsiteX3" fmla="*/ 2802279 w 2802279"/>
                <a:gd name="connsiteY3" fmla="*/ 437237 h 2618574"/>
                <a:gd name="connsiteX4" fmla="*/ 1731849 w 2802279"/>
                <a:gd name="connsiteY4" fmla="*/ 2618574 h 2618574"/>
                <a:gd name="connsiteX5" fmla="*/ 1417524 w 2802279"/>
                <a:gd name="connsiteY5" fmla="*/ 2482844 h 2618574"/>
                <a:gd name="connsiteX6" fmla="*/ 1103199 w 2802279"/>
                <a:gd name="connsiteY6" fmla="*/ 2582856 h 261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2279" h="2618574">
                  <a:moveTo>
                    <a:pt x="1103199" y="2582856"/>
                  </a:moveTo>
                  <a:lnTo>
                    <a:pt x="0" y="439614"/>
                  </a:lnTo>
                  <a:cubicBezTo>
                    <a:pt x="371475" y="249114"/>
                    <a:pt x="923034" y="11906"/>
                    <a:pt x="1365946" y="0"/>
                  </a:cubicBezTo>
                  <a:cubicBezTo>
                    <a:pt x="1889821" y="14286"/>
                    <a:pt x="2414135" y="215781"/>
                    <a:pt x="2802279" y="437237"/>
                  </a:cubicBezTo>
                  <a:lnTo>
                    <a:pt x="1731849" y="2618574"/>
                  </a:lnTo>
                  <a:cubicBezTo>
                    <a:pt x="1644644" y="2550805"/>
                    <a:pt x="1589618" y="2499512"/>
                    <a:pt x="1417524" y="2482844"/>
                  </a:cubicBezTo>
                  <a:cubicBezTo>
                    <a:pt x="1236935" y="2491725"/>
                    <a:pt x="1187380" y="2537162"/>
                    <a:pt x="1103199" y="2582856"/>
                  </a:cubicBezTo>
                  <a:close/>
                </a:path>
              </a:pathLst>
            </a:custGeom>
            <a:solidFill>
              <a:schemeClr val="accent3">
                <a:lumMod val="50000"/>
                <a:alpha val="9538"/>
              </a:schemeClr>
            </a:solidFill>
            <a:ln>
              <a:solidFill>
                <a:schemeClr val="accent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8BAD2AC0-CA59-6C1E-9087-B48C0BBD0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26586" y="4874631"/>
              <a:ext cx="658523" cy="4958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1A420-72D8-30AB-79B8-DEAD3FE07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U.S. Food and Drug Administration, Human Foods Program logo</a:t>
            </a:r>
          </a:p>
        </p:txBody>
      </p:sp>
    </p:spTree>
    <p:extLst>
      <p:ext uri="{BB962C8B-B14F-4D97-AF65-F5344CB8AC3E}">
        <p14:creationId xmlns:p14="http://schemas.microsoft.com/office/powerpoint/2010/main" val="2401210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DA-VI-2023">
      <a:dk1>
        <a:srgbClr val="000000"/>
      </a:dk1>
      <a:lt1>
        <a:srgbClr val="FFFFFF"/>
      </a:lt1>
      <a:dk2>
        <a:srgbClr val="222C67"/>
      </a:dk2>
      <a:lt2>
        <a:srgbClr val="DFE1E2"/>
      </a:lt2>
      <a:accent1>
        <a:srgbClr val="007CBA"/>
      </a:accent1>
      <a:accent2>
        <a:srgbClr val="E5B611"/>
      </a:accent2>
      <a:accent3>
        <a:srgbClr val="743796"/>
      </a:accent3>
      <a:accent4>
        <a:srgbClr val="008659"/>
      </a:accent4>
      <a:accent5>
        <a:srgbClr val="EF5D25"/>
      </a:accent5>
      <a:accent6>
        <a:srgbClr val="8B0A03"/>
      </a:accent6>
      <a:hlink>
        <a:srgbClr val="007CBA"/>
      </a:hlink>
      <a:folHlink>
        <a:srgbClr val="007CBA"/>
      </a:folHlink>
    </a:clrScheme>
    <a:fontScheme name="FDA-VI2">
      <a:majorFont>
        <a:latin typeface="Merriweather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1B742F46-CFD8-49CF-AE4A-C5FDB77414DC}" vid="{E0B4B230-A442-4FD0-AE38-E1871BC1C6F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94A2CBA-2052-4E00-80DB-F00016A6CD20}"/>
</file>

<file path=customXml/itemProps2.xml><?xml version="1.0" encoding="utf-8"?>
<ds:datastoreItem xmlns:ds="http://schemas.openxmlformats.org/officeDocument/2006/customXml" ds:itemID="{F0DCBB68-778E-4E24-A0C9-64D2181A7D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D6FF5A-CD0A-462B-A9D7-60AD1F013146}">
  <ds:schemaRefs>
    <ds:schemaRef ds:uri="http://schemas.microsoft.com/office/2006/metadata/properties"/>
    <ds:schemaRef ds:uri="http://schemas.microsoft.com/office/infopath/2007/PartnerControls"/>
    <ds:schemaRef ds:uri="a3a61b51-55e5-4e4b-adca-b54e088d6954"/>
    <ds:schemaRef ds:uri="20867c8d-1cc9-4acd-a073-94634f6a764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785</TotalTime>
  <Words>300</Words>
  <Application>Microsoft Macintosh PowerPoint</Application>
  <PresentationFormat>Widescreen</PresentationFormat>
  <Paragraphs>58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Aptos</vt:lpstr>
      <vt:lpstr>Arial</vt:lpstr>
      <vt:lpstr>Helvetica</vt:lpstr>
      <vt:lpstr>Helvetica Neue</vt:lpstr>
      <vt:lpstr>Merriweather</vt:lpstr>
      <vt:lpstr>Merriweather Black</vt:lpstr>
      <vt:lpstr>Segoe UI</vt:lpstr>
      <vt:lpstr>WordVisiCarriageReturn_MSFontService</vt:lpstr>
      <vt:lpstr>Office Theme</vt:lpstr>
      <vt:lpstr>Welcome and Overview of the Human Foods Program</vt:lpstr>
      <vt:lpstr>PowerPoint Presentation</vt:lpstr>
      <vt:lpstr>PowerPoint Presentation</vt:lpstr>
      <vt:lpstr>PowerPoint Presentation</vt:lpstr>
      <vt:lpstr>One Health Framework:  One Health Approach</vt:lpstr>
      <vt:lpstr>U.S. Food and Drug Administration, Human Foods Program logo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Weingaertner, David</dc:creator>
  <cp:lastModifiedBy>Musser, Steven M</cp:lastModifiedBy>
  <cp:revision>20</cp:revision>
  <dcterms:created xsi:type="dcterms:W3CDTF">2024-08-08T23:52:20Z</dcterms:created>
  <dcterms:modified xsi:type="dcterms:W3CDTF">2024-10-15T17:28:07Z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