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DC_8CE7642.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2B3_B3F7C2C4.xml" ContentType="application/vnd.ms-powerpoint.comments+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comments/modernComment_15F_86CB23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4" r:id="rId5"/>
    <p:sldMasterId id="2147483700" r:id="rId6"/>
    <p:sldMasterId id="2147483713" r:id="rId7"/>
    <p:sldMasterId id="2147483731" r:id="rId8"/>
    <p:sldMasterId id="2147483744" r:id="rId9"/>
  </p:sldMasterIdLst>
  <p:notesMasterIdLst>
    <p:notesMasterId r:id="rId30"/>
  </p:notesMasterIdLst>
  <p:sldIdLst>
    <p:sldId id="441" r:id="rId10"/>
    <p:sldId id="482" r:id="rId11"/>
    <p:sldId id="481" r:id="rId12"/>
    <p:sldId id="311" r:id="rId13"/>
    <p:sldId id="675" r:id="rId14"/>
    <p:sldId id="683" r:id="rId15"/>
    <p:sldId id="383" r:id="rId16"/>
    <p:sldId id="476" r:id="rId17"/>
    <p:sldId id="677" r:id="rId18"/>
    <p:sldId id="470" r:id="rId19"/>
    <p:sldId id="691" r:id="rId20"/>
    <p:sldId id="692" r:id="rId21"/>
    <p:sldId id="475" r:id="rId22"/>
    <p:sldId id="684" r:id="rId23"/>
    <p:sldId id="687" r:id="rId24"/>
    <p:sldId id="676" r:id="rId25"/>
    <p:sldId id="442" r:id="rId26"/>
    <p:sldId id="351" r:id="rId27"/>
    <p:sldId id="262" r:id="rId28"/>
    <p:sldId id="26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EBB214-A865-2847-D5F0-98B11978D806}" name="Crosby, Alvin (FDA)" initials="C(" userId="S::alvin.crosby@fda.gov::516fcfad-9c2e-40ba-89f6-399d8a331aec" providerId="AD"/>
  <p188:author id="{0826C22E-87AF-04CD-743F-2D5607665109}" name="Salter, Monique" initials="SM" userId="S::lashunte.salter@fda.gov::72b63488-b1b3-4132-b7c1-c8af38136d25" providerId="AD"/>
  <p188:author id="{A96BB542-3196-1397-4990-596430F9A6D0}" name="Jenkins, Erin" initials="JE" userId="S::Erin.Jenkins@fda.gov::eca7b9f2-63de-42db-8ad2-dc4f0738ef01" providerId="AD"/>
  <p188:author id="{DAB46A8C-A6A3-9129-5097-3293638B3070}" name="Whitney, Brooke" initials="WB" userId="S::brooke.whitney@fda.gov::2a51e938-a414-426e-be8f-ee4e2f4c393d" providerId="AD"/>
  <p188:author id="{FB35A08C-4A97-7C42-5DA2-BF8D4209B631}" name="Harris, Stic" initials="HS" userId="S::orville.harris@fda.gov::d32866f4-93a0-4c06-b33a-f93d840c6aaa" providerId="AD"/>
  <p188:author id="{4703FD95-AD14-6C5C-3993-666E65C1ED88}" name="Cataldo, Natalie" initials="CN" userId="S::natalie.cataldo@fda.gov::88d039a1-34e2-48dc-b5cc-dc1971f459c7" providerId="AD"/>
  <p188:author id="{223FA3CE-6CA5-BADA-66AC-89D5081755AE}" name="Blickenstaff, Karen" initials="BK" userId="S::karen.blickenstaff@fda.gov::c01e0ca5-c54f-4b5b-af44-356a5ea643c7" providerId="AD"/>
  <p188:author id="{BB1C65F3-2443-E374-357F-06826D7ACBD5}" name="Cataldo, Natalie" initials="CN" userId="S::Natalie.Cataldo@fda.gov::88d039a1-34e2-48dc-b5cc-dc1971f459c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FF0066"/>
    <a:srgbClr val="FFCC99"/>
    <a:srgbClr val="FF6699"/>
    <a:srgbClr val="FF3399"/>
    <a:srgbClr val="83AB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385960-D958-47D9-9E4D-1A8B1D08B0AA}" v="226" dt="2023-10-18T18:40:51.9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08" autoAdjust="0"/>
    <p:restoredTop sz="92986" autoAdjust="0"/>
  </p:normalViewPr>
  <p:slideViewPr>
    <p:cSldViewPr snapToGrid="0">
      <p:cViewPr varScale="1">
        <p:scale>
          <a:sx n="104" d="100"/>
          <a:sy n="104" d="100"/>
        </p:scale>
        <p:origin x="126"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microsoft.com/office/2015/10/relationships/revisionInfo" Target="revisionInfo.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ickenstaff, Karen" userId="S::karen.blickenstaff@fda.gov::c01e0ca5-c54f-4b5b-af44-356a5ea643c7" providerId="AD" clId="Web-{996D782F-DFA9-B69C-CA0E-918E17443D8A}"/>
    <pc:docChg chg="mod">
      <pc:chgData name="Blickenstaff, Karen" userId="S::karen.blickenstaff@fda.gov::c01e0ca5-c54f-4b5b-af44-356a5ea643c7" providerId="AD" clId="Web-{996D782F-DFA9-B69C-CA0E-918E17443D8A}" dt="2023-10-17T17:48:41.907" v="3"/>
      <pc:docMkLst>
        <pc:docMk/>
      </pc:docMkLst>
      <pc:sldChg chg="modCm">
        <pc:chgData name="Blickenstaff, Karen" userId="S::karen.blickenstaff@fda.gov::c01e0ca5-c54f-4b5b-af44-356a5ea643c7" providerId="AD" clId="Web-{996D782F-DFA9-B69C-CA0E-918E17443D8A}" dt="2023-10-17T17:48:41.907" v="3"/>
        <pc:sldMkLst>
          <pc:docMk/>
          <pc:sldMk cId="982660740" sldId="676"/>
        </pc:sldMkLst>
      </pc:sldChg>
      <pc:sldChg chg="modCm">
        <pc:chgData name="Blickenstaff, Karen" userId="S::karen.blickenstaff@fda.gov::c01e0ca5-c54f-4b5b-af44-356a5ea643c7" providerId="AD" clId="Web-{996D782F-DFA9-B69C-CA0E-918E17443D8A}" dt="2023-10-17T17:45:56.294" v="2"/>
        <pc:sldMkLst>
          <pc:docMk/>
          <pc:sldMk cId="2383645878" sldId="684"/>
        </pc:sldMkLst>
      </pc:sldChg>
      <pc:sldChg chg="addCm">
        <pc:chgData name="Blickenstaff, Karen" userId="S::karen.blickenstaff@fda.gov::c01e0ca5-c54f-4b5b-af44-356a5ea643c7" providerId="AD" clId="Web-{996D782F-DFA9-B69C-CA0E-918E17443D8A}" dt="2023-10-17T17:40:21.163" v="1"/>
        <pc:sldMkLst>
          <pc:docMk/>
          <pc:sldMk cId="3019358916" sldId="691"/>
        </pc:sldMkLst>
      </pc:sldChg>
    </pc:docChg>
  </pc:docChgLst>
  <pc:docChgLst>
    <pc:chgData name="Blickenstaff, Karen" userId="S::karen.blickenstaff@fda.gov::c01e0ca5-c54f-4b5b-af44-356a5ea643c7" providerId="AD" clId="Web-{060D8838-C39A-0233-6549-FB4C822D4072}"/>
    <pc:docChg chg="sldOrd">
      <pc:chgData name="Blickenstaff, Karen" userId="S::karen.blickenstaff@fda.gov::c01e0ca5-c54f-4b5b-af44-356a5ea643c7" providerId="AD" clId="Web-{060D8838-C39A-0233-6549-FB4C822D4072}" dt="2023-10-17T12:32:23.321" v="1"/>
      <pc:docMkLst>
        <pc:docMk/>
      </pc:docMkLst>
      <pc:sldChg chg="ord">
        <pc:chgData name="Blickenstaff, Karen" userId="S::karen.blickenstaff@fda.gov::c01e0ca5-c54f-4b5b-af44-356a5ea643c7" providerId="AD" clId="Web-{060D8838-C39A-0233-6549-FB4C822D4072}" dt="2023-10-17T12:32:23.321" v="1"/>
        <pc:sldMkLst>
          <pc:docMk/>
          <pc:sldMk cId="1084428712" sldId="383"/>
        </pc:sldMkLst>
      </pc:sldChg>
    </pc:docChg>
  </pc:docChgLst>
  <pc:docChgLst>
    <pc:chgData name="Harris, Stic" userId="S::orville.harris@fda.gov::d32866f4-93a0-4c06-b33a-f93d840c6aaa" providerId="AD" clId="Web-{0AD88304-51EB-56B2-6ECE-794D73933D38}"/>
    <pc:docChg chg="mod modSld">
      <pc:chgData name="Harris, Stic" userId="S::orville.harris@fda.gov::d32866f4-93a0-4c06-b33a-f93d840c6aaa" providerId="AD" clId="Web-{0AD88304-51EB-56B2-6ECE-794D73933D38}" dt="2023-10-17T18:04:24.935" v="6"/>
      <pc:docMkLst>
        <pc:docMk/>
      </pc:docMkLst>
      <pc:sldChg chg="modSp">
        <pc:chgData name="Harris, Stic" userId="S::orville.harris@fda.gov::d32866f4-93a0-4c06-b33a-f93d840c6aaa" providerId="AD" clId="Web-{0AD88304-51EB-56B2-6ECE-794D73933D38}" dt="2023-10-17T17:52:40.331" v="1" actId="20577"/>
        <pc:sldMkLst>
          <pc:docMk/>
          <pc:sldMk cId="3146773255" sldId="441"/>
        </pc:sldMkLst>
        <pc:spChg chg="mod">
          <ac:chgData name="Harris, Stic" userId="S::orville.harris@fda.gov::d32866f4-93a0-4c06-b33a-f93d840c6aaa" providerId="AD" clId="Web-{0AD88304-51EB-56B2-6ECE-794D73933D38}" dt="2023-10-17T17:52:40.331" v="1" actId="20577"/>
          <ac:spMkLst>
            <pc:docMk/>
            <pc:sldMk cId="3146773255" sldId="441"/>
            <ac:spMk id="2" creationId="{A1EB3275-483D-1F34-E984-E138EFD56AA1}"/>
          </ac:spMkLst>
        </pc:spChg>
      </pc:sldChg>
      <pc:sldChg chg="modCm">
        <pc:chgData name="Harris, Stic" userId="S::orville.harris@fda.gov::d32866f4-93a0-4c06-b33a-f93d840c6aaa" providerId="AD" clId="Web-{0AD88304-51EB-56B2-6ECE-794D73933D38}" dt="2023-10-17T18:03:17.199" v="4"/>
        <pc:sldMkLst>
          <pc:docMk/>
          <pc:sldMk cId="2383645878" sldId="684"/>
        </pc:sldMkLst>
      </pc:sldChg>
      <pc:sldChg chg="addCm modCm">
        <pc:chgData name="Harris, Stic" userId="S::orville.harris@fda.gov::d32866f4-93a0-4c06-b33a-f93d840c6aaa" providerId="AD" clId="Web-{0AD88304-51EB-56B2-6ECE-794D73933D38}" dt="2023-10-17T18:04:24.935" v="6"/>
        <pc:sldMkLst>
          <pc:docMk/>
          <pc:sldMk cId="474192666" sldId="687"/>
        </pc:sldMkLst>
      </pc:sldChg>
    </pc:docChg>
  </pc:docChgLst>
  <pc:docChgLst>
    <pc:chgData name="Jenkins, Erin" userId="eca7b9f2-63de-42db-8ad2-dc4f0738ef01" providerId="ADAL" clId="{08385960-D958-47D9-9E4D-1A8B1D08B0AA}"/>
    <pc:docChg chg="undo custSel delSld modSld sldOrd delMainMaster">
      <pc:chgData name="Jenkins, Erin" userId="eca7b9f2-63de-42db-8ad2-dc4f0738ef01" providerId="ADAL" clId="{08385960-D958-47D9-9E4D-1A8B1D08B0AA}" dt="2023-10-20T17:12:23.620" v="312"/>
      <pc:docMkLst>
        <pc:docMk/>
      </pc:docMkLst>
      <pc:sldChg chg="del">
        <pc:chgData name="Jenkins, Erin" userId="eca7b9f2-63de-42db-8ad2-dc4f0738ef01" providerId="ADAL" clId="{08385960-D958-47D9-9E4D-1A8B1D08B0AA}" dt="2023-10-16T21:28:26.632" v="1" actId="2696"/>
        <pc:sldMkLst>
          <pc:docMk/>
          <pc:sldMk cId="109857222" sldId="256"/>
        </pc:sldMkLst>
      </pc:sldChg>
      <pc:sldChg chg="delCm modCm">
        <pc:chgData name="Jenkins, Erin" userId="eca7b9f2-63de-42db-8ad2-dc4f0738ef01" providerId="ADAL" clId="{08385960-D958-47D9-9E4D-1A8B1D08B0AA}" dt="2023-10-20T17:12:23.620" v="312"/>
        <pc:sldMkLst>
          <pc:docMk/>
          <pc:sldMk cId="1208942138" sldId="262"/>
        </pc:sldMkLst>
      </pc:sldChg>
      <pc:sldChg chg="delCm">
        <pc:chgData name="Jenkins, Erin" userId="eca7b9f2-63de-42db-8ad2-dc4f0738ef01" providerId="ADAL" clId="{08385960-D958-47D9-9E4D-1A8B1D08B0AA}" dt="2023-10-20T17:11:02.853" v="301"/>
        <pc:sldMkLst>
          <pc:docMk/>
          <pc:sldMk cId="302507020" sldId="311"/>
        </pc:sldMkLst>
      </pc:sldChg>
      <pc:sldChg chg="ord modCm">
        <pc:chgData name="Jenkins, Erin" userId="eca7b9f2-63de-42db-8ad2-dc4f0738ef01" providerId="ADAL" clId="{08385960-D958-47D9-9E4D-1A8B1D08B0AA}" dt="2023-10-18T19:41:39.628" v="297"/>
        <pc:sldMkLst>
          <pc:docMk/>
          <pc:sldMk cId="141341238" sldId="351"/>
        </pc:sldMkLst>
      </pc:sldChg>
      <pc:sldChg chg="delCm">
        <pc:chgData name="Jenkins, Erin" userId="eca7b9f2-63de-42db-8ad2-dc4f0738ef01" providerId="ADAL" clId="{08385960-D958-47D9-9E4D-1A8B1D08B0AA}" dt="2023-10-16T21:29:07.908" v="7"/>
        <pc:sldMkLst>
          <pc:docMk/>
          <pc:sldMk cId="3146773255" sldId="441"/>
        </pc:sldMkLst>
      </pc:sldChg>
      <pc:sldChg chg="del">
        <pc:chgData name="Jenkins, Erin" userId="eca7b9f2-63de-42db-8ad2-dc4f0738ef01" providerId="ADAL" clId="{08385960-D958-47D9-9E4D-1A8B1D08B0AA}" dt="2023-10-16T21:28:45.861" v="4" actId="2696"/>
        <pc:sldMkLst>
          <pc:docMk/>
          <pc:sldMk cId="3941568151" sldId="467"/>
        </pc:sldMkLst>
      </pc:sldChg>
      <pc:sldChg chg="del">
        <pc:chgData name="Jenkins, Erin" userId="eca7b9f2-63de-42db-8ad2-dc4f0738ef01" providerId="ADAL" clId="{08385960-D958-47D9-9E4D-1A8B1D08B0AA}" dt="2023-10-16T21:28:29.676" v="2" actId="2696"/>
        <pc:sldMkLst>
          <pc:docMk/>
          <pc:sldMk cId="4148711658" sldId="468"/>
        </pc:sldMkLst>
      </pc:sldChg>
      <pc:sldChg chg="delCm">
        <pc:chgData name="Jenkins, Erin" userId="eca7b9f2-63de-42db-8ad2-dc4f0738ef01" providerId="ADAL" clId="{08385960-D958-47D9-9E4D-1A8B1D08B0AA}" dt="2023-10-20T17:11:32.317" v="305"/>
        <pc:sldMkLst>
          <pc:docMk/>
          <pc:sldMk cId="3642398489" sldId="470"/>
        </pc:sldMkLst>
      </pc:sldChg>
      <pc:sldChg chg="delCm">
        <pc:chgData name="Jenkins, Erin" userId="eca7b9f2-63de-42db-8ad2-dc4f0738ef01" providerId="ADAL" clId="{08385960-D958-47D9-9E4D-1A8B1D08B0AA}" dt="2023-10-20T17:11:41.222" v="306"/>
        <pc:sldMkLst>
          <pc:docMk/>
          <pc:sldMk cId="3658677509" sldId="475"/>
        </pc:sldMkLst>
      </pc:sldChg>
      <pc:sldChg chg="modSp mod">
        <pc:chgData name="Jenkins, Erin" userId="eca7b9f2-63de-42db-8ad2-dc4f0738ef01" providerId="ADAL" clId="{08385960-D958-47D9-9E4D-1A8B1D08B0AA}" dt="2023-10-17T20:26:53.638" v="237" actId="1076"/>
        <pc:sldMkLst>
          <pc:docMk/>
          <pc:sldMk cId="147748418" sldId="476"/>
        </pc:sldMkLst>
        <pc:spChg chg="mod">
          <ac:chgData name="Jenkins, Erin" userId="eca7b9f2-63de-42db-8ad2-dc4f0738ef01" providerId="ADAL" clId="{08385960-D958-47D9-9E4D-1A8B1D08B0AA}" dt="2023-10-17T20:26:42.810" v="236" actId="1076"/>
          <ac:spMkLst>
            <pc:docMk/>
            <pc:sldMk cId="147748418" sldId="476"/>
            <ac:spMk id="130" creationId="{A956EFC3-0F0D-858F-1BFC-8A7DBA2E3933}"/>
          </ac:spMkLst>
        </pc:spChg>
        <pc:grpChg chg="mod">
          <ac:chgData name="Jenkins, Erin" userId="eca7b9f2-63de-42db-8ad2-dc4f0738ef01" providerId="ADAL" clId="{08385960-D958-47D9-9E4D-1A8B1D08B0AA}" dt="2023-10-17T20:26:53.638" v="237" actId="1076"/>
          <ac:grpSpMkLst>
            <pc:docMk/>
            <pc:sldMk cId="147748418" sldId="476"/>
            <ac:grpSpMk id="16" creationId="{3C6CE2EB-AABD-4A2A-B9B3-5ACF5219EC2D}"/>
          </ac:grpSpMkLst>
        </pc:grpChg>
        <pc:cxnChg chg="mod">
          <ac:chgData name="Jenkins, Erin" userId="eca7b9f2-63de-42db-8ad2-dc4f0738ef01" providerId="ADAL" clId="{08385960-D958-47D9-9E4D-1A8B1D08B0AA}" dt="2023-10-17T20:26:53.638" v="237" actId="1076"/>
          <ac:cxnSpMkLst>
            <pc:docMk/>
            <pc:sldMk cId="147748418" sldId="476"/>
            <ac:cxnSpMk id="13" creationId="{DBC7EE41-4C6F-824F-3D30-E40E286EDFB3}"/>
          </ac:cxnSpMkLst>
        </pc:cxnChg>
        <pc:cxnChg chg="mod">
          <ac:chgData name="Jenkins, Erin" userId="eca7b9f2-63de-42db-8ad2-dc4f0738ef01" providerId="ADAL" clId="{08385960-D958-47D9-9E4D-1A8B1D08B0AA}" dt="2023-10-17T20:26:53.638" v="237" actId="1076"/>
          <ac:cxnSpMkLst>
            <pc:docMk/>
            <pc:sldMk cId="147748418" sldId="476"/>
            <ac:cxnSpMk id="61" creationId="{299178A4-483D-13AD-AC83-E0B845C71D94}"/>
          </ac:cxnSpMkLst>
        </pc:cxnChg>
      </pc:sldChg>
      <pc:sldChg chg="modAnim delCm">
        <pc:chgData name="Jenkins, Erin" userId="eca7b9f2-63de-42db-8ad2-dc4f0738ef01" providerId="ADAL" clId="{08385960-D958-47D9-9E4D-1A8B1D08B0AA}" dt="2023-10-20T17:10:54.376" v="300"/>
        <pc:sldMkLst>
          <pc:docMk/>
          <pc:sldMk cId="3924630615" sldId="481"/>
        </pc:sldMkLst>
      </pc:sldChg>
      <pc:sldChg chg="del">
        <pc:chgData name="Jenkins, Erin" userId="eca7b9f2-63de-42db-8ad2-dc4f0738ef01" providerId="ADAL" clId="{08385960-D958-47D9-9E4D-1A8B1D08B0AA}" dt="2023-10-16T21:28:54.161" v="6" actId="2696"/>
        <pc:sldMkLst>
          <pc:docMk/>
          <pc:sldMk cId="1487457175" sldId="673"/>
        </pc:sldMkLst>
      </pc:sldChg>
      <pc:sldChg chg="modSp mod modAnim delCm">
        <pc:chgData name="Jenkins, Erin" userId="eca7b9f2-63de-42db-8ad2-dc4f0738ef01" providerId="ADAL" clId="{08385960-D958-47D9-9E4D-1A8B1D08B0AA}" dt="2023-10-20T17:11:09.261" v="303"/>
        <pc:sldMkLst>
          <pc:docMk/>
          <pc:sldMk cId="3952027449" sldId="675"/>
        </pc:sldMkLst>
        <pc:spChg chg="mod">
          <ac:chgData name="Jenkins, Erin" userId="eca7b9f2-63de-42db-8ad2-dc4f0738ef01" providerId="ADAL" clId="{08385960-D958-47D9-9E4D-1A8B1D08B0AA}" dt="2023-10-17T19:51:05.415" v="191" actId="1076"/>
          <ac:spMkLst>
            <pc:docMk/>
            <pc:sldMk cId="3952027449" sldId="675"/>
            <ac:spMk id="9" creationId="{55A3BAF7-B859-CFC4-DF5E-4B2E87667E43}"/>
          </ac:spMkLst>
        </pc:spChg>
        <pc:spChg chg="mod">
          <ac:chgData name="Jenkins, Erin" userId="eca7b9f2-63de-42db-8ad2-dc4f0738ef01" providerId="ADAL" clId="{08385960-D958-47D9-9E4D-1A8B1D08B0AA}" dt="2023-10-17T19:52:16.793" v="194" actId="1076"/>
          <ac:spMkLst>
            <pc:docMk/>
            <pc:sldMk cId="3952027449" sldId="675"/>
            <ac:spMk id="33" creationId="{1120BEEF-4500-6837-37A0-15A8710058C9}"/>
          </ac:spMkLst>
        </pc:spChg>
        <pc:picChg chg="mod">
          <ac:chgData name="Jenkins, Erin" userId="eca7b9f2-63de-42db-8ad2-dc4f0738ef01" providerId="ADAL" clId="{08385960-D958-47D9-9E4D-1A8B1D08B0AA}" dt="2023-10-17T19:51:05.415" v="191" actId="1076"/>
          <ac:picMkLst>
            <pc:docMk/>
            <pc:sldMk cId="3952027449" sldId="675"/>
            <ac:picMk id="5" creationId="{7E76AEBE-6813-D131-88B3-D2113ECA12F8}"/>
          </ac:picMkLst>
        </pc:picChg>
        <pc:cxnChg chg="mod">
          <ac:chgData name="Jenkins, Erin" userId="eca7b9f2-63de-42db-8ad2-dc4f0738ef01" providerId="ADAL" clId="{08385960-D958-47D9-9E4D-1A8B1D08B0AA}" dt="2023-10-17T19:51:05.415" v="191" actId="1076"/>
          <ac:cxnSpMkLst>
            <pc:docMk/>
            <pc:sldMk cId="3952027449" sldId="675"/>
            <ac:cxnSpMk id="26" creationId="{87ACDCD7-CD2F-392F-F77E-F9C86AB06F6C}"/>
          </ac:cxnSpMkLst>
        </pc:cxnChg>
        <pc:cxnChg chg="mod">
          <ac:chgData name="Jenkins, Erin" userId="eca7b9f2-63de-42db-8ad2-dc4f0738ef01" providerId="ADAL" clId="{08385960-D958-47D9-9E4D-1A8B1D08B0AA}" dt="2023-10-17T19:52:16.793" v="194" actId="1076"/>
          <ac:cxnSpMkLst>
            <pc:docMk/>
            <pc:sldMk cId="3952027449" sldId="675"/>
            <ac:cxnSpMk id="35" creationId="{A1B4D619-9E33-2B9E-4494-3A1591F0FA9A}"/>
          </ac:cxnSpMkLst>
        </pc:cxnChg>
      </pc:sldChg>
      <pc:sldChg chg="addSp delSp modSp mod addAnim delAnim modAnim delCm modCm">
        <pc:chgData name="Jenkins, Erin" userId="eca7b9f2-63de-42db-8ad2-dc4f0738ef01" providerId="ADAL" clId="{08385960-D958-47D9-9E4D-1A8B1D08B0AA}" dt="2023-10-20T17:12:15.287" v="311"/>
        <pc:sldMkLst>
          <pc:docMk/>
          <pc:sldMk cId="982660740" sldId="676"/>
        </pc:sldMkLst>
        <pc:spChg chg="mod ord">
          <ac:chgData name="Jenkins, Erin" userId="eca7b9f2-63de-42db-8ad2-dc4f0738ef01" providerId="ADAL" clId="{08385960-D958-47D9-9E4D-1A8B1D08B0AA}" dt="2023-10-18T18:41:42.290" v="291" actId="26606"/>
          <ac:spMkLst>
            <pc:docMk/>
            <pc:sldMk cId="982660740" sldId="676"/>
            <ac:spMk id="2" creationId="{8778C059-3B5B-CB3F-5751-8AFACE6E0CC2}"/>
          </ac:spMkLst>
        </pc:spChg>
        <pc:spChg chg="add del mod">
          <ac:chgData name="Jenkins, Erin" userId="eca7b9f2-63de-42db-8ad2-dc4f0738ef01" providerId="ADAL" clId="{08385960-D958-47D9-9E4D-1A8B1D08B0AA}" dt="2023-10-18T18:39:43.308" v="269" actId="478"/>
          <ac:spMkLst>
            <pc:docMk/>
            <pc:sldMk cId="982660740" sldId="676"/>
            <ac:spMk id="4" creationId="{7F8089E8-5ECA-EF58-855C-400266CA7B74}"/>
          </ac:spMkLst>
        </pc:spChg>
        <pc:spChg chg="add del">
          <ac:chgData name="Jenkins, Erin" userId="eca7b9f2-63de-42db-8ad2-dc4f0738ef01" providerId="ADAL" clId="{08385960-D958-47D9-9E4D-1A8B1D08B0AA}" dt="2023-10-18T18:40:23.819" v="273" actId="26606"/>
          <ac:spMkLst>
            <pc:docMk/>
            <pc:sldMk cId="982660740" sldId="676"/>
            <ac:spMk id="43" creationId="{D1520B01-A2E4-41C2-8A8F-7683F250890E}"/>
          </ac:spMkLst>
        </pc:spChg>
        <pc:spChg chg="add del">
          <ac:chgData name="Jenkins, Erin" userId="eca7b9f2-63de-42db-8ad2-dc4f0738ef01" providerId="ADAL" clId="{08385960-D958-47D9-9E4D-1A8B1D08B0AA}" dt="2023-10-18T18:40:33.072" v="277" actId="26606"/>
          <ac:spMkLst>
            <pc:docMk/>
            <pc:sldMk cId="982660740" sldId="676"/>
            <ac:spMk id="47" creationId="{7C34E8CB-B972-4A94-8469-315C10C2AA93}"/>
          </ac:spMkLst>
        </pc:spChg>
        <pc:spChg chg="add del">
          <ac:chgData name="Jenkins, Erin" userId="eca7b9f2-63de-42db-8ad2-dc4f0738ef01" providerId="ADAL" clId="{08385960-D958-47D9-9E4D-1A8B1D08B0AA}" dt="2023-10-18T18:40:33.072" v="277" actId="26606"/>
          <ac:spMkLst>
            <pc:docMk/>
            <pc:sldMk cId="982660740" sldId="676"/>
            <ac:spMk id="51" creationId="{67EF550F-47CE-4FB2-9DAC-12AD835C833D}"/>
          </ac:spMkLst>
        </pc:spChg>
        <pc:spChg chg="add del">
          <ac:chgData name="Jenkins, Erin" userId="eca7b9f2-63de-42db-8ad2-dc4f0738ef01" providerId="ADAL" clId="{08385960-D958-47D9-9E4D-1A8B1D08B0AA}" dt="2023-10-18T18:40:29.520" v="275" actId="26606"/>
          <ac:spMkLst>
            <pc:docMk/>
            <pc:sldMk cId="982660740" sldId="676"/>
            <ac:spMk id="61" creationId="{2151139A-886F-4B97-8815-729AD3831BBD}"/>
          </ac:spMkLst>
        </pc:spChg>
        <pc:spChg chg="add del">
          <ac:chgData name="Jenkins, Erin" userId="eca7b9f2-63de-42db-8ad2-dc4f0738ef01" providerId="ADAL" clId="{08385960-D958-47D9-9E4D-1A8B1D08B0AA}" dt="2023-10-18T18:40:29.520" v="275" actId="26606"/>
          <ac:spMkLst>
            <pc:docMk/>
            <pc:sldMk cId="982660740" sldId="676"/>
            <ac:spMk id="62" creationId="{5428AC11-BFDF-42EF-80FF-717BBF909067}"/>
          </ac:spMkLst>
        </pc:spChg>
        <pc:spChg chg="add del">
          <ac:chgData name="Jenkins, Erin" userId="eca7b9f2-63de-42db-8ad2-dc4f0738ef01" providerId="ADAL" clId="{08385960-D958-47D9-9E4D-1A8B1D08B0AA}" dt="2023-10-18T18:40:29.520" v="275" actId="26606"/>
          <ac:spMkLst>
            <pc:docMk/>
            <pc:sldMk cId="982660740" sldId="676"/>
            <ac:spMk id="63" creationId="{2CC56AF6-38E4-490B-8E2B-1A1037B4EDD4}"/>
          </ac:spMkLst>
        </pc:spChg>
        <pc:spChg chg="add del">
          <ac:chgData name="Jenkins, Erin" userId="eca7b9f2-63de-42db-8ad2-dc4f0738ef01" providerId="ADAL" clId="{08385960-D958-47D9-9E4D-1A8B1D08B0AA}" dt="2023-10-18T18:40:29.520" v="275" actId="26606"/>
          <ac:spMkLst>
            <pc:docMk/>
            <pc:sldMk cId="982660740" sldId="676"/>
            <ac:spMk id="64" creationId="{32FD26B0-16CE-4AD4-9CE4-A63EBF330831}"/>
          </ac:spMkLst>
        </pc:spChg>
        <pc:spChg chg="add del">
          <ac:chgData name="Jenkins, Erin" userId="eca7b9f2-63de-42db-8ad2-dc4f0738ef01" providerId="ADAL" clId="{08385960-D958-47D9-9E4D-1A8B1D08B0AA}" dt="2023-10-18T18:40:33.072" v="277" actId="26606"/>
          <ac:spMkLst>
            <pc:docMk/>
            <pc:sldMk cId="982660740" sldId="676"/>
            <ac:spMk id="66" creationId="{1D50F262-343C-4101-AB3C-9DA1072F7305}"/>
          </ac:spMkLst>
        </pc:spChg>
        <pc:spChg chg="add del">
          <ac:chgData name="Jenkins, Erin" userId="eca7b9f2-63de-42db-8ad2-dc4f0738ef01" providerId="ADAL" clId="{08385960-D958-47D9-9E4D-1A8B1D08B0AA}" dt="2023-10-18T18:40:33.072" v="277" actId="26606"/>
          <ac:spMkLst>
            <pc:docMk/>
            <pc:sldMk cId="982660740" sldId="676"/>
            <ac:spMk id="67" creationId="{6A0924B3-0260-445E-AFD7-9533C0D1B3C9}"/>
          </ac:spMkLst>
        </pc:spChg>
        <pc:spChg chg="add del">
          <ac:chgData name="Jenkins, Erin" userId="eca7b9f2-63de-42db-8ad2-dc4f0738ef01" providerId="ADAL" clId="{08385960-D958-47D9-9E4D-1A8B1D08B0AA}" dt="2023-10-18T18:40:33.072" v="277" actId="26606"/>
          <ac:spMkLst>
            <pc:docMk/>
            <pc:sldMk cId="982660740" sldId="676"/>
            <ac:spMk id="68" creationId="{114A821F-8663-46BA-8CC0-D4C44F639F3A}"/>
          </ac:spMkLst>
        </pc:spChg>
        <pc:spChg chg="add del">
          <ac:chgData name="Jenkins, Erin" userId="eca7b9f2-63de-42db-8ad2-dc4f0738ef01" providerId="ADAL" clId="{08385960-D958-47D9-9E4D-1A8B1D08B0AA}" dt="2023-10-18T18:40:42.721" v="279" actId="26606"/>
          <ac:spMkLst>
            <pc:docMk/>
            <pc:sldMk cId="982660740" sldId="676"/>
            <ac:spMk id="70" creationId="{A93898FF-D987-4B0E-BFB4-85F5EB356D4D}"/>
          </ac:spMkLst>
        </pc:spChg>
        <pc:spChg chg="add del">
          <ac:chgData name="Jenkins, Erin" userId="eca7b9f2-63de-42db-8ad2-dc4f0738ef01" providerId="ADAL" clId="{08385960-D958-47D9-9E4D-1A8B1D08B0AA}" dt="2023-10-18T18:40:42.721" v="279" actId="26606"/>
          <ac:spMkLst>
            <pc:docMk/>
            <pc:sldMk cId="982660740" sldId="676"/>
            <ac:spMk id="71" creationId="{612F383F-B981-4BC3-9E2B-7BE938CEF3EC}"/>
          </ac:spMkLst>
        </pc:spChg>
        <pc:spChg chg="add del">
          <ac:chgData name="Jenkins, Erin" userId="eca7b9f2-63de-42db-8ad2-dc4f0738ef01" providerId="ADAL" clId="{08385960-D958-47D9-9E4D-1A8B1D08B0AA}" dt="2023-10-18T18:40:42.721" v="279" actId="26606"/>
          <ac:spMkLst>
            <pc:docMk/>
            <pc:sldMk cId="982660740" sldId="676"/>
            <ac:spMk id="72" creationId="{5AA485AD-076E-4077-A6E6-C3C9F0C39FF2}"/>
          </ac:spMkLst>
        </pc:spChg>
        <pc:spChg chg="add del">
          <ac:chgData name="Jenkins, Erin" userId="eca7b9f2-63de-42db-8ad2-dc4f0738ef01" providerId="ADAL" clId="{08385960-D958-47D9-9E4D-1A8B1D08B0AA}" dt="2023-10-18T18:40:42.721" v="279" actId="26606"/>
          <ac:spMkLst>
            <pc:docMk/>
            <pc:sldMk cId="982660740" sldId="676"/>
            <ac:spMk id="74" creationId="{58D235B8-3D10-493F-88AC-84BB404C1B5A}"/>
          </ac:spMkLst>
        </pc:spChg>
        <pc:spChg chg="add del">
          <ac:chgData name="Jenkins, Erin" userId="eca7b9f2-63de-42db-8ad2-dc4f0738ef01" providerId="ADAL" clId="{08385960-D958-47D9-9E4D-1A8B1D08B0AA}" dt="2023-10-18T18:40:42.721" v="279" actId="26606"/>
          <ac:spMkLst>
            <pc:docMk/>
            <pc:sldMk cId="982660740" sldId="676"/>
            <ac:spMk id="75" creationId="{42A4FC2C-047E-45A5-965D-8E1E3BF09BC6}"/>
          </ac:spMkLst>
        </pc:spChg>
        <pc:spChg chg="add del">
          <ac:chgData name="Jenkins, Erin" userId="eca7b9f2-63de-42db-8ad2-dc4f0738ef01" providerId="ADAL" clId="{08385960-D958-47D9-9E4D-1A8B1D08B0AA}" dt="2023-10-18T18:41:42.290" v="291" actId="26606"/>
          <ac:spMkLst>
            <pc:docMk/>
            <pc:sldMk cId="982660740" sldId="676"/>
            <ac:spMk id="77" creationId="{D1520B01-A2E4-41C2-8A8F-7683F250890E}"/>
          </ac:spMkLst>
        </pc:spChg>
        <pc:spChg chg="add del">
          <ac:chgData name="Jenkins, Erin" userId="eca7b9f2-63de-42db-8ad2-dc4f0738ef01" providerId="ADAL" clId="{08385960-D958-47D9-9E4D-1A8B1D08B0AA}" dt="2023-10-18T18:41:42.224" v="290" actId="26606"/>
          <ac:spMkLst>
            <pc:docMk/>
            <pc:sldMk cId="982660740" sldId="676"/>
            <ac:spMk id="88" creationId="{362D44EE-C852-4460-B8B5-C4F2BC20510C}"/>
          </ac:spMkLst>
        </pc:spChg>
        <pc:spChg chg="add del">
          <ac:chgData name="Jenkins, Erin" userId="eca7b9f2-63de-42db-8ad2-dc4f0738ef01" providerId="ADAL" clId="{08385960-D958-47D9-9E4D-1A8B1D08B0AA}" dt="2023-10-18T18:41:42.224" v="290" actId="26606"/>
          <ac:spMkLst>
            <pc:docMk/>
            <pc:sldMk cId="982660740" sldId="676"/>
            <ac:spMk id="90" creationId="{658970D8-8D1D-4B5C-894B-E871CC86543D}"/>
          </ac:spMkLst>
        </pc:spChg>
        <pc:spChg chg="add del">
          <ac:chgData name="Jenkins, Erin" userId="eca7b9f2-63de-42db-8ad2-dc4f0738ef01" providerId="ADAL" clId="{08385960-D958-47D9-9E4D-1A8B1D08B0AA}" dt="2023-10-18T18:41:42.224" v="290" actId="26606"/>
          <ac:spMkLst>
            <pc:docMk/>
            <pc:sldMk cId="982660740" sldId="676"/>
            <ac:spMk id="92" creationId="{F227E5B6-9132-43CA-B503-37A18562ADF2}"/>
          </ac:spMkLst>
        </pc:spChg>
        <pc:spChg chg="add del">
          <ac:chgData name="Jenkins, Erin" userId="eca7b9f2-63de-42db-8ad2-dc4f0738ef01" providerId="ADAL" clId="{08385960-D958-47D9-9E4D-1A8B1D08B0AA}" dt="2023-10-18T18:41:42.224" v="290" actId="26606"/>
          <ac:spMkLst>
            <pc:docMk/>
            <pc:sldMk cId="982660740" sldId="676"/>
            <ac:spMk id="94" creationId="{03C2051E-A88D-48E5-BACF-AAED17892722}"/>
          </ac:spMkLst>
        </pc:spChg>
        <pc:spChg chg="add del">
          <ac:chgData name="Jenkins, Erin" userId="eca7b9f2-63de-42db-8ad2-dc4f0738ef01" providerId="ADAL" clId="{08385960-D958-47D9-9E4D-1A8B1D08B0AA}" dt="2023-10-18T18:41:42.224" v="290" actId="26606"/>
          <ac:spMkLst>
            <pc:docMk/>
            <pc:sldMk cId="982660740" sldId="676"/>
            <ac:spMk id="96" creationId="{7821A508-2985-4905-874A-527429BAABFA}"/>
          </ac:spMkLst>
        </pc:spChg>
        <pc:spChg chg="add del">
          <ac:chgData name="Jenkins, Erin" userId="eca7b9f2-63de-42db-8ad2-dc4f0738ef01" providerId="ADAL" clId="{08385960-D958-47D9-9E4D-1A8B1D08B0AA}" dt="2023-10-18T18:41:42.224" v="290" actId="26606"/>
          <ac:spMkLst>
            <pc:docMk/>
            <pc:sldMk cId="982660740" sldId="676"/>
            <ac:spMk id="98" creationId="{D2929CB1-0E3C-4B2D-ADC5-0154FB33BA44}"/>
          </ac:spMkLst>
        </pc:spChg>
        <pc:spChg chg="add del">
          <ac:chgData name="Jenkins, Erin" userId="eca7b9f2-63de-42db-8ad2-dc4f0738ef01" providerId="ADAL" clId="{08385960-D958-47D9-9E4D-1A8B1D08B0AA}" dt="2023-10-18T18:41:42.224" v="290" actId="26606"/>
          <ac:spMkLst>
            <pc:docMk/>
            <pc:sldMk cId="982660740" sldId="676"/>
            <ac:spMk id="100" creationId="{5F2F0C84-BE8C-4DC2-A6D3-30349A801D5C}"/>
          </ac:spMkLst>
        </pc:spChg>
        <pc:spChg chg="add">
          <ac:chgData name="Jenkins, Erin" userId="eca7b9f2-63de-42db-8ad2-dc4f0738ef01" providerId="ADAL" clId="{08385960-D958-47D9-9E4D-1A8B1D08B0AA}" dt="2023-10-18T18:41:42.290" v="291" actId="26606"/>
          <ac:spMkLst>
            <pc:docMk/>
            <pc:sldMk cId="982660740" sldId="676"/>
            <ac:spMk id="102" creationId="{C7D023E4-8DE1-436E-9847-ED6A4B4B04FD}"/>
          </ac:spMkLst>
        </pc:spChg>
        <pc:grpChg chg="add del">
          <ac:chgData name="Jenkins, Erin" userId="eca7b9f2-63de-42db-8ad2-dc4f0738ef01" providerId="ADAL" clId="{08385960-D958-47D9-9E4D-1A8B1D08B0AA}" dt="2023-10-18T18:40:23.819" v="273" actId="26606"/>
          <ac:grpSpMkLst>
            <pc:docMk/>
            <pc:sldMk cId="982660740" sldId="676"/>
            <ac:grpSpMk id="45" creationId="{1F634C0A-A487-42AF-8DFD-4DAD62FE92BF}"/>
          </ac:grpSpMkLst>
        </pc:grpChg>
        <pc:grpChg chg="add del">
          <ac:chgData name="Jenkins, Erin" userId="eca7b9f2-63de-42db-8ad2-dc4f0738ef01" providerId="ADAL" clId="{08385960-D958-47D9-9E4D-1A8B1D08B0AA}" dt="2023-10-18T18:40:23.819" v="273" actId="26606"/>
          <ac:grpSpMkLst>
            <pc:docMk/>
            <pc:sldMk cId="982660740" sldId="676"/>
            <ac:grpSpMk id="49" creationId="{066EE5A2-0D35-4D6A-A5C7-1CA91F740684}"/>
          </ac:grpSpMkLst>
        </pc:grpChg>
        <pc:grpChg chg="add del">
          <ac:chgData name="Jenkins, Erin" userId="eca7b9f2-63de-42db-8ad2-dc4f0738ef01" providerId="ADAL" clId="{08385960-D958-47D9-9E4D-1A8B1D08B0AA}" dt="2023-10-18T18:40:23.819" v="273" actId="26606"/>
          <ac:grpSpMkLst>
            <pc:docMk/>
            <pc:sldMk cId="982660740" sldId="676"/>
            <ac:grpSpMk id="53" creationId="{56AA1647-0DA6-4A17-B3E1-95D61BD54714}"/>
          </ac:grpSpMkLst>
        </pc:grpChg>
        <pc:grpChg chg="add del">
          <ac:chgData name="Jenkins, Erin" userId="eca7b9f2-63de-42db-8ad2-dc4f0738ef01" providerId="ADAL" clId="{08385960-D958-47D9-9E4D-1A8B1D08B0AA}" dt="2023-10-18T18:40:23.819" v="273" actId="26606"/>
          <ac:grpSpMkLst>
            <pc:docMk/>
            <pc:sldMk cId="982660740" sldId="676"/>
            <ac:grpSpMk id="57" creationId="{08D20F07-CD49-4F17-BC00-9429DA80C502}"/>
          </ac:grpSpMkLst>
        </pc:grpChg>
        <pc:grpChg chg="add del">
          <ac:chgData name="Jenkins, Erin" userId="eca7b9f2-63de-42db-8ad2-dc4f0738ef01" providerId="ADAL" clId="{08385960-D958-47D9-9E4D-1A8B1D08B0AA}" dt="2023-10-18T18:41:42.290" v="291" actId="26606"/>
          <ac:grpSpMkLst>
            <pc:docMk/>
            <pc:sldMk cId="982660740" sldId="676"/>
            <ac:grpSpMk id="78" creationId="{1F634C0A-A487-42AF-8DFD-4DAD62FE92BF}"/>
          </ac:grpSpMkLst>
        </pc:grpChg>
        <pc:grpChg chg="add del">
          <ac:chgData name="Jenkins, Erin" userId="eca7b9f2-63de-42db-8ad2-dc4f0738ef01" providerId="ADAL" clId="{08385960-D958-47D9-9E4D-1A8B1D08B0AA}" dt="2023-10-18T18:41:42.290" v="291" actId="26606"/>
          <ac:grpSpMkLst>
            <pc:docMk/>
            <pc:sldMk cId="982660740" sldId="676"/>
            <ac:grpSpMk id="80" creationId="{066EE5A2-0D35-4D6A-A5C7-1CA91F740684}"/>
          </ac:grpSpMkLst>
        </pc:grpChg>
        <pc:grpChg chg="add del">
          <ac:chgData name="Jenkins, Erin" userId="eca7b9f2-63de-42db-8ad2-dc4f0738ef01" providerId="ADAL" clId="{08385960-D958-47D9-9E4D-1A8B1D08B0AA}" dt="2023-10-18T18:41:42.290" v="291" actId="26606"/>
          <ac:grpSpMkLst>
            <pc:docMk/>
            <pc:sldMk cId="982660740" sldId="676"/>
            <ac:grpSpMk id="82" creationId="{56AA1647-0DA6-4A17-B3E1-95D61BD54714}"/>
          </ac:grpSpMkLst>
        </pc:grpChg>
        <pc:grpChg chg="add del">
          <ac:chgData name="Jenkins, Erin" userId="eca7b9f2-63de-42db-8ad2-dc4f0738ef01" providerId="ADAL" clId="{08385960-D958-47D9-9E4D-1A8B1D08B0AA}" dt="2023-10-18T18:41:42.290" v="291" actId="26606"/>
          <ac:grpSpMkLst>
            <pc:docMk/>
            <pc:sldMk cId="982660740" sldId="676"/>
            <ac:grpSpMk id="83" creationId="{08D20F07-CD49-4F17-BC00-9429DA80C502}"/>
          </ac:grpSpMkLst>
        </pc:grpChg>
        <pc:grpChg chg="add">
          <ac:chgData name="Jenkins, Erin" userId="eca7b9f2-63de-42db-8ad2-dc4f0738ef01" providerId="ADAL" clId="{08385960-D958-47D9-9E4D-1A8B1D08B0AA}" dt="2023-10-18T18:41:42.290" v="291" actId="26606"/>
          <ac:grpSpMkLst>
            <pc:docMk/>
            <pc:sldMk cId="982660740" sldId="676"/>
            <ac:grpSpMk id="103" creationId="{E4556D3F-F9E0-4DD4-A96F-6A8297B92405}"/>
          </ac:grpSpMkLst>
        </pc:grpChg>
        <pc:grpChg chg="add">
          <ac:chgData name="Jenkins, Erin" userId="eca7b9f2-63de-42db-8ad2-dc4f0738ef01" providerId="ADAL" clId="{08385960-D958-47D9-9E4D-1A8B1D08B0AA}" dt="2023-10-18T18:41:42.290" v="291" actId="26606"/>
          <ac:grpSpMkLst>
            <pc:docMk/>
            <pc:sldMk cId="982660740" sldId="676"/>
            <ac:grpSpMk id="105" creationId="{65EABBED-2B80-4B13-A7A8-1D34C4A02741}"/>
          </ac:grpSpMkLst>
        </pc:grpChg>
        <pc:picChg chg="del">
          <ac:chgData name="Jenkins, Erin" userId="eca7b9f2-63de-42db-8ad2-dc4f0738ef01" providerId="ADAL" clId="{08385960-D958-47D9-9E4D-1A8B1D08B0AA}" dt="2023-10-18T18:39:18.999" v="266" actId="478"/>
          <ac:picMkLst>
            <pc:docMk/>
            <pc:sldMk cId="982660740" sldId="676"/>
            <ac:picMk id="5" creationId="{75D087BF-CE50-AD77-EE6D-67FB901BE332}"/>
          </ac:picMkLst>
        </pc:picChg>
        <pc:picChg chg="mod ord">
          <ac:chgData name="Jenkins, Erin" userId="eca7b9f2-63de-42db-8ad2-dc4f0738ef01" providerId="ADAL" clId="{08385960-D958-47D9-9E4D-1A8B1D08B0AA}" dt="2023-10-18T18:41:42.290" v="291" actId="26606"/>
          <ac:picMkLst>
            <pc:docMk/>
            <pc:sldMk cId="982660740" sldId="676"/>
            <ac:picMk id="6" creationId="{2390886C-58EC-E57C-1D7C-06524648CC6C}"/>
          </ac:picMkLst>
        </pc:picChg>
        <pc:picChg chg="del mod ord">
          <ac:chgData name="Jenkins, Erin" userId="eca7b9f2-63de-42db-8ad2-dc4f0738ef01" providerId="ADAL" clId="{08385960-D958-47D9-9E4D-1A8B1D08B0AA}" dt="2023-10-18T18:41:17.066" v="288" actId="478"/>
          <ac:picMkLst>
            <pc:docMk/>
            <pc:sldMk cId="982660740" sldId="676"/>
            <ac:picMk id="7" creationId="{C2D637AF-5BBD-7078-C4A3-6FC4FDB58506}"/>
          </ac:picMkLst>
        </pc:picChg>
        <pc:picChg chg="del">
          <ac:chgData name="Jenkins, Erin" userId="eca7b9f2-63de-42db-8ad2-dc4f0738ef01" providerId="ADAL" clId="{08385960-D958-47D9-9E4D-1A8B1D08B0AA}" dt="2023-10-18T18:39:44.743" v="270" actId="478"/>
          <ac:picMkLst>
            <pc:docMk/>
            <pc:sldMk cId="982660740" sldId="676"/>
            <ac:picMk id="9" creationId="{394F6F6E-51E2-203C-2418-20C2D45F58E9}"/>
          </ac:picMkLst>
        </pc:picChg>
        <pc:picChg chg="del">
          <ac:chgData name="Jenkins, Erin" userId="eca7b9f2-63de-42db-8ad2-dc4f0738ef01" providerId="ADAL" clId="{08385960-D958-47D9-9E4D-1A8B1D08B0AA}" dt="2023-10-18T18:39:22.996" v="267" actId="478"/>
          <ac:picMkLst>
            <pc:docMk/>
            <pc:sldMk cId="982660740" sldId="676"/>
            <ac:picMk id="13" creationId="{1301F618-1B22-6F85-BC24-787CFCDF84BC}"/>
          </ac:picMkLst>
        </pc:picChg>
        <pc:picChg chg="add del">
          <ac:chgData name="Jenkins, Erin" userId="eca7b9f2-63de-42db-8ad2-dc4f0738ef01" providerId="ADAL" clId="{08385960-D958-47D9-9E4D-1A8B1D08B0AA}" dt="2023-10-18T18:40:42.721" v="279" actId="26606"/>
          <ac:picMkLst>
            <pc:docMk/>
            <pc:sldMk cId="982660740" sldId="676"/>
            <ac:picMk id="73" creationId="{D088DBDF-80D5-4FC0-8A54-9D660B728DC4}"/>
          </ac:picMkLst>
        </pc:picChg>
        <pc:cxnChg chg="add del">
          <ac:chgData name="Jenkins, Erin" userId="eca7b9f2-63de-42db-8ad2-dc4f0738ef01" providerId="ADAL" clId="{08385960-D958-47D9-9E4D-1A8B1D08B0AA}" dt="2023-10-18T18:40:42.754" v="280" actId="26606"/>
          <ac:cxnSpMkLst>
            <pc:docMk/>
            <pc:sldMk cId="982660740" sldId="676"/>
            <ac:cxnSpMk id="35" creationId="{DC034BB4-8B50-4484-85C4-0CE4699284D7}"/>
          </ac:cxnSpMkLst>
        </pc:cxnChg>
        <pc:cxnChg chg="add del">
          <ac:chgData name="Jenkins, Erin" userId="eca7b9f2-63de-42db-8ad2-dc4f0738ef01" providerId="ADAL" clId="{08385960-D958-47D9-9E4D-1A8B1D08B0AA}" dt="2023-10-18T18:40:42.754" v="280" actId="26606"/>
          <ac:cxnSpMkLst>
            <pc:docMk/>
            <pc:sldMk cId="982660740" sldId="676"/>
            <ac:cxnSpMk id="36" creationId="{81B200F7-B57A-4824-BB91-B6624450A5AC}"/>
          </ac:cxnSpMkLst>
        </pc:cxnChg>
        <pc:cxnChg chg="add del">
          <ac:chgData name="Jenkins, Erin" userId="eca7b9f2-63de-42db-8ad2-dc4f0738ef01" providerId="ADAL" clId="{08385960-D958-47D9-9E4D-1A8B1D08B0AA}" dt="2023-10-18T18:40:42.754" v="280" actId="26606"/>
          <ac:cxnSpMkLst>
            <pc:docMk/>
            <pc:sldMk cId="982660740" sldId="676"/>
            <ac:cxnSpMk id="37" creationId="{1902062F-7F47-41E5-8574-2D1492D58ED3}"/>
          </ac:cxnSpMkLst>
        </pc:cxnChg>
        <pc:cxnChg chg="add del">
          <ac:chgData name="Jenkins, Erin" userId="eca7b9f2-63de-42db-8ad2-dc4f0738ef01" providerId="ADAL" clId="{08385960-D958-47D9-9E4D-1A8B1D08B0AA}" dt="2023-10-18T18:40:42.754" v="280" actId="26606"/>
          <ac:cxnSpMkLst>
            <pc:docMk/>
            <pc:sldMk cId="982660740" sldId="676"/>
            <ac:cxnSpMk id="38" creationId="{FA92245C-961F-47D5-9691-272D28692D45}"/>
          </ac:cxnSpMkLst>
        </pc:cxnChg>
      </pc:sldChg>
      <pc:sldChg chg="del">
        <pc:chgData name="Jenkins, Erin" userId="eca7b9f2-63de-42db-8ad2-dc4f0738ef01" providerId="ADAL" clId="{08385960-D958-47D9-9E4D-1A8B1D08B0AA}" dt="2023-10-16T21:28:34.126" v="3" actId="2696"/>
        <pc:sldMkLst>
          <pc:docMk/>
          <pc:sldMk cId="53601368" sldId="682"/>
        </pc:sldMkLst>
      </pc:sldChg>
      <pc:sldChg chg="modSp mod delCm modCm">
        <pc:chgData name="Jenkins, Erin" userId="eca7b9f2-63de-42db-8ad2-dc4f0738ef01" providerId="ADAL" clId="{08385960-D958-47D9-9E4D-1A8B1D08B0AA}" dt="2023-10-20T17:11:50.642" v="308"/>
        <pc:sldMkLst>
          <pc:docMk/>
          <pc:sldMk cId="2383645878" sldId="684"/>
        </pc:sldMkLst>
        <pc:spChg chg="mod">
          <ac:chgData name="Jenkins, Erin" userId="eca7b9f2-63de-42db-8ad2-dc4f0738ef01" providerId="ADAL" clId="{08385960-D958-47D9-9E4D-1A8B1D08B0AA}" dt="2023-10-18T19:20:17.802" v="295" actId="1076"/>
          <ac:spMkLst>
            <pc:docMk/>
            <pc:sldMk cId="2383645878" sldId="684"/>
            <ac:spMk id="2" creationId="{75691B16-EA42-9CD6-B79E-6C72DE02FC1C}"/>
          </ac:spMkLst>
        </pc:spChg>
        <pc:graphicFrameChg chg="mod modGraphic">
          <ac:chgData name="Jenkins, Erin" userId="eca7b9f2-63de-42db-8ad2-dc4f0738ef01" providerId="ADAL" clId="{08385960-D958-47D9-9E4D-1A8B1D08B0AA}" dt="2023-10-18T18:52:34.898" v="293" actId="6549"/>
          <ac:graphicFrameMkLst>
            <pc:docMk/>
            <pc:sldMk cId="2383645878" sldId="684"/>
            <ac:graphicFrameMk id="4" creationId="{414FE2FD-E808-4971-81DD-89FEC1E6FB60}"/>
          </ac:graphicFrameMkLst>
        </pc:graphicFrameChg>
      </pc:sldChg>
      <pc:sldChg chg="del">
        <pc:chgData name="Jenkins, Erin" userId="eca7b9f2-63de-42db-8ad2-dc4f0738ef01" providerId="ADAL" clId="{08385960-D958-47D9-9E4D-1A8B1D08B0AA}" dt="2023-10-16T21:28:23.509" v="0" actId="2696"/>
        <pc:sldMkLst>
          <pc:docMk/>
          <pc:sldMk cId="26221786" sldId="685"/>
        </pc:sldMkLst>
      </pc:sldChg>
      <pc:sldChg chg="modSp delCm modCm">
        <pc:chgData name="Jenkins, Erin" userId="eca7b9f2-63de-42db-8ad2-dc4f0738ef01" providerId="ADAL" clId="{08385960-D958-47D9-9E4D-1A8B1D08B0AA}" dt="2023-10-20T17:12:10.736" v="310"/>
        <pc:sldMkLst>
          <pc:docMk/>
          <pc:sldMk cId="474192666" sldId="687"/>
        </pc:sldMkLst>
        <pc:graphicFrameChg chg="mod">
          <ac:chgData name="Jenkins, Erin" userId="eca7b9f2-63de-42db-8ad2-dc4f0738ef01" providerId="ADAL" clId="{08385960-D958-47D9-9E4D-1A8B1D08B0AA}" dt="2023-10-17T21:57:20.009" v="238" actId="313"/>
          <ac:graphicFrameMkLst>
            <pc:docMk/>
            <pc:sldMk cId="474192666" sldId="687"/>
            <ac:graphicFrameMk id="4" creationId="{8CA10743-DDF6-6708-0A23-927B3D34F473}"/>
          </ac:graphicFrameMkLst>
        </pc:graphicFrameChg>
      </pc:sldChg>
      <pc:sldChg chg="del">
        <pc:chgData name="Jenkins, Erin" userId="eca7b9f2-63de-42db-8ad2-dc4f0738ef01" providerId="ADAL" clId="{08385960-D958-47D9-9E4D-1A8B1D08B0AA}" dt="2023-10-16T21:28:50.451" v="5" actId="2696"/>
        <pc:sldMkLst>
          <pc:docMk/>
          <pc:sldMk cId="1907060016" sldId="690"/>
        </pc:sldMkLst>
      </pc:sldChg>
      <pc:sldChg chg="modCm modNotes modNotesTx">
        <pc:chgData name="Jenkins, Erin" userId="eca7b9f2-63de-42db-8ad2-dc4f0738ef01" providerId="ADAL" clId="{08385960-D958-47D9-9E4D-1A8B1D08B0AA}" dt="2023-10-18T14:38:14.015" v="239"/>
        <pc:sldMkLst>
          <pc:docMk/>
          <pc:sldMk cId="3019358916" sldId="691"/>
        </pc:sldMkLst>
      </pc:sldChg>
      <pc:sldChg chg="delCm">
        <pc:chgData name="Jenkins, Erin" userId="eca7b9f2-63de-42db-8ad2-dc4f0738ef01" providerId="ADAL" clId="{08385960-D958-47D9-9E4D-1A8B1D08B0AA}" dt="2023-10-20T17:11:28.341" v="304"/>
        <pc:sldMkLst>
          <pc:docMk/>
          <pc:sldMk cId="1620788825" sldId="692"/>
        </pc:sldMkLst>
      </pc:sldChg>
      <pc:sldMasterChg chg="del delSldLayout">
        <pc:chgData name="Jenkins, Erin" userId="eca7b9f2-63de-42db-8ad2-dc4f0738ef01" providerId="ADAL" clId="{08385960-D958-47D9-9E4D-1A8B1D08B0AA}" dt="2023-10-16T21:28:26.632" v="1" actId="2696"/>
        <pc:sldMasterMkLst>
          <pc:docMk/>
          <pc:sldMasterMk cId="2460954070" sldId="2147483660"/>
        </pc:sldMasterMkLst>
        <pc:sldLayoutChg chg="del">
          <pc:chgData name="Jenkins, Erin" userId="eca7b9f2-63de-42db-8ad2-dc4f0738ef01" providerId="ADAL" clId="{08385960-D958-47D9-9E4D-1A8B1D08B0AA}" dt="2023-10-16T21:28:26.632" v="1" actId="2696"/>
          <pc:sldLayoutMkLst>
            <pc:docMk/>
            <pc:sldMasterMk cId="2460954070" sldId="2147483660"/>
            <pc:sldLayoutMk cId="2385387890" sldId="2147483661"/>
          </pc:sldLayoutMkLst>
        </pc:sldLayoutChg>
        <pc:sldLayoutChg chg="del">
          <pc:chgData name="Jenkins, Erin" userId="eca7b9f2-63de-42db-8ad2-dc4f0738ef01" providerId="ADAL" clId="{08385960-D958-47D9-9E4D-1A8B1D08B0AA}" dt="2023-10-16T21:28:26.632" v="1" actId="2696"/>
          <pc:sldLayoutMkLst>
            <pc:docMk/>
            <pc:sldMasterMk cId="2460954070" sldId="2147483660"/>
            <pc:sldLayoutMk cId="949138452" sldId="2147483662"/>
          </pc:sldLayoutMkLst>
        </pc:sldLayoutChg>
        <pc:sldLayoutChg chg="del">
          <pc:chgData name="Jenkins, Erin" userId="eca7b9f2-63de-42db-8ad2-dc4f0738ef01" providerId="ADAL" clId="{08385960-D958-47D9-9E4D-1A8B1D08B0AA}" dt="2023-10-16T21:28:26.632" v="1" actId="2696"/>
          <pc:sldLayoutMkLst>
            <pc:docMk/>
            <pc:sldMasterMk cId="2460954070" sldId="2147483660"/>
            <pc:sldLayoutMk cId="2591524520" sldId="2147483663"/>
          </pc:sldLayoutMkLst>
        </pc:sldLayoutChg>
        <pc:sldLayoutChg chg="del">
          <pc:chgData name="Jenkins, Erin" userId="eca7b9f2-63de-42db-8ad2-dc4f0738ef01" providerId="ADAL" clId="{08385960-D958-47D9-9E4D-1A8B1D08B0AA}" dt="2023-10-16T21:28:26.632" v="1" actId="2696"/>
          <pc:sldLayoutMkLst>
            <pc:docMk/>
            <pc:sldMasterMk cId="2460954070" sldId="2147483660"/>
            <pc:sldLayoutMk cId="1203092039" sldId="2147483664"/>
          </pc:sldLayoutMkLst>
        </pc:sldLayoutChg>
        <pc:sldLayoutChg chg="del">
          <pc:chgData name="Jenkins, Erin" userId="eca7b9f2-63de-42db-8ad2-dc4f0738ef01" providerId="ADAL" clId="{08385960-D958-47D9-9E4D-1A8B1D08B0AA}" dt="2023-10-16T21:28:26.632" v="1" actId="2696"/>
          <pc:sldLayoutMkLst>
            <pc:docMk/>
            <pc:sldMasterMk cId="2460954070" sldId="2147483660"/>
            <pc:sldLayoutMk cId="3733172339" sldId="2147483665"/>
          </pc:sldLayoutMkLst>
        </pc:sldLayoutChg>
        <pc:sldLayoutChg chg="del">
          <pc:chgData name="Jenkins, Erin" userId="eca7b9f2-63de-42db-8ad2-dc4f0738ef01" providerId="ADAL" clId="{08385960-D958-47D9-9E4D-1A8B1D08B0AA}" dt="2023-10-16T21:28:26.632" v="1" actId="2696"/>
          <pc:sldLayoutMkLst>
            <pc:docMk/>
            <pc:sldMasterMk cId="2460954070" sldId="2147483660"/>
            <pc:sldLayoutMk cId="3210312558" sldId="2147483666"/>
          </pc:sldLayoutMkLst>
        </pc:sldLayoutChg>
        <pc:sldLayoutChg chg="del">
          <pc:chgData name="Jenkins, Erin" userId="eca7b9f2-63de-42db-8ad2-dc4f0738ef01" providerId="ADAL" clId="{08385960-D958-47D9-9E4D-1A8B1D08B0AA}" dt="2023-10-16T21:28:26.632" v="1" actId="2696"/>
          <pc:sldLayoutMkLst>
            <pc:docMk/>
            <pc:sldMasterMk cId="2460954070" sldId="2147483660"/>
            <pc:sldLayoutMk cId="3146388984" sldId="2147483667"/>
          </pc:sldLayoutMkLst>
        </pc:sldLayoutChg>
        <pc:sldLayoutChg chg="del">
          <pc:chgData name="Jenkins, Erin" userId="eca7b9f2-63de-42db-8ad2-dc4f0738ef01" providerId="ADAL" clId="{08385960-D958-47D9-9E4D-1A8B1D08B0AA}" dt="2023-10-16T21:28:26.632" v="1" actId="2696"/>
          <pc:sldLayoutMkLst>
            <pc:docMk/>
            <pc:sldMasterMk cId="2460954070" sldId="2147483660"/>
            <pc:sldLayoutMk cId="3171841454" sldId="2147483668"/>
          </pc:sldLayoutMkLst>
        </pc:sldLayoutChg>
        <pc:sldLayoutChg chg="del">
          <pc:chgData name="Jenkins, Erin" userId="eca7b9f2-63de-42db-8ad2-dc4f0738ef01" providerId="ADAL" clId="{08385960-D958-47D9-9E4D-1A8B1D08B0AA}" dt="2023-10-16T21:28:26.632" v="1" actId="2696"/>
          <pc:sldLayoutMkLst>
            <pc:docMk/>
            <pc:sldMasterMk cId="2460954070" sldId="2147483660"/>
            <pc:sldLayoutMk cId="1718958274" sldId="2147483669"/>
          </pc:sldLayoutMkLst>
        </pc:sldLayoutChg>
        <pc:sldLayoutChg chg="del">
          <pc:chgData name="Jenkins, Erin" userId="eca7b9f2-63de-42db-8ad2-dc4f0738ef01" providerId="ADAL" clId="{08385960-D958-47D9-9E4D-1A8B1D08B0AA}" dt="2023-10-16T21:28:26.632" v="1" actId="2696"/>
          <pc:sldLayoutMkLst>
            <pc:docMk/>
            <pc:sldMasterMk cId="2460954070" sldId="2147483660"/>
            <pc:sldLayoutMk cId="2202905451" sldId="2147483670"/>
          </pc:sldLayoutMkLst>
        </pc:sldLayoutChg>
        <pc:sldLayoutChg chg="del">
          <pc:chgData name="Jenkins, Erin" userId="eca7b9f2-63de-42db-8ad2-dc4f0738ef01" providerId="ADAL" clId="{08385960-D958-47D9-9E4D-1A8B1D08B0AA}" dt="2023-10-16T21:28:26.632" v="1" actId="2696"/>
          <pc:sldLayoutMkLst>
            <pc:docMk/>
            <pc:sldMasterMk cId="2460954070" sldId="2147483660"/>
            <pc:sldLayoutMk cId="3479445657" sldId="2147483671"/>
          </pc:sldLayoutMkLst>
        </pc:sldLayoutChg>
      </pc:sldMasterChg>
      <pc:sldMasterChg chg="delSldLayout">
        <pc:chgData name="Jenkins, Erin" userId="eca7b9f2-63de-42db-8ad2-dc4f0738ef01" providerId="ADAL" clId="{08385960-D958-47D9-9E4D-1A8B1D08B0AA}" dt="2023-10-16T21:28:23.509" v="0" actId="2696"/>
        <pc:sldMasterMkLst>
          <pc:docMk/>
          <pc:sldMasterMk cId="3509363769" sldId="2147483672"/>
        </pc:sldMasterMkLst>
        <pc:sldLayoutChg chg="del">
          <pc:chgData name="Jenkins, Erin" userId="eca7b9f2-63de-42db-8ad2-dc4f0738ef01" providerId="ADAL" clId="{08385960-D958-47D9-9E4D-1A8B1D08B0AA}" dt="2023-10-16T21:28:23.509" v="0" actId="2696"/>
          <pc:sldLayoutMkLst>
            <pc:docMk/>
            <pc:sldMasterMk cId="3509363769" sldId="2147483672"/>
            <pc:sldLayoutMk cId="618579768" sldId="2147483674"/>
          </pc:sldLayoutMkLst>
        </pc:sldLayoutChg>
      </pc:sldMasterChg>
    </pc:docChg>
  </pc:docChgLst>
</pc:chgInfo>
</file>

<file path=ppt/comments/modernComment_15F_86CB236.xml><?xml version="1.0" encoding="utf-8"?>
<p188:cmLst xmlns:a="http://schemas.openxmlformats.org/drawingml/2006/main" xmlns:r="http://schemas.openxmlformats.org/officeDocument/2006/relationships" xmlns:p188="http://schemas.microsoft.com/office/powerpoint/2018/8/main">
  <p188:cm id="{64499B72-3619-410C-9D02-3F7D35778804}" authorId="{A96BB542-3196-1397-4990-596430F9A6D0}" status="resolved" created="2023-10-16T21:06:39.633" complete="100000">
    <pc:sldMkLst xmlns:pc="http://schemas.microsoft.com/office/powerpoint/2013/main/command">
      <pc:docMk/>
      <pc:sldMk cId="141341238" sldId="351"/>
    </pc:sldMkLst>
    <p188:replyLst>
      <p188:reply id="{A14E5CFE-A8E7-43A6-A8C4-98B025CAE177}" authorId="{A96BB542-3196-1397-4990-596430F9A6D0}" created="2023-10-17T15:54:09.783">
        <p188:txBody>
          <a:bodyPr/>
          <a:lstStyle/>
          <a:p>
            <a:r>
              <a:rPr lang="en-US"/>
              <a:t>Approved by IN to include</a:t>
            </a:r>
          </a:p>
        </p188:txBody>
      </p188:reply>
    </p188:replyLst>
    <p188:txBody>
      <a:bodyPr/>
      <a:lstStyle/>
      <a:p>
        <a:r>
          <a:rPr lang="en-US"/>
          <a:t>Pending IN permission</a:t>
        </a:r>
      </a:p>
    </p188:txBody>
  </p188:cm>
</p188:cmLst>
</file>

<file path=ppt/comments/modernComment_1DC_8CE7642.xml><?xml version="1.0" encoding="utf-8"?>
<p188:cmLst xmlns:a="http://schemas.openxmlformats.org/drawingml/2006/main" xmlns:r="http://schemas.openxmlformats.org/officeDocument/2006/relationships" xmlns:p188="http://schemas.microsoft.com/office/powerpoint/2018/8/main">
  <p188:cm id="{2C1BB658-E54E-4872-BCEE-3A0F41939104}" authorId="{0826C22E-87AF-04CD-743F-2D5607665109}" status="resolved" created="2023-10-16T14:24:50.805" complete="100000">
    <pc:sldMkLst xmlns:pc="http://schemas.microsoft.com/office/powerpoint/2013/main/command">
      <pc:docMk/>
      <pc:sldMk cId="147748418" sldId="476"/>
    </pc:sldMkLst>
    <p188:replyLst>
      <p188:reply id="{7E496984-E578-4D67-B6FA-22127A98258B}" authorId="{A96BB542-3196-1397-4990-596430F9A6D0}" created="2023-10-16T15:19:10.573">
        <p188:txBody>
          <a:bodyPr/>
          <a:lstStyle/>
          <a:p>
            <a:r>
              <a:rPr lang="en-US"/>
              <a:t>Added for all 3</a:t>
            </a:r>
          </a:p>
        </p188:txBody>
      </p188:reply>
    </p188:replyLst>
    <p188:txBody>
      <a:bodyPr/>
      <a:lstStyle/>
      <a:p>
        <a:r>
          <a:rPr lang="en-US"/>
          <a:t>Maybe not in title, but include somewhere if this is based on Newport and/or Typhimur</a:t>
        </a:r>
      </a:p>
    </p188:txBody>
  </p188:cm>
</p188:cmLst>
</file>

<file path=ppt/comments/modernComment_2B3_B3F7C2C4.xml><?xml version="1.0" encoding="utf-8"?>
<p188:cmLst xmlns:a="http://schemas.openxmlformats.org/drawingml/2006/main" xmlns:r="http://schemas.openxmlformats.org/officeDocument/2006/relationships" xmlns:p188="http://schemas.microsoft.com/office/powerpoint/2018/8/main">
  <p188:cm id="{60383C71-C4C2-43A8-8B4C-62BCF7C08CFC}" authorId="{223FA3CE-6CA5-BADA-66AC-89D5081755AE}" status="resolved" created="2023-10-17T17:40:21.163" complete="100000">
    <pc:sldMkLst xmlns:pc="http://schemas.microsoft.com/office/powerpoint/2013/main/command">
      <pc:docMk/>
      <pc:sldMk cId="3019358916" sldId="691"/>
    </pc:sldMkLst>
    <p188:replyLst>
      <p188:reply id="{1F89D79F-7BF7-4518-872E-4E4A1950DF43}" authorId="{A96BB542-3196-1397-4990-596430F9A6D0}" created="2023-10-17T17:46:34.027">
        <p188:txBody>
          <a:bodyPr/>
          <a:lstStyle/>
          <a:p>
            <a:r>
              <a:rPr lang="en-US"/>
              <a:t>Deleted. The notes are from CDC and I wasn't intending to use their TPs, but yeah, these were wrong.  Thanks!</a:t>
            </a:r>
          </a:p>
        </p188:txBody>
      </p188:reply>
    </p188:replyLst>
    <p188:txBody>
      <a:bodyPr/>
      <a:lstStyle/>
      <a:p>
        <a:r>
          <a:rPr lang="en-US"/>
          <a:t>very minor - but looks like the notes were carried over from 2022 summary slide. </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 Id="rId4" Type="http://schemas.openxmlformats.org/officeDocument/2006/relationships/image" Target="../media/image23.png"/></Relationships>
</file>

<file path=ppt/diagrams/_rels/data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jpeg"/><Relationship Id="rId1" Type="http://schemas.openxmlformats.org/officeDocument/2006/relationships/image" Target="../media/image46.jpeg"/><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 Id="rId4" Type="http://schemas.openxmlformats.org/officeDocument/2006/relationships/image" Target="../media/image23.png"/></Relationships>
</file>

<file path=ppt/diagrams/_rels/drawing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jpeg"/><Relationship Id="rId1" Type="http://schemas.openxmlformats.org/officeDocument/2006/relationships/image" Target="../media/image46.jpeg"/><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833049-0B6A-4FA5-AD8F-6E44BB0886E3}"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en-US"/>
        </a:p>
      </dgm:t>
    </dgm:pt>
    <dgm:pt modelId="{941D15DB-8298-43A4-8054-1A97801A0C56}">
      <dgm:prSet phldrT="[Text]"/>
      <dgm:spPr>
        <a:solidFill>
          <a:srgbClr val="0070C0"/>
        </a:solidFill>
      </dgm:spPr>
      <dgm:t>
        <a:bodyPr/>
        <a:lstStyle/>
        <a:p>
          <a:r>
            <a:rPr lang="en-US"/>
            <a:t>Strains are escalated to a REP strain when:</a:t>
          </a:r>
        </a:p>
      </dgm:t>
    </dgm:pt>
    <dgm:pt modelId="{D7EF3641-AA35-4A09-8760-C069995FB3B4}" type="parTrans" cxnId="{B058C98C-B830-42EA-B588-981B2946AB10}">
      <dgm:prSet/>
      <dgm:spPr/>
      <dgm:t>
        <a:bodyPr/>
        <a:lstStyle/>
        <a:p>
          <a:endParaRPr lang="en-US"/>
        </a:p>
      </dgm:t>
    </dgm:pt>
    <dgm:pt modelId="{D76F9A33-F476-4AAF-80E5-7F7F655F2E40}" type="sibTrans" cxnId="{B058C98C-B830-42EA-B588-981B2946AB10}">
      <dgm:prSet/>
      <dgm:spPr/>
      <dgm:t>
        <a:bodyPr/>
        <a:lstStyle/>
        <a:p>
          <a:endParaRPr lang="en-US"/>
        </a:p>
      </dgm:t>
    </dgm:pt>
    <dgm:pt modelId="{E2B05EC2-A6A0-4197-BCEE-F008E3538501}">
      <dgm:prSet phldrT="[Text]"/>
      <dgm:spPr>
        <a:solidFill>
          <a:srgbClr val="0070C0"/>
        </a:solidFill>
      </dgm:spPr>
      <dgm:t>
        <a:bodyPr/>
        <a:lstStyle/>
        <a:p>
          <a:r>
            <a:rPr lang="en-US"/>
            <a:t>Repeated outbreaks</a:t>
          </a:r>
        </a:p>
      </dgm:t>
    </dgm:pt>
    <dgm:pt modelId="{43E82505-0EF5-4DE6-9DCF-663C762A576E}" type="parTrans" cxnId="{1237BCDB-2549-4FBD-8B16-D4F2291E85F3}">
      <dgm:prSet/>
      <dgm:spPr/>
      <dgm:t>
        <a:bodyPr/>
        <a:lstStyle/>
        <a:p>
          <a:endParaRPr lang="en-US"/>
        </a:p>
      </dgm:t>
    </dgm:pt>
    <dgm:pt modelId="{0D868A59-65EF-4F39-B427-754FA5C41111}" type="sibTrans" cxnId="{1237BCDB-2549-4FBD-8B16-D4F2291E85F3}">
      <dgm:prSet/>
      <dgm:spPr/>
      <dgm:t>
        <a:bodyPr/>
        <a:lstStyle/>
        <a:p>
          <a:endParaRPr lang="en-US"/>
        </a:p>
      </dgm:t>
    </dgm:pt>
    <dgm:pt modelId="{8CD56049-E3C1-4F53-AA21-27D97EEAF95B}">
      <dgm:prSet phldrT="[Text]"/>
      <dgm:spPr>
        <a:solidFill>
          <a:srgbClr val="0070C0"/>
        </a:solidFill>
      </dgm:spPr>
      <dgm:t>
        <a:bodyPr/>
        <a:lstStyle/>
        <a:p>
          <a:r>
            <a:rPr lang="en-US"/>
            <a:t>Concerning resistance patterns</a:t>
          </a:r>
        </a:p>
      </dgm:t>
    </dgm:pt>
    <dgm:pt modelId="{16C76921-E817-45B3-AF5E-CC486078B479}" type="parTrans" cxnId="{D65F8986-414E-4FA7-A716-64C6E20F06F7}">
      <dgm:prSet/>
      <dgm:spPr/>
      <dgm:t>
        <a:bodyPr/>
        <a:lstStyle/>
        <a:p>
          <a:endParaRPr lang="en-US"/>
        </a:p>
      </dgm:t>
    </dgm:pt>
    <dgm:pt modelId="{17EA238D-5366-483F-9ECF-4CF6E4CF5E9F}" type="sibTrans" cxnId="{D65F8986-414E-4FA7-A716-64C6E20F06F7}">
      <dgm:prSet/>
      <dgm:spPr/>
      <dgm:t>
        <a:bodyPr/>
        <a:lstStyle/>
        <a:p>
          <a:endParaRPr lang="en-US"/>
        </a:p>
      </dgm:t>
    </dgm:pt>
    <dgm:pt modelId="{28FEA4A5-E9F7-4059-AEF0-CD2CF982D16E}">
      <dgm:prSet phldrT="[Text]"/>
      <dgm:spPr>
        <a:solidFill>
          <a:srgbClr val="0070C0"/>
        </a:solidFill>
      </dgm:spPr>
      <dgm:t>
        <a:bodyPr/>
        <a:lstStyle/>
        <a:p>
          <a:r>
            <a:rPr lang="en-US"/>
            <a:t>Presence of non-clinical isolates</a:t>
          </a:r>
        </a:p>
      </dgm:t>
    </dgm:pt>
    <dgm:pt modelId="{8894C847-C4F0-4F19-BD3D-876150725092}" type="parTrans" cxnId="{4FCA16F1-FA6C-4B81-BCF2-24DFB9F405A5}">
      <dgm:prSet/>
      <dgm:spPr/>
      <dgm:t>
        <a:bodyPr/>
        <a:lstStyle/>
        <a:p>
          <a:endParaRPr lang="en-US"/>
        </a:p>
      </dgm:t>
    </dgm:pt>
    <dgm:pt modelId="{FB16DE81-5F80-47E8-ACA8-27789B9AC8EF}" type="sibTrans" cxnId="{4FCA16F1-FA6C-4B81-BCF2-24DFB9F405A5}">
      <dgm:prSet/>
      <dgm:spPr/>
      <dgm:t>
        <a:bodyPr/>
        <a:lstStyle/>
        <a:p>
          <a:endParaRPr lang="en-US"/>
        </a:p>
      </dgm:t>
    </dgm:pt>
    <dgm:pt modelId="{D3A62F85-50F5-4421-94F2-DDBB06F6022E}">
      <dgm:prSet phldrT="[Text]"/>
      <dgm:spPr>
        <a:solidFill>
          <a:srgbClr val="0070C0"/>
        </a:solidFill>
      </dgm:spPr>
      <dgm:t>
        <a:bodyPr/>
        <a:lstStyle/>
        <a:p>
          <a:r>
            <a:rPr lang="en-US"/>
            <a:t>Continued close genetic relatedness over time</a:t>
          </a:r>
        </a:p>
      </dgm:t>
    </dgm:pt>
    <dgm:pt modelId="{8F50797D-6363-46A0-9F8B-E778B19E9067}" type="parTrans" cxnId="{F0138FD8-87D8-4D82-90EF-5AC071410E0B}">
      <dgm:prSet/>
      <dgm:spPr/>
      <dgm:t>
        <a:bodyPr/>
        <a:lstStyle/>
        <a:p>
          <a:endParaRPr lang="en-US"/>
        </a:p>
      </dgm:t>
    </dgm:pt>
    <dgm:pt modelId="{EC8759B0-DCA4-43D6-98B0-76A6A0B32294}" type="sibTrans" cxnId="{F0138FD8-87D8-4D82-90EF-5AC071410E0B}">
      <dgm:prSet/>
      <dgm:spPr/>
      <dgm:t>
        <a:bodyPr/>
        <a:lstStyle/>
        <a:p>
          <a:endParaRPr lang="en-US"/>
        </a:p>
      </dgm:t>
    </dgm:pt>
    <dgm:pt modelId="{80F9A10D-D692-4607-B75C-A77B64CF3584}" type="pres">
      <dgm:prSet presAssocID="{AB833049-0B6A-4FA5-AD8F-6E44BB0886E3}" presName="layout" presStyleCnt="0">
        <dgm:presLayoutVars>
          <dgm:chMax/>
          <dgm:chPref/>
          <dgm:dir/>
          <dgm:animOne val="branch"/>
          <dgm:animLvl val="lvl"/>
          <dgm:resizeHandles/>
        </dgm:presLayoutVars>
      </dgm:prSet>
      <dgm:spPr/>
    </dgm:pt>
    <dgm:pt modelId="{CB3577AE-4A2F-4C71-9C28-4E2AF60C999E}" type="pres">
      <dgm:prSet presAssocID="{941D15DB-8298-43A4-8054-1A97801A0C56}" presName="root" presStyleCnt="0">
        <dgm:presLayoutVars>
          <dgm:chMax/>
          <dgm:chPref val="4"/>
        </dgm:presLayoutVars>
      </dgm:prSet>
      <dgm:spPr/>
    </dgm:pt>
    <dgm:pt modelId="{C51C54B6-ED67-4807-BBC4-75E6EB6FB670}" type="pres">
      <dgm:prSet presAssocID="{941D15DB-8298-43A4-8054-1A97801A0C56}" presName="rootComposite" presStyleCnt="0">
        <dgm:presLayoutVars/>
      </dgm:prSet>
      <dgm:spPr/>
    </dgm:pt>
    <dgm:pt modelId="{83750B95-4C4A-4E92-9926-CBCEC64DD04B}" type="pres">
      <dgm:prSet presAssocID="{941D15DB-8298-43A4-8054-1A97801A0C56}" presName="rootText" presStyleLbl="node0" presStyleIdx="0" presStyleCnt="1">
        <dgm:presLayoutVars>
          <dgm:chMax/>
          <dgm:chPref val="4"/>
        </dgm:presLayoutVars>
      </dgm:prSet>
      <dgm:spPr/>
    </dgm:pt>
    <dgm:pt modelId="{BB964428-DF70-4D7F-AE63-E54F1609A727}" type="pres">
      <dgm:prSet presAssocID="{941D15DB-8298-43A4-8054-1A97801A0C56}" presName="childShape" presStyleCnt="0">
        <dgm:presLayoutVars>
          <dgm:chMax val="0"/>
          <dgm:chPref val="0"/>
        </dgm:presLayoutVars>
      </dgm:prSet>
      <dgm:spPr/>
    </dgm:pt>
    <dgm:pt modelId="{83A0B687-3905-4DC0-8AF9-FCDB8E7EA6DD}" type="pres">
      <dgm:prSet presAssocID="{E2B05EC2-A6A0-4197-BCEE-F008E3538501}" presName="childComposite" presStyleCnt="0">
        <dgm:presLayoutVars>
          <dgm:chMax val="0"/>
          <dgm:chPref val="0"/>
        </dgm:presLayoutVars>
      </dgm:prSet>
      <dgm:spPr/>
    </dgm:pt>
    <dgm:pt modelId="{9451A576-B6F9-4AC7-B2E3-B534A3C08116}" type="pres">
      <dgm:prSet presAssocID="{E2B05EC2-A6A0-4197-BCEE-F008E3538501}" presName="Image" presStyleLbl="node1" presStyleIdx="0" presStyleCnt="4"/>
      <dgm:spPr>
        <a:blipFill rotWithShape="1">
          <a:blip xmlns:r="http://schemas.openxmlformats.org/officeDocument/2006/relationships" r:embed="rId1" cstate="email">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a:ext>
            </a:extLst>
          </a:blip>
          <a:srcRect/>
          <a:stretch>
            <a:fillRect/>
          </a:stretch>
        </a:blipFill>
      </dgm:spPr>
    </dgm:pt>
    <dgm:pt modelId="{9FA23BDD-2806-44AB-B320-BC19D978132F}" type="pres">
      <dgm:prSet presAssocID="{E2B05EC2-A6A0-4197-BCEE-F008E3538501}" presName="childText" presStyleLbl="lnNode1" presStyleIdx="0" presStyleCnt="4">
        <dgm:presLayoutVars>
          <dgm:chMax val="0"/>
          <dgm:chPref val="0"/>
          <dgm:bulletEnabled val="1"/>
        </dgm:presLayoutVars>
      </dgm:prSet>
      <dgm:spPr/>
    </dgm:pt>
    <dgm:pt modelId="{042FB1FD-ED98-42FD-8A11-9F436512B2BB}" type="pres">
      <dgm:prSet presAssocID="{8CD56049-E3C1-4F53-AA21-27D97EEAF95B}" presName="childComposite" presStyleCnt="0">
        <dgm:presLayoutVars>
          <dgm:chMax val="0"/>
          <dgm:chPref val="0"/>
        </dgm:presLayoutVars>
      </dgm:prSet>
      <dgm:spPr/>
    </dgm:pt>
    <dgm:pt modelId="{8DEE9725-00D3-4137-85F3-4900E680C5B7}" type="pres">
      <dgm:prSet presAssocID="{8CD56049-E3C1-4F53-AA21-27D97EEAF95B}" presName="Image" presStyleLbl="node1" presStyleIdx="1" presStyleCnt="4"/>
      <dgm:spPr>
        <a:blipFill rotWithShape="1">
          <a:blip xmlns:r="http://schemas.openxmlformats.org/officeDocument/2006/relationships" r:embed="rId2" cstate="email">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a:ext>
            </a:extLst>
          </a:blip>
          <a:srcRect/>
          <a:stretch>
            <a:fillRect/>
          </a:stretch>
        </a:blipFill>
      </dgm:spPr>
    </dgm:pt>
    <dgm:pt modelId="{89F70FAE-F766-455D-8BA4-B0AC42CCC977}" type="pres">
      <dgm:prSet presAssocID="{8CD56049-E3C1-4F53-AA21-27D97EEAF95B}" presName="childText" presStyleLbl="lnNode1" presStyleIdx="1" presStyleCnt="4">
        <dgm:presLayoutVars>
          <dgm:chMax val="0"/>
          <dgm:chPref val="0"/>
          <dgm:bulletEnabled val="1"/>
        </dgm:presLayoutVars>
      </dgm:prSet>
      <dgm:spPr/>
    </dgm:pt>
    <dgm:pt modelId="{40CB7AD9-8B60-45A2-8131-8E069167AE77}" type="pres">
      <dgm:prSet presAssocID="{28FEA4A5-E9F7-4059-AEF0-CD2CF982D16E}" presName="childComposite" presStyleCnt="0">
        <dgm:presLayoutVars>
          <dgm:chMax val="0"/>
          <dgm:chPref val="0"/>
        </dgm:presLayoutVars>
      </dgm:prSet>
      <dgm:spPr/>
    </dgm:pt>
    <dgm:pt modelId="{2EB70C2E-0BD1-45B7-A8CA-C82FF86F336B}" type="pres">
      <dgm:prSet presAssocID="{28FEA4A5-E9F7-4059-AEF0-CD2CF982D16E}" presName="Image" presStyleLbl="node1" presStyleIdx="2" presStyleCnt="4"/>
      <dgm:spPr>
        <a:blipFill>
          <a:blip xmlns:r="http://schemas.openxmlformats.org/officeDocument/2006/relationships" r:embed="rId3" cstate="email">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a:ext>
            </a:extLst>
          </a:blip>
          <a:srcRect/>
          <a:stretch>
            <a:fillRect/>
          </a:stretch>
        </a:blipFill>
      </dgm:spPr>
    </dgm:pt>
    <dgm:pt modelId="{68A13348-C471-446F-B1CD-4EE6911C77D6}" type="pres">
      <dgm:prSet presAssocID="{28FEA4A5-E9F7-4059-AEF0-CD2CF982D16E}" presName="childText" presStyleLbl="lnNode1" presStyleIdx="2" presStyleCnt="4">
        <dgm:presLayoutVars>
          <dgm:chMax val="0"/>
          <dgm:chPref val="0"/>
          <dgm:bulletEnabled val="1"/>
        </dgm:presLayoutVars>
      </dgm:prSet>
      <dgm:spPr/>
    </dgm:pt>
    <dgm:pt modelId="{B723F3A0-66FA-4FAE-A9F9-7F785F8F3F52}" type="pres">
      <dgm:prSet presAssocID="{D3A62F85-50F5-4421-94F2-DDBB06F6022E}" presName="childComposite" presStyleCnt="0">
        <dgm:presLayoutVars>
          <dgm:chMax val="0"/>
          <dgm:chPref val="0"/>
        </dgm:presLayoutVars>
      </dgm:prSet>
      <dgm:spPr/>
    </dgm:pt>
    <dgm:pt modelId="{DF5CF804-E9E1-4CAD-AAE4-1E46A1BFC64D}" type="pres">
      <dgm:prSet presAssocID="{D3A62F85-50F5-4421-94F2-DDBB06F6022E}" presName="Image" presStyleLbl="node1" presStyleIdx="3" presStyleCnt="4"/>
      <dgm:spPr>
        <a:blipFill rotWithShape="1">
          <a:blip xmlns:r="http://schemas.openxmlformats.org/officeDocument/2006/relationships" r:embed="rId4" cstate="email">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a:ext>
            </a:extLst>
          </a:blip>
          <a:srcRect/>
          <a:stretch>
            <a:fillRect/>
          </a:stretch>
        </a:blipFill>
      </dgm:spPr>
    </dgm:pt>
    <dgm:pt modelId="{B497C448-A34B-4166-9CFE-B827BA9EF458}" type="pres">
      <dgm:prSet presAssocID="{D3A62F85-50F5-4421-94F2-DDBB06F6022E}" presName="childText" presStyleLbl="lnNode1" presStyleIdx="3" presStyleCnt="4">
        <dgm:presLayoutVars>
          <dgm:chMax val="0"/>
          <dgm:chPref val="0"/>
          <dgm:bulletEnabled val="1"/>
        </dgm:presLayoutVars>
      </dgm:prSet>
      <dgm:spPr/>
    </dgm:pt>
  </dgm:ptLst>
  <dgm:cxnLst>
    <dgm:cxn modelId="{1E84596E-99AB-49FF-ADD1-6FEFFBD2B96C}" type="presOf" srcId="{AB833049-0B6A-4FA5-AD8F-6E44BB0886E3}" destId="{80F9A10D-D692-4607-B75C-A77B64CF3584}" srcOrd="0" destOrd="0" presId="urn:microsoft.com/office/officeart/2008/layout/PictureAccentList"/>
    <dgm:cxn modelId="{F5A22E70-85BD-49E8-957E-0371C2CE27DB}" type="presOf" srcId="{E2B05EC2-A6A0-4197-BCEE-F008E3538501}" destId="{9FA23BDD-2806-44AB-B320-BC19D978132F}" srcOrd="0" destOrd="0" presId="urn:microsoft.com/office/officeart/2008/layout/PictureAccentList"/>
    <dgm:cxn modelId="{D65F8986-414E-4FA7-A716-64C6E20F06F7}" srcId="{941D15DB-8298-43A4-8054-1A97801A0C56}" destId="{8CD56049-E3C1-4F53-AA21-27D97EEAF95B}" srcOrd="1" destOrd="0" parTransId="{16C76921-E817-45B3-AF5E-CC486078B479}" sibTransId="{17EA238D-5366-483F-9ECF-4CF6E4CF5E9F}"/>
    <dgm:cxn modelId="{B058C98C-B830-42EA-B588-981B2946AB10}" srcId="{AB833049-0B6A-4FA5-AD8F-6E44BB0886E3}" destId="{941D15DB-8298-43A4-8054-1A97801A0C56}" srcOrd="0" destOrd="0" parTransId="{D7EF3641-AA35-4A09-8760-C069995FB3B4}" sibTransId="{D76F9A33-F476-4AAF-80E5-7F7F655F2E40}"/>
    <dgm:cxn modelId="{D10BFFB5-73A2-4BA4-B771-D489220A80E6}" type="presOf" srcId="{8CD56049-E3C1-4F53-AA21-27D97EEAF95B}" destId="{89F70FAE-F766-455D-8BA4-B0AC42CCC977}" srcOrd="0" destOrd="0" presId="urn:microsoft.com/office/officeart/2008/layout/PictureAccentList"/>
    <dgm:cxn modelId="{21E368BD-7602-46B6-BF2B-DC4D4FB8BDF0}" type="presOf" srcId="{28FEA4A5-E9F7-4059-AEF0-CD2CF982D16E}" destId="{68A13348-C471-446F-B1CD-4EE6911C77D6}" srcOrd="0" destOrd="0" presId="urn:microsoft.com/office/officeart/2008/layout/PictureAccentList"/>
    <dgm:cxn modelId="{6C3DE6D7-4BC8-4E25-9A34-6D90F894488F}" type="presOf" srcId="{D3A62F85-50F5-4421-94F2-DDBB06F6022E}" destId="{B497C448-A34B-4166-9CFE-B827BA9EF458}" srcOrd="0" destOrd="0" presId="urn:microsoft.com/office/officeart/2008/layout/PictureAccentList"/>
    <dgm:cxn modelId="{F0138FD8-87D8-4D82-90EF-5AC071410E0B}" srcId="{941D15DB-8298-43A4-8054-1A97801A0C56}" destId="{D3A62F85-50F5-4421-94F2-DDBB06F6022E}" srcOrd="3" destOrd="0" parTransId="{8F50797D-6363-46A0-9F8B-E778B19E9067}" sibTransId="{EC8759B0-DCA4-43D6-98B0-76A6A0B32294}"/>
    <dgm:cxn modelId="{1237BCDB-2549-4FBD-8B16-D4F2291E85F3}" srcId="{941D15DB-8298-43A4-8054-1A97801A0C56}" destId="{E2B05EC2-A6A0-4197-BCEE-F008E3538501}" srcOrd="0" destOrd="0" parTransId="{43E82505-0EF5-4DE6-9DCF-663C762A576E}" sibTransId="{0D868A59-65EF-4F39-B427-754FA5C41111}"/>
    <dgm:cxn modelId="{4FCA16F1-FA6C-4B81-BCF2-24DFB9F405A5}" srcId="{941D15DB-8298-43A4-8054-1A97801A0C56}" destId="{28FEA4A5-E9F7-4059-AEF0-CD2CF982D16E}" srcOrd="2" destOrd="0" parTransId="{8894C847-C4F0-4F19-BD3D-876150725092}" sibTransId="{FB16DE81-5F80-47E8-ACA8-27789B9AC8EF}"/>
    <dgm:cxn modelId="{12D6E4F1-FF7C-45A2-8B13-B2DAD71E4CEB}" type="presOf" srcId="{941D15DB-8298-43A4-8054-1A97801A0C56}" destId="{83750B95-4C4A-4E92-9926-CBCEC64DD04B}" srcOrd="0" destOrd="0" presId="urn:microsoft.com/office/officeart/2008/layout/PictureAccentList"/>
    <dgm:cxn modelId="{25C97AC7-8F4B-4FE5-BB5E-61924FEEB9F1}" type="presParOf" srcId="{80F9A10D-D692-4607-B75C-A77B64CF3584}" destId="{CB3577AE-4A2F-4C71-9C28-4E2AF60C999E}" srcOrd="0" destOrd="0" presId="urn:microsoft.com/office/officeart/2008/layout/PictureAccentList"/>
    <dgm:cxn modelId="{A2FF40C8-E716-4418-8018-1220147DB488}" type="presParOf" srcId="{CB3577AE-4A2F-4C71-9C28-4E2AF60C999E}" destId="{C51C54B6-ED67-4807-BBC4-75E6EB6FB670}" srcOrd="0" destOrd="0" presId="urn:microsoft.com/office/officeart/2008/layout/PictureAccentList"/>
    <dgm:cxn modelId="{E14A2C10-C336-4B85-A903-06A712092095}" type="presParOf" srcId="{C51C54B6-ED67-4807-BBC4-75E6EB6FB670}" destId="{83750B95-4C4A-4E92-9926-CBCEC64DD04B}" srcOrd="0" destOrd="0" presId="urn:microsoft.com/office/officeart/2008/layout/PictureAccentList"/>
    <dgm:cxn modelId="{A8523418-63C8-43D2-87FE-399F5B829241}" type="presParOf" srcId="{CB3577AE-4A2F-4C71-9C28-4E2AF60C999E}" destId="{BB964428-DF70-4D7F-AE63-E54F1609A727}" srcOrd="1" destOrd="0" presId="urn:microsoft.com/office/officeart/2008/layout/PictureAccentList"/>
    <dgm:cxn modelId="{E9C30E05-DE4F-42D9-B794-3C29FC122426}" type="presParOf" srcId="{BB964428-DF70-4D7F-AE63-E54F1609A727}" destId="{83A0B687-3905-4DC0-8AF9-FCDB8E7EA6DD}" srcOrd="0" destOrd="0" presId="urn:microsoft.com/office/officeart/2008/layout/PictureAccentList"/>
    <dgm:cxn modelId="{6AB02956-4FE9-4A93-A228-A02102162801}" type="presParOf" srcId="{83A0B687-3905-4DC0-8AF9-FCDB8E7EA6DD}" destId="{9451A576-B6F9-4AC7-B2E3-B534A3C08116}" srcOrd="0" destOrd="0" presId="urn:microsoft.com/office/officeart/2008/layout/PictureAccentList"/>
    <dgm:cxn modelId="{5909934B-9F04-4820-AD5C-A326B855471A}" type="presParOf" srcId="{83A0B687-3905-4DC0-8AF9-FCDB8E7EA6DD}" destId="{9FA23BDD-2806-44AB-B320-BC19D978132F}" srcOrd="1" destOrd="0" presId="urn:microsoft.com/office/officeart/2008/layout/PictureAccentList"/>
    <dgm:cxn modelId="{D211BEF3-79EF-468F-A625-32607329D7EC}" type="presParOf" srcId="{BB964428-DF70-4D7F-AE63-E54F1609A727}" destId="{042FB1FD-ED98-42FD-8A11-9F436512B2BB}" srcOrd="1" destOrd="0" presId="urn:microsoft.com/office/officeart/2008/layout/PictureAccentList"/>
    <dgm:cxn modelId="{BA382FD8-618B-413C-B9A4-1B6F26D7E54D}" type="presParOf" srcId="{042FB1FD-ED98-42FD-8A11-9F436512B2BB}" destId="{8DEE9725-00D3-4137-85F3-4900E680C5B7}" srcOrd="0" destOrd="0" presId="urn:microsoft.com/office/officeart/2008/layout/PictureAccentList"/>
    <dgm:cxn modelId="{3851639F-4D67-4DD5-9837-1BDA68DA2EAA}" type="presParOf" srcId="{042FB1FD-ED98-42FD-8A11-9F436512B2BB}" destId="{89F70FAE-F766-455D-8BA4-B0AC42CCC977}" srcOrd="1" destOrd="0" presId="urn:microsoft.com/office/officeart/2008/layout/PictureAccentList"/>
    <dgm:cxn modelId="{FA7DFDA1-BB56-41BC-96B7-1C6D7791533F}" type="presParOf" srcId="{BB964428-DF70-4D7F-AE63-E54F1609A727}" destId="{40CB7AD9-8B60-45A2-8131-8E069167AE77}" srcOrd="2" destOrd="0" presId="urn:microsoft.com/office/officeart/2008/layout/PictureAccentList"/>
    <dgm:cxn modelId="{27B0C52D-9C74-47ED-856D-218D4CBFD9AE}" type="presParOf" srcId="{40CB7AD9-8B60-45A2-8131-8E069167AE77}" destId="{2EB70C2E-0BD1-45B7-A8CA-C82FF86F336B}" srcOrd="0" destOrd="0" presId="urn:microsoft.com/office/officeart/2008/layout/PictureAccentList"/>
    <dgm:cxn modelId="{49F21B7F-2812-40A1-8C67-B9E7E8FEB4DD}" type="presParOf" srcId="{40CB7AD9-8B60-45A2-8131-8E069167AE77}" destId="{68A13348-C471-446F-B1CD-4EE6911C77D6}" srcOrd="1" destOrd="0" presId="urn:microsoft.com/office/officeart/2008/layout/PictureAccentList"/>
    <dgm:cxn modelId="{EAD5502C-0206-4EA9-A8D3-CE6D239555E4}" type="presParOf" srcId="{BB964428-DF70-4D7F-AE63-E54F1609A727}" destId="{B723F3A0-66FA-4FAE-A9F9-7F785F8F3F52}" srcOrd="3" destOrd="0" presId="urn:microsoft.com/office/officeart/2008/layout/PictureAccentList"/>
    <dgm:cxn modelId="{DC1EF0CE-F1C6-4FC5-BD5B-1A6B234C64C6}" type="presParOf" srcId="{B723F3A0-66FA-4FAE-A9F9-7F785F8F3F52}" destId="{DF5CF804-E9E1-4CAD-AAE4-1E46A1BFC64D}" srcOrd="0" destOrd="0" presId="urn:microsoft.com/office/officeart/2008/layout/PictureAccentList"/>
    <dgm:cxn modelId="{495A993F-6A25-45AB-9640-51F757FC115D}" type="presParOf" srcId="{B723F3A0-66FA-4FAE-A9F9-7F785F8F3F52}" destId="{B497C448-A34B-4166-9CFE-B827BA9EF45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FBC9F195-15CD-410B-9112-AAA14F15B436}"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n-US"/>
        </a:p>
      </dgm:t>
    </dgm:pt>
    <dgm:pt modelId="{1A5712FA-3277-4C68-9F6D-591E9E166BB0}">
      <dgm:prSet phldrT="[Text]"/>
      <dgm:spPr/>
      <dgm:t>
        <a:bodyPr/>
        <a:lstStyle/>
        <a:p>
          <a:r>
            <a:rPr lang="en-US"/>
            <a:t>Weather?</a:t>
          </a:r>
        </a:p>
      </dgm:t>
    </dgm:pt>
    <dgm:pt modelId="{64661341-EE18-44DF-81D1-A4D52960A039}" type="parTrans" cxnId="{90F29DA2-70FA-4B61-B7B6-87762927FDF7}">
      <dgm:prSet/>
      <dgm:spPr/>
      <dgm:t>
        <a:bodyPr/>
        <a:lstStyle/>
        <a:p>
          <a:endParaRPr lang="en-US"/>
        </a:p>
      </dgm:t>
    </dgm:pt>
    <dgm:pt modelId="{D751E61A-2311-410A-AD3F-C1D6782FB1D1}" type="sibTrans" cxnId="{90F29DA2-70FA-4B61-B7B6-87762927FDF7}">
      <dgm:prSet/>
      <dgm:spPr/>
      <dgm:t>
        <a:bodyPr/>
        <a:lstStyle/>
        <a:p>
          <a:endParaRPr lang="en-US"/>
        </a:p>
      </dgm:t>
    </dgm:pt>
    <dgm:pt modelId="{5E7A3593-F901-4040-A9F3-008D751F6FD5}">
      <dgm:prSet phldrT="[Text]"/>
      <dgm:spPr/>
      <dgm:t>
        <a:bodyPr/>
        <a:lstStyle/>
        <a:p>
          <a:r>
            <a:rPr lang="en-US"/>
            <a:t>Nearby Operations?</a:t>
          </a:r>
        </a:p>
      </dgm:t>
    </dgm:pt>
    <dgm:pt modelId="{E3CF4D1F-3C04-4394-A35D-B4A1578ABD02}" type="parTrans" cxnId="{DB57B811-89D4-495E-8530-1B3482A3EA0D}">
      <dgm:prSet/>
      <dgm:spPr/>
      <dgm:t>
        <a:bodyPr/>
        <a:lstStyle/>
        <a:p>
          <a:endParaRPr lang="en-US"/>
        </a:p>
      </dgm:t>
    </dgm:pt>
    <dgm:pt modelId="{A9F1500B-A450-4310-A69C-F47C8AEF4D08}" type="sibTrans" cxnId="{DB57B811-89D4-495E-8530-1B3482A3EA0D}">
      <dgm:prSet/>
      <dgm:spPr/>
      <dgm:t>
        <a:bodyPr/>
        <a:lstStyle/>
        <a:p>
          <a:endParaRPr lang="en-US"/>
        </a:p>
      </dgm:t>
    </dgm:pt>
    <dgm:pt modelId="{384C08C0-45BE-4DA2-993B-FF846A37D140}">
      <dgm:prSet phldrT="[Text]"/>
      <dgm:spPr/>
      <dgm:t>
        <a:bodyPr/>
        <a:lstStyle/>
        <a:p>
          <a:r>
            <a:rPr lang="en-US" dirty="0"/>
            <a:t>Wildlife?</a:t>
          </a:r>
        </a:p>
      </dgm:t>
    </dgm:pt>
    <dgm:pt modelId="{7FF0B9E1-BE5D-4997-ACEC-9E2A352BE2CF}" type="parTrans" cxnId="{E73EF481-D7C6-4B8E-BDF8-712F140B2E0F}">
      <dgm:prSet/>
      <dgm:spPr/>
      <dgm:t>
        <a:bodyPr/>
        <a:lstStyle/>
        <a:p>
          <a:endParaRPr lang="en-US"/>
        </a:p>
      </dgm:t>
    </dgm:pt>
    <dgm:pt modelId="{28EC4A8C-75C9-4C2E-B335-36F137377750}" type="sibTrans" cxnId="{E73EF481-D7C6-4B8E-BDF8-712F140B2E0F}">
      <dgm:prSet/>
      <dgm:spPr/>
      <dgm:t>
        <a:bodyPr/>
        <a:lstStyle/>
        <a:p>
          <a:endParaRPr lang="en-US"/>
        </a:p>
      </dgm:t>
    </dgm:pt>
    <dgm:pt modelId="{A2C1D4F9-80EB-4897-B454-01AD85AF4E6C}">
      <dgm:prSet phldrT="[Text]"/>
      <dgm:spPr/>
      <dgm:t>
        <a:bodyPr/>
        <a:lstStyle/>
        <a:p>
          <a:r>
            <a:rPr lang="en-US"/>
            <a:t>Harvesting?</a:t>
          </a:r>
        </a:p>
      </dgm:t>
    </dgm:pt>
    <dgm:pt modelId="{919AB09F-6037-43CF-B2B6-2D5862C91A25}" type="parTrans" cxnId="{B5B14468-D76B-4E63-9C12-71632C12242F}">
      <dgm:prSet/>
      <dgm:spPr/>
      <dgm:t>
        <a:bodyPr/>
        <a:lstStyle/>
        <a:p>
          <a:endParaRPr lang="en-US"/>
        </a:p>
      </dgm:t>
    </dgm:pt>
    <dgm:pt modelId="{37F77820-C257-41ED-ACA6-8F2BEFFAC6A8}" type="sibTrans" cxnId="{B5B14468-D76B-4E63-9C12-71632C12242F}">
      <dgm:prSet/>
      <dgm:spPr/>
      <dgm:t>
        <a:bodyPr/>
        <a:lstStyle/>
        <a:p>
          <a:endParaRPr lang="en-US"/>
        </a:p>
      </dgm:t>
    </dgm:pt>
    <dgm:pt modelId="{B5BCE872-BC29-484C-9B77-2A30F4376E48}">
      <dgm:prSet phldrT="[Text]"/>
      <dgm:spPr/>
      <dgm:t>
        <a:bodyPr/>
        <a:lstStyle/>
        <a:p>
          <a:r>
            <a:rPr lang="en-US" dirty="0"/>
            <a:t>Soil?</a:t>
          </a:r>
        </a:p>
      </dgm:t>
    </dgm:pt>
    <dgm:pt modelId="{0D66ADAD-62D7-4B16-A140-9EA3D344E46A}" type="parTrans" cxnId="{F74D8A26-C685-4980-8F82-D1CB8D1908DB}">
      <dgm:prSet/>
      <dgm:spPr/>
      <dgm:t>
        <a:bodyPr/>
        <a:lstStyle/>
        <a:p>
          <a:endParaRPr lang="en-US"/>
        </a:p>
      </dgm:t>
    </dgm:pt>
    <dgm:pt modelId="{8850165A-0F4D-41A4-ABED-21BFAFEF9870}" type="sibTrans" cxnId="{F74D8A26-C685-4980-8F82-D1CB8D1908DB}">
      <dgm:prSet/>
      <dgm:spPr/>
      <dgm:t>
        <a:bodyPr/>
        <a:lstStyle/>
        <a:p>
          <a:endParaRPr lang="en-US"/>
        </a:p>
      </dgm:t>
    </dgm:pt>
    <dgm:pt modelId="{F20E42BE-050A-490F-B88A-C146016D6FAC}">
      <dgm:prSet phldrT="[Text]"/>
      <dgm:spPr/>
      <dgm:t>
        <a:bodyPr/>
        <a:lstStyle/>
        <a:p>
          <a:r>
            <a:rPr lang="en-US" dirty="0"/>
            <a:t>Soil Amendments?</a:t>
          </a:r>
        </a:p>
      </dgm:t>
    </dgm:pt>
    <dgm:pt modelId="{58CD6ACF-DA46-41DE-B788-32807EA51EF8}" type="parTrans" cxnId="{A0F6FC95-F37B-4175-8D92-6C2C07DB302D}">
      <dgm:prSet/>
      <dgm:spPr/>
      <dgm:t>
        <a:bodyPr/>
        <a:lstStyle/>
        <a:p>
          <a:endParaRPr lang="en-US"/>
        </a:p>
      </dgm:t>
    </dgm:pt>
    <dgm:pt modelId="{A08AF19C-C6D9-4D02-8BD2-0C735F7CD0ED}" type="sibTrans" cxnId="{A0F6FC95-F37B-4175-8D92-6C2C07DB302D}">
      <dgm:prSet/>
      <dgm:spPr/>
      <dgm:t>
        <a:bodyPr/>
        <a:lstStyle/>
        <a:p>
          <a:endParaRPr lang="en-US"/>
        </a:p>
      </dgm:t>
    </dgm:pt>
    <dgm:pt modelId="{A8C44C2D-5225-4AC4-A016-1E2A60175904}">
      <dgm:prSet phldrT="[Text]"/>
      <dgm:spPr/>
      <dgm:t>
        <a:bodyPr/>
        <a:lstStyle/>
        <a:p>
          <a:r>
            <a:rPr lang="en-US" dirty="0"/>
            <a:t>Combination?</a:t>
          </a:r>
        </a:p>
      </dgm:t>
    </dgm:pt>
    <dgm:pt modelId="{A66E3712-BA5B-4A5C-9452-5716A5A76F13}" type="parTrans" cxnId="{9DF5955D-6E48-4C8A-B3A9-D3EB319CAEAB}">
      <dgm:prSet/>
      <dgm:spPr/>
      <dgm:t>
        <a:bodyPr/>
        <a:lstStyle/>
        <a:p>
          <a:endParaRPr lang="en-US"/>
        </a:p>
      </dgm:t>
    </dgm:pt>
    <dgm:pt modelId="{F16D809E-CC5D-493D-BC06-ECCBDF7EE43B}" type="sibTrans" cxnId="{9DF5955D-6E48-4C8A-B3A9-D3EB319CAEAB}">
      <dgm:prSet/>
      <dgm:spPr/>
      <dgm:t>
        <a:bodyPr/>
        <a:lstStyle/>
        <a:p>
          <a:endParaRPr lang="en-US"/>
        </a:p>
      </dgm:t>
    </dgm:pt>
    <dgm:pt modelId="{883C3872-CE23-43AA-9C08-30087C755F72}">
      <dgm:prSet phldrT="[Text]"/>
      <dgm:spPr/>
      <dgm:t>
        <a:bodyPr/>
        <a:lstStyle/>
        <a:p>
          <a:r>
            <a:rPr lang="en-US" dirty="0"/>
            <a:t>Previous land use?</a:t>
          </a:r>
        </a:p>
      </dgm:t>
    </dgm:pt>
    <dgm:pt modelId="{02522AE7-058E-492C-A94A-1B0081A79D11}" type="parTrans" cxnId="{31554B9F-9FAA-4039-AB1C-D74B6F218D2A}">
      <dgm:prSet/>
      <dgm:spPr/>
      <dgm:t>
        <a:bodyPr/>
        <a:lstStyle/>
        <a:p>
          <a:endParaRPr lang="en-US"/>
        </a:p>
      </dgm:t>
    </dgm:pt>
    <dgm:pt modelId="{A8623539-B9A5-4B74-A935-2D55A843452E}" type="sibTrans" cxnId="{31554B9F-9FAA-4039-AB1C-D74B6F218D2A}">
      <dgm:prSet/>
      <dgm:spPr/>
      <dgm:t>
        <a:bodyPr/>
        <a:lstStyle/>
        <a:p>
          <a:endParaRPr lang="en-US"/>
        </a:p>
      </dgm:t>
    </dgm:pt>
    <dgm:pt modelId="{81B6F162-65B7-4831-BD67-FB8360E6A948}" type="pres">
      <dgm:prSet presAssocID="{FBC9F195-15CD-410B-9112-AAA14F15B436}" presName="Name0" presStyleCnt="0">
        <dgm:presLayoutVars>
          <dgm:dir/>
          <dgm:resizeHandles val="exact"/>
        </dgm:presLayoutVars>
      </dgm:prSet>
      <dgm:spPr/>
    </dgm:pt>
    <dgm:pt modelId="{3AFEC07D-D434-4AD1-A2F4-B355045827E9}" type="pres">
      <dgm:prSet presAssocID="{1A5712FA-3277-4C68-9F6D-591E9E166BB0}" presName="compNode" presStyleCnt="0"/>
      <dgm:spPr/>
    </dgm:pt>
    <dgm:pt modelId="{41E18453-CE67-4426-9CC7-05B94E3AD780}" type="pres">
      <dgm:prSet presAssocID="{1A5712FA-3277-4C68-9F6D-591E9E166BB0}" presName="pictRect" presStyleLbl="node1" presStyleIdx="0" presStyleCnt="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12EBC9A-66ED-47BA-B826-11F908DE5A00}" type="pres">
      <dgm:prSet presAssocID="{1A5712FA-3277-4C68-9F6D-591E9E166BB0}" presName="textRect" presStyleLbl="revTx" presStyleIdx="0" presStyleCnt="8">
        <dgm:presLayoutVars>
          <dgm:bulletEnabled val="1"/>
        </dgm:presLayoutVars>
      </dgm:prSet>
      <dgm:spPr/>
    </dgm:pt>
    <dgm:pt modelId="{B21D32DB-F254-43AC-A968-D3B322C33C1E}" type="pres">
      <dgm:prSet presAssocID="{D751E61A-2311-410A-AD3F-C1D6782FB1D1}" presName="sibTrans" presStyleLbl="sibTrans2D1" presStyleIdx="0" presStyleCnt="0"/>
      <dgm:spPr/>
    </dgm:pt>
    <dgm:pt modelId="{FF89AF47-DF93-4FCD-8239-E621CD1770CF}" type="pres">
      <dgm:prSet presAssocID="{5E7A3593-F901-4040-A9F3-008D751F6FD5}" presName="compNode" presStyleCnt="0"/>
      <dgm:spPr/>
    </dgm:pt>
    <dgm:pt modelId="{0BAC276F-7B07-47C2-9255-AAA212534555}" type="pres">
      <dgm:prSet presAssocID="{5E7A3593-F901-4040-A9F3-008D751F6FD5}" presName="pictRect" presStyleLbl="node1" presStyleIdx="1" presStyleCnt="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E0020451-5074-4414-8DE2-226A393C3787}" type="pres">
      <dgm:prSet presAssocID="{5E7A3593-F901-4040-A9F3-008D751F6FD5}" presName="textRect" presStyleLbl="revTx" presStyleIdx="1" presStyleCnt="8">
        <dgm:presLayoutVars>
          <dgm:bulletEnabled val="1"/>
        </dgm:presLayoutVars>
      </dgm:prSet>
      <dgm:spPr/>
    </dgm:pt>
    <dgm:pt modelId="{5AE99967-07AE-4DCE-8B3C-C11C31B3F6E2}" type="pres">
      <dgm:prSet presAssocID="{A9F1500B-A450-4310-A69C-F47C8AEF4D08}" presName="sibTrans" presStyleLbl="sibTrans2D1" presStyleIdx="0" presStyleCnt="0"/>
      <dgm:spPr/>
    </dgm:pt>
    <dgm:pt modelId="{27AF5076-0CCA-45DE-B7D0-C2AD07B65ED0}" type="pres">
      <dgm:prSet presAssocID="{384C08C0-45BE-4DA2-993B-FF846A37D140}" presName="compNode" presStyleCnt="0"/>
      <dgm:spPr/>
    </dgm:pt>
    <dgm:pt modelId="{5522A7ED-57D5-4F67-97C7-CEDE5832094B}" type="pres">
      <dgm:prSet presAssocID="{384C08C0-45BE-4DA2-993B-FF846A37D140}" presName="pictRect" presStyleLbl="node1" presStyleIdx="2" presStyleCnt="8"/>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174A4559-B110-4DF5-AFA2-6DEB29D02AA5}" type="pres">
      <dgm:prSet presAssocID="{384C08C0-45BE-4DA2-993B-FF846A37D140}" presName="textRect" presStyleLbl="revTx" presStyleIdx="2" presStyleCnt="8">
        <dgm:presLayoutVars>
          <dgm:bulletEnabled val="1"/>
        </dgm:presLayoutVars>
      </dgm:prSet>
      <dgm:spPr/>
    </dgm:pt>
    <dgm:pt modelId="{8436DC40-8224-4755-B363-7690E47ECD62}" type="pres">
      <dgm:prSet presAssocID="{28EC4A8C-75C9-4C2E-B335-36F137377750}" presName="sibTrans" presStyleLbl="sibTrans2D1" presStyleIdx="0" presStyleCnt="0"/>
      <dgm:spPr/>
    </dgm:pt>
    <dgm:pt modelId="{D2CC2BA2-6933-4F96-8F84-EADE200864E5}" type="pres">
      <dgm:prSet presAssocID="{A2C1D4F9-80EB-4897-B454-01AD85AF4E6C}" presName="compNode" presStyleCnt="0"/>
      <dgm:spPr/>
    </dgm:pt>
    <dgm:pt modelId="{4736CDDD-EA85-4800-9877-4646F7F712EC}" type="pres">
      <dgm:prSet presAssocID="{A2C1D4F9-80EB-4897-B454-01AD85AF4E6C}" presName="pictRect" presStyleLbl="node1" presStyleIdx="3" presStyleCnt="8"/>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A3F8F7F2-3AE7-44D8-9E7B-52541A56A55A}" type="pres">
      <dgm:prSet presAssocID="{A2C1D4F9-80EB-4897-B454-01AD85AF4E6C}" presName="textRect" presStyleLbl="revTx" presStyleIdx="3" presStyleCnt="8">
        <dgm:presLayoutVars>
          <dgm:bulletEnabled val="1"/>
        </dgm:presLayoutVars>
      </dgm:prSet>
      <dgm:spPr/>
    </dgm:pt>
    <dgm:pt modelId="{16919B85-A523-4BFC-B1B3-5235519119C7}" type="pres">
      <dgm:prSet presAssocID="{37F77820-C257-41ED-ACA6-8F2BEFFAC6A8}" presName="sibTrans" presStyleLbl="sibTrans2D1" presStyleIdx="0" presStyleCnt="0"/>
      <dgm:spPr/>
    </dgm:pt>
    <dgm:pt modelId="{672694BA-60C4-4935-A4F0-1B5966ABAE3A}" type="pres">
      <dgm:prSet presAssocID="{F20E42BE-050A-490F-B88A-C146016D6FAC}" presName="compNode" presStyleCnt="0"/>
      <dgm:spPr/>
    </dgm:pt>
    <dgm:pt modelId="{48620DD8-6D76-4083-805B-FE837EB08DC8}" type="pres">
      <dgm:prSet presAssocID="{F20E42BE-050A-490F-B88A-C146016D6FAC}" presName="pictRect" presStyleLbl="node1" presStyleIdx="4" presStyleCnt="8"/>
      <dgm:spPr>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00A5C9DC-9B12-490A-8458-9F3DD6F2D5D4}" type="pres">
      <dgm:prSet presAssocID="{F20E42BE-050A-490F-B88A-C146016D6FAC}" presName="textRect" presStyleLbl="revTx" presStyleIdx="4" presStyleCnt="8">
        <dgm:presLayoutVars>
          <dgm:bulletEnabled val="1"/>
        </dgm:presLayoutVars>
      </dgm:prSet>
      <dgm:spPr/>
    </dgm:pt>
    <dgm:pt modelId="{FE624A33-D9A5-49B8-8452-49059D63B2AD}" type="pres">
      <dgm:prSet presAssocID="{A08AF19C-C6D9-4D02-8BD2-0C735F7CD0ED}" presName="sibTrans" presStyleLbl="sibTrans2D1" presStyleIdx="0" presStyleCnt="0"/>
      <dgm:spPr/>
    </dgm:pt>
    <dgm:pt modelId="{A13E952D-AC84-4619-B9BE-D170AC893563}" type="pres">
      <dgm:prSet presAssocID="{B5BCE872-BC29-484C-9B77-2A30F4376E48}" presName="compNode" presStyleCnt="0"/>
      <dgm:spPr/>
    </dgm:pt>
    <dgm:pt modelId="{82FA7B04-C314-4317-AC36-B99AC8D0172B}" type="pres">
      <dgm:prSet presAssocID="{B5BCE872-BC29-484C-9B77-2A30F4376E48}" presName="pictRect" presStyleLbl="node1" presStyleIdx="5" presStyleCnt="8"/>
      <dgm:spPr>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027FB2FA-87C4-4342-BEFF-C2BFF3B09634}" type="pres">
      <dgm:prSet presAssocID="{B5BCE872-BC29-484C-9B77-2A30F4376E48}" presName="textRect" presStyleLbl="revTx" presStyleIdx="5" presStyleCnt="8">
        <dgm:presLayoutVars>
          <dgm:bulletEnabled val="1"/>
        </dgm:presLayoutVars>
      </dgm:prSet>
      <dgm:spPr/>
    </dgm:pt>
    <dgm:pt modelId="{EEE17E1B-FC4B-4A53-BF66-A7960CFD5453}" type="pres">
      <dgm:prSet presAssocID="{8850165A-0F4D-41A4-ABED-21BFAFEF9870}" presName="sibTrans" presStyleLbl="sibTrans2D1" presStyleIdx="0" presStyleCnt="0"/>
      <dgm:spPr/>
    </dgm:pt>
    <dgm:pt modelId="{1B11CE81-66EC-4C47-B3D9-569151D64F0F}" type="pres">
      <dgm:prSet presAssocID="{883C3872-CE23-43AA-9C08-30087C755F72}" presName="compNode" presStyleCnt="0"/>
      <dgm:spPr/>
    </dgm:pt>
    <dgm:pt modelId="{44D9E780-3E0E-45A0-81D9-734447F60286}" type="pres">
      <dgm:prSet presAssocID="{883C3872-CE23-43AA-9C08-30087C755F72}" presName="pictRect" presStyleLbl="node1" presStyleIdx="6" presStyleCnt="8"/>
      <dgm:spPr>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AAA99543-4A88-4868-B174-92C79BC246C3}" type="pres">
      <dgm:prSet presAssocID="{883C3872-CE23-43AA-9C08-30087C755F72}" presName="textRect" presStyleLbl="revTx" presStyleIdx="6" presStyleCnt="8">
        <dgm:presLayoutVars>
          <dgm:bulletEnabled val="1"/>
        </dgm:presLayoutVars>
      </dgm:prSet>
      <dgm:spPr/>
    </dgm:pt>
    <dgm:pt modelId="{04FAA7D6-B45A-46D2-997F-A6F40DF1353E}" type="pres">
      <dgm:prSet presAssocID="{A8623539-B9A5-4B74-A935-2D55A843452E}" presName="sibTrans" presStyleLbl="sibTrans2D1" presStyleIdx="0" presStyleCnt="0"/>
      <dgm:spPr/>
    </dgm:pt>
    <dgm:pt modelId="{6A98F775-F193-4A6E-82A9-74AA163E8FB5}" type="pres">
      <dgm:prSet presAssocID="{A8C44C2D-5225-4AC4-A016-1E2A60175904}" presName="compNode" presStyleCnt="0"/>
      <dgm:spPr/>
    </dgm:pt>
    <dgm:pt modelId="{7031C9BE-3F9C-4837-B3FD-33A0AF567A31}" type="pres">
      <dgm:prSet presAssocID="{A8C44C2D-5225-4AC4-A016-1E2A60175904}" presName="pictRect" presStyleLbl="node1" presStyleIdx="7" presStyleCnt="8"/>
      <dgm:spPr>
        <a:blipFill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pt>
    <dgm:pt modelId="{85C44D22-DB00-48F4-935A-D73C072FF958}" type="pres">
      <dgm:prSet presAssocID="{A8C44C2D-5225-4AC4-A016-1E2A60175904}" presName="textRect" presStyleLbl="revTx" presStyleIdx="7" presStyleCnt="8">
        <dgm:presLayoutVars>
          <dgm:bulletEnabled val="1"/>
        </dgm:presLayoutVars>
      </dgm:prSet>
      <dgm:spPr/>
    </dgm:pt>
  </dgm:ptLst>
  <dgm:cxnLst>
    <dgm:cxn modelId="{A321900A-6EE3-4E88-B28E-E28BB0FF28EE}" type="presOf" srcId="{A8C44C2D-5225-4AC4-A016-1E2A60175904}" destId="{85C44D22-DB00-48F4-935A-D73C072FF958}" srcOrd="0" destOrd="0" presId="urn:microsoft.com/office/officeart/2005/8/layout/pList1"/>
    <dgm:cxn modelId="{DB57B811-89D4-495E-8530-1B3482A3EA0D}" srcId="{FBC9F195-15CD-410B-9112-AAA14F15B436}" destId="{5E7A3593-F901-4040-A9F3-008D751F6FD5}" srcOrd="1" destOrd="0" parTransId="{E3CF4D1F-3C04-4394-A35D-B4A1578ABD02}" sibTransId="{A9F1500B-A450-4310-A69C-F47C8AEF4D08}"/>
    <dgm:cxn modelId="{DA729217-6644-4429-B48F-E21DC5470E00}" type="presOf" srcId="{1A5712FA-3277-4C68-9F6D-591E9E166BB0}" destId="{B12EBC9A-66ED-47BA-B826-11F908DE5A00}" srcOrd="0" destOrd="0" presId="urn:microsoft.com/office/officeart/2005/8/layout/pList1"/>
    <dgm:cxn modelId="{F74D8A26-C685-4980-8F82-D1CB8D1908DB}" srcId="{FBC9F195-15CD-410B-9112-AAA14F15B436}" destId="{B5BCE872-BC29-484C-9B77-2A30F4376E48}" srcOrd="5" destOrd="0" parTransId="{0D66ADAD-62D7-4B16-A140-9EA3D344E46A}" sibTransId="{8850165A-0F4D-41A4-ABED-21BFAFEF9870}"/>
    <dgm:cxn modelId="{CC732431-2257-48FD-80CE-AE5B00682E22}" type="presOf" srcId="{B5BCE872-BC29-484C-9B77-2A30F4376E48}" destId="{027FB2FA-87C4-4342-BEFF-C2BFF3B09634}" srcOrd="0" destOrd="0" presId="urn:microsoft.com/office/officeart/2005/8/layout/pList1"/>
    <dgm:cxn modelId="{9DF5955D-6E48-4C8A-B3A9-D3EB319CAEAB}" srcId="{FBC9F195-15CD-410B-9112-AAA14F15B436}" destId="{A8C44C2D-5225-4AC4-A016-1E2A60175904}" srcOrd="7" destOrd="0" parTransId="{A66E3712-BA5B-4A5C-9452-5716A5A76F13}" sibTransId="{F16D809E-CC5D-493D-BC06-ECCBDF7EE43B}"/>
    <dgm:cxn modelId="{1503E741-022D-4100-863D-6299A1091560}" type="presOf" srcId="{F20E42BE-050A-490F-B88A-C146016D6FAC}" destId="{00A5C9DC-9B12-490A-8458-9F3DD6F2D5D4}" srcOrd="0" destOrd="0" presId="urn:microsoft.com/office/officeart/2005/8/layout/pList1"/>
    <dgm:cxn modelId="{846C4247-B951-4E46-AA40-03AF6B640167}" type="presOf" srcId="{28EC4A8C-75C9-4C2E-B335-36F137377750}" destId="{8436DC40-8224-4755-B363-7690E47ECD62}" srcOrd="0" destOrd="0" presId="urn:microsoft.com/office/officeart/2005/8/layout/pList1"/>
    <dgm:cxn modelId="{B5B14468-D76B-4E63-9C12-71632C12242F}" srcId="{FBC9F195-15CD-410B-9112-AAA14F15B436}" destId="{A2C1D4F9-80EB-4897-B454-01AD85AF4E6C}" srcOrd="3" destOrd="0" parTransId="{919AB09F-6037-43CF-B2B6-2D5862C91A25}" sibTransId="{37F77820-C257-41ED-ACA6-8F2BEFFAC6A8}"/>
    <dgm:cxn modelId="{F7C40B4C-3A02-4E0F-9E2A-CCD57E571555}" type="presOf" srcId="{A2C1D4F9-80EB-4897-B454-01AD85AF4E6C}" destId="{A3F8F7F2-3AE7-44D8-9E7B-52541A56A55A}" srcOrd="0" destOrd="0" presId="urn:microsoft.com/office/officeart/2005/8/layout/pList1"/>
    <dgm:cxn modelId="{48390A73-6682-4A15-A40E-88B2B77B3992}" type="presOf" srcId="{A9F1500B-A450-4310-A69C-F47C8AEF4D08}" destId="{5AE99967-07AE-4DCE-8B3C-C11C31B3F6E2}" srcOrd="0" destOrd="0" presId="urn:microsoft.com/office/officeart/2005/8/layout/pList1"/>
    <dgm:cxn modelId="{88181D7C-111F-4FA5-9EE1-7510FB070D28}" type="presOf" srcId="{5E7A3593-F901-4040-A9F3-008D751F6FD5}" destId="{E0020451-5074-4414-8DE2-226A393C3787}" srcOrd="0" destOrd="0" presId="urn:microsoft.com/office/officeart/2005/8/layout/pList1"/>
    <dgm:cxn modelId="{7E31DC7E-8577-4FB5-818F-FA6E7E7C4824}" type="presOf" srcId="{384C08C0-45BE-4DA2-993B-FF846A37D140}" destId="{174A4559-B110-4DF5-AFA2-6DEB29D02AA5}" srcOrd="0" destOrd="0" presId="urn:microsoft.com/office/officeart/2005/8/layout/pList1"/>
    <dgm:cxn modelId="{E73EF481-D7C6-4B8E-BDF8-712F140B2E0F}" srcId="{FBC9F195-15CD-410B-9112-AAA14F15B436}" destId="{384C08C0-45BE-4DA2-993B-FF846A37D140}" srcOrd="2" destOrd="0" parTransId="{7FF0B9E1-BE5D-4997-ACEC-9E2A352BE2CF}" sibTransId="{28EC4A8C-75C9-4C2E-B335-36F137377750}"/>
    <dgm:cxn modelId="{83C3CF89-9D4C-4A5C-8569-3D1AC78707CD}" type="presOf" srcId="{37F77820-C257-41ED-ACA6-8F2BEFFAC6A8}" destId="{16919B85-A523-4BFC-B1B3-5235519119C7}" srcOrd="0" destOrd="0" presId="urn:microsoft.com/office/officeart/2005/8/layout/pList1"/>
    <dgm:cxn modelId="{D04A5995-141F-406D-AC20-2C1A25311C05}" type="presOf" srcId="{883C3872-CE23-43AA-9C08-30087C755F72}" destId="{AAA99543-4A88-4868-B174-92C79BC246C3}" srcOrd="0" destOrd="0" presId="urn:microsoft.com/office/officeart/2005/8/layout/pList1"/>
    <dgm:cxn modelId="{A0F6FC95-F37B-4175-8D92-6C2C07DB302D}" srcId="{FBC9F195-15CD-410B-9112-AAA14F15B436}" destId="{F20E42BE-050A-490F-B88A-C146016D6FAC}" srcOrd="4" destOrd="0" parTransId="{58CD6ACF-DA46-41DE-B788-32807EA51EF8}" sibTransId="{A08AF19C-C6D9-4D02-8BD2-0C735F7CD0ED}"/>
    <dgm:cxn modelId="{76D3DE9A-63A7-4A1C-8927-F46B6F4614E0}" type="presOf" srcId="{A8623539-B9A5-4B74-A935-2D55A843452E}" destId="{04FAA7D6-B45A-46D2-997F-A6F40DF1353E}" srcOrd="0" destOrd="0" presId="urn:microsoft.com/office/officeart/2005/8/layout/pList1"/>
    <dgm:cxn modelId="{31554B9F-9FAA-4039-AB1C-D74B6F218D2A}" srcId="{FBC9F195-15CD-410B-9112-AAA14F15B436}" destId="{883C3872-CE23-43AA-9C08-30087C755F72}" srcOrd="6" destOrd="0" parTransId="{02522AE7-058E-492C-A94A-1B0081A79D11}" sibTransId="{A8623539-B9A5-4B74-A935-2D55A843452E}"/>
    <dgm:cxn modelId="{90F29DA2-70FA-4B61-B7B6-87762927FDF7}" srcId="{FBC9F195-15CD-410B-9112-AAA14F15B436}" destId="{1A5712FA-3277-4C68-9F6D-591E9E166BB0}" srcOrd="0" destOrd="0" parTransId="{64661341-EE18-44DF-81D1-A4D52960A039}" sibTransId="{D751E61A-2311-410A-AD3F-C1D6782FB1D1}"/>
    <dgm:cxn modelId="{1595EEA9-AF11-40FE-B67C-4C34C360E470}" type="presOf" srcId="{A08AF19C-C6D9-4D02-8BD2-0C735F7CD0ED}" destId="{FE624A33-D9A5-49B8-8452-49059D63B2AD}" srcOrd="0" destOrd="0" presId="urn:microsoft.com/office/officeart/2005/8/layout/pList1"/>
    <dgm:cxn modelId="{9CD8DCC6-F608-4B38-B2D5-DD5FA1579E1A}" type="presOf" srcId="{D751E61A-2311-410A-AD3F-C1D6782FB1D1}" destId="{B21D32DB-F254-43AC-A968-D3B322C33C1E}" srcOrd="0" destOrd="0" presId="urn:microsoft.com/office/officeart/2005/8/layout/pList1"/>
    <dgm:cxn modelId="{AC503BD1-7DED-4B46-8BF0-BAEDAC472C1A}" type="presOf" srcId="{8850165A-0F4D-41A4-ABED-21BFAFEF9870}" destId="{EEE17E1B-FC4B-4A53-BF66-A7960CFD5453}" srcOrd="0" destOrd="0" presId="urn:microsoft.com/office/officeart/2005/8/layout/pList1"/>
    <dgm:cxn modelId="{47DBF4E5-29F7-4A60-9C20-E84BB507D7E5}" type="presOf" srcId="{FBC9F195-15CD-410B-9112-AAA14F15B436}" destId="{81B6F162-65B7-4831-BD67-FB8360E6A948}" srcOrd="0" destOrd="0" presId="urn:microsoft.com/office/officeart/2005/8/layout/pList1"/>
    <dgm:cxn modelId="{9E02DAD9-F2B6-4F27-A3F7-684967AF6E7F}" type="presParOf" srcId="{81B6F162-65B7-4831-BD67-FB8360E6A948}" destId="{3AFEC07D-D434-4AD1-A2F4-B355045827E9}" srcOrd="0" destOrd="0" presId="urn:microsoft.com/office/officeart/2005/8/layout/pList1"/>
    <dgm:cxn modelId="{7FD9A4E1-C372-4FA1-BF2A-0688E92E6A23}" type="presParOf" srcId="{3AFEC07D-D434-4AD1-A2F4-B355045827E9}" destId="{41E18453-CE67-4426-9CC7-05B94E3AD780}" srcOrd="0" destOrd="0" presId="urn:microsoft.com/office/officeart/2005/8/layout/pList1"/>
    <dgm:cxn modelId="{CA71D9AC-B9F3-49ED-85EC-5EBEBFAC7C84}" type="presParOf" srcId="{3AFEC07D-D434-4AD1-A2F4-B355045827E9}" destId="{B12EBC9A-66ED-47BA-B826-11F908DE5A00}" srcOrd="1" destOrd="0" presId="urn:microsoft.com/office/officeart/2005/8/layout/pList1"/>
    <dgm:cxn modelId="{7D9BBEE0-29D4-494F-B8AA-88E438F57BA6}" type="presParOf" srcId="{81B6F162-65B7-4831-BD67-FB8360E6A948}" destId="{B21D32DB-F254-43AC-A968-D3B322C33C1E}" srcOrd="1" destOrd="0" presId="urn:microsoft.com/office/officeart/2005/8/layout/pList1"/>
    <dgm:cxn modelId="{AEE34A4F-7F97-4D18-BF14-4708A71804B0}" type="presParOf" srcId="{81B6F162-65B7-4831-BD67-FB8360E6A948}" destId="{FF89AF47-DF93-4FCD-8239-E621CD1770CF}" srcOrd="2" destOrd="0" presId="urn:microsoft.com/office/officeart/2005/8/layout/pList1"/>
    <dgm:cxn modelId="{6DDD70DA-318D-447B-AB93-A66F413B7C7D}" type="presParOf" srcId="{FF89AF47-DF93-4FCD-8239-E621CD1770CF}" destId="{0BAC276F-7B07-47C2-9255-AAA212534555}" srcOrd="0" destOrd="0" presId="urn:microsoft.com/office/officeart/2005/8/layout/pList1"/>
    <dgm:cxn modelId="{8FC168CC-2997-479A-8972-4C79048D5D7C}" type="presParOf" srcId="{FF89AF47-DF93-4FCD-8239-E621CD1770CF}" destId="{E0020451-5074-4414-8DE2-226A393C3787}" srcOrd="1" destOrd="0" presId="urn:microsoft.com/office/officeart/2005/8/layout/pList1"/>
    <dgm:cxn modelId="{1414013B-F68C-4CF1-8920-BEAE5C1F6FA6}" type="presParOf" srcId="{81B6F162-65B7-4831-BD67-FB8360E6A948}" destId="{5AE99967-07AE-4DCE-8B3C-C11C31B3F6E2}" srcOrd="3" destOrd="0" presId="urn:microsoft.com/office/officeart/2005/8/layout/pList1"/>
    <dgm:cxn modelId="{F266652F-759B-452F-8294-ABC1EF387629}" type="presParOf" srcId="{81B6F162-65B7-4831-BD67-FB8360E6A948}" destId="{27AF5076-0CCA-45DE-B7D0-C2AD07B65ED0}" srcOrd="4" destOrd="0" presId="urn:microsoft.com/office/officeart/2005/8/layout/pList1"/>
    <dgm:cxn modelId="{D5A556E9-AB95-48CD-BD8C-3DC5A90460E8}" type="presParOf" srcId="{27AF5076-0CCA-45DE-B7D0-C2AD07B65ED0}" destId="{5522A7ED-57D5-4F67-97C7-CEDE5832094B}" srcOrd="0" destOrd="0" presId="urn:microsoft.com/office/officeart/2005/8/layout/pList1"/>
    <dgm:cxn modelId="{3473299F-747A-4919-ADD9-6995401475A9}" type="presParOf" srcId="{27AF5076-0CCA-45DE-B7D0-C2AD07B65ED0}" destId="{174A4559-B110-4DF5-AFA2-6DEB29D02AA5}" srcOrd="1" destOrd="0" presId="urn:microsoft.com/office/officeart/2005/8/layout/pList1"/>
    <dgm:cxn modelId="{45C2F2CE-B47B-422B-873F-EB34A7C1BD52}" type="presParOf" srcId="{81B6F162-65B7-4831-BD67-FB8360E6A948}" destId="{8436DC40-8224-4755-B363-7690E47ECD62}" srcOrd="5" destOrd="0" presId="urn:microsoft.com/office/officeart/2005/8/layout/pList1"/>
    <dgm:cxn modelId="{F6BE5838-C0F8-4508-8298-0166182E37B3}" type="presParOf" srcId="{81B6F162-65B7-4831-BD67-FB8360E6A948}" destId="{D2CC2BA2-6933-4F96-8F84-EADE200864E5}" srcOrd="6" destOrd="0" presId="urn:microsoft.com/office/officeart/2005/8/layout/pList1"/>
    <dgm:cxn modelId="{91558BE4-07B8-4120-8690-5A34208B97BA}" type="presParOf" srcId="{D2CC2BA2-6933-4F96-8F84-EADE200864E5}" destId="{4736CDDD-EA85-4800-9877-4646F7F712EC}" srcOrd="0" destOrd="0" presId="urn:microsoft.com/office/officeart/2005/8/layout/pList1"/>
    <dgm:cxn modelId="{5BAAAC49-5473-42C0-9253-CAE252434CFA}" type="presParOf" srcId="{D2CC2BA2-6933-4F96-8F84-EADE200864E5}" destId="{A3F8F7F2-3AE7-44D8-9E7B-52541A56A55A}" srcOrd="1" destOrd="0" presId="urn:microsoft.com/office/officeart/2005/8/layout/pList1"/>
    <dgm:cxn modelId="{FE3D2CBB-F23B-41DD-BF2E-E3B70D31CDA9}" type="presParOf" srcId="{81B6F162-65B7-4831-BD67-FB8360E6A948}" destId="{16919B85-A523-4BFC-B1B3-5235519119C7}" srcOrd="7" destOrd="0" presId="urn:microsoft.com/office/officeart/2005/8/layout/pList1"/>
    <dgm:cxn modelId="{A3A81833-69D1-4BF4-A889-CC0B8A96777D}" type="presParOf" srcId="{81B6F162-65B7-4831-BD67-FB8360E6A948}" destId="{672694BA-60C4-4935-A4F0-1B5966ABAE3A}" srcOrd="8" destOrd="0" presId="urn:microsoft.com/office/officeart/2005/8/layout/pList1"/>
    <dgm:cxn modelId="{322DC182-6683-4B8E-8F12-F4C1F3694D44}" type="presParOf" srcId="{672694BA-60C4-4935-A4F0-1B5966ABAE3A}" destId="{48620DD8-6D76-4083-805B-FE837EB08DC8}" srcOrd="0" destOrd="0" presId="urn:microsoft.com/office/officeart/2005/8/layout/pList1"/>
    <dgm:cxn modelId="{A8B326C5-DFA5-42BF-9785-78908A889900}" type="presParOf" srcId="{672694BA-60C4-4935-A4F0-1B5966ABAE3A}" destId="{00A5C9DC-9B12-490A-8458-9F3DD6F2D5D4}" srcOrd="1" destOrd="0" presId="urn:microsoft.com/office/officeart/2005/8/layout/pList1"/>
    <dgm:cxn modelId="{FB5E32C8-38F9-431C-ACE6-CD6D257588DF}" type="presParOf" srcId="{81B6F162-65B7-4831-BD67-FB8360E6A948}" destId="{FE624A33-D9A5-49B8-8452-49059D63B2AD}" srcOrd="9" destOrd="0" presId="urn:microsoft.com/office/officeart/2005/8/layout/pList1"/>
    <dgm:cxn modelId="{0F153A2E-D80B-4C39-8055-9AD15DCB91E8}" type="presParOf" srcId="{81B6F162-65B7-4831-BD67-FB8360E6A948}" destId="{A13E952D-AC84-4619-B9BE-D170AC893563}" srcOrd="10" destOrd="0" presId="urn:microsoft.com/office/officeart/2005/8/layout/pList1"/>
    <dgm:cxn modelId="{61A92190-AFD0-401A-B3DD-A515DDA0838C}" type="presParOf" srcId="{A13E952D-AC84-4619-B9BE-D170AC893563}" destId="{82FA7B04-C314-4317-AC36-B99AC8D0172B}" srcOrd="0" destOrd="0" presId="urn:microsoft.com/office/officeart/2005/8/layout/pList1"/>
    <dgm:cxn modelId="{5A73086A-ECDD-4222-A7F1-5274A1967CC4}" type="presParOf" srcId="{A13E952D-AC84-4619-B9BE-D170AC893563}" destId="{027FB2FA-87C4-4342-BEFF-C2BFF3B09634}" srcOrd="1" destOrd="0" presId="urn:microsoft.com/office/officeart/2005/8/layout/pList1"/>
    <dgm:cxn modelId="{4C6A4D59-773E-4273-9824-A2A3AA55C4F8}" type="presParOf" srcId="{81B6F162-65B7-4831-BD67-FB8360E6A948}" destId="{EEE17E1B-FC4B-4A53-BF66-A7960CFD5453}" srcOrd="11" destOrd="0" presId="urn:microsoft.com/office/officeart/2005/8/layout/pList1"/>
    <dgm:cxn modelId="{42520CAE-F536-42D1-9E86-CA44D55E5449}" type="presParOf" srcId="{81B6F162-65B7-4831-BD67-FB8360E6A948}" destId="{1B11CE81-66EC-4C47-B3D9-569151D64F0F}" srcOrd="12" destOrd="0" presId="urn:microsoft.com/office/officeart/2005/8/layout/pList1"/>
    <dgm:cxn modelId="{4178A9A9-4C9C-449C-A160-603F6D7B00D6}" type="presParOf" srcId="{1B11CE81-66EC-4C47-B3D9-569151D64F0F}" destId="{44D9E780-3E0E-45A0-81D9-734447F60286}" srcOrd="0" destOrd="0" presId="urn:microsoft.com/office/officeart/2005/8/layout/pList1"/>
    <dgm:cxn modelId="{07C855F2-0DDE-4057-93C2-169DB0D1F24E}" type="presParOf" srcId="{1B11CE81-66EC-4C47-B3D9-569151D64F0F}" destId="{AAA99543-4A88-4868-B174-92C79BC246C3}" srcOrd="1" destOrd="0" presId="urn:microsoft.com/office/officeart/2005/8/layout/pList1"/>
    <dgm:cxn modelId="{89C6DC30-4228-4238-ABB9-EDBE1601F994}" type="presParOf" srcId="{81B6F162-65B7-4831-BD67-FB8360E6A948}" destId="{04FAA7D6-B45A-46D2-997F-A6F40DF1353E}" srcOrd="13" destOrd="0" presId="urn:microsoft.com/office/officeart/2005/8/layout/pList1"/>
    <dgm:cxn modelId="{0AF55A69-EAB9-4E5D-BBF9-244BE4856F83}" type="presParOf" srcId="{81B6F162-65B7-4831-BD67-FB8360E6A948}" destId="{6A98F775-F193-4A6E-82A9-74AA163E8FB5}" srcOrd="14" destOrd="0" presId="urn:microsoft.com/office/officeart/2005/8/layout/pList1"/>
    <dgm:cxn modelId="{4401EE10-E8B8-4D10-9AED-C640E681CFD1}" type="presParOf" srcId="{6A98F775-F193-4A6E-82A9-74AA163E8FB5}" destId="{7031C9BE-3F9C-4837-B3FD-33A0AF567A31}" srcOrd="0" destOrd="0" presId="urn:microsoft.com/office/officeart/2005/8/layout/pList1"/>
    <dgm:cxn modelId="{6DCEAEE2-37A8-41F9-A622-BA5FBEC8E06C}" type="presParOf" srcId="{6A98F775-F193-4A6E-82A9-74AA163E8FB5}" destId="{85C44D22-DB00-48F4-935A-D73C072FF958}"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750B95-4C4A-4E92-9926-CBCEC64DD04B}">
      <dsp:nvSpPr>
        <dsp:cNvPr id="0" name=""/>
        <dsp:cNvSpPr/>
      </dsp:nvSpPr>
      <dsp:spPr>
        <a:xfrm>
          <a:off x="1157866" y="1191"/>
          <a:ext cx="6004657" cy="907609"/>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a:t>Strains are escalated to a REP strain when:</a:t>
          </a:r>
        </a:p>
      </dsp:txBody>
      <dsp:txXfrm>
        <a:off x="1184449" y="27774"/>
        <a:ext cx="5951491" cy="854443"/>
      </dsp:txXfrm>
    </dsp:sp>
    <dsp:sp modelId="{9451A576-B6F9-4AC7-B2E3-B534A3C08116}">
      <dsp:nvSpPr>
        <dsp:cNvPr id="0" name=""/>
        <dsp:cNvSpPr/>
      </dsp:nvSpPr>
      <dsp:spPr>
        <a:xfrm>
          <a:off x="1157866" y="1072170"/>
          <a:ext cx="907609" cy="907609"/>
        </a:xfrm>
        <a:prstGeom prst="roundRect">
          <a:avLst>
            <a:gd name="adj" fmla="val 16670"/>
          </a:avLst>
        </a:prstGeom>
        <a:blipFill rotWithShape="1">
          <a:blip xmlns:r="http://schemas.openxmlformats.org/officeDocument/2006/relationships" r:embed="rId1" cstate="email">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A23BDD-2806-44AB-B320-BC19D978132F}">
      <dsp:nvSpPr>
        <dsp:cNvPr id="0" name=""/>
        <dsp:cNvSpPr/>
      </dsp:nvSpPr>
      <dsp:spPr>
        <a:xfrm>
          <a:off x="2119932" y="1072170"/>
          <a:ext cx="5042591" cy="907609"/>
        </a:xfrm>
        <a:prstGeom prst="roundRect">
          <a:avLst>
            <a:gd name="adj" fmla="val 1667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Repeated outbreaks</a:t>
          </a:r>
        </a:p>
      </dsp:txBody>
      <dsp:txXfrm>
        <a:off x="2164246" y="1116484"/>
        <a:ext cx="4953963" cy="818981"/>
      </dsp:txXfrm>
    </dsp:sp>
    <dsp:sp modelId="{8DEE9725-00D3-4137-85F3-4900E680C5B7}">
      <dsp:nvSpPr>
        <dsp:cNvPr id="0" name=""/>
        <dsp:cNvSpPr/>
      </dsp:nvSpPr>
      <dsp:spPr>
        <a:xfrm>
          <a:off x="1157866" y="2088692"/>
          <a:ext cx="907609" cy="907609"/>
        </a:xfrm>
        <a:prstGeom prst="roundRect">
          <a:avLst>
            <a:gd name="adj" fmla="val 16670"/>
          </a:avLst>
        </a:prstGeom>
        <a:blipFill rotWithShape="1">
          <a:blip xmlns:r="http://schemas.openxmlformats.org/officeDocument/2006/relationships" r:embed="rId2" cstate="email">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F70FAE-F766-455D-8BA4-B0AC42CCC977}">
      <dsp:nvSpPr>
        <dsp:cNvPr id="0" name=""/>
        <dsp:cNvSpPr/>
      </dsp:nvSpPr>
      <dsp:spPr>
        <a:xfrm>
          <a:off x="2119932" y="2088692"/>
          <a:ext cx="5042591" cy="907609"/>
        </a:xfrm>
        <a:prstGeom prst="roundRect">
          <a:avLst>
            <a:gd name="adj" fmla="val 1667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Concerning resistance patterns</a:t>
          </a:r>
        </a:p>
      </dsp:txBody>
      <dsp:txXfrm>
        <a:off x="2164246" y="2133006"/>
        <a:ext cx="4953963" cy="818981"/>
      </dsp:txXfrm>
    </dsp:sp>
    <dsp:sp modelId="{2EB70C2E-0BD1-45B7-A8CA-C82FF86F336B}">
      <dsp:nvSpPr>
        <dsp:cNvPr id="0" name=""/>
        <dsp:cNvSpPr/>
      </dsp:nvSpPr>
      <dsp:spPr>
        <a:xfrm>
          <a:off x="1157866" y="3105215"/>
          <a:ext cx="907609" cy="907609"/>
        </a:xfrm>
        <a:prstGeom prst="roundRect">
          <a:avLst>
            <a:gd name="adj" fmla="val 16670"/>
          </a:avLst>
        </a:prstGeom>
        <a:blipFill>
          <a:blip xmlns:r="http://schemas.openxmlformats.org/officeDocument/2006/relationships" r:embed="rId3" cstate="email">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A13348-C471-446F-B1CD-4EE6911C77D6}">
      <dsp:nvSpPr>
        <dsp:cNvPr id="0" name=""/>
        <dsp:cNvSpPr/>
      </dsp:nvSpPr>
      <dsp:spPr>
        <a:xfrm>
          <a:off x="2119932" y="3105215"/>
          <a:ext cx="5042591" cy="907609"/>
        </a:xfrm>
        <a:prstGeom prst="roundRect">
          <a:avLst>
            <a:gd name="adj" fmla="val 1667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Presence of non-clinical isolates</a:t>
          </a:r>
        </a:p>
      </dsp:txBody>
      <dsp:txXfrm>
        <a:off x="2164246" y="3149529"/>
        <a:ext cx="4953963" cy="818981"/>
      </dsp:txXfrm>
    </dsp:sp>
    <dsp:sp modelId="{DF5CF804-E9E1-4CAD-AAE4-1E46A1BFC64D}">
      <dsp:nvSpPr>
        <dsp:cNvPr id="0" name=""/>
        <dsp:cNvSpPr/>
      </dsp:nvSpPr>
      <dsp:spPr>
        <a:xfrm>
          <a:off x="1157866" y="4121737"/>
          <a:ext cx="907609" cy="907609"/>
        </a:xfrm>
        <a:prstGeom prst="roundRect">
          <a:avLst>
            <a:gd name="adj" fmla="val 16670"/>
          </a:avLst>
        </a:prstGeom>
        <a:blipFill rotWithShape="1">
          <a:blip xmlns:r="http://schemas.openxmlformats.org/officeDocument/2006/relationships" r:embed="rId4" cstate="email">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97C448-A34B-4166-9CFE-B827BA9EF458}">
      <dsp:nvSpPr>
        <dsp:cNvPr id="0" name=""/>
        <dsp:cNvSpPr/>
      </dsp:nvSpPr>
      <dsp:spPr>
        <a:xfrm>
          <a:off x="2119932" y="4121737"/>
          <a:ext cx="5042591" cy="907609"/>
        </a:xfrm>
        <a:prstGeom prst="roundRect">
          <a:avLst>
            <a:gd name="adj" fmla="val 1667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Continued close genetic relatedness over time</a:t>
          </a:r>
        </a:p>
      </dsp:txBody>
      <dsp:txXfrm>
        <a:off x="2164246" y="4166051"/>
        <a:ext cx="4953963" cy="8189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E18453-CE67-4426-9CC7-05B94E3AD780}">
      <dsp:nvSpPr>
        <dsp:cNvPr id="0" name=""/>
        <dsp:cNvSpPr/>
      </dsp:nvSpPr>
      <dsp:spPr>
        <a:xfrm>
          <a:off x="1031526" y="2844"/>
          <a:ext cx="2194908" cy="1512292"/>
        </a:xfrm>
        <a:prstGeom prst="round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2EBC9A-66ED-47BA-B826-11F908DE5A00}">
      <dsp:nvSpPr>
        <dsp:cNvPr id="0" name=""/>
        <dsp:cNvSpPr/>
      </dsp:nvSpPr>
      <dsp:spPr>
        <a:xfrm>
          <a:off x="1031526" y="1515136"/>
          <a:ext cx="2194908" cy="814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0" numCol="1" spcCol="1270" anchor="t" anchorCtr="0">
          <a:noAutofit/>
        </a:bodyPr>
        <a:lstStyle/>
        <a:p>
          <a:pPr marL="0" lvl="0" indent="0" algn="ctr" defTabSz="1022350">
            <a:lnSpc>
              <a:spcPct val="90000"/>
            </a:lnSpc>
            <a:spcBef>
              <a:spcPct val="0"/>
            </a:spcBef>
            <a:spcAft>
              <a:spcPct val="35000"/>
            </a:spcAft>
            <a:buNone/>
          </a:pPr>
          <a:r>
            <a:rPr lang="en-US" sz="2300" kern="1200"/>
            <a:t>Weather?</a:t>
          </a:r>
        </a:p>
      </dsp:txBody>
      <dsp:txXfrm>
        <a:off x="1031526" y="1515136"/>
        <a:ext cx="2194908" cy="814311"/>
      </dsp:txXfrm>
    </dsp:sp>
    <dsp:sp modelId="{0BAC276F-7B07-47C2-9255-AAA212534555}">
      <dsp:nvSpPr>
        <dsp:cNvPr id="0" name=""/>
        <dsp:cNvSpPr/>
      </dsp:nvSpPr>
      <dsp:spPr>
        <a:xfrm>
          <a:off x="3446018" y="2844"/>
          <a:ext cx="2194908" cy="1512292"/>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020451-5074-4414-8DE2-226A393C3787}">
      <dsp:nvSpPr>
        <dsp:cNvPr id="0" name=""/>
        <dsp:cNvSpPr/>
      </dsp:nvSpPr>
      <dsp:spPr>
        <a:xfrm>
          <a:off x="3446018" y="1515136"/>
          <a:ext cx="2194908" cy="814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0" numCol="1" spcCol="1270" anchor="t" anchorCtr="0">
          <a:noAutofit/>
        </a:bodyPr>
        <a:lstStyle/>
        <a:p>
          <a:pPr marL="0" lvl="0" indent="0" algn="ctr" defTabSz="1022350">
            <a:lnSpc>
              <a:spcPct val="90000"/>
            </a:lnSpc>
            <a:spcBef>
              <a:spcPct val="0"/>
            </a:spcBef>
            <a:spcAft>
              <a:spcPct val="35000"/>
            </a:spcAft>
            <a:buNone/>
          </a:pPr>
          <a:r>
            <a:rPr lang="en-US" sz="2300" kern="1200"/>
            <a:t>Nearby Operations?</a:t>
          </a:r>
        </a:p>
      </dsp:txBody>
      <dsp:txXfrm>
        <a:off x="3446018" y="1515136"/>
        <a:ext cx="2194908" cy="814311"/>
      </dsp:txXfrm>
    </dsp:sp>
    <dsp:sp modelId="{5522A7ED-57D5-4F67-97C7-CEDE5832094B}">
      <dsp:nvSpPr>
        <dsp:cNvPr id="0" name=""/>
        <dsp:cNvSpPr/>
      </dsp:nvSpPr>
      <dsp:spPr>
        <a:xfrm>
          <a:off x="5860510" y="2844"/>
          <a:ext cx="2194908" cy="1512292"/>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4A4559-B110-4DF5-AFA2-6DEB29D02AA5}">
      <dsp:nvSpPr>
        <dsp:cNvPr id="0" name=""/>
        <dsp:cNvSpPr/>
      </dsp:nvSpPr>
      <dsp:spPr>
        <a:xfrm>
          <a:off x="5860510" y="1515136"/>
          <a:ext cx="2194908" cy="814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0" numCol="1" spcCol="1270" anchor="t" anchorCtr="0">
          <a:noAutofit/>
        </a:bodyPr>
        <a:lstStyle/>
        <a:p>
          <a:pPr marL="0" lvl="0" indent="0" algn="ctr" defTabSz="1022350">
            <a:lnSpc>
              <a:spcPct val="90000"/>
            </a:lnSpc>
            <a:spcBef>
              <a:spcPct val="0"/>
            </a:spcBef>
            <a:spcAft>
              <a:spcPct val="35000"/>
            </a:spcAft>
            <a:buNone/>
          </a:pPr>
          <a:r>
            <a:rPr lang="en-US" sz="2300" kern="1200" dirty="0"/>
            <a:t>Wildlife?</a:t>
          </a:r>
        </a:p>
      </dsp:txBody>
      <dsp:txXfrm>
        <a:off x="5860510" y="1515136"/>
        <a:ext cx="2194908" cy="814311"/>
      </dsp:txXfrm>
    </dsp:sp>
    <dsp:sp modelId="{4736CDDD-EA85-4800-9877-4646F7F712EC}">
      <dsp:nvSpPr>
        <dsp:cNvPr id="0" name=""/>
        <dsp:cNvSpPr/>
      </dsp:nvSpPr>
      <dsp:spPr>
        <a:xfrm>
          <a:off x="8275002" y="2844"/>
          <a:ext cx="2194908" cy="1512292"/>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F8F7F2-3AE7-44D8-9E7B-52541A56A55A}">
      <dsp:nvSpPr>
        <dsp:cNvPr id="0" name=""/>
        <dsp:cNvSpPr/>
      </dsp:nvSpPr>
      <dsp:spPr>
        <a:xfrm>
          <a:off x="8275002" y="1515136"/>
          <a:ext cx="2194908" cy="814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0" numCol="1" spcCol="1270" anchor="t" anchorCtr="0">
          <a:noAutofit/>
        </a:bodyPr>
        <a:lstStyle/>
        <a:p>
          <a:pPr marL="0" lvl="0" indent="0" algn="ctr" defTabSz="1022350">
            <a:lnSpc>
              <a:spcPct val="90000"/>
            </a:lnSpc>
            <a:spcBef>
              <a:spcPct val="0"/>
            </a:spcBef>
            <a:spcAft>
              <a:spcPct val="35000"/>
            </a:spcAft>
            <a:buNone/>
          </a:pPr>
          <a:r>
            <a:rPr lang="en-US" sz="2300" kern="1200"/>
            <a:t>Harvesting?</a:t>
          </a:r>
        </a:p>
      </dsp:txBody>
      <dsp:txXfrm>
        <a:off x="8275002" y="1515136"/>
        <a:ext cx="2194908" cy="814311"/>
      </dsp:txXfrm>
    </dsp:sp>
    <dsp:sp modelId="{48620DD8-6D76-4083-805B-FE837EB08DC8}">
      <dsp:nvSpPr>
        <dsp:cNvPr id="0" name=""/>
        <dsp:cNvSpPr/>
      </dsp:nvSpPr>
      <dsp:spPr>
        <a:xfrm>
          <a:off x="1031526" y="2548938"/>
          <a:ext cx="2194908" cy="1512292"/>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A5C9DC-9B12-490A-8458-9F3DD6F2D5D4}">
      <dsp:nvSpPr>
        <dsp:cNvPr id="0" name=""/>
        <dsp:cNvSpPr/>
      </dsp:nvSpPr>
      <dsp:spPr>
        <a:xfrm>
          <a:off x="1031526" y="4061231"/>
          <a:ext cx="2194908" cy="814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0" numCol="1" spcCol="1270" anchor="t" anchorCtr="0">
          <a:noAutofit/>
        </a:bodyPr>
        <a:lstStyle/>
        <a:p>
          <a:pPr marL="0" lvl="0" indent="0" algn="ctr" defTabSz="1022350">
            <a:lnSpc>
              <a:spcPct val="90000"/>
            </a:lnSpc>
            <a:spcBef>
              <a:spcPct val="0"/>
            </a:spcBef>
            <a:spcAft>
              <a:spcPct val="35000"/>
            </a:spcAft>
            <a:buNone/>
          </a:pPr>
          <a:r>
            <a:rPr lang="en-US" sz="2300" kern="1200" dirty="0"/>
            <a:t>Soil Amendments?</a:t>
          </a:r>
        </a:p>
      </dsp:txBody>
      <dsp:txXfrm>
        <a:off x="1031526" y="4061231"/>
        <a:ext cx="2194908" cy="814311"/>
      </dsp:txXfrm>
    </dsp:sp>
    <dsp:sp modelId="{82FA7B04-C314-4317-AC36-B99AC8D0172B}">
      <dsp:nvSpPr>
        <dsp:cNvPr id="0" name=""/>
        <dsp:cNvSpPr/>
      </dsp:nvSpPr>
      <dsp:spPr>
        <a:xfrm>
          <a:off x="3446018" y="2548938"/>
          <a:ext cx="2194908" cy="1512292"/>
        </a:xfrm>
        <a:prstGeom prst="roundRect">
          <a:avLst/>
        </a:prstGeom>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7FB2FA-87C4-4342-BEFF-C2BFF3B09634}">
      <dsp:nvSpPr>
        <dsp:cNvPr id="0" name=""/>
        <dsp:cNvSpPr/>
      </dsp:nvSpPr>
      <dsp:spPr>
        <a:xfrm>
          <a:off x="3446018" y="4061231"/>
          <a:ext cx="2194908" cy="814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0" numCol="1" spcCol="1270" anchor="t" anchorCtr="0">
          <a:noAutofit/>
        </a:bodyPr>
        <a:lstStyle/>
        <a:p>
          <a:pPr marL="0" lvl="0" indent="0" algn="ctr" defTabSz="1022350">
            <a:lnSpc>
              <a:spcPct val="90000"/>
            </a:lnSpc>
            <a:spcBef>
              <a:spcPct val="0"/>
            </a:spcBef>
            <a:spcAft>
              <a:spcPct val="35000"/>
            </a:spcAft>
            <a:buNone/>
          </a:pPr>
          <a:r>
            <a:rPr lang="en-US" sz="2300" kern="1200" dirty="0"/>
            <a:t>Soil?</a:t>
          </a:r>
        </a:p>
      </dsp:txBody>
      <dsp:txXfrm>
        <a:off x="3446018" y="4061231"/>
        <a:ext cx="2194908" cy="814311"/>
      </dsp:txXfrm>
    </dsp:sp>
    <dsp:sp modelId="{44D9E780-3E0E-45A0-81D9-734447F60286}">
      <dsp:nvSpPr>
        <dsp:cNvPr id="0" name=""/>
        <dsp:cNvSpPr/>
      </dsp:nvSpPr>
      <dsp:spPr>
        <a:xfrm>
          <a:off x="5860510" y="2548938"/>
          <a:ext cx="2194908" cy="1512292"/>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A99543-4A88-4868-B174-92C79BC246C3}">
      <dsp:nvSpPr>
        <dsp:cNvPr id="0" name=""/>
        <dsp:cNvSpPr/>
      </dsp:nvSpPr>
      <dsp:spPr>
        <a:xfrm>
          <a:off x="5860510" y="4061231"/>
          <a:ext cx="2194908" cy="814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0" numCol="1" spcCol="1270" anchor="t" anchorCtr="0">
          <a:noAutofit/>
        </a:bodyPr>
        <a:lstStyle/>
        <a:p>
          <a:pPr marL="0" lvl="0" indent="0" algn="ctr" defTabSz="1022350">
            <a:lnSpc>
              <a:spcPct val="90000"/>
            </a:lnSpc>
            <a:spcBef>
              <a:spcPct val="0"/>
            </a:spcBef>
            <a:spcAft>
              <a:spcPct val="35000"/>
            </a:spcAft>
            <a:buNone/>
          </a:pPr>
          <a:r>
            <a:rPr lang="en-US" sz="2300" kern="1200" dirty="0"/>
            <a:t>Previous land use?</a:t>
          </a:r>
        </a:p>
      </dsp:txBody>
      <dsp:txXfrm>
        <a:off x="5860510" y="4061231"/>
        <a:ext cx="2194908" cy="814311"/>
      </dsp:txXfrm>
    </dsp:sp>
    <dsp:sp modelId="{7031C9BE-3F9C-4837-B3FD-33A0AF567A31}">
      <dsp:nvSpPr>
        <dsp:cNvPr id="0" name=""/>
        <dsp:cNvSpPr/>
      </dsp:nvSpPr>
      <dsp:spPr>
        <a:xfrm>
          <a:off x="8275002" y="2548938"/>
          <a:ext cx="2194908" cy="1512292"/>
        </a:xfrm>
        <a:prstGeom prst="roundRect">
          <a:avLst/>
        </a:prstGeom>
        <a:blipFill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C44D22-DB00-48F4-935A-D73C072FF958}">
      <dsp:nvSpPr>
        <dsp:cNvPr id="0" name=""/>
        <dsp:cNvSpPr/>
      </dsp:nvSpPr>
      <dsp:spPr>
        <a:xfrm>
          <a:off x="8275002" y="4061231"/>
          <a:ext cx="2194908" cy="814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0" numCol="1" spcCol="1270" anchor="t" anchorCtr="0">
          <a:noAutofit/>
        </a:bodyPr>
        <a:lstStyle/>
        <a:p>
          <a:pPr marL="0" lvl="0" indent="0" algn="ctr" defTabSz="1022350">
            <a:lnSpc>
              <a:spcPct val="90000"/>
            </a:lnSpc>
            <a:spcBef>
              <a:spcPct val="0"/>
            </a:spcBef>
            <a:spcAft>
              <a:spcPct val="35000"/>
            </a:spcAft>
            <a:buNone/>
          </a:pPr>
          <a:r>
            <a:rPr lang="en-US" sz="2300" kern="1200" dirty="0"/>
            <a:t>Combination?</a:t>
          </a:r>
        </a:p>
      </dsp:txBody>
      <dsp:txXfrm>
        <a:off x="8275002" y="4061231"/>
        <a:ext cx="2194908" cy="8143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8D0EF6-10C1-46C6-ADF4-220EC659F9D8}" type="datetimeFigureOut">
              <a:rPr lang="en-US" smtClean="0"/>
              <a:t>10/20/2023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FC4D8E-A6B4-44C0-9C5A-FF1227F98010}" type="slidenum">
              <a:rPr lang="en-US" smtClean="0"/>
              <a:t>‹#›</a:t>
            </a:fld>
            <a:endParaRPr lang="en-US"/>
          </a:p>
        </p:txBody>
      </p:sp>
    </p:spTree>
    <p:extLst>
      <p:ext uri="{BB962C8B-B14F-4D97-AF65-F5344CB8AC3E}">
        <p14:creationId xmlns:p14="http://schemas.microsoft.com/office/powerpoint/2010/main" val="2979858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FC4D8E-A6B4-44C0-9C5A-FF1227F98010}" type="slidenum">
              <a:rPr lang="en-US" smtClean="0"/>
              <a:t>2</a:t>
            </a:fld>
            <a:endParaRPr lang="en-US"/>
          </a:p>
        </p:txBody>
      </p:sp>
    </p:spTree>
    <p:extLst>
      <p:ext uri="{BB962C8B-B14F-4D97-AF65-F5344CB8AC3E}">
        <p14:creationId xmlns:p14="http://schemas.microsoft.com/office/powerpoint/2010/main" val="2555723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978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lvl="0" indent="0" algn="l" defTabSz="897301" rtl="0" eaLnBrk="1" fontAlgn="auto" latinLnBrk="0" hangingPunct="1">
              <a:lnSpc>
                <a:spcPct val="100000"/>
              </a:lnSpc>
              <a:spcBef>
                <a:spcPts val="0"/>
              </a:spcBef>
              <a:spcAft>
                <a:spcPts val="0"/>
              </a:spcAft>
              <a:buClrTx/>
              <a:buSzTx/>
              <a:buFontTx/>
              <a:buNone/>
              <a:tabLst/>
              <a:defRPr/>
            </a:pPr>
            <a:r>
              <a:rPr lang="en-US" sz="1800"/>
              <a:t>In total, there were 80 cases of Salmonella Newport from 15 states. 22% of patients were hospitalized and there were no reported deaths. Illness onset dates ranged from July 7, 2020 to October 19, 2020. 66% of people were female, and ages ranged from 4-96 years with a median of 58 years. All clinical isolates were related within 0-12 alleles by whole genome sequencing. There is a map of where ill people lived. Most of the ill people lived in the upper Midwest; Michigan had 28 cases, the most of any other state. </a:t>
            </a:r>
          </a:p>
          <a:p>
            <a:pPr marL="0" marR="0" lvl="0" indent="0" algn="l" defTabSz="897301"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r>
              <a:rPr lang="en-US">
                <a:solidFill>
                  <a:srgbClr val="050505"/>
                </a:solidFill>
              </a:rPr>
              <a:t>26/29 (90%) ill people report eating any melon</a:t>
            </a:r>
          </a:p>
          <a:p>
            <a:pPr lvl="1"/>
            <a:r>
              <a:rPr lang="en-US" sz="1800">
                <a:solidFill>
                  <a:srgbClr val="050505"/>
                </a:solidFill>
              </a:rPr>
              <a:t>17/29 (60%) ill people reported eating watermelon</a:t>
            </a:r>
          </a:p>
          <a:p>
            <a:pPr lvl="2"/>
            <a:r>
              <a:rPr lang="en-US" sz="1800">
                <a:solidFill>
                  <a:srgbClr val="050505"/>
                </a:solidFill>
                <a:latin typeface="Calibri"/>
                <a:cs typeface="Calibri"/>
              </a:rPr>
              <a:t>60% vs. 49% (p-value&lt;.197)</a:t>
            </a:r>
          </a:p>
          <a:p>
            <a:pPr lvl="1"/>
            <a:r>
              <a:rPr lang="en-US" sz="1800">
                <a:solidFill>
                  <a:srgbClr val="050505"/>
                </a:solidFill>
                <a:latin typeface="Calibri"/>
                <a:cs typeface="Calibri"/>
              </a:rPr>
              <a:t>19/29 (65%) ill people reported eating cantaloupe</a:t>
            </a:r>
            <a:endParaRPr lang="en-US">
              <a:solidFill>
                <a:srgbClr val="050505"/>
              </a:solidFill>
              <a:latin typeface="Calibri"/>
              <a:cs typeface="Calibri"/>
            </a:endParaRPr>
          </a:p>
          <a:p>
            <a:pPr lvl="2"/>
            <a:r>
              <a:rPr lang="en-US" sz="1800">
                <a:solidFill>
                  <a:srgbClr val="050505"/>
                </a:solidFill>
                <a:latin typeface="Calibri"/>
                <a:cs typeface="Calibri"/>
              </a:rPr>
              <a:t>65% vs. 29% (p-value&lt;.001)</a:t>
            </a:r>
            <a:endParaRPr lang="en-US">
              <a:solidFill>
                <a:srgbClr val="050505"/>
              </a:solidFill>
              <a:latin typeface="Calibri"/>
              <a:cs typeface="Calibri"/>
            </a:endParaRPr>
          </a:p>
          <a:p>
            <a:pPr lvl="1"/>
            <a:r>
              <a:rPr lang="en-US" sz="1800">
                <a:solidFill>
                  <a:srgbClr val="050505"/>
                </a:solidFill>
                <a:latin typeface="Calibri"/>
                <a:cs typeface="Calibri"/>
              </a:rPr>
              <a:t>7 reported only watermelon</a:t>
            </a:r>
          </a:p>
          <a:p>
            <a:pPr lvl="1"/>
            <a:r>
              <a:rPr lang="en-US" sz="1800">
                <a:solidFill>
                  <a:srgbClr val="050505"/>
                </a:solidFill>
                <a:latin typeface="Calibri"/>
                <a:cs typeface="Calibri"/>
              </a:rPr>
              <a:t>9 reported only cantaloupe</a:t>
            </a:r>
            <a:endParaRPr lang="en-US">
              <a:solidFill>
                <a:srgbClr val="050505"/>
              </a:solidFill>
              <a:latin typeface="Calibri"/>
              <a:cs typeface="Calibri"/>
            </a:endParaRPr>
          </a:p>
          <a:p>
            <a:pPr lvl="1"/>
            <a:r>
              <a:rPr lang="en-US" sz="1800">
                <a:solidFill>
                  <a:srgbClr val="050505"/>
                </a:solidFill>
                <a:latin typeface="Calibri"/>
                <a:cs typeface="Calibri"/>
              </a:rPr>
              <a:t>10 reported eating both cantaloupe and watermelon</a:t>
            </a:r>
            <a:endParaRPr lang="en-US">
              <a:solidFill>
                <a:srgbClr val="050505"/>
              </a:solidFill>
            </a:endParaRPr>
          </a:p>
          <a:p>
            <a:pPr marL="0" marR="0" lvl="0" indent="0" algn="l" defTabSz="897301"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88633-C00D-4C81-AD41-596A5E6B37F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825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891357">
              <a:defRPr/>
            </a:pPr>
            <a:fld id="{191A6127-B93C-4B2C-9771-09B71E4F7810}" type="slidenum">
              <a:rPr lang="en-US">
                <a:solidFill>
                  <a:prstClr val="black"/>
                </a:solidFill>
                <a:latin typeface="Calibri" panose="020F0502020204030204"/>
              </a:rPr>
              <a:pPr defTabSz="891357">
                <a:defRPr/>
              </a:pPr>
              <a:t>8</a:t>
            </a:fld>
            <a:endParaRPr lang="en-US">
              <a:solidFill>
                <a:prstClr val="black"/>
              </a:solidFill>
              <a:latin typeface="Calibri" panose="020F0502020204030204"/>
            </a:endParaRPr>
          </a:p>
        </p:txBody>
      </p:sp>
    </p:spTree>
    <p:extLst>
      <p:ext uri="{BB962C8B-B14F-4D97-AF65-F5344CB8AC3E}">
        <p14:creationId xmlns:p14="http://schemas.microsoft.com/office/powerpoint/2010/main" val="3914324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897301" rtl="0" eaLnBrk="1" fontAlgn="auto" latinLnBrk="0" hangingPunct="1">
              <a:lnSpc>
                <a:spcPct val="100000"/>
              </a:lnSpc>
              <a:spcBef>
                <a:spcPts val="0"/>
              </a:spcBef>
              <a:spcAft>
                <a:spcPts val="0"/>
              </a:spcAft>
              <a:buClrTx/>
              <a:buSzTx/>
              <a:buFontTx/>
              <a:buNone/>
              <a:tabLst/>
              <a:defRPr/>
            </a:pPr>
            <a:r>
              <a:rPr lang="en-US" sz="1800"/>
              <a:t>In total, there were 88 cases of Salmonella Typhimurium from 11 states. 44% of patients were hospitalized and there were no reported deaths. Illness onset dates ranged from July 7, 2022 to September 11, 2022. 67% of people were female and patients ranged in age from &lt;1-93 years with a median of 65 years. All clinical isolates were related within 0-10 alleles differences by whole genome sequencing with most related within 0-2 alleles. The outbreak was primarily focused in the upper Midwest, Iowa reported the highest case count at 39 illnesses. </a:t>
            </a:r>
          </a:p>
          <a:p>
            <a:pPr marL="0" marR="0" lvl="0" indent="0" algn="l" defTabSz="897301"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r>
              <a:rPr lang="en-US" sz="2400">
                <a:solidFill>
                  <a:srgbClr val="050505"/>
                </a:solidFill>
                <a:latin typeface="Calibri"/>
                <a:cs typeface="Calibri"/>
              </a:rPr>
              <a:t>42/47 (89%) people reported eating any melon</a:t>
            </a:r>
          </a:p>
          <a:p>
            <a:pPr lvl="1"/>
            <a:r>
              <a:rPr lang="en-US" sz="1800">
                <a:solidFill>
                  <a:srgbClr val="050505"/>
                </a:solidFill>
                <a:latin typeface="Calibri"/>
                <a:cs typeface="Calibri"/>
              </a:rPr>
              <a:t>36/47 (77%) ate cantaloupe</a:t>
            </a:r>
          </a:p>
          <a:p>
            <a:pPr lvl="1"/>
            <a:r>
              <a:rPr lang="en-US" sz="1800">
                <a:solidFill>
                  <a:srgbClr val="050505"/>
                </a:solidFill>
                <a:latin typeface="Calibri"/>
                <a:cs typeface="Calibri"/>
              </a:rPr>
              <a:t>23/47 (49%) ate watermelon</a:t>
            </a:r>
          </a:p>
          <a:p>
            <a:pPr lvl="2"/>
            <a:r>
              <a:rPr lang="en-US" sz="1800">
                <a:solidFill>
                  <a:srgbClr val="050505"/>
                </a:solidFill>
                <a:latin typeface="Calibri"/>
                <a:cs typeface="Calibri"/>
              </a:rPr>
              <a:t>6   people reported eating only watermelon</a:t>
            </a:r>
          </a:p>
          <a:p>
            <a:pPr lvl="2"/>
            <a:r>
              <a:rPr lang="en-US" sz="1800">
                <a:solidFill>
                  <a:srgbClr val="050505"/>
                </a:solidFill>
                <a:latin typeface="Calibri"/>
                <a:cs typeface="Calibri"/>
              </a:rPr>
              <a:t>19 people reported eating only cantaloupe</a:t>
            </a:r>
          </a:p>
          <a:p>
            <a:pPr lvl="2"/>
            <a:r>
              <a:rPr lang="en-US" sz="1800">
                <a:solidFill>
                  <a:srgbClr val="050505"/>
                </a:solidFill>
                <a:latin typeface="Calibri"/>
                <a:cs typeface="Calibri"/>
              </a:rPr>
              <a:t>17 people reported eating both cantaloupe and watermelon</a:t>
            </a:r>
            <a:endParaRPr lang="en-US">
              <a:solidFill>
                <a:srgbClr val="050505"/>
              </a:solidFill>
            </a:endParaRPr>
          </a:p>
          <a:p>
            <a:r>
              <a:rPr lang="en-US">
                <a:solidFill>
                  <a:srgbClr val="050505"/>
                </a:solidFill>
              </a:rPr>
              <a:t>Cantaloupe was reported more frequently than expected</a:t>
            </a:r>
          </a:p>
          <a:p>
            <a:pPr lvl="1"/>
            <a:r>
              <a:rPr lang="en-US">
                <a:solidFill>
                  <a:srgbClr val="050505"/>
                </a:solidFill>
              </a:rPr>
              <a:t>77% vs. 29% (p-value &lt;.001)</a:t>
            </a:r>
          </a:p>
          <a:p>
            <a:r>
              <a:rPr lang="en-US">
                <a:solidFill>
                  <a:srgbClr val="050505"/>
                </a:solidFill>
              </a:rPr>
              <a:t>Watermelon was not reported more frequently than expected</a:t>
            </a:r>
          </a:p>
          <a:p>
            <a:pPr lvl="1"/>
            <a:r>
              <a:rPr lang="en-US">
                <a:solidFill>
                  <a:srgbClr val="050505"/>
                </a:solidFill>
                <a:latin typeface="Calibri"/>
                <a:cs typeface="Calibri"/>
              </a:rPr>
              <a:t>49% vs. 49% (p-value&lt;.56)</a:t>
            </a:r>
            <a:endParaRPr lang="en-US">
              <a:solidFill>
                <a:srgbClr val="050505"/>
              </a:solidFill>
              <a:cs typeface="Calibri"/>
            </a:endParaRPr>
          </a:p>
          <a:p>
            <a:pPr marL="0" marR="0" lvl="0" indent="0" algn="l" defTabSz="897301"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88633-C00D-4C81-AD41-596A5E6B37F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1593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891357">
              <a:defRPr/>
            </a:pPr>
            <a:fld id="{191A6127-B93C-4B2C-9771-09B71E4F7810}" type="slidenum">
              <a:rPr lang="en-US">
                <a:solidFill>
                  <a:prstClr val="black"/>
                </a:solidFill>
                <a:latin typeface="Calibri" panose="020F0502020204030204"/>
              </a:rPr>
              <a:pPr defTabSz="891357">
                <a:defRPr/>
              </a:pPr>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451125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897301"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88633-C00D-4C81-AD41-596A5E6B37F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075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A6127-B93C-4B2C-9771-09B71E4F78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1637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Understanding that there are long history in melon outbreak in SW IN</a:t>
            </a:r>
          </a:p>
          <a:p>
            <a:r>
              <a:rPr lang="en-US"/>
              <a:t>Historic information: growing locations, growing practices, WGS results (how they are related)</a:t>
            </a:r>
            <a:endParaRPr lang="en-US">
              <a:cs typeface="Calibri"/>
            </a:endParaRPr>
          </a:p>
          <a:p>
            <a:r>
              <a:rPr lang="en-US"/>
              <a:t>Route of the contamination: Seed, Water, Soil, packing practices, Turkey farms around the growing site </a:t>
            </a:r>
            <a:r>
              <a:rPr lang="en-US" err="1"/>
              <a:t>etc</a:t>
            </a:r>
            <a:endParaRPr lang="en-US"/>
          </a:p>
          <a:p>
            <a:r>
              <a:rPr lang="en-US"/>
              <a:t>Longitude studies: Environmental studies</a:t>
            </a:r>
          </a:p>
          <a:p>
            <a:r>
              <a:rPr lang="en-US"/>
              <a:t>Possible preventative measures: </a:t>
            </a:r>
          </a:p>
          <a:p>
            <a:r>
              <a:rPr lang="en-US"/>
              <a:t>Surveillance sampling under LFFM (on-farm and retail)</a:t>
            </a:r>
          </a:p>
          <a:p>
            <a:r>
              <a:rPr lang="en-US"/>
              <a:t>Technical assistance (Walk the field with the growers, what to do if there is a flood, review SOPs)</a:t>
            </a:r>
          </a:p>
          <a:p>
            <a:r>
              <a:rPr lang="en-US"/>
              <a:t>Conduct follow-up inspection (prior harvesting and mid-harvesting to check equipment standard)</a:t>
            </a:r>
          </a:p>
        </p:txBody>
      </p:sp>
      <p:sp>
        <p:nvSpPr>
          <p:cNvPr id="4" name="Slide Number Placeholder 3"/>
          <p:cNvSpPr>
            <a:spLocks noGrp="1"/>
          </p:cNvSpPr>
          <p:nvPr>
            <p:ph type="sldNum" sz="quarter" idx="5"/>
          </p:nvPr>
        </p:nvSpPr>
        <p:spPr/>
        <p:txBody>
          <a:bodyPr/>
          <a:lstStyle/>
          <a:p>
            <a:pPr marL="0" marR="0" lvl="0" indent="0" algn="r" defTabSz="891357" rtl="0" eaLnBrk="1" fontAlgn="auto" latinLnBrk="0" hangingPunct="1">
              <a:lnSpc>
                <a:spcPct val="100000"/>
              </a:lnSpc>
              <a:spcBef>
                <a:spcPts val="0"/>
              </a:spcBef>
              <a:spcAft>
                <a:spcPts val="0"/>
              </a:spcAft>
              <a:buClrTx/>
              <a:buSzTx/>
              <a:buFontTx/>
              <a:buNone/>
              <a:tabLst/>
              <a:defRPr/>
            </a:pPr>
            <a:fld id="{E5731CD6-7082-7749-BD99-0B0117ADFFD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91357"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30487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031475" y="6355260"/>
            <a:ext cx="2844800" cy="365125"/>
          </a:xfrm>
        </p:spPr>
        <p:txBody>
          <a:bodyPr/>
          <a:lstStyle/>
          <a:p>
            <a:pPr>
              <a:defRPr/>
            </a:pPr>
            <a:endParaRPr lang="en-US"/>
          </a:p>
        </p:txBody>
      </p:sp>
      <p:sp>
        <p:nvSpPr>
          <p:cNvPr id="9"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21601" y="381001"/>
            <a:ext cx="4104649" cy="855287"/>
          </a:xfrm>
          <a:prstGeom prst="rect">
            <a:avLst/>
          </a:prstGeom>
        </p:spPr>
      </p:pic>
    </p:spTree>
    <p:extLst>
      <p:ext uri="{BB962C8B-B14F-4D97-AF65-F5344CB8AC3E}">
        <p14:creationId xmlns:p14="http://schemas.microsoft.com/office/powerpoint/2010/main" val="859598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cSld name="1_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533698" y="2446451"/>
            <a:ext cx="5610303" cy="1169020"/>
          </a:xfrm>
          <a:prstGeom prst="rect">
            <a:avLst/>
          </a:prstGeom>
        </p:spPr>
      </p:pic>
    </p:spTree>
    <p:extLst>
      <p:ext uri="{BB962C8B-B14F-4D97-AF65-F5344CB8AC3E}">
        <p14:creationId xmlns:p14="http://schemas.microsoft.com/office/powerpoint/2010/main" val="2001923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031475" y="6355263"/>
            <a:ext cx="2844800" cy="365125"/>
          </a:xfrm>
        </p:spPr>
        <p:txBody>
          <a:bodyPr/>
          <a:lstStyle/>
          <a:p>
            <a:pPr>
              <a:defRPr/>
            </a:pPr>
            <a:endParaRPr lang="en-US"/>
          </a:p>
        </p:txBody>
      </p:sp>
      <p:sp>
        <p:nvSpPr>
          <p:cNvPr id="9"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21606" y="381006"/>
            <a:ext cx="4104649" cy="855287"/>
          </a:xfrm>
          <a:prstGeom prst="rect">
            <a:avLst/>
          </a:prstGeom>
        </p:spPr>
      </p:pic>
    </p:spTree>
    <p:extLst>
      <p:ext uri="{BB962C8B-B14F-4D97-AF65-F5344CB8AC3E}">
        <p14:creationId xmlns:p14="http://schemas.microsoft.com/office/powerpoint/2010/main" val="106459603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5624" y="177803"/>
            <a:ext cx="10551113" cy="926020"/>
          </a:xfrm>
        </p:spPr>
        <p:txBody>
          <a:bodyPr>
            <a:normAutofit/>
          </a:bodyPr>
          <a:lstStyle>
            <a:lvl1pPr algn="l">
              <a:defRPr sz="4000">
                <a:solidFill>
                  <a:schemeClr val="accent1"/>
                </a:solidFill>
              </a:defRPr>
            </a:lvl1pPr>
          </a:lstStyle>
          <a:p>
            <a:r>
              <a:rPr lang="en-US"/>
              <a:t>Click to edit Master title style</a:t>
            </a:r>
          </a:p>
        </p:txBody>
      </p:sp>
      <p:sp>
        <p:nvSpPr>
          <p:cNvPr id="3" name="Content Placeholder 2"/>
          <p:cNvSpPr>
            <a:spLocks noGrp="1"/>
          </p:cNvSpPr>
          <p:nvPr>
            <p:ph idx="1"/>
          </p:nvPr>
        </p:nvSpPr>
        <p:spPr>
          <a:xfrm>
            <a:off x="275623" y="1418255"/>
            <a:ext cx="11501655" cy="48775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3"/>
            <a:ext cx="2844800" cy="365125"/>
          </a:xfrm>
        </p:spPr>
        <p:txBody>
          <a:bodyPr/>
          <a:lstStyle>
            <a:lvl1pPr algn="ctr">
              <a:defRPr/>
            </a:lvl1pPr>
          </a:lstStyle>
          <a:p>
            <a:fld id="{A349544A-F1CD-3844-BFB3-6D230A0137DD}" type="datetimeFigureOut">
              <a:rPr lang="en-US" smtClean="0"/>
              <a:pPr/>
              <a:t>10/20/2023</a:t>
            </a:fld>
            <a:endParaRPr lang="en-US"/>
          </a:p>
        </p:txBody>
      </p:sp>
      <p:sp>
        <p:nvSpPr>
          <p:cNvPr id="5" name="Footer Placeholder 4"/>
          <p:cNvSpPr>
            <a:spLocks noGrp="1"/>
          </p:cNvSpPr>
          <p:nvPr>
            <p:ph type="ftr" sz="quarter" idx="11"/>
          </p:nvPr>
        </p:nvSpPr>
        <p:spPr>
          <a:xfrm>
            <a:off x="3302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2" y="6409776"/>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26737" y="177806"/>
            <a:ext cx="848455" cy="1015999"/>
          </a:xfrm>
          <a:prstGeom prst="rect">
            <a:avLst/>
          </a:prstGeom>
        </p:spPr>
      </p:pic>
    </p:spTree>
    <p:extLst>
      <p:ext uri="{BB962C8B-B14F-4D97-AF65-F5344CB8AC3E}">
        <p14:creationId xmlns:p14="http://schemas.microsoft.com/office/powerpoint/2010/main" val="2626701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533701" y="2446451"/>
            <a:ext cx="5610303" cy="1169020"/>
          </a:xfrm>
          <a:prstGeom prst="rect">
            <a:avLst/>
          </a:prstGeom>
        </p:spPr>
      </p:pic>
    </p:spTree>
    <p:extLst>
      <p:ext uri="{BB962C8B-B14F-4D97-AF65-F5344CB8AC3E}">
        <p14:creationId xmlns:p14="http://schemas.microsoft.com/office/powerpoint/2010/main" val="3458860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3"/>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031475" y="6355263"/>
            <a:ext cx="2844800" cy="365125"/>
          </a:xfrm>
        </p:spPr>
        <p:txBody>
          <a:bodyPr/>
          <a:lstStyle/>
          <a:p>
            <a:fld id="{A349544A-F1CD-3844-BFB3-6D230A0137DD}" type="datetimeFigureOut">
              <a:rPr lang="en-US" smtClean="0"/>
              <a:t>10/20/2023</a:t>
            </a:fld>
            <a:endParaRPr lang="en-US"/>
          </a:p>
        </p:txBody>
      </p:sp>
      <p:pic>
        <p:nvPicPr>
          <p:cNvPr id="8" name="Picture 7" descr="FDA_B&amp;W_Primary_logo.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61265" y="261425"/>
            <a:ext cx="3604563" cy="563312"/>
          </a:xfrm>
          <a:prstGeom prst="rect">
            <a:avLst/>
          </a:prstGeom>
        </p:spPr>
      </p:pic>
      <p:sp>
        <p:nvSpPr>
          <p:cNvPr id="9" name="Footer Placeholder 4"/>
          <p:cNvSpPr>
            <a:spLocks noGrp="1"/>
          </p:cNvSpPr>
          <p:nvPr>
            <p:ph type="ftr" sz="quarter" idx="11"/>
          </p:nvPr>
        </p:nvSpPr>
        <p:spPr>
          <a:xfrm>
            <a:off x="406400" y="6384931"/>
            <a:ext cx="3860800" cy="365125"/>
          </a:xfrm>
        </p:spPr>
        <p:txBody>
          <a:body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803739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1811" y="151031"/>
            <a:ext cx="10156868" cy="926020"/>
          </a:xfrm>
        </p:spPr>
        <p:txBody>
          <a:bodyPr/>
          <a:lstStyle>
            <a:lvl1pPr algn="l">
              <a:defRPr b="1">
                <a:solidFill>
                  <a:schemeClr val="accent1"/>
                </a:solidFill>
              </a:defRPr>
            </a:lvl1pPr>
          </a:lstStyle>
          <a:p>
            <a:r>
              <a:rPr lang="en-US"/>
              <a:t>Click to edit Master title style</a:t>
            </a:r>
          </a:p>
        </p:txBody>
      </p:sp>
      <p:sp>
        <p:nvSpPr>
          <p:cNvPr id="3" name="Content Placeholder 2"/>
          <p:cNvSpPr>
            <a:spLocks noGrp="1"/>
          </p:cNvSpPr>
          <p:nvPr>
            <p:ph idx="1"/>
          </p:nvPr>
        </p:nvSpPr>
        <p:spPr>
          <a:xfrm>
            <a:off x="431813" y="1265137"/>
            <a:ext cx="11345471" cy="50306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3"/>
            <a:ext cx="2844800" cy="365125"/>
          </a:xfrm>
        </p:spPr>
        <p:txBody>
          <a:bodyPr/>
          <a:lstStyle>
            <a:lvl1pPr algn="ctr">
              <a:defRPr/>
            </a:lvl1pPr>
          </a:lstStyle>
          <a:p>
            <a:fld id="{A349544A-F1CD-3844-BFB3-6D230A0137DD}" type="datetimeFigureOut">
              <a:rPr lang="en-US" smtClean="0"/>
              <a:pPr/>
              <a:t>10/20/2023</a:t>
            </a:fld>
            <a:endParaRPr lang="en-US"/>
          </a:p>
        </p:txBody>
      </p:sp>
      <p:sp>
        <p:nvSpPr>
          <p:cNvPr id="5" name="Footer Placeholder 4"/>
          <p:cNvSpPr>
            <a:spLocks noGrp="1"/>
          </p:cNvSpPr>
          <p:nvPr>
            <p:ph type="ftr" sz="quarter" idx="11"/>
          </p:nvPr>
        </p:nvSpPr>
        <p:spPr>
          <a:xfrm>
            <a:off x="330200" y="6384931"/>
            <a:ext cx="3860800" cy="365125"/>
          </a:xfrm>
        </p:spPr>
        <p:txBody>
          <a:bodyPr/>
          <a:lstStyle/>
          <a:p>
            <a:pPr algn="l"/>
            <a:r>
              <a:rPr lang="en-US" b="1">
                <a:solidFill>
                  <a:schemeClr val="tx2">
                    <a:lumMod val="60000"/>
                    <a:lumOff val="40000"/>
                  </a:schemeClr>
                </a:solidFill>
                <a:latin typeface="Helvetica"/>
                <a:cs typeface="Helvetica"/>
              </a:rPr>
              <a:t>www.fda.gov</a:t>
            </a:r>
          </a:p>
        </p:txBody>
      </p:sp>
      <p:pic>
        <p:nvPicPr>
          <p:cNvPr id="7" name="Picture 6"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3" y="242500"/>
            <a:ext cx="827391" cy="743080"/>
          </a:xfrm>
          <a:prstGeom prst="rect">
            <a:avLst/>
          </a:prstGeom>
        </p:spPr>
      </p:pic>
      <p:sp>
        <p:nvSpPr>
          <p:cNvPr id="9" name="TextBox 8"/>
          <p:cNvSpPr txBox="1"/>
          <p:nvPr userDrawn="1"/>
        </p:nvSpPr>
        <p:spPr>
          <a:xfrm>
            <a:off x="11457266" y="6409779"/>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044321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016500" y="6334131"/>
            <a:ext cx="2844800" cy="365125"/>
          </a:xfrm>
        </p:spPr>
        <p:txBody>
          <a:bodyPr/>
          <a:lstStyle/>
          <a:p>
            <a:fld id="{A349544A-F1CD-3844-BFB3-6D230A0137DD}" type="datetimeFigureOut">
              <a:rPr lang="en-US" smtClean="0"/>
              <a:t>10/20/2023</a:t>
            </a:fld>
            <a:endParaRPr lang="en-US"/>
          </a:p>
        </p:txBody>
      </p:sp>
      <p:sp>
        <p:nvSpPr>
          <p:cNvPr id="6" name="Footer Placeholder 4"/>
          <p:cNvSpPr>
            <a:spLocks noGrp="1"/>
          </p:cNvSpPr>
          <p:nvPr>
            <p:ph type="ftr" sz="quarter" idx="11"/>
          </p:nvPr>
        </p:nvSpPr>
        <p:spPr>
          <a:xfrm>
            <a:off x="406400" y="6384931"/>
            <a:ext cx="3860800" cy="365125"/>
          </a:xfrm>
        </p:spPr>
        <p:txBody>
          <a:body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206167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4"/>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70" indent="0">
              <a:buNone/>
              <a:defRPr sz="2400">
                <a:solidFill>
                  <a:schemeClr val="tx1">
                    <a:tint val="75000"/>
                  </a:schemeClr>
                </a:solidFill>
              </a:defRPr>
            </a:lvl2pPr>
            <a:lvl3pPr marL="1219140" indent="0">
              <a:buNone/>
              <a:defRPr sz="2133">
                <a:solidFill>
                  <a:schemeClr val="tx1">
                    <a:tint val="75000"/>
                  </a:schemeClr>
                </a:solidFill>
              </a:defRPr>
            </a:lvl3pPr>
            <a:lvl4pPr marL="1828709" indent="0">
              <a:buNone/>
              <a:defRPr sz="1867">
                <a:solidFill>
                  <a:schemeClr val="tx1">
                    <a:tint val="75000"/>
                  </a:schemeClr>
                </a:solidFill>
              </a:defRPr>
            </a:lvl4pPr>
            <a:lvl5pPr marL="2438278" indent="0">
              <a:buNone/>
              <a:defRPr sz="1867">
                <a:solidFill>
                  <a:schemeClr val="tx1">
                    <a:tint val="75000"/>
                  </a:schemeClr>
                </a:solidFill>
              </a:defRPr>
            </a:lvl5pPr>
            <a:lvl6pPr marL="3047848" indent="0">
              <a:buNone/>
              <a:defRPr sz="1867">
                <a:solidFill>
                  <a:schemeClr val="tx1">
                    <a:tint val="75000"/>
                  </a:schemeClr>
                </a:solidFill>
              </a:defRPr>
            </a:lvl6pPr>
            <a:lvl7pPr marL="3657418" indent="0">
              <a:buNone/>
              <a:defRPr sz="1867">
                <a:solidFill>
                  <a:schemeClr val="tx1">
                    <a:tint val="75000"/>
                  </a:schemeClr>
                </a:solidFill>
              </a:defRPr>
            </a:lvl7pPr>
            <a:lvl8pPr marL="4266987" indent="0">
              <a:buNone/>
              <a:defRPr sz="1867">
                <a:solidFill>
                  <a:schemeClr val="tx1">
                    <a:tint val="75000"/>
                  </a:schemeClr>
                </a:solidFill>
              </a:defRPr>
            </a:lvl8pPr>
            <a:lvl9pPr marL="4876557"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813112" y="6349339"/>
            <a:ext cx="2844800" cy="365125"/>
          </a:xfrm>
        </p:spPr>
        <p:txBody>
          <a:bodyPr/>
          <a:lstStyle/>
          <a:p>
            <a:fld id="{A349544A-F1CD-3844-BFB3-6D230A0137DD}" type="datetimeFigureOut">
              <a:rPr lang="en-US" smtClean="0"/>
              <a:t>10/20/2023</a:t>
            </a:fld>
            <a:endParaRPr lang="en-US"/>
          </a:p>
        </p:txBody>
      </p:sp>
      <p:pic>
        <p:nvPicPr>
          <p:cNvPr id="7" name="Picture 6"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3" y="269796"/>
            <a:ext cx="827391" cy="743080"/>
          </a:xfrm>
          <a:prstGeom prst="rect">
            <a:avLst/>
          </a:prstGeom>
        </p:spPr>
      </p:pic>
      <p:sp>
        <p:nvSpPr>
          <p:cNvPr id="8" name="Footer Placeholder 4"/>
          <p:cNvSpPr>
            <a:spLocks noGrp="1"/>
          </p:cNvSpPr>
          <p:nvPr>
            <p:ph type="ftr" sz="quarter" idx="11"/>
          </p:nvPr>
        </p:nvSpPr>
        <p:spPr>
          <a:xfrm>
            <a:off x="406400" y="6384931"/>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0" name="TextBox 9"/>
          <p:cNvSpPr txBox="1"/>
          <p:nvPr userDrawn="1"/>
        </p:nvSpPr>
        <p:spPr>
          <a:xfrm>
            <a:off x="11457266" y="6409779"/>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2185897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685743" y="6380339"/>
            <a:ext cx="2844800" cy="365125"/>
          </a:xfrm>
        </p:spPr>
        <p:txBody>
          <a:bodyPr/>
          <a:lstStyle/>
          <a:p>
            <a:fld id="{A349544A-F1CD-3844-BFB3-6D230A0137DD}" type="datetimeFigureOut">
              <a:rPr lang="en-US" smtClean="0"/>
              <a:t>10/20/2023</a:t>
            </a:fld>
            <a:endParaRPr lang="en-US"/>
          </a:p>
        </p:txBody>
      </p:sp>
      <p:pic>
        <p:nvPicPr>
          <p:cNvPr id="8" name="Picture 7"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3" y="242500"/>
            <a:ext cx="827391" cy="743080"/>
          </a:xfrm>
          <a:prstGeom prst="rect">
            <a:avLst/>
          </a:prstGeom>
        </p:spPr>
      </p:pic>
      <p:sp>
        <p:nvSpPr>
          <p:cNvPr id="9" name="Footer Placeholder 4"/>
          <p:cNvSpPr>
            <a:spLocks noGrp="1"/>
          </p:cNvSpPr>
          <p:nvPr>
            <p:ph type="ftr" sz="quarter" idx="11"/>
          </p:nvPr>
        </p:nvSpPr>
        <p:spPr>
          <a:xfrm>
            <a:off x="406400" y="6384931"/>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457266" y="6409779"/>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1862292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6"/>
            <a:ext cx="5386917" cy="639763"/>
          </a:xfr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0" y="1535116"/>
            <a:ext cx="5389033" cy="639763"/>
          </a:xfr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8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5181600" y="6384931"/>
            <a:ext cx="2844800" cy="365125"/>
          </a:xfrm>
        </p:spPr>
        <p:txBody>
          <a:bodyPr/>
          <a:lstStyle/>
          <a:p>
            <a:fld id="{A349544A-F1CD-3844-BFB3-6D230A0137DD}" type="datetimeFigureOut">
              <a:rPr lang="en-US" smtClean="0"/>
              <a:t>10/20/2023</a:t>
            </a:fld>
            <a:endParaRPr lang="en-US"/>
          </a:p>
        </p:txBody>
      </p:sp>
      <p:pic>
        <p:nvPicPr>
          <p:cNvPr id="10" name="Picture 9"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3" y="242500"/>
            <a:ext cx="827391" cy="743080"/>
          </a:xfrm>
          <a:prstGeom prst="rect">
            <a:avLst/>
          </a:prstGeom>
        </p:spPr>
      </p:pic>
      <p:sp>
        <p:nvSpPr>
          <p:cNvPr id="11" name="Footer Placeholder 4"/>
          <p:cNvSpPr>
            <a:spLocks noGrp="1"/>
          </p:cNvSpPr>
          <p:nvPr>
            <p:ph type="ftr" sz="quarter" idx="11"/>
          </p:nvPr>
        </p:nvSpPr>
        <p:spPr>
          <a:xfrm>
            <a:off x="406400" y="6384931"/>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3" name="TextBox 12"/>
          <p:cNvSpPr txBox="1"/>
          <p:nvPr userDrawn="1"/>
        </p:nvSpPr>
        <p:spPr>
          <a:xfrm>
            <a:off x="11457266" y="6409779"/>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67046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1801" y="1023679"/>
            <a:ext cx="11345471" cy="926020"/>
          </a:xfrm>
        </p:spPr>
        <p:txBody>
          <a:bodyPr/>
          <a:lstStyle/>
          <a:p>
            <a:r>
              <a:rPr lang="en-US"/>
              <a:t>Click to edit Master title style</a:t>
            </a:r>
          </a:p>
        </p:txBody>
      </p:sp>
      <p:sp>
        <p:nvSpPr>
          <p:cNvPr id="3" name="Content Placeholder 2"/>
          <p:cNvSpPr>
            <a:spLocks noGrp="1"/>
          </p:cNvSpPr>
          <p:nvPr>
            <p:ph idx="1"/>
          </p:nvPr>
        </p:nvSpPr>
        <p:spPr>
          <a:xfrm>
            <a:off x="431802" y="2009776"/>
            <a:ext cx="11345471" cy="42860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0"/>
            <a:ext cx="2844800" cy="365125"/>
          </a:xfrm>
        </p:spPr>
        <p:txBody>
          <a:bodyPr/>
          <a:lstStyle>
            <a:lvl1pPr algn="ctr">
              <a:defRPr/>
            </a:lvl1pPr>
          </a:lstStyle>
          <a:p>
            <a:fld id="{A349544A-F1CD-3844-BFB3-6D230A0137DD}" type="datetimeFigureOut">
              <a:rPr lang="en-US" smtClean="0"/>
              <a:pPr/>
              <a:t>10/20/2023</a:t>
            </a:fld>
            <a:endParaRPr lang="en-US"/>
          </a:p>
        </p:txBody>
      </p:sp>
      <p:sp>
        <p:nvSpPr>
          <p:cNvPr id="5" name="Footer Placeholder 4"/>
          <p:cNvSpPr>
            <a:spLocks noGrp="1"/>
          </p:cNvSpPr>
          <p:nvPr>
            <p:ph type="ftr" sz="quarter" idx="11"/>
          </p:nvPr>
        </p:nvSpPr>
        <p:spPr>
          <a:xfrm>
            <a:off x="3302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58" y="6409774"/>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26731" y="177802"/>
            <a:ext cx="848455" cy="1015999"/>
          </a:xfrm>
          <a:prstGeom prst="rect">
            <a:avLst/>
          </a:prstGeom>
        </p:spPr>
      </p:pic>
    </p:spTree>
    <p:extLst>
      <p:ext uri="{BB962C8B-B14F-4D97-AF65-F5344CB8AC3E}">
        <p14:creationId xmlns:p14="http://schemas.microsoft.com/office/powerpoint/2010/main" val="35354189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794913" y="6391755"/>
            <a:ext cx="2844800" cy="365125"/>
          </a:xfrm>
        </p:spPr>
        <p:txBody>
          <a:bodyPr/>
          <a:lstStyle/>
          <a:p>
            <a:fld id="{A349544A-F1CD-3844-BFB3-6D230A0137DD}" type="datetimeFigureOut">
              <a:rPr lang="en-US" smtClean="0"/>
              <a:t>10/20/2023</a:t>
            </a:fld>
            <a:endParaRPr lang="en-US"/>
          </a:p>
        </p:txBody>
      </p:sp>
      <p:pic>
        <p:nvPicPr>
          <p:cNvPr id="6" name="Picture 5"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3" y="242500"/>
            <a:ext cx="827391" cy="743080"/>
          </a:xfrm>
          <a:prstGeom prst="rect">
            <a:avLst/>
          </a:prstGeom>
        </p:spPr>
      </p:pic>
      <p:sp>
        <p:nvSpPr>
          <p:cNvPr id="7" name="Footer Placeholder 4"/>
          <p:cNvSpPr>
            <a:spLocks noGrp="1"/>
          </p:cNvSpPr>
          <p:nvPr>
            <p:ph type="ftr" sz="quarter" idx="11"/>
          </p:nvPr>
        </p:nvSpPr>
        <p:spPr>
          <a:xfrm>
            <a:off x="406400" y="6384931"/>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6" y="6409779"/>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431142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1" y="273052"/>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60"/>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1" y="1435104"/>
            <a:ext cx="4011084" cy="4691063"/>
          </a:xfrm>
        </p:spPr>
        <p:txBody>
          <a:bodyPr/>
          <a:lstStyle>
            <a:lvl1pPr marL="0" indent="0">
              <a:buNone/>
              <a:defRPr sz="1867"/>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US"/>
              <a:t>Click to edit Master text styles</a:t>
            </a:r>
          </a:p>
        </p:txBody>
      </p:sp>
      <p:sp>
        <p:nvSpPr>
          <p:cNvPr id="5" name="Date Placeholder 4"/>
          <p:cNvSpPr>
            <a:spLocks noGrp="1"/>
          </p:cNvSpPr>
          <p:nvPr>
            <p:ph type="dt" sz="half" idx="10"/>
          </p:nvPr>
        </p:nvSpPr>
        <p:spPr>
          <a:xfrm>
            <a:off x="4620684" y="6349343"/>
            <a:ext cx="2844800" cy="365125"/>
          </a:xfrm>
        </p:spPr>
        <p:txBody>
          <a:bodyPr/>
          <a:lstStyle/>
          <a:p>
            <a:fld id="{A349544A-F1CD-3844-BFB3-6D230A0137DD}" type="datetimeFigureOut">
              <a:rPr lang="en-US" smtClean="0"/>
              <a:t>10/20/2023</a:t>
            </a:fld>
            <a:endParaRPr lang="en-US"/>
          </a:p>
        </p:txBody>
      </p:sp>
      <p:pic>
        <p:nvPicPr>
          <p:cNvPr id="8" name="Picture 7"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3" y="242500"/>
            <a:ext cx="827391" cy="743080"/>
          </a:xfrm>
          <a:prstGeom prst="rect">
            <a:avLst/>
          </a:prstGeom>
        </p:spPr>
      </p:pic>
      <p:sp>
        <p:nvSpPr>
          <p:cNvPr id="9" name="Footer Placeholder 4"/>
          <p:cNvSpPr>
            <a:spLocks noGrp="1"/>
          </p:cNvSpPr>
          <p:nvPr>
            <p:ph type="ftr" sz="quarter" idx="11"/>
          </p:nvPr>
        </p:nvSpPr>
        <p:spPr>
          <a:xfrm>
            <a:off x="406400" y="6384931"/>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457266" y="6409779"/>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6067449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4"/>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endParaRPr lang="en-US"/>
          </a:p>
        </p:txBody>
      </p:sp>
      <p:sp>
        <p:nvSpPr>
          <p:cNvPr id="4" name="Text Placeholder 3"/>
          <p:cNvSpPr>
            <a:spLocks noGrp="1"/>
          </p:cNvSpPr>
          <p:nvPr>
            <p:ph type="body" sz="half" idx="2"/>
          </p:nvPr>
        </p:nvSpPr>
        <p:spPr>
          <a:xfrm>
            <a:off x="2389717" y="5367346"/>
            <a:ext cx="7315200" cy="804863"/>
          </a:xfrm>
        </p:spPr>
        <p:txBody>
          <a:bodyPr/>
          <a:lstStyle>
            <a:lvl1pPr marL="0" indent="0">
              <a:buNone/>
              <a:defRPr sz="1867"/>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US"/>
              <a:t>Click to edit Master text styles</a:t>
            </a:r>
          </a:p>
        </p:txBody>
      </p:sp>
      <p:sp>
        <p:nvSpPr>
          <p:cNvPr id="5" name="Date Placeholder 4"/>
          <p:cNvSpPr>
            <a:spLocks noGrp="1"/>
          </p:cNvSpPr>
          <p:nvPr>
            <p:ph type="dt" sz="half" idx="10"/>
          </p:nvPr>
        </p:nvSpPr>
        <p:spPr>
          <a:xfrm>
            <a:off x="4958685" y="6384931"/>
            <a:ext cx="2844800" cy="365125"/>
          </a:xfrm>
        </p:spPr>
        <p:txBody>
          <a:bodyPr/>
          <a:lstStyle/>
          <a:p>
            <a:fld id="{A349544A-F1CD-3844-BFB3-6D230A0137DD}" type="datetimeFigureOut">
              <a:rPr lang="en-US" smtClean="0"/>
              <a:t>10/20/2023</a:t>
            </a:fld>
            <a:endParaRPr lang="en-US"/>
          </a:p>
        </p:txBody>
      </p:sp>
      <p:pic>
        <p:nvPicPr>
          <p:cNvPr id="8" name="Picture 7"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3" y="242500"/>
            <a:ext cx="827391" cy="743080"/>
          </a:xfrm>
          <a:prstGeom prst="rect">
            <a:avLst/>
          </a:prstGeom>
        </p:spPr>
      </p:pic>
      <p:sp>
        <p:nvSpPr>
          <p:cNvPr id="9" name="Footer Placeholder 4"/>
          <p:cNvSpPr>
            <a:spLocks noGrp="1"/>
          </p:cNvSpPr>
          <p:nvPr>
            <p:ph type="ftr" sz="quarter" idx="11"/>
          </p:nvPr>
        </p:nvSpPr>
        <p:spPr>
          <a:xfrm>
            <a:off x="406400" y="6384931"/>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457266" y="6409779"/>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2810628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740321" y="6356355"/>
            <a:ext cx="2844800" cy="365125"/>
          </a:xfrm>
        </p:spPr>
        <p:txBody>
          <a:bodyPr/>
          <a:lstStyle/>
          <a:p>
            <a:fld id="{A349544A-F1CD-3844-BFB3-6D230A0137DD}" type="datetimeFigureOut">
              <a:rPr lang="en-US" smtClean="0"/>
              <a:t>10/20/2023</a:t>
            </a:fld>
            <a:endParaRPr lang="en-US"/>
          </a:p>
        </p:txBody>
      </p:sp>
      <p:pic>
        <p:nvPicPr>
          <p:cNvPr id="7" name="Picture 6"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1078730" y="5167322"/>
            <a:ext cx="620543" cy="990773"/>
          </a:xfrm>
          <a:prstGeom prst="rect">
            <a:avLst/>
          </a:prstGeom>
        </p:spPr>
      </p:pic>
      <p:sp>
        <p:nvSpPr>
          <p:cNvPr id="9" name="Footer Placeholder 4"/>
          <p:cNvSpPr>
            <a:spLocks noGrp="1"/>
          </p:cNvSpPr>
          <p:nvPr>
            <p:ph type="ftr" sz="quarter" idx="11"/>
          </p:nvPr>
        </p:nvSpPr>
        <p:spPr>
          <a:xfrm rot="5400000">
            <a:off x="-1066696" y="1390349"/>
            <a:ext cx="2895600" cy="486833"/>
          </a:xfrm>
        </p:spPr>
        <p:txBody>
          <a:bodyPr/>
          <a:lstStyle/>
          <a:p>
            <a:pPr algn="l"/>
            <a:r>
              <a:rPr lang="en-US" b="1">
                <a:solidFill>
                  <a:schemeClr val="tx2">
                    <a:lumMod val="60000"/>
                    <a:lumOff val="40000"/>
                  </a:schemeClr>
                </a:solidFill>
                <a:latin typeface="Helvetica"/>
                <a:cs typeface="Helvetica"/>
              </a:rPr>
              <a:t>www.fda.gov</a:t>
            </a:r>
          </a:p>
        </p:txBody>
      </p:sp>
      <p:sp>
        <p:nvSpPr>
          <p:cNvPr id="8" name="TextBox 7"/>
          <p:cNvSpPr txBox="1"/>
          <p:nvPr userDrawn="1"/>
        </p:nvSpPr>
        <p:spPr>
          <a:xfrm rot="5400000">
            <a:off x="186043" y="6345444"/>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771768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667533" y="6354127"/>
            <a:ext cx="2844800" cy="365125"/>
          </a:xfrm>
        </p:spPr>
        <p:txBody>
          <a:bodyPr/>
          <a:lstStyle/>
          <a:p>
            <a:fld id="{A349544A-F1CD-3844-BFB3-6D230A0137DD}" type="datetimeFigureOut">
              <a:rPr lang="en-US" smtClean="0"/>
              <a:t>10/20/2023</a:t>
            </a:fld>
            <a:endParaRPr lang="en-US"/>
          </a:p>
        </p:txBody>
      </p:sp>
      <p:sp>
        <p:nvSpPr>
          <p:cNvPr id="7" name="Footer Placeholder 4"/>
          <p:cNvSpPr>
            <a:spLocks noGrp="1"/>
          </p:cNvSpPr>
          <p:nvPr>
            <p:ph type="ftr" sz="quarter" idx="11"/>
          </p:nvPr>
        </p:nvSpPr>
        <p:spPr>
          <a:xfrm>
            <a:off x="406400" y="6384931"/>
            <a:ext cx="3860800" cy="365125"/>
          </a:xfrm>
        </p:spPr>
        <p:txBody>
          <a:bodyPr/>
          <a:lstStyle/>
          <a:p>
            <a:pPr algn="l"/>
            <a:r>
              <a:rPr lang="en-US" b="1">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1061954" y="5184032"/>
            <a:ext cx="620543" cy="990773"/>
          </a:xfrm>
          <a:prstGeom prst="rect">
            <a:avLst/>
          </a:prstGeom>
        </p:spPr>
      </p:pic>
      <p:sp>
        <p:nvSpPr>
          <p:cNvPr id="10" name="TextBox 9"/>
          <p:cNvSpPr txBox="1"/>
          <p:nvPr userDrawn="1"/>
        </p:nvSpPr>
        <p:spPr>
          <a:xfrm>
            <a:off x="11457266" y="6409779"/>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7294053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538981" y="2648607"/>
            <a:ext cx="5598024" cy="874845"/>
          </a:xfrm>
          <a:prstGeom prst="rect">
            <a:avLst/>
          </a:prstGeom>
        </p:spPr>
      </p:pic>
    </p:spTree>
    <p:extLst>
      <p:ext uri="{BB962C8B-B14F-4D97-AF65-F5344CB8AC3E}">
        <p14:creationId xmlns:p14="http://schemas.microsoft.com/office/powerpoint/2010/main" val="40647872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031475" y="6355261"/>
            <a:ext cx="2844800" cy="365125"/>
          </a:xfrm>
        </p:spPr>
        <p:txBody>
          <a:bodyPr/>
          <a:lstStyle/>
          <a:p>
            <a:fld id="{A349544A-F1CD-3844-BFB3-6D230A0137DD}" type="datetimeFigureOut">
              <a:rPr lang="en-US" smtClean="0"/>
              <a:t>10/20/2023</a:t>
            </a:fld>
            <a:endParaRPr lang="en-US"/>
          </a:p>
        </p:txBody>
      </p:sp>
      <p:pic>
        <p:nvPicPr>
          <p:cNvPr id="8" name="Picture 7" descr="FDA_B&amp;W_Primary_logo.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61263" y="261425"/>
            <a:ext cx="3604563" cy="563312"/>
          </a:xfrm>
          <a:prstGeom prst="rect">
            <a:avLst/>
          </a:prstGeom>
        </p:spPr>
      </p:pic>
      <p:sp>
        <p:nvSpPr>
          <p:cNvPr id="9"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296878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1799" y="1023679"/>
            <a:ext cx="11345471" cy="926020"/>
          </a:xfrm>
        </p:spPr>
        <p:txBody>
          <a:bodyPr/>
          <a:lstStyle/>
          <a:p>
            <a:r>
              <a:rPr lang="en-US"/>
              <a:t>Click to edit Master title style</a:t>
            </a:r>
          </a:p>
        </p:txBody>
      </p:sp>
      <p:sp>
        <p:nvSpPr>
          <p:cNvPr id="3" name="Content Placeholder 2"/>
          <p:cNvSpPr>
            <a:spLocks noGrp="1"/>
          </p:cNvSpPr>
          <p:nvPr>
            <p:ph idx="1"/>
          </p:nvPr>
        </p:nvSpPr>
        <p:spPr>
          <a:xfrm>
            <a:off x="431801" y="2009776"/>
            <a:ext cx="11345471" cy="42860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1"/>
            <a:ext cx="2844800" cy="365125"/>
          </a:xfrm>
        </p:spPr>
        <p:txBody>
          <a:bodyPr/>
          <a:lstStyle>
            <a:lvl1pPr algn="ctr">
              <a:defRPr/>
            </a:lvl1pPr>
          </a:lstStyle>
          <a:p>
            <a:fld id="{A349544A-F1CD-3844-BFB3-6D230A0137DD}" type="datetimeFigureOut">
              <a:rPr lang="en-US" smtClean="0"/>
              <a:pPr/>
              <a:t>10/20/2023</a:t>
            </a:fld>
            <a:endParaRPr lang="en-US"/>
          </a:p>
        </p:txBody>
      </p:sp>
      <p:sp>
        <p:nvSpPr>
          <p:cNvPr id="5" name="Footer Placeholder 4"/>
          <p:cNvSpPr>
            <a:spLocks noGrp="1"/>
          </p:cNvSpPr>
          <p:nvPr>
            <p:ph type="ftr" sz="quarter" idx="11"/>
          </p:nvPr>
        </p:nvSpPr>
        <p:spPr>
          <a:xfrm>
            <a:off x="330200" y="6384926"/>
            <a:ext cx="3860800" cy="365125"/>
          </a:xfrm>
        </p:spPr>
        <p:txBody>
          <a:bodyPr/>
          <a:lstStyle/>
          <a:p>
            <a:pPr algn="l"/>
            <a:r>
              <a:rPr lang="en-US" b="1">
                <a:solidFill>
                  <a:schemeClr val="tx2">
                    <a:lumMod val="60000"/>
                    <a:lumOff val="40000"/>
                  </a:schemeClr>
                </a:solidFill>
                <a:latin typeface="Helvetica"/>
                <a:cs typeface="Helvetica"/>
              </a:rPr>
              <a:t>www.fda.gov</a:t>
            </a:r>
          </a:p>
        </p:txBody>
      </p:sp>
      <p:pic>
        <p:nvPicPr>
          <p:cNvPr id="7" name="Picture 6"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81" y="242500"/>
            <a:ext cx="827391" cy="743080"/>
          </a:xfrm>
          <a:prstGeom prst="rect">
            <a:avLst/>
          </a:prstGeom>
        </p:spPr>
      </p:pic>
      <p:sp>
        <p:nvSpPr>
          <p:cNvPr id="9" name="TextBox 8"/>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282441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016500" y="6334126"/>
            <a:ext cx="2844800" cy="365125"/>
          </a:xfrm>
        </p:spPr>
        <p:txBody>
          <a:bodyPr/>
          <a:lstStyle/>
          <a:p>
            <a:fld id="{A349544A-F1CD-3844-BFB3-6D230A0137DD}" type="datetimeFigureOut">
              <a:rPr lang="en-US" smtClean="0"/>
              <a:t>10/20/2023</a:t>
            </a:fld>
            <a:endParaRPr lang="en-US"/>
          </a:p>
        </p:txBody>
      </p:sp>
      <p:sp>
        <p:nvSpPr>
          <p:cNvPr id="6"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6247098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813112" y="6349337"/>
            <a:ext cx="2844800" cy="365125"/>
          </a:xfrm>
        </p:spPr>
        <p:txBody>
          <a:bodyPr/>
          <a:lstStyle/>
          <a:p>
            <a:fld id="{A349544A-F1CD-3844-BFB3-6D230A0137DD}" type="datetimeFigureOut">
              <a:rPr lang="en-US" smtClean="0"/>
              <a:t>10/20/2023</a:t>
            </a:fld>
            <a:endParaRPr lang="en-US"/>
          </a:p>
        </p:txBody>
      </p:sp>
      <p:pic>
        <p:nvPicPr>
          <p:cNvPr id="7" name="Picture 6"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81" y="269796"/>
            <a:ext cx="827391" cy="743080"/>
          </a:xfrm>
          <a:prstGeom prst="rect">
            <a:avLst/>
          </a:prstGeom>
        </p:spPr>
      </p:pic>
      <p:sp>
        <p:nvSpPr>
          <p:cNvPr id="8"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0" name="TextBox 9"/>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376740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685743" y="6380336"/>
            <a:ext cx="2844800" cy="365125"/>
          </a:xfrm>
        </p:spPr>
        <p:txBody>
          <a:bodyPr/>
          <a:lstStyle/>
          <a:p>
            <a:fld id="{A349544A-F1CD-3844-BFB3-6D230A0137DD}" type="datetimeFigureOut">
              <a:rPr lang="en-US" smtClean="0"/>
              <a:t>10/20/2023</a:t>
            </a:fld>
            <a:endParaRPr lang="en-US"/>
          </a:p>
        </p:txBody>
      </p:sp>
      <p:sp>
        <p:nvSpPr>
          <p:cNvPr id="9"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457258" y="6409774"/>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26731" y="177802"/>
            <a:ext cx="848455" cy="1015999"/>
          </a:xfrm>
          <a:prstGeom prst="rect">
            <a:avLst/>
          </a:prstGeom>
        </p:spPr>
      </p:pic>
    </p:spTree>
    <p:extLst>
      <p:ext uri="{BB962C8B-B14F-4D97-AF65-F5344CB8AC3E}">
        <p14:creationId xmlns:p14="http://schemas.microsoft.com/office/powerpoint/2010/main" val="806086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685743" y="6380337"/>
            <a:ext cx="2844800" cy="365125"/>
          </a:xfrm>
        </p:spPr>
        <p:txBody>
          <a:bodyPr/>
          <a:lstStyle/>
          <a:p>
            <a:fld id="{A349544A-F1CD-3844-BFB3-6D230A0137DD}" type="datetimeFigureOut">
              <a:rPr lang="en-US" smtClean="0"/>
              <a:t>10/20/2023</a:t>
            </a:fld>
            <a:endParaRPr lang="en-US"/>
          </a:p>
        </p:txBody>
      </p:sp>
      <p:pic>
        <p:nvPicPr>
          <p:cNvPr id="8" name="Picture 7"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81" y="242500"/>
            <a:ext cx="827391" cy="743080"/>
          </a:xfrm>
          <a:prstGeom prst="rect">
            <a:avLst/>
          </a:prstGeom>
        </p:spPr>
      </p:pic>
      <p:sp>
        <p:nvSpPr>
          <p:cNvPr id="9"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1340609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5181600" y="6384926"/>
            <a:ext cx="2844800" cy="365125"/>
          </a:xfrm>
        </p:spPr>
        <p:txBody>
          <a:bodyPr/>
          <a:lstStyle/>
          <a:p>
            <a:fld id="{A349544A-F1CD-3844-BFB3-6D230A0137DD}" type="datetimeFigureOut">
              <a:rPr lang="en-US" smtClean="0"/>
              <a:t>10/20/2023</a:t>
            </a:fld>
            <a:endParaRPr lang="en-US"/>
          </a:p>
        </p:txBody>
      </p:sp>
      <p:pic>
        <p:nvPicPr>
          <p:cNvPr id="10" name="Picture 9"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81" y="242500"/>
            <a:ext cx="827391" cy="743080"/>
          </a:xfrm>
          <a:prstGeom prst="rect">
            <a:avLst/>
          </a:prstGeom>
        </p:spPr>
      </p:pic>
      <p:sp>
        <p:nvSpPr>
          <p:cNvPr id="11"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3" name="TextBox 12"/>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7785029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794913" y="6391750"/>
            <a:ext cx="2844800" cy="365125"/>
          </a:xfrm>
        </p:spPr>
        <p:txBody>
          <a:bodyPr/>
          <a:lstStyle/>
          <a:p>
            <a:fld id="{A349544A-F1CD-3844-BFB3-6D230A0137DD}" type="datetimeFigureOut">
              <a:rPr lang="en-US" smtClean="0"/>
              <a:t>10/20/2023</a:t>
            </a:fld>
            <a:endParaRPr lang="en-US"/>
          </a:p>
        </p:txBody>
      </p:sp>
      <p:pic>
        <p:nvPicPr>
          <p:cNvPr id="6" name="Picture 5"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81" y="242500"/>
            <a:ext cx="827391" cy="743080"/>
          </a:xfrm>
          <a:prstGeom prst="rect">
            <a:avLst/>
          </a:prstGeom>
        </p:spPr>
      </p:pic>
      <p:sp>
        <p:nvSpPr>
          <p:cNvPr id="7"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7275733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20684" y="6349338"/>
            <a:ext cx="2844800" cy="365125"/>
          </a:xfrm>
        </p:spPr>
        <p:txBody>
          <a:bodyPr/>
          <a:lstStyle/>
          <a:p>
            <a:fld id="{A349544A-F1CD-3844-BFB3-6D230A0137DD}" type="datetimeFigureOut">
              <a:rPr lang="en-US" smtClean="0"/>
              <a:t>10/20/2023</a:t>
            </a:fld>
            <a:endParaRPr lang="en-US"/>
          </a:p>
        </p:txBody>
      </p:sp>
      <p:pic>
        <p:nvPicPr>
          <p:cNvPr id="8" name="Picture 7"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81" y="242500"/>
            <a:ext cx="827391" cy="743080"/>
          </a:xfrm>
          <a:prstGeom prst="rect">
            <a:avLst/>
          </a:prstGeom>
        </p:spPr>
      </p:pic>
      <p:sp>
        <p:nvSpPr>
          <p:cNvPr id="9"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2776948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958685" y="6384926"/>
            <a:ext cx="2844800" cy="365125"/>
          </a:xfrm>
        </p:spPr>
        <p:txBody>
          <a:bodyPr/>
          <a:lstStyle/>
          <a:p>
            <a:fld id="{A349544A-F1CD-3844-BFB3-6D230A0137DD}" type="datetimeFigureOut">
              <a:rPr lang="en-US" smtClean="0"/>
              <a:t>10/20/2023</a:t>
            </a:fld>
            <a:endParaRPr lang="en-US"/>
          </a:p>
        </p:txBody>
      </p:sp>
      <p:pic>
        <p:nvPicPr>
          <p:cNvPr id="8" name="Picture 7"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81" y="242500"/>
            <a:ext cx="827391" cy="743080"/>
          </a:xfrm>
          <a:prstGeom prst="rect">
            <a:avLst/>
          </a:prstGeom>
        </p:spPr>
      </p:pic>
      <p:sp>
        <p:nvSpPr>
          <p:cNvPr id="9"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4367373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740321" y="6356351"/>
            <a:ext cx="2844800" cy="365125"/>
          </a:xfrm>
        </p:spPr>
        <p:txBody>
          <a:bodyPr/>
          <a:lstStyle/>
          <a:p>
            <a:fld id="{A349544A-F1CD-3844-BFB3-6D230A0137DD}" type="datetimeFigureOut">
              <a:rPr lang="en-US" smtClean="0"/>
              <a:t>10/20/2023</a:t>
            </a:fld>
            <a:endParaRPr lang="en-US"/>
          </a:p>
        </p:txBody>
      </p:sp>
      <p:pic>
        <p:nvPicPr>
          <p:cNvPr id="7" name="Picture 6"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1078718" y="5167321"/>
            <a:ext cx="620543" cy="990773"/>
          </a:xfrm>
          <a:prstGeom prst="rect">
            <a:avLst/>
          </a:prstGeom>
        </p:spPr>
      </p:pic>
      <p:sp>
        <p:nvSpPr>
          <p:cNvPr id="9" name="Footer Placeholder 4"/>
          <p:cNvSpPr>
            <a:spLocks noGrp="1"/>
          </p:cNvSpPr>
          <p:nvPr>
            <p:ph type="ftr" sz="quarter" idx="11"/>
          </p:nvPr>
        </p:nvSpPr>
        <p:spPr>
          <a:xfrm rot="5400000">
            <a:off x="-1066696" y="1390340"/>
            <a:ext cx="2895600" cy="486833"/>
          </a:xfrm>
        </p:spPr>
        <p:txBody>
          <a:bodyPr/>
          <a:lstStyle/>
          <a:p>
            <a:pPr algn="l"/>
            <a:r>
              <a:rPr lang="en-US" b="1">
                <a:solidFill>
                  <a:schemeClr val="tx2">
                    <a:lumMod val="60000"/>
                    <a:lumOff val="40000"/>
                  </a:schemeClr>
                </a:solidFill>
                <a:latin typeface="Helvetica"/>
                <a:cs typeface="Helvetica"/>
              </a:rPr>
              <a:t>www.fda.gov</a:t>
            </a:r>
          </a:p>
        </p:txBody>
      </p:sp>
      <p:sp>
        <p:nvSpPr>
          <p:cNvPr id="8" name="TextBox 7"/>
          <p:cNvSpPr txBox="1"/>
          <p:nvPr userDrawn="1"/>
        </p:nvSpPr>
        <p:spPr>
          <a:xfrm rot="5400000">
            <a:off x="218095"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731059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667533" y="6354124"/>
            <a:ext cx="2844800" cy="365125"/>
          </a:xfrm>
        </p:spPr>
        <p:txBody>
          <a:bodyPr/>
          <a:lstStyle/>
          <a:p>
            <a:fld id="{A349544A-F1CD-3844-BFB3-6D230A0137DD}" type="datetimeFigureOut">
              <a:rPr lang="en-US" smtClean="0"/>
              <a:t>10/20/2023</a:t>
            </a:fld>
            <a:endParaRPr lang="en-US"/>
          </a:p>
        </p:txBody>
      </p:sp>
      <p:sp>
        <p:nvSpPr>
          <p:cNvPr id="7"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1061942" y="5184030"/>
            <a:ext cx="620543" cy="990773"/>
          </a:xfrm>
          <a:prstGeom prst="rect">
            <a:avLst/>
          </a:prstGeom>
        </p:spPr>
      </p:pic>
      <p:sp>
        <p:nvSpPr>
          <p:cNvPr id="10" name="TextBox 9"/>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349969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538981" y="2648602"/>
            <a:ext cx="5598024" cy="874845"/>
          </a:xfrm>
          <a:prstGeom prst="rect">
            <a:avLst/>
          </a:prstGeom>
        </p:spPr>
      </p:pic>
    </p:spTree>
    <p:extLst>
      <p:ext uri="{BB962C8B-B14F-4D97-AF65-F5344CB8AC3E}">
        <p14:creationId xmlns:p14="http://schemas.microsoft.com/office/powerpoint/2010/main" val="18464640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031475" y="6355262"/>
            <a:ext cx="2844800" cy="365125"/>
          </a:xfrm>
        </p:spPr>
        <p:txBody>
          <a:bodyPr/>
          <a:lstStyle/>
          <a:p>
            <a:pPr>
              <a:defRPr/>
            </a:pPr>
            <a:endParaRPr lang="en-US"/>
          </a:p>
        </p:txBody>
      </p:sp>
      <p:sp>
        <p:nvSpPr>
          <p:cNvPr id="9" name="Footer Placeholder 4"/>
          <p:cNvSpPr>
            <a:spLocks noGrp="1"/>
          </p:cNvSpPr>
          <p:nvPr>
            <p:ph type="ftr" sz="quarter" idx="11"/>
          </p:nvPr>
        </p:nvSpPr>
        <p:spPr>
          <a:xfrm>
            <a:off x="406400" y="6384929"/>
            <a:ext cx="3860800" cy="365125"/>
          </a:xfrm>
        </p:spPr>
        <p:txBody>
          <a:bodyPr/>
          <a:lstStyle/>
          <a:p>
            <a:pPr algn="l"/>
            <a:r>
              <a:rPr lang="en-US" b="1">
                <a:solidFill>
                  <a:schemeClr val="tx2">
                    <a:lumMod val="60000"/>
                    <a:lumOff val="40000"/>
                  </a:schemeClr>
                </a:solidFill>
                <a:latin typeface="Helvetica"/>
                <a:cs typeface="Helvetica"/>
              </a:rPr>
              <a:t>www.fda.gov</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21605" y="381004"/>
            <a:ext cx="4104649" cy="855287"/>
          </a:xfrm>
          <a:prstGeom prst="rect">
            <a:avLst/>
          </a:prstGeom>
        </p:spPr>
      </p:pic>
    </p:spTree>
    <p:extLst>
      <p:ext uri="{BB962C8B-B14F-4D97-AF65-F5344CB8AC3E}">
        <p14:creationId xmlns:p14="http://schemas.microsoft.com/office/powerpoint/2010/main" val="1522834034"/>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5622" y="177803"/>
            <a:ext cx="10551113" cy="926020"/>
          </a:xfrm>
        </p:spPr>
        <p:txBody>
          <a:bodyPr>
            <a:normAutofit/>
          </a:bodyPr>
          <a:lstStyle>
            <a:lvl1pPr algn="l">
              <a:defRPr sz="4000">
                <a:solidFill>
                  <a:schemeClr val="accent1"/>
                </a:solidFill>
              </a:defRPr>
            </a:lvl1pPr>
          </a:lstStyle>
          <a:p>
            <a:r>
              <a:rPr lang="en-US"/>
              <a:t>Click to edit Master title style</a:t>
            </a:r>
          </a:p>
        </p:txBody>
      </p:sp>
      <p:sp>
        <p:nvSpPr>
          <p:cNvPr id="3" name="Content Placeholder 2"/>
          <p:cNvSpPr>
            <a:spLocks noGrp="1"/>
          </p:cNvSpPr>
          <p:nvPr>
            <p:ph idx="1"/>
          </p:nvPr>
        </p:nvSpPr>
        <p:spPr>
          <a:xfrm>
            <a:off x="275622" y="1418254"/>
            <a:ext cx="11501655" cy="48775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2"/>
            <a:ext cx="2844800" cy="365125"/>
          </a:xfrm>
        </p:spPr>
        <p:txBody>
          <a:bodyPr/>
          <a:lstStyle>
            <a:lvl1pPr algn="ctr">
              <a:defRPr/>
            </a:lvl1pPr>
          </a:lstStyle>
          <a:p>
            <a:fld id="{A349544A-F1CD-3844-BFB3-6D230A0137DD}" type="datetimeFigureOut">
              <a:rPr lang="en-US" smtClean="0"/>
              <a:pPr/>
              <a:t>10/20/2023</a:t>
            </a:fld>
            <a:endParaRPr lang="en-US"/>
          </a:p>
        </p:txBody>
      </p:sp>
      <p:sp>
        <p:nvSpPr>
          <p:cNvPr id="5" name="Footer Placeholder 4"/>
          <p:cNvSpPr>
            <a:spLocks noGrp="1"/>
          </p:cNvSpPr>
          <p:nvPr>
            <p:ph type="ftr" sz="quarter" idx="11"/>
          </p:nvPr>
        </p:nvSpPr>
        <p:spPr>
          <a:xfrm>
            <a:off x="330200" y="6384929"/>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2" y="6409775"/>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26735" y="177805"/>
            <a:ext cx="848455" cy="1015999"/>
          </a:xfrm>
          <a:prstGeom prst="rect">
            <a:avLst/>
          </a:prstGeom>
        </p:spPr>
      </p:pic>
    </p:spTree>
    <p:extLst>
      <p:ext uri="{BB962C8B-B14F-4D97-AF65-F5344CB8AC3E}">
        <p14:creationId xmlns:p14="http://schemas.microsoft.com/office/powerpoint/2010/main" val="2137821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5181600" y="6384926"/>
            <a:ext cx="2844800" cy="365125"/>
          </a:xfrm>
        </p:spPr>
        <p:txBody>
          <a:bodyPr/>
          <a:lstStyle/>
          <a:p>
            <a:fld id="{A349544A-F1CD-3844-BFB3-6D230A0137DD}" type="datetimeFigureOut">
              <a:rPr lang="en-US" smtClean="0"/>
              <a:t>10/20/2023</a:t>
            </a:fld>
            <a:endParaRPr lang="en-US"/>
          </a:p>
        </p:txBody>
      </p:sp>
      <p:sp>
        <p:nvSpPr>
          <p:cNvPr id="11"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3" name="TextBox 12"/>
          <p:cNvSpPr txBox="1"/>
          <p:nvPr userDrawn="1"/>
        </p:nvSpPr>
        <p:spPr>
          <a:xfrm>
            <a:off x="11457258" y="6409774"/>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12" name="Picture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26731" y="177802"/>
            <a:ext cx="848455" cy="1015999"/>
          </a:xfrm>
          <a:prstGeom prst="rect">
            <a:avLst/>
          </a:prstGeom>
        </p:spPr>
      </p:pic>
    </p:spTree>
    <p:extLst>
      <p:ext uri="{BB962C8B-B14F-4D97-AF65-F5344CB8AC3E}">
        <p14:creationId xmlns:p14="http://schemas.microsoft.com/office/powerpoint/2010/main" val="15289779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533699" y="2446451"/>
            <a:ext cx="5610303" cy="1169020"/>
          </a:xfrm>
          <a:prstGeom prst="rect">
            <a:avLst/>
          </a:prstGeom>
        </p:spPr>
      </p:pic>
    </p:spTree>
    <p:extLst>
      <p:ext uri="{BB962C8B-B14F-4D97-AF65-F5344CB8AC3E}">
        <p14:creationId xmlns:p14="http://schemas.microsoft.com/office/powerpoint/2010/main" val="34089112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031475" y="6355262"/>
            <a:ext cx="2844800" cy="365125"/>
          </a:xfrm>
        </p:spPr>
        <p:txBody>
          <a:bodyPr/>
          <a:lstStyle/>
          <a:p>
            <a:fld id="{A349544A-F1CD-3844-BFB3-6D230A0137DD}" type="datetimeFigureOut">
              <a:rPr lang="en-US" smtClean="0"/>
              <a:t>10/20/2023</a:t>
            </a:fld>
            <a:endParaRPr lang="en-US"/>
          </a:p>
        </p:txBody>
      </p:sp>
      <p:pic>
        <p:nvPicPr>
          <p:cNvPr id="8" name="Picture 7" descr="FDA_B&amp;W_Primary_logo.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61264" y="261425"/>
            <a:ext cx="3604563" cy="563312"/>
          </a:xfrm>
          <a:prstGeom prst="rect">
            <a:avLst/>
          </a:prstGeom>
        </p:spPr>
      </p:pic>
      <p:sp>
        <p:nvSpPr>
          <p:cNvPr id="9"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9635100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1811" y="151031"/>
            <a:ext cx="10156868" cy="926020"/>
          </a:xfrm>
        </p:spPr>
        <p:txBody>
          <a:bodyPr/>
          <a:lstStyle>
            <a:lvl1pPr algn="l">
              <a:defRPr b="1">
                <a:solidFill>
                  <a:schemeClr val="accent1"/>
                </a:solidFill>
              </a:defRPr>
            </a:lvl1pPr>
          </a:lstStyle>
          <a:p>
            <a:r>
              <a:rPr lang="en-US"/>
              <a:t>Click to edit Master title style</a:t>
            </a:r>
          </a:p>
        </p:txBody>
      </p:sp>
      <p:sp>
        <p:nvSpPr>
          <p:cNvPr id="3" name="Content Placeholder 2"/>
          <p:cNvSpPr>
            <a:spLocks noGrp="1"/>
          </p:cNvSpPr>
          <p:nvPr>
            <p:ph idx="1"/>
          </p:nvPr>
        </p:nvSpPr>
        <p:spPr>
          <a:xfrm>
            <a:off x="431811" y="1265136"/>
            <a:ext cx="11345471" cy="50306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2"/>
            <a:ext cx="2844800" cy="365125"/>
          </a:xfrm>
        </p:spPr>
        <p:txBody>
          <a:bodyPr/>
          <a:lstStyle>
            <a:lvl1pPr algn="ctr">
              <a:defRPr/>
            </a:lvl1pPr>
          </a:lstStyle>
          <a:p>
            <a:fld id="{A349544A-F1CD-3844-BFB3-6D230A0137DD}" type="datetimeFigureOut">
              <a:rPr lang="en-US" smtClean="0"/>
              <a:pPr/>
              <a:t>10/20/2023</a:t>
            </a:fld>
            <a:endParaRPr lang="en-US"/>
          </a:p>
        </p:txBody>
      </p:sp>
      <p:sp>
        <p:nvSpPr>
          <p:cNvPr id="5" name="Footer Placeholder 4"/>
          <p:cNvSpPr>
            <a:spLocks noGrp="1"/>
          </p:cNvSpPr>
          <p:nvPr>
            <p:ph type="ftr" sz="quarter" idx="11"/>
          </p:nvPr>
        </p:nvSpPr>
        <p:spPr>
          <a:xfrm>
            <a:off x="330200" y="6384930"/>
            <a:ext cx="3860800" cy="365125"/>
          </a:xfrm>
        </p:spPr>
        <p:txBody>
          <a:bodyPr/>
          <a:lstStyle/>
          <a:p>
            <a:pPr algn="l"/>
            <a:r>
              <a:rPr lang="en-US" b="1">
                <a:solidFill>
                  <a:schemeClr val="tx2">
                    <a:lumMod val="60000"/>
                    <a:lumOff val="40000"/>
                  </a:schemeClr>
                </a:solidFill>
                <a:latin typeface="Helvetica"/>
                <a:cs typeface="Helvetica"/>
              </a:rPr>
              <a:t>www.fda.gov</a:t>
            </a:r>
          </a:p>
        </p:txBody>
      </p:sp>
      <p:pic>
        <p:nvPicPr>
          <p:cNvPr id="7" name="Picture 6"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1" y="242500"/>
            <a:ext cx="827391" cy="743080"/>
          </a:xfrm>
          <a:prstGeom prst="rect">
            <a:avLst/>
          </a:prstGeom>
        </p:spPr>
      </p:pic>
      <p:sp>
        <p:nvSpPr>
          <p:cNvPr id="9" name="TextBox 8"/>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0334076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016500" y="6334130"/>
            <a:ext cx="2844800" cy="365125"/>
          </a:xfrm>
        </p:spPr>
        <p:txBody>
          <a:bodyPr/>
          <a:lstStyle/>
          <a:p>
            <a:fld id="{A349544A-F1CD-3844-BFB3-6D230A0137DD}" type="datetimeFigureOut">
              <a:rPr lang="en-US" smtClean="0"/>
              <a:t>10/20/2023</a:t>
            </a:fld>
            <a:endParaRPr lang="en-US"/>
          </a:p>
        </p:txBody>
      </p:sp>
      <p:sp>
        <p:nvSpPr>
          <p:cNvPr id="6"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2995934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813112" y="6349338"/>
            <a:ext cx="2844800" cy="365125"/>
          </a:xfrm>
        </p:spPr>
        <p:txBody>
          <a:bodyPr/>
          <a:lstStyle/>
          <a:p>
            <a:fld id="{A349544A-F1CD-3844-BFB3-6D230A0137DD}" type="datetimeFigureOut">
              <a:rPr lang="en-US" smtClean="0"/>
              <a:t>10/20/2023</a:t>
            </a:fld>
            <a:endParaRPr lang="en-US"/>
          </a:p>
        </p:txBody>
      </p:sp>
      <p:pic>
        <p:nvPicPr>
          <p:cNvPr id="7" name="Picture 6"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1" y="269796"/>
            <a:ext cx="827391" cy="743080"/>
          </a:xfrm>
          <a:prstGeom prst="rect">
            <a:avLst/>
          </a:prstGeom>
        </p:spPr>
      </p:pic>
      <p:sp>
        <p:nvSpPr>
          <p:cNvPr id="8"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0" name="TextBox 9"/>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168296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685743" y="6380338"/>
            <a:ext cx="2844800" cy="365125"/>
          </a:xfrm>
        </p:spPr>
        <p:txBody>
          <a:bodyPr/>
          <a:lstStyle/>
          <a:p>
            <a:fld id="{A349544A-F1CD-3844-BFB3-6D230A0137DD}" type="datetimeFigureOut">
              <a:rPr lang="en-US" smtClean="0"/>
              <a:t>10/20/2023</a:t>
            </a:fld>
            <a:endParaRPr lang="en-US"/>
          </a:p>
        </p:txBody>
      </p:sp>
      <p:pic>
        <p:nvPicPr>
          <p:cNvPr id="8" name="Picture 7"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1" y="242500"/>
            <a:ext cx="827391" cy="743080"/>
          </a:xfrm>
          <a:prstGeom prst="rect">
            <a:avLst/>
          </a:prstGeom>
        </p:spPr>
      </p:pic>
      <p:sp>
        <p:nvSpPr>
          <p:cNvPr id="9"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6248338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5"/>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8" y="1535115"/>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5181600" y="6384930"/>
            <a:ext cx="2844800" cy="365125"/>
          </a:xfrm>
        </p:spPr>
        <p:txBody>
          <a:bodyPr/>
          <a:lstStyle/>
          <a:p>
            <a:fld id="{A349544A-F1CD-3844-BFB3-6D230A0137DD}" type="datetimeFigureOut">
              <a:rPr lang="en-US" smtClean="0"/>
              <a:t>10/20/2023</a:t>
            </a:fld>
            <a:endParaRPr lang="en-US"/>
          </a:p>
        </p:txBody>
      </p:sp>
      <p:pic>
        <p:nvPicPr>
          <p:cNvPr id="10" name="Picture 9"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1" y="242500"/>
            <a:ext cx="827391" cy="743080"/>
          </a:xfrm>
          <a:prstGeom prst="rect">
            <a:avLst/>
          </a:prstGeom>
        </p:spPr>
      </p:pic>
      <p:sp>
        <p:nvSpPr>
          <p:cNvPr id="11"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3" name="TextBox 12"/>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4896107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794913" y="6391754"/>
            <a:ext cx="2844800" cy="365125"/>
          </a:xfrm>
        </p:spPr>
        <p:txBody>
          <a:bodyPr/>
          <a:lstStyle/>
          <a:p>
            <a:fld id="{A349544A-F1CD-3844-BFB3-6D230A0137DD}" type="datetimeFigureOut">
              <a:rPr lang="en-US" smtClean="0"/>
              <a:t>10/20/2023</a:t>
            </a:fld>
            <a:endParaRPr lang="en-US"/>
          </a:p>
        </p:txBody>
      </p:sp>
      <p:pic>
        <p:nvPicPr>
          <p:cNvPr id="6" name="Picture 5"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1" y="242500"/>
            <a:ext cx="827391" cy="743080"/>
          </a:xfrm>
          <a:prstGeom prst="rect">
            <a:avLst/>
          </a:prstGeom>
        </p:spPr>
      </p:pic>
      <p:sp>
        <p:nvSpPr>
          <p:cNvPr id="7"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4011506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1" y="273051"/>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8"/>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1" y="1435104"/>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4620684" y="6349342"/>
            <a:ext cx="2844800" cy="365125"/>
          </a:xfrm>
        </p:spPr>
        <p:txBody>
          <a:bodyPr/>
          <a:lstStyle/>
          <a:p>
            <a:fld id="{A349544A-F1CD-3844-BFB3-6D230A0137DD}" type="datetimeFigureOut">
              <a:rPr lang="en-US" smtClean="0"/>
              <a:t>10/20/2023</a:t>
            </a:fld>
            <a:endParaRPr lang="en-US"/>
          </a:p>
        </p:txBody>
      </p:sp>
      <p:pic>
        <p:nvPicPr>
          <p:cNvPr id="8" name="Picture 7"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1" y="242500"/>
            <a:ext cx="827391" cy="743080"/>
          </a:xfrm>
          <a:prstGeom prst="rect">
            <a:avLst/>
          </a:prstGeom>
        </p:spPr>
      </p:pic>
      <p:sp>
        <p:nvSpPr>
          <p:cNvPr id="9"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7949399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3"/>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44"/>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4958685" y="6384930"/>
            <a:ext cx="2844800" cy="365125"/>
          </a:xfrm>
        </p:spPr>
        <p:txBody>
          <a:bodyPr/>
          <a:lstStyle/>
          <a:p>
            <a:fld id="{A349544A-F1CD-3844-BFB3-6D230A0137DD}" type="datetimeFigureOut">
              <a:rPr lang="en-US" smtClean="0"/>
              <a:t>10/20/2023</a:t>
            </a:fld>
            <a:endParaRPr lang="en-US"/>
          </a:p>
        </p:txBody>
      </p:sp>
      <p:pic>
        <p:nvPicPr>
          <p:cNvPr id="8" name="Picture 7"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9891" y="242500"/>
            <a:ext cx="827391" cy="743080"/>
          </a:xfrm>
          <a:prstGeom prst="rect">
            <a:avLst/>
          </a:prstGeom>
        </p:spPr>
      </p:pic>
      <p:sp>
        <p:nvSpPr>
          <p:cNvPr id="9"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999759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794913" y="6391750"/>
            <a:ext cx="2844800" cy="365125"/>
          </a:xfrm>
        </p:spPr>
        <p:txBody>
          <a:bodyPr/>
          <a:lstStyle/>
          <a:p>
            <a:fld id="{A349544A-F1CD-3844-BFB3-6D230A0137DD}" type="datetimeFigureOut">
              <a:rPr lang="en-US" smtClean="0"/>
              <a:t>10/20/2023</a:t>
            </a:fld>
            <a:endParaRPr lang="en-US"/>
          </a:p>
        </p:txBody>
      </p:sp>
      <p:sp>
        <p:nvSpPr>
          <p:cNvPr id="7"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58" y="6409774"/>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26731" y="177802"/>
            <a:ext cx="848455" cy="1015999"/>
          </a:xfrm>
          <a:prstGeom prst="rect">
            <a:avLst/>
          </a:prstGeom>
        </p:spPr>
      </p:pic>
    </p:spTree>
    <p:extLst>
      <p:ext uri="{BB962C8B-B14F-4D97-AF65-F5344CB8AC3E}">
        <p14:creationId xmlns:p14="http://schemas.microsoft.com/office/powerpoint/2010/main" val="42202362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740321" y="6356354"/>
            <a:ext cx="2844800" cy="365125"/>
          </a:xfrm>
        </p:spPr>
        <p:txBody>
          <a:bodyPr/>
          <a:lstStyle/>
          <a:p>
            <a:fld id="{A349544A-F1CD-3844-BFB3-6D230A0137DD}" type="datetimeFigureOut">
              <a:rPr lang="en-US" smtClean="0"/>
              <a:t>10/20/2023</a:t>
            </a:fld>
            <a:endParaRPr lang="en-US"/>
          </a:p>
        </p:txBody>
      </p:sp>
      <p:pic>
        <p:nvPicPr>
          <p:cNvPr id="7" name="Picture 6"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1078729" y="5167321"/>
            <a:ext cx="620543" cy="990773"/>
          </a:xfrm>
          <a:prstGeom prst="rect">
            <a:avLst/>
          </a:prstGeom>
        </p:spPr>
      </p:pic>
      <p:sp>
        <p:nvSpPr>
          <p:cNvPr id="9" name="Footer Placeholder 4"/>
          <p:cNvSpPr>
            <a:spLocks noGrp="1"/>
          </p:cNvSpPr>
          <p:nvPr>
            <p:ph type="ftr" sz="quarter" idx="11"/>
          </p:nvPr>
        </p:nvSpPr>
        <p:spPr>
          <a:xfrm rot="5400000">
            <a:off x="-1066696" y="1390347"/>
            <a:ext cx="2895600" cy="486833"/>
          </a:xfrm>
        </p:spPr>
        <p:txBody>
          <a:bodyPr/>
          <a:lstStyle/>
          <a:p>
            <a:pPr algn="l"/>
            <a:r>
              <a:rPr lang="en-US" b="1">
                <a:solidFill>
                  <a:schemeClr val="tx2">
                    <a:lumMod val="60000"/>
                    <a:lumOff val="40000"/>
                  </a:schemeClr>
                </a:solidFill>
                <a:latin typeface="Helvetica"/>
                <a:cs typeface="Helvetica"/>
              </a:rPr>
              <a:t>www.fda.gov</a:t>
            </a:r>
          </a:p>
        </p:txBody>
      </p:sp>
      <p:sp>
        <p:nvSpPr>
          <p:cNvPr id="8" name="TextBox 7"/>
          <p:cNvSpPr txBox="1"/>
          <p:nvPr userDrawn="1"/>
        </p:nvSpPr>
        <p:spPr>
          <a:xfrm rot="5400000">
            <a:off x="186043" y="6345444"/>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587807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667533" y="6354126"/>
            <a:ext cx="2844800" cy="365125"/>
          </a:xfrm>
        </p:spPr>
        <p:txBody>
          <a:bodyPr/>
          <a:lstStyle/>
          <a:p>
            <a:fld id="{A349544A-F1CD-3844-BFB3-6D230A0137DD}" type="datetimeFigureOut">
              <a:rPr lang="en-US" smtClean="0"/>
              <a:t>10/20/2023</a:t>
            </a:fld>
            <a:endParaRPr lang="en-US"/>
          </a:p>
        </p:txBody>
      </p:sp>
      <p:sp>
        <p:nvSpPr>
          <p:cNvPr id="7" name="Footer Placeholder 4"/>
          <p:cNvSpPr>
            <a:spLocks noGrp="1"/>
          </p:cNvSpPr>
          <p:nvPr>
            <p:ph type="ftr" sz="quarter" idx="11"/>
          </p:nvPr>
        </p:nvSpPr>
        <p:spPr>
          <a:xfrm>
            <a:off x="406400" y="6384930"/>
            <a:ext cx="3860800" cy="365125"/>
          </a:xfrm>
        </p:spPr>
        <p:txBody>
          <a:bodyPr/>
          <a:lstStyle/>
          <a:p>
            <a:pPr algn="l"/>
            <a:r>
              <a:rPr lang="en-US" b="1">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1061953" y="5184031"/>
            <a:ext cx="620543" cy="990773"/>
          </a:xfrm>
          <a:prstGeom prst="rect">
            <a:avLst/>
          </a:prstGeom>
        </p:spPr>
      </p:pic>
      <p:sp>
        <p:nvSpPr>
          <p:cNvPr id="10" name="TextBox 9"/>
          <p:cNvSpPr txBox="1"/>
          <p:nvPr userDrawn="1"/>
        </p:nvSpPr>
        <p:spPr>
          <a:xfrm>
            <a:off x="11457266" y="6409778"/>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6481995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538981" y="2648606"/>
            <a:ext cx="5598024" cy="874845"/>
          </a:xfrm>
          <a:prstGeom prst="rect">
            <a:avLst/>
          </a:prstGeom>
        </p:spPr>
      </p:pic>
    </p:spTree>
    <p:extLst>
      <p:ext uri="{BB962C8B-B14F-4D97-AF65-F5344CB8AC3E}">
        <p14:creationId xmlns:p14="http://schemas.microsoft.com/office/powerpoint/2010/main" val="31888381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4000"/>
              </a:lnSpc>
              <a:defRPr sz="3733" b="1" baseline="0">
                <a:solidFill>
                  <a:srgbClr val="8C3102"/>
                </a:solidFill>
                <a:effectLst/>
                <a:latin typeface="Calibri" pitchFamily="34" charset="0"/>
              </a:defRPr>
            </a:lvl1pPr>
          </a:lstStyle>
          <a:p>
            <a:r>
              <a:rPr lang="en-US"/>
              <a:t>Bottom band: NCEZID</a:t>
            </a:r>
          </a:p>
        </p:txBody>
      </p:sp>
      <p:sp>
        <p:nvSpPr>
          <p:cNvPr id="7" name="Text Placeholder 7"/>
          <p:cNvSpPr>
            <a:spLocks noGrp="1"/>
          </p:cNvSpPr>
          <p:nvPr>
            <p:ph type="body" sz="quarter" idx="10"/>
          </p:nvPr>
        </p:nvSpPr>
        <p:spPr>
          <a:xfrm>
            <a:off x="609600" y="1545167"/>
            <a:ext cx="10972800" cy="4455584"/>
          </a:xfrm>
        </p:spPr>
        <p:txBody>
          <a:bodyPr/>
          <a:lstStyle>
            <a:lvl1pPr marL="457178" indent="-457178">
              <a:buClr>
                <a:srgbClr val="8C3102"/>
              </a:buClr>
              <a:buFont typeface="Wingdings" panose="05000000000000000000" pitchFamily="2" charset="2"/>
              <a:buChar char="§"/>
              <a:defRPr sz="2667">
                <a:solidFill>
                  <a:srgbClr val="1D1D1D"/>
                </a:solidFill>
              </a:defRPr>
            </a:lvl1pPr>
            <a:lvl2pPr>
              <a:buClr>
                <a:srgbClr val="8D8B00"/>
              </a:buClr>
              <a:defRPr sz="2667">
                <a:solidFill>
                  <a:srgbClr val="1D1D1D"/>
                </a:solidFill>
              </a:defRPr>
            </a:lvl2pPr>
            <a:lvl3pPr>
              <a:buClr>
                <a:srgbClr val="006A71"/>
              </a:buClr>
              <a:defRPr sz="2667">
                <a:solidFill>
                  <a:srgbClr val="1D1D1D"/>
                </a:solidFill>
              </a:defRPr>
            </a:lvl3pPr>
            <a:lvl4pPr>
              <a:defRPr sz="2667">
                <a:solidFill>
                  <a:schemeClr val="accent4">
                    <a:lumMod val="75000"/>
                  </a:schemeClr>
                </a:solidFill>
              </a:defRPr>
            </a:lvl4pPr>
            <a:lvl5pPr>
              <a:defRPr sz="2667">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737281"/>
            <a:ext cx="12192000" cy="120721"/>
          </a:xfrm>
          <a:prstGeom prst="rect">
            <a:avLst/>
          </a:prstGeom>
        </p:spPr>
      </p:pic>
    </p:spTree>
    <p:extLst>
      <p:ext uri="{BB962C8B-B14F-4D97-AF65-F5344CB8AC3E}">
        <p14:creationId xmlns:p14="http://schemas.microsoft.com/office/powerpoint/2010/main" val="88120493"/>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E25423"/>
                </a:solidFill>
                <a:effectLst/>
                <a:latin typeface="Calibri" pitchFamily="34" charset="0"/>
              </a:defRPr>
            </a:lvl1pPr>
          </a:lstStyle>
          <a:p>
            <a:endParaRPr lang="en-US"/>
          </a:p>
        </p:txBody>
      </p:sp>
      <p:sp>
        <p:nvSpPr>
          <p:cNvPr id="3" name="Content Placeholder 2"/>
          <p:cNvSpPr>
            <a:spLocks noGrp="1"/>
          </p:cNvSpPr>
          <p:nvPr>
            <p:ph idx="1"/>
          </p:nvPr>
        </p:nvSpPr>
        <p:spPr>
          <a:xfrm>
            <a:off x="609601" y="1600201"/>
            <a:ext cx="5172892" cy="4191000"/>
          </a:xfrm>
          <a:prstGeom prst="rect">
            <a:avLst/>
          </a:prstGeom>
        </p:spPr>
        <p:txBody>
          <a:bodyPr/>
          <a:lstStyle>
            <a:lvl1pPr marL="457189" indent="-457189">
              <a:buClr>
                <a:srgbClr val="541900"/>
              </a:buClr>
              <a:buSzPct val="70000"/>
              <a:buFont typeface="Wingdings" panose="05000000000000000000" pitchFamily="2" charset="2"/>
              <a:buChar char="§"/>
              <a:defRPr sz="3200" b="1" baseline="0">
                <a:solidFill>
                  <a:srgbClr val="000000"/>
                </a:solidFill>
                <a:latin typeface="Calibri" pitchFamily="34" charset="0"/>
              </a:defRPr>
            </a:lvl1pPr>
            <a:lvl2pPr marL="990575" indent="-380990">
              <a:buClr>
                <a:srgbClr val="005984"/>
              </a:buClr>
              <a:buSzPct val="100000"/>
              <a:buFont typeface="Arial" panose="020B0604020202020204" pitchFamily="34" charset="0"/>
              <a:buChar char="•"/>
              <a:defRPr sz="2667">
                <a:solidFill>
                  <a:schemeClr val="accent4">
                    <a:lumMod val="75000"/>
                  </a:schemeClr>
                </a:solidFill>
              </a:defRPr>
            </a:lvl2pPr>
            <a:lvl3pPr>
              <a:buClrTx/>
              <a:buSzPct val="100000"/>
              <a:buFont typeface="Arial" pitchFamily="34" charset="0"/>
              <a:buChar char="•"/>
              <a:defRPr sz="2400">
                <a:solidFill>
                  <a:schemeClr val="accent4">
                    <a:lumMod val="75000"/>
                  </a:schemeClr>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6409509" y="1600201"/>
            <a:ext cx="5172892" cy="4191000"/>
          </a:xfrm>
          <a:prstGeom prst="rect">
            <a:avLst/>
          </a:prstGeom>
        </p:spPr>
        <p:txBody>
          <a:bodyPr/>
          <a:lstStyle>
            <a:lvl1pPr marL="457189" indent="-457189">
              <a:buClr>
                <a:srgbClr val="541900"/>
              </a:buClr>
              <a:buSzPct val="70000"/>
              <a:buFont typeface="Wingdings" panose="05000000000000000000" pitchFamily="2" charset="2"/>
              <a:buChar char="§"/>
              <a:defRPr sz="3200" b="1" baseline="0">
                <a:solidFill>
                  <a:srgbClr val="000000"/>
                </a:solidFill>
                <a:latin typeface="Calibri" pitchFamily="34" charset="0"/>
              </a:defRPr>
            </a:lvl1pPr>
            <a:lvl2pPr marL="990575" indent="-380990">
              <a:buClr>
                <a:srgbClr val="005984"/>
              </a:buClr>
              <a:buSzPct val="100000"/>
              <a:buFont typeface="Arial" panose="020B0604020202020204" pitchFamily="34" charset="0"/>
              <a:buChar char="•"/>
              <a:defRPr sz="2667">
                <a:solidFill>
                  <a:schemeClr val="accent4">
                    <a:lumMod val="75000"/>
                  </a:schemeClr>
                </a:solidFill>
              </a:defRPr>
            </a:lvl2pPr>
            <a:lvl3pPr>
              <a:buClrTx/>
              <a:buSzPct val="100000"/>
              <a:buFont typeface="Arial" pitchFamily="34" charset="0"/>
              <a:buChar char="•"/>
              <a:defRPr sz="2400">
                <a:solidFill>
                  <a:schemeClr val="accent4">
                    <a:lumMod val="75000"/>
                  </a:schemeClr>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b="-37405"/>
          <a:stretch/>
        </p:blipFill>
        <p:spPr>
          <a:xfrm>
            <a:off x="-1" y="6669114"/>
            <a:ext cx="12192001" cy="257577"/>
          </a:xfrm>
          <a:prstGeom prst="rect">
            <a:avLst/>
          </a:prstGeom>
        </p:spPr>
      </p:pic>
    </p:spTree>
    <p:extLst>
      <p:ext uri="{BB962C8B-B14F-4D97-AF65-F5344CB8AC3E}">
        <p14:creationId xmlns:p14="http://schemas.microsoft.com/office/powerpoint/2010/main" val="2741816609"/>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45C37-02E7-0FB4-531F-602F00296F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AA4F95-5120-D3F0-FE5A-B3022596FE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4CD53D-9C6C-1769-C55C-6A1099D44CAD}"/>
              </a:ext>
            </a:extLst>
          </p:cNvPr>
          <p:cNvSpPr>
            <a:spLocks noGrp="1"/>
          </p:cNvSpPr>
          <p:nvPr>
            <p:ph type="dt" sz="half" idx="10"/>
          </p:nvPr>
        </p:nvSpPr>
        <p:spPr/>
        <p:txBody>
          <a:bodyPr/>
          <a:lstStyle/>
          <a:p>
            <a:fld id="{ACEB75FF-86FF-44A4-AB26-729B76C39818}" type="datetimeFigureOut">
              <a:rPr lang="en-US" smtClean="0"/>
              <a:t>10/20/2023</a:t>
            </a:fld>
            <a:endParaRPr lang="en-US"/>
          </a:p>
        </p:txBody>
      </p:sp>
      <p:sp>
        <p:nvSpPr>
          <p:cNvPr id="5" name="Footer Placeholder 4">
            <a:extLst>
              <a:ext uri="{FF2B5EF4-FFF2-40B4-BE49-F238E27FC236}">
                <a16:creationId xmlns:a16="http://schemas.microsoft.com/office/drawing/2014/main" id="{F23122A9-07A6-A81A-2CAF-1FB77D5C05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963A0F-6605-A171-F38F-77A5E7D3FB4C}"/>
              </a:ext>
            </a:extLst>
          </p:cNvPr>
          <p:cNvSpPr>
            <a:spLocks noGrp="1"/>
          </p:cNvSpPr>
          <p:nvPr>
            <p:ph type="sldNum" sz="quarter" idx="12"/>
          </p:nvPr>
        </p:nvSpPr>
        <p:spPr/>
        <p:txBody>
          <a:bodyPr/>
          <a:lstStyle/>
          <a:p>
            <a:fld id="{3A418652-DA06-4D0B-827C-57E2A13F46CD}" type="slidenum">
              <a:rPr lang="en-US" smtClean="0"/>
              <a:t>‹#›</a:t>
            </a:fld>
            <a:endParaRPr lang="en-US"/>
          </a:p>
        </p:txBody>
      </p:sp>
    </p:spTree>
    <p:extLst>
      <p:ext uri="{BB962C8B-B14F-4D97-AF65-F5344CB8AC3E}">
        <p14:creationId xmlns:p14="http://schemas.microsoft.com/office/powerpoint/2010/main" val="22254082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FAB27-C638-2268-0BDC-AC62C7C619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EA5235-F1AE-B2C9-BFA9-9DCDBD1491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A124EF-8793-7B5A-2D00-9FB4315CA357}"/>
              </a:ext>
            </a:extLst>
          </p:cNvPr>
          <p:cNvSpPr>
            <a:spLocks noGrp="1"/>
          </p:cNvSpPr>
          <p:nvPr>
            <p:ph type="dt" sz="half" idx="10"/>
          </p:nvPr>
        </p:nvSpPr>
        <p:spPr/>
        <p:txBody>
          <a:bodyPr/>
          <a:lstStyle/>
          <a:p>
            <a:fld id="{ACEB75FF-86FF-44A4-AB26-729B76C39818}" type="datetimeFigureOut">
              <a:rPr lang="en-US" smtClean="0"/>
              <a:t>10/20/2023</a:t>
            </a:fld>
            <a:endParaRPr lang="en-US"/>
          </a:p>
        </p:txBody>
      </p:sp>
      <p:sp>
        <p:nvSpPr>
          <p:cNvPr id="5" name="Footer Placeholder 4">
            <a:extLst>
              <a:ext uri="{FF2B5EF4-FFF2-40B4-BE49-F238E27FC236}">
                <a16:creationId xmlns:a16="http://schemas.microsoft.com/office/drawing/2014/main" id="{13D4D59C-60C9-446D-307E-3887C1D70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DEEFB5-8C0C-B522-1F55-F7CB574D0AEF}"/>
              </a:ext>
            </a:extLst>
          </p:cNvPr>
          <p:cNvSpPr>
            <a:spLocks noGrp="1"/>
          </p:cNvSpPr>
          <p:nvPr>
            <p:ph type="sldNum" sz="quarter" idx="12"/>
          </p:nvPr>
        </p:nvSpPr>
        <p:spPr/>
        <p:txBody>
          <a:bodyPr/>
          <a:lstStyle/>
          <a:p>
            <a:fld id="{3A418652-DA06-4D0B-827C-57E2A13F46CD}" type="slidenum">
              <a:rPr lang="en-US" smtClean="0"/>
              <a:t>‹#›</a:t>
            </a:fld>
            <a:endParaRPr lang="en-US"/>
          </a:p>
        </p:txBody>
      </p:sp>
    </p:spTree>
    <p:extLst>
      <p:ext uri="{BB962C8B-B14F-4D97-AF65-F5344CB8AC3E}">
        <p14:creationId xmlns:p14="http://schemas.microsoft.com/office/powerpoint/2010/main" val="8090947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9BED9-6C59-E214-D672-BEE85ED1E8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A02080-1224-6739-43DC-BCB58EB402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1D9BBC-3427-B4E1-DD5C-F6CD6159AF5B}"/>
              </a:ext>
            </a:extLst>
          </p:cNvPr>
          <p:cNvSpPr>
            <a:spLocks noGrp="1"/>
          </p:cNvSpPr>
          <p:nvPr>
            <p:ph type="dt" sz="half" idx="10"/>
          </p:nvPr>
        </p:nvSpPr>
        <p:spPr/>
        <p:txBody>
          <a:bodyPr/>
          <a:lstStyle/>
          <a:p>
            <a:fld id="{ACEB75FF-86FF-44A4-AB26-729B76C39818}" type="datetimeFigureOut">
              <a:rPr lang="en-US" smtClean="0"/>
              <a:t>10/20/2023</a:t>
            </a:fld>
            <a:endParaRPr lang="en-US"/>
          </a:p>
        </p:txBody>
      </p:sp>
      <p:sp>
        <p:nvSpPr>
          <p:cNvPr id="5" name="Footer Placeholder 4">
            <a:extLst>
              <a:ext uri="{FF2B5EF4-FFF2-40B4-BE49-F238E27FC236}">
                <a16:creationId xmlns:a16="http://schemas.microsoft.com/office/drawing/2014/main" id="{86E35EAC-A560-32FA-CDF0-5780C42102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0F36A1-59A1-1B22-4D2C-37E362A5F1F3}"/>
              </a:ext>
            </a:extLst>
          </p:cNvPr>
          <p:cNvSpPr>
            <a:spLocks noGrp="1"/>
          </p:cNvSpPr>
          <p:nvPr>
            <p:ph type="sldNum" sz="quarter" idx="12"/>
          </p:nvPr>
        </p:nvSpPr>
        <p:spPr/>
        <p:txBody>
          <a:bodyPr/>
          <a:lstStyle/>
          <a:p>
            <a:fld id="{3A418652-DA06-4D0B-827C-57E2A13F46CD}" type="slidenum">
              <a:rPr lang="en-US" smtClean="0"/>
              <a:t>‹#›</a:t>
            </a:fld>
            <a:endParaRPr lang="en-US"/>
          </a:p>
        </p:txBody>
      </p:sp>
    </p:spTree>
    <p:extLst>
      <p:ext uri="{BB962C8B-B14F-4D97-AF65-F5344CB8AC3E}">
        <p14:creationId xmlns:p14="http://schemas.microsoft.com/office/powerpoint/2010/main" val="292836941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0E84A-7C65-342C-7276-C5208E1335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F5C08E-3795-4704-0F43-1415B299D7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4F916E-8BE5-D677-1CDF-BDFFFB8001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A30A49-46AD-C884-1A04-CFA8FCC3B501}"/>
              </a:ext>
            </a:extLst>
          </p:cNvPr>
          <p:cNvSpPr>
            <a:spLocks noGrp="1"/>
          </p:cNvSpPr>
          <p:nvPr>
            <p:ph type="dt" sz="half" idx="10"/>
          </p:nvPr>
        </p:nvSpPr>
        <p:spPr/>
        <p:txBody>
          <a:bodyPr/>
          <a:lstStyle/>
          <a:p>
            <a:fld id="{ACEB75FF-86FF-44A4-AB26-729B76C39818}" type="datetimeFigureOut">
              <a:rPr lang="en-US" smtClean="0"/>
              <a:t>10/20/2023</a:t>
            </a:fld>
            <a:endParaRPr lang="en-US"/>
          </a:p>
        </p:txBody>
      </p:sp>
      <p:sp>
        <p:nvSpPr>
          <p:cNvPr id="6" name="Footer Placeholder 5">
            <a:extLst>
              <a:ext uri="{FF2B5EF4-FFF2-40B4-BE49-F238E27FC236}">
                <a16:creationId xmlns:a16="http://schemas.microsoft.com/office/drawing/2014/main" id="{289DD9EC-3F52-3160-8F44-7C154314BA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4A74C0-1747-4613-A587-8AC303B296EE}"/>
              </a:ext>
            </a:extLst>
          </p:cNvPr>
          <p:cNvSpPr>
            <a:spLocks noGrp="1"/>
          </p:cNvSpPr>
          <p:nvPr>
            <p:ph type="sldNum" sz="quarter" idx="12"/>
          </p:nvPr>
        </p:nvSpPr>
        <p:spPr/>
        <p:txBody>
          <a:bodyPr/>
          <a:lstStyle/>
          <a:p>
            <a:fld id="{3A418652-DA06-4D0B-827C-57E2A13F46CD}" type="slidenum">
              <a:rPr lang="en-US" smtClean="0"/>
              <a:t>‹#›</a:t>
            </a:fld>
            <a:endParaRPr lang="en-US"/>
          </a:p>
        </p:txBody>
      </p:sp>
    </p:spTree>
    <p:extLst>
      <p:ext uri="{BB962C8B-B14F-4D97-AF65-F5344CB8AC3E}">
        <p14:creationId xmlns:p14="http://schemas.microsoft.com/office/powerpoint/2010/main" val="38540693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A862B-CA5B-7D80-32A7-D04C025BCB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4121F9-1961-456E-554C-BFE80C21A2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5C1E40-0117-3407-622A-276E073926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BCFD78-FEE7-E143-20FC-8F00AB866E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9AC3E2-47B6-C2FD-8359-CB4D8CA6CB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F663ED-1481-3D1F-8458-A76C82391355}"/>
              </a:ext>
            </a:extLst>
          </p:cNvPr>
          <p:cNvSpPr>
            <a:spLocks noGrp="1"/>
          </p:cNvSpPr>
          <p:nvPr>
            <p:ph type="dt" sz="half" idx="10"/>
          </p:nvPr>
        </p:nvSpPr>
        <p:spPr/>
        <p:txBody>
          <a:bodyPr/>
          <a:lstStyle/>
          <a:p>
            <a:fld id="{ACEB75FF-86FF-44A4-AB26-729B76C39818}" type="datetimeFigureOut">
              <a:rPr lang="en-US" smtClean="0"/>
              <a:t>10/20/2023</a:t>
            </a:fld>
            <a:endParaRPr lang="en-US"/>
          </a:p>
        </p:txBody>
      </p:sp>
      <p:sp>
        <p:nvSpPr>
          <p:cNvPr id="8" name="Footer Placeholder 7">
            <a:extLst>
              <a:ext uri="{FF2B5EF4-FFF2-40B4-BE49-F238E27FC236}">
                <a16:creationId xmlns:a16="http://schemas.microsoft.com/office/drawing/2014/main" id="{422A3568-7D3F-999D-1459-2384BEA097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47481F-8F50-95E1-FFB9-AEDCD88CEE6D}"/>
              </a:ext>
            </a:extLst>
          </p:cNvPr>
          <p:cNvSpPr>
            <a:spLocks noGrp="1"/>
          </p:cNvSpPr>
          <p:nvPr>
            <p:ph type="sldNum" sz="quarter" idx="12"/>
          </p:nvPr>
        </p:nvSpPr>
        <p:spPr/>
        <p:txBody>
          <a:bodyPr/>
          <a:lstStyle/>
          <a:p>
            <a:fld id="{3A418652-DA06-4D0B-827C-57E2A13F46CD}" type="slidenum">
              <a:rPr lang="en-US" smtClean="0"/>
              <a:t>‹#›</a:t>
            </a:fld>
            <a:endParaRPr lang="en-US"/>
          </a:p>
        </p:txBody>
      </p:sp>
    </p:spTree>
    <p:extLst>
      <p:ext uri="{BB962C8B-B14F-4D97-AF65-F5344CB8AC3E}">
        <p14:creationId xmlns:p14="http://schemas.microsoft.com/office/powerpoint/2010/main" val="4090807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4620684" y="6349338"/>
            <a:ext cx="2844800" cy="365125"/>
          </a:xfrm>
        </p:spPr>
        <p:txBody>
          <a:bodyPr/>
          <a:lstStyle/>
          <a:p>
            <a:fld id="{A349544A-F1CD-3844-BFB3-6D230A0137DD}" type="datetimeFigureOut">
              <a:rPr lang="en-US" smtClean="0"/>
              <a:t>10/20/2023</a:t>
            </a:fld>
            <a:endParaRPr lang="en-US"/>
          </a:p>
        </p:txBody>
      </p:sp>
      <p:sp>
        <p:nvSpPr>
          <p:cNvPr id="9"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457258" y="6409774"/>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26731" y="177802"/>
            <a:ext cx="848455" cy="1015999"/>
          </a:xfrm>
          <a:prstGeom prst="rect">
            <a:avLst/>
          </a:prstGeom>
        </p:spPr>
      </p:pic>
    </p:spTree>
    <p:extLst>
      <p:ext uri="{BB962C8B-B14F-4D97-AF65-F5344CB8AC3E}">
        <p14:creationId xmlns:p14="http://schemas.microsoft.com/office/powerpoint/2010/main" val="3846910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C06DE-7CE0-CA84-82EA-854FB464895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ED18FC4-A084-556E-384A-2ECF387AE26F}"/>
              </a:ext>
            </a:extLst>
          </p:cNvPr>
          <p:cNvSpPr>
            <a:spLocks noGrp="1"/>
          </p:cNvSpPr>
          <p:nvPr>
            <p:ph type="dt" sz="half" idx="10"/>
          </p:nvPr>
        </p:nvSpPr>
        <p:spPr/>
        <p:txBody>
          <a:bodyPr/>
          <a:lstStyle/>
          <a:p>
            <a:fld id="{ACEB75FF-86FF-44A4-AB26-729B76C39818}" type="datetimeFigureOut">
              <a:rPr lang="en-US" smtClean="0"/>
              <a:t>10/20/2023</a:t>
            </a:fld>
            <a:endParaRPr lang="en-US"/>
          </a:p>
        </p:txBody>
      </p:sp>
      <p:sp>
        <p:nvSpPr>
          <p:cNvPr id="4" name="Footer Placeholder 3">
            <a:extLst>
              <a:ext uri="{FF2B5EF4-FFF2-40B4-BE49-F238E27FC236}">
                <a16:creationId xmlns:a16="http://schemas.microsoft.com/office/drawing/2014/main" id="{616DAA83-357A-0D37-B1C8-D75DC08B8F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A27A94-1327-4B4C-BE21-B9C4A9EEBB04}"/>
              </a:ext>
            </a:extLst>
          </p:cNvPr>
          <p:cNvSpPr>
            <a:spLocks noGrp="1"/>
          </p:cNvSpPr>
          <p:nvPr>
            <p:ph type="sldNum" sz="quarter" idx="12"/>
          </p:nvPr>
        </p:nvSpPr>
        <p:spPr/>
        <p:txBody>
          <a:bodyPr/>
          <a:lstStyle/>
          <a:p>
            <a:fld id="{3A418652-DA06-4D0B-827C-57E2A13F46CD}" type="slidenum">
              <a:rPr lang="en-US" smtClean="0"/>
              <a:t>‹#›</a:t>
            </a:fld>
            <a:endParaRPr lang="en-US"/>
          </a:p>
        </p:txBody>
      </p:sp>
    </p:spTree>
    <p:extLst>
      <p:ext uri="{BB962C8B-B14F-4D97-AF65-F5344CB8AC3E}">
        <p14:creationId xmlns:p14="http://schemas.microsoft.com/office/powerpoint/2010/main" val="25465322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CF36A2-4314-1C5F-9522-70D741D67703}"/>
              </a:ext>
            </a:extLst>
          </p:cNvPr>
          <p:cNvSpPr>
            <a:spLocks noGrp="1"/>
          </p:cNvSpPr>
          <p:nvPr>
            <p:ph type="dt" sz="half" idx="10"/>
          </p:nvPr>
        </p:nvSpPr>
        <p:spPr/>
        <p:txBody>
          <a:bodyPr/>
          <a:lstStyle/>
          <a:p>
            <a:fld id="{ACEB75FF-86FF-44A4-AB26-729B76C39818}" type="datetimeFigureOut">
              <a:rPr lang="en-US" smtClean="0"/>
              <a:t>10/20/2023</a:t>
            </a:fld>
            <a:endParaRPr lang="en-US"/>
          </a:p>
        </p:txBody>
      </p:sp>
      <p:sp>
        <p:nvSpPr>
          <p:cNvPr id="3" name="Footer Placeholder 2">
            <a:extLst>
              <a:ext uri="{FF2B5EF4-FFF2-40B4-BE49-F238E27FC236}">
                <a16:creationId xmlns:a16="http://schemas.microsoft.com/office/drawing/2014/main" id="{D4F40514-EB83-31A2-2EF8-6FA67D6266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875166C-84F8-B352-F483-A4760B499CDB}"/>
              </a:ext>
            </a:extLst>
          </p:cNvPr>
          <p:cNvSpPr>
            <a:spLocks noGrp="1"/>
          </p:cNvSpPr>
          <p:nvPr>
            <p:ph type="sldNum" sz="quarter" idx="12"/>
          </p:nvPr>
        </p:nvSpPr>
        <p:spPr/>
        <p:txBody>
          <a:bodyPr/>
          <a:lstStyle/>
          <a:p>
            <a:fld id="{3A418652-DA06-4D0B-827C-57E2A13F46CD}" type="slidenum">
              <a:rPr lang="en-US" smtClean="0"/>
              <a:t>‹#›</a:t>
            </a:fld>
            <a:endParaRPr lang="en-US"/>
          </a:p>
        </p:txBody>
      </p:sp>
    </p:spTree>
    <p:extLst>
      <p:ext uri="{BB962C8B-B14F-4D97-AF65-F5344CB8AC3E}">
        <p14:creationId xmlns:p14="http://schemas.microsoft.com/office/powerpoint/2010/main" val="29682402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48D78-451F-CC4C-CDBA-4798E4E35B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517CB4-7DC0-603E-5F60-113349F4F4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9B5302-7C8C-1DCE-D427-7B41742A25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51F996-2756-A14A-6F03-A52288EB21C5}"/>
              </a:ext>
            </a:extLst>
          </p:cNvPr>
          <p:cNvSpPr>
            <a:spLocks noGrp="1"/>
          </p:cNvSpPr>
          <p:nvPr>
            <p:ph type="dt" sz="half" idx="10"/>
          </p:nvPr>
        </p:nvSpPr>
        <p:spPr/>
        <p:txBody>
          <a:bodyPr/>
          <a:lstStyle/>
          <a:p>
            <a:fld id="{ACEB75FF-86FF-44A4-AB26-729B76C39818}" type="datetimeFigureOut">
              <a:rPr lang="en-US" smtClean="0"/>
              <a:t>10/20/2023</a:t>
            </a:fld>
            <a:endParaRPr lang="en-US"/>
          </a:p>
        </p:txBody>
      </p:sp>
      <p:sp>
        <p:nvSpPr>
          <p:cNvPr id="6" name="Footer Placeholder 5">
            <a:extLst>
              <a:ext uri="{FF2B5EF4-FFF2-40B4-BE49-F238E27FC236}">
                <a16:creationId xmlns:a16="http://schemas.microsoft.com/office/drawing/2014/main" id="{007EA3B1-34E1-9C7F-2E5B-91B045478B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AD78CC-9EEA-023E-9F9E-221F11AEABC3}"/>
              </a:ext>
            </a:extLst>
          </p:cNvPr>
          <p:cNvSpPr>
            <a:spLocks noGrp="1"/>
          </p:cNvSpPr>
          <p:nvPr>
            <p:ph type="sldNum" sz="quarter" idx="12"/>
          </p:nvPr>
        </p:nvSpPr>
        <p:spPr/>
        <p:txBody>
          <a:bodyPr/>
          <a:lstStyle/>
          <a:p>
            <a:fld id="{3A418652-DA06-4D0B-827C-57E2A13F46CD}" type="slidenum">
              <a:rPr lang="en-US" smtClean="0"/>
              <a:t>‹#›</a:t>
            </a:fld>
            <a:endParaRPr lang="en-US"/>
          </a:p>
        </p:txBody>
      </p:sp>
    </p:spTree>
    <p:extLst>
      <p:ext uri="{BB962C8B-B14F-4D97-AF65-F5344CB8AC3E}">
        <p14:creationId xmlns:p14="http://schemas.microsoft.com/office/powerpoint/2010/main" val="18133525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5D286-4BDE-47CF-985E-D1F9EE5B39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95AAAB-0B1F-58A6-DF79-3ED7D6A6B7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6DB259-20E9-3B6E-BCD9-98FFC28AB8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42A9A9-EDD1-E61A-CCD2-483D2B7DCDA6}"/>
              </a:ext>
            </a:extLst>
          </p:cNvPr>
          <p:cNvSpPr>
            <a:spLocks noGrp="1"/>
          </p:cNvSpPr>
          <p:nvPr>
            <p:ph type="dt" sz="half" idx="10"/>
          </p:nvPr>
        </p:nvSpPr>
        <p:spPr/>
        <p:txBody>
          <a:bodyPr/>
          <a:lstStyle/>
          <a:p>
            <a:fld id="{ACEB75FF-86FF-44A4-AB26-729B76C39818}" type="datetimeFigureOut">
              <a:rPr lang="en-US" smtClean="0"/>
              <a:t>10/20/2023</a:t>
            </a:fld>
            <a:endParaRPr lang="en-US"/>
          </a:p>
        </p:txBody>
      </p:sp>
      <p:sp>
        <p:nvSpPr>
          <p:cNvPr id="6" name="Footer Placeholder 5">
            <a:extLst>
              <a:ext uri="{FF2B5EF4-FFF2-40B4-BE49-F238E27FC236}">
                <a16:creationId xmlns:a16="http://schemas.microsoft.com/office/drawing/2014/main" id="{22F76FD1-F444-8E74-2BA2-919623B35E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8614EC-C7C7-A54E-EF46-939AA9FA0666}"/>
              </a:ext>
            </a:extLst>
          </p:cNvPr>
          <p:cNvSpPr>
            <a:spLocks noGrp="1"/>
          </p:cNvSpPr>
          <p:nvPr>
            <p:ph type="sldNum" sz="quarter" idx="12"/>
          </p:nvPr>
        </p:nvSpPr>
        <p:spPr/>
        <p:txBody>
          <a:bodyPr/>
          <a:lstStyle/>
          <a:p>
            <a:fld id="{3A418652-DA06-4D0B-827C-57E2A13F46CD}" type="slidenum">
              <a:rPr lang="en-US" smtClean="0"/>
              <a:t>‹#›</a:t>
            </a:fld>
            <a:endParaRPr lang="en-US"/>
          </a:p>
        </p:txBody>
      </p:sp>
    </p:spTree>
    <p:extLst>
      <p:ext uri="{BB962C8B-B14F-4D97-AF65-F5344CB8AC3E}">
        <p14:creationId xmlns:p14="http://schemas.microsoft.com/office/powerpoint/2010/main" val="272043623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0E74F-AC6C-9A32-D235-B5CF59E224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BBF1AC-E0BD-41E1-383A-423B13D7E3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EA6F02-9C1D-184E-727B-0A6576B9EBB5}"/>
              </a:ext>
            </a:extLst>
          </p:cNvPr>
          <p:cNvSpPr>
            <a:spLocks noGrp="1"/>
          </p:cNvSpPr>
          <p:nvPr>
            <p:ph type="dt" sz="half" idx="10"/>
          </p:nvPr>
        </p:nvSpPr>
        <p:spPr/>
        <p:txBody>
          <a:bodyPr/>
          <a:lstStyle/>
          <a:p>
            <a:fld id="{ACEB75FF-86FF-44A4-AB26-729B76C39818}" type="datetimeFigureOut">
              <a:rPr lang="en-US" smtClean="0"/>
              <a:t>10/20/2023</a:t>
            </a:fld>
            <a:endParaRPr lang="en-US"/>
          </a:p>
        </p:txBody>
      </p:sp>
      <p:sp>
        <p:nvSpPr>
          <p:cNvPr id="5" name="Footer Placeholder 4">
            <a:extLst>
              <a:ext uri="{FF2B5EF4-FFF2-40B4-BE49-F238E27FC236}">
                <a16:creationId xmlns:a16="http://schemas.microsoft.com/office/drawing/2014/main" id="{78D859B4-C963-C4E1-DEFF-4FB4A8C92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63BA9B-53B0-3426-BC88-A41DEE3DB8C4}"/>
              </a:ext>
            </a:extLst>
          </p:cNvPr>
          <p:cNvSpPr>
            <a:spLocks noGrp="1"/>
          </p:cNvSpPr>
          <p:nvPr>
            <p:ph type="sldNum" sz="quarter" idx="12"/>
          </p:nvPr>
        </p:nvSpPr>
        <p:spPr/>
        <p:txBody>
          <a:bodyPr/>
          <a:lstStyle/>
          <a:p>
            <a:fld id="{3A418652-DA06-4D0B-827C-57E2A13F46CD}" type="slidenum">
              <a:rPr lang="en-US" smtClean="0"/>
              <a:t>‹#›</a:t>
            </a:fld>
            <a:endParaRPr lang="en-US"/>
          </a:p>
        </p:txBody>
      </p:sp>
    </p:spTree>
    <p:extLst>
      <p:ext uri="{BB962C8B-B14F-4D97-AF65-F5344CB8AC3E}">
        <p14:creationId xmlns:p14="http://schemas.microsoft.com/office/powerpoint/2010/main" val="4820853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558071-B4B4-2765-E625-7FE03B510F1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79ED24-3C0F-8D15-F57A-AC4D2E5327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6ED626-A5A4-3A0A-0A6B-BF1175887766}"/>
              </a:ext>
            </a:extLst>
          </p:cNvPr>
          <p:cNvSpPr>
            <a:spLocks noGrp="1"/>
          </p:cNvSpPr>
          <p:nvPr>
            <p:ph type="dt" sz="half" idx="10"/>
          </p:nvPr>
        </p:nvSpPr>
        <p:spPr/>
        <p:txBody>
          <a:bodyPr/>
          <a:lstStyle/>
          <a:p>
            <a:fld id="{ACEB75FF-86FF-44A4-AB26-729B76C39818}" type="datetimeFigureOut">
              <a:rPr lang="en-US" smtClean="0"/>
              <a:t>10/20/2023</a:t>
            </a:fld>
            <a:endParaRPr lang="en-US"/>
          </a:p>
        </p:txBody>
      </p:sp>
      <p:sp>
        <p:nvSpPr>
          <p:cNvPr id="5" name="Footer Placeholder 4">
            <a:extLst>
              <a:ext uri="{FF2B5EF4-FFF2-40B4-BE49-F238E27FC236}">
                <a16:creationId xmlns:a16="http://schemas.microsoft.com/office/drawing/2014/main" id="{ED19C3F8-BA2D-4A55-D955-DF52B4AD7F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D1C53F-96C8-F99A-685D-C0D4F9D61006}"/>
              </a:ext>
            </a:extLst>
          </p:cNvPr>
          <p:cNvSpPr>
            <a:spLocks noGrp="1"/>
          </p:cNvSpPr>
          <p:nvPr>
            <p:ph type="sldNum" sz="quarter" idx="12"/>
          </p:nvPr>
        </p:nvSpPr>
        <p:spPr/>
        <p:txBody>
          <a:bodyPr/>
          <a:lstStyle/>
          <a:p>
            <a:fld id="{3A418652-DA06-4D0B-827C-57E2A13F46CD}" type="slidenum">
              <a:rPr lang="en-US" smtClean="0"/>
              <a:t>‹#›</a:t>
            </a:fld>
            <a:endParaRPr lang="en-US"/>
          </a:p>
        </p:txBody>
      </p:sp>
    </p:spTree>
    <p:extLst>
      <p:ext uri="{BB962C8B-B14F-4D97-AF65-F5344CB8AC3E}">
        <p14:creationId xmlns:p14="http://schemas.microsoft.com/office/powerpoint/2010/main" val="30393498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4000"/>
              </a:lnSpc>
              <a:defRPr sz="3733" b="1" baseline="0">
                <a:solidFill>
                  <a:srgbClr val="8C3102"/>
                </a:solidFill>
                <a:effectLst/>
                <a:latin typeface="Calibri" pitchFamily="34" charset="0"/>
              </a:defRPr>
            </a:lvl1pPr>
          </a:lstStyle>
          <a:p>
            <a:r>
              <a:rPr lang="en-US"/>
              <a:t>Bottom band: NCEZID</a:t>
            </a:r>
          </a:p>
        </p:txBody>
      </p:sp>
      <p:sp>
        <p:nvSpPr>
          <p:cNvPr id="7" name="Text Placeholder 7"/>
          <p:cNvSpPr>
            <a:spLocks noGrp="1"/>
          </p:cNvSpPr>
          <p:nvPr>
            <p:ph type="body" sz="quarter" idx="10"/>
          </p:nvPr>
        </p:nvSpPr>
        <p:spPr>
          <a:xfrm>
            <a:off x="609600" y="1545167"/>
            <a:ext cx="10972800" cy="4455584"/>
          </a:xfrm>
        </p:spPr>
        <p:txBody>
          <a:bodyPr/>
          <a:lstStyle>
            <a:lvl1pPr marL="457178" indent="-457178">
              <a:buClr>
                <a:srgbClr val="8C3102"/>
              </a:buClr>
              <a:buFont typeface="Wingdings" panose="05000000000000000000" pitchFamily="2" charset="2"/>
              <a:buChar char="§"/>
              <a:defRPr sz="2667">
                <a:solidFill>
                  <a:srgbClr val="1D1D1D"/>
                </a:solidFill>
              </a:defRPr>
            </a:lvl1pPr>
            <a:lvl2pPr>
              <a:buClr>
                <a:srgbClr val="8D8B00"/>
              </a:buClr>
              <a:defRPr sz="2667">
                <a:solidFill>
                  <a:srgbClr val="1D1D1D"/>
                </a:solidFill>
              </a:defRPr>
            </a:lvl2pPr>
            <a:lvl3pPr>
              <a:buClr>
                <a:srgbClr val="006A71"/>
              </a:buClr>
              <a:defRPr sz="2667">
                <a:solidFill>
                  <a:srgbClr val="1D1D1D"/>
                </a:solidFill>
              </a:defRPr>
            </a:lvl3pPr>
            <a:lvl4pPr>
              <a:defRPr sz="2667">
                <a:solidFill>
                  <a:schemeClr val="accent4">
                    <a:lumMod val="75000"/>
                  </a:schemeClr>
                </a:solidFill>
              </a:defRPr>
            </a:lvl4pPr>
            <a:lvl5pPr>
              <a:defRPr sz="2667">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737281"/>
            <a:ext cx="12192000" cy="120721"/>
          </a:xfrm>
          <a:prstGeom prst="rect">
            <a:avLst/>
          </a:prstGeom>
        </p:spPr>
      </p:pic>
    </p:spTree>
    <p:extLst>
      <p:ext uri="{BB962C8B-B14F-4D97-AF65-F5344CB8AC3E}">
        <p14:creationId xmlns:p14="http://schemas.microsoft.com/office/powerpoint/2010/main" val="1941827097"/>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5AD0F42-13BB-4629-99BC-2BD962B70EE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04777" y="1171054"/>
            <a:ext cx="2413441" cy="4423559"/>
          </a:xfrm>
          <a:prstGeom prst="rect">
            <a:avLst/>
          </a:prstGeom>
        </p:spPr>
      </p:pic>
      <p:cxnSp>
        <p:nvCxnSpPr>
          <p:cNvPr id="10" name="Straight Connector 9">
            <a:extLst>
              <a:ext uri="{FF2B5EF4-FFF2-40B4-BE49-F238E27FC236}">
                <a16:creationId xmlns:a16="http://schemas.microsoft.com/office/drawing/2014/main" id="{46CF6EEB-D08C-40C7-8EA4-629FD05011FA}"/>
              </a:ext>
            </a:extLst>
          </p:cNvPr>
          <p:cNvCxnSpPr>
            <a:cxnSpLocks/>
          </p:cNvCxnSpPr>
          <p:nvPr userDrawn="1"/>
        </p:nvCxnSpPr>
        <p:spPr>
          <a:xfrm>
            <a:off x="4745621" y="451414"/>
            <a:ext cx="0" cy="5615733"/>
          </a:xfrm>
          <a:prstGeom prst="line">
            <a:avLst/>
          </a:prstGeom>
          <a:ln w="76200">
            <a:solidFill>
              <a:srgbClr val="F7C327"/>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4C359431-F97F-4DA6-A79A-3D6025AD7CB3}"/>
              </a:ext>
            </a:extLst>
          </p:cNvPr>
          <p:cNvSpPr>
            <a:spLocks noGrp="1"/>
          </p:cNvSpPr>
          <p:nvPr>
            <p:ph type="body" sz="quarter" idx="10" hasCustomPrompt="1"/>
          </p:nvPr>
        </p:nvSpPr>
        <p:spPr>
          <a:xfrm>
            <a:off x="5613401" y="2257143"/>
            <a:ext cx="5197353" cy="613379"/>
          </a:xfrm>
        </p:spPr>
        <p:txBody>
          <a:bodyPr/>
          <a:lstStyle>
            <a:lvl1pPr>
              <a:defRPr sz="3600">
                <a:solidFill>
                  <a:schemeClr val="bg1"/>
                </a:solidFill>
                <a:latin typeface="+mj-lt"/>
              </a:defRPr>
            </a:lvl1pPr>
            <a:lvl2pPr>
              <a:defRPr>
                <a:solidFill>
                  <a:schemeClr val="bg1"/>
                </a:solidFill>
                <a:latin typeface="Raleway" pitchFamily="2" charset="0"/>
              </a:defRPr>
            </a:lvl2pPr>
            <a:lvl3pPr>
              <a:defRPr>
                <a:solidFill>
                  <a:schemeClr val="bg1"/>
                </a:solidFill>
                <a:latin typeface="Raleway" pitchFamily="2" charset="0"/>
              </a:defRPr>
            </a:lvl3pPr>
            <a:lvl4pPr>
              <a:defRPr>
                <a:solidFill>
                  <a:schemeClr val="bg1"/>
                </a:solidFill>
                <a:latin typeface="Raleway" pitchFamily="2" charset="0"/>
              </a:defRPr>
            </a:lvl4pPr>
            <a:lvl5pPr>
              <a:defRPr>
                <a:solidFill>
                  <a:schemeClr val="bg1"/>
                </a:solidFill>
                <a:latin typeface="Raleway" pitchFamily="2" charset="0"/>
              </a:defRPr>
            </a:lvl5pPr>
          </a:lstStyle>
          <a:p>
            <a:pPr lvl="0"/>
            <a:r>
              <a:rPr lang="en-US"/>
              <a:t>PRESENTATION NAME</a:t>
            </a:r>
          </a:p>
        </p:txBody>
      </p:sp>
      <p:sp>
        <p:nvSpPr>
          <p:cNvPr id="15" name="Text Placeholder 14">
            <a:extLst>
              <a:ext uri="{FF2B5EF4-FFF2-40B4-BE49-F238E27FC236}">
                <a16:creationId xmlns:a16="http://schemas.microsoft.com/office/drawing/2014/main" id="{3CEE5C4D-59ED-443B-B003-85A0F9826001}"/>
              </a:ext>
            </a:extLst>
          </p:cNvPr>
          <p:cNvSpPr>
            <a:spLocks noGrp="1"/>
          </p:cNvSpPr>
          <p:nvPr>
            <p:ph type="body" sz="quarter" idx="11" hasCustomPrompt="1"/>
          </p:nvPr>
        </p:nvSpPr>
        <p:spPr>
          <a:xfrm>
            <a:off x="5613401" y="3253895"/>
            <a:ext cx="5195887" cy="461579"/>
          </a:xfrm>
        </p:spPr>
        <p:txBody>
          <a:bodyPr/>
          <a:lstStyle>
            <a:lvl1pPr>
              <a:defRPr sz="2400">
                <a:solidFill>
                  <a:schemeClr val="bg1"/>
                </a:solidFill>
                <a:latin typeface="Raleway Light" pitchFamily="2" charset="0"/>
              </a:defRPr>
            </a:lvl1pPr>
          </a:lstStyle>
          <a:p>
            <a:pPr lvl="0"/>
            <a:r>
              <a:rPr lang="en-US"/>
              <a:t>PRESENTER NAME</a:t>
            </a:r>
          </a:p>
        </p:txBody>
      </p:sp>
      <p:sp>
        <p:nvSpPr>
          <p:cNvPr id="17" name="Text Placeholder 16">
            <a:extLst>
              <a:ext uri="{FF2B5EF4-FFF2-40B4-BE49-F238E27FC236}">
                <a16:creationId xmlns:a16="http://schemas.microsoft.com/office/drawing/2014/main" id="{09189D13-57C9-496B-957C-3CEEC74A8275}"/>
              </a:ext>
            </a:extLst>
          </p:cNvPr>
          <p:cNvSpPr>
            <a:spLocks noGrp="1"/>
          </p:cNvSpPr>
          <p:nvPr>
            <p:ph type="body" sz="quarter" idx="12" hasCustomPrompt="1"/>
          </p:nvPr>
        </p:nvSpPr>
        <p:spPr>
          <a:xfrm>
            <a:off x="5613401" y="4030810"/>
            <a:ext cx="1295599" cy="417452"/>
          </a:xfrm>
        </p:spPr>
        <p:txBody>
          <a:bodyPr/>
          <a:lstStyle>
            <a:lvl1pPr>
              <a:defRPr sz="2400">
                <a:solidFill>
                  <a:schemeClr val="bg1"/>
                </a:solidFill>
                <a:latin typeface="Raleway" pitchFamily="2" charset="0"/>
              </a:defRPr>
            </a:lvl1pPr>
          </a:lstStyle>
          <a:p>
            <a:pPr lvl="0"/>
            <a:r>
              <a:rPr lang="en-US"/>
              <a:t>DATE</a:t>
            </a:r>
          </a:p>
        </p:txBody>
      </p:sp>
    </p:spTree>
    <p:extLst>
      <p:ext uri="{BB962C8B-B14F-4D97-AF65-F5344CB8AC3E}">
        <p14:creationId xmlns:p14="http://schemas.microsoft.com/office/powerpoint/2010/main" val="13586359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5811A15A-5574-F349-80FF-82E68C175956}"/>
              </a:ext>
            </a:extLst>
          </p:cNvPr>
          <p:cNvSpPr/>
          <p:nvPr userDrawn="1"/>
        </p:nvSpPr>
        <p:spPr>
          <a:xfrm>
            <a:off x="0" y="0"/>
            <a:ext cx="8056368" cy="6858000"/>
          </a:xfrm>
          <a:custGeom>
            <a:avLst/>
            <a:gdLst>
              <a:gd name="connsiteX0" fmla="*/ 0 w 8056368"/>
              <a:gd name="connsiteY0" fmla="*/ 0 h 6858000"/>
              <a:gd name="connsiteX1" fmla="*/ 6687076 w 8056368"/>
              <a:gd name="connsiteY1" fmla="*/ 0 h 6858000"/>
              <a:gd name="connsiteX2" fmla="*/ 8023597 w 8056368"/>
              <a:gd name="connsiteY2" fmla="*/ 3282383 h 6858000"/>
              <a:gd name="connsiteX3" fmla="*/ 8030854 w 8056368"/>
              <a:gd name="connsiteY3" fmla="*/ 3300205 h 6858000"/>
              <a:gd name="connsiteX4" fmla="*/ 8048937 w 8056368"/>
              <a:gd name="connsiteY4" fmla="*/ 3358462 h 6858000"/>
              <a:gd name="connsiteX5" fmla="*/ 8056368 w 8056368"/>
              <a:gd name="connsiteY5" fmla="*/ 3432175 h 6858000"/>
              <a:gd name="connsiteX6" fmla="*/ 8048937 w 8056368"/>
              <a:gd name="connsiteY6" fmla="*/ 3505888 h 6858000"/>
              <a:gd name="connsiteX7" fmla="*/ 8039148 w 8056368"/>
              <a:gd name="connsiteY7" fmla="*/ 3537425 h 6858000"/>
              <a:gd name="connsiteX8" fmla="*/ 8013247 w 8056368"/>
              <a:gd name="connsiteY8" fmla="*/ 3601035 h 6858000"/>
              <a:gd name="connsiteX9" fmla="*/ 6687076 w 8056368"/>
              <a:gd name="connsiteY9" fmla="*/ 6858000 h 6858000"/>
              <a:gd name="connsiteX10" fmla="*/ 0 w 805636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6368" h="6858000">
                <a:moveTo>
                  <a:pt x="0" y="0"/>
                </a:moveTo>
                <a:lnTo>
                  <a:pt x="6687076" y="0"/>
                </a:lnTo>
                <a:lnTo>
                  <a:pt x="8023597" y="3282383"/>
                </a:lnTo>
                <a:lnTo>
                  <a:pt x="8030854" y="3300205"/>
                </a:lnTo>
                <a:lnTo>
                  <a:pt x="8048937" y="3358462"/>
                </a:lnTo>
                <a:cubicBezTo>
                  <a:pt x="8053810" y="3382272"/>
                  <a:pt x="8056368" y="3406925"/>
                  <a:pt x="8056368" y="3432175"/>
                </a:cubicBezTo>
                <a:cubicBezTo>
                  <a:pt x="8056368" y="3457426"/>
                  <a:pt x="8053810" y="3482079"/>
                  <a:pt x="8048937" y="3505888"/>
                </a:cubicBezTo>
                <a:lnTo>
                  <a:pt x="8039148" y="3537425"/>
                </a:lnTo>
                <a:lnTo>
                  <a:pt x="8013247" y="3601035"/>
                </a:lnTo>
                <a:lnTo>
                  <a:pt x="6687076"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pic>
        <p:nvPicPr>
          <p:cNvPr id="4" name="Picture 3" descr="A picture containing object, clock, plate&#10;&#10;Description automatically generated">
            <a:extLst>
              <a:ext uri="{FF2B5EF4-FFF2-40B4-BE49-F238E27FC236}">
                <a16:creationId xmlns:a16="http://schemas.microsoft.com/office/drawing/2014/main" id="{C9F5121A-2387-6E4C-AF0D-FE8CED9883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15846" y="2171700"/>
            <a:ext cx="2392095" cy="2514600"/>
          </a:xfrm>
          <a:prstGeom prst="rect">
            <a:avLst/>
          </a:prstGeom>
        </p:spPr>
      </p:pic>
      <p:sp>
        <p:nvSpPr>
          <p:cNvPr id="2" name="TextBox 1">
            <a:extLst>
              <a:ext uri="{FF2B5EF4-FFF2-40B4-BE49-F238E27FC236}">
                <a16:creationId xmlns:a16="http://schemas.microsoft.com/office/drawing/2014/main" id="{D6173FC9-452B-4865-BFF4-F7067528AC9D}"/>
              </a:ext>
            </a:extLst>
          </p:cNvPr>
          <p:cNvSpPr txBox="1"/>
          <p:nvPr userDrawn="1"/>
        </p:nvSpPr>
        <p:spPr>
          <a:xfrm>
            <a:off x="460893" y="998438"/>
            <a:ext cx="6412587" cy="461665"/>
          </a:xfrm>
          <a:prstGeom prst="rect">
            <a:avLst/>
          </a:prstGeom>
          <a:noFill/>
        </p:spPr>
        <p:txBody>
          <a:bodyPr wrap="square" rtlCol="0">
            <a:spAutoFit/>
          </a:bodyPr>
          <a:lstStyle/>
          <a:p>
            <a:r>
              <a:rPr lang="en-US" sz="2400">
                <a:solidFill>
                  <a:schemeClr val="accent4"/>
                </a:solidFill>
                <a:latin typeface="Raleway Light" panose="020B0403030101060003" pitchFamily="34" charset="77"/>
                <a:cs typeface="Arial" panose="020B0604020202020204" pitchFamily="34" charset="0"/>
              </a:rPr>
              <a:t>OUR MISSION:</a:t>
            </a:r>
          </a:p>
        </p:txBody>
      </p:sp>
      <p:sp>
        <p:nvSpPr>
          <p:cNvPr id="3" name="TextBox 2">
            <a:extLst>
              <a:ext uri="{FF2B5EF4-FFF2-40B4-BE49-F238E27FC236}">
                <a16:creationId xmlns:a16="http://schemas.microsoft.com/office/drawing/2014/main" id="{728F6744-EA36-4833-B532-C1EF75479C4F}"/>
              </a:ext>
            </a:extLst>
          </p:cNvPr>
          <p:cNvSpPr txBox="1"/>
          <p:nvPr userDrawn="1"/>
        </p:nvSpPr>
        <p:spPr>
          <a:xfrm>
            <a:off x="556528" y="1460103"/>
            <a:ext cx="6412587" cy="954107"/>
          </a:xfrm>
          <a:prstGeom prst="rect">
            <a:avLst/>
          </a:prstGeom>
          <a:noFill/>
        </p:spPr>
        <p:txBody>
          <a:bodyPr wrap="square" rtlCol="0">
            <a:spAutoFit/>
          </a:bodyPr>
          <a:lstStyle/>
          <a:p>
            <a:r>
              <a:rPr lang="en-US" sz="2800" b="1">
                <a:solidFill>
                  <a:schemeClr val="bg1"/>
                </a:solidFill>
                <a:latin typeface="+mn-lt"/>
                <a:cs typeface="Arial" panose="020B0604020202020204" pitchFamily="34" charset="0"/>
              </a:rPr>
              <a:t>To promote, protect, and improve the health and safety of all Hoosiers. </a:t>
            </a:r>
          </a:p>
        </p:txBody>
      </p:sp>
      <p:sp>
        <p:nvSpPr>
          <p:cNvPr id="7" name="TextBox 6">
            <a:extLst>
              <a:ext uri="{FF2B5EF4-FFF2-40B4-BE49-F238E27FC236}">
                <a16:creationId xmlns:a16="http://schemas.microsoft.com/office/drawing/2014/main" id="{D06B0634-392F-423F-ADF6-85314232631E}"/>
              </a:ext>
            </a:extLst>
          </p:cNvPr>
          <p:cNvSpPr txBox="1"/>
          <p:nvPr userDrawn="1"/>
        </p:nvSpPr>
        <p:spPr>
          <a:xfrm>
            <a:off x="460893" y="3055838"/>
            <a:ext cx="6412587" cy="461665"/>
          </a:xfrm>
          <a:prstGeom prst="rect">
            <a:avLst/>
          </a:prstGeom>
          <a:noFill/>
        </p:spPr>
        <p:txBody>
          <a:bodyPr wrap="square" rtlCol="0">
            <a:spAutoFit/>
          </a:bodyPr>
          <a:lstStyle/>
          <a:p>
            <a:r>
              <a:rPr lang="en-US" sz="2400">
                <a:solidFill>
                  <a:schemeClr val="accent4"/>
                </a:solidFill>
                <a:latin typeface="Raleway Light" panose="020B0403030101060003" pitchFamily="34" charset="77"/>
                <a:cs typeface="Arial" panose="020B0604020202020204" pitchFamily="34" charset="0"/>
              </a:rPr>
              <a:t>OUR VISION:</a:t>
            </a:r>
          </a:p>
        </p:txBody>
      </p:sp>
      <p:sp>
        <p:nvSpPr>
          <p:cNvPr id="9" name="TextBox 8">
            <a:extLst>
              <a:ext uri="{FF2B5EF4-FFF2-40B4-BE49-F238E27FC236}">
                <a16:creationId xmlns:a16="http://schemas.microsoft.com/office/drawing/2014/main" id="{01C86A17-2E8A-4DFC-AD93-DA7C6051AFD4}"/>
              </a:ext>
            </a:extLst>
          </p:cNvPr>
          <p:cNvSpPr txBox="1"/>
          <p:nvPr userDrawn="1"/>
        </p:nvSpPr>
        <p:spPr>
          <a:xfrm>
            <a:off x="556528" y="3517503"/>
            <a:ext cx="6412587" cy="1384995"/>
          </a:xfrm>
          <a:prstGeom prst="rect">
            <a:avLst/>
          </a:prstGeom>
          <a:noFill/>
        </p:spPr>
        <p:txBody>
          <a:bodyPr wrap="square" rtlCol="0">
            <a:spAutoFit/>
          </a:bodyPr>
          <a:lstStyle/>
          <a:p>
            <a:r>
              <a:rPr lang="en-US" sz="2800" b="1">
                <a:solidFill>
                  <a:schemeClr val="bg1"/>
                </a:solidFill>
                <a:latin typeface="+mn-lt"/>
                <a:cs typeface="Arial" panose="020B0604020202020204" pitchFamily="34" charset="0"/>
              </a:rPr>
              <a:t>Every Hoosier reaches optimal health regardless of where they live, learn, work, or play. </a:t>
            </a:r>
          </a:p>
        </p:txBody>
      </p:sp>
    </p:spTree>
    <p:extLst>
      <p:ext uri="{BB962C8B-B14F-4D97-AF65-F5344CB8AC3E}">
        <p14:creationId xmlns:p14="http://schemas.microsoft.com/office/powerpoint/2010/main" val="8464458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415AE06-AF06-7C4A-901C-10EB3EC08409}"/>
              </a:ext>
            </a:extLst>
          </p:cNvPr>
          <p:cNvSpPr>
            <a:spLocks noGrp="1"/>
          </p:cNvSpPr>
          <p:nvPr>
            <p:ph type="pic" sz="quarter" idx="10" hasCustomPrompt="1"/>
          </p:nvPr>
        </p:nvSpPr>
        <p:spPr>
          <a:xfrm>
            <a:off x="709758" y="-1286615"/>
            <a:ext cx="12008425" cy="6656388"/>
          </a:xfrm>
          <a:prstGeom prst="roundRect">
            <a:avLst/>
          </a:prstGeom>
          <a:pattFill prst="pct5">
            <a:fgClr>
              <a:schemeClr val="bg1">
                <a:lumMod val="75000"/>
              </a:schemeClr>
            </a:fgClr>
            <a:bgClr>
              <a:schemeClr val="bg1"/>
            </a:bgClr>
          </a:pattFill>
        </p:spPr>
        <p:txBody>
          <a:bodyPr anchor="ctr" anchorCtr="0">
            <a:normAutofit/>
          </a:bodyPr>
          <a:lstStyle>
            <a:lvl1pPr algn="ctr">
              <a:defRPr sz="3000" i="1">
                <a:noFill/>
              </a:defRPr>
            </a:lvl1pPr>
          </a:lstStyle>
          <a:p>
            <a:r>
              <a:rPr lang="en-US"/>
              <a:t>Insert Image in shape with pattern</a:t>
            </a:r>
          </a:p>
        </p:txBody>
      </p:sp>
      <p:pic>
        <p:nvPicPr>
          <p:cNvPr id="9" name="Picture 8">
            <a:extLst>
              <a:ext uri="{FF2B5EF4-FFF2-40B4-BE49-F238E27FC236}">
                <a16:creationId xmlns:a16="http://schemas.microsoft.com/office/drawing/2014/main" id="{6D2C52E7-2D52-944F-A93E-2767FD8CB4D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3618" y="5802219"/>
            <a:ext cx="1623999" cy="817420"/>
          </a:xfrm>
          <a:prstGeom prst="rect">
            <a:avLst/>
          </a:prstGeom>
        </p:spPr>
      </p:pic>
      <p:sp>
        <p:nvSpPr>
          <p:cNvPr id="17" name="Picture Placeholder 11">
            <a:extLst>
              <a:ext uri="{FF2B5EF4-FFF2-40B4-BE49-F238E27FC236}">
                <a16:creationId xmlns:a16="http://schemas.microsoft.com/office/drawing/2014/main" id="{9FE6B556-ED36-ED45-935B-E7D8F5FC1C55}"/>
              </a:ext>
            </a:extLst>
          </p:cNvPr>
          <p:cNvSpPr>
            <a:spLocks noGrp="1"/>
          </p:cNvSpPr>
          <p:nvPr>
            <p:ph type="pic" sz="quarter" idx="12"/>
          </p:nvPr>
        </p:nvSpPr>
        <p:spPr>
          <a:xfrm>
            <a:off x="5117434" y="4975739"/>
            <a:ext cx="8422103" cy="1459364"/>
          </a:xfrm>
          <a:prstGeom prst="roundRect">
            <a:avLst/>
          </a:prstGeom>
          <a:solidFill>
            <a:schemeClr val="tx1"/>
          </a:solidFill>
          <a:ln w="38100">
            <a:noFill/>
          </a:ln>
        </p:spPr>
        <p:txBody>
          <a:bodyPr anchor="ctr" anchorCtr="0">
            <a:normAutofit/>
          </a:bodyPr>
          <a:lstStyle>
            <a:lvl1pPr algn="ctr">
              <a:defRPr sz="3000"/>
            </a:lvl1pPr>
          </a:lstStyle>
          <a:p>
            <a:r>
              <a:rPr lang="en-US"/>
              <a:t>Click icon to add picture</a:t>
            </a:r>
          </a:p>
        </p:txBody>
      </p:sp>
      <p:sp>
        <p:nvSpPr>
          <p:cNvPr id="6" name="Picture Placeholder 11">
            <a:extLst>
              <a:ext uri="{FF2B5EF4-FFF2-40B4-BE49-F238E27FC236}">
                <a16:creationId xmlns:a16="http://schemas.microsoft.com/office/drawing/2014/main" id="{5C3D13A6-14DD-465A-BE6D-2455949D16D7}"/>
              </a:ext>
            </a:extLst>
          </p:cNvPr>
          <p:cNvSpPr>
            <a:spLocks noGrp="1"/>
          </p:cNvSpPr>
          <p:nvPr>
            <p:ph type="pic" sz="quarter" idx="11" hasCustomPrompt="1"/>
          </p:nvPr>
        </p:nvSpPr>
        <p:spPr>
          <a:xfrm>
            <a:off x="1152833" y="-1084880"/>
            <a:ext cx="12386705" cy="6782047"/>
          </a:xfrm>
          <a:prstGeom prst="roundRect">
            <a:avLst/>
          </a:prstGeom>
          <a:noFill/>
          <a:ln w="38100">
            <a:solidFill>
              <a:schemeClr val="tx1"/>
            </a:solidFill>
          </a:ln>
        </p:spPr>
        <p:txBody>
          <a:bodyPr anchor="ctr" anchorCtr="0">
            <a:normAutofit/>
          </a:bodyPr>
          <a:lstStyle>
            <a:lvl1pPr algn="ctr">
              <a:defRPr sz="3000">
                <a:noFill/>
              </a:defRPr>
            </a:lvl1pPr>
          </a:lstStyle>
          <a:p>
            <a:r>
              <a:rPr lang="en-US"/>
              <a:t>Leave blue outlined shape blank</a:t>
            </a:r>
          </a:p>
        </p:txBody>
      </p:sp>
      <p:sp>
        <p:nvSpPr>
          <p:cNvPr id="2" name="Title 1">
            <a:extLst>
              <a:ext uri="{FF2B5EF4-FFF2-40B4-BE49-F238E27FC236}">
                <a16:creationId xmlns:a16="http://schemas.microsoft.com/office/drawing/2014/main" id="{9543D0D1-0A0F-A944-A2A2-733544183CC6}"/>
              </a:ext>
            </a:extLst>
          </p:cNvPr>
          <p:cNvSpPr>
            <a:spLocks noGrp="1"/>
          </p:cNvSpPr>
          <p:nvPr>
            <p:ph type="title" hasCustomPrompt="1"/>
          </p:nvPr>
        </p:nvSpPr>
        <p:spPr>
          <a:xfrm>
            <a:off x="5588002" y="4959230"/>
            <a:ext cx="6240383" cy="1475873"/>
          </a:xfrm>
        </p:spPr>
        <p:txBody>
          <a:bodyPr anchor="ctr">
            <a:normAutofit/>
          </a:bodyPr>
          <a:lstStyle>
            <a:lvl1pPr>
              <a:defRPr sz="4000">
                <a:solidFill>
                  <a:schemeClr val="bg1"/>
                </a:solidFill>
              </a:defRPr>
            </a:lvl1pPr>
          </a:lstStyle>
          <a:p>
            <a:r>
              <a:rPr lang="en-US"/>
              <a:t>Headline/Slide Title</a:t>
            </a:r>
          </a:p>
        </p:txBody>
      </p:sp>
    </p:spTree>
    <p:extLst>
      <p:ext uri="{BB962C8B-B14F-4D97-AF65-F5344CB8AC3E}">
        <p14:creationId xmlns:p14="http://schemas.microsoft.com/office/powerpoint/2010/main" val="169613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4958685" y="6384926"/>
            <a:ext cx="2844800" cy="365125"/>
          </a:xfrm>
        </p:spPr>
        <p:txBody>
          <a:bodyPr/>
          <a:lstStyle/>
          <a:p>
            <a:fld id="{A349544A-F1CD-3844-BFB3-6D230A0137DD}" type="datetimeFigureOut">
              <a:rPr lang="en-US" smtClean="0"/>
              <a:t>10/20/2023</a:t>
            </a:fld>
            <a:endParaRPr lang="en-US"/>
          </a:p>
        </p:txBody>
      </p:sp>
      <p:sp>
        <p:nvSpPr>
          <p:cNvPr id="9"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11457258" y="6409774"/>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26731" y="177802"/>
            <a:ext cx="848455" cy="1015999"/>
          </a:xfrm>
          <a:prstGeom prst="rect">
            <a:avLst/>
          </a:prstGeom>
        </p:spPr>
      </p:pic>
    </p:spTree>
    <p:extLst>
      <p:ext uri="{BB962C8B-B14F-4D97-AF65-F5344CB8AC3E}">
        <p14:creationId xmlns:p14="http://schemas.microsoft.com/office/powerpoint/2010/main" val="121108338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BD7C2-BFAE-4531-9D60-A1830B0387CE}"/>
              </a:ext>
            </a:extLst>
          </p:cNvPr>
          <p:cNvSpPr>
            <a:spLocks noGrp="1"/>
          </p:cNvSpPr>
          <p:nvPr>
            <p:ph type="title"/>
          </p:nvPr>
        </p:nvSpPr>
        <p:spPr/>
        <p:txBody>
          <a:bodyPr/>
          <a:lstStyle/>
          <a:p>
            <a:r>
              <a:rPr lang="en-US"/>
              <a:t>Click to edit Master title style</a:t>
            </a:r>
          </a:p>
        </p:txBody>
      </p:sp>
      <p:sp>
        <p:nvSpPr>
          <p:cNvPr id="9" name="Slide Number Placeholder 8">
            <a:extLst>
              <a:ext uri="{FF2B5EF4-FFF2-40B4-BE49-F238E27FC236}">
                <a16:creationId xmlns:a16="http://schemas.microsoft.com/office/drawing/2014/main" id="{8C9F7736-2993-458C-8BE7-8800C5B87A8B}"/>
              </a:ext>
            </a:extLst>
          </p:cNvPr>
          <p:cNvSpPr>
            <a:spLocks noGrp="1"/>
          </p:cNvSpPr>
          <p:nvPr>
            <p:ph type="sldNum" sz="quarter" idx="10"/>
          </p:nvPr>
        </p:nvSpPr>
        <p:spPr/>
        <p:txBody>
          <a:bodyPr/>
          <a:lstStyle/>
          <a:p>
            <a:fld id="{5D96652D-A424-46EE-8E8A-BA494523C828}" type="slidenum">
              <a:rPr lang="en-US" smtClean="0"/>
              <a:pPr/>
              <a:t>‹#›</a:t>
            </a:fld>
            <a:endParaRPr lang="en-US">
              <a:solidFill>
                <a:schemeClr val="tx1"/>
              </a:solidFill>
            </a:endParaRPr>
          </a:p>
        </p:txBody>
      </p:sp>
      <p:sp>
        <p:nvSpPr>
          <p:cNvPr id="11" name="Content Placeholder 10">
            <a:extLst>
              <a:ext uri="{FF2B5EF4-FFF2-40B4-BE49-F238E27FC236}">
                <a16:creationId xmlns:a16="http://schemas.microsoft.com/office/drawing/2014/main" id="{ADBD12C9-87F1-4CDB-9717-0293BF37E98E}"/>
              </a:ext>
            </a:extLst>
          </p:cNvPr>
          <p:cNvSpPr>
            <a:spLocks noGrp="1"/>
          </p:cNvSpPr>
          <p:nvPr>
            <p:ph sz="quarter" idx="11"/>
          </p:nvPr>
        </p:nvSpPr>
        <p:spPr>
          <a:xfrm>
            <a:off x="593726" y="1276349"/>
            <a:ext cx="10426700" cy="4362451"/>
          </a:xfrm>
        </p:spPr>
        <p:txBody>
          <a:bodyPr/>
          <a:lstStyle>
            <a:lvl2pPr marL="347654" indent="-347654">
              <a:defRPr/>
            </a:lvl2pPr>
            <a:lvl3pPr marL="682608" indent="-334954">
              <a:buSzPct val="100000"/>
              <a:buFont typeface="Arial" panose="020B0604020202020204" pitchFamily="34" charset="0"/>
              <a:buChar char="•"/>
              <a:tabLst>
                <a:tab pos="628635" algn="l"/>
              </a:tabLst>
              <a:defRPr/>
            </a:lvl3pPr>
            <a:lvl4pPr marL="1030262" indent="-347654">
              <a:buFont typeface="Arial" panose="020B0604020202020204" pitchFamily="34" charset="0"/>
              <a:buChar char="•"/>
              <a:defRPr/>
            </a:lvl4pPr>
            <a:lvl5pPr marL="1377916" indent="-347654">
              <a:buSzPct val="100000"/>
              <a:buFont typeface="Arial" panose="020B0604020202020204" pitchFamily="34" charset="0"/>
              <a:buChar char="•"/>
              <a:defRPr/>
            </a:lvl5pPr>
            <a:lvl6pPr marL="1712871" indent="-334954">
              <a:buFont typeface="Arial" panose="020B0604020202020204" pitchFamily="34" charset="0"/>
              <a:buChar char="•"/>
              <a:defRPr/>
            </a:lvl6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Tree>
    <p:extLst>
      <p:ext uri="{BB962C8B-B14F-4D97-AF65-F5344CB8AC3E}">
        <p14:creationId xmlns:p14="http://schemas.microsoft.com/office/powerpoint/2010/main" val="33656728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Content &amp;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p:txBody>
          <a:bodyPr/>
          <a:lstStyle/>
          <a:p>
            <a:r>
              <a:rPr lang="en-US"/>
              <a:t>Headline/Slide Title</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
        <p:nvSpPr>
          <p:cNvPr id="3" name="Rectangle: Rounded Corners 2">
            <a:extLst>
              <a:ext uri="{FF2B5EF4-FFF2-40B4-BE49-F238E27FC236}">
                <a16:creationId xmlns:a16="http://schemas.microsoft.com/office/drawing/2014/main" id="{9F78A560-0079-4B81-868E-8C215301D1DF}"/>
              </a:ext>
            </a:extLst>
          </p:cNvPr>
          <p:cNvSpPr/>
          <p:nvPr userDrawn="1"/>
        </p:nvSpPr>
        <p:spPr>
          <a:xfrm>
            <a:off x="8886826" y="1162051"/>
            <a:ext cx="3933825" cy="4810125"/>
          </a:xfrm>
          <a:prstGeom prst="roundRect">
            <a:avLst/>
          </a:prstGeom>
          <a:solidFill>
            <a:srgbClr val="06A3C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Content Placeholder 4">
            <a:extLst>
              <a:ext uri="{FF2B5EF4-FFF2-40B4-BE49-F238E27FC236}">
                <a16:creationId xmlns:a16="http://schemas.microsoft.com/office/drawing/2014/main" id="{B262ADF6-AC36-4D9C-9A5F-341493B70F3F}"/>
              </a:ext>
            </a:extLst>
          </p:cNvPr>
          <p:cNvSpPr>
            <a:spLocks noGrp="1"/>
          </p:cNvSpPr>
          <p:nvPr>
            <p:ph sz="quarter" idx="13"/>
          </p:nvPr>
        </p:nvSpPr>
        <p:spPr>
          <a:xfrm>
            <a:off x="9290029" y="1660526"/>
            <a:ext cx="3933825" cy="4035425"/>
          </a:xfrm>
        </p:spPr>
        <p:txBody>
          <a:bodyPr/>
          <a:lstStyle>
            <a:lvl1pPr>
              <a:defRPr sz="3200" b="1">
                <a:solidFill>
                  <a:schemeClr val="bg1"/>
                </a:solidFill>
                <a:latin typeface="Raleway" pitchFamily="2" charset="0"/>
              </a:defRPr>
            </a:lvl1pPr>
          </a:lstStyle>
          <a:p>
            <a:pPr lvl="0"/>
            <a:endParaRPr lang="en-US"/>
          </a:p>
          <a:p>
            <a:pPr lvl="0"/>
            <a:endParaRPr lang="en-US"/>
          </a:p>
          <a:p>
            <a:pPr lvl="0"/>
            <a:r>
              <a:rPr lang="en-US"/>
              <a:t>Quote or </a:t>
            </a:r>
          </a:p>
          <a:p>
            <a:pPr lvl="0"/>
            <a:r>
              <a:rPr lang="en-US"/>
              <a:t>Callout</a:t>
            </a:r>
          </a:p>
        </p:txBody>
      </p:sp>
      <p:sp>
        <p:nvSpPr>
          <p:cNvPr id="9" name="Content Placeholder 8">
            <a:extLst>
              <a:ext uri="{FF2B5EF4-FFF2-40B4-BE49-F238E27FC236}">
                <a16:creationId xmlns:a16="http://schemas.microsoft.com/office/drawing/2014/main" id="{6B5769B7-AA44-4A5A-A32C-417796C7B3EC}"/>
              </a:ext>
            </a:extLst>
          </p:cNvPr>
          <p:cNvSpPr>
            <a:spLocks noGrp="1"/>
          </p:cNvSpPr>
          <p:nvPr>
            <p:ph sz="quarter" idx="14"/>
          </p:nvPr>
        </p:nvSpPr>
        <p:spPr>
          <a:xfrm>
            <a:off x="593725" y="1247777"/>
            <a:ext cx="7889875" cy="4600575"/>
          </a:xfrm>
        </p:spPr>
        <p:txBody>
          <a:bodyPr/>
          <a:lstStyle>
            <a:lvl2pPr>
              <a:defRPr/>
            </a:lvl2pPr>
            <a:lvl3pPr>
              <a:defRPr/>
            </a:lvl3pPr>
            <a:lvl4pPr>
              <a:defRPr/>
            </a:lvl4pPr>
            <a:lvl5pPr>
              <a:defRPr/>
            </a:lvl5pPr>
            <a:lvl6pPr>
              <a:defRPr/>
            </a:lvl6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Tree>
    <p:extLst>
      <p:ext uri="{BB962C8B-B14F-4D97-AF65-F5344CB8AC3E}">
        <p14:creationId xmlns:p14="http://schemas.microsoft.com/office/powerpoint/2010/main" val="19501610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Content &amp; Image">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2D8612F-E863-B14C-9546-1A4E22909718}"/>
              </a:ext>
            </a:extLst>
          </p:cNvPr>
          <p:cNvSpPr/>
          <p:nvPr userDrawn="1"/>
        </p:nvSpPr>
        <p:spPr>
          <a:xfrm>
            <a:off x="6577882" y="-680666"/>
            <a:ext cx="7399100" cy="6432159"/>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Picture Placeholder 11">
            <a:extLst>
              <a:ext uri="{FF2B5EF4-FFF2-40B4-BE49-F238E27FC236}">
                <a16:creationId xmlns:a16="http://schemas.microsoft.com/office/drawing/2014/main" id="{DDA341BB-F6CC-6040-96EA-C5272267FEA9}"/>
              </a:ext>
            </a:extLst>
          </p:cNvPr>
          <p:cNvSpPr>
            <a:spLocks noGrp="1"/>
          </p:cNvSpPr>
          <p:nvPr>
            <p:ph type="pic" sz="quarter" idx="10" hasCustomPrompt="1"/>
          </p:nvPr>
        </p:nvSpPr>
        <p:spPr>
          <a:xfrm>
            <a:off x="6933108" y="-320841"/>
            <a:ext cx="6128491" cy="5766237"/>
          </a:xfrm>
          <a:prstGeom prst="roundRect">
            <a:avLst/>
          </a:prstGeom>
          <a:pattFill prst="pct5">
            <a:fgClr>
              <a:schemeClr val="bg2"/>
            </a:fgClr>
            <a:bgClr>
              <a:schemeClr val="bg1"/>
            </a:bgClr>
          </a:pattFill>
          <a:ln w="6350">
            <a:noFill/>
          </a:ln>
        </p:spPr>
        <p:txBody>
          <a:bodyPr anchor="ctr" anchorCtr="0">
            <a:normAutofit/>
          </a:bodyPr>
          <a:lstStyle>
            <a:lvl1pPr algn="ctr">
              <a:defRPr sz="3000">
                <a:solidFill>
                  <a:schemeClr val="bg2">
                    <a:lumMod val="75000"/>
                  </a:schemeClr>
                </a:solidFill>
              </a:defRPr>
            </a:lvl1pPr>
          </a:lstStyle>
          <a:p>
            <a:r>
              <a:rPr lang="en-US"/>
              <a:t>Drag and drop </a:t>
            </a:r>
            <a:br>
              <a:rPr lang="en-US"/>
            </a:br>
            <a:r>
              <a:rPr lang="en-US"/>
              <a:t>image here</a:t>
            </a:r>
          </a:p>
        </p:txBody>
      </p:sp>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a:xfrm>
            <a:off x="436880" y="365127"/>
            <a:ext cx="5888507" cy="756565"/>
          </a:xfrm>
        </p:spPr>
        <p:txBody>
          <a:bodyPr/>
          <a:lstStyle/>
          <a:p>
            <a:r>
              <a:rPr lang="en-US"/>
              <a:t>Headline/Slide Title</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
        <p:nvSpPr>
          <p:cNvPr id="4" name="Content Placeholder 3">
            <a:extLst>
              <a:ext uri="{FF2B5EF4-FFF2-40B4-BE49-F238E27FC236}">
                <a16:creationId xmlns:a16="http://schemas.microsoft.com/office/drawing/2014/main" id="{CC4EE0CE-AB1B-4EDF-BE23-E40E7DDFE16D}"/>
              </a:ext>
            </a:extLst>
          </p:cNvPr>
          <p:cNvSpPr>
            <a:spLocks noGrp="1"/>
          </p:cNvSpPr>
          <p:nvPr>
            <p:ph sz="quarter" idx="13"/>
          </p:nvPr>
        </p:nvSpPr>
        <p:spPr>
          <a:xfrm>
            <a:off x="436880" y="1304926"/>
            <a:ext cx="5888039" cy="4552951"/>
          </a:xfrm>
        </p:spPr>
        <p:txBody>
          <a:bodyPr/>
          <a:lstStyle>
            <a:lvl2pPr>
              <a:defRPr/>
            </a:lvl2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Tree>
    <p:extLst>
      <p:ext uri="{BB962C8B-B14F-4D97-AF65-F5344CB8AC3E}">
        <p14:creationId xmlns:p14="http://schemas.microsoft.com/office/powerpoint/2010/main" val="13507437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80A72-DB0F-4CFA-B951-B8407DCAF5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765D10-4609-4687-A81D-82AC61CFD71B}"/>
              </a:ext>
            </a:extLst>
          </p:cNvPr>
          <p:cNvSpPr>
            <a:spLocks noGrp="1"/>
          </p:cNvSpPr>
          <p:nvPr>
            <p:ph sz="half" idx="1"/>
          </p:nvPr>
        </p:nvSpPr>
        <p:spPr>
          <a:xfrm>
            <a:off x="593503" y="1416049"/>
            <a:ext cx="5181600" cy="4351339"/>
          </a:xfrm>
        </p:spPr>
        <p:txBody>
          <a:bodyPr/>
          <a:lstStyle>
            <a:lvl2pPr>
              <a:defRPr/>
            </a:lvl2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4" name="Content Placeholder 3">
            <a:extLst>
              <a:ext uri="{FF2B5EF4-FFF2-40B4-BE49-F238E27FC236}">
                <a16:creationId xmlns:a16="http://schemas.microsoft.com/office/drawing/2014/main" id="{099BD67E-5DF4-4EE1-A503-F9F01C8A08AC}"/>
              </a:ext>
            </a:extLst>
          </p:cNvPr>
          <p:cNvSpPr>
            <a:spLocks noGrp="1"/>
          </p:cNvSpPr>
          <p:nvPr>
            <p:ph sz="half" idx="2"/>
          </p:nvPr>
        </p:nvSpPr>
        <p:spPr>
          <a:xfrm>
            <a:off x="6096000" y="1416049"/>
            <a:ext cx="5181600" cy="4351339"/>
          </a:xfrm>
        </p:spPr>
        <p:txBody>
          <a:bodyPr/>
          <a:lstStyle>
            <a:lvl2pPr>
              <a:defRPr/>
            </a:lvl2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7" name="Slide Number Placeholder 6">
            <a:extLst>
              <a:ext uri="{FF2B5EF4-FFF2-40B4-BE49-F238E27FC236}">
                <a16:creationId xmlns:a16="http://schemas.microsoft.com/office/drawing/2014/main" id="{C125AF05-8215-4033-90E7-E5A2F6542DCD}"/>
              </a:ext>
            </a:extLst>
          </p:cNvPr>
          <p:cNvSpPr>
            <a:spLocks noGrp="1"/>
          </p:cNvSpPr>
          <p:nvPr>
            <p:ph type="sldNum" sz="quarter" idx="12"/>
          </p:nvPr>
        </p:nvSpPr>
        <p:spPr/>
        <p:txBody>
          <a:bodyPr/>
          <a:lstStyle/>
          <a:p>
            <a:fld id="{5D96652D-A424-46EE-8E8A-BA494523C828}" type="slidenum">
              <a:rPr lang="en-US" smtClean="0"/>
              <a:t>‹#›</a:t>
            </a:fld>
            <a:endParaRPr lang="en-US"/>
          </a:p>
        </p:txBody>
      </p:sp>
    </p:spTree>
    <p:extLst>
      <p:ext uri="{BB962C8B-B14F-4D97-AF65-F5344CB8AC3E}">
        <p14:creationId xmlns:p14="http://schemas.microsoft.com/office/powerpoint/2010/main" val="23929550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6C99A-76F3-419C-95BF-4D0BEAE003F2}"/>
              </a:ext>
            </a:extLst>
          </p:cNvPr>
          <p:cNvSpPr>
            <a:spLocks noGrp="1"/>
          </p:cNvSpPr>
          <p:nvPr>
            <p:ph type="title"/>
          </p:nvPr>
        </p:nvSpPr>
        <p:spPr>
          <a:xfrm>
            <a:off x="620713" y="319089"/>
            <a:ext cx="10515600" cy="7016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2B9CA2-C138-4A69-953D-AEB55FED0ADF}"/>
              </a:ext>
            </a:extLst>
          </p:cNvPr>
          <p:cNvSpPr>
            <a:spLocks noGrp="1"/>
          </p:cNvSpPr>
          <p:nvPr>
            <p:ph type="body" idx="1" hasCustomPrompt="1"/>
          </p:nvPr>
        </p:nvSpPr>
        <p:spPr>
          <a:xfrm>
            <a:off x="620713" y="1443039"/>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Subhead</a:t>
            </a:r>
          </a:p>
        </p:txBody>
      </p:sp>
      <p:sp>
        <p:nvSpPr>
          <p:cNvPr id="4" name="Content Placeholder 3">
            <a:extLst>
              <a:ext uri="{FF2B5EF4-FFF2-40B4-BE49-F238E27FC236}">
                <a16:creationId xmlns:a16="http://schemas.microsoft.com/office/drawing/2014/main" id="{C544F04E-4F77-47B2-9803-8A5FF49C5D4B}"/>
              </a:ext>
            </a:extLst>
          </p:cNvPr>
          <p:cNvSpPr>
            <a:spLocks noGrp="1"/>
          </p:cNvSpPr>
          <p:nvPr>
            <p:ph sz="half" idx="2"/>
          </p:nvPr>
        </p:nvSpPr>
        <p:spPr>
          <a:xfrm>
            <a:off x="620713" y="2381251"/>
            <a:ext cx="5157787" cy="3684588"/>
          </a:xfrm>
        </p:spPr>
        <p:txBody>
          <a:bodyPr/>
          <a:lstStyle>
            <a:lvl2pPr>
              <a:defRPr/>
            </a:lvl2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5" name="Text Placeholder 4">
            <a:extLst>
              <a:ext uri="{FF2B5EF4-FFF2-40B4-BE49-F238E27FC236}">
                <a16:creationId xmlns:a16="http://schemas.microsoft.com/office/drawing/2014/main" id="{6589F3E3-E7A4-4098-ACA2-0060E2FE57B2}"/>
              </a:ext>
            </a:extLst>
          </p:cNvPr>
          <p:cNvSpPr>
            <a:spLocks noGrp="1"/>
          </p:cNvSpPr>
          <p:nvPr>
            <p:ph type="body" sz="quarter" idx="3" hasCustomPrompt="1"/>
          </p:nvPr>
        </p:nvSpPr>
        <p:spPr>
          <a:xfrm>
            <a:off x="6172201" y="1443039"/>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Subhead</a:t>
            </a:r>
          </a:p>
        </p:txBody>
      </p:sp>
      <p:sp>
        <p:nvSpPr>
          <p:cNvPr id="6" name="Content Placeholder 5">
            <a:extLst>
              <a:ext uri="{FF2B5EF4-FFF2-40B4-BE49-F238E27FC236}">
                <a16:creationId xmlns:a16="http://schemas.microsoft.com/office/drawing/2014/main" id="{23482DF4-45DF-46D3-8BC2-96ED489B0217}"/>
              </a:ext>
            </a:extLst>
          </p:cNvPr>
          <p:cNvSpPr>
            <a:spLocks noGrp="1"/>
          </p:cNvSpPr>
          <p:nvPr>
            <p:ph sz="quarter" idx="4"/>
          </p:nvPr>
        </p:nvSpPr>
        <p:spPr>
          <a:xfrm>
            <a:off x="6172201" y="2378075"/>
            <a:ext cx="5183188" cy="3684588"/>
          </a:xfrm>
        </p:spPr>
        <p:txBody>
          <a:bodyPr/>
          <a:lstStyle>
            <a:lvl2pPr>
              <a:defRPr/>
            </a:lvl2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9" name="Slide Number Placeholder 8">
            <a:extLst>
              <a:ext uri="{FF2B5EF4-FFF2-40B4-BE49-F238E27FC236}">
                <a16:creationId xmlns:a16="http://schemas.microsoft.com/office/drawing/2014/main" id="{CDF8D17C-F40F-43B3-96DD-283049E68A35}"/>
              </a:ext>
            </a:extLst>
          </p:cNvPr>
          <p:cNvSpPr>
            <a:spLocks noGrp="1"/>
          </p:cNvSpPr>
          <p:nvPr>
            <p:ph type="sldNum" sz="quarter" idx="12"/>
          </p:nvPr>
        </p:nvSpPr>
        <p:spPr/>
        <p:txBody>
          <a:bodyPr/>
          <a:lstStyle/>
          <a:p>
            <a:fld id="{5D96652D-A424-46EE-8E8A-BA494523C828}" type="slidenum">
              <a:rPr lang="en-US" smtClean="0"/>
              <a:t>‹#›</a:t>
            </a:fld>
            <a:endParaRPr lang="en-US"/>
          </a:p>
        </p:txBody>
      </p:sp>
    </p:spTree>
    <p:extLst>
      <p:ext uri="{BB962C8B-B14F-4D97-AF65-F5344CB8AC3E}">
        <p14:creationId xmlns:p14="http://schemas.microsoft.com/office/powerpoint/2010/main" val="10461295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BDDE4-A5B5-4A3E-9818-EF8917784692}"/>
              </a:ext>
            </a:extLst>
          </p:cNvPr>
          <p:cNvSpPr>
            <a:spLocks noGrp="1"/>
          </p:cNvSpPr>
          <p:nvPr>
            <p:ph type="title" hasCustomPrompt="1"/>
          </p:nvPr>
        </p:nvSpPr>
        <p:spPr>
          <a:xfrm>
            <a:off x="504124" y="434735"/>
            <a:ext cx="3932237" cy="552691"/>
          </a:xfrm>
        </p:spPr>
        <p:txBody>
          <a:bodyPr anchor="b"/>
          <a:lstStyle>
            <a:lvl1pPr>
              <a:defRPr sz="4400"/>
            </a:lvl1pPr>
          </a:lstStyle>
          <a:p>
            <a:r>
              <a:rPr lang="en-US"/>
              <a:t>Chart Title</a:t>
            </a:r>
          </a:p>
        </p:txBody>
      </p:sp>
      <p:sp>
        <p:nvSpPr>
          <p:cNvPr id="3" name="Content Placeholder 2">
            <a:extLst>
              <a:ext uri="{FF2B5EF4-FFF2-40B4-BE49-F238E27FC236}">
                <a16:creationId xmlns:a16="http://schemas.microsoft.com/office/drawing/2014/main" id="{7EEADCAD-0FBC-4558-A2B1-E90BD245989C}"/>
              </a:ext>
            </a:extLst>
          </p:cNvPr>
          <p:cNvSpPr>
            <a:spLocks noGrp="1"/>
          </p:cNvSpPr>
          <p:nvPr>
            <p:ph idx="1"/>
          </p:nvPr>
        </p:nvSpPr>
        <p:spPr>
          <a:xfrm>
            <a:off x="462649" y="1235077"/>
            <a:ext cx="563335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7" name="Slide Number Placeholder 6">
            <a:extLst>
              <a:ext uri="{FF2B5EF4-FFF2-40B4-BE49-F238E27FC236}">
                <a16:creationId xmlns:a16="http://schemas.microsoft.com/office/drawing/2014/main" id="{0EDC8CC1-67CF-444D-9DF5-4003EF5B4C7A}"/>
              </a:ext>
            </a:extLst>
          </p:cNvPr>
          <p:cNvSpPr>
            <a:spLocks noGrp="1"/>
          </p:cNvSpPr>
          <p:nvPr>
            <p:ph type="sldNum" sz="quarter" idx="12"/>
          </p:nvPr>
        </p:nvSpPr>
        <p:spPr/>
        <p:txBody>
          <a:bodyPr/>
          <a:lstStyle/>
          <a:p>
            <a:fld id="{5D96652D-A424-46EE-8E8A-BA494523C828}" type="slidenum">
              <a:rPr lang="en-US" smtClean="0"/>
              <a:t>‹#›</a:t>
            </a:fld>
            <a:endParaRPr lang="en-US"/>
          </a:p>
        </p:txBody>
      </p:sp>
      <p:sp>
        <p:nvSpPr>
          <p:cNvPr id="9" name="Chart Placeholder 8">
            <a:extLst>
              <a:ext uri="{FF2B5EF4-FFF2-40B4-BE49-F238E27FC236}">
                <a16:creationId xmlns:a16="http://schemas.microsoft.com/office/drawing/2014/main" id="{1A537B51-1246-442B-A5F2-5A64407093C1}"/>
              </a:ext>
            </a:extLst>
          </p:cNvPr>
          <p:cNvSpPr>
            <a:spLocks noGrp="1"/>
          </p:cNvSpPr>
          <p:nvPr>
            <p:ph type="chart" sz="quarter" idx="13"/>
          </p:nvPr>
        </p:nvSpPr>
        <p:spPr>
          <a:xfrm>
            <a:off x="6654801" y="1235077"/>
            <a:ext cx="5075239" cy="4873625"/>
          </a:xfrm>
        </p:spPr>
        <p:txBody>
          <a:bodyPr/>
          <a:lstStyle/>
          <a:p>
            <a:endParaRPr lang="en-US"/>
          </a:p>
        </p:txBody>
      </p:sp>
    </p:spTree>
    <p:extLst>
      <p:ext uri="{BB962C8B-B14F-4D97-AF65-F5344CB8AC3E}">
        <p14:creationId xmlns:p14="http://schemas.microsoft.com/office/powerpoint/2010/main" val="177502071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3541D-C931-4F85-BCE4-34317E1CF44F}"/>
              </a:ext>
            </a:extLst>
          </p:cNvPr>
          <p:cNvSpPr>
            <a:spLocks noGrp="1"/>
          </p:cNvSpPr>
          <p:nvPr>
            <p:ph type="title" hasCustomPrompt="1"/>
          </p:nvPr>
        </p:nvSpPr>
        <p:spPr>
          <a:xfrm>
            <a:off x="839788" y="249539"/>
            <a:ext cx="3932237" cy="737887"/>
          </a:xfrm>
        </p:spPr>
        <p:txBody>
          <a:bodyPr anchor="b"/>
          <a:lstStyle>
            <a:lvl1pPr>
              <a:defRPr sz="4400"/>
            </a:lvl1pPr>
          </a:lstStyle>
          <a:p>
            <a:r>
              <a:rPr lang="en-US"/>
              <a:t>Chart Title</a:t>
            </a:r>
          </a:p>
        </p:txBody>
      </p:sp>
      <p:sp>
        <p:nvSpPr>
          <p:cNvPr id="7" name="Slide Number Placeholder 6">
            <a:extLst>
              <a:ext uri="{FF2B5EF4-FFF2-40B4-BE49-F238E27FC236}">
                <a16:creationId xmlns:a16="http://schemas.microsoft.com/office/drawing/2014/main" id="{E5A32E18-E933-4F74-B0B1-0C32599E4758}"/>
              </a:ext>
            </a:extLst>
          </p:cNvPr>
          <p:cNvSpPr>
            <a:spLocks noGrp="1"/>
          </p:cNvSpPr>
          <p:nvPr>
            <p:ph type="sldNum" sz="quarter" idx="12"/>
          </p:nvPr>
        </p:nvSpPr>
        <p:spPr>
          <a:xfrm>
            <a:off x="10872004" y="6093932"/>
            <a:ext cx="492080" cy="365125"/>
          </a:xfrm>
        </p:spPr>
        <p:txBody>
          <a:bodyPr/>
          <a:lstStyle/>
          <a:p>
            <a:fld id="{5D96652D-A424-46EE-8E8A-BA494523C828}" type="slidenum">
              <a:rPr lang="en-US" smtClean="0"/>
              <a:t>‹#›</a:t>
            </a:fld>
            <a:endParaRPr lang="en-US"/>
          </a:p>
        </p:txBody>
      </p:sp>
      <p:pic>
        <p:nvPicPr>
          <p:cNvPr id="9" name="Picture 8">
            <a:extLst>
              <a:ext uri="{FF2B5EF4-FFF2-40B4-BE49-F238E27FC236}">
                <a16:creationId xmlns:a16="http://schemas.microsoft.com/office/drawing/2014/main" id="{4091E60E-AAA8-43DB-9AC0-ECDF37AC91F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8861" y="5867785"/>
            <a:ext cx="1623999" cy="817420"/>
          </a:xfrm>
          <a:prstGeom prst="rect">
            <a:avLst/>
          </a:prstGeom>
        </p:spPr>
      </p:pic>
      <p:cxnSp>
        <p:nvCxnSpPr>
          <p:cNvPr id="11" name="Straight Connector 10">
            <a:extLst>
              <a:ext uri="{FF2B5EF4-FFF2-40B4-BE49-F238E27FC236}">
                <a16:creationId xmlns:a16="http://schemas.microsoft.com/office/drawing/2014/main" id="{B060C012-802B-4DA6-BDB1-6EB74BCF6FD2}"/>
              </a:ext>
            </a:extLst>
          </p:cNvPr>
          <p:cNvCxnSpPr/>
          <p:nvPr userDrawn="1"/>
        </p:nvCxnSpPr>
        <p:spPr>
          <a:xfrm>
            <a:off x="2146150" y="6276495"/>
            <a:ext cx="836849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B8F7CE2-20FE-44C2-8BD3-E9E907009395}"/>
              </a:ext>
            </a:extLst>
          </p:cNvPr>
          <p:cNvCxnSpPr/>
          <p:nvPr userDrawn="1"/>
        </p:nvCxnSpPr>
        <p:spPr>
          <a:xfrm>
            <a:off x="-173620" y="1145895"/>
            <a:ext cx="870416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2D3AEBF2-F9BA-406B-9728-37945F376EC6}"/>
              </a:ext>
            </a:extLst>
          </p:cNvPr>
          <p:cNvSpPr>
            <a:spLocks noGrp="1"/>
          </p:cNvSpPr>
          <p:nvPr>
            <p:ph type="body" sz="quarter" idx="13"/>
          </p:nvPr>
        </p:nvSpPr>
        <p:spPr>
          <a:xfrm>
            <a:off x="839788" y="1343025"/>
            <a:ext cx="3932237" cy="4366281"/>
          </a:xfrm>
        </p:spPr>
        <p:txBody>
          <a:bodyPr/>
          <a:lstStyle>
            <a:lvl2pPr>
              <a:defRPr/>
            </a:lvl2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17" name="Chart Placeholder 16">
            <a:extLst>
              <a:ext uri="{FF2B5EF4-FFF2-40B4-BE49-F238E27FC236}">
                <a16:creationId xmlns:a16="http://schemas.microsoft.com/office/drawing/2014/main" id="{BF26CF76-952E-4B11-8063-A104942E6238}"/>
              </a:ext>
            </a:extLst>
          </p:cNvPr>
          <p:cNvSpPr>
            <a:spLocks noGrp="1"/>
          </p:cNvSpPr>
          <p:nvPr>
            <p:ph type="chart" sz="quarter" idx="14"/>
          </p:nvPr>
        </p:nvSpPr>
        <p:spPr>
          <a:xfrm>
            <a:off x="5764213" y="1343026"/>
            <a:ext cx="4548187" cy="4365625"/>
          </a:xfrm>
        </p:spPr>
        <p:txBody>
          <a:bodyPr/>
          <a:lstStyle/>
          <a:p>
            <a:endParaRPr lang="en-US"/>
          </a:p>
        </p:txBody>
      </p:sp>
    </p:spTree>
    <p:extLst>
      <p:ext uri="{BB962C8B-B14F-4D97-AF65-F5344CB8AC3E}">
        <p14:creationId xmlns:p14="http://schemas.microsoft.com/office/powerpoint/2010/main" val="3875402628"/>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5811A15A-5574-F349-80FF-82E68C175956}"/>
              </a:ext>
            </a:extLst>
          </p:cNvPr>
          <p:cNvSpPr/>
          <p:nvPr userDrawn="1"/>
        </p:nvSpPr>
        <p:spPr>
          <a:xfrm>
            <a:off x="0" y="0"/>
            <a:ext cx="8056368" cy="6858000"/>
          </a:xfrm>
          <a:custGeom>
            <a:avLst/>
            <a:gdLst>
              <a:gd name="connsiteX0" fmla="*/ 0 w 8056368"/>
              <a:gd name="connsiteY0" fmla="*/ 0 h 6858000"/>
              <a:gd name="connsiteX1" fmla="*/ 6687076 w 8056368"/>
              <a:gd name="connsiteY1" fmla="*/ 0 h 6858000"/>
              <a:gd name="connsiteX2" fmla="*/ 8023597 w 8056368"/>
              <a:gd name="connsiteY2" fmla="*/ 3282383 h 6858000"/>
              <a:gd name="connsiteX3" fmla="*/ 8030854 w 8056368"/>
              <a:gd name="connsiteY3" fmla="*/ 3300205 h 6858000"/>
              <a:gd name="connsiteX4" fmla="*/ 8048937 w 8056368"/>
              <a:gd name="connsiteY4" fmla="*/ 3358462 h 6858000"/>
              <a:gd name="connsiteX5" fmla="*/ 8056368 w 8056368"/>
              <a:gd name="connsiteY5" fmla="*/ 3432175 h 6858000"/>
              <a:gd name="connsiteX6" fmla="*/ 8048937 w 8056368"/>
              <a:gd name="connsiteY6" fmla="*/ 3505888 h 6858000"/>
              <a:gd name="connsiteX7" fmla="*/ 8039148 w 8056368"/>
              <a:gd name="connsiteY7" fmla="*/ 3537425 h 6858000"/>
              <a:gd name="connsiteX8" fmla="*/ 8013247 w 8056368"/>
              <a:gd name="connsiteY8" fmla="*/ 3601035 h 6858000"/>
              <a:gd name="connsiteX9" fmla="*/ 6687076 w 8056368"/>
              <a:gd name="connsiteY9" fmla="*/ 6858000 h 6858000"/>
              <a:gd name="connsiteX10" fmla="*/ 0 w 805636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6368" h="6858000">
                <a:moveTo>
                  <a:pt x="0" y="0"/>
                </a:moveTo>
                <a:lnTo>
                  <a:pt x="6687076" y="0"/>
                </a:lnTo>
                <a:lnTo>
                  <a:pt x="8023597" y="3282383"/>
                </a:lnTo>
                <a:lnTo>
                  <a:pt x="8030854" y="3300205"/>
                </a:lnTo>
                <a:lnTo>
                  <a:pt x="8048937" y="3358462"/>
                </a:lnTo>
                <a:cubicBezTo>
                  <a:pt x="8053810" y="3382272"/>
                  <a:pt x="8056368" y="3406925"/>
                  <a:pt x="8056368" y="3432175"/>
                </a:cubicBezTo>
                <a:cubicBezTo>
                  <a:pt x="8056368" y="3457426"/>
                  <a:pt x="8053810" y="3482079"/>
                  <a:pt x="8048937" y="3505888"/>
                </a:cubicBezTo>
                <a:lnTo>
                  <a:pt x="8039148" y="3537425"/>
                </a:lnTo>
                <a:lnTo>
                  <a:pt x="8013247" y="3601035"/>
                </a:lnTo>
                <a:lnTo>
                  <a:pt x="6687076"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pic>
        <p:nvPicPr>
          <p:cNvPr id="4" name="Picture 3" descr="A picture containing object, clock, plate&#10;&#10;Description automatically generated">
            <a:extLst>
              <a:ext uri="{FF2B5EF4-FFF2-40B4-BE49-F238E27FC236}">
                <a16:creationId xmlns:a16="http://schemas.microsoft.com/office/drawing/2014/main" id="{C9F5121A-2387-6E4C-AF0D-FE8CED9883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15846" y="2171700"/>
            <a:ext cx="2392095" cy="2514600"/>
          </a:xfrm>
          <a:prstGeom prst="rect">
            <a:avLst/>
          </a:prstGeom>
        </p:spPr>
      </p:pic>
      <p:sp>
        <p:nvSpPr>
          <p:cNvPr id="3" name="TextBox 2">
            <a:extLst>
              <a:ext uri="{FF2B5EF4-FFF2-40B4-BE49-F238E27FC236}">
                <a16:creationId xmlns:a16="http://schemas.microsoft.com/office/drawing/2014/main" id="{728F6744-EA36-4833-B532-C1EF75479C4F}"/>
              </a:ext>
            </a:extLst>
          </p:cNvPr>
          <p:cNvSpPr txBox="1"/>
          <p:nvPr userDrawn="1"/>
        </p:nvSpPr>
        <p:spPr>
          <a:xfrm>
            <a:off x="556528" y="1460101"/>
            <a:ext cx="6412587" cy="523220"/>
          </a:xfrm>
          <a:prstGeom prst="rect">
            <a:avLst/>
          </a:prstGeom>
          <a:noFill/>
        </p:spPr>
        <p:txBody>
          <a:bodyPr wrap="square" rtlCol="0">
            <a:spAutoFit/>
          </a:bodyPr>
          <a:lstStyle/>
          <a:p>
            <a:r>
              <a:rPr lang="en-US" sz="2800" b="1">
                <a:solidFill>
                  <a:schemeClr val="bg1"/>
                </a:solidFill>
                <a:latin typeface="+mn-lt"/>
                <a:cs typeface="Arial" panose="020B0604020202020204" pitchFamily="34" charset="0"/>
              </a:rPr>
              <a:t>Questions?</a:t>
            </a:r>
          </a:p>
        </p:txBody>
      </p:sp>
      <p:sp>
        <p:nvSpPr>
          <p:cNvPr id="7" name="TextBox 6">
            <a:extLst>
              <a:ext uri="{FF2B5EF4-FFF2-40B4-BE49-F238E27FC236}">
                <a16:creationId xmlns:a16="http://schemas.microsoft.com/office/drawing/2014/main" id="{D06B0634-392F-423F-ADF6-85314232631E}"/>
              </a:ext>
            </a:extLst>
          </p:cNvPr>
          <p:cNvSpPr txBox="1"/>
          <p:nvPr userDrawn="1"/>
        </p:nvSpPr>
        <p:spPr>
          <a:xfrm>
            <a:off x="460893" y="3055838"/>
            <a:ext cx="6412587" cy="461665"/>
          </a:xfrm>
          <a:prstGeom prst="rect">
            <a:avLst/>
          </a:prstGeom>
          <a:noFill/>
        </p:spPr>
        <p:txBody>
          <a:bodyPr wrap="square" rtlCol="0">
            <a:spAutoFit/>
          </a:bodyPr>
          <a:lstStyle/>
          <a:p>
            <a:r>
              <a:rPr lang="en-US" sz="2400">
                <a:solidFill>
                  <a:schemeClr val="accent4"/>
                </a:solidFill>
                <a:latin typeface="Raleway Light" panose="020B0403030101060003" pitchFamily="34" charset="77"/>
                <a:cs typeface="Arial" panose="020B0604020202020204" pitchFamily="34" charset="0"/>
              </a:rPr>
              <a:t>CONTACT:</a:t>
            </a:r>
          </a:p>
        </p:txBody>
      </p:sp>
      <p:sp>
        <p:nvSpPr>
          <p:cNvPr id="8" name="Text Placeholder 14">
            <a:extLst>
              <a:ext uri="{FF2B5EF4-FFF2-40B4-BE49-F238E27FC236}">
                <a16:creationId xmlns:a16="http://schemas.microsoft.com/office/drawing/2014/main" id="{7A0F9148-9D24-478C-AF34-6026C354107C}"/>
              </a:ext>
            </a:extLst>
          </p:cNvPr>
          <p:cNvSpPr>
            <a:spLocks noGrp="1"/>
          </p:cNvSpPr>
          <p:nvPr>
            <p:ph type="body" sz="quarter" idx="11" hasCustomPrompt="1"/>
          </p:nvPr>
        </p:nvSpPr>
        <p:spPr>
          <a:xfrm>
            <a:off x="692278" y="3592689"/>
            <a:ext cx="5195887" cy="461579"/>
          </a:xfrm>
        </p:spPr>
        <p:txBody>
          <a:bodyPr/>
          <a:lstStyle>
            <a:lvl1pPr>
              <a:defRPr sz="2400">
                <a:solidFill>
                  <a:schemeClr val="bg1"/>
                </a:solidFill>
                <a:latin typeface="Raleway Light" pitchFamily="2" charset="0"/>
              </a:defRPr>
            </a:lvl1pPr>
          </a:lstStyle>
          <a:p>
            <a:pPr lvl="0"/>
            <a:r>
              <a:rPr lang="en-US"/>
              <a:t>PRESENTER NAME</a:t>
            </a:r>
          </a:p>
        </p:txBody>
      </p:sp>
      <p:sp>
        <p:nvSpPr>
          <p:cNvPr id="10" name="Text Placeholder 16">
            <a:extLst>
              <a:ext uri="{FF2B5EF4-FFF2-40B4-BE49-F238E27FC236}">
                <a16:creationId xmlns:a16="http://schemas.microsoft.com/office/drawing/2014/main" id="{7E52FCE5-3E16-4F3E-996B-4B45EA209DF7}"/>
              </a:ext>
            </a:extLst>
          </p:cNvPr>
          <p:cNvSpPr>
            <a:spLocks noGrp="1"/>
          </p:cNvSpPr>
          <p:nvPr>
            <p:ph type="body" sz="quarter" idx="12" hasCustomPrompt="1"/>
          </p:nvPr>
        </p:nvSpPr>
        <p:spPr>
          <a:xfrm>
            <a:off x="692278" y="4369603"/>
            <a:ext cx="1295599" cy="417452"/>
          </a:xfrm>
        </p:spPr>
        <p:txBody>
          <a:bodyPr/>
          <a:lstStyle>
            <a:lvl1pPr>
              <a:defRPr sz="2400">
                <a:solidFill>
                  <a:schemeClr val="bg1"/>
                </a:solidFill>
                <a:latin typeface="Raleway" pitchFamily="2" charset="0"/>
              </a:defRPr>
            </a:lvl1pPr>
          </a:lstStyle>
          <a:p>
            <a:pPr lvl="0"/>
            <a:r>
              <a:rPr lang="en-US"/>
              <a:t>EMAIL</a:t>
            </a:r>
          </a:p>
        </p:txBody>
      </p:sp>
    </p:spTree>
    <p:extLst>
      <p:ext uri="{BB962C8B-B14F-4D97-AF65-F5344CB8AC3E}">
        <p14:creationId xmlns:p14="http://schemas.microsoft.com/office/powerpoint/2010/main" val="321200155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userDrawn="1">
  <p:cSld name="Footer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50E123E-A50F-CF41-806E-C064ABA25857}"/>
              </a:ext>
            </a:extLst>
          </p:cNvPr>
          <p:cNvSpPr>
            <a:spLocks noGrp="1"/>
          </p:cNvSpPr>
          <p:nvPr>
            <p:ph type="sldNum" sz="quarter" idx="12"/>
          </p:nvPr>
        </p:nvSpPr>
        <p:spPr/>
        <p:txBody>
          <a:bodyPr/>
          <a:lstStyle/>
          <a:p>
            <a:fld id="{2C1798A1-548B-2F4F-A949-0B360C421755}" type="slidenum">
              <a:rPr lang="en-US" smtClean="0"/>
              <a:t>‹#›</a:t>
            </a:fld>
            <a:endParaRPr lang="en-US"/>
          </a:p>
        </p:txBody>
      </p:sp>
      <p:cxnSp>
        <p:nvCxnSpPr>
          <p:cNvPr id="4" name="Straight Connector 3">
            <a:extLst>
              <a:ext uri="{FF2B5EF4-FFF2-40B4-BE49-F238E27FC236}">
                <a16:creationId xmlns:a16="http://schemas.microsoft.com/office/drawing/2014/main" id="{704B8754-6230-FF48-BAA3-475B4BD55389}"/>
              </a:ext>
            </a:extLst>
          </p:cNvPr>
          <p:cNvCxnSpPr>
            <a:cxnSpLocks/>
          </p:cNvCxnSpPr>
          <p:nvPr userDrawn="1"/>
        </p:nvCxnSpPr>
        <p:spPr>
          <a:xfrm>
            <a:off x="2103120" y="6215971"/>
            <a:ext cx="91013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9090E88-0231-EF47-91D8-BAFEBA3FC2E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3618" y="5802219"/>
            <a:ext cx="1623999" cy="817420"/>
          </a:xfrm>
          <a:prstGeom prst="rect">
            <a:avLst/>
          </a:prstGeom>
        </p:spPr>
      </p:pic>
    </p:spTree>
    <p:extLst>
      <p:ext uri="{BB962C8B-B14F-4D97-AF65-F5344CB8AC3E}">
        <p14:creationId xmlns:p14="http://schemas.microsoft.com/office/powerpoint/2010/main" val="45403936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F6AC-1105-604E-9782-03818D2E2B7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50E123E-A50F-CF41-806E-C064ABA25857}"/>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3203010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740321" y="6356351"/>
            <a:ext cx="2844800" cy="365125"/>
          </a:xfrm>
        </p:spPr>
        <p:txBody>
          <a:bodyPr/>
          <a:lstStyle/>
          <a:p>
            <a:fld id="{A349544A-F1CD-3844-BFB3-6D230A0137DD}" type="datetimeFigureOut">
              <a:rPr lang="en-US" smtClean="0"/>
              <a:t>10/20/2023</a:t>
            </a:fld>
            <a:endParaRPr lang="en-US"/>
          </a:p>
        </p:txBody>
      </p:sp>
      <p:sp>
        <p:nvSpPr>
          <p:cNvPr id="9" name="Footer Placeholder 4"/>
          <p:cNvSpPr>
            <a:spLocks noGrp="1"/>
          </p:cNvSpPr>
          <p:nvPr>
            <p:ph type="ftr" sz="quarter" idx="11"/>
          </p:nvPr>
        </p:nvSpPr>
        <p:spPr>
          <a:xfrm rot="5400000">
            <a:off x="-1066696" y="1390341"/>
            <a:ext cx="2895600" cy="486833"/>
          </a:xfrm>
        </p:spPr>
        <p:txBody>
          <a:bodyPr/>
          <a:lstStyle/>
          <a:p>
            <a:pPr algn="l"/>
            <a:r>
              <a:rPr lang="en-US" b="1">
                <a:solidFill>
                  <a:schemeClr val="tx2">
                    <a:lumMod val="60000"/>
                    <a:lumOff val="40000"/>
                  </a:schemeClr>
                </a:solidFill>
                <a:latin typeface="Helvetica"/>
                <a:cs typeface="Helvetica"/>
              </a:rPr>
              <a:t>www.fda.gov</a:t>
            </a:r>
          </a:p>
        </p:txBody>
      </p:sp>
      <p:sp>
        <p:nvSpPr>
          <p:cNvPr id="8" name="TextBox 7"/>
          <p:cNvSpPr txBox="1"/>
          <p:nvPr userDrawn="1"/>
        </p:nvSpPr>
        <p:spPr>
          <a:xfrm rot="5400000">
            <a:off x="186035" y="6345440"/>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0954973" y="5582490"/>
            <a:ext cx="848455" cy="1015999"/>
          </a:xfrm>
          <a:prstGeom prst="rect">
            <a:avLst/>
          </a:prstGeom>
        </p:spPr>
      </p:pic>
    </p:spTree>
    <p:extLst>
      <p:ext uri="{BB962C8B-B14F-4D97-AF65-F5344CB8AC3E}">
        <p14:creationId xmlns:p14="http://schemas.microsoft.com/office/powerpoint/2010/main" val="373887306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5811A15A-5574-F349-80FF-82E68C175956}"/>
              </a:ext>
            </a:extLst>
          </p:cNvPr>
          <p:cNvSpPr/>
          <p:nvPr userDrawn="1"/>
        </p:nvSpPr>
        <p:spPr>
          <a:xfrm>
            <a:off x="0" y="0"/>
            <a:ext cx="8056368" cy="6858000"/>
          </a:xfrm>
          <a:custGeom>
            <a:avLst/>
            <a:gdLst>
              <a:gd name="connsiteX0" fmla="*/ 0 w 8056368"/>
              <a:gd name="connsiteY0" fmla="*/ 0 h 6858000"/>
              <a:gd name="connsiteX1" fmla="*/ 6687076 w 8056368"/>
              <a:gd name="connsiteY1" fmla="*/ 0 h 6858000"/>
              <a:gd name="connsiteX2" fmla="*/ 8023597 w 8056368"/>
              <a:gd name="connsiteY2" fmla="*/ 3282383 h 6858000"/>
              <a:gd name="connsiteX3" fmla="*/ 8030854 w 8056368"/>
              <a:gd name="connsiteY3" fmla="*/ 3300205 h 6858000"/>
              <a:gd name="connsiteX4" fmla="*/ 8048937 w 8056368"/>
              <a:gd name="connsiteY4" fmla="*/ 3358462 h 6858000"/>
              <a:gd name="connsiteX5" fmla="*/ 8056368 w 8056368"/>
              <a:gd name="connsiteY5" fmla="*/ 3432175 h 6858000"/>
              <a:gd name="connsiteX6" fmla="*/ 8048937 w 8056368"/>
              <a:gd name="connsiteY6" fmla="*/ 3505888 h 6858000"/>
              <a:gd name="connsiteX7" fmla="*/ 8039148 w 8056368"/>
              <a:gd name="connsiteY7" fmla="*/ 3537425 h 6858000"/>
              <a:gd name="connsiteX8" fmla="*/ 8013247 w 8056368"/>
              <a:gd name="connsiteY8" fmla="*/ 3601035 h 6858000"/>
              <a:gd name="connsiteX9" fmla="*/ 6687076 w 8056368"/>
              <a:gd name="connsiteY9" fmla="*/ 6858000 h 6858000"/>
              <a:gd name="connsiteX10" fmla="*/ 0 w 805636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6368" h="6858000">
                <a:moveTo>
                  <a:pt x="0" y="0"/>
                </a:moveTo>
                <a:lnTo>
                  <a:pt x="6687076" y="0"/>
                </a:lnTo>
                <a:lnTo>
                  <a:pt x="8023597" y="3282383"/>
                </a:lnTo>
                <a:lnTo>
                  <a:pt x="8030854" y="3300205"/>
                </a:lnTo>
                <a:lnTo>
                  <a:pt x="8048937" y="3358462"/>
                </a:lnTo>
                <a:cubicBezTo>
                  <a:pt x="8053810" y="3382272"/>
                  <a:pt x="8056368" y="3406925"/>
                  <a:pt x="8056368" y="3432175"/>
                </a:cubicBezTo>
                <a:cubicBezTo>
                  <a:pt x="8056368" y="3457426"/>
                  <a:pt x="8053810" y="3482079"/>
                  <a:pt x="8048937" y="3505888"/>
                </a:cubicBezTo>
                <a:lnTo>
                  <a:pt x="8039148" y="3537425"/>
                </a:lnTo>
                <a:lnTo>
                  <a:pt x="8013247" y="3601035"/>
                </a:lnTo>
                <a:lnTo>
                  <a:pt x="6687076"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pic>
        <p:nvPicPr>
          <p:cNvPr id="4" name="Picture 3" descr="A picture containing object, clock, plate&#10;&#10;Description automatically generated">
            <a:extLst>
              <a:ext uri="{FF2B5EF4-FFF2-40B4-BE49-F238E27FC236}">
                <a16:creationId xmlns:a16="http://schemas.microsoft.com/office/drawing/2014/main" id="{C9F5121A-2387-6E4C-AF0D-FE8CED9883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15846" y="2171700"/>
            <a:ext cx="2392095" cy="2514600"/>
          </a:xfrm>
          <a:prstGeom prst="rect">
            <a:avLst/>
          </a:prstGeom>
        </p:spPr>
      </p:pic>
    </p:spTree>
    <p:extLst>
      <p:ext uri="{BB962C8B-B14F-4D97-AF65-F5344CB8AC3E}">
        <p14:creationId xmlns:p14="http://schemas.microsoft.com/office/powerpoint/2010/main" val="25845993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415AE06-AF06-7C4A-901C-10EB3EC08409}"/>
              </a:ext>
            </a:extLst>
          </p:cNvPr>
          <p:cNvSpPr>
            <a:spLocks noGrp="1"/>
          </p:cNvSpPr>
          <p:nvPr>
            <p:ph type="pic" sz="quarter" idx="10" hasCustomPrompt="1"/>
          </p:nvPr>
        </p:nvSpPr>
        <p:spPr>
          <a:xfrm>
            <a:off x="709758" y="-1286615"/>
            <a:ext cx="12008425" cy="6656388"/>
          </a:xfrm>
          <a:prstGeom prst="roundRect">
            <a:avLst/>
          </a:prstGeom>
          <a:pattFill prst="pct5">
            <a:fgClr>
              <a:schemeClr val="bg1">
                <a:lumMod val="75000"/>
              </a:schemeClr>
            </a:fgClr>
            <a:bgClr>
              <a:schemeClr val="bg1"/>
            </a:bgClr>
          </a:pattFill>
        </p:spPr>
        <p:txBody>
          <a:bodyPr anchor="ctr" anchorCtr="0">
            <a:normAutofit/>
          </a:bodyPr>
          <a:lstStyle>
            <a:lvl1pPr algn="ctr">
              <a:defRPr sz="3000" i="1">
                <a:noFill/>
              </a:defRPr>
            </a:lvl1pPr>
          </a:lstStyle>
          <a:p>
            <a:r>
              <a:rPr lang="en-US"/>
              <a:t>Insert Image in shape with pattern</a:t>
            </a:r>
          </a:p>
        </p:txBody>
      </p:sp>
      <p:sp>
        <p:nvSpPr>
          <p:cNvPr id="16" name="Picture Placeholder 11">
            <a:extLst>
              <a:ext uri="{FF2B5EF4-FFF2-40B4-BE49-F238E27FC236}">
                <a16:creationId xmlns:a16="http://schemas.microsoft.com/office/drawing/2014/main" id="{EBF03025-F7CF-E247-83C5-084B91D93139}"/>
              </a:ext>
            </a:extLst>
          </p:cNvPr>
          <p:cNvSpPr>
            <a:spLocks noGrp="1"/>
          </p:cNvSpPr>
          <p:nvPr>
            <p:ph type="pic" sz="quarter" idx="11" hasCustomPrompt="1"/>
          </p:nvPr>
        </p:nvSpPr>
        <p:spPr>
          <a:xfrm>
            <a:off x="1152833" y="-1084880"/>
            <a:ext cx="12386705" cy="6782047"/>
          </a:xfrm>
          <a:prstGeom prst="roundRect">
            <a:avLst/>
          </a:prstGeom>
          <a:noFill/>
          <a:ln w="38100">
            <a:solidFill>
              <a:schemeClr val="tx1"/>
            </a:solidFill>
          </a:ln>
        </p:spPr>
        <p:txBody>
          <a:bodyPr anchor="ctr" anchorCtr="0">
            <a:normAutofit/>
          </a:bodyPr>
          <a:lstStyle>
            <a:lvl1pPr algn="ctr">
              <a:defRPr sz="3000">
                <a:noFill/>
              </a:defRPr>
            </a:lvl1pPr>
          </a:lstStyle>
          <a:p>
            <a:r>
              <a:rPr lang="en-US"/>
              <a:t>Leave blue outlined shape blank</a:t>
            </a:r>
          </a:p>
        </p:txBody>
      </p:sp>
      <p:pic>
        <p:nvPicPr>
          <p:cNvPr id="9" name="Picture 8">
            <a:extLst>
              <a:ext uri="{FF2B5EF4-FFF2-40B4-BE49-F238E27FC236}">
                <a16:creationId xmlns:a16="http://schemas.microsoft.com/office/drawing/2014/main" id="{6D2C52E7-2D52-944F-A93E-2767FD8CB4D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3618" y="5802219"/>
            <a:ext cx="1623999" cy="817420"/>
          </a:xfrm>
          <a:prstGeom prst="rect">
            <a:avLst/>
          </a:prstGeom>
        </p:spPr>
      </p:pic>
      <p:sp>
        <p:nvSpPr>
          <p:cNvPr id="17" name="Picture Placeholder 11">
            <a:extLst>
              <a:ext uri="{FF2B5EF4-FFF2-40B4-BE49-F238E27FC236}">
                <a16:creationId xmlns:a16="http://schemas.microsoft.com/office/drawing/2014/main" id="{9FE6B556-ED36-ED45-935B-E7D8F5FC1C55}"/>
              </a:ext>
            </a:extLst>
          </p:cNvPr>
          <p:cNvSpPr>
            <a:spLocks noGrp="1"/>
          </p:cNvSpPr>
          <p:nvPr>
            <p:ph type="pic" sz="quarter" idx="12"/>
          </p:nvPr>
        </p:nvSpPr>
        <p:spPr>
          <a:xfrm>
            <a:off x="5117434" y="4975739"/>
            <a:ext cx="8422103" cy="1459364"/>
          </a:xfrm>
          <a:prstGeom prst="roundRect">
            <a:avLst/>
          </a:prstGeom>
          <a:solidFill>
            <a:schemeClr val="tx1"/>
          </a:solidFill>
          <a:ln w="38100">
            <a:noFill/>
          </a:ln>
        </p:spPr>
        <p:txBody>
          <a:bodyPr anchor="ctr" anchorCtr="0">
            <a:normAutofit/>
          </a:bodyPr>
          <a:lstStyle>
            <a:lvl1pPr algn="ctr">
              <a:defRPr sz="3000"/>
            </a:lvl1pPr>
          </a:lstStyle>
          <a:p>
            <a:r>
              <a:rPr lang="en-US"/>
              <a:t>Click icon to add picture</a:t>
            </a:r>
          </a:p>
        </p:txBody>
      </p:sp>
      <p:sp>
        <p:nvSpPr>
          <p:cNvPr id="2" name="Title 1">
            <a:extLst>
              <a:ext uri="{FF2B5EF4-FFF2-40B4-BE49-F238E27FC236}">
                <a16:creationId xmlns:a16="http://schemas.microsoft.com/office/drawing/2014/main" id="{9543D0D1-0A0F-A944-A2A2-733544183CC6}"/>
              </a:ext>
            </a:extLst>
          </p:cNvPr>
          <p:cNvSpPr>
            <a:spLocks noGrp="1"/>
          </p:cNvSpPr>
          <p:nvPr>
            <p:ph type="title" hasCustomPrompt="1"/>
          </p:nvPr>
        </p:nvSpPr>
        <p:spPr>
          <a:xfrm>
            <a:off x="5588002" y="4959230"/>
            <a:ext cx="6240383" cy="1475873"/>
          </a:xfrm>
        </p:spPr>
        <p:txBody>
          <a:bodyPr anchor="ctr">
            <a:normAutofit/>
          </a:bodyPr>
          <a:lstStyle>
            <a:lvl1pPr>
              <a:defRPr sz="4000">
                <a:solidFill>
                  <a:schemeClr val="bg1"/>
                </a:solidFill>
              </a:defRPr>
            </a:lvl1pPr>
          </a:lstStyle>
          <a:p>
            <a:r>
              <a:rPr lang="en-US"/>
              <a:t>Headline/Slide Title</a:t>
            </a:r>
          </a:p>
        </p:txBody>
      </p:sp>
    </p:spTree>
    <p:extLst>
      <p:ext uri="{BB962C8B-B14F-4D97-AF65-F5344CB8AC3E}">
        <p14:creationId xmlns:p14="http://schemas.microsoft.com/office/powerpoint/2010/main" val="371886888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Content &amp; Quote">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BAAE26D7-7D96-AD4F-8FAE-E5B63D3331B1}"/>
              </a:ext>
            </a:extLst>
          </p:cNvPr>
          <p:cNvSpPr>
            <a:spLocks noGrp="1"/>
          </p:cNvSpPr>
          <p:nvPr>
            <p:ph type="pic" sz="quarter" idx="10"/>
          </p:nvPr>
        </p:nvSpPr>
        <p:spPr>
          <a:xfrm>
            <a:off x="8866207" y="1221208"/>
            <a:ext cx="3946968" cy="4403485"/>
          </a:xfrm>
          <a:prstGeom prst="roundRect">
            <a:avLst/>
          </a:prstGeom>
          <a:solidFill>
            <a:schemeClr val="accent2"/>
          </a:solidFill>
        </p:spPr>
        <p:txBody>
          <a:bodyPr anchor="ctr" anchorCtr="0">
            <a:normAutofit/>
          </a:bodyPr>
          <a:lstStyle>
            <a:lvl1pPr algn="ctr">
              <a:defRPr sz="3000">
                <a:solidFill>
                  <a:schemeClr val="accent2"/>
                </a:solidFill>
              </a:defRPr>
            </a:lvl1pPr>
          </a:lstStyle>
          <a:p>
            <a:r>
              <a:rPr lang="en-US"/>
              <a:t>Click icon to add picture</a:t>
            </a:r>
          </a:p>
        </p:txBody>
      </p:sp>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p:txBody>
          <a:bodyPr/>
          <a:lstStyle/>
          <a:p>
            <a:r>
              <a:rPr lang="en-US"/>
              <a:t>Headline/Slide Title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a:xfrm>
            <a:off x="436881" y="1472458"/>
            <a:ext cx="7932420" cy="4152236"/>
          </a:xfrm>
        </p:spPr>
        <p:txBody>
          <a:bodyPr/>
          <a:lstStyle>
            <a:lvl1pPr>
              <a:lnSpc>
                <a:spcPct val="100000"/>
              </a:lnSpc>
              <a:defRPr>
                <a:latin typeface="Segoe UI" panose="020B0502040204020203" pitchFamily="34" charset="0"/>
                <a:cs typeface="Segoe UI" panose="020B0502040204020203" pitchFamily="34" charset="0"/>
              </a:defRPr>
            </a:lvl1pPr>
            <a:lvl2pPr>
              <a:lnSpc>
                <a:spcPct val="100000"/>
              </a:lnSpc>
              <a:defRPr>
                <a:latin typeface="Segoe UI" panose="020B0502040204020203" pitchFamily="34" charset="0"/>
                <a:cs typeface="Segoe UI" panose="020B0502040204020203" pitchFamily="34" charset="0"/>
              </a:defRPr>
            </a:lvl2pPr>
            <a:lvl3pPr>
              <a:lnSpc>
                <a:spcPct val="100000"/>
              </a:lnSpc>
              <a:defRPr>
                <a:latin typeface="Segoe UI" panose="020B0502040204020203" pitchFamily="34" charset="0"/>
                <a:cs typeface="Segoe UI" panose="020B0502040204020203" pitchFamily="34" charset="0"/>
              </a:defRPr>
            </a:lvl3pPr>
            <a:lvl4pPr>
              <a:lnSpc>
                <a:spcPct val="100000"/>
              </a:lnSpc>
              <a:defRPr>
                <a:latin typeface="Segoe UI" panose="020B0502040204020203" pitchFamily="34" charset="0"/>
                <a:cs typeface="Segoe UI" panose="020B0502040204020203"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
        <p:nvSpPr>
          <p:cNvPr id="7" name="Text Placeholder 6">
            <a:extLst>
              <a:ext uri="{FF2B5EF4-FFF2-40B4-BE49-F238E27FC236}">
                <a16:creationId xmlns:a16="http://schemas.microsoft.com/office/drawing/2014/main" id="{44AF7A4B-782F-C94B-BEFD-33103FCA9413}"/>
              </a:ext>
            </a:extLst>
          </p:cNvPr>
          <p:cNvSpPr>
            <a:spLocks noGrp="1"/>
          </p:cNvSpPr>
          <p:nvPr>
            <p:ph type="body" sz="quarter" idx="13" hasCustomPrompt="1"/>
          </p:nvPr>
        </p:nvSpPr>
        <p:spPr>
          <a:xfrm>
            <a:off x="9385300" y="1701802"/>
            <a:ext cx="2565400" cy="3530599"/>
          </a:xfrm>
        </p:spPr>
        <p:txBody>
          <a:bodyPr anchor="ctr" anchorCtr="0">
            <a:normAutofit/>
          </a:bodyPr>
          <a:lstStyle>
            <a:lvl1pPr>
              <a:defRPr sz="3200" b="1" i="0">
                <a:solidFill>
                  <a:schemeClr val="bg1"/>
                </a:solidFill>
                <a:latin typeface="Raleway" panose="020B0503030101060003" pitchFamily="34" charset="77"/>
              </a:defRPr>
            </a:lvl1pPr>
            <a:lvl2pPr>
              <a:defRPr sz="2000"/>
            </a:lvl2pPr>
            <a:lvl3pPr>
              <a:defRPr sz="2000"/>
            </a:lvl3pPr>
            <a:lvl4pPr>
              <a:defRPr sz="2000"/>
            </a:lvl4pPr>
          </a:lstStyle>
          <a:p>
            <a:pPr lvl="0"/>
            <a:r>
              <a:rPr lang="en-US"/>
              <a:t>Quote or Callout</a:t>
            </a:r>
          </a:p>
        </p:txBody>
      </p:sp>
    </p:spTree>
    <p:extLst>
      <p:ext uri="{BB962C8B-B14F-4D97-AF65-F5344CB8AC3E}">
        <p14:creationId xmlns:p14="http://schemas.microsoft.com/office/powerpoint/2010/main" val="20183120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Content &amp; Image">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2D8612F-E863-B14C-9546-1A4E22909718}"/>
              </a:ext>
            </a:extLst>
          </p:cNvPr>
          <p:cNvSpPr/>
          <p:nvPr userDrawn="1"/>
        </p:nvSpPr>
        <p:spPr>
          <a:xfrm>
            <a:off x="6577882" y="-680666"/>
            <a:ext cx="7399100" cy="6432159"/>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Picture Placeholder 11">
            <a:extLst>
              <a:ext uri="{FF2B5EF4-FFF2-40B4-BE49-F238E27FC236}">
                <a16:creationId xmlns:a16="http://schemas.microsoft.com/office/drawing/2014/main" id="{DDA341BB-F6CC-6040-96EA-C5272267FEA9}"/>
              </a:ext>
            </a:extLst>
          </p:cNvPr>
          <p:cNvSpPr>
            <a:spLocks noGrp="1"/>
          </p:cNvSpPr>
          <p:nvPr>
            <p:ph type="pic" sz="quarter" idx="10" hasCustomPrompt="1"/>
          </p:nvPr>
        </p:nvSpPr>
        <p:spPr>
          <a:xfrm>
            <a:off x="6933108" y="-320841"/>
            <a:ext cx="6128491" cy="5766237"/>
          </a:xfrm>
          <a:prstGeom prst="roundRect">
            <a:avLst/>
          </a:prstGeom>
          <a:pattFill prst="pct5">
            <a:fgClr>
              <a:schemeClr val="bg2"/>
            </a:fgClr>
            <a:bgClr>
              <a:schemeClr val="bg1"/>
            </a:bgClr>
          </a:pattFill>
          <a:ln w="6350">
            <a:noFill/>
          </a:ln>
        </p:spPr>
        <p:txBody>
          <a:bodyPr anchor="ctr" anchorCtr="0">
            <a:normAutofit/>
          </a:bodyPr>
          <a:lstStyle>
            <a:lvl1pPr algn="ctr">
              <a:defRPr sz="3000">
                <a:solidFill>
                  <a:schemeClr val="bg2">
                    <a:lumMod val="75000"/>
                  </a:schemeClr>
                </a:solidFill>
              </a:defRPr>
            </a:lvl1pPr>
          </a:lstStyle>
          <a:p>
            <a:r>
              <a:rPr lang="en-US"/>
              <a:t>Drag and drop </a:t>
            </a:r>
            <a:br>
              <a:rPr lang="en-US"/>
            </a:br>
            <a:r>
              <a:rPr lang="en-US"/>
              <a:t>image here</a:t>
            </a:r>
          </a:p>
        </p:txBody>
      </p:sp>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a:xfrm>
            <a:off x="436880" y="365127"/>
            <a:ext cx="5888507" cy="756565"/>
          </a:xfrm>
        </p:spPr>
        <p:txBody>
          <a:bodyPr/>
          <a:lstStyle/>
          <a:p>
            <a:r>
              <a:rPr lang="en-US"/>
              <a:t>Headline/Slide Title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a:xfrm>
            <a:off x="436880" y="1472458"/>
            <a:ext cx="5888507" cy="4152236"/>
          </a:xfrm>
        </p:spPr>
        <p:txBody>
          <a:bodyPr/>
          <a:lstStyle>
            <a:lvl1pPr>
              <a:lnSpc>
                <a:spcPct val="100000"/>
              </a:lnSpc>
              <a:defRPr>
                <a:latin typeface="Segoe UI" panose="020B0502040204020203" pitchFamily="34" charset="0"/>
                <a:cs typeface="Segoe UI" panose="020B0502040204020203" pitchFamily="34" charset="0"/>
              </a:defRPr>
            </a:lvl1pPr>
            <a:lvl2pPr>
              <a:lnSpc>
                <a:spcPct val="100000"/>
              </a:lnSpc>
              <a:defRPr>
                <a:latin typeface="Segoe UI" panose="020B0502040204020203" pitchFamily="34" charset="0"/>
                <a:cs typeface="Segoe UI" panose="020B0502040204020203" pitchFamily="34" charset="0"/>
              </a:defRPr>
            </a:lvl2pPr>
            <a:lvl3pPr>
              <a:lnSpc>
                <a:spcPct val="100000"/>
              </a:lnSpc>
              <a:defRPr>
                <a:latin typeface="Segoe UI" panose="020B0502040204020203" pitchFamily="34" charset="0"/>
                <a:cs typeface="Segoe UI" panose="020B0502040204020203" pitchFamily="34" charset="0"/>
              </a:defRPr>
            </a:lvl3pPr>
            <a:lvl4pPr>
              <a:lnSpc>
                <a:spcPct val="100000"/>
              </a:lnSpc>
              <a:defRPr>
                <a:latin typeface="Segoe UI" panose="020B0502040204020203" pitchFamily="34" charset="0"/>
                <a:cs typeface="Segoe UI" panose="020B0502040204020203"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286735876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harts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a:xfrm>
            <a:off x="436881" y="365127"/>
            <a:ext cx="3380243" cy="756565"/>
          </a:xfrm>
        </p:spPr>
        <p:txBody>
          <a:bodyPr/>
          <a:lstStyle>
            <a:lvl1pPr>
              <a:defRPr>
                <a:solidFill>
                  <a:schemeClr val="tx1"/>
                </a:solidFill>
              </a:defRPr>
            </a:lvl1pPr>
          </a:lstStyle>
          <a:p>
            <a:r>
              <a:rPr lang="en-US"/>
              <a:t>Chart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1614639"/>
            <a:ext cx="3380243" cy="3645519"/>
          </a:xfrm>
          <a:noFill/>
        </p:spPr>
        <p:txBody>
          <a:bodyPr/>
          <a:lstStyle>
            <a:lvl1pPr>
              <a:lnSpc>
                <a:spcPct val="100000"/>
              </a:lnSpc>
              <a:defRPr>
                <a:solidFill>
                  <a:schemeClr val="tx1"/>
                </a:solidFill>
                <a:latin typeface="Segoe UI" panose="020B0502040204020203" pitchFamily="34" charset="0"/>
                <a:cs typeface="Segoe UI" panose="020B0502040204020203" pitchFamily="34" charset="0"/>
              </a:defRPr>
            </a:lvl1pPr>
            <a:lvl2pPr>
              <a:lnSpc>
                <a:spcPct val="100000"/>
              </a:lnSpc>
              <a:defRPr>
                <a:solidFill>
                  <a:schemeClr val="tx1"/>
                </a:solidFill>
                <a:latin typeface="Segoe UI" panose="020B0502040204020203" pitchFamily="34" charset="0"/>
                <a:cs typeface="Segoe UI" panose="020B0502040204020203" pitchFamily="34" charset="0"/>
              </a:defRPr>
            </a:lvl2pPr>
            <a:lvl3pPr>
              <a:lnSpc>
                <a:spcPct val="100000"/>
              </a:lnSpc>
              <a:defRPr>
                <a:solidFill>
                  <a:schemeClr val="tx1"/>
                </a:solidFill>
                <a:latin typeface="Segoe UI" panose="020B0502040204020203" pitchFamily="34" charset="0"/>
                <a:cs typeface="Segoe UI" panose="020B0502040204020203" pitchFamily="34" charset="0"/>
              </a:defRPr>
            </a:lvl3pPr>
            <a:lvl4pPr>
              <a:lnSpc>
                <a:spcPct val="100000"/>
              </a:lnSpc>
              <a:defRPr>
                <a:solidFill>
                  <a:schemeClr val="tx1"/>
                </a:solidFill>
                <a:latin typeface="Segoe UI" panose="020B0502040204020203" pitchFamily="34" charset="0"/>
                <a:cs typeface="Segoe UI" panose="020B0502040204020203" pitchFamily="34" charset="0"/>
              </a:defRPr>
            </a:lvl4pPr>
            <a:lvl5pPr>
              <a:lnSpc>
                <a:spcPct val="100000"/>
              </a:lnSpc>
              <a:defRPr>
                <a:solidFill>
                  <a:schemeClr val="tx1"/>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D9333631-A642-3147-8E2D-182A900A376E}"/>
              </a:ext>
            </a:extLst>
          </p:cNvPr>
          <p:cNvSpPr>
            <a:spLocks noGrp="1"/>
          </p:cNvSpPr>
          <p:nvPr>
            <p:ph type="sldNum" sz="quarter" idx="14"/>
          </p:nvPr>
        </p:nvSpPr>
        <p:spPr/>
        <p:txBody>
          <a:bodyPr/>
          <a:lstStyle/>
          <a:p>
            <a:fld id="{2C1798A1-548B-2F4F-A949-0B360C421755}" type="slidenum">
              <a:rPr lang="en-US" smtClean="0"/>
              <a:pPr/>
              <a:t>‹#›</a:t>
            </a:fld>
            <a:endParaRPr lang="en-US"/>
          </a:p>
        </p:txBody>
      </p:sp>
      <p:cxnSp>
        <p:nvCxnSpPr>
          <p:cNvPr id="18" name="Straight Connector 17">
            <a:extLst>
              <a:ext uri="{FF2B5EF4-FFF2-40B4-BE49-F238E27FC236}">
                <a16:creationId xmlns:a16="http://schemas.microsoft.com/office/drawing/2014/main" id="{21C3DAE3-FAD8-5D4F-A07E-1BDB97A1AA02}"/>
              </a:ext>
            </a:extLst>
          </p:cNvPr>
          <p:cNvCxnSpPr>
            <a:cxnSpLocks/>
          </p:cNvCxnSpPr>
          <p:nvPr userDrawn="1"/>
        </p:nvCxnSpPr>
        <p:spPr>
          <a:xfrm>
            <a:off x="2103120" y="6215971"/>
            <a:ext cx="91013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91561F55-8A38-B940-9C70-17A82AC89ED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3618" y="5802219"/>
            <a:ext cx="1623999" cy="817420"/>
          </a:xfrm>
          <a:prstGeom prst="rect">
            <a:avLst/>
          </a:prstGeom>
        </p:spPr>
      </p:pic>
    </p:spTree>
    <p:extLst>
      <p:ext uri="{BB962C8B-B14F-4D97-AF65-F5344CB8AC3E}">
        <p14:creationId xmlns:p14="http://schemas.microsoft.com/office/powerpoint/2010/main" val="358243973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Charts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a:xfrm>
            <a:off x="436881" y="365127"/>
            <a:ext cx="3380243" cy="756565"/>
          </a:xfrm>
        </p:spPr>
        <p:txBody>
          <a:bodyPr/>
          <a:lstStyle>
            <a:lvl1pPr>
              <a:defRPr>
                <a:solidFill>
                  <a:schemeClr val="bg1"/>
                </a:solidFill>
              </a:defRPr>
            </a:lvl1pPr>
          </a:lstStyle>
          <a:p>
            <a:r>
              <a:rPr lang="en-US"/>
              <a:t>Chart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1614639"/>
            <a:ext cx="3380243" cy="3645519"/>
          </a:xfrm>
          <a:noFill/>
        </p:spPr>
        <p:txBody>
          <a:bodyPr/>
          <a:lstStyle>
            <a:lvl1pPr>
              <a:lnSpc>
                <a:spcPct val="100000"/>
              </a:lnSpc>
              <a:defRPr>
                <a:solidFill>
                  <a:schemeClr val="bg1"/>
                </a:solidFill>
                <a:latin typeface="Segoe UI" panose="020B0502040204020203" pitchFamily="34" charset="0"/>
                <a:cs typeface="Segoe UI" panose="020B0502040204020203" pitchFamily="34" charset="0"/>
              </a:defRPr>
            </a:lvl1pPr>
            <a:lvl2pPr>
              <a:lnSpc>
                <a:spcPct val="100000"/>
              </a:lnSpc>
              <a:defRPr>
                <a:solidFill>
                  <a:schemeClr val="bg1"/>
                </a:solidFill>
                <a:latin typeface="Segoe UI" panose="020B0502040204020203" pitchFamily="34" charset="0"/>
                <a:cs typeface="Segoe UI" panose="020B0502040204020203" pitchFamily="34" charset="0"/>
              </a:defRPr>
            </a:lvl2pPr>
            <a:lvl3pPr>
              <a:lnSpc>
                <a:spcPct val="100000"/>
              </a:lnSpc>
              <a:defRPr>
                <a:solidFill>
                  <a:schemeClr val="bg1"/>
                </a:solidFill>
                <a:latin typeface="Segoe UI" panose="020B0502040204020203" pitchFamily="34" charset="0"/>
                <a:cs typeface="Segoe UI" panose="020B0502040204020203" pitchFamily="34" charset="0"/>
              </a:defRPr>
            </a:lvl3pPr>
            <a:lvl4pPr>
              <a:lnSpc>
                <a:spcPct val="100000"/>
              </a:lnSpc>
              <a:defRPr>
                <a:solidFill>
                  <a:schemeClr val="bg1"/>
                </a:solidFill>
                <a:latin typeface="Segoe UI" panose="020B0502040204020203" pitchFamily="34" charset="0"/>
                <a:cs typeface="Segoe UI" panose="020B0502040204020203" pitchFamily="34" charset="0"/>
              </a:defRPr>
            </a:lvl4pPr>
            <a:lvl5pPr>
              <a:lnSpc>
                <a:spcPct val="100000"/>
              </a:lnSpc>
              <a:defRPr>
                <a:solidFill>
                  <a:schemeClr val="bg1"/>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EBE0AC1F-4242-FD4A-84BE-CDA82C3D43AE}"/>
              </a:ext>
            </a:extLst>
          </p:cNvPr>
          <p:cNvCxnSpPr>
            <a:cxnSpLocks/>
          </p:cNvCxnSpPr>
          <p:nvPr userDrawn="1"/>
        </p:nvCxnSpPr>
        <p:spPr>
          <a:xfrm>
            <a:off x="2103120" y="6215971"/>
            <a:ext cx="910132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EFF5FB82-9241-C045-8A52-591FEB315B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7963" y="5802219"/>
            <a:ext cx="1623999" cy="817420"/>
          </a:xfrm>
          <a:prstGeom prst="rect">
            <a:avLst/>
          </a:prstGeom>
        </p:spPr>
      </p:pic>
      <p:sp>
        <p:nvSpPr>
          <p:cNvPr id="12" name="Slide Number Placeholder 6">
            <a:extLst>
              <a:ext uri="{FF2B5EF4-FFF2-40B4-BE49-F238E27FC236}">
                <a16:creationId xmlns:a16="http://schemas.microsoft.com/office/drawing/2014/main" id="{2360B844-A017-134D-8EA2-7AE1BDE27744}"/>
              </a:ext>
            </a:extLst>
          </p:cNvPr>
          <p:cNvSpPr>
            <a:spLocks noGrp="1"/>
          </p:cNvSpPr>
          <p:nvPr>
            <p:ph type="sldNum" sz="quarter" idx="12"/>
          </p:nvPr>
        </p:nvSpPr>
        <p:spPr>
          <a:xfrm>
            <a:off x="11204449" y="6028366"/>
            <a:ext cx="623935" cy="365125"/>
          </a:xfrm>
        </p:spPr>
        <p:txBody>
          <a:bodyPr/>
          <a:lstStyle>
            <a:lvl1pPr>
              <a:defRPr>
                <a:solidFill>
                  <a:schemeClr val="bg1"/>
                </a:solidFill>
              </a:defRPr>
            </a:lvl1pPr>
          </a:lstStyle>
          <a:p>
            <a:fld id="{2C1798A1-548B-2F4F-A949-0B360C421755}" type="slidenum">
              <a:rPr lang="en-US" smtClean="0"/>
              <a:pPr/>
              <a:t>‹#›</a:t>
            </a:fld>
            <a:endParaRPr lang="en-US"/>
          </a:p>
        </p:txBody>
      </p:sp>
    </p:spTree>
    <p:extLst>
      <p:ext uri="{BB962C8B-B14F-4D97-AF65-F5344CB8AC3E}">
        <p14:creationId xmlns:p14="http://schemas.microsoft.com/office/powerpoint/2010/main" val="4132759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667533" y="6354124"/>
            <a:ext cx="2844800" cy="365125"/>
          </a:xfrm>
        </p:spPr>
        <p:txBody>
          <a:bodyPr/>
          <a:lstStyle/>
          <a:p>
            <a:fld id="{A349544A-F1CD-3844-BFB3-6D230A0137DD}" type="datetimeFigureOut">
              <a:rPr lang="en-US" smtClean="0"/>
              <a:t>10/20/2023</a:t>
            </a:fld>
            <a:endParaRPr lang="en-US"/>
          </a:p>
        </p:txBody>
      </p:sp>
      <p:sp>
        <p:nvSpPr>
          <p:cNvPr id="7" name="Footer Placeholder 4"/>
          <p:cNvSpPr>
            <a:spLocks noGrp="1"/>
          </p:cNvSpPr>
          <p:nvPr>
            <p:ph type="ftr" sz="quarter" idx="11"/>
          </p:nvPr>
        </p:nvSpPr>
        <p:spPr>
          <a:xfrm>
            <a:off x="406400" y="6384926"/>
            <a:ext cx="3860800" cy="365125"/>
          </a:xfrm>
        </p:spPr>
        <p:txBody>
          <a:bodyPr/>
          <a:lstStyle/>
          <a:p>
            <a:pPr algn="l"/>
            <a:r>
              <a:rPr lang="en-US" b="1">
                <a:solidFill>
                  <a:schemeClr val="tx2">
                    <a:lumMod val="60000"/>
                    <a:lumOff val="40000"/>
                  </a:schemeClr>
                </a:solidFill>
                <a:latin typeface="Helvetica"/>
                <a:cs typeface="Helvetica"/>
              </a:rPr>
              <a:t>www.fda.gov</a:t>
            </a:r>
          </a:p>
        </p:txBody>
      </p:sp>
      <p:sp>
        <p:nvSpPr>
          <p:cNvPr id="10" name="TextBox 9"/>
          <p:cNvSpPr txBox="1"/>
          <p:nvPr userDrawn="1"/>
        </p:nvSpPr>
        <p:spPr>
          <a:xfrm>
            <a:off x="9610351" y="6409774"/>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0954973" y="5582490"/>
            <a:ext cx="848455" cy="1015999"/>
          </a:xfrm>
          <a:prstGeom prst="rect">
            <a:avLst/>
          </a:prstGeom>
        </p:spPr>
      </p:pic>
    </p:spTree>
    <p:extLst>
      <p:ext uri="{BB962C8B-B14F-4D97-AF65-F5344CB8AC3E}">
        <p14:creationId xmlns:p14="http://schemas.microsoft.com/office/powerpoint/2010/main" val="2097661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6" Type="http://schemas.openxmlformats.org/officeDocument/2006/relationships/theme" Target="../theme/theme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5.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3" Type="http://schemas.openxmlformats.org/officeDocument/2006/relationships/slideLayout" Target="../slideLayouts/slideLayout69.xml"/><Relationship Id="rId21" Type="http://schemas.openxmlformats.org/officeDocument/2006/relationships/image" Target="../media/image14.emf"/><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theme" Target="../theme/theme6.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a:defRPr/>
            </a:pPr>
            <a:fld id="{CC2247A0-0566-4976-A476-FFE498ECC3D7}" type="slidenum">
              <a:rPr lang="en-US" smtClean="0"/>
              <a:pPr>
                <a:defRPr/>
              </a:pPr>
              <a:t>‹#›</a:t>
            </a:fld>
            <a:endParaRPr lang="en-US"/>
          </a:p>
        </p:txBody>
      </p:sp>
    </p:spTree>
    <p:extLst>
      <p:ext uri="{BB962C8B-B14F-4D97-AF65-F5344CB8AC3E}">
        <p14:creationId xmlns:p14="http://schemas.microsoft.com/office/powerpoint/2010/main" val="3509363769"/>
      </p:ext>
    </p:extLst>
  </p:cSld>
  <p:clrMap bg1="lt1" tx1="dk1" bg2="lt2" tx2="dk2" accent1="accent1" accent2="accent2" accent3="accent3" accent4="accent4" accent5="accent5" accent6="accent6" hlink="hlink" folHlink="folHlink"/>
  <p:sldLayoutIdLst>
    <p:sldLayoutId id="2147483673"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A349544A-F1CD-3844-BFB3-6D230A0137DD}" type="datetimeFigureOut">
              <a:rPr lang="en-US" smtClean="0"/>
              <a:t>10/20/2023</a:t>
            </a:fld>
            <a:endParaRPr lang="en-US"/>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7D871F5F-C8AF-484B-B19A-A0CBCE8C7764}" type="slidenum">
              <a:rPr lang="en-US" smtClean="0"/>
              <a:t>‹#›</a:t>
            </a:fld>
            <a:endParaRPr lang="en-US"/>
          </a:p>
        </p:txBody>
      </p:sp>
    </p:spTree>
    <p:extLst>
      <p:ext uri="{BB962C8B-B14F-4D97-AF65-F5344CB8AC3E}">
        <p14:creationId xmlns:p14="http://schemas.microsoft.com/office/powerpoint/2010/main" val="31676746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txStyles>
    <p:titleStyle>
      <a:lvl1pPr algn="ctr" defTabSz="609570" rtl="0" eaLnBrk="1" latinLnBrk="0" hangingPunct="1">
        <a:spcBef>
          <a:spcPct val="0"/>
        </a:spcBef>
        <a:buNone/>
        <a:defRPr sz="5867" kern="1200">
          <a:solidFill>
            <a:schemeClr val="tx1"/>
          </a:solidFill>
          <a:latin typeface="Helvetica" panose="020B0604020202020204" pitchFamily="34" charset="0"/>
          <a:ea typeface="+mj-ea"/>
          <a:cs typeface="Helvetica" panose="020B0604020202020204" pitchFamily="34" charset="0"/>
        </a:defRPr>
      </a:lvl1pPr>
    </p:titleStyle>
    <p:bodyStyle>
      <a:lvl1pPr marL="457178" indent="-457178" algn="l" defTabSz="609570" rtl="0" eaLnBrk="1" latinLnBrk="0" hangingPunct="1">
        <a:spcBef>
          <a:spcPct val="20000"/>
        </a:spcBef>
        <a:buFont typeface="Arial"/>
        <a:buChar char="•"/>
        <a:defRPr sz="4267" kern="1200">
          <a:solidFill>
            <a:schemeClr val="tx1"/>
          </a:solidFill>
          <a:latin typeface="Helvetica" panose="020B0604020202020204" pitchFamily="34" charset="0"/>
          <a:ea typeface="+mn-ea"/>
          <a:cs typeface="Helvetica" panose="020B0604020202020204" pitchFamily="34" charset="0"/>
        </a:defRPr>
      </a:lvl1pPr>
      <a:lvl2pPr marL="990550" indent="-380981" algn="l" defTabSz="609570" rtl="0" eaLnBrk="1" latinLnBrk="0" hangingPunct="1">
        <a:spcBef>
          <a:spcPct val="20000"/>
        </a:spcBef>
        <a:buFont typeface="Arial"/>
        <a:buChar char="–"/>
        <a:defRPr sz="3733" kern="1200">
          <a:solidFill>
            <a:schemeClr val="tx1"/>
          </a:solidFill>
          <a:latin typeface="Helvetica" panose="020B0604020202020204" pitchFamily="34" charset="0"/>
          <a:ea typeface="+mn-ea"/>
          <a:cs typeface="Helvetica" panose="020B0604020202020204" pitchFamily="34" charset="0"/>
        </a:defRPr>
      </a:lvl2pPr>
      <a:lvl3pPr marL="1523925" indent="-304784" algn="l" defTabSz="609570" rtl="0" eaLnBrk="1" latinLnBrk="0" hangingPunct="1">
        <a:spcBef>
          <a:spcPct val="20000"/>
        </a:spcBef>
        <a:buFont typeface="Arial"/>
        <a:buChar char="•"/>
        <a:defRPr sz="3200" kern="1200">
          <a:solidFill>
            <a:schemeClr val="tx1"/>
          </a:solidFill>
          <a:latin typeface="Helvetica" panose="020B0604020202020204" pitchFamily="34" charset="0"/>
          <a:ea typeface="+mn-ea"/>
          <a:cs typeface="Helvetica" panose="020B0604020202020204" pitchFamily="34" charset="0"/>
        </a:defRPr>
      </a:lvl3pPr>
      <a:lvl4pPr marL="2133493" indent="-304784" algn="l" defTabSz="609570" rtl="0" eaLnBrk="1" latinLnBrk="0" hangingPunct="1">
        <a:spcBef>
          <a:spcPct val="20000"/>
        </a:spcBef>
        <a:buFont typeface="Arial"/>
        <a:buChar char="–"/>
        <a:defRPr sz="2667" kern="1200">
          <a:solidFill>
            <a:schemeClr val="tx1"/>
          </a:solidFill>
          <a:latin typeface="Helvetica" panose="020B0604020202020204" pitchFamily="34" charset="0"/>
          <a:ea typeface="+mn-ea"/>
          <a:cs typeface="Helvetica" panose="020B0604020202020204" pitchFamily="34" charset="0"/>
        </a:defRPr>
      </a:lvl4pPr>
      <a:lvl5pPr marL="2743062" indent="-304784" algn="l" defTabSz="609570" rtl="0" eaLnBrk="1" latinLnBrk="0" hangingPunct="1">
        <a:spcBef>
          <a:spcPct val="20000"/>
        </a:spcBef>
        <a:buFont typeface="Arial"/>
        <a:buChar char="»"/>
        <a:defRPr sz="2667" kern="1200">
          <a:solidFill>
            <a:schemeClr val="tx1"/>
          </a:solidFill>
          <a:latin typeface="Helvetica" panose="020B0604020202020204" pitchFamily="34" charset="0"/>
          <a:ea typeface="+mn-ea"/>
          <a:cs typeface="Helvetica" panose="020B0604020202020204" pitchFamily="34" charset="0"/>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9544A-F1CD-3844-BFB3-6D230A0137DD}" type="datetimeFigureOut">
              <a:rPr lang="en-US" smtClean="0"/>
              <a:t>10/20/2023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t>‹#›</a:t>
            </a:fld>
            <a:endParaRPr lang="en-US"/>
          </a:p>
        </p:txBody>
      </p:sp>
    </p:spTree>
    <p:extLst>
      <p:ext uri="{BB962C8B-B14F-4D97-AF65-F5344CB8AC3E}">
        <p14:creationId xmlns:p14="http://schemas.microsoft.com/office/powerpoint/2010/main" val="28774126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4"/>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A349544A-F1CD-3844-BFB3-6D230A0137DD}" type="datetimeFigureOut">
              <a:rPr lang="en-US" smtClean="0"/>
              <a:t>10/20/2023</a:t>
            </a:fld>
            <a:endParaRPr lang="en-US"/>
          </a:p>
        </p:txBody>
      </p:sp>
      <p:sp>
        <p:nvSpPr>
          <p:cNvPr id="5" name="Footer Placeholder 4"/>
          <p:cNvSpPr>
            <a:spLocks noGrp="1"/>
          </p:cNvSpPr>
          <p:nvPr>
            <p:ph type="ftr" sz="quarter" idx="3"/>
          </p:nvPr>
        </p:nvSpPr>
        <p:spPr>
          <a:xfrm>
            <a:off x="4165600" y="6356354"/>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4"/>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7D871F5F-C8AF-484B-B19A-A0CBCE8C7764}" type="slidenum">
              <a:rPr lang="en-US" smtClean="0"/>
              <a:t>‹#›</a:t>
            </a:fld>
            <a:endParaRPr lang="en-US"/>
          </a:p>
        </p:txBody>
      </p:sp>
    </p:spTree>
    <p:extLst>
      <p:ext uri="{BB962C8B-B14F-4D97-AF65-F5344CB8AC3E}">
        <p14:creationId xmlns:p14="http://schemas.microsoft.com/office/powerpoint/2010/main" val="499274430"/>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p:txStyles>
    <p:titleStyle>
      <a:lvl1pPr algn="ctr" defTabSz="609585" rtl="0" eaLnBrk="1" latinLnBrk="0" hangingPunct="1">
        <a:spcBef>
          <a:spcPct val="0"/>
        </a:spcBef>
        <a:buNone/>
        <a:defRPr sz="5867" kern="1200">
          <a:solidFill>
            <a:schemeClr val="tx1"/>
          </a:solidFill>
          <a:latin typeface="Helvetica" panose="020B0604020202020204" pitchFamily="34" charset="0"/>
          <a:ea typeface="+mj-ea"/>
          <a:cs typeface="Helvetica" panose="020B0604020202020204" pitchFamily="34" charset="0"/>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Helvetica" panose="020B0604020202020204" pitchFamily="34" charset="0"/>
          <a:ea typeface="+mn-ea"/>
          <a:cs typeface="Helvetica" panose="020B0604020202020204" pitchFamily="34" charset="0"/>
        </a:defRPr>
      </a:lvl1pPr>
      <a:lvl2pPr marL="990575" indent="-380990" algn="l" defTabSz="609585" rtl="0" eaLnBrk="1" latinLnBrk="0" hangingPunct="1">
        <a:spcBef>
          <a:spcPct val="20000"/>
        </a:spcBef>
        <a:buFont typeface="Arial"/>
        <a:buChar char="–"/>
        <a:defRPr sz="3733" kern="1200">
          <a:solidFill>
            <a:schemeClr val="tx1"/>
          </a:solidFill>
          <a:latin typeface="Helvetica" panose="020B0604020202020204" pitchFamily="34" charset="0"/>
          <a:ea typeface="+mn-ea"/>
          <a:cs typeface="Helvetica" panose="020B0604020202020204" pitchFamily="34" charset="0"/>
        </a:defRPr>
      </a:lvl2pPr>
      <a:lvl3pPr marL="1523962" indent="-304792" algn="l" defTabSz="609585" rtl="0" eaLnBrk="1" latinLnBrk="0" hangingPunct="1">
        <a:spcBef>
          <a:spcPct val="20000"/>
        </a:spcBef>
        <a:buFont typeface="Arial"/>
        <a:buChar char="•"/>
        <a:defRPr sz="3200" kern="1200">
          <a:solidFill>
            <a:schemeClr val="tx1"/>
          </a:solidFill>
          <a:latin typeface="Helvetica" panose="020B0604020202020204" pitchFamily="34" charset="0"/>
          <a:ea typeface="+mn-ea"/>
          <a:cs typeface="Helvetica" panose="020B0604020202020204" pitchFamily="34" charset="0"/>
        </a:defRPr>
      </a:lvl3pPr>
      <a:lvl4pPr marL="2133547" indent="-304792" algn="l" defTabSz="609585" rtl="0" eaLnBrk="1" latinLnBrk="0" hangingPunct="1">
        <a:spcBef>
          <a:spcPct val="20000"/>
        </a:spcBef>
        <a:buFont typeface="Arial"/>
        <a:buChar char="–"/>
        <a:defRPr sz="2667" kern="1200">
          <a:solidFill>
            <a:schemeClr val="tx1"/>
          </a:solidFill>
          <a:latin typeface="Helvetica" panose="020B0604020202020204" pitchFamily="34" charset="0"/>
          <a:ea typeface="+mn-ea"/>
          <a:cs typeface="Helvetica" panose="020B0604020202020204" pitchFamily="34" charset="0"/>
        </a:defRPr>
      </a:lvl4pPr>
      <a:lvl5pPr marL="2743131" indent="-304792" algn="l" defTabSz="609585" rtl="0" eaLnBrk="1" latinLnBrk="0" hangingPunct="1">
        <a:spcBef>
          <a:spcPct val="20000"/>
        </a:spcBef>
        <a:buFont typeface="Arial"/>
        <a:buChar char="»"/>
        <a:defRPr sz="2667" kern="1200">
          <a:solidFill>
            <a:schemeClr val="tx1"/>
          </a:solidFill>
          <a:latin typeface="Helvetica" panose="020B0604020202020204" pitchFamily="34" charset="0"/>
          <a:ea typeface="+mn-ea"/>
          <a:cs typeface="Helvetica" panose="020B060402020202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831661-524E-F9D7-19D3-AC2A067A8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5C871E-7334-32A9-FC96-E3CD29176E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ACA319-43CC-8706-1470-58A4212937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EB75FF-86FF-44A4-AB26-729B76C39818}" type="datetimeFigureOut">
              <a:rPr lang="en-US" smtClean="0"/>
              <a:t>10/20/2023</a:t>
            </a:fld>
            <a:endParaRPr lang="en-US"/>
          </a:p>
        </p:txBody>
      </p:sp>
      <p:sp>
        <p:nvSpPr>
          <p:cNvPr id="5" name="Footer Placeholder 4">
            <a:extLst>
              <a:ext uri="{FF2B5EF4-FFF2-40B4-BE49-F238E27FC236}">
                <a16:creationId xmlns:a16="http://schemas.microsoft.com/office/drawing/2014/main" id="{2253FA17-29FE-EE93-FD47-C9C30EA6F1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6B85733-C779-69F4-7582-C4AB659422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418652-DA06-4D0B-827C-57E2A13F46CD}" type="slidenum">
              <a:rPr lang="en-US" smtClean="0"/>
              <a:t>‹#›</a:t>
            </a:fld>
            <a:endParaRPr lang="en-US"/>
          </a:p>
        </p:txBody>
      </p:sp>
    </p:spTree>
    <p:extLst>
      <p:ext uri="{BB962C8B-B14F-4D97-AF65-F5344CB8AC3E}">
        <p14:creationId xmlns:p14="http://schemas.microsoft.com/office/powerpoint/2010/main" val="3952150061"/>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BDA841-D908-4014-B8B8-071AD53F903E}"/>
              </a:ext>
            </a:extLst>
          </p:cNvPr>
          <p:cNvSpPr>
            <a:spLocks noGrp="1"/>
          </p:cNvSpPr>
          <p:nvPr>
            <p:ph type="title"/>
          </p:nvPr>
        </p:nvSpPr>
        <p:spPr>
          <a:xfrm>
            <a:off x="593503" y="190257"/>
            <a:ext cx="10515600" cy="76821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CD6A1B-B4B4-43A4-843B-763544B0017B}"/>
              </a:ext>
            </a:extLst>
          </p:cNvPr>
          <p:cNvSpPr>
            <a:spLocks noGrp="1"/>
          </p:cNvSpPr>
          <p:nvPr>
            <p:ph type="body" idx="1"/>
          </p:nvPr>
        </p:nvSpPr>
        <p:spPr>
          <a:xfrm>
            <a:off x="593503" y="1481741"/>
            <a:ext cx="10515600" cy="4351339"/>
          </a:xfrm>
          <a:prstGeom prst="rect">
            <a:avLst/>
          </a:prstGeom>
        </p:spPr>
        <p:txBody>
          <a:bodyPr vert="horz" lIns="91440" tIns="45720" rIns="91440" bIns="45720" rtlCol="0">
            <a:normAutofit/>
          </a:bodyPr>
          <a:lstStyle/>
          <a:p>
            <a:pPr lvl="0"/>
            <a:r>
              <a:rPr lang="en-US"/>
              <a:t>Click to edit Master text styles</a:t>
            </a:r>
          </a:p>
          <a:p>
            <a:pPr lvl="0"/>
            <a:r>
              <a:rPr lang="en-US"/>
              <a:t>List</a:t>
            </a:r>
          </a:p>
          <a:p>
            <a:pPr lvl="1"/>
            <a:r>
              <a:rPr lang="en-US"/>
              <a:t>First</a:t>
            </a:r>
          </a:p>
          <a:p>
            <a:pPr lvl="2"/>
            <a:r>
              <a:rPr lang="en-US"/>
              <a:t>Second</a:t>
            </a:r>
          </a:p>
          <a:p>
            <a:pPr lvl="3"/>
            <a:r>
              <a:rPr lang="en-US"/>
              <a:t>Third</a:t>
            </a:r>
          </a:p>
          <a:p>
            <a:pPr lvl="4"/>
            <a:r>
              <a:rPr lang="en-US"/>
              <a:t>Fourth</a:t>
            </a:r>
          </a:p>
          <a:p>
            <a:pPr lvl="5"/>
            <a:r>
              <a:rPr lang="en-US"/>
              <a:t>Fifth</a:t>
            </a:r>
          </a:p>
          <a:p>
            <a:pPr lvl="6"/>
            <a:r>
              <a:rPr lang="en-US"/>
              <a:t>Sixth</a:t>
            </a:r>
          </a:p>
        </p:txBody>
      </p:sp>
      <p:sp>
        <p:nvSpPr>
          <p:cNvPr id="6" name="Slide Number Placeholder 5">
            <a:extLst>
              <a:ext uri="{FF2B5EF4-FFF2-40B4-BE49-F238E27FC236}">
                <a16:creationId xmlns:a16="http://schemas.microsoft.com/office/drawing/2014/main" id="{79185096-9355-44D7-AA94-FD233AAD4B75}"/>
              </a:ext>
            </a:extLst>
          </p:cNvPr>
          <p:cNvSpPr>
            <a:spLocks noGrp="1"/>
          </p:cNvSpPr>
          <p:nvPr>
            <p:ph type="sldNum" sz="quarter" idx="4"/>
          </p:nvPr>
        </p:nvSpPr>
        <p:spPr>
          <a:xfrm>
            <a:off x="11010900" y="6173787"/>
            <a:ext cx="492080" cy="365125"/>
          </a:xfrm>
          <a:prstGeom prst="rect">
            <a:avLst/>
          </a:prstGeom>
        </p:spPr>
        <p:txBody>
          <a:bodyPr vert="horz" lIns="91440" tIns="45720" rIns="91440" bIns="45720" rtlCol="0" anchor="ctr"/>
          <a:lstStyle>
            <a:lvl1pPr algn="r">
              <a:defRPr sz="1800">
                <a:solidFill>
                  <a:schemeClr val="tx1"/>
                </a:solidFill>
              </a:defRPr>
            </a:lvl1pPr>
          </a:lstStyle>
          <a:p>
            <a:fld id="{5D96652D-A424-46EE-8E8A-BA494523C828}" type="slidenum">
              <a:rPr lang="en-US" smtClean="0"/>
              <a:pPr/>
              <a:t>‹#›</a:t>
            </a:fld>
            <a:endParaRPr lang="en-US">
              <a:solidFill>
                <a:schemeClr val="tx1"/>
              </a:solidFill>
            </a:endParaRPr>
          </a:p>
        </p:txBody>
      </p:sp>
      <p:cxnSp>
        <p:nvCxnSpPr>
          <p:cNvPr id="8" name="Straight Connector 7">
            <a:extLst>
              <a:ext uri="{FF2B5EF4-FFF2-40B4-BE49-F238E27FC236}">
                <a16:creationId xmlns:a16="http://schemas.microsoft.com/office/drawing/2014/main" id="{E8D0FD8C-CF58-4261-8DA2-8658445BAF45}"/>
              </a:ext>
            </a:extLst>
          </p:cNvPr>
          <p:cNvCxnSpPr/>
          <p:nvPr userDrawn="1"/>
        </p:nvCxnSpPr>
        <p:spPr>
          <a:xfrm>
            <a:off x="-167425" y="1133341"/>
            <a:ext cx="7907628" cy="0"/>
          </a:xfrm>
          <a:prstGeom prst="line">
            <a:avLst/>
          </a:prstGeom>
          <a:ln w="38100">
            <a:solidFill>
              <a:srgbClr val="F7C327"/>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3291CB8-689A-4972-9ADA-ED52E1EE06A1}"/>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170434" y="5947639"/>
            <a:ext cx="1623999" cy="817420"/>
          </a:xfrm>
          <a:prstGeom prst="rect">
            <a:avLst/>
          </a:prstGeom>
        </p:spPr>
      </p:pic>
      <p:cxnSp>
        <p:nvCxnSpPr>
          <p:cNvPr id="12" name="Straight Connector 11">
            <a:extLst>
              <a:ext uri="{FF2B5EF4-FFF2-40B4-BE49-F238E27FC236}">
                <a16:creationId xmlns:a16="http://schemas.microsoft.com/office/drawing/2014/main" id="{24C71BFE-7ACD-46B8-BDF1-F092B7ACEEA8}"/>
              </a:ext>
            </a:extLst>
          </p:cNvPr>
          <p:cNvCxnSpPr/>
          <p:nvPr userDrawn="1"/>
        </p:nvCxnSpPr>
        <p:spPr>
          <a:xfrm>
            <a:off x="2060620" y="6356349"/>
            <a:ext cx="88477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104501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Lst>
  <p:hf hdr="0" ftr="0" dt="0"/>
  <p:txStyles>
    <p:titleStyle>
      <a:lvl1pPr algn="l" defTabSz="914377" rtl="0" eaLnBrk="1" latinLnBrk="0" hangingPunct="1">
        <a:lnSpc>
          <a:spcPct val="90000"/>
        </a:lnSpc>
        <a:spcBef>
          <a:spcPct val="0"/>
        </a:spcBef>
        <a:buNone/>
        <a:defRPr sz="4400" b="1" kern="1200">
          <a:solidFill>
            <a:schemeClr val="tx1"/>
          </a:solidFill>
          <a:latin typeface="Raleway" pitchFamily="2" charset="0"/>
          <a:ea typeface="+mj-ea"/>
          <a:cs typeface="+mj-cs"/>
        </a:defRPr>
      </a:lvl1pPr>
    </p:titleStyle>
    <p:bodyStyle>
      <a:lvl1pPr marL="0" indent="0" algn="l" defTabSz="914377" rtl="0" eaLnBrk="1" latinLnBrk="0" hangingPunct="1">
        <a:lnSpc>
          <a:spcPct val="100000"/>
        </a:lnSpc>
        <a:spcBef>
          <a:spcPts val="1000"/>
        </a:spcBef>
        <a:buFontTx/>
        <a:buNone/>
        <a:defRPr sz="2800" kern="1200">
          <a:solidFill>
            <a:schemeClr val="tx1"/>
          </a:solidFill>
          <a:latin typeface="+mn-lt"/>
          <a:ea typeface="+mn-ea"/>
          <a:cs typeface="+mn-cs"/>
        </a:defRPr>
      </a:lvl1pPr>
      <a:lvl2pPr marL="347654" indent="-34765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682608" indent="-334954" algn="l" defTabSz="914377" rtl="0" eaLnBrk="1" latinLnBrk="0" hangingPunct="1">
        <a:lnSpc>
          <a:spcPct val="90000"/>
        </a:lnSpc>
        <a:spcBef>
          <a:spcPts val="500"/>
        </a:spcBef>
        <a:buSzPct val="70000"/>
        <a:buFont typeface="Courier New" panose="02070309020205020404" pitchFamily="49" charset="0"/>
        <a:buChar char="o"/>
        <a:defRPr sz="2200" kern="1200">
          <a:solidFill>
            <a:schemeClr val="tx1"/>
          </a:solidFill>
          <a:latin typeface="+mn-lt"/>
          <a:ea typeface="+mn-ea"/>
          <a:cs typeface="+mn-cs"/>
        </a:defRPr>
      </a:lvl3pPr>
      <a:lvl4pPr marL="1030262" indent="-34765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1377916" indent="-347654" algn="l" defTabSz="914377" rtl="0" eaLnBrk="1" latinLnBrk="0" hangingPunct="1">
        <a:lnSpc>
          <a:spcPct val="90000"/>
        </a:lnSpc>
        <a:spcBef>
          <a:spcPts val="500"/>
        </a:spcBef>
        <a:buSzPct val="70000"/>
        <a:buFont typeface="Courier New" panose="02070309020205020404" pitchFamily="49" charset="0"/>
        <a:buChar char="o"/>
        <a:defRPr sz="1800" kern="1200">
          <a:solidFill>
            <a:schemeClr val="tx1"/>
          </a:solidFill>
          <a:latin typeface="+mn-lt"/>
          <a:ea typeface="+mn-ea"/>
          <a:cs typeface="+mn-cs"/>
        </a:defRPr>
      </a:lvl5pPr>
      <a:lvl6pPr marL="1712871" indent="-33495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060523" indent="-347654" algn="l" defTabSz="914377" rtl="0" eaLnBrk="1" latinLnBrk="0" hangingPunct="1">
        <a:lnSpc>
          <a:spcPct val="90000"/>
        </a:lnSpc>
        <a:spcBef>
          <a:spcPts val="500"/>
        </a:spcBef>
        <a:buSzPct val="70000"/>
        <a:buFont typeface="Courier New" panose="02070309020205020404" pitchFamily="49" charset="0"/>
        <a:buChar char="o"/>
        <a:defRPr sz="14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microsoft.com/office/2018/10/relationships/comments" Target="../comments/modernComment_2B3_B3F7C2C4.xml"/><Relationship Id="rId7" Type="http://schemas.openxmlformats.org/officeDocument/2006/relationships/image" Target="../media/image32.svg"/><Relationship Id="rId12" Type="http://schemas.openxmlformats.org/officeDocument/2006/relationships/image" Target="../media/image37.png"/><Relationship Id="rId2" Type="http://schemas.openxmlformats.org/officeDocument/2006/relationships/notesSlide" Target="../notesSlides/notesSlide7.xml"/><Relationship Id="rId16" Type="http://schemas.openxmlformats.org/officeDocument/2006/relationships/image" Target="../media/image43.png"/><Relationship Id="rId1" Type="http://schemas.openxmlformats.org/officeDocument/2006/relationships/slideLayout" Target="../slideLayouts/slideLayout53.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svg"/><Relationship Id="rId15" Type="http://schemas.openxmlformats.org/officeDocument/2006/relationships/image" Target="../media/image26.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svg"/><Relationship Id="rId14" Type="http://schemas.openxmlformats.org/officeDocument/2006/relationships/image" Target="../media/image39.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microsoft.com/office/2018/10/relationships/comments" Target="../comments/modernComment_15F_86CB236.xml"/><Relationship Id="rId2" Type="http://schemas.openxmlformats.org/officeDocument/2006/relationships/notesSlide" Target="../notesSlides/notesSlide9.xml"/><Relationship Id="rId1" Type="http://schemas.openxmlformats.org/officeDocument/2006/relationships/slideLayout" Target="../slideLayouts/slideLayout73.xml"/></Relationships>
</file>

<file path=ppt/slides/_rels/slide1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xml"/><Relationship Id="rId1" Type="http://schemas.openxmlformats.org/officeDocument/2006/relationships/slideLayout" Target="../slideLayouts/slideLayout66.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9.sv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53.xml"/><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 Id="rId1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microsoft.com/office/2018/10/relationships/comments" Target="../comments/modernComment_1DC_8CE7642.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9.sv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53.xml"/><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26.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 Id="rId1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C45F097B-85D9-021B-16F6-064AB976E304}"/>
              </a:ext>
            </a:extLst>
          </p:cNvPr>
          <p:cNvSpPr>
            <a:spLocks noGrp="1"/>
          </p:cNvSpPr>
          <p:nvPr>
            <p:ph type="subTitle" idx="1"/>
          </p:nvPr>
        </p:nvSpPr>
        <p:spPr>
          <a:xfrm>
            <a:off x="1828800" y="2552700"/>
            <a:ext cx="8534400" cy="1752600"/>
          </a:xfrm>
        </p:spPr>
        <p:txBody>
          <a:bodyPr>
            <a:normAutofit fontScale="77500" lnSpcReduction="20000"/>
          </a:bodyPr>
          <a:lstStyle/>
          <a:p>
            <a:r>
              <a:rPr lang="en-US" sz="5400" b="1" dirty="0">
                <a:solidFill>
                  <a:schemeClr val="tx1"/>
                </a:solidFill>
                <a:latin typeface="Berlin Sans FB Demi" panose="020E0802020502020306" pitchFamily="34" charset="0"/>
              </a:rPr>
              <a:t>Blind Melons:  How Whole Genome Sequencing opened our eyes to </a:t>
            </a:r>
            <a:r>
              <a:rPr lang="en-US" sz="5400" b="1" i="1" dirty="0">
                <a:solidFill>
                  <a:schemeClr val="tx1"/>
                </a:solidFill>
                <a:latin typeface="Berlin Sans FB Demi" panose="020E0802020502020306" pitchFamily="34" charset="0"/>
              </a:rPr>
              <a:t>Salmonella</a:t>
            </a:r>
            <a:r>
              <a:rPr lang="en-US" sz="5400" b="1" dirty="0">
                <a:solidFill>
                  <a:schemeClr val="tx1"/>
                </a:solidFill>
                <a:latin typeface="Berlin Sans FB Demi" panose="020E0802020502020306" pitchFamily="34" charset="0"/>
              </a:rPr>
              <a:t> in SW Indiana</a:t>
            </a:r>
          </a:p>
          <a:p>
            <a:endParaRPr lang="en-US" dirty="0"/>
          </a:p>
        </p:txBody>
      </p:sp>
      <p:sp>
        <p:nvSpPr>
          <p:cNvPr id="2" name="TextBox 1">
            <a:extLst>
              <a:ext uri="{FF2B5EF4-FFF2-40B4-BE49-F238E27FC236}">
                <a16:creationId xmlns:a16="http://schemas.microsoft.com/office/drawing/2014/main" id="{A1EB3275-483D-1F34-E984-E138EFD56AA1}"/>
              </a:ext>
            </a:extLst>
          </p:cNvPr>
          <p:cNvSpPr txBox="1"/>
          <p:nvPr/>
        </p:nvSpPr>
        <p:spPr>
          <a:xfrm>
            <a:off x="8548577" y="4305300"/>
            <a:ext cx="3451316" cy="1477328"/>
          </a:xfrm>
          <a:prstGeom prst="rect">
            <a:avLst/>
          </a:prstGeom>
          <a:noFill/>
        </p:spPr>
        <p:txBody>
          <a:bodyPr wrap="square" lIns="91440" tIns="45720" rIns="91440" bIns="45720" rtlCol="0" anchor="t">
            <a:spAutoFit/>
          </a:bodyPr>
          <a:lstStyle/>
          <a:p>
            <a:pPr algn="r"/>
            <a:r>
              <a:rPr lang="en-US" sz="2400" dirty="0"/>
              <a:t>Erin Jenkins</a:t>
            </a:r>
          </a:p>
          <a:p>
            <a:pPr algn="r"/>
            <a:r>
              <a:rPr lang="en-US" sz="2400"/>
              <a:t>GenomeTrakr</a:t>
            </a:r>
            <a:r>
              <a:rPr lang="en-US" sz="2400" dirty="0"/>
              <a:t>,</a:t>
            </a:r>
            <a:r>
              <a:rPr lang="en-US" sz="2400"/>
              <a:t> </a:t>
            </a:r>
            <a:endParaRPr lang="en-US" sz="2400" dirty="0"/>
          </a:p>
          <a:p>
            <a:pPr algn="r"/>
            <a:r>
              <a:rPr lang="en-US" sz="2400" dirty="0"/>
              <a:t>October 2023</a:t>
            </a:r>
            <a:r>
              <a:rPr lang="en-US"/>
              <a:t> </a:t>
            </a:r>
            <a:endParaRPr lang="en-US">
              <a:cs typeface="Calibri"/>
            </a:endParaRPr>
          </a:p>
          <a:p>
            <a:endParaRPr lang="en-US" dirty="0"/>
          </a:p>
        </p:txBody>
      </p:sp>
      <p:pic>
        <p:nvPicPr>
          <p:cNvPr id="1026" name="Picture 2" descr="Coordinated Outbreak Response and Evaluation (CORE) Network logo.&#10;&#10;The logo consists of a triangle on the left side.  Within the triangle it says FDA-Outbreak Fighters.  Just outside the left side of the triangle is the word FIND.  Just outside the right side of the triangle is the word STOP.  Just outside the bottom side of the triangle is the word PREVENT.  To the right of the triangle are the words CORE NETWORK.">
            <a:extLst>
              <a:ext uri="{FF2B5EF4-FFF2-40B4-BE49-F238E27FC236}">
                <a16:creationId xmlns:a16="http://schemas.microsoft.com/office/drawing/2014/main" id="{741BE499-0FA4-5F17-A1C5-53530405A46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74512" y="5469709"/>
            <a:ext cx="2825381" cy="1208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773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itle 1">
            <a:extLst>
              <a:ext uri="{FF2B5EF4-FFF2-40B4-BE49-F238E27FC236}">
                <a16:creationId xmlns:a16="http://schemas.microsoft.com/office/drawing/2014/main" id="{4962F3BE-8D87-44BB-A21F-684649362FA9}"/>
              </a:ext>
            </a:extLst>
          </p:cNvPr>
          <p:cNvSpPr>
            <a:spLocks noGrp="1"/>
          </p:cNvSpPr>
          <p:nvPr>
            <p:ph type="title"/>
          </p:nvPr>
        </p:nvSpPr>
        <p:spPr>
          <a:xfrm>
            <a:off x="69773" y="-43109"/>
            <a:ext cx="5089451" cy="1143000"/>
          </a:xfrm>
        </p:spPr>
        <p:txBody>
          <a:bodyPr>
            <a:normAutofit fontScale="90000"/>
          </a:bodyPr>
          <a:lstStyle/>
          <a:p>
            <a:pPr algn="l"/>
            <a:r>
              <a:rPr lang="en-US" sz="4000" dirty="0"/>
              <a:t>Cantaloupe Traceback</a:t>
            </a:r>
            <a:br>
              <a:rPr lang="en-US" sz="4000" dirty="0"/>
            </a:br>
            <a:r>
              <a:rPr lang="en-US" sz="3600" i="1" dirty="0"/>
              <a:t>S.</a:t>
            </a:r>
            <a:r>
              <a:rPr lang="en-US" sz="3600" dirty="0"/>
              <a:t> Typhimurium 2022</a:t>
            </a:r>
            <a:endParaRPr lang="en-US" sz="4000" dirty="0"/>
          </a:p>
        </p:txBody>
      </p:sp>
      <p:grpSp>
        <p:nvGrpSpPr>
          <p:cNvPr id="7" name="Canvas 224">
            <a:extLst>
              <a:ext uri="{FF2B5EF4-FFF2-40B4-BE49-F238E27FC236}">
                <a16:creationId xmlns:a16="http://schemas.microsoft.com/office/drawing/2014/main" id="{14D6C9F2-8277-47C9-886F-CE31C4F9B1C1}"/>
              </a:ext>
            </a:extLst>
          </p:cNvPr>
          <p:cNvGrpSpPr/>
          <p:nvPr/>
        </p:nvGrpSpPr>
        <p:grpSpPr>
          <a:xfrm>
            <a:off x="85726" y="1077052"/>
            <a:ext cx="11817649" cy="5651409"/>
            <a:chOff x="0" y="0"/>
            <a:chExt cx="12020550" cy="5913120"/>
          </a:xfrm>
          <a:solidFill>
            <a:schemeClr val="bg1">
              <a:lumMod val="85000"/>
            </a:schemeClr>
          </a:solidFill>
        </p:grpSpPr>
        <p:sp>
          <p:nvSpPr>
            <p:cNvPr id="8" name="Rectangle 7">
              <a:extLst>
                <a:ext uri="{FF2B5EF4-FFF2-40B4-BE49-F238E27FC236}">
                  <a16:creationId xmlns:a16="http://schemas.microsoft.com/office/drawing/2014/main" id="{4CDEB4E2-CD10-431F-9A64-BFFC7FE0D8B1}"/>
                </a:ext>
              </a:extLst>
            </p:cNvPr>
            <p:cNvSpPr/>
            <p:nvPr/>
          </p:nvSpPr>
          <p:spPr>
            <a:xfrm>
              <a:off x="0" y="0"/>
              <a:ext cx="12020550" cy="5913120"/>
            </a:xfrm>
            <a:prstGeom prst="rect">
              <a:avLst/>
            </a:prstGeom>
            <a:grpFill/>
          </p:spPr>
        </p:sp>
        <p:cxnSp>
          <p:nvCxnSpPr>
            <p:cNvPr id="9" name="Straight Arrow Connector 8">
              <a:extLst>
                <a:ext uri="{FF2B5EF4-FFF2-40B4-BE49-F238E27FC236}">
                  <a16:creationId xmlns:a16="http://schemas.microsoft.com/office/drawing/2014/main" id="{A0DDEB35-5169-4FB3-BEC7-AF59E1E8B119}"/>
                </a:ext>
              </a:extLst>
            </p:cNvPr>
            <p:cNvCxnSpPr>
              <a:cxnSpLocks/>
              <a:stCxn id="20" idx="3"/>
              <a:endCxn id="17" idx="1"/>
            </p:cNvCxnSpPr>
            <p:nvPr/>
          </p:nvCxnSpPr>
          <p:spPr>
            <a:xfrm>
              <a:off x="1367431" y="2481779"/>
              <a:ext cx="2173080" cy="5600"/>
            </a:xfrm>
            <a:prstGeom prst="straightConnector1">
              <a:avLst/>
            </a:prstGeom>
            <a:grpFill/>
            <a:ln>
              <a:solidFill>
                <a:srgbClr val="FF0000"/>
              </a:solidFill>
              <a:prstDash val="solid"/>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FC0C8C44-F7C0-4D5A-BD91-D3987316E516}"/>
                </a:ext>
              </a:extLst>
            </p:cNvPr>
            <p:cNvCxnSpPr>
              <a:stCxn id="17" idx="3"/>
              <a:endCxn id="23" idx="1"/>
            </p:cNvCxnSpPr>
            <p:nvPr/>
          </p:nvCxnSpPr>
          <p:spPr>
            <a:xfrm>
              <a:off x="4454911" y="2487379"/>
              <a:ext cx="1817596" cy="1323648"/>
            </a:xfrm>
            <a:prstGeom prst="straightConnector1">
              <a:avLst/>
            </a:prstGeom>
            <a:grpFill/>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E9C0EFBC-ED0B-4AF1-A94C-DDAACAE56B4F}"/>
                </a:ext>
              </a:extLst>
            </p:cNvPr>
            <p:cNvCxnSpPr/>
            <p:nvPr/>
          </p:nvCxnSpPr>
          <p:spPr>
            <a:xfrm flipH="1">
              <a:off x="4006599" y="1269966"/>
              <a:ext cx="9" cy="1115179"/>
            </a:xfrm>
            <a:prstGeom prst="straightConnector1">
              <a:avLst/>
            </a:prstGeom>
            <a:grpFill/>
            <a:ln>
              <a:solidFill>
                <a:srgbClr val="FF0000"/>
              </a:solidFill>
              <a:prstDash val="solid"/>
              <a:tailEnd type="triangle"/>
            </a:ln>
          </p:spPr>
          <p:style>
            <a:lnRef idx="1">
              <a:schemeClr val="dk1"/>
            </a:lnRef>
            <a:fillRef idx="0">
              <a:schemeClr val="dk1"/>
            </a:fillRef>
            <a:effectRef idx="0">
              <a:schemeClr val="dk1"/>
            </a:effectRef>
            <a:fontRef idx="minor">
              <a:schemeClr val="tx1"/>
            </a:fontRef>
          </p:style>
        </p:cxnSp>
        <p:sp>
          <p:nvSpPr>
            <p:cNvPr id="12" name="Rectangle: Rounded Corners 11">
              <a:extLst>
                <a:ext uri="{FF2B5EF4-FFF2-40B4-BE49-F238E27FC236}">
                  <a16:creationId xmlns:a16="http://schemas.microsoft.com/office/drawing/2014/main" id="{0C17333F-FF7F-4197-A40B-90AE6BDE3CD1}"/>
                </a:ext>
              </a:extLst>
            </p:cNvPr>
            <p:cNvSpPr/>
            <p:nvPr/>
          </p:nvSpPr>
          <p:spPr>
            <a:xfrm>
              <a:off x="11106150" y="1092335"/>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Grower T (IA)</a:t>
              </a:r>
            </a:p>
          </p:txBody>
        </p:sp>
        <p:cxnSp>
          <p:nvCxnSpPr>
            <p:cNvPr id="13" name="Straight Arrow Connector 12">
              <a:extLst>
                <a:ext uri="{FF2B5EF4-FFF2-40B4-BE49-F238E27FC236}">
                  <a16:creationId xmlns:a16="http://schemas.microsoft.com/office/drawing/2014/main" id="{D1CC17DF-B70E-4D99-B0B6-DC23311CEA88}"/>
                </a:ext>
              </a:extLst>
            </p:cNvPr>
            <p:cNvCxnSpPr>
              <a:cxnSpLocks/>
              <a:stCxn id="19" idx="3"/>
              <a:endCxn id="22" idx="1"/>
            </p:cNvCxnSpPr>
            <p:nvPr/>
          </p:nvCxnSpPr>
          <p:spPr>
            <a:xfrm>
              <a:off x="1367431" y="689431"/>
              <a:ext cx="2173080" cy="489095"/>
            </a:xfrm>
            <a:prstGeom prst="straightConnector1">
              <a:avLst/>
            </a:prstGeom>
            <a:grpFill/>
            <a:ln>
              <a:solidFill>
                <a:srgbClr val="FF0000"/>
              </a:solidFill>
              <a:prstDash val="solid"/>
              <a:tailEnd type="triangle"/>
            </a:ln>
          </p:spPr>
          <p:style>
            <a:lnRef idx="1">
              <a:schemeClr val="dk1"/>
            </a:lnRef>
            <a:fillRef idx="0">
              <a:schemeClr val="dk1"/>
            </a:fillRef>
            <a:effectRef idx="0">
              <a:schemeClr val="dk1"/>
            </a:effectRef>
            <a:fontRef idx="minor">
              <a:schemeClr val="tx1"/>
            </a:fontRef>
          </p:style>
        </p:cxnSp>
        <p:sp>
          <p:nvSpPr>
            <p:cNvPr id="14" name="Rectangle: Rounded Corners 13">
              <a:extLst>
                <a:ext uri="{FF2B5EF4-FFF2-40B4-BE49-F238E27FC236}">
                  <a16:creationId xmlns:a16="http://schemas.microsoft.com/office/drawing/2014/main" id="{5AC1D9FA-D914-4E95-A468-C85B694D7710}"/>
                </a:ext>
              </a:extLst>
            </p:cNvPr>
            <p:cNvSpPr/>
            <p:nvPr/>
          </p:nvSpPr>
          <p:spPr>
            <a:xfrm>
              <a:off x="8859" y="3109491"/>
              <a:ext cx="1358572" cy="27236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POS F - Farm Stand (IN</a:t>
              </a:r>
              <a:r>
                <a:rPr lang="en-US" sz="700" b="1">
                  <a:solidFill>
                    <a:srgbClr val="000000"/>
                  </a:solidFill>
                  <a:latin typeface="Times New Roman" panose="02020603050405020304" pitchFamily="18" charset="0"/>
                  <a:ea typeface="Calibri" panose="020F0502020204030204" pitchFamily="34" charset="0"/>
                  <a:cs typeface="Arial" panose="020B0604020202020204" pitchFamily="34" charset="0"/>
                </a:rPr>
                <a:t>)</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Onset: 7/22/22</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p:txBody>
        </p:sp>
        <p:sp>
          <p:nvSpPr>
            <p:cNvPr id="15" name="Rectangle: Rounded Corners 14">
              <a:extLst>
                <a:ext uri="{FF2B5EF4-FFF2-40B4-BE49-F238E27FC236}">
                  <a16:creationId xmlns:a16="http://schemas.microsoft.com/office/drawing/2014/main" id="{89E8E7D3-E599-42E8-A6A4-DAAEAD298255}"/>
                </a:ext>
              </a:extLst>
            </p:cNvPr>
            <p:cNvSpPr/>
            <p:nvPr/>
          </p:nvSpPr>
          <p:spPr>
            <a:xfrm>
              <a:off x="8859" y="3595163"/>
              <a:ext cx="1358572" cy="431725"/>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POS G -Farm Stand </a:t>
              </a:r>
            </a:p>
            <a:p>
              <a:pPr defTabSz="914377"/>
              <a:r>
                <a:rPr lang="en-US" sz="700" b="1">
                  <a:solidFill>
                    <a:srgbClr val="000000"/>
                  </a:solidFill>
                  <a:latin typeface="Times New Roman" panose="02020603050405020304" pitchFamily="18" charset="0"/>
                  <a:ea typeface="Calibri" panose="020F0502020204030204" pitchFamily="34" charset="0"/>
                  <a:cs typeface="Arial" panose="020B0604020202020204" pitchFamily="34" charset="0"/>
                </a:rPr>
                <a:t>(2 cases) </a:t>
              </a:r>
              <a:r>
                <a:rPr lang="en-US" sz="700" b="1">
                  <a:solidFill>
                    <a:srgbClr val="880039"/>
                  </a:solidFill>
                  <a:latin typeface="Times New Roman" panose="02020603050405020304" pitchFamily="18" charset="0"/>
                  <a:ea typeface="Calibri" panose="020F0502020204030204" pitchFamily="34" charset="0"/>
                  <a:cs typeface="Arial" panose="020B0604020202020204" pitchFamily="34" charset="0"/>
                </a:rPr>
                <a:t>*</a:t>
              </a:r>
              <a:endParaRPr lang="en-US" sz="1200">
                <a:solidFill>
                  <a:srgbClr val="880039"/>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Onsets: 7/21/22 &amp; 7/23/22</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p:txBody>
        </p:sp>
        <p:cxnSp>
          <p:nvCxnSpPr>
            <p:cNvPr id="16" name="Straight Arrow Connector 15">
              <a:extLst>
                <a:ext uri="{FF2B5EF4-FFF2-40B4-BE49-F238E27FC236}">
                  <a16:creationId xmlns:a16="http://schemas.microsoft.com/office/drawing/2014/main" id="{325F38E5-6065-45D8-95FC-C4D20C2533EB}"/>
                </a:ext>
              </a:extLst>
            </p:cNvPr>
            <p:cNvCxnSpPr>
              <a:cxnSpLocks/>
              <a:stCxn id="15" idx="3"/>
              <a:endCxn id="23" idx="1"/>
            </p:cNvCxnSpPr>
            <p:nvPr/>
          </p:nvCxnSpPr>
          <p:spPr>
            <a:xfrm>
              <a:off x="1367431" y="3811027"/>
              <a:ext cx="4905076" cy="0"/>
            </a:xfrm>
            <a:prstGeom prst="straightConnector1">
              <a:avLst/>
            </a:prstGeom>
            <a:grpFill/>
            <a:ln>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7" name="Rectangle: Rounded Corners 16">
              <a:extLst>
                <a:ext uri="{FF2B5EF4-FFF2-40B4-BE49-F238E27FC236}">
                  <a16:creationId xmlns:a16="http://schemas.microsoft.com/office/drawing/2014/main" id="{C40A6920-DFA4-4E7A-AA2C-26D76F9EA989}"/>
                </a:ext>
              </a:extLst>
            </p:cNvPr>
            <p:cNvSpPr/>
            <p:nvPr/>
          </p:nvSpPr>
          <p:spPr>
            <a:xfrm>
              <a:off x="3540511" y="2395939"/>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Distributor L (IA)</a:t>
              </a:r>
            </a:p>
          </p:txBody>
        </p:sp>
        <p:cxnSp>
          <p:nvCxnSpPr>
            <p:cNvPr id="18" name="Straight Arrow Connector 17">
              <a:extLst>
                <a:ext uri="{FF2B5EF4-FFF2-40B4-BE49-F238E27FC236}">
                  <a16:creationId xmlns:a16="http://schemas.microsoft.com/office/drawing/2014/main" id="{3275F4B8-E3B8-48A4-B73E-666F4D5301E4}"/>
                </a:ext>
              </a:extLst>
            </p:cNvPr>
            <p:cNvCxnSpPr>
              <a:cxnSpLocks/>
              <a:stCxn id="21" idx="3"/>
              <a:endCxn id="22" idx="1"/>
            </p:cNvCxnSpPr>
            <p:nvPr/>
          </p:nvCxnSpPr>
          <p:spPr>
            <a:xfrm flipV="1">
              <a:off x="1367431" y="1178526"/>
              <a:ext cx="2173080" cy="823767"/>
            </a:xfrm>
            <a:prstGeom prst="straightConnector1">
              <a:avLst/>
            </a:prstGeom>
            <a:grpFill/>
            <a:ln>
              <a:prstDash val="dash"/>
              <a:tailEnd type="triangle"/>
            </a:ln>
          </p:spPr>
          <p:style>
            <a:lnRef idx="1">
              <a:schemeClr val="dk1"/>
            </a:lnRef>
            <a:fillRef idx="0">
              <a:schemeClr val="dk1"/>
            </a:fillRef>
            <a:effectRef idx="0">
              <a:schemeClr val="dk1"/>
            </a:effectRef>
            <a:fontRef idx="minor">
              <a:schemeClr val="tx1"/>
            </a:fontRef>
          </p:style>
        </p:cxnSp>
        <p:sp>
          <p:nvSpPr>
            <p:cNvPr id="19" name="Rectangle: Rounded Corners 18">
              <a:extLst>
                <a:ext uri="{FF2B5EF4-FFF2-40B4-BE49-F238E27FC236}">
                  <a16:creationId xmlns:a16="http://schemas.microsoft.com/office/drawing/2014/main" id="{A038647A-9806-4181-9B26-EC463AADEA9D}"/>
                </a:ext>
              </a:extLst>
            </p:cNvPr>
            <p:cNvSpPr/>
            <p:nvPr/>
          </p:nvSpPr>
          <p:spPr>
            <a:xfrm>
              <a:off x="8859" y="553249"/>
              <a:ext cx="1358572" cy="27236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ea typeface="Calibri" panose="020F0502020204030204" pitchFamily="34" charset="0"/>
                  <a:cs typeface="Arial" panose="020B0604020202020204" pitchFamily="34" charset="0"/>
                </a:rPr>
                <a:t>POS B-1 - Farm Stand (IA)</a:t>
              </a:r>
              <a:endParaRPr lang="en-US" sz="800">
                <a:solidFill>
                  <a:prstClr val="white"/>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Onset: 7/19/22 </a:t>
              </a:r>
              <a:r>
                <a:rPr lang="en-US" sz="700">
                  <a:solidFill>
                    <a:srgbClr val="880039"/>
                  </a:solidFill>
                  <a:latin typeface="Times New Roman" panose="02020603050405020304" pitchFamily="18" charset="0"/>
                  <a:ea typeface="Calibri" panose="020F0502020204030204" pitchFamily="34" charset="0"/>
                  <a:cs typeface="Arial" panose="020B0604020202020204" pitchFamily="34" charset="0"/>
                </a:rPr>
                <a:t>*</a:t>
              </a:r>
              <a:endParaRPr lang="en-US" sz="1200">
                <a:solidFill>
                  <a:srgbClr val="880039"/>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 </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0DA98EDA-3B3B-48D5-920F-60728620CCBD}"/>
                </a:ext>
              </a:extLst>
            </p:cNvPr>
            <p:cNvSpPr/>
            <p:nvPr/>
          </p:nvSpPr>
          <p:spPr>
            <a:xfrm>
              <a:off x="8859" y="2345597"/>
              <a:ext cx="1358572" cy="27236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POS E-1 - Farm Stand (IA)</a:t>
              </a: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Onset: 7/19/22</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p:txBody>
        </p:sp>
        <p:sp>
          <p:nvSpPr>
            <p:cNvPr id="21" name="Rectangle: Rounded Corners 20">
              <a:extLst>
                <a:ext uri="{FF2B5EF4-FFF2-40B4-BE49-F238E27FC236}">
                  <a16:creationId xmlns:a16="http://schemas.microsoft.com/office/drawing/2014/main" id="{DAAB719F-7B14-4C6B-BCBC-C86D7275A43A}"/>
                </a:ext>
              </a:extLst>
            </p:cNvPr>
            <p:cNvSpPr/>
            <p:nvPr/>
          </p:nvSpPr>
          <p:spPr>
            <a:xfrm>
              <a:off x="8859" y="1866111"/>
              <a:ext cx="1358572" cy="27236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ea typeface="Calibri" panose="020F0502020204030204" pitchFamily="34" charset="0"/>
                  <a:cs typeface="Arial" panose="020B0604020202020204" pitchFamily="34" charset="0"/>
                </a:rPr>
                <a:t>POS D -Farmers Market (IA)</a:t>
              </a:r>
              <a:endParaRPr lang="en-US" sz="800">
                <a:solidFill>
                  <a:prstClr val="white"/>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Onset 7/13/22</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p:txBody>
        </p:sp>
        <p:sp>
          <p:nvSpPr>
            <p:cNvPr id="22" name="Rectangle: Rounded Corners 21">
              <a:extLst>
                <a:ext uri="{FF2B5EF4-FFF2-40B4-BE49-F238E27FC236}">
                  <a16:creationId xmlns:a16="http://schemas.microsoft.com/office/drawing/2014/main" id="{05491039-2A93-4E79-A6F9-17A6166CD9C3}"/>
                </a:ext>
              </a:extLst>
            </p:cNvPr>
            <p:cNvSpPr/>
            <p:nvPr/>
          </p:nvSpPr>
          <p:spPr>
            <a:xfrm>
              <a:off x="3540511" y="1087086"/>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Supplier K (IA)</a:t>
              </a:r>
            </a:p>
          </p:txBody>
        </p:sp>
        <p:sp>
          <p:nvSpPr>
            <p:cNvPr id="23" name="Rectangle: Rounded Corners 22">
              <a:extLst>
                <a:ext uri="{FF2B5EF4-FFF2-40B4-BE49-F238E27FC236}">
                  <a16:creationId xmlns:a16="http://schemas.microsoft.com/office/drawing/2014/main" id="{B20008DD-A1CF-4BB1-82EB-49C1BA54CABA}"/>
                </a:ext>
              </a:extLst>
            </p:cNvPr>
            <p:cNvSpPr/>
            <p:nvPr/>
          </p:nvSpPr>
          <p:spPr>
            <a:xfrm>
              <a:off x="6272507" y="3719586"/>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Broker A (IN)</a:t>
              </a:r>
            </a:p>
          </p:txBody>
        </p:sp>
        <p:sp>
          <p:nvSpPr>
            <p:cNvPr id="24" name="Rectangle: Rounded Corners 23">
              <a:extLst>
                <a:ext uri="{FF2B5EF4-FFF2-40B4-BE49-F238E27FC236}">
                  <a16:creationId xmlns:a16="http://schemas.microsoft.com/office/drawing/2014/main" id="{8EB2F0F2-4037-4876-A97A-E448F619BE0F}"/>
                </a:ext>
              </a:extLst>
            </p:cNvPr>
            <p:cNvSpPr/>
            <p:nvPr/>
          </p:nvSpPr>
          <p:spPr>
            <a:xfrm>
              <a:off x="8859" y="113188"/>
              <a:ext cx="1358572" cy="27236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ea typeface="Calibri" panose="020F0502020204030204" pitchFamily="34" charset="0"/>
                  <a:cs typeface="Arial" panose="020B0604020202020204" pitchFamily="34" charset="0"/>
                </a:rPr>
                <a:t>POS A- Farm Stand (IA)</a:t>
              </a:r>
              <a:endParaRPr lang="en-US" sz="800">
                <a:solidFill>
                  <a:prstClr val="white"/>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Onset: 7/24/22</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p:txBody>
        </p:sp>
        <p:sp>
          <p:nvSpPr>
            <p:cNvPr id="25" name="Rectangle: Rounded Corners 24">
              <a:extLst>
                <a:ext uri="{FF2B5EF4-FFF2-40B4-BE49-F238E27FC236}">
                  <a16:creationId xmlns:a16="http://schemas.microsoft.com/office/drawing/2014/main" id="{C114E67C-E33E-4A34-B6C8-1D2DF1CF9857}"/>
                </a:ext>
              </a:extLst>
            </p:cNvPr>
            <p:cNvSpPr/>
            <p:nvPr/>
          </p:nvSpPr>
          <p:spPr>
            <a:xfrm>
              <a:off x="8859" y="1541294"/>
              <a:ext cx="1358572" cy="27236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ea typeface="Calibri" panose="020F0502020204030204" pitchFamily="34" charset="0"/>
                  <a:cs typeface="Arial" panose="020B0604020202020204" pitchFamily="34" charset="0"/>
                </a:rPr>
                <a:t>POS C- Farm Stand (IA</a:t>
              </a:r>
              <a:r>
                <a:rPr lang="en-US" sz="700" b="1">
                  <a:solidFill>
                    <a:srgbClr val="000000"/>
                  </a:solidFill>
                  <a:latin typeface="Times New Roman" panose="02020603050405020304" pitchFamily="18" charset="0"/>
                  <a:ea typeface="Calibri" panose="020F0502020204030204" pitchFamily="34" charset="0"/>
                  <a:cs typeface="Arial" panose="020B0604020202020204" pitchFamily="34" charset="0"/>
                </a:rPr>
                <a:t>)</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Onset: 7/24/22 </a:t>
              </a:r>
              <a:r>
                <a:rPr lang="en-US" sz="700">
                  <a:solidFill>
                    <a:srgbClr val="880039"/>
                  </a:solidFill>
                  <a:latin typeface="Times New Roman" panose="02020603050405020304" pitchFamily="18" charset="0"/>
                  <a:ea typeface="Calibri" panose="020F0502020204030204" pitchFamily="34" charset="0"/>
                  <a:cs typeface="Arial" panose="020B0604020202020204" pitchFamily="34" charset="0"/>
                </a:rPr>
                <a:t>*</a:t>
              </a:r>
              <a:endParaRPr lang="en-US" sz="1200">
                <a:solidFill>
                  <a:srgbClr val="880039"/>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 </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p:txBody>
        </p:sp>
        <p:cxnSp>
          <p:nvCxnSpPr>
            <p:cNvPr id="26" name="Straight Arrow Connector 25">
              <a:extLst>
                <a:ext uri="{FF2B5EF4-FFF2-40B4-BE49-F238E27FC236}">
                  <a16:creationId xmlns:a16="http://schemas.microsoft.com/office/drawing/2014/main" id="{72B92663-5A8B-4B2F-AE82-01F200F87EAA}"/>
                </a:ext>
              </a:extLst>
            </p:cNvPr>
            <p:cNvCxnSpPr>
              <a:cxnSpLocks/>
              <a:stCxn id="25" idx="3"/>
              <a:endCxn id="22" idx="1"/>
            </p:cNvCxnSpPr>
            <p:nvPr/>
          </p:nvCxnSpPr>
          <p:spPr>
            <a:xfrm flipV="1">
              <a:off x="1367431" y="1178526"/>
              <a:ext cx="2173080" cy="498950"/>
            </a:xfrm>
            <a:prstGeom prst="straightConnector1">
              <a:avLst/>
            </a:prstGeom>
            <a:grpFill/>
            <a:ln>
              <a:solidFill>
                <a:srgbClr val="FF0000"/>
              </a:solidFill>
              <a:prstDash val="solid"/>
              <a:tailEnd type="triangle"/>
            </a:ln>
          </p:spPr>
          <p:style>
            <a:lnRef idx="1">
              <a:schemeClr val="dk1"/>
            </a:lnRef>
            <a:fillRef idx="0">
              <a:schemeClr val="dk1"/>
            </a:fillRef>
            <a:effectRef idx="0">
              <a:schemeClr val="dk1"/>
            </a:effectRef>
            <a:fontRef idx="minor">
              <a:schemeClr val="tx1"/>
            </a:fontRef>
          </p:style>
        </p:cxnSp>
        <p:sp>
          <p:nvSpPr>
            <p:cNvPr id="27" name="Rectangle: Rounded Corners 26">
              <a:extLst>
                <a:ext uri="{FF2B5EF4-FFF2-40B4-BE49-F238E27FC236}">
                  <a16:creationId xmlns:a16="http://schemas.microsoft.com/office/drawing/2014/main" id="{A08BDF1B-2CD5-4374-895C-1781D4E93844}"/>
                </a:ext>
              </a:extLst>
            </p:cNvPr>
            <p:cNvSpPr/>
            <p:nvPr/>
          </p:nvSpPr>
          <p:spPr>
            <a:xfrm>
              <a:off x="3540511" y="164407"/>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Distributor J (IA)</a:t>
              </a:r>
            </a:p>
          </p:txBody>
        </p:sp>
        <p:cxnSp>
          <p:nvCxnSpPr>
            <p:cNvPr id="28" name="Straight Arrow Connector 27">
              <a:extLst>
                <a:ext uri="{FF2B5EF4-FFF2-40B4-BE49-F238E27FC236}">
                  <a16:creationId xmlns:a16="http://schemas.microsoft.com/office/drawing/2014/main" id="{C2A6D92E-AD64-4149-92A6-B72426A3130A}"/>
                </a:ext>
              </a:extLst>
            </p:cNvPr>
            <p:cNvCxnSpPr>
              <a:cxnSpLocks/>
              <a:stCxn id="24" idx="3"/>
            </p:cNvCxnSpPr>
            <p:nvPr/>
          </p:nvCxnSpPr>
          <p:spPr>
            <a:xfrm>
              <a:off x="1367431" y="249370"/>
              <a:ext cx="2159750" cy="23103"/>
            </a:xfrm>
            <a:prstGeom prst="straightConnector1">
              <a:avLst/>
            </a:prstGeom>
            <a:grpFill/>
            <a:ln>
              <a:prstDash val="solid"/>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6FFC8237-7760-4AC0-A77E-34F451C7C293}"/>
                </a:ext>
              </a:extLst>
            </p:cNvPr>
            <p:cNvCxnSpPr>
              <a:cxnSpLocks/>
              <a:stCxn id="14" idx="2"/>
              <a:endCxn id="15" idx="0"/>
            </p:cNvCxnSpPr>
            <p:nvPr/>
          </p:nvCxnSpPr>
          <p:spPr>
            <a:xfrm>
              <a:off x="688145" y="3381853"/>
              <a:ext cx="0" cy="213310"/>
            </a:xfrm>
            <a:prstGeom prst="straightConnector1">
              <a:avLst/>
            </a:prstGeom>
            <a:grpFill/>
            <a:ln>
              <a:prstDash val="solid"/>
              <a:tailEnd type="triangle"/>
            </a:ln>
          </p:spPr>
          <p:style>
            <a:lnRef idx="1">
              <a:schemeClr val="dk1"/>
            </a:lnRef>
            <a:fillRef idx="0">
              <a:schemeClr val="dk1"/>
            </a:fillRef>
            <a:effectRef idx="0">
              <a:schemeClr val="dk1"/>
            </a:effectRef>
            <a:fontRef idx="minor">
              <a:schemeClr val="tx1"/>
            </a:fontRef>
          </p:style>
        </p:cxnSp>
        <p:sp>
          <p:nvSpPr>
            <p:cNvPr id="30" name="Rectangle: Rounded Corners 29">
              <a:extLst>
                <a:ext uri="{FF2B5EF4-FFF2-40B4-BE49-F238E27FC236}">
                  <a16:creationId xmlns:a16="http://schemas.microsoft.com/office/drawing/2014/main" id="{018641E4-F9D3-46E1-BC86-35FB9D122CDF}"/>
                </a:ext>
              </a:extLst>
            </p:cNvPr>
            <p:cNvSpPr/>
            <p:nvPr/>
          </p:nvSpPr>
          <p:spPr>
            <a:xfrm>
              <a:off x="6316363" y="181032"/>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Broker O (MO)</a:t>
              </a:r>
            </a:p>
          </p:txBody>
        </p:sp>
        <p:cxnSp>
          <p:nvCxnSpPr>
            <p:cNvPr id="31" name="Straight Arrow Connector 30">
              <a:extLst>
                <a:ext uri="{FF2B5EF4-FFF2-40B4-BE49-F238E27FC236}">
                  <a16:creationId xmlns:a16="http://schemas.microsoft.com/office/drawing/2014/main" id="{57C76B35-7FC3-4D4A-8138-F332104E8A4C}"/>
                </a:ext>
              </a:extLst>
            </p:cNvPr>
            <p:cNvCxnSpPr>
              <a:stCxn id="27" idx="3"/>
              <a:endCxn id="30" idx="1"/>
            </p:cNvCxnSpPr>
            <p:nvPr/>
          </p:nvCxnSpPr>
          <p:spPr>
            <a:xfrm>
              <a:off x="4454911" y="255848"/>
              <a:ext cx="1861452" cy="16625"/>
            </a:xfrm>
            <a:prstGeom prst="straightConnector1">
              <a:avLst/>
            </a:prstGeom>
            <a:grpFill/>
            <a:ln>
              <a:tailEnd type="triangle"/>
            </a:ln>
          </p:spPr>
          <p:style>
            <a:lnRef idx="1">
              <a:schemeClr val="dk1"/>
            </a:lnRef>
            <a:fillRef idx="0">
              <a:schemeClr val="dk1"/>
            </a:fillRef>
            <a:effectRef idx="0">
              <a:schemeClr val="dk1"/>
            </a:effectRef>
            <a:fontRef idx="minor">
              <a:schemeClr val="tx1"/>
            </a:fontRef>
          </p:style>
        </p:cxnSp>
        <p:sp>
          <p:nvSpPr>
            <p:cNvPr id="32" name="Rectangle: Rounded Corners 31">
              <a:extLst>
                <a:ext uri="{FF2B5EF4-FFF2-40B4-BE49-F238E27FC236}">
                  <a16:creationId xmlns:a16="http://schemas.microsoft.com/office/drawing/2014/main" id="{F534ED75-889C-4553-94DF-4278D47710A6}"/>
                </a:ext>
              </a:extLst>
            </p:cNvPr>
            <p:cNvSpPr/>
            <p:nvPr/>
          </p:nvSpPr>
          <p:spPr>
            <a:xfrm>
              <a:off x="11106150" y="4672631"/>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Supplier Y (AZ)</a:t>
              </a:r>
            </a:p>
          </p:txBody>
        </p:sp>
        <p:sp>
          <p:nvSpPr>
            <p:cNvPr id="33" name="Rectangle: Rounded Corners 32">
              <a:extLst>
                <a:ext uri="{FF2B5EF4-FFF2-40B4-BE49-F238E27FC236}">
                  <a16:creationId xmlns:a16="http://schemas.microsoft.com/office/drawing/2014/main" id="{ABC4A37F-C362-47B5-B99B-4CD674881A45}"/>
                </a:ext>
              </a:extLst>
            </p:cNvPr>
            <p:cNvSpPr/>
            <p:nvPr/>
          </p:nvSpPr>
          <p:spPr>
            <a:xfrm>
              <a:off x="3540511" y="4346571"/>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defTabSz="914377"/>
              <a:r>
                <a:rPr lang="en-US" sz="800" b="1">
                  <a:solidFill>
                    <a:srgbClr val="000000"/>
                  </a:solidFill>
                  <a:latin typeface="Times New Roman" panose="02020603050405020304" pitchFamily="18" charset="0"/>
                  <a:cs typeface="Arial" panose="020B0604020202020204" pitchFamily="34" charset="0"/>
                </a:rPr>
                <a:t>Distributor M (IA)</a:t>
              </a:r>
            </a:p>
          </p:txBody>
        </p:sp>
        <p:cxnSp>
          <p:nvCxnSpPr>
            <p:cNvPr id="34" name="Straight Arrow Connector 33">
              <a:extLst>
                <a:ext uri="{FF2B5EF4-FFF2-40B4-BE49-F238E27FC236}">
                  <a16:creationId xmlns:a16="http://schemas.microsoft.com/office/drawing/2014/main" id="{BC5C24A9-ADE7-45F4-B644-3675D6B6E9B7}"/>
                </a:ext>
              </a:extLst>
            </p:cNvPr>
            <p:cNvCxnSpPr>
              <a:stCxn id="33" idx="3"/>
              <a:endCxn id="32" idx="1"/>
            </p:cNvCxnSpPr>
            <p:nvPr/>
          </p:nvCxnSpPr>
          <p:spPr>
            <a:xfrm>
              <a:off x="4454911" y="4438011"/>
              <a:ext cx="6651239" cy="326061"/>
            </a:xfrm>
            <a:prstGeom prst="straightConnector1">
              <a:avLst/>
            </a:prstGeom>
            <a:grpFill/>
            <a:ln>
              <a:tailEnd type="triangle"/>
            </a:ln>
          </p:spPr>
          <p:style>
            <a:lnRef idx="1">
              <a:schemeClr val="dk1"/>
            </a:lnRef>
            <a:fillRef idx="0">
              <a:schemeClr val="dk1"/>
            </a:fillRef>
            <a:effectRef idx="0">
              <a:schemeClr val="dk1"/>
            </a:effectRef>
            <a:fontRef idx="minor">
              <a:schemeClr val="tx1"/>
            </a:fontRef>
          </p:style>
        </p:cxnSp>
        <p:sp>
          <p:nvSpPr>
            <p:cNvPr id="35" name="Rectangle: Rounded Corners 34">
              <a:extLst>
                <a:ext uri="{FF2B5EF4-FFF2-40B4-BE49-F238E27FC236}">
                  <a16:creationId xmlns:a16="http://schemas.microsoft.com/office/drawing/2014/main" id="{33D0F888-E40F-4090-9065-07BC56331A98}"/>
                </a:ext>
              </a:extLst>
            </p:cNvPr>
            <p:cNvSpPr/>
            <p:nvPr/>
          </p:nvSpPr>
          <p:spPr>
            <a:xfrm>
              <a:off x="8859" y="4585136"/>
              <a:ext cx="1358572" cy="27236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POS H-2 - Store (IA)</a:t>
              </a: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 Onset: 7/17/22 </a:t>
              </a:r>
              <a:r>
                <a:rPr lang="en-US" sz="700">
                  <a:solidFill>
                    <a:srgbClr val="880039"/>
                  </a:solidFill>
                  <a:latin typeface="Times New Roman" panose="02020603050405020304" pitchFamily="18" charset="0"/>
                  <a:ea typeface="Calibri" panose="020F0502020204030204" pitchFamily="34" charset="0"/>
                  <a:cs typeface="Arial" panose="020B0604020202020204" pitchFamily="34" charset="0"/>
                </a:rPr>
                <a:t>*</a:t>
              </a:r>
              <a:endParaRPr lang="en-US" sz="1200">
                <a:solidFill>
                  <a:srgbClr val="880039"/>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 </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p:txBody>
        </p:sp>
        <p:sp>
          <p:nvSpPr>
            <p:cNvPr id="36" name="Rectangle: Rounded Corners 35">
              <a:extLst>
                <a:ext uri="{FF2B5EF4-FFF2-40B4-BE49-F238E27FC236}">
                  <a16:creationId xmlns:a16="http://schemas.microsoft.com/office/drawing/2014/main" id="{08792965-DB76-4A3C-967A-BB6E9F8A16CD}"/>
                </a:ext>
              </a:extLst>
            </p:cNvPr>
            <p:cNvSpPr/>
            <p:nvPr/>
          </p:nvSpPr>
          <p:spPr>
            <a:xfrm>
              <a:off x="8859" y="4239076"/>
              <a:ext cx="1358572" cy="27236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POS H -1 - Store (IA)</a:t>
              </a: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Onset: 6/25/22 </a:t>
              </a:r>
              <a:r>
                <a:rPr lang="en-US" sz="700">
                  <a:solidFill>
                    <a:srgbClr val="880039"/>
                  </a:solidFill>
                  <a:latin typeface="Times New Roman" panose="02020603050405020304" pitchFamily="18" charset="0"/>
                  <a:ea typeface="Calibri" panose="020F0502020204030204" pitchFamily="34" charset="0"/>
                  <a:cs typeface="Arial" panose="020B0604020202020204" pitchFamily="34" charset="0"/>
                </a:rPr>
                <a:t>*</a:t>
              </a:r>
              <a:endParaRPr lang="en-US" sz="1200">
                <a:solidFill>
                  <a:srgbClr val="880039"/>
                </a:solidFill>
                <a:latin typeface="Times New Roman" panose="02020603050405020304" pitchFamily="18" charset="0"/>
                <a:ea typeface="Calibri" panose="020F0502020204030204" pitchFamily="34" charset="0"/>
                <a:cs typeface="Arial" panose="020B0604020202020204" pitchFamily="34" charset="0"/>
              </a:endParaRPr>
            </a:p>
          </p:txBody>
        </p:sp>
        <p:cxnSp>
          <p:nvCxnSpPr>
            <p:cNvPr id="37" name="Straight Arrow Connector 36">
              <a:extLst>
                <a:ext uri="{FF2B5EF4-FFF2-40B4-BE49-F238E27FC236}">
                  <a16:creationId xmlns:a16="http://schemas.microsoft.com/office/drawing/2014/main" id="{288B5FFE-7CB9-4B20-B81A-B1469EA982DD}"/>
                </a:ext>
              </a:extLst>
            </p:cNvPr>
            <p:cNvCxnSpPr>
              <a:cxnSpLocks/>
              <a:stCxn id="36" idx="3"/>
              <a:endCxn id="33" idx="1"/>
            </p:cNvCxnSpPr>
            <p:nvPr/>
          </p:nvCxnSpPr>
          <p:spPr>
            <a:xfrm>
              <a:off x="1367431" y="4375258"/>
              <a:ext cx="2173080" cy="62753"/>
            </a:xfrm>
            <a:prstGeom prst="straightConnector1">
              <a:avLst/>
            </a:prstGeom>
            <a:grpFill/>
            <a:ln>
              <a:tailEnd type="triangle"/>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63FBB996-1A82-4CCB-88BA-21857861D3D5}"/>
                </a:ext>
              </a:extLst>
            </p:cNvPr>
            <p:cNvCxnSpPr>
              <a:cxnSpLocks/>
              <a:stCxn id="35" idx="3"/>
              <a:endCxn id="33" idx="1"/>
            </p:cNvCxnSpPr>
            <p:nvPr/>
          </p:nvCxnSpPr>
          <p:spPr>
            <a:xfrm flipV="1">
              <a:off x="1367431" y="4438011"/>
              <a:ext cx="2173080" cy="283307"/>
            </a:xfrm>
            <a:prstGeom prst="straightConnector1">
              <a:avLst/>
            </a:prstGeom>
            <a:grpFill/>
            <a:ln>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9F09FFA3-CDBB-4955-A0E3-C186B5E3C958}"/>
                </a:ext>
              </a:extLst>
            </p:cNvPr>
            <p:cNvCxnSpPr>
              <a:stCxn id="42" idx="3"/>
              <a:endCxn id="32" idx="1"/>
            </p:cNvCxnSpPr>
            <p:nvPr/>
          </p:nvCxnSpPr>
          <p:spPr>
            <a:xfrm flipV="1">
              <a:off x="4454911" y="4764072"/>
              <a:ext cx="6651239" cy="406331"/>
            </a:xfrm>
            <a:prstGeom prst="straightConnector1">
              <a:avLst/>
            </a:prstGeom>
            <a:grpFill/>
            <a:ln>
              <a:tailEnd type="triangle"/>
            </a:ln>
          </p:spPr>
          <p:style>
            <a:lnRef idx="1">
              <a:schemeClr val="dk1"/>
            </a:lnRef>
            <a:fillRef idx="0">
              <a:schemeClr val="dk1"/>
            </a:fillRef>
            <a:effectRef idx="0">
              <a:schemeClr val="dk1"/>
            </a:effectRef>
            <a:fontRef idx="minor">
              <a:schemeClr val="tx1"/>
            </a:fontRef>
          </p:style>
        </p:cxnSp>
        <p:sp>
          <p:nvSpPr>
            <p:cNvPr id="40" name="Rectangle: Rounded Corners 39">
              <a:extLst>
                <a:ext uri="{FF2B5EF4-FFF2-40B4-BE49-F238E27FC236}">
                  <a16:creationId xmlns:a16="http://schemas.microsoft.com/office/drawing/2014/main" id="{C90FD2C4-4E93-48B2-9AA8-0AFC5718F40B}"/>
                </a:ext>
              </a:extLst>
            </p:cNvPr>
            <p:cNvSpPr/>
            <p:nvPr/>
          </p:nvSpPr>
          <p:spPr>
            <a:xfrm>
              <a:off x="8859" y="5038674"/>
              <a:ext cx="1358572" cy="27236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POS I - Store (IA)</a:t>
              </a: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Onset: 7/17/22</a:t>
              </a:r>
              <a:r>
                <a:rPr lang="en-US" sz="700">
                  <a:solidFill>
                    <a:srgbClr val="880039"/>
                  </a:solidFill>
                  <a:latin typeface="Times New Roman" panose="02020603050405020304" pitchFamily="18" charset="0"/>
                  <a:ea typeface="Calibri" panose="020F0502020204030204" pitchFamily="34" charset="0"/>
                  <a:cs typeface="Arial" panose="020B0604020202020204" pitchFamily="34" charset="0"/>
                </a:rPr>
                <a:t> *</a:t>
              </a:r>
              <a:endParaRPr lang="en-US" sz="1200">
                <a:solidFill>
                  <a:srgbClr val="880039"/>
                </a:solidFill>
                <a:latin typeface="Times New Roman" panose="02020603050405020304" pitchFamily="18" charset="0"/>
                <a:ea typeface="Calibri" panose="020F0502020204030204" pitchFamily="34" charset="0"/>
                <a:cs typeface="Arial" panose="020B0604020202020204" pitchFamily="34" charset="0"/>
              </a:endParaRPr>
            </a:p>
          </p:txBody>
        </p:sp>
        <p:cxnSp>
          <p:nvCxnSpPr>
            <p:cNvPr id="41" name="Straight Arrow Connector 40">
              <a:extLst>
                <a:ext uri="{FF2B5EF4-FFF2-40B4-BE49-F238E27FC236}">
                  <a16:creationId xmlns:a16="http://schemas.microsoft.com/office/drawing/2014/main" id="{B8F9ACF0-8900-45DD-8DB1-526EDCE905B3}"/>
                </a:ext>
              </a:extLst>
            </p:cNvPr>
            <p:cNvCxnSpPr>
              <a:cxnSpLocks/>
              <a:stCxn id="40" idx="3"/>
            </p:cNvCxnSpPr>
            <p:nvPr/>
          </p:nvCxnSpPr>
          <p:spPr>
            <a:xfrm flipV="1">
              <a:off x="1367431" y="5155592"/>
              <a:ext cx="2287703" cy="19263"/>
            </a:xfrm>
            <a:prstGeom prst="straightConnector1">
              <a:avLst/>
            </a:prstGeom>
            <a:grpFill/>
            <a:ln>
              <a:prstDash val="solid"/>
              <a:tailEnd type="triangle"/>
            </a:ln>
          </p:spPr>
          <p:style>
            <a:lnRef idx="1">
              <a:schemeClr val="dk1"/>
            </a:lnRef>
            <a:fillRef idx="0">
              <a:schemeClr val="dk1"/>
            </a:fillRef>
            <a:effectRef idx="0">
              <a:schemeClr val="dk1"/>
            </a:effectRef>
            <a:fontRef idx="minor">
              <a:schemeClr val="tx1"/>
            </a:fontRef>
          </p:style>
        </p:cxnSp>
        <p:sp>
          <p:nvSpPr>
            <p:cNvPr id="42" name="Rectangle: Rounded Corners 41">
              <a:extLst>
                <a:ext uri="{FF2B5EF4-FFF2-40B4-BE49-F238E27FC236}">
                  <a16:creationId xmlns:a16="http://schemas.microsoft.com/office/drawing/2014/main" id="{7A379509-88B7-4303-9A8A-03F9E1F956CE}"/>
                </a:ext>
              </a:extLst>
            </p:cNvPr>
            <p:cNvSpPr/>
            <p:nvPr/>
          </p:nvSpPr>
          <p:spPr>
            <a:xfrm>
              <a:off x="3540511" y="5078962"/>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Distributor N (KS)</a:t>
              </a:r>
            </a:p>
          </p:txBody>
        </p:sp>
        <p:sp>
          <p:nvSpPr>
            <p:cNvPr id="43" name="Rectangle: Rounded Corners 42">
              <a:extLst>
                <a:ext uri="{FF2B5EF4-FFF2-40B4-BE49-F238E27FC236}">
                  <a16:creationId xmlns:a16="http://schemas.microsoft.com/office/drawing/2014/main" id="{6DEF58D4-F68A-499A-A85C-0680AC30DC2B}"/>
                </a:ext>
              </a:extLst>
            </p:cNvPr>
            <p:cNvSpPr/>
            <p:nvPr/>
          </p:nvSpPr>
          <p:spPr>
            <a:xfrm>
              <a:off x="11106150" y="3449612"/>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endParaRPr lang="en-US" sz="700" b="1">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800" b="1">
                  <a:solidFill>
                    <a:srgbClr val="000000"/>
                  </a:solidFill>
                  <a:latin typeface="Times New Roman" panose="02020603050405020304" pitchFamily="18" charset="0"/>
                  <a:cs typeface="Arial" panose="020B0604020202020204" pitchFamily="34" charset="0"/>
                </a:rPr>
                <a:t>Grower V (IN)</a:t>
              </a: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 </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p:txBody>
        </p:sp>
        <p:sp>
          <p:nvSpPr>
            <p:cNvPr id="44" name="Rectangle: Rounded Corners 43">
              <a:extLst>
                <a:ext uri="{FF2B5EF4-FFF2-40B4-BE49-F238E27FC236}">
                  <a16:creationId xmlns:a16="http://schemas.microsoft.com/office/drawing/2014/main" id="{191213E3-C755-4C9A-99CD-0E567F2DF172}"/>
                </a:ext>
              </a:extLst>
            </p:cNvPr>
            <p:cNvSpPr/>
            <p:nvPr/>
          </p:nvSpPr>
          <p:spPr>
            <a:xfrm>
              <a:off x="11106150" y="3716618"/>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Grower W (IN)</a:t>
              </a:r>
            </a:p>
          </p:txBody>
        </p:sp>
        <p:cxnSp>
          <p:nvCxnSpPr>
            <p:cNvPr id="45" name="Straight Arrow Connector 44">
              <a:extLst>
                <a:ext uri="{FF2B5EF4-FFF2-40B4-BE49-F238E27FC236}">
                  <a16:creationId xmlns:a16="http://schemas.microsoft.com/office/drawing/2014/main" id="{5697D5A5-7280-4F08-B78E-4D3A3FA38625}"/>
                </a:ext>
              </a:extLst>
            </p:cNvPr>
            <p:cNvCxnSpPr>
              <a:cxnSpLocks/>
              <a:stCxn id="47" idx="3"/>
              <a:endCxn id="43" idx="1"/>
            </p:cNvCxnSpPr>
            <p:nvPr/>
          </p:nvCxnSpPr>
          <p:spPr>
            <a:xfrm flipV="1">
              <a:off x="9720521" y="3541053"/>
              <a:ext cx="1385629" cy="269973"/>
            </a:xfrm>
            <a:prstGeom prst="straightConnector1">
              <a:avLst/>
            </a:prstGeom>
            <a:grpFill/>
            <a:ln>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D4CE346F-83EE-414A-BFD0-43D83B567089}"/>
                </a:ext>
              </a:extLst>
            </p:cNvPr>
            <p:cNvCxnSpPr>
              <a:cxnSpLocks/>
              <a:stCxn id="47" idx="3"/>
              <a:endCxn id="44" idx="1"/>
            </p:cNvCxnSpPr>
            <p:nvPr/>
          </p:nvCxnSpPr>
          <p:spPr>
            <a:xfrm flipV="1">
              <a:off x="9720521" y="3808058"/>
              <a:ext cx="1385629" cy="2967"/>
            </a:xfrm>
            <a:prstGeom prst="straightConnector1">
              <a:avLst/>
            </a:prstGeom>
            <a:grpFill/>
            <a:ln>
              <a:tailEnd type="triangle"/>
            </a:ln>
          </p:spPr>
          <p:style>
            <a:lnRef idx="1">
              <a:schemeClr val="dk1"/>
            </a:lnRef>
            <a:fillRef idx="0">
              <a:schemeClr val="dk1"/>
            </a:fillRef>
            <a:effectRef idx="0">
              <a:schemeClr val="dk1"/>
            </a:effectRef>
            <a:fontRef idx="minor">
              <a:schemeClr val="tx1"/>
            </a:fontRef>
          </p:style>
        </p:cxnSp>
        <p:sp>
          <p:nvSpPr>
            <p:cNvPr id="47" name="Rectangle: Rounded Corners 46">
              <a:extLst>
                <a:ext uri="{FF2B5EF4-FFF2-40B4-BE49-F238E27FC236}">
                  <a16:creationId xmlns:a16="http://schemas.microsoft.com/office/drawing/2014/main" id="{9EADDC51-7313-48B1-B17D-51002110FEF9}"/>
                </a:ext>
              </a:extLst>
            </p:cNvPr>
            <p:cNvSpPr/>
            <p:nvPr/>
          </p:nvSpPr>
          <p:spPr>
            <a:xfrm>
              <a:off x="8553728" y="3683692"/>
              <a:ext cx="1166794" cy="254666"/>
            </a:xfrm>
            <a:prstGeom prst="rect">
              <a:avLst/>
            </a:prstGeom>
            <a:solidFill>
              <a:srgbClr val="FFCC9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defTabSz="914377"/>
              <a:r>
                <a:rPr lang="en-US" sz="800" b="1" dirty="0">
                  <a:solidFill>
                    <a:srgbClr val="000000"/>
                  </a:solidFill>
                  <a:latin typeface="Times New Roman" panose="02020603050405020304" pitchFamily="18" charset="0"/>
                  <a:cs typeface="Arial" panose="020B0604020202020204" pitchFamily="34" charset="0"/>
                </a:rPr>
                <a:t>Packing House A (IN)</a:t>
              </a:r>
            </a:p>
          </p:txBody>
        </p:sp>
        <p:cxnSp>
          <p:nvCxnSpPr>
            <p:cNvPr id="48" name="Straight Arrow Connector 47">
              <a:extLst>
                <a:ext uri="{FF2B5EF4-FFF2-40B4-BE49-F238E27FC236}">
                  <a16:creationId xmlns:a16="http://schemas.microsoft.com/office/drawing/2014/main" id="{943D3791-6747-4D5A-8EEF-B46B0527DC65}"/>
                </a:ext>
              </a:extLst>
            </p:cNvPr>
            <p:cNvCxnSpPr>
              <a:cxnSpLocks/>
              <a:stCxn id="23" idx="3"/>
              <a:endCxn id="47" idx="1"/>
            </p:cNvCxnSpPr>
            <p:nvPr/>
          </p:nvCxnSpPr>
          <p:spPr>
            <a:xfrm flipV="1">
              <a:off x="7186907" y="3811025"/>
              <a:ext cx="1366821" cy="1"/>
            </a:xfrm>
            <a:prstGeom prst="straightConnector1">
              <a:avLst/>
            </a:prstGeom>
            <a:grpFill/>
            <a:ln>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49" name="Rectangle: Rounded Corners 48">
              <a:extLst>
                <a:ext uri="{FF2B5EF4-FFF2-40B4-BE49-F238E27FC236}">
                  <a16:creationId xmlns:a16="http://schemas.microsoft.com/office/drawing/2014/main" id="{13B3F151-0AA6-4C3E-A611-15344422DFED}"/>
                </a:ext>
              </a:extLst>
            </p:cNvPr>
            <p:cNvSpPr/>
            <p:nvPr/>
          </p:nvSpPr>
          <p:spPr>
            <a:xfrm>
              <a:off x="11106150" y="3966916"/>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endParaRPr lang="en-US" sz="700" b="1">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800" b="1">
                  <a:solidFill>
                    <a:srgbClr val="000000"/>
                  </a:solidFill>
                  <a:latin typeface="Times New Roman" panose="02020603050405020304" pitchFamily="18" charset="0"/>
                  <a:cs typeface="Arial" panose="020B0604020202020204" pitchFamily="34" charset="0"/>
                </a:rPr>
                <a:t>Grower X (IN)</a:t>
              </a: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 </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p:txBody>
        </p:sp>
        <p:cxnSp>
          <p:nvCxnSpPr>
            <p:cNvPr id="50" name="Straight Arrow Connector 49">
              <a:extLst>
                <a:ext uri="{FF2B5EF4-FFF2-40B4-BE49-F238E27FC236}">
                  <a16:creationId xmlns:a16="http://schemas.microsoft.com/office/drawing/2014/main" id="{2191BDD9-1A16-4B8B-8ADB-1690A0ADED48}"/>
                </a:ext>
              </a:extLst>
            </p:cNvPr>
            <p:cNvCxnSpPr>
              <a:cxnSpLocks/>
              <a:stCxn id="47" idx="3"/>
              <a:endCxn id="49" idx="1"/>
            </p:cNvCxnSpPr>
            <p:nvPr/>
          </p:nvCxnSpPr>
          <p:spPr>
            <a:xfrm>
              <a:off x="9720521" y="3811025"/>
              <a:ext cx="1385629" cy="247331"/>
            </a:xfrm>
            <a:prstGeom prst="straightConnector1">
              <a:avLst/>
            </a:prstGeom>
            <a:grpFill/>
            <a:ln>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9EFAA34C-352F-4A59-A317-49F6BE26FAF5}"/>
                </a:ext>
              </a:extLst>
            </p:cNvPr>
            <p:cNvCxnSpPr>
              <a:stCxn id="30" idx="3"/>
              <a:endCxn id="52" idx="1"/>
            </p:cNvCxnSpPr>
            <p:nvPr/>
          </p:nvCxnSpPr>
          <p:spPr>
            <a:xfrm flipV="1">
              <a:off x="7230764" y="253606"/>
              <a:ext cx="3875387" cy="18867"/>
            </a:xfrm>
            <a:prstGeom prst="straightConnector1">
              <a:avLst/>
            </a:prstGeom>
            <a:grpFill/>
            <a:ln>
              <a:prstDash val="solid"/>
              <a:tailEnd type="triangle"/>
            </a:ln>
          </p:spPr>
          <p:style>
            <a:lnRef idx="1">
              <a:schemeClr val="dk1"/>
            </a:lnRef>
            <a:fillRef idx="0">
              <a:schemeClr val="dk1"/>
            </a:fillRef>
            <a:effectRef idx="0">
              <a:schemeClr val="dk1"/>
            </a:effectRef>
            <a:fontRef idx="minor">
              <a:schemeClr val="tx1"/>
            </a:fontRef>
          </p:style>
        </p:cxnSp>
        <p:sp>
          <p:nvSpPr>
            <p:cNvPr id="52" name="Rectangle: Rounded Corners 51">
              <a:extLst>
                <a:ext uri="{FF2B5EF4-FFF2-40B4-BE49-F238E27FC236}">
                  <a16:creationId xmlns:a16="http://schemas.microsoft.com/office/drawing/2014/main" id="{52A29220-5A16-4D9F-A3BC-3D14E8797F1F}"/>
                </a:ext>
              </a:extLst>
            </p:cNvPr>
            <p:cNvSpPr/>
            <p:nvPr/>
          </p:nvSpPr>
          <p:spPr>
            <a:xfrm>
              <a:off x="11106150" y="162165"/>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Grower S (MO)</a:t>
              </a:r>
            </a:p>
          </p:txBody>
        </p:sp>
        <p:sp>
          <p:nvSpPr>
            <p:cNvPr id="53" name="Rectangle: Rounded Corners 52">
              <a:extLst>
                <a:ext uri="{FF2B5EF4-FFF2-40B4-BE49-F238E27FC236}">
                  <a16:creationId xmlns:a16="http://schemas.microsoft.com/office/drawing/2014/main" id="{E859DC3F-4E64-4D18-97B9-00F7E10FD0F2}"/>
                </a:ext>
              </a:extLst>
            </p:cNvPr>
            <p:cNvSpPr/>
            <p:nvPr/>
          </p:nvSpPr>
          <p:spPr>
            <a:xfrm>
              <a:off x="8859" y="871831"/>
              <a:ext cx="1358572" cy="27236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ea typeface="Calibri" panose="020F0502020204030204" pitchFamily="34" charset="0"/>
                  <a:cs typeface="Arial" panose="020B0604020202020204" pitchFamily="34" charset="0"/>
                </a:rPr>
                <a:t>POS B-2 - Farm Stand (IA)</a:t>
              </a:r>
              <a:r>
                <a:rPr lang="en-US" sz="800">
                  <a:solidFill>
                    <a:srgbClr val="000000"/>
                  </a:solidFill>
                  <a:latin typeface="Times New Roman" panose="02020603050405020304" pitchFamily="18" charset="0"/>
                  <a:ea typeface="Calibri" panose="020F0502020204030204" pitchFamily="34" charset="0"/>
                  <a:cs typeface="Arial" panose="020B0604020202020204" pitchFamily="34" charset="0"/>
                </a:rPr>
                <a:t> </a:t>
              </a:r>
              <a:endParaRPr lang="en-US" sz="800">
                <a:solidFill>
                  <a:prstClr val="white"/>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Onset: 7/17/22 </a:t>
              </a:r>
              <a:r>
                <a:rPr lang="en-US" sz="700">
                  <a:solidFill>
                    <a:srgbClr val="880039"/>
                  </a:solidFill>
                  <a:latin typeface="Times New Roman" panose="02020603050405020304" pitchFamily="18" charset="0"/>
                  <a:ea typeface="Calibri" panose="020F0502020204030204" pitchFamily="34" charset="0"/>
                  <a:cs typeface="Arial" panose="020B0604020202020204" pitchFamily="34" charset="0"/>
                </a:rPr>
                <a:t>*</a:t>
              </a:r>
              <a:endParaRPr lang="en-US" sz="1200">
                <a:solidFill>
                  <a:srgbClr val="880039"/>
                </a:solidFill>
                <a:latin typeface="Times New Roman" panose="02020603050405020304" pitchFamily="18" charset="0"/>
                <a:ea typeface="Calibri" panose="020F0502020204030204" pitchFamily="34" charset="0"/>
                <a:cs typeface="Arial" panose="020B0604020202020204" pitchFamily="34" charset="0"/>
              </a:endParaRPr>
            </a:p>
          </p:txBody>
        </p:sp>
        <p:cxnSp>
          <p:nvCxnSpPr>
            <p:cNvPr id="54" name="Straight Arrow Connector 53">
              <a:extLst>
                <a:ext uri="{FF2B5EF4-FFF2-40B4-BE49-F238E27FC236}">
                  <a16:creationId xmlns:a16="http://schemas.microsoft.com/office/drawing/2014/main" id="{DF46DFBE-C706-4DAA-8458-C5F4A201222D}"/>
                </a:ext>
              </a:extLst>
            </p:cNvPr>
            <p:cNvCxnSpPr>
              <a:cxnSpLocks/>
              <a:stCxn id="53" idx="3"/>
              <a:endCxn id="22" idx="1"/>
            </p:cNvCxnSpPr>
            <p:nvPr/>
          </p:nvCxnSpPr>
          <p:spPr>
            <a:xfrm>
              <a:off x="1367431" y="1008013"/>
              <a:ext cx="2173080" cy="170513"/>
            </a:xfrm>
            <a:prstGeom prst="straightConnector1">
              <a:avLst/>
            </a:prstGeom>
            <a:grpFill/>
            <a:ln>
              <a:solidFill>
                <a:srgbClr val="FF0000"/>
              </a:solidFill>
              <a:prstDash val="solid"/>
              <a:tailEnd type="triangle"/>
            </a:ln>
          </p:spPr>
          <p:style>
            <a:lnRef idx="1">
              <a:schemeClr val="dk1"/>
            </a:lnRef>
            <a:fillRef idx="0">
              <a:schemeClr val="dk1"/>
            </a:fillRef>
            <a:effectRef idx="0">
              <a:schemeClr val="dk1"/>
            </a:effectRef>
            <a:fontRef idx="minor">
              <a:schemeClr val="tx1"/>
            </a:fontRef>
          </p:style>
        </p:cxnSp>
        <p:sp>
          <p:nvSpPr>
            <p:cNvPr id="55" name="Rectangle: Rounded Corners 54">
              <a:extLst>
                <a:ext uri="{FF2B5EF4-FFF2-40B4-BE49-F238E27FC236}">
                  <a16:creationId xmlns:a16="http://schemas.microsoft.com/office/drawing/2014/main" id="{A34684A8-E0BD-4C07-BEC9-5EB3962F947F}"/>
                </a:ext>
              </a:extLst>
            </p:cNvPr>
            <p:cNvSpPr/>
            <p:nvPr/>
          </p:nvSpPr>
          <p:spPr>
            <a:xfrm>
              <a:off x="8859" y="2674587"/>
              <a:ext cx="1358572" cy="27236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POS E-2 - Farm Stand (IA)</a:t>
              </a: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Onset: 8/3/22</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p:txBody>
        </p:sp>
        <p:cxnSp>
          <p:nvCxnSpPr>
            <p:cNvPr id="56" name="Straight Arrow Connector 55">
              <a:extLst>
                <a:ext uri="{FF2B5EF4-FFF2-40B4-BE49-F238E27FC236}">
                  <a16:creationId xmlns:a16="http://schemas.microsoft.com/office/drawing/2014/main" id="{66365495-9D4A-4AF0-B92B-DC5EAA862619}"/>
                </a:ext>
              </a:extLst>
            </p:cNvPr>
            <p:cNvCxnSpPr>
              <a:cxnSpLocks/>
              <a:stCxn id="55" idx="3"/>
              <a:endCxn id="17" idx="1"/>
            </p:cNvCxnSpPr>
            <p:nvPr/>
          </p:nvCxnSpPr>
          <p:spPr>
            <a:xfrm flipV="1">
              <a:off x="1367431" y="2487379"/>
              <a:ext cx="2173080" cy="323390"/>
            </a:xfrm>
            <a:prstGeom prst="straightConnector1">
              <a:avLst/>
            </a:prstGeom>
            <a:grpFill/>
            <a:ln>
              <a:solidFill>
                <a:srgbClr val="FF0000"/>
              </a:solidFill>
              <a:prstDash val="solid"/>
              <a:tailEnd type="triangle"/>
            </a:ln>
          </p:spPr>
          <p:style>
            <a:lnRef idx="1">
              <a:schemeClr val="dk1"/>
            </a:lnRef>
            <a:fillRef idx="0">
              <a:schemeClr val="dk1"/>
            </a:fillRef>
            <a:effectRef idx="0">
              <a:schemeClr val="dk1"/>
            </a:effectRef>
            <a:fontRef idx="minor">
              <a:schemeClr val="tx1"/>
            </a:fontRef>
          </p:style>
        </p:cxnSp>
        <p:sp>
          <p:nvSpPr>
            <p:cNvPr id="57" name="Rectangle: Rounded Corners 56">
              <a:extLst>
                <a:ext uri="{FF2B5EF4-FFF2-40B4-BE49-F238E27FC236}">
                  <a16:creationId xmlns:a16="http://schemas.microsoft.com/office/drawing/2014/main" id="{2D94B04E-0FFB-442F-B604-3D7B6DDA964B}"/>
                </a:ext>
              </a:extLst>
            </p:cNvPr>
            <p:cNvSpPr/>
            <p:nvPr/>
          </p:nvSpPr>
          <p:spPr>
            <a:xfrm>
              <a:off x="8859" y="1198618"/>
              <a:ext cx="1358572" cy="27236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ea typeface="Calibri" panose="020F0502020204030204" pitchFamily="34" charset="0"/>
                  <a:cs typeface="Arial" panose="020B0604020202020204" pitchFamily="34" charset="0"/>
                </a:rPr>
                <a:t>POS B-3 - Farm Stand (IA) </a:t>
              </a:r>
              <a:endParaRPr lang="en-US" sz="800">
                <a:solidFill>
                  <a:prstClr val="white"/>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Onset: 7/26/22</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srgbClr val="000000"/>
                  </a:solidFill>
                  <a:latin typeface="Times New Roman" panose="02020603050405020304" pitchFamily="18" charset="0"/>
                  <a:ea typeface="Calibri" panose="020F0502020204030204" pitchFamily="34" charset="0"/>
                  <a:cs typeface="Arial" panose="020B0604020202020204" pitchFamily="34" charset="0"/>
                </a:rPr>
                <a:t> </a:t>
              </a:r>
              <a:endParaRPr lang="en-US" sz="1200">
                <a:solidFill>
                  <a:prstClr val="white"/>
                </a:solidFill>
                <a:latin typeface="Times New Roman" panose="02020603050405020304" pitchFamily="18" charset="0"/>
                <a:ea typeface="Calibri" panose="020F0502020204030204" pitchFamily="34" charset="0"/>
                <a:cs typeface="Arial" panose="020B0604020202020204" pitchFamily="34" charset="0"/>
              </a:endParaRPr>
            </a:p>
          </p:txBody>
        </p:sp>
        <p:cxnSp>
          <p:nvCxnSpPr>
            <p:cNvPr id="58" name="Straight Arrow Connector 57">
              <a:extLst>
                <a:ext uri="{FF2B5EF4-FFF2-40B4-BE49-F238E27FC236}">
                  <a16:creationId xmlns:a16="http://schemas.microsoft.com/office/drawing/2014/main" id="{2C8DAD35-9F5B-447E-80A6-7A3C6EA0429B}"/>
                </a:ext>
              </a:extLst>
            </p:cNvPr>
            <p:cNvCxnSpPr>
              <a:cxnSpLocks/>
              <a:stCxn id="24" idx="3"/>
              <a:endCxn id="22" idx="1"/>
            </p:cNvCxnSpPr>
            <p:nvPr/>
          </p:nvCxnSpPr>
          <p:spPr>
            <a:xfrm>
              <a:off x="1367431" y="249370"/>
              <a:ext cx="2173080" cy="929156"/>
            </a:xfrm>
            <a:prstGeom prst="straightConnector1">
              <a:avLst/>
            </a:prstGeom>
            <a:grpFill/>
            <a:ln>
              <a:solidFill>
                <a:srgbClr val="FF0000"/>
              </a:solidFill>
              <a:prstDash val="solid"/>
              <a:tailEnd type="triangle"/>
            </a:ln>
          </p:spPr>
          <p:style>
            <a:lnRef idx="1">
              <a:schemeClr val="dk1"/>
            </a:lnRef>
            <a:fillRef idx="0">
              <a:schemeClr val="dk1"/>
            </a:fillRef>
            <a:effectRef idx="0">
              <a:schemeClr val="dk1"/>
            </a:effectRef>
            <a:fontRef idx="minor">
              <a:schemeClr val="tx1"/>
            </a:fontRef>
          </p:style>
        </p:cxnSp>
        <p:sp>
          <p:nvSpPr>
            <p:cNvPr id="59" name="Rectangle: Rounded Corners 58">
              <a:extLst>
                <a:ext uri="{FF2B5EF4-FFF2-40B4-BE49-F238E27FC236}">
                  <a16:creationId xmlns:a16="http://schemas.microsoft.com/office/drawing/2014/main" id="{F859730D-A683-48CD-8A4D-D7F2E92A9346}"/>
                </a:ext>
              </a:extLst>
            </p:cNvPr>
            <p:cNvSpPr/>
            <p:nvPr/>
          </p:nvSpPr>
          <p:spPr>
            <a:xfrm>
              <a:off x="11106150" y="2330768"/>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Grower U (KY)</a:t>
              </a:r>
            </a:p>
          </p:txBody>
        </p:sp>
        <p:cxnSp>
          <p:nvCxnSpPr>
            <p:cNvPr id="60" name="Straight Arrow Connector 59">
              <a:extLst>
                <a:ext uri="{FF2B5EF4-FFF2-40B4-BE49-F238E27FC236}">
                  <a16:creationId xmlns:a16="http://schemas.microsoft.com/office/drawing/2014/main" id="{AB560D6B-CFB6-4812-B190-B62EB78A8E3E}"/>
                </a:ext>
              </a:extLst>
            </p:cNvPr>
            <p:cNvCxnSpPr>
              <a:stCxn id="17" idx="3"/>
              <a:endCxn id="59" idx="1"/>
            </p:cNvCxnSpPr>
            <p:nvPr/>
          </p:nvCxnSpPr>
          <p:spPr>
            <a:xfrm flipV="1">
              <a:off x="4454911" y="2422208"/>
              <a:ext cx="6651239" cy="65171"/>
            </a:xfrm>
            <a:prstGeom prst="straightConnector1">
              <a:avLst/>
            </a:prstGeom>
            <a:grpFill/>
            <a:ln>
              <a:prstDash val="solid"/>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C421809A-74E6-4FDC-A0A6-377AFFAA8588}"/>
                </a:ext>
              </a:extLst>
            </p:cNvPr>
            <p:cNvCxnSpPr>
              <a:cxnSpLocks/>
              <a:stCxn id="57" idx="3"/>
              <a:endCxn id="22" idx="1"/>
            </p:cNvCxnSpPr>
            <p:nvPr/>
          </p:nvCxnSpPr>
          <p:spPr>
            <a:xfrm flipV="1">
              <a:off x="1367431" y="1178526"/>
              <a:ext cx="2173080" cy="156274"/>
            </a:xfrm>
            <a:prstGeom prst="straightConnector1">
              <a:avLst/>
            </a:prstGeom>
            <a:grpFill/>
            <a:ln>
              <a:solidFill>
                <a:srgbClr val="FF0000"/>
              </a:solidFill>
              <a:prstDash val="solid"/>
              <a:tailEnd type="triangle"/>
            </a:ln>
          </p:spPr>
          <p:style>
            <a:lnRef idx="1">
              <a:schemeClr val="dk1"/>
            </a:lnRef>
            <a:fillRef idx="0">
              <a:schemeClr val="dk1"/>
            </a:fillRef>
            <a:effectRef idx="0">
              <a:schemeClr val="dk1"/>
            </a:effectRef>
            <a:fontRef idx="minor">
              <a:schemeClr val="tx1"/>
            </a:fontRef>
          </p:style>
        </p:cxnSp>
        <p:sp>
          <p:nvSpPr>
            <p:cNvPr id="62" name="Text Box 7">
              <a:extLst>
                <a:ext uri="{FF2B5EF4-FFF2-40B4-BE49-F238E27FC236}">
                  <a16:creationId xmlns:a16="http://schemas.microsoft.com/office/drawing/2014/main" id="{5E034E52-5A17-4EFE-81B4-2EB7A15246F1}"/>
                </a:ext>
              </a:extLst>
            </p:cNvPr>
            <p:cNvSpPr txBox="1"/>
            <p:nvPr/>
          </p:nvSpPr>
          <p:spPr>
            <a:xfrm>
              <a:off x="9904043" y="5211726"/>
              <a:ext cx="1709311" cy="687143"/>
            </a:xfrm>
            <a:prstGeom prst="rect">
              <a:avLst/>
            </a:prstGeom>
            <a:solidFill>
              <a:schemeClr val="bg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914377"/>
              <a:r>
                <a:rPr lang="en-US" sz="700">
                  <a:solidFill>
                    <a:prstClr val="black"/>
                  </a:solidFill>
                  <a:latin typeface="Times New Roman" panose="02020603050405020304" pitchFamily="18" charset="0"/>
                  <a:ea typeface="Calibri" panose="020F0502020204030204" pitchFamily="34" charset="0"/>
                  <a:cs typeface="Arial" panose="020B0604020202020204" pitchFamily="34" charset="0"/>
                </a:rPr>
                <a:t>LEGEND</a:t>
              </a:r>
              <a:endParaRPr lang="en-US" sz="1200">
                <a:solidFill>
                  <a:prstClr val="black"/>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prstClr val="black"/>
                  </a:solidFill>
                  <a:latin typeface="Times New Roman" panose="02020603050405020304" pitchFamily="18" charset="0"/>
                  <a:ea typeface="Calibri" panose="020F0502020204030204" pitchFamily="34" charset="0"/>
                  <a:cs typeface="Arial" panose="020B0604020202020204" pitchFamily="34" charset="0"/>
                </a:rPr>
                <a:t> POS: Point of Sale</a:t>
              </a:r>
              <a:endParaRPr lang="en-US" sz="1200">
                <a:solidFill>
                  <a:prstClr val="black"/>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200">
                  <a:solidFill>
                    <a:prstClr val="black"/>
                  </a:solidFill>
                  <a:latin typeface="Times New Roman" panose="02020603050405020304" pitchFamily="18" charset="0"/>
                  <a:ea typeface="Calibri" panose="020F0502020204030204" pitchFamily="34" charset="0"/>
                  <a:cs typeface="Arial" panose="020B0604020202020204" pitchFamily="34" charset="0"/>
                </a:rPr>
                <a:t> </a:t>
              </a:r>
              <a:endParaRPr lang="en-US" sz="1200">
                <a:solidFill>
                  <a:prstClr val="black"/>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700">
                  <a:solidFill>
                    <a:prstClr val="black"/>
                  </a:solidFill>
                  <a:latin typeface="Times New Roman" panose="02020603050405020304" pitchFamily="18" charset="0"/>
                  <a:ea typeface="Calibri" panose="020F0502020204030204" pitchFamily="34" charset="0"/>
                  <a:cs typeface="Arial" panose="020B0604020202020204" pitchFamily="34" charset="0"/>
                </a:rPr>
                <a:t>          Traceback verified through records</a:t>
              </a:r>
              <a:endParaRPr lang="en-US" sz="1200">
                <a:solidFill>
                  <a:prstClr val="black"/>
                </a:solidFill>
                <a:latin typeface="Times New Roman" panose="02020603050405020304" pitchFamily="18" charset="0"/>
                <a:ea typeface="Calibri" panose="020F0502020204030204" pitchFamily="34" charset="0"/>
                <a:cs typeface="Arial" panose="020B0604020202020204" pitchFamily="34" charset="0"/>
              </a:endParaRPr>
            </a:p>
            <a:p>
              <a:pPr defTabSz="914377"/>
              <a:r>
                <a:rPr lang="en-US" sz="300">
                  <a:solidFill>
                    <a:prstClr val="black"/>
                  </a:solidFill>
                  <a:latin typeface="Times New Roman" panose="02020603050405020304" pitchFamily="18" charset="0"/>
                  <a:ea typeface="Calibri" panose="020F0502020204030204" pitchFamily="34" charset="0"/>
                  <a:cs typeface="Arial" panose="020B0604020202020204" pitchFamily="34" charset="0"/>
                </a:rPr>
                <a:t> </a:t>
              </a:r>
              <a:endParaRPr lang="en-US" sz="1200">
                <a:solidFill>
                  <a:prstClr val="black"/>
                </a:solidFill>
                <a:latin typeface="Times New Roman" panose="02020603050405020304" pitchFamily="18" charset="0"/>
                <a:ea typeface="Calibri" panose="020F0502020204030204" pitchFamily="34" charset="0"/>
                <a:cs typeface="Arial" panose="020B0604020202020204" pitchFamily="34" charset="0"/>
              </a:endParaRPr>
            </a:p>
            <a:p>
              <a:pPr marL="219069" defTabSz="914377"/>
              <a:r>
                <a:rPr lang="en-US" sz="700">
                  <a:solidFill>
                    <a:prstClr val="black"/>
                  </a:solidFill>
                  <a:latin typeface="Times New Roman" panose="02020603050405020304" pitchFamily="18" charset="0"/>
                  <a:ea typeface="Calibri" panose="020F0502020204030204" pitchFamily="34" charset="0"/>
                  <a:cs typeface="Arial" panose="020B0604020202020204" pitchFamily="34" charset="0"/>
                </a:rPr>
                <a:t>Complete records not received</a:t>
              </a:r>
              <a:endParaRPr lang="en-US" sz="1200">
                <a:solidFill>
                  <a:prstClr val="black"/>
                </a:solidFill>
                <a:latin typeface="Times New Roman" panose="02020603050405020304" pitchFamily="18" charset="0"/>
                <a:ea typeface="Calibri" panose="020F0502020204030204" pitchFamily="34" charset="0"/>
                <a:cs typeface="Arial" panose="020B0604020202020204" pitchFamily="34" charset="0"/>
              </a:endParaRPr>
            </a:p>
          </p:txBody>
        </p:sp>
        <p:cxnSp>
          <p:nvCxnSpPr>
            <p:cNvPr id="63" name="Straight Arrow Connector 62">
              <a:extLst>
                <a:ext uri="{FF2B5EF4-FFF2-40B4-BE49-F238E27FC236}">
                  <a16:creationId xmlns:a16="http://schemas.microsoft.com/office/drawing/2014/main" id="{4947AB72-E53E-438E-B1C8-697C6271E9B4}"/>
                </a:ext>
              </a:extLst>
            </p:cNvPr>
            <p:cNvCxnSpPr/>
            <p:nvPr/>
          </p:nvCxnSpPr>
          <p:spPr>
            <a:xfrm flipV="1">
              <a:off x="9983875" y="5555298"/>
              <a:ext cx="202692" cy="1"/>
            </a:xfrm>
            <a:prstGeom prst="straightConnector1">
              <a:avLst/>
            </a:prstGeom>
            <a:grpFill/>
            <a:ln>
              <a:tailEnd type="triangle"/>
            </a:ln>
          </p:spPr>
          <p:style>
            <a:lnRef idx="1">
              <a:schemeClr val="dk1"/>
            </a:lnRef>
            <a:fillRef idx="0">
              <a:schemeClr val="dk1"/>
            </a:fillRef>
            <a:effectRef idx="0">
              <a:schemeClr val="dk1"/>
            </a:effectRef>
            <a:fontRef idx="minor">
              <a:schemeClr val="tx1"/>
            </a:fontRef>
          </p:style>
        </p:cxnSp>
        <p:cxnSp>
          <p:nvCxnSpPr>
            <p:cNvPr id="64" name="Straight Arrow Connector 63">
              <a:extLst>
                <a:ext uri="{FF2B5EF4-FFF2-40B4-BE49-F238E27FC236}">
                  <a16:creationId xmlns:a16="http://schemas.microsoft.com/office/drawing/2014/main" id="{43678581-F2EB-4C4F-99CD-F92E8C419711}"/>
                </a:ext>
              </a:extLst>
            </p:cNvPr>
            <p:cNvCxnSpPr/>
            <p:nvPr/>
          </p:nvCxnSpPr>
          <p:spPr>
            <a:xfrm flipV="1">
              <a:off x="9968216" y="5732332"/>
              <a:ext cx="218351" cy="1"/>
            </a:xfrm>
            <a:prstGeom prst="straightConnector1">
              <a:avLst/>
            </a:prstGeom>
            <a:grpFill/>
            <a:ln>
              <a:prstDash val="dash"/>
              <a:tailEnd type="triangle"/>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D22B6150-5A28-42F5-BE9F-C52725268AC1}"/>
                </a:ext>
              </a:extLst>
            </p:cNvPr>
            <p:cNvCxnSpPr>
              <a:stCxn id="22" idx="3"/>
              <a:endCxn id="12" idx="1"/>
            </p:cNvCxnSpPr>
            <p:nvPr/>
          </p:nvCxnSpPr>
          <p:spPr>
            <a:xfrm>
              <a:off x="4454911" y="1178526"/>
              <a:ext cx="6651239" cy="5250"/>
            </a:xfrm>
            <a:prstGeom prst="straightConnector1">
              <a:avLst/>
            </a:prstGeom>
            <a:grpFill/>
            <a:ln>
              <a:prstDash val="solid"/>
              <a:tailEnd type="triangle"/>
            </a:ln>
          </p:spPr>
          <p:style>
            <a:lnRef idx="1">
              <a:schemeClr val="dk1"/>
            </a:lnRef>
            <a:fillRef idx="0">
              <a:schemeClr val="dk1"/>
            </a:fillRef>
            <a:effectRef idx="0">
              <a:schemeClr val="dk1"/>
            </a:effectRef>
            <a:fontRef idx="minor">
              <a:schemeClr val="tx1"/>
            </a:fontRef>
          </p:style>
        </p:cxnSp>
        <p:sp>
          <p:nvSpPr>
            <p:cNvPr id="66" name="Rectangle: Rounded Corners 65">
              <a:extLst>
                <a:ext uri="{FF2B5EF4-FFF2-40B4-BE49-F238E27FC236}">
                  <a16:creationId xmlns:a16="http://schemas.microsoft.com/office/drawing/2014/main" id="{A2AC58D5-9889-46A6-A266-0294978E1EB6}"/>
                </a:ext>
              </a:extLst>
            </p:cNvPr>
            <p:cNvSpPr/>
            <p:nvPr/>
          </p:nvSpPr>
          <p:spPr>
            <a:xfrm>
              <a:off x="6729707" y="1733952"/>
              <a:ext cx="914400" cy="18287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914377"/>
              <a:r>
                <a:rPr lang="en-US" sz="800" b="1">
                  <a:solidFill>
                    <a:srgbClr val="000000"/>
                  </a:solidFill>
                  <a:latin typeface="Times New Roman" panose="02020603050405020304" pitchFamily="18" charset="0"/>
                  <a:cs typeface="Arial" panose="020B0604020202020204" pitchFamily="34" charset="0"/>
                </a:rPr>
                <a:t>Distributor P (KY)</a:t>
              </a:r>
            </a:p>
          </p:txBody>
        </p:sp>
        <p:cxnSp>
          <p:nvCxnSpPr>
            <p:cNvPr id="67" name="Straight Arrow Connector 66">
              <a:extLst>
                <a:ext uri="{FF2B5EF4-FFF2-40B4-BE49-F238E27FC236}">
                  <a16:creationId xmlns:a16="http://schemas.microsoft.com/office/drawing/2014/main" id="{C50901AC-BC63-418C-8289-CB0DF0090EFC}"/>
                </a:ext>
              </a:extLst>
            </p:cNvPr>
            <p:cNvCxnSpPr>
              <a:stCxn id="17" idx="3"/>
              <a:endCxn id="66" idx="1"/>
            </p:cNvCxnSpPr>
            <p:nvPr/>
          </p:nvCxnSpPr>
          <p:spPr>
            <a:xfrm flipV="1">
              <a:off x="4454911" y="1825392"/>
              <a:ext cx="2274796" cy="661987"/>
            </a:xfrm>
            <a:prstGeom prst="straightConnector1">
              <a:avLst/>
            </a:prstGeom>
            <a:grpFill/>
            <a:ln>
              <a:prstDash val="solid"/>
              <a:tailEnd type="triangle"/>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BE01766C-2706-4170-9931-3F14F27A7EE3}"/>
                </a:ext>
              </a:extLst>
            </p:cNvPr>
            <p:cNvCxnSpPr>
              <a:stCxn id="22" idx="3"/>
              <a:endCxn id="66" idx="1"/>
            </p:cNvCxnSpPr>
            <p:nvPr/>
          </p:nvCxnSpPr>
          <p:spPr>
            <a:xfrm>
              <a:off x="4454911" y="1178526"/>
              <a:ext cx="2274796" cy="646866"/>
            </a:xfrm>
            <a:prstGeom prst="straightConnector1">
              <a:avLst/>
            </a:prstGeom>
            <a:grpFill/>
            <a:ln>
              <a:prstDash val="solid"/>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3642398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BA3461CE-F2AB-4A1D-A917-4EE865B65407}"/>
              </a:ext>
            </a:extLst>
          </p:cNvPr>
          <p:cNvCxnSpPr/>
          <p:nvPr/>
        </p:nvCxnSpPr>
        <p:spPr>
          <a:xfrm>
            <a:off x="7381877" y="2594371"/>
            <a:ext cx="4184073"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B9FE986-B974-4880-9B5E-7799FF1F128C}"/>
              </a:ext>
            </a:extLst>
          </p:cNvPr>
          <p:cNvSpPr txBox="1"/>
          <p:nvPr/>
        </p:nvSpPr>
        <p:spPr>
          <a:xfrm>
            <a:off x="7736742" y="2810054"/>
            <a:ext cx="3888509" cy="646331"/>
          </a:xfrm>
          <a:prstGeom prst="rect">
            <a:avLst/>
          </a:prstGeom>
          <a:noFill/>
        </p:spPr>
        <p:txBody>
          <a:bodyPr wrap="square" lIns="91440" tIns="45720" rIns="91440" bIns="4572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3600" b="1">
                <a:solidFill>
                  <a:srgbClr val="ED7D31"/>
                </a:solidFill>
                <a:latin typeface="Calibri" panose="020F0502020204030204"/>
              </a:rPr>
              <a:t>6</a:t>
            </a:r>
            <a:r>
              <a:rPr kumimoji="0" lang="en-US" sz="3600" b="0" i="0" u="none" strike="noStrike" kern="1200" cap="none" spc="0" normalizeH="0" baseline="0" noProof="0">
                <a:ln>
                  <a:noFill/>
                </a:ln>
                <a:solidFill>
                  <a:srgbClr val="C00000"/>
                </a:solidFill>
                <a:effectLst/>
                <a:uLnTx/>
                <a:uFillTx/>
                <a:latin typeface="Calibri" panose="020F0502020204030204"/>
                <a:ea typeface="+mn-ea"/>
                <a:cs typeface="+mn-cs"/>
              </a:rPr>
              <a:t> </a:t>
            </a: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states</a:t>
            </a:r>
          </a:p>
        </p:txBody>
      </p:sp>
      <p:grpSp>
        <p:nvGrpSpPr>
          <p:cNvPr id="20" name="Group 19">
            <a:extLst>
              <a:ext uri="{FF2B5EF4-FFF2-40B4-BE49-F238E27FC236}">
                <a16:creationId xmlns:a16="http://schemas.microsoft.com/office/drawing/2014/main" id="{7687B473-6D98-4513-8DF2-BB8D5762E832}"/>
              </a:ext>
            </a:extLst>
          </p:cNvPr>
          <p:cNvGrpSpPr/>
          <p:nvPr/>
        </p:nvGrpSpPr>
        <p:grpSpPr>
          <a:xfrm>
            <a:off x="80898" y="2678247"/>
            <a:ext cx="3449881" cy="1870959"/>
            <a:chOff x="5791203" y="3374429"/>
            <a:chExt cx="3449880" cy="1870958"/>
          </a:xfrm>
        </p:grpSpPr>
        <p:sp>
          <p:nvSpPr>
            <p:cNvPr id="17" name="Rectangle: Rounded Corners 16">
              <a:extLst>
                <a:ext uri="{FF2B5EF4-FFF2-40B4-BE49-F238E27FC236}">
                  <a16:creationId xmlns:a16="http://schemas.microsoft.com/office/drawing/2014/main" id="{A8DBAB3A-5D75-4C8B-ACCE-0ACE24D237A3}"/>
                </a:ext>
              </a:extLst>
            </p:cNvPr>
            <p:cNvSpPr/>
            <p:nvPr/>
          </p:nvSpPr>
          <p:spPr>
            <a:xfrm>
              <a:off x="5791203" y="3374429"/>
              <a:ext cx="3362037" cy="187095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25EBA6F9-FBC7-4712-B61B-770D9CAF72B8}"/>
                </a:ext>
              </a:extLst>
            </p:cNvPr>
            <p:cNvSpPr txBox="1"/>
            <p:nvPr/>
          </p:nvSpPr>
          <p:spPr>
            <a:xfrm>
              <a:off x="5938982" y="3515153"/>
              <a:ext cx="3214258" cy="369332"/>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Onset Date Range</a:t>
              </a:r>
            </a:p>
          </p:txBody>
        </p:sp>
        <p:sp>
          <p:nvSpPr>
            <p:cNvPr id="19" name="TextBox 18">
              <a:extLst>
                <a:ext uri="{FF2B5EF4-FFF2-40B4-BE49-F238E27FC236}">
                  <a16:creationId xmlns:a16="http://schemas.microsoft.com/office/drawing/2014/main" id="{B064EF22-41F3-46F8-A605-9157E02AAE55}"/>
                </a:ext>
              </a:extLst>
            </p:cNvPr>
            <p:cNvSpPr txBox="1"/>
            <p:nvPr/>
          </p:nvSpPr>
          <p:spPr>
            <a:xfrm>
              <a:off x="6026437" y="4682448"/>
              <a:ext cx="3214646" cy="400110"/>
            </a:xfrm>
            <a:prstGeom prst="rect">
              <a:avLst/>
            </a:prstGeom>
            <a:noFill/>
          </p:spPr>
          <p:txBody>
            <a:bodyPr wrap="square" lIns="91440" tIns="45720" rIns="91440" bIns="45720" rtlCol="0" anchor="t">
              <a:spAutoFit/>
            </a:bodyPr>
            <a:lstStyle/>
            <a:p>
              <a:pPr defTabSz="914377">
                <a:defRPr/>
              </a:pPr>
              <a:r>
                <a:rPr kumimoji="0" lang="en-US" sz="2000" b="1" i="0" u="none" strike="noStrike" kern="1200" cap="none" spc="0" normalizeH="0" baseline="0" noProof="0" dirty="0">
                  <a:ln>
                    <a:noFill/>
                  </a:ln>
                  <a:solidFill>
                    <a:srgbClr val="ED7D31"/>
                  </a:solidFill>
                  <a:effectLst/>
                  <a:uLnTx/>
                  <a:uFillTx/>
                  <a:latin typeface="Calibri" panose="020F0502020204030204"/>
                  <a:ea typeface="+mn-ea"/>
                  <a:cs typeface="+mn-cs"/>
                </a:rPr>
                <a:t>Jul </a:t>
              </a:r>
              <a:r>
                <a:rPr lang="en-US" sz="2000" b="1" dirty="0">
                  <a:solidFill>
                    <a:srgbClr val="ED7D31"/>
                  </a:solidFill>
                  <a:latin typeface="Calibri" panose="020F0502020204030204"/>
                </a:rPr>
                <a:t>9</a:t>
              </a:r>
              <a:r>
                <a:rPr kumimoji="0" lang="en-US" sz="2000" b="1" i="0" u="none" strike="noStrike" kern="1200" cap="none" spc="0" normalizeH="0" baseline="0" noProof="0" dirty="0">
                  <a:ln>
                    <a:noFill/>
                  </a:ln>
                  <a:solidFill>
                    <a:srgbClr val="ED7D31"/>
                  </a:solidFill>
                  <a:effectLst/>
                  <a:uLnTx/>
                  <a:uFillTx/>
                  <a:latin typeface="Calibri" panose="020F0502020204030204"/>
                  <a:ea typeface="+mn-ea"/>
                  <a:cs typeface="+mn-cs"/>
                </a:rPr>
                <a:t>, </a:t>
              </a:r>
              <a:r>
                <a:rPr lang="en-US" sz="2000" b="1" dirty="0">
                  <a:solidFill>
                    <a:srgbClr val="ED7D31"/>
                  </a:solidFill>
                  <a:latin typeface="Calibri" panose="020F0502020204030204"/>
                </a:rPr>
                <a:t>2023</a:t>
              </a:r>
              <a:r>
                <a:rPr kumimoji="0" lang="en-US" sz="2000" b="1" i="0" u="none" strike="noStrike" kern="1200" cap="none" spc="0" normalizeH="0" baseline="0" noProof="0" dirty="0">
                  <a:ln>
                    <a:noFill/>
                  </a:ln>
                  <a:solidFill>
                    <a:srgbClr val="ED7D31"/>
                  </a:solidFill>
                  <a:effectLst/>
                  <a:uLnTx/>
                  <a:uFillTx/>
                  <a:latin typeface="Calibri" panose="020F0502020204030204"/>
                  <a:ea typeface="+mn-ea"/>
                  <a:cs typeface="+mn-cs"/>
                </a:rPr>
                <a:t> - </a:t>
              </a:r>
              <a:r>
                <a:rPr lang="en-US" sz="2000" b="1" dirty="0">
                  <a:solidFill>
                    <a:srgbClr val="ED7D31"/>
                  </a:solidFill>
                  <a:latin typeface="Calibri" panose="020F0502020204030204"/>
                </a:rPr>
                <a:t>August 31</a:t>
              </a:r>
              <a:r>
                <a:rPr kumimoji="0" lang="en-US" sz="2000" b="1" i="0" u="none" strike="noStrike" kern="1200" cap="none" spc="0" normalizeH="0" baseline="0" noProof="0" dirty="0">
                  <a:ln>
                    <a:noFill/>
                  </a:ln>
                  <a:solidFill>
                    <a:srgbClr val="ED7D31"/>
                  </a:solidFill>
                  <a:effectLst/>
                  <a:uLnTx/>
                  <a:uFillTx/>
                  <a:latin typeface="Calibri" panose="020F0502020204030204"/>
                  <a:ea typeface="+mn-ea"/>
                  <a:cs typeface="+mn-cs"/>
                </a:rPr>
                <a:t>, </a:t>
              </a:r>
              <a:r>
                <a:rPr lang="en-US" sz="2000" b="1" dirty="0">
                  <a:solidFill>
                    <a:srgbClr val="ED7D31"/>
                  </a:solidFill>
                  <a:latin typeface="Calibri" panose="020F0502020204030204"/>
                </a:rPr>
                <a:t>2023</a:t>
              </a:r>
              <a:endParaRPr kumimoji="0" lang="en-US" sz="2000" b="1" i="0" u="none" strike="noStrike" kern="1200" cap="none" spc="0" normalizeH="0" baseline="0" noProof="0" dirty="0">
                <a:ln>
                  <a:noFill/>
                </a:ln>
                <a:solidFill>
                  <a:srgbClr val="ED7D31"/>
                </a:solidFill>
                <a:effectLst/>
                <a:uLnTx/>
                <a:uFillTx/>
                <a:latin typeface="Calibri" panose="020F0502020204030204"/>
                <a:ea typeface="+mn-ea"/>
                <a:cs typeface="+mn-cs"/>
              </a:endParaRPr>
            </a:p>
          </p:txBody>
        </p:sp>
      </p:grpSp>
      <p:pic>
        <p:nvPicPr>
          <p:cNvPr id="29" name="Graphic 28" descr="Daily calendar with solid fill">
            <a:extLst>
              <a:ext uri="{FF2B5EF4-FFF2-40B4-BE49-F238E27FC236}">
                <a16:creationId xmlns:a16="http://schemas.microsoft.com/office/drawing/2014/main" id="{58BE9A07-80B1-4D1B-BD18-80E7D88D907C}"/>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5936" y="3143857"/>
            <a:ext cx="939739" cy="939739"/>
          </a:xfrm>
          <a:prstGeom prst="rect">
            <a:avLst/>
          </a:prstGeom>
        </p:spPr>
      </p:pic>
      <p:sp>
        <p:nvSpPr>
          <p:cNvPr id="26" name="Rectangle: Rounded Corners 25">
            <a:extLst>
              <a:ext uri="{FF2B5EF4-FFF2-40B4-BE49-F238E27FC236}">
                <a16:creationId xmlns:a16="http://schemas.microsoft.com/office/drawing/2014/main" id="{6AFF86FE-C1BA-420E-85FF-6974A60BAAD6}"/>
              </a:ext>
            </a:extLst>
          </p:cNvPr>
          <p:cNvSpPr/>
          <p:nvPr/>
        </p:nvSpPr>
        <p:spPr>
          <a:xfrm>
            <a:off x="3578012" y="2689785"/>
            <a:ext cx="3362037" cy="187095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algn="ctr" defTabSz="914377">
              <a:defRPr/>
            </a:pPr>
            <a:r>
              <a:rPr lang="en-US" sz="2650">
                <a:solidFill>
                  <a:prstClr val="black"/>
                </a:solidFill>
                <a:latin typeface="Calibri" panose="020F0502020204030204"/>
              </a:rPr>
              <a:t>          </a:t>
            </a:r>
            <a:r>
              <a:rPr lang="en-US" sz="2650" b="1">
                <a:solidFill>
                  <a:srgbClr val="ED7D31"/>
                </a:solidFill>
                <a:latin typeface="Calibri" panose="020F0502020204030204"/>
              </a:rPr>
              <a:t>64</a:t>
            </a:r>
            <a:r>
              <a:rPr kumimoji="0" lang="en-US" sz="2650" b="1" i="0" u="none" strike="noStrike" kern="1200" cap="none" spc="0" normalizeH="0" baseline="0" noProof="0">
                <a:ln>
                  <a:noFill/>
                </a:ln>
                <a:solidFill>
                  <a:srgbClr val="ED7D31"/>
                </a:solidFill>
                <a:effectLst/>
                <a:uLnTx/>
                <a:uFillTx/>
                <a:latin typeface="Calibri" panose="020F0502020204030204"/>
                <a:ea typeface="+mn-ea"/>
                <a:cs typeface="+mn-cs"/>
              </a:rPr>
              <a:t>%</a:t>
            </a:r>
            <a:r>
              <a:rPr lang="en-US" sz="2650">
                <a:solidFill>
                  <a:prstClr val="black"/>
                </a:solidFill>
                <a:latin typeface="Calibri" panose="020F0502020204030204"/>
              </a:rPr>
              <a:t>                     </a:t>
            </a:r>
            <a:endParaRPr lang="en-US" sz="2650" b="0" i="0" u="none" strike="noStrike" kern="1200" cap="none" spc="0" normalizeH="0" baseline="0" noProof="0">
              <a:ln>
                <a:noFill/>
              </a:ln>
              <a:solidFill>
                <a:prstClr val="black"/>
              </a:solidFill>
              <a:effectLst/>
              <a:uLnTx/>
              <a:uFillTx/>
              <a:latin typeface="Calibri" panose="020F0502020204030204"/>
              <a:cs typeface="Calibri"/>
            </a:endParaRPr>
          </a:p>
        </p:txBody>
      </p:sp>
      <p:grpSp>
        <p:nvGrpSpPr>
          <p:cNvPr id="6" name="Group 5">
            <a:extLst>
              <a:ext uri="{FF2B5EF4-FFF2-40B4-BE49-F238E27FC236}">
                <a16:creationId xmlns:a16="http://schemas.microsoft.com/office/drawing/2014/main" id="{B941C3C4-2BD0-4DB0-816A-E8F1C27480DB}"/>
              </a:ext>
            </a:extLst>
          </p:cNvPr>
          <p:cNvGrpSpPr/>
          <p:nvPr/>
        </p:nvGrpSpPr>
        <p:grpSpPr>
          <a:xfrm>
            <a:off x="80898" y="4631430"/>
            <a:ext cx="3362037" cy="1870959"/>
            <a:chOff x="5188576" y="4742694"/>
            <a:chExt cx="3362037" cy="1870958"/>
          </a:xfrm>
        </p:grpSpPr>
        <p:sp>
          <p:nvSpPr>
            <p:cNvPr id="21" name="Rectangle: Rounded Corners 20">
              <a:extLst>
                <a:ext uri="{FF2B5EF4-FFF2-40B4-BE49-F238E27FC236}">
                  <a16:creationId xmlns:a16="http://schemas.microsoft.com/office/drawing/2014/main" id="{3DEA7670-CE5A-44A0-BCFB-2A1B8BCB3F96}"/>
                </a:ext>
              </a:extLst>
            </p:cNvPr>
            <p:cNvSpPr/>
            <p:nvPr/>
          </p:nvSpPr>
          <p:spPr>
            <a:xfrm>
              <a:off x="5188576" y="4742694"/>
              <a:ext cx="3362037" cy="187095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FDBDF774-596F-47A5-9FE1-368025B70AC2}"/>
                </a:ext>
              </a:extLst>
            </p:cNvPr>
            <p:cNvSpPr txBox="1"/>
            <p:nvPr/>
          </p:nvSpPr>
          <p:spPr>
            <a:xfrm>
              <a:off x="6871854" y="4913745"/>
              <a:ext cx="1219201" cy="759119"/>
            </a:xfrm>
            <a:prstGeom prst="rect">
              <a:avLst/>
            </a:prstGeom>
            <a:noFill/>
          </p:spPr>
          <p:txBody>
            <a:bodyPr wrap="square" lIns="91440" tIns="45720" rIns="91440" bIns="45720" rtlCol="0" anchor="t">
              <a:spAutoFit/>
            </a:bodyPr>
            <a:lstStyle/>
            <a:p>
              <a:pPr defTabSz="914377">
                <a:defRPr/>
              </a:pPr>
              <a:r>
                <a:rPr lang="en-US">
                  <a:solidFill>
                    <a:prstClr val="black"/>
                  </a:solidFill>
                  <a:latin typeface="Calibri" panose="020F0502020204030204"/>
                </a:rPr>
                <a:t>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Range</a:t>
              </a:r>
            </a:p>
            <a:p>
              <a:pPr defTabSz="914377">
                <a:defRPr/>
              </a:pPr>
              <a:r>
                <a:rPr lang="en-US" sz="2500" b="1">
                  <a:solidFill>
                    <a:srgbClr val="ED7D31"/>
                  </a:solidFill>
                  <a:latin typeface="Calibri" panose="020F0502020204030204"/>
                </a:rPr>
                <a:t> </a:t>
              </a:r>
              <a:r>
                <a:rPr kumimoji="0" lang="en-US" sz="2500" b="1" i="0" u="none" strike="noStrike" kern="1200" cap="none" spc="0" normalizeH="0" baseline="0" noProof="0">
                  <a:ln>
                    <a:noFill/>
                  </a:ln>
                  <a:solidFill>
                    <a:srgbClr val="ED7D31"/>
                  </a:solidFill>
                  <a:effectLst/>
                  <a:uLnTx/>
                  <a:uFillTx/>
                  <a:latin typeface="Calibri" panose="020F0502020204030204"/>
                  <a:ea typeface="+mn-ea"/>
                  <a:cs typeface="+mn-cs"/>
                </a:rPr>
                <a:t>1 - </a:t>
              </a:r>
              <a:r>
                <a:rPr lang="en-US" sz="2500" b="1">
                  <a:solidFill>
                    <a:srgbClr val="ED7D31"/>
                  </a:solidFill>
                  <a:latin typeface="Calibri" panose="020F0502020204030204"/>
                </a:rPr>
                <a:t>86</a:t>
              </a:r>
              <a:endParaRPr lang="en-US" sz="2500" b="1" i="0" u="none" strike="noStrike" kern="1200" cap="none" spc="0" normalizeH="0" baseline="0" noProof="0">
                <a:ln>
                  <a:noFill/>
                </a:ln>
                <a:solidFill>
                  <a:srgbClr val="ED7D31"/>
                </a:solidFill>
                <a:effectLst/>
                <a:uLnTx/>
                <a:uFillTx/>
                <a:latin typeface="Calibri" panose="020F0502020204030204"/>
                <a:cs typeface="Calibri"/>
              </a:endParaRPr>
            </a:p>
          </p:txBody>
        </p:sp>
        <p:sp>
          <p:nvSpPr>
            <p:cNvPr id="24" name="TextBox 23">
              <a:extLst>
                <a:ext uri="{FF2B5EF4-FFF2-40B4-BE49-F238E27FC236}">
                  <a16:creationId xmlns:a16="http://schemas.microsoft.com/office/drawing/2014/main" id="{F96F76FD-63ED-412C-B1F9-1F83320158CF}"/>
                </a:ext>
              </a:extLst>
            </p:cNvPr>
            <p:cNvSpPr txBox="1"/>
            <p:nvPr/>
          </p:nvSpPr>
          <p:spPr>
            <a:xfrm>
              <a:off x="7031133" y="5771087"/>
              <a:ext cx="1062183" cy="800219"/>
            </a:xfrm>
            <a:prstGeom prst="rect">
              <a:avLst/>
            </a:prstGeom>
            <a:noFill/>
          </p:spPr>
          <p:txBody>
            <a:bodyPr wrap="square" lIns="91440" tIns="45720" rIns="91440" bIns="45720" rtlCol="0" anchor="t">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Median</a:t>
              </a:r>
            </a:p>
            <a:p>
              <a:pPr defTabSz="914377">
                <a:defRPr/>
              </a:pPr>
              <a:r>
                <a:rPr lang="en-US" sz="2800" b="1">
                  <a:solidFill>
                    <a:srgbClr val="ED7D31"/>
                  </a:solidFill>
                  <a:latin typeface="Calibri" panose="020F0502020204030204"/>
                </a:rPr>
                <a:t>  69</a:t>
              </a:r>
              <a:endParaRPr lang="en-US" sz="2800" b="1" i="0" u="none" strike="noStrike" kern="1200" cap="none" spc="0" normalizeH="0" baseline="0" noProof="0">
                <a:ln>
                  <a:noFill/>
                </a:ln>
                <a:solidFill>
                  <a:srgbClr val="ED7D31"/>
                </a:solidFill>
                <a:effectLst/>
                <a:uLnTx/>
                <a:uFillTx/>
                <a:latin typeface="Calibri" panose="020F0502020204030204"/>
                <a:cs typeface="Calibri"/>
              </a:endParaRPr>
            </a:p>
          </p:txBody>
        </p:sp>
        <p:pic>
          <p:nvPicPr>
            <p:cNvPr id="33" name="Graphic 32" descr="Refresh with solid fill">
              <a:extLst>
                <a:ext uri="{FF2B5EF4-FFF2-40B4-BE49-F238E27FC236}">
                  <a16:creationId xmlns:a16="http://schemas.microsoft.com/office/drawing/2014/main" id="{3DAB3F19-FCFA-4069-BE5A-0BA0E342BF4D}"/>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697659" y="5010565"/>
              <a:ext cx="1174196" cy="1174196"/>
            </a:xfrm>
            <a:prstGeom prst="rect">
              <a:avLst/>
            </a:prstGeom>
          </p:spPr>
        </p:pic>
        <p:sp>
          <p:nvSpPr>
            <p:cNvPr id="34" name="TextBox 33">
              <a:extLst>
                <a:ext uri="{FF2B5EF4-FFF2-40B4-BE49-F238E27FC236}">
                  <a16:creationId xmlns:a16="http://schemas.microsoft.com/office/drawing/2014/main" id="{ACC4FA32-CE44-4C45-8AD4-F07E97261582}"/>
                </a:ext>
              </a:extLst>
            </p:cNvPr>
            <p:cNvSpPr txBox="1"/>
            <p:nvPr/>
          </p:nvSpPr>
          <p:spPr>
            <a:xfrm>
              <a:off x="5851125" y="5414226"/>
              <a:ext cx="766188"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AGE</a:t>
              </a:r>
            </a:p>
          </p:txBody>
        </p:sp>
      </p:grpSp>
      <p:pic>
        <p:nvPicPr>
          <p:cNvPr id="36" name="Graphic 35" descr="Hero Female with solid fill">
            <a:extLst>
              <a:ext uri="{FF2B5EF4-FFF2-40B4-BE49-F238E27FC236}">
                <a16:creationId xmlns:a16="http://schemas.microsoft.com/office/drawing/2014/main" id="{722612DC-D53B-449C-810A-3AD1F2BDE699}"/>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586962" y="2930079"/>
            <a:ext cx="1010084" cy="1010084"/>
          </a:xfrm>
          <a:prstGeom prst="rect">
            <a:avLst/>
          </a:prstGeom>
        </p:spPr>
      </p:pic>
      <p:sp>
        <p:nvSpPr>
          <p:cNvPr id="28" name="TextBox 27">
            <a:extLst>
              <a:ext uri="{FF2B5EF4-FFF2-40B4-BE49-F238E27FC236}">
                <a16:creationId xmlns:a16="http://schemas.microsoft.com/office/drawing/2014/main" id="{522E9F1D-DA59-4BA4-8108-8F10DF718762}"/>
              </a:ext>
            </a:extLst>
          </p:cNvPr>
          <p:cNvSpPr txBox="1"/>
          <p:nvPr/>
        </p:nvSpPr>
        <p:spPr>
          <a:xfrm>
            <a:off x="7529656" y="908499"/>
            <a:ext cx="3888509" cy="1446550"/>
          </a:xfrm>
          <a:prstGeom prst="rect">
            <a:avLst/>
          </a:prstGeom>
          <a:noFill/>
        </p:spPr>
        <p:txBody>
          <a:bodyPr wrap="square" lIns="91440" tIns="45720" rIns="91440" bIns="45720" rtlCol="0" anchor="t">
            <a:spAutoFit/>
          </a:bodyPr>
          <a:lstStyle/>
          <a:p>
            <a:pPr algn="ctr" defTabSz="914377">
              <a:defRPr/>
            </a:pPr>
            <a:r>
              <a:rPr lang="en-US" sz="4400" b="1">
                <a:solidFill>
                  <a:srgbClr val="C00000"/>
                </a:solidFill>
                <a:latin typeface="Calibri" panose="020F0502020204030204"/>
                <a:cs typeface="Calibri"/>
              </a:rPr>
              <a:t>11 </a:t>
            </a:r>
            <a:endParaRPr kumimoji="0" lang="en-US" sz="4400" b="1" i="0" u="none" strike="noStrike" kern="1200" cap="none" spc="0" normalizeH="0" baseline="0" noProof="0">
              <a:ln>
                <a:noFill/>
              </a:ln>
              <a:solidFill>
                <a:srgbClr val="C00000"/>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panose="020F0502020204030204"/>
                <a:ea typeface="+mn-ea"/>
                <a:cs typeface="+mn-cs"/>
              </a:rPr>
              <a:t>cases</a:t>
            </a:r>
            <a:endParaRPr lang="en-US" sz="4400" b="0" i="0" u="none" strike="noStrike" kern="1200" cap="none" spc="0" normalizeH="0" baseline="0" noProof="0">
              <a:ln>
                <a:noFill/>
              </a:ln>
              <a:solidFill>
                <a:prstClr val="black"/>
              </a:solidFill>
              <a:effectLst/>
              <a:uLnTx/>
              <a:uFillTx/>
              <a:latin typeface="Calibri" panose="020F0502020204030204"/>
              <a:cs typeface="Calibri"/>
            </a:endParaRPr>
          </a:p>
        </p:txBody>
      </p:sp>
      <p:grpSp>
        <p:nvGrpSpPr>
          <p:cNvPr id="35" name="Group 34">
            <a:extLst>
              <a:ext uri="{FF2B5EF4-FFF2-40B4-BE49-F238E27FC236}">
                <a16:creationId xmlns:a16="http://schemas.microsoft.com/office/drawing/2014/main" id="{6798D3AE-157A-4B6D-B81A-3F5A12B42682}"/>
              </a:ext>
            </a:extLst>
          </p:cNvPr>
          <p:cNvGrpSpPr/>
          <p:nvPr/>
        </p:nvGrpSpPr>
        <p:grpSpPr>
          <a:xfrm>
            <a:off x="3604474" y="4631429"/>
            <a:ext cx="3362037" cy="1870959"/>
            <a:chOff x="3604473" y="4631428"/>
            <a:chExt cx="3362037" cy="1870958"/>
          </a:xfrm>
        </p:grpSpPr>
        <p:sp>
          <p:nvSpPr>
            <p:cNvPr id="9" name="Rectangle: Rounded Corners 8">
              <a:extLst>
                <a:ext uri="{FF2B5EF4-FFF2-40B4-BE49-F238E27FC236}">
                  <a16:creationId xmlns:a16="http://schemas.microsoft.com/office/drawing/2014/main" id="{E6F7F138-38EB-42C3-B92E-ED1CCD619465}"/>
                </a:ext>
              </a:extLst>
            </p:cNvPr>
            <p:cNvSpPr/>
            <p:nvPr/>
          </p:nvSpPr>
          <p:spPr>
            <a:xfrm>
              <a:off x="3604473" y="4631428"/>
              <a:ext cx="3362037" cy="187095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WGS Results</a:t>
              </a:r>
              <a:endParaRPr lang="en-US" sz="1800" b="0" i="0" u="none" strike="noStrike" kern="1200" cap="none" spc="0" normalizeH="0" baseline="0" noProof="0">
                <a:ln>
                  <a:noFill/>
                </a:ln>
                <a:solidFill>
                  <a:prstClr val="black"/>
                </a:solidFill>
                <a:effectLst/>
                <a:uLnTx/>
                <a:uFillTx/>
                <a:latin typeface="Calibri" panose="020F0502020204030204"/>
                <a:cs typeface="Calibri"/>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ED7D31"/>
                  </a:solidFill>
                  <a:effectLst/>
                  <a:uLnTx/>
                  <a:uFillTx/>
                  <a:latin typeface="Calibri" panose="020F0502020204030204"/>
                  <a:ea typeface="+mn-ea"/>
                  <a:cs typeface="+mn-cs"/>
                </a:rPr>
                <a:t>All isolates related </a:t>
              </a:r>
              <a:r>
                <a:rPr lang="en-US" b="1">
                  <a:solidFill>
                    <a:srgbClr val="ED7D31"/>
                  </a:solidFill>
                  <a:latin typeface="Calibri" panose="020F0502020204030204"/>
                </a:rPr>
                <a:t>0-7</a:t>
              </a:r>
              <a:r>
                <a:rPr kumimoji="0" lang="en-US" sz="1800" b="1" i="0" u="none" strike="noStrike" kern="1200" cap="none" spc="0" normalizeH="0" baseline="0" noProof="0">
                  <a:ln>
                    <a:noFill/>
                  </a:ln>
                  <a:solidFill>
                    <a:srgbClr val="ED7D31"/>
                  </a:solidFill>
                  <a:effectLst/>
                  <a:uLnTx/>
                  <a:uFillTx/>
                  <a:latin typeface="Calibri" panose="020F0502020204030204"/>
                  <a:ea typeface="+mn-ea"/>
                  <a:cs typeface="+mn-cs"/>
                </a:rPr>
                <a:t> alleles</a:t>
              </a:r>
              <a:endParaRPr lang="en-US" sz="1800" b="1" i="0" u="none" strike="noStrike" kern="1200" cap="none" spc="0" normalizeH="0" baseline="0" noProof="0">
                <a:ln>
                  <a:noFill/>
                </a:ln>
                <a:solidFill>
                  <a:srgbClr val="ED7D31"/>
                </a:solidFill>
                <a:effectLst/>
                <a:uLnTx/>
                <a:uFillTx/>
                <a:latin typeface="Calibri" panose="020F0502020204030204"/>
                <a:cs typeface="Calibri"/>
              </a:endParaRPr>
            </a:p>
          </p:txBody>
        </p:sp>
        <p:pic>
          <p:nvPicPr>
            <p:cNvPr id="32" name="Graphic 31" descr="Petri Dish outline">
              <a:extLst>
                <a:ext uri="{FF2B5EF4-FFF2-40B4-BE49-F238E27FC236}">
                  <a16:creationId xmlns:a16="http://schemas.microsoft.com/office/drawing/2014/main" id="{9DBF9B94-161D-4C3E-AF24-D040D4FA70C2}"/>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765244" y="4788670"/>
              <a:ext cx="914400" cy="914400"/>
            </a:xfrm>
            <a:prstGeom prst="rect">
              <a:avLst/>
            </a:prstGeom>
          </p:spPr>
        </p:pic>
      </p:grpSp>
      <p:sp>
        <p:nvSpPr>
          <p:cNvPr id="27" name="Rectangle: Rounded Corners 26">
            <a:extLst>
              <a:ext uri="{FF2B5EF4-FFF2-40B4-BE49-F238E27FC236}">
                <a16:creationId xmlns:a16="http://schemas.microsoft.com/office/drawing/2014/main" id="{BB565C3F-B202-430C-B0E1-F4CCE1830A1B}"/>
              </a:ext>
            </a:extLst>
          </p:cNvPr>
          <p:cNvSpPr/>
          <p:nvPr/>
        </p:nvSpPr>
        <p:spPr>
          <a:xfrm>
            <a:off x="80898" y="725066"/>
            <a:ext cx="3362037" cy="187095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algn="ctr" defTabSz="914377">
              <a:defRPr/>
            </a:pPr>
            <a:r>
              <a:rPr lang="en-US">
                <a:solidFill>
                  <a:prstClr val="black"/>
                </a:solidFill>
                <a:latin typeface="Calibri" panose="020F0502020204030204"/>
              </a:rPr>
              <a:t>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Melon</a:t>
            </a:r>
            <a:endParaRPr lang="en-US" sz="1800" b="0" i="0" u="none" strike="noStrike" kern="1200" cap="none" spc="0" normalizeH="0" baseline="0" noProof="0">
              <a:ln>
                <a:noFill/>
              </a:ln>
              <a:solidFill>
                <a:prstClr val="black"/>
              </a:solidFill>
              <a:effectLst/>
              <a:uLnTx/>
              <a:uFillTx/>
              <a:latin typeface="Calibri" panose="020F0502020204030204"/>
              <a:cs typeface="Calibri"/>
            </a:endParaRPr>
          </a:p>
          <a:p>
            <a:pPr algn="ctr" defTabSz="914377">
              <a:defRPr/>
            </a:pPr>
            <a:r>
              <a:rPr lang="en-US" sz="2800" b="1">
                <a:solidFill>
                  <a:srgbClr val="ED7D31"/>
                </a:solidFill>
                <a:latin typeface="Calibri" panose="020F0502020204030204"/>
              </a:rPr>
              <a:t>                71</a:t>
            </a:r>
            <a:r>
              <a:rPr kumimoji="0" lang="en-US" sz="2800" b="1" i="0" u="none" strike="noStrike" kern="1200" cap="none" spc="0" normalizeH="0" baseline="0" noProof="0">
                <a:ln>
                  <a:noFill/>
                </a:ln>
                <a:solidFill>
                  <a:srgbClr val="ED7D31"/>
                </a:solidFill>
                <a:effectLst/>
                <a:uLnTx/>
                <a:uFillTx/>
                <a:latin typeface="Calibri" panose="020F0502020204030204"/>
                <a:ea typeface="+mn-ea"/>
                <a:cs typeface="+mn-cs"/>
              </a:rPr>
              <a:t>%</a:t>
            </a:r>
            <a:endParaRPr lang="en-US" sz="2800" b="1" i="0" u="none" strike="noStrike" kern="1200" cap="none" spc="0" normalizeH="0" baseline="0" noProof="0">
              <a:ln>
                <a:noFill/>
              </a:ln>
              <a:solidFill>
                <a:srgbClr val="ED7D31"/>
              </a:solidFill>
              <a:effectLst/>
              <a:uLnTx/>
              <a:uFillTx/>
              <a:latin typeface="Calibri" panose="020F0502020204030204"/>
              <a:cs typeface="Calibri"/>
            </a:endParaRPr>
          </a:p>
        </p:txBody>
      </p:sp>
      <p:pic>
        <p:nvPicPr>
          <p:cNvPr id="10" name="Picture 9" descr="Shape&#10;&#10;Description automatically generated with low confidence">
            <a:extLst>
              <a:ext uri="{FF2B5EF4-FFF2-40B4-BE49-F238E27FC236}">
                <a16:creationId xmlns:a16="http://schemas.microsoft.com/office/drawing/2014/main" id="{3133200E-37E4-607B-7886-96790858A7F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396769" y="1046995"/>
            <a:ext cx="1302068" cy="1302068"/>
          </a:xfrm>
          <a:prstGeom prst="rect">
            <a:avLst/>
          </a:prstGeom>
        </p:spPr>
      </p:pic>
      <p:sp>
        <p:nvSpPr>
          <p:cNvPr id="37" name="Rectangle: Rounded Corners 36">
            <a:extLst>
              <a:ext uri="{FF2B5EF4-FFF2-40B4-BE49-F238E27FC236}">
                <a16:creationId xmlns:a16="http://schemas.microsoft.com/office/drawing/2014/main" id="{7D3BF1DE-1BB7-C114-174C-62010F826AAE}"/>
              </a:ext>
            </a:extLst>
          </p:cNvPr>
          <p:cNvSpPr/>
          <p:nvPr/>
        </p:nvSpPr>
        <p:spPr>
          <a:xfrm>
            <a:off x="3578012" y="740205"/>
            <a:ext cx="3362037" cy="187095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algn="ctr" defTabSz="914377">
              <a:defRPr/>
            </a:pPr>
            <a:r>
              <a:rPr lang="en-US">
                <a:solidFill>
                  <a:prstClr val="black"/>
                </a:solidFill>
                <a:latin typeface="Calibri" panose="020F0502020204030204"/>
              </a:rPr>
              <a:t>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Hospitalizations</a:t>
            </a:r>
            <a:endParaRPr lang="en-US" sz="1800" b="0" i="0" u="none" strike="noStrike" kern="1200" cap="none" spc="0" normalizeH="0" baseline="0" noProof="0">
              <a:ln>
                <a:noFill/>
              </a:ln>
              <a:solidFill>
                <a:prstClr val="black"/>
              </a:solidFill>
              <a:effectLst/>
              <a:uLnTx/>
              <a:uFillTx/>
              <a:latin typeface="Calibri" panose="020F0502020204030204"/>
              <a:cs typeface="Calibri"/>
            </a:endParaRPr>
          </a:p>
          <a:p>
            <a:pPr algn="ctr" defTabSz="914377">
              <a:defRPr/>
            </a:pPr>
            <a:r>
              <a:rPr lang="en-US" b="1">
                <a:solidFill>
                  <a:prstClr val="black"/>
                </a:solidFill>
                <a:latin typeface="Calibri" panose="020F0502020204030204"/>
              </a:rPr>
              <a:t>                           </a:t>
            </a:r>
            <a:r>
              <a:rPr lang="en-US" sz="2650" b="1">
                <a:solidFill>
                  <a:srgbClr val="ED7D31"/>
                </a:solidFill>
                <a:latin typeface="Calibri" panose="020F0502020204030204"/>
              </a:rPr>
              <a:t>63%</a:t>
            </a:r>
            <a:r>
              <a:rPr lang="en-US" sz="2650">
                <a:solidFill>
                  <a:prstClr val="black"/>
                </a:solidFill>
                <a:latin typeface="Calibri" panose="020F0502020204030204"/>
              </a:rPr>
              <a:t>                     </a:t>
            </a:r>
            <a:endParaRPr lang="en-US" sz="2650" b="0" i="0" u="none" strike="noStrike" kern="1200" cap="none" spc="0" normalizeH="0" baseline="0" noProof="0">
              <a:ln>
                <a:noFill/>
              </a:ln>
              <a:solidFill>
                <a:prstClr val="black"/>
              </a:solidFill>
              <a:effectLst/>
              <a:uLnTx/>
              <a:uFillTx/>
              <a:latin typeface="Calibri" panose="020F0502020204030204"/>
              <a:cs typeface="Calibri"/>
            </a:endParaRPr>
          </a:p>
        </p:txBody>
      </p:sp>
      <p:pic>
        <p:nvPicPr>
          <p:cNvPr id="38" name="Graphic 37" descr="Hospital with solid fill">
            <a:extLst>
              <a:ext uri="{FF2B5EF4-FFF2-40B4-BE49-F238E27FC236}">
                <a16:creationId xmlns:a16="http://schemas.microsoft.com/office/drawing/2014/main" id="{B16B7F32-2260-053B-C18D-C2D923354515}"/>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658329" y="724725"/>
            <a:ext cx="1628779" cy="1501729"/>
          </a:xfrm>
          <a:prstGeom prst="rect">
            <a:avLst/>
          </a:prstGeom>
        </p:spPr>
      </p:pic>
      <p:pic>
        <p:nvPicPr>
          <p:cNvPr id="3" name="Picture 2">
            <a:extLst>
              <a:ext uri="{FF2B5EF4-FFF2-40B4-BE49-F238E27FC236}">
                <a16:creationId xmlns:a16="http://schemas.microsoft.com/office/drawing/2014/main" id="{B8792B54-7D03-F04B-BD54-110711BF77FF}"/>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663224" y="80821"/>
            <a:ext cx="1353496" cy="827677"/>
          </a:xfrm>
          <a:prstGeom prst="rect">
            <a:avLst/>
          </a:prstGeom>
        </p:spPr>
      </p:pic>
      <p:sp>
        <p:nvSpPr>
          <p:cNvPr id="5" name="Title 1">
            <a:extLst>
              <a:ext uri="{FF2B5EF4-FFF2-40B4-BE49-F238E27FC236}">
                <a16:creationId xmlns:a16="http://schemas.microsoft.com/office/drawing/2014/main" id="{E7EBA4C5-6D48-157A-308A-3550A6051D23}"/>
              </a:ext>
            </a:extLst>
          </p:cNvPr>
          <p:cNvSpPr txBox="1">
            <a:spLocks/>
          </p:cNvSpPr>
          <p:nvPr/>
        </p:nvSpPr>
        <p:spPr>
          <a:xfrm>
            <a:off x="35984" y="-364369"/>
            <a:ext cx="10972800" cy="1143000"/>
          </a:xfrm>
          <a:prstGeom prst="rect">
            <a:avLst/>
          </a:prstGeom>
        </p:spPr>
        <p:txBody>
          <a:bodyPr lIns="91440" tIns="45720" rIns="91440" bIns="45720" anchor="b" anchorCtr="0"/>
          <a:lstStyle>
            <a:lvl1pPr algn="l" rtl="0" eaLnBrk="0" fontAlgn="base" hangingPunct="0">
              <a:lnSpc>
                <a:spcPts val="3000"/>
              </a:lnSpc>
              <a:spcBef>
                <a:spcPct val="0"/>
              </a:spcBef>
              <a:spcAft>
                <a:spcPct val="0"/>
              </a:spcAft>
              <a:defRPr sz="2800" b="1" kern="1200" baseline="0">
                <a:solidFill>
                  <a:srgbClr val="D9531E"/>
                </a:solidFill>
                <a:effectLst/>
                <a:latin typeface="Calibri" pitchFamily="34" charset="0"/>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a:lstStyle>
          <a:p>
            <a:pPr defTabSz="1219170">
              <a:lnSpc>
                <a:spcPts val="4000"/>
              </a:lnSpc>
              <a:defRPr/>
            </a:pPr>
            <a:r>
              <a:rPr lang="en-US" sz="3700">
                <a:latin typeface="Calibri"/>
                <a:cs typeface="Calibri"/>
              </a:rPr>
              <a:t>2023 </a:t>
            </a:r>
            <a:r>
              <a:rPr kumimoji="0" lang="en-US" sz="3700" b="1" i="1" u="none" strike="noStrike" kern="1200" cap="none" spc="0" normalizeH="0" baseline="0" noProof="0">
                <a:ln>
                  <a:noFill/>
                </a:ln>
                <a:solidFill>
                  <a:srgbClr val="D9531E"/>
                </a:solidFill>
                <a:effectLst/>
                <a:uLnTx/>
                <a:uFillTx/>
                <a:latin typeface="Calibri"/>
                <a:cs typeface="Calibri"/>
              </a:rPr>
              <a:t>Salmonella</a:t>
            </a:r>
            <a:r>
              <a:rPr kumimoji="0" lang="en-US" sz="3700" b="1" i="0" u="none" strike="noStrike" kern="1200" cap="none" spc="0" normalizeH="0" baseline="0" noProof="0">
                <a:ln>
                  <a:noFill/>
                </a:ln>
                <a:solidFill>
                  <a:srgbClr val="D9531E"/>
                </a:solidFill>
                <a:effectLst/>
                <a:uLnTx/>
                <a:uFillTx/>
                <a:latin typeface="Calibri"/>
                <a:cs typeface="Calibri"/>
              </a:rPr>
              <a:t> </a:t>
            </a:r>
            <a:r>
              <a:rPr lang="en-US" sz="3700">
                <a:latin typeface="Calibri"/>
                <a:cs typeface="Calibri"/>
              </a:rPr>
              <a:t>Newport</a:t>
            </a:r>
            <a:r>
              <a:rPr kumimoji="0" lang="en-US" sz="3700" b="1" i="0" u="none" strike="noStrike" kern="1200" cap="none" spc="0" normalizeH="0" baseline="0" noProof="0">
                <a:ln>
                  <a:noFill/>
                </a:ln>
                <a:solidFill>
                  <a:srgbClr val="D9531E"/>
                </a:solidFill>
                <a:effectLst/>
                <a:uLnTx/>
                <a:uFillTx/>
                <a:latin typeface="Calibri"/>
                <a:cs typeface="Calibri"/>
              </a:rPr>
              <a:t> Outbreak</a:t>
            </a:r>
          </a:p>
        </p:txBody>
      </p:sp>
      <p:pic>
        <p:nvPicPr>
          <p:cNvPr id="4" name="Picture 3">
            <a:extLst>
              <a:ext uri="{FF2B5EF4-FFF2-40B4-BE49-F238E27FC236}">
                <a16:creationId xmlns:a16="http://schemas.microsoft.com/office/drawing/2014/main" id="{C5FDCF71-D88A-47CC-A0F6-3A8C655EF36B}"/>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7280477" y="3477253"/>
            <a:ext cx="4556565" cy="2912913"/>
          </a:xfrm>
          <a:prstGeom prst="rect">
            <a:avLst/>
          </a:prstGeom>
        </p:spPr>
      </p:pic>
    </p:spTree>
    <p:extLst>
      <p:ext uri="{BB962C8B-B14F-4D97-AF65-F5344CB8AC3E}">
        <p14:creationId xmlns:p14="http://schemas.microsoft.com/office/powerpoint/2010/main" val="30193589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509DFC-151B-3EB0-9122-242F276334C4}"/>
              </a:ext>
            </a:extLst>
          </p:cNvPr>
          <p:cNvSpPr>
            <a:spLocks noGrp="1"/>
          </p:cNvSpPr>
          <p:nvPr>
            <p:ph type="title"/>
          </p:nvPr>
        </p:nvSpPr>
        <p:spPr>
          <a:xfrm>
            <a:off x="277976" y="260040"/>
            <a:ext cx="5458626" cy="926020"/>
          </a:xfrm>
        </p:spPr>
        <p:txBody>
          <a:bodyPr>
            <a:normAutofit fontScale="90000"/>
          </a:bodyPr>
          <a:lstStyle/>
          <a:p>
            <a:r>
              <a:rPr kumimoji="0" lang="en-US" sz="4000" b="0" i="0" u="none" strike="noStrike" kern="1200" cap="none" spc="0" normalizeH="0" baseline="0" noProof="0" dirty="0">
                <a:ln>
                  <a:noFill/>
                </a:ln>
                <a:solidFill>
                  <a:prstClr val="black"/>
                </a:solidFill>
                <a:effectLst/>
                <a:uLnTx/>
                <a:uFillTx/>
                <a:latin typeface="Helvetica"/>
                <a:ea typeface="+mj-ea"/>
                <a:cs typeface="Helvetica"/>
              </a:rPr>
              <a:t>Cantaloupe Traceback </a:t>
            </a:r>
            <a:br>
              <a:rPr kumimoji="0" lang="en-US" sz="4000" b="0" i="0" u="none" strike="noStrike" kern="1200" cap="none" spc="0" normalizeH="0" baseline="0" noProof="0" dirty="0">
                <a:ln>
                  <a:noFill/>
                </a:ln>
                <a:solidFill>
                  <a:prstClr val="black"/>
                </a:solidFill>
                <a:effectLst/>
                <a:uLnTx/>
                <a:uFillTx/>
                <a:latin typeface="Helvetica"/>
                <a:ea typeface="+mj-ea"/>
                <a:cs typeface="Helvetica"/>
              </a:rPr>
            </a:br>
            <a:r>
              <a:rPr kumimoji="0" lang="en-US" sz="3600" b="0" i="1" u="none" strike="noStrike" kern="1200" cap="none" spc="0" normalizeH="0" baseline="0" noProof="0" dirty="0">
                <a:ln>
                  <a:noFill/>
                </a:ln>
                <a:solidFill>
                  <a:prstClr val="black"/>
                </a:solidFill>
                <a:effectLst/>
                <a:uLnTx/>
                <a:uFillTx/>
                <a:latin typeface="Helvetica"/>
                <a:ea typeface="+mj-ea"/>
                <a:cs typeface="Helvetica"/>
              </a:rPr>
              <a:t>S. </a:t>
            </a:r>
            <a:r>
              <a:rPr kumimoji="0" lang="en-US" sz="3600" b="0" u="none" strike="noStrike" kern="1200" cap="none" spc="0" normalizeH="0" baseline="0" noProof="0" dirty="0">
                <a:ln>
                  <a:noFill/>
                </a:ln>
                <a:solidFill>
                  <a:prstClr val="black"/>
                </a:solidFill>
                <a:effectLst/>
                <a:uLnTx/>
                <a:uFillTx/>
                <a:latin typeface="Helvetica"/>
                <a:ea typeface="+mj-ea"/>
                <a:cs typeface="Helvetica"/>
              </a:rPr>
              <a:t>Newport </a:t>
            </a:r>
            <a:r>
              <a:rPr kumimoji="0" lang="en-US" sz="3600" b="0" i="0" u="none" strike="noStrike" kern="1200" cap="none" spc="0" normalizeH="0" baseline="0" noProof="0" dirty="0">
                <a:ln>
                  <a:noFill/>
                </a:ln>
                <a:solidFill>
                  <a:prstClr val="black"/>
                </a:solidFill>
                <a:effectLst/>
                <a:uLnTx/>
                <a:uFillTx/>
                <a:latin typeface="Helvetica"/>
                <a:ea typeface="+mj-ea"/>
                <a:cs typeface="Helvetica"/>
              </a:rPr>
              <a:t>2023</a:t>
            </a:r>
            <a:endParaRPr lang="en-US" dirty="0"/>
          </a:p>
        </p:txBody>
      </p:sp>
      <p:sp>
        <p:nvSpPr>
          <p:cNvPr id="4" name="Content Placeholder 3">
            <a:extLst>
              <a:ext uri="{FF2B5EF4-FFF2-40B4-BE49-F238E27FC236}">
                <a16:creationId xmlns:a16="http://schemas.microsoft.com/office/drawing/2014/main" id="{B9EE97F6-554D-E28C-1C66-D5FDB67F8F05}"/>
              </a:ext>
            </a:extLst>
          </p:cNvPr>
          <p:cNvSpPr>
            <a:spLocks noGrp="1"/>
          </p:cNvSpPr>
          <p:nvPr>
            <p:ph idx="1"/>
          </p:nvPr>
        </p:nvSpPr>
        <p:spPr>
          <a:xfrm>
            <a:off x="240633" y="1265136"/>
            <a:ext cx="11536650" cy="5145045"/>
          </a:xfrm>
        </p:spPr>
        <p:txBody>
          <a:bodyPr/>
          <a:lstStyle/>
          <a:p>
            <a:endParaRPr lang="en-US"/>
          </a:p>
        </p:txBody>
      </p:sp>
      <p:grpSp>
        <p:nvGrpSpPr>
          <p:cNvPr id="35" name="Canvas 1888" descr="P1#y1">
            <a:extLst>
              <a:ext uri="{FF2B5EF4-FFF2-40B4-BE49-F238E27FC236}">
                <a16:creationId xmlns:a16="http://schemas.microsoft.com/office/drawing/2014/main" id="{83C82A7F-272B-4896-3D5A-6D6175EE4D69}"/>
              </a:ext>
            </a:extLst>
          </p:cNvPr>
          <p:cNvGrpSpPr/>
          <p:nvPr/>
        </p:nvGrpSpPr>
        <p:grpSpPr>
          <a:xfrm>
            <a:off x="240633" y="1224817"/>
            <a:ext cx="11536650" cy="5185364"/>
            <a:chOff x="-120816" y="867934"/>
            <a:chExt cx="14464692" cy="9148914"/>
          </a:xfrm>
        </p:grpSpPr>
        <p:sp>
          <p:nvSpPr>
            <p:cNvPr id="36" name="Rectangle 35">
              <a:extLst>
                <a:ext uri="{FF2B5EF4-FFF2-40B4-BE49-F238E27FC236}">
                  <a16:creationId xmlns:a16="http://schemas.microsoft.com/office/drawing/2014/main" id="{1AD798BF-88D1-1B90-6C17-E099F7C85C5D}"/>
                </a:ext>
              </a:extLst>
            </p:cNvPr>
            <p:cNvSpPr/>
            <p:nvPr/>
          </p:nvSpPr>
          <p:spPr>
            <a:xfrm>
              <a:off x="-120816" y="867934"/>
              <a:ext cx="14464692" cy="9148914"/>
            </a:xfrm>
            <a:prstGeom prst="rect">
              <a:avLst/>
            </a:prstGeom>
            <a:solidFill>
              <a:schemeClr val="bg1">
                <a:lumMod val="75000"/>
              </a:schemeClr>
            </a:solidFill>
            <a:ln>
              <a:solidFill>
                <a:schemeClr val="tx1"/>
              </a:solidFill>
            </a:ln>
          </p:spPr>
          <p:txBody>
            <a:bodyPr/>
            <a:lstStyle/>
            <a:p>
              <a:endParaRPr lang="en-US"/>
            </a:p>
          </p:txBody>
        </p:sp>
        <p:sp>
          <p:nvSpPr>
            <p:cNvPr id="40" name="Text Box 2" descr="P1TB47#y1">
              <a:extLst>
                <a:ext uri="{FF2B5EF4-FFF2-40B4-BE49-F238E27FC236}">
                  <a16:creationId xmlns:a16="http://schemas.microsoft.com/office/drawing/2014/main" id="{9BCFEEC9-655D-9748-0846-CEC0748862D0}"/>
                </a:ext>
              </a:extLst>
            </p:cNvPr>
            <p:cNvSpPr txBox="1">
              <a:spLocks noChangeArrowheads="1"/>
            </p:cNvSpPr>
            <p:nvPr/>
          </p:nvSpPr>
          <p:spPr bwMode="auto">
            <a:xfrm>
              <a:off x="2975457" y="7746894"/>
              <a:ext cx="2057400" cy="829421"/>
            </a:xfrm>
            <a:prstGeom prst="rect">
              <a:avLst/>
            </a:prstGeom>
            <a:solidFill>
              <a:srgbClr val="FFFFFF"/>
            </a:solidFill>
            <a:ln w="9525">
              <a:solidFill>
                <a:schemeClr val="tx1"/>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latin typeface="Times New Roman"/>
                  <a:ea typeface="Times New Roman" panose="02020603050405020304" pitchFamily="18" charset="0"/>
                  <a:cs typeface="Times New Roman"/>
                </a:rPr>
                <a:t>Distributor</a:t>
              </a:r>
              <a:r>
                <a:rPr lang="en-US" sz="1200" b="1">
                  <a:effectLst/>
                  <a:latin typeface="Times New Roman"/>
                  <a:ea typeface="Times New Roman" panose="02020603050405020304" pitchFamily="18" charset="0"/>
                  <a:cs typeface="Times New Roman"/>
                </a:rPr>
                <a:t> </a:t>
              </a:r>
              <a:r>
                <a:rPr lang="en-US" sz="1200" b="1">
                  <a:latin typeface="Times New Roman"/>
                  <a:ea typeface="Times New Roman" panose="02020603050405020304" pitchFamily="18" charset="0"/>
                  <a:cs typeface="Times New Roman"/>
                </a:rPr>
                <a:t>C</a:t>
              </a:r>
              <a:endParaRPr lang="en-US" sz="1200">
                <a:effectLst/>
                <a:latin typeface="Times New Roman"/>
                <a:ea typeface="Times New Roman" panose="02020603050405020304" pitchFamily="18" charset="0"/>
                <a:cs typeface="Times New Roman"/>
              </a:endParaRPr>
            </a:p>
            <a:p>
              <a:pPr marL="0" marR="0">
                <a:spcBef>
                  <a:spcPts val="0"/>
                </a:spcBef>
                <a:spcAft>
                  <a:spcPts val="0"/>
                </a:spcAft>
              </a:pPr>
              <a:r>
                <a:rPr lang="en-US" sz="1200">
                  <a:effectLst/>
                  <a:latin typeface="Times New Roman"/>
                  <a:ea typeface="Times New Roman" panose="02020603050405020304" pitchFamily="18" charset="0"/>
                  <a:cs typeface="Times New Roman"/>
                </a:rPr>
                <a:t>IL</a:t>
              </a:r>
            </a:p>
            <a:p>
              <a:pPr marL="0" marR="0">
                <a:lnSpc>
                  <a:spcPct val="105000"/>
                </a:lnSpc>
                <a:spcBef>
                  <a:spcPts val="0"/>
                </a:spcBef>
                <a:spcAft>
                  <a:spcPts val="0"/>
                </a:spcAft>
              </a:pPr>
              <a:endParaRPr lang="en-US" sz="1200">
                <a:effectLst/>
                <a:latin typeface="Times New Roman" panose="02020603050405020304" pitchFamily="18" charset="0"/>
                <a:ea typeface="Times New Roman" panose="02020603050405020304" pitchFamily="18" charset="0"/>
              </a:endParaRPr>
            </a:p>
          </p:txBody>
        </p:sp>
        <p:sp>
          <p:nvSpPr>
            <p:cNvPr id="41" name="Text Box 2" descr="P1TB47#y1">
              <a:extLst>
                <a:ext uri="{FF2B5EF4-FFF2-40B4-BE49-F238E27FC236}">
                  <a16:creationId xmlns:a16="http://schemas.microsoft.com/office/drawing/2014/main" id="{C2D67258-0ABF-3C4F-BFAF-35587CB8EDA5}"/>
                </a:ext>
              </a:extLst>
            </p:cNvPr>
            <p:cNvSpPr txBox="1">
              <a:spLocks noChangeArrowheads="1"/>
            </p:cNvSpPr>
            <p:nvPr/>
          </p:nvSpPr>
          <p:spPr bwMode="auto">
            <a:xfrm>
              <a:off x="91658" y="1100569"/>
              <a:ext cx="2057400" cy="887257"/>
            </a:xfrm>
            <a:prstGeom prst="rect">
              <a:avLst/>
            </a:prstGeom>
            <a:solidFill>
              <a:srgbClr val="FFFFFF"/>
            </a:solidFill>
            <a:ln w="9525">
              <a:solidFill>
                <a:schemeClr val="tx1"/>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rPr>
                <a:t>POS A (IN) 2 cases</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a:effectLst/>
                  <a:latin typeface="Times New Roman" panose="02020603050405020304" pitchFamily="18" charset="0"/>
                  <a:ea typeface="Times New Roman" panose="02020603050405020304" pitchFamily="18" charset="0"/>
                </a:rPr>
                <a:t>Onset 7/17 &amp; 8/4/23</a:t>
              </a:r>
            </a:p>
            <a:p>
              <a:pPr marL="0" marR="0">
                <a:spcBef>
                  <a:spcPts val="0"/>
                </a:spcBef>
                <a:spcAft>
                  <a:spcPts val="0"/>
                </a:spcAft>
              </a:pPr>
              <a:r>
                <a:rPr lang="en-US" sz="1200" b="1">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p>
              <a:pPr marL="0" marR="0">
                <a:lnSpc>
                  <a:spcPct val="105000"/>
                </a:lnSpc>
                <a:spcBef>
                  <a:spcPts val="0"/>
                </a:spcBef>
                <a:spcAft>
                  <a:spcPts val="800"/>
                </a:spcAft>
              </a:pPr>
              <a:r>
                <a:rPr lang="en-US" sz="1200">
                  <a:effectLst/>
                  <a:latin typeface="Times New Roman" panose="02020603050405020304" pitchFamily="18" charset="0"/>
                  <a:ea typeface="Times New Roman" panose="02020603050405020304" pitchFamily="18" charset="0"/>
                </a:rPr>
                <a:t>	                           </a:t>
              </a:r>
            </a:p>
            <a:p>
              <a:pPr marL="0" marR="0">
                <a:lnSpc>
                  <a:spcPct val="105000"/>
                </a:lnSpc>
                <a:spcBef>
                  <a:spcPts val="0"/>
                </a:spcBef>
                <a:spcAft>
                  <a:spcPts val="800"/>
                </a:spcAft>
              </a:pPr>
              <a:r>
                <a:rPr lang="en-US" sz="1200">
                  <a:effectLst/>
                  <a:latin typeface="Times New Roman" panose="02020603050405020304" pitchFamily="18" charset="0"/>
                  <a:ea typeface="Times New Roman" panose="02020603050405020304" pitchFamily="18" charset="0"/>
                </a:rPr>
                <a:t> </a:t>
              </a:r>
            </a:p>
            <a:p>
              <a:pPr marL="0" marR="0">
                <a:lnSpc>
                  <a:spcPct val="105000"/>
                </a:lnSpc>
                <a:spcBef>
                  <a:spcPts val="0"/>
                </a:spcBef>
                <a:spcAft>
                  <a:spcPts val="800"/>
                </a:spcAft>
              </a:pPr>
              <a:r>
                <a:rPr lang="en-US" sz="1200">
                  <a:effectLst/>
                  <a:latin typeface="Times New Roman" panose="02020603050405020304" pitchFamily="18" charset="0"/>
                  <a:ea typeface="Times New Roman" panose="02020603050405020304" pitchFamily="18" charset="0"/>
                </a:rPr>
                <a:t> </a:t>
              </a:r>
            </a:p>
          </p:txBody>
        </p:sp>
        <p:cxnSp>
          <p:nvCxnSpPr>
            <p:cNvPr id="42" name="Straight Arrow Connector 41">
              <a:extLst>
                <a:ext uri="{FF2B5EF4-FFF2-40B4-BE49-F238E27FC236}">
                  <a16:creationId xmlns:a16="http://schemas.microsoft.com/office/drawing/2014/main" id="{CDC3BC16-421D-C6C9-9C3D-44B2AC1BBBF4}"/>
                </a:ext>
              </a:extLst>
            </p:cNvPr>
            <p:cNvCxnSpPr>
              <a:stCxn id="41" idx="3"/>
              <a:endCxn id="54" idx="1"/>
            </p:cNvCxnSpPr>
            <p:nvPr/>
          </p:nvCxnSpPr>
          <p:spPr>
            <a:xfrm>
              <a:off x="2149059" y="1544197"/>
              <a:ext cx="3592291" cy="1712558"/>
            </a:xfrm>
            <a:prstGeom prst="straightConnector1">
              <a:avLst/>
            </a:prstGeom>
            <a:ln w="3175">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43" name="Text Box 2" descr="P1TB47#y1">
              <a:extLst>
                <a:ext uri="{FF2B5EF4-FFF2-40B4-BE49-F238E27FC236}">
                  <a16:creationId xmlns:a16="http://schemas.microsoft.com/office/drawing/2014/main" id="{D628AAA9-1CE7-067F-DDF9-7871E0FF7B94}"/>
                </a:ext>
              </a:extLst>
            </p:cNvPr>
            <p:cNvSpPr txBox="1">
              <a:spLocks noChangeArrowheads="1"/>
            </p:cNvSpPr>
            <p:nvPr/>
          </p:nvSpPr>
          <p:spPr bwMode="auto">
            <a:xfrm>
              <a:off x="91657" y="4181457"/>
              <a:ext cx="2057400" cy="940829"/>
            </a:xfrm>
            <a:prstGeom prst="rect">
              <a:avLst/>
            </a:prstGeom>
            <a:solidFill>
              <a:srgbClr val="FFFFFF"/>
            </a:solidFill>
            <a:ln w="9525">
              <a:solidFill>
                <a:schemeClr val="tx1"/>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effectLst/>
                  <a:latin typeface="Times New Roman" panose="02020603050405020304" pitchFamily="18" charset="0"/>
                  <a:ea typeface="Times New Roman" panose="02020603050405020304" pitchFamily="18" charset="0"/>
                </a:rPr>
                <a:t>POS B (IN) 1 case</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a:effectLst/>
                  <a:latin typeface="Times New Roman" panose="02020603050405020304" pitchFamily="18" charset="0"/>
                  <a:ea typeface="Times New Roman" panose="02020603050405020304" pitchFamily="18" charset="0"/>
                </a:rPr>
                <a:t>Onset 7/16/23</a:t>
              </a:r>
            </a:p>
            <a:p>
              <a:pPr marL="0" marR="0">
                <a:lnSpc>
                  <a:spcPct val="105000"/>
                </a:lnSpc>
                <a:spcBef>
                  <a:spcPts val="0"/>
                </a:spcBef>
                <a:spcAft>
                  <a:spcPts val="800"/>
                </a:spcAft>
              </a:pPr>
              <a:r>
                <a:rPr lang="en-US" sz="1200">
                  <a:effectLst/>
                  <a:latin typeface="Times New Roman" panose="02020603050405020304" pitchFamily="18" charset="0"/>
                  <a:ea typeface="Times New Roman" panose="02020603050405020304" pitchFamily="18" charset="0"/>
                </a:rPr>
                <a:t>                           </a:t>
              </a:r>
            </a:p>
            <a:p>
              <a:pPr marL="0" marR="0">
                <a:lnSpc>
                  <a:spcPct val="105000"/>
                </a:lnSpc>
                <a:spcBef>
                  <a:spcPts val="0"/>
                </a:spcBef>
                <a:spcAft>
                  <a:spcPts val="800"/>
                </a:spcAft>
              </a:pPr>
              <a:r>
                <a:rPr lang="en-US" sz="1200">
                  <a:effectLst/>
                  <a:latin typeface="Times New Roman" panose="02020603050405020304" pitchFamily="18" charset="0"/>
                  <a:ea typeface="Times New Roman" panose="02020603050405020304" pitchFamily="18" charset="0"/>
                </a:rPr>
                <a:t> </a:t>
              </a:r>
            </a:p>
            <a:p>
              <a:pPr marL="0" marR="0">
                <a:lnSpc>
                  <a:spcPct val="105000"/>
                </a:lnSpc>
                <a:spcBef>
                  <a:spcPts val="0"/>
                </a:spcBef>
                <a:spcAft>
                  <a:spcPts val="800"/>
                </a:spcAft>
              </a:pPr>
              <a:r>
                <a:rPr lang="en-US" sz="1200">
                  <a:effectLst/>
                  <a:latin typeface="Times New Roman" panose="02020603050405020304" pitchFamily="18" charset="0"/>
                  <a:ea typeface="Times New Roman" panose="02020603050405020304" pitchFamily="18" charset="0"/>
                </a:rPr>
                <a:t> </a:t>
              </a:r>
            </a:p>
          </p:txBody>
        </p:sp>
        <p:sp>
          <p:nvSpPr>
            <p:cNvPr id="44" name="Text Box 2" descr="P1TB47#y1">
              <a:extLst>
                <a:ext uri="{FF2B5EF4-FFF2-40B4-BE49-F238E27FC236}">
                  <a16:creationId xmlns:a16="http://schemas.microsoft.com/office/drawing/2014/main" id="{4B21E82A-6A9F-A4CA-67EB-75BA5FD37F44}"/>
                </a:ext>
              </a:extLst>
            </p:cNvPr>
            <p:cNvSpPr txBox="1">
              <a:spLocks noChangeArrowheads="1"/>
            </p:cNvSpPr>
            <p:nvPr/>
          </p:nvSpPr>
          <p:spPr bwMode="auto">
            <a:xfrm>
              <a:off x="99402" y="7700153"/>
              <a:ext cx="2057400" cy="874644"/>
            </a:xfrm>
            <a:prstGeom prst="rect">
              <a:avLst/>
            </a:prstGeom>
            <a:solidFill>
              <a:srgbClr val="FFFFFF"/>
            </a:solidFill>
            <a:ln w="9525">
              <a:solidFill>
                <a:schemeClr val="tx1"/>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effectLst/>
                  <a:latin typeface="Times New Roman" panose="02020603050405020304" pitchFamily="18" charset="0"/>
                  <a:ea typeface="Times New Roman" panose="02020603050405020304" pitchFamily="18" charset="0"/>
                </a:rPr>
                <a:t>POS C (IN) 1 case</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a:effectLst/>
                  <a:latin typeface="Times New Roman" panose="02020603050405020304" pitchFamily="18" charset="0"/>
                  <a:ea typeface="Times New Roman" panose="02020603050405020304" pitchFamily="18" charset="0"/>
                </a:rPr>
                <a:t>Onset 7/9/23</a:t>
              </a:r>
            </a:p>
            <a:p>
              <a:pPr marL="0" marR="0">
                <a:spcBef>
                  <a:spcPts val="0"/>
                </a:spcBef>
                <a:spcAft>
                  <a:spcPts val="0"/>
                </a:spcAft>
              </a:pPr>
              <a:r>
                <a:rPr lang="en-US" sz="1200" b="1">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b="1">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p>
              <a:pPr marL="0" marR="0">
                <a:lnSpc>
                  <a:spcPct val="105000"/>
                </a:lnSpc>
                <a:spcBef>
                  <a:spcPts val="0"/>
                </a:spcBef>
                <a:spcAft>
                  <a:spcPts val="800"/>
                </a:spcAft>
              </a:pPr>
              <a:r>
                <a:rPr lang="en-US" sz="1200">
                  <a:effectLst/>
                  <a:latin typeface="Times New Roman" panose="02020603050405020304" pitchFamily="18" charset="0"/>
                  <a:ea typeface="Times New Roman" panose="02020603050405020304" pitchFamily="18" charset="0"/>
                </a:rPr>
                <a:t> </a:t>
              </a:r>
            </a:p>
            <a:p>
              <a:pPr marL="0" marR="0">
                <a:lnSpc>
                  <a:spcPct val="105000"/>
                </a:lnSpc>
                <a:spcBef>
                  <a:spcPts val="0"/>
                </a:spcBef>
                <a:spcAft>
                  <a:spcPts val="800"/>
                </a:spcAft>
              </a:pPr>
              <a:r>
                <a:rPr lang="en-US" sz="1200">
                  <a:effectLst/>
                  <a:latin typeface="Times New Roman" panose="02020603050405020304" pitchFamily="18" charset="0"/>
                  <a:ea typeface="Times New Roman" panose="02020603050405020304" pitchFamily="18" charset="0"/>
                </a:rPr>
                <a:t> </a:t>
              </a:r>
            </a:p>
          </p:txBody>
        </p:sp>
        <p:cxnSp>
          <p:nvCxnSpPr>
            <p:cNvPr id="45" name="Straight Arrow Connector 44">
              <a:extLst>
                <a:ext uri="{FF2B5EF4-FFF2-40B4-BE49-F238E27FC236}">
                  <a16:creationId xmlns:a16="http://schemas.microsoft.com/office/drawing/2014/main" id="{31AD19E5-6EE4-A7AE-81CE-58674DC78B50}"/>
                </a:ext>
              </a:extLst>
            </p:cNvPr>
            <p:cNvCxnSpPr>
              <a:stCxn id="44" idx="3"/>
              <a:endCxn id="40" idx="1"/>
            </p:cNvCxnSpPr>
            <p:nvPr/>
          </p:nvCxnSpPr>
          <p:spPr>
            <a:xfrm>
              <a:off x="2156802" y="8137475"/>
              <a:ext cx="818655" cy="24130"/>
            </a:xfrm>
            <a:prstGeom prst="straightConnector1">
              <a:avLst/>
            </a:prstGeom>
            <a:ln w="3175">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B93893E-72E6-F350-2A98-B575E82BA216}"/>
                </a:ext>
              </a:extLst>
            </p:cNvPr>
            <p:cNvCxnSpPr>
              <a:stCxn id="41" idx="3"/>
              <a:endCxn id="64" idx="1"/>
            </p:cNvCxnSpPr>
            <p:nvPr/>
          </p:nvCxnSpPr>
          <p:spPr>
            <a:xfrm>
              <a:off x="2149059" y="1544199"/>
              <a:ext cx="3590016" cy="16559"/>
            </a:xfrm>
            <a:prstGeom prst="straightConnector1">
              <a:avLst/>
            </a:prstGeom>
            <a:ln w="3175">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48" name="Text Box 2" descr="P1TB47#y1">
              <a:extLst>
                <a:ext uri="{FF2B5EF4-FFF2-40B4-BE49-F238E27FC236}">
                  <a16:creationId xmlns:a16="http://schemas.microsoft.com/office/drawing/2014/main" id="{AC08D7B1-50C0-5BF7-74A1-30BF3B72A568}"/>
                </a:ext>
              </a:extLst>
            </p:cNvPr>
            <p:cNvSpPr txBox="1">
              <a:spLocks noChangeArrowheads="1"/>
            </p:cNvSpPr>
            <p:nvPr/>
          </p:nvSpPr>
          <p:spPr bwMode="auto">
            <a:xfrm>
              <a:off x="6002693" y="7746894"/>
              <a:ext cx="2057400" cy="831905"/>
            </a:xfrm>
            <a:prstGeom prst="rect">
              <a:avLst/>
            </a:prstGeom>
            <a:solidFill>
              <a:srgbClr val="FFFFFF"/>
            </a:solidFill>
            <a:ln w="9525">
              <a:solidFill>
                <a:schemeClr val="tx1"/>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effectLst/>
                  <a:latin typeface="Times New Roman"/>
                  <a:ea typeface="Times New Roman" panose="02020603050405020304" pitchFamily="18" charset="0"/>
                  <a:cs typeface="Times New Roman"/>
                </a:rPr>
                <a:t>Distributor </a:t>
              </a:r>
              <a:r>
                <a:rPr lang="en-US" sz="1200" b="1">
                  <a:latin typeface="Times New Roman"/>
                  <a:ea typeface="Times New Roman" panose="02020603050405020304" pitchFamily="18" charset="0"/>
                  <a:cs typeface="Times New Roman"/>
                </a:rPr>
                <a:t>D</a:t>
              </a:r>
              <a:endParaRPr lang="en-US" sz="1200">
                <a:effectLst/>
                <a:latin typeface="Times New Roman"/>
                <a:ea typeface="Times New Roman" panose="02020603050405020304" pitchFamily="18" charset="0"/>
                <a:cs typeface="Times New Roman"/>
              </a:endParaRPr>
            </a:p>
            <a:p>
              <a:pPr marL="0" marR="0">
                <a:lnSpc>
                  <a:spcPct val="105000"/>
                </a:lnSpc>
                <a:spcBef>
                  <a:spcPts val="0"/>
                </a:spcBef>
                <a:spcAft>
                  <a:spcPts val="0"/>
                </a:spcAft>
              </a:pPr>
              <a:r>
                <a:rPr lang="en-US" sz="1200">
                  <a:effectLst/>
                  <a:latin typeface="Times New Roman"/>
                  <a:ea typeface="Times New Roman" panose="02020603050405020304" pitchFamily="18" charset="0"/>
                  <a:cs typeface="Times New Roman"/>
                </a:rPr>
                <a:t>AZ</a:t>
              </a:r>
            </a:p>
            <a:p>
              <a:pPr>
                <a:lnSpc>
                  <a:spcPct val="105000"/>
                </a:lnSpc>
              </a:pPr>
              <a:endParaRPr lang="en-US" sz="120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5000"/>
                </a:lnSpc>
              </a:pPr>
              <a:endParaRPr lang="en-US" sz="120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5000"/>
                </a:lnSpc>
              </a:pPr>
              <a:endParaRPr lang="en-US" sz="120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5000"/>
                </a:lnSpc>
              </a:pPr>
              <a:endParaRPr lang="en-US" sz="120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5000"/>
                </a:lnSpc>
              </a:pPr>
              <a:endParaRPr lang="en-US" sz="1200">
                <a:effectLst/>
                <a:latin typeface="Times New Roman" panose="02020603050405020304" pitchFamily="18" charset="0"/>
                <a:ea typeface="Times New Roman" panose="02020603050405020304" pitchFamily="18" charset="0"/>
              </a:endParaRPr>
            </a:p>
          </p:txBody>
        </p:sp>
        <p:cxnSp>
          <p:nvCxnSpPr>
            <p:cNvPr id="49" name="Straight Arrow Connector 48">
              <a:extLst>
                <a:ext uri="{FF2B5EF4-FFF2-40B4-BE49-F238E27FC236}">
                  <a16:creationId xmlns:a16="http://schemas.microsoft.com/office/drawing/2014/main" id="{44A0DEC7-B17E-24DD-1024-824731A45735}"/>
                </a:ext>
              </a:extLst>
            </p:cNvPr>
            <p:cNvCxnSpPr>
              <a:stCxn id="40" idx="3"/>
              <a:endCxn id="48" idx="1"/>
            </p:cNvCxnSpPr>
            <p:nvPr/>
          </p:nvCxnSpPr>
          <p:spPr>
            <a:xfrm>
              <a:off x="5032857" y="8161605"/>
              <a:ext cx="969836" cy="1242"/>
            </a:xfrm>
            <a:prstGeom prst="straightConnector1">
              <a:avLst/>
            </a:prstGeom>
            <a:ln w="3175">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50" name="Text Box 2" descr="P1TB47#y1">
              <a:extLst>
                <a:ext uri="{FF2B5EF4-FFF2-40B4-BE49-F238E27FC236}">
                  <a16:creationId xmlns:a16="http://schemas.microsoft.com/office/drawing/2014/main" id="{D2384B23-249F-FABC-1CAE-28F111CCBBC2}"/>
                </a:ext>
              </a:extLst>
            </p:cNvPr>
            <p:cNvSpPr txBox="1">
              <a:spLocks noChangeArrowheads="1"/>
            </p:cNvSpPr>
            <p:nvPr/>
          </p:nvSpPr>
          <p:spPr bwMode="auto">
            <a:xfrm>
              <a:off x="12104259" y="4338495"/>
              <a:ext cx="2057400" cy="836875"/>
            </a:xfrm>
            <a:prstGeom prst="rect">
              <a:avLst/>
            </a:prstGeom>
            <a:solidFill>
              <a:srgbClr val="FFFFFF"/>
            </a:solidFill>
            <a:ln w="9525">
              <a:solidFill>
                <a:schemeClr val="tx1"/>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effectLst/>
                  <a:latin typeface="Times New Roman" panose="02020603050405020304" pitchFamily="18" charset="0"/>
                  <a:ea typeface="Times New Roman" panose="02020603050405020304" pitchFamily="18" charset="0"/>
                </a:rPr>
                <a:t>Grower C</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a:effectLst/>
                  <a:latin typeface="Times New Roman" panose="02020603050405020304" pitchFamily="18" charset="0"/>
                  <a:ea typeface="Calibri" panose="020F0502020204030204" pitchFamily="34" charset="0"/>
                </a:rPr>
                <a:t>IN</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a:effectLst/>
                  <a:latin typeface="Times New Roman" panose="02020603050405020304" pitchFamily="18" charset="0"/>
                  <a:ea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a:effectLst/>
                  <a:latin typeface="Times New Roman" panose="02020603050405020304" pitchFamily="18" charset="0"/>
                  <a:ea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a:effectLst/>
                  <a:latin typeface="Times New Roman" panose="02020603050405020304" pitchFamily="18" charset="0"/>
                  <a:ea typeface="Times New Roman" panose="02020603050405020304" pitchFamily="18" charset="0"/>
                </a:rPr>
                <a:t> </a:t>
              </a:r>
            </a:p>
            <a:p>
              <a:pPr marL="0" marR="0">
                <a:lnSpc>
                  <a:spcPct val="105000"/>
                </a:lnSpc>
                <a:spcBef>
                  <a:spcPts val="0"/>
                </a:spcBef>
                <a:spcAft>
                  <a:spcPts val="800"/>
                </a:spcAft>
              </a:pPr>
              <a:r>
                <a:rPr lang="en-US" sz="1200">
                  <a:effectLst/>
                  <a:latin typeface="Times New Roman" panose="02020603050405020304" pitchFamily="18" charset="0"/>
                  <a:ea typeface="Times New Roman" panose="02020603050405020304" pitchFamily="18" charset="0"/>
                </a:rPr>
                <a:t> </a:t>
              </a:r>
            </a:p>
          </p:txBody>
        </p:sp>
        <p:sp>
          <p:nvSpPr>
            <p:cNvPr id="51" name="Text Box 2" descr="P1TB47#y1">
              <a:extLst>
                <a:ext uri="{FF2B5EF4-FFF2-40B4-BE49-F238E27FC236}">
                  <a16:creationId xmlns:a16="http://schemas.microsoft.com/office/drawing/2014/main" id="{CA4CCC28-F1C4-DCBD-2E6C-1FA262B880A4}"/>
                </a:ext>
              </a:extLst>
            </p:cNvPr>
            <p:cNvSpPr txBox="1">
              <a:spLocks noChangeArrowheads="1"/>
            </p:cNvSpPr>
            <p:nvPr/>
          </p:nvSpPr>
          <p:spPr bwMode="auto">
            <a:xfrm>
              <a:off x="5741351" y="4311253"/>
              <a:ext cx="2057400" cy="811033"/>
            </a:xfrm>
            <a:prstGeom prst="rect">
              <a:avLst/>
            </a:prstGeom>
            <a:solidFill>
              <a:srgbClr val="FFFFFF"/>
            </a:solidFill>
            <a:ln w="9525">
              <a:solidFill>
                <a:schemeClr val="tx1"/>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effectLst/>
                  <a:latin typeface="Times New Roman"/>
                  <a:ea typeface="Times New Roman" panose="02020603050405020304" pitchFamily="18" charset="0"/>
                  <a:cs typeface="Times New Roman"/>
                </a:rPr>
                <a:t>Distributor </a:t>
              </a:r>
              <a:r>
                <a:rPr lang="en-US" sz="1200" b="1">
                  <a:latin typeface="Times New Roman"/>
                  <a:ea typeface="Times New Roman" panose="02020603050405020304" pitchFamily="18" charset="0"/>
                  <a:cs typeface="Times New Roman"/>
                </a:rPr>
                <a:t>B</a:t>
              </a:r>
              <a:endParaRPr lang="en-US" sz="1200">
                <a:effectLst/>
                <a:latin typeface="Times New Roman"/>
                <a:ea typeface="Times New Roman" panose="02020603050405020304" pitchFamily="18" charset="0"/>
                <a:cs typeface="Times New Roman"/>
              </a:endParaRPr>
            </a:p>
            <a:p>
              <a:pPr marL="0" marR="0">
                <a:spcBef>
                  <a:spcPts val="0"/>
                </a:spcBef>
                <a:spcAft>
                  <a:spcPts val="0"/>
                </a:spcAft>
              </a:pPr>
              <a:r>
                <a:rPr lang="en-US" sz="1200">
                  <a:effectLst/>
                  <a:latin typeface="Times New Roman"/>
                  <a:ea typeface="Calibri" panose="020F0502020204030204" pitchFamily="34" charset="0"/>
                  <a:cs typeface="Times New Roman"/>
                </a:rPr>
                <a:t>IN</a:t>
              </a:r>
              <a:endParaRPr lang="en-US" sz="1200">
                <a:effectLst/>
                <a:latin typeface="Times New Roman"/>
                <a:ea typeface="Times New Roman" panose="02020603050405020304" pitchFamily="18" charset="0"/>
                <a:cs typeface="Times New Roman"/>
              </a:endParaRPr>
            </a:p>
            <a:p>
              <a:pPr marL="0" marR="0">
                <a:spcBef>
                  <a:spcPts val="0"/>
                </a:spcBef>
                <a:spcAft>
                  <a:spcPts val="0"/>
                </a:spcAft>
              </a:pP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200">
                <a:effectLst/>
                <a:latin typeface="Times New Roman" panose="02020603050405020304" pitchFamily="18" charset="0"/>
                <a:ea typeface="Times New Roman" panose="02020603050405020304" pitchFamily="18" charset="0"/>
              </a:endParaRPr>
            </a:p>
            <a:p>
              <a:pPr marL="0" marR="0">
                <a:lnSpc>
                  <a:spcPct val="105000"/>
                </a:lnSpc>
                <a:spcBef>
                  <a:spcPts val="0"/>
                </a:spcBef>
                <a:spcAft>
                  <a:spcPts val="800"/>
                </a:spcAft>
              </a:pPr>
              <a:endParaRPr lang="en-US" sz="1200">
                <a:effectLst/>
                <a:latin typeface="Times New Roman" panose="02020603050405020304" pitchFamily="18" charset="0"/>
                <a:ea typeface="Times New Roman" panose="02020603050405020304" pitchFamily="18" charset="0"/>
              </a:endParaRPr>
            </a:p>
          </p:txBody>
        </p:sp>
        <p:cxnSp>
          <p:nvCxnSpPr>
            <p:cNvPr id="52" name="Straight Arrow Connector 51">
              <a:extLst>
                <a:ext uri="{FF2B5EF4-FFF2-40B4-BE49-F238E27FC236}">
                  <a16:creationId xmlns:a16="http://schemas.microsoft.com/office/drawing/2014/main" id="{C754102A-C26A-0468-C93C-BA3714E41C78}"/>
                </a:ext>
              </a:extLst>
            </p:cNvPr>
            <p:cNvCxnSpPr>
              <a:cxnSpLocks/>
              <a:stCxn id="43" idx="3"/>
              <a:endCxn id="51" idx="1"/>
            </p:cNvCxnSpPr>
            <p:nvPr/>
          </p:nvCxnSpPr>
          <p:spPr>
            <a:xfrm>
              <a:off x="2149057" y="4651873"/>
              <a:ext cx="3592294" cy="64897"/>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1BC230E2-05CA-0463-D6C9-6CEB99E0C027}"/>
                </a:ext>
              </a:extLst>
            </p:cNvPr>
            <p:cNvCxnSpPr>
              <a:stCxn id="51" idx="3"/>
              <a:endCxn id="50" idx="1"/>
            </p:cNvCxnSpPr>
            <p:nvPr/>
          </p:nvCxnSpPr>
          <p:spPr>
            <a:xfrm>
              <a:off x="7798751" y="4716770"/>
              <a:ext cx="4305509" cy="40164"/>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Text Box 2" descr="P1TB47#y1">
              <a:extLst>
                <a:ext uri="{FF2B5EF4-FFF2-40B4-BE49-F238E27FC236}">
                  <a16:creationId xmlns:a16="http://schemas.microsoft.com/office/drawing/2014/main" id="{171C79A9-39E6-F9EF-0E6D-3BDE155E8B45}"/>
                </a:ext>
              </a:extLst>
            </p:cNvPr>
            <p:cNvSpPr txBox="1">
              <a:spLocks noChangeArrowheads="1"/>
            </p:cNvSpPr>
            <p:nvPr/>
          </p:nvSpPr>
          <p:spPr bwMode="auto">
            <a:xfrm>
              <a:off x="5741350" y="2905407"/>
              <a:ext cx="2057400" cy="702697"/>
            </a:xfrm>
            <a:prstGeom prst="rect">
              <a:avLst/>
            </a:prstGeom>
            <a:solidFill>
              <a:srgbClr val="FFFFFF"/>
            </a:solidFill>
            <a:ln w="9525">
              <a:solidFill>
                <a:schemeClr val="tx1"/>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effectLst/>
                  <a:latin typeface="Times New Roman" panose="02020603050405020304" pitchFamily="18" charset="0"/>
                  <a:ea typeface="Times New Roman" panose="02020603050405020304" pitchFamily="18" charset="0"/>
                </a:rPr>
                <a:t>Packing House A</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a:effectLst/>
                  <a:latin typeface="Times New Roman" panose="02020603050405020304" pitchFamily="18" charset="0"/>
                  <a:ea typeface="Times New Roman" panose="02020603050405020304" pitchFamily="18" charset="0"/>
                </a:rPr>
                <a:t>IN</a:t>
              </a:r>
            </a:p>
            <a:p>
              <a:pPr marL="0" marR="0">
                <a:spcBef>
                  <a:spcPts val="0"/>
                </a:spcBef>
                <a:spcAft>
                  <a:spcPts val="0"/>
                </a:spcAft>
              </a:pPr>
              <a:r>
                <a:rPr lang="en-US" sz="1200">
                  <a:effectLst/>
                  <a:latin typeface="Times New Roman" panose="02020603050405020304" pitchFamily="18" charset="0"/>
                  <a:ea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a:effectLst/>
                  <a:latin typeface="Times New Roman" panose="02020603050405020304" pitchFamily="18" charset="0"/>
                  <a:ea typeface="Times New Roman" panose="02020603050405020304" pitchFamily="18" charset="0"/>
                </a:rPr>
                <a:t> </a:t>
              </a:r>
            </a:p>
            <a:p>
              <a:pPr marL="0" marR="0">
                <a:lnSpc>
                  <a:spcPct val="105000"/>
                </a:lnSpc>
                <a:spcBef>
                  <a:spcPts val="0"/>
                </a:spcBef>
                <a:spcAft>
                  <a:spcPts val="800"/>
                </a:spcAft>
              </a:pPr>
              <a:r>
                <a:rPr lang="en-US" sz="1200">
                  <a:effectLst/>
                  <a:latin typeface="Times New Roman" panose="02020603050405020304" pitchFamily="18" charset="0"/>
                  <a:ea typeface="Times New Roman" panose="02020603050405020304" pitchFamily="18" charset="0"/>
                </a:rPr>
                <a:t> </a:t>
              </a:r>
            </a:p>
          </p:txBody>
        </p:sp>
        <p:cxnSp>
          <p:nvCxnSpPr>
            <p:cNvPr id="55" name="Straight Arrow Connector 54">
              <a:extLst>
                <a:ext uri="{FF2B5EF4-FFF2-40B4-BE49-F238E27FC236}">
                  <a16:creationId xmlns:a16="http://schemas.microsoft.com/office/drawing/2014/main" id="{3B16FDF2-F1A7-850A-EC3F-390CCCE93B19}"/>
                </a:ext>
              </a:extLst>
            </p:cNvPr>
            <p:cNvCxnSpPr>
              <a:stCxn id="54" idx="3"/>
              <a:endCxn id="46" idx="1"/>
            </p:cNvCxnSpPr>
            <p:nvPr/>
          </p:nvCxnSpPr>
          <p:spPr>
            <a:xfrm>
              <a:off x="7798750" y="3256755"/>
              <a:ext cx="4267205" cy="29289"/>
            </a:xfrm>
            <a:prstGeom prst="straightConnector1">
              <a:avLst/>
            </a:prstGeom>
            <a:ln w="3175">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56" name="Text Box 2" descr="P1TB47#y1">
              <a:extLst>
                <a:ext uri="{FF2B5EF4-FFF2-40B4-BE49-F238E27FC236}">
                  <a16:creationId xmlns:a16="http://schemas.microsoft.com/office/drawing/2014/main" id="{30E9EBFA-83B5-731C-C004-AC0BE02488A5}"/>
                </a:ext>
              </a:extLst>
            </p:cNvPr>
            <p:cNvSpPr txBox="1">
              <a:spLocks noChangeArrowheads="1"/>
            </p:cNvSpPr>
            <p:nvPr/>
          </p:nvSpPr>
          <p:spPr bwMode="auto">
            <a:xfrm>
              <a:off x="12104259" y="6924773"/>
              <a:ext cx="2055495" cy="691765"/>
            </a:xfrm>
            <a:prstGeom prst="rect">
              <a:avLst/>
            </a:prstGeom>
            <a:solidFill>
              <a:srgbClr val="FFFFFF"/>
            </a:solidFill>
            <a:ln w="9525">
              <a:solidFill>
                <a:sysClr val="windowText" lastClr="000000"/>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effectLst/>
                  <a:latin typeface="Times New Roman" panose="02020603050405020304" pitchFamily="18" charset="0"/>
                  <a:ea typeface="Times New Roman" panose="02020603050405020304" pitchFamily="18" charset="0"/>
                </a:rPr>
                <a:t>Grower E</a:t>
              </a:r>
              <a:endParaRPr lang="en-US" sz="1200">
                <a:effectLst/>
                <a:latin typeface="Times New Roman" panose="02020603050405020304" pitchFamily="18" charset="0"/>
                <a:ea typeface="Times New Roman" panose="02020603050405020304" pitchFamily="18" charset="0"/>
              </a:endParaRPr>
            </a:p>
            <a:p>
              <a:pPr marL="0" marR="0">
                <a:lnSpc>
                  <a:spcPct val="105000"/>
                </a:lnSpc>
                <a:spcBef>
                  <a:spcPts val="0"/>
                </a:spcBef>
                <a:spcAft>
                  <a:spcPts val="0"/>
                </a:spcAft>
              </a:pPr>
              <a:r>
                <a:rPr lang="en-US" sz="1200">
                  <a:effectLst/>
                  <a:latin typeface="Times New Roman" panose="02020603050405020304" pitchFamily="18" charset="0"/>
                  <a:ea typeface="Times New Roman" panose="02020603050405020304" pitchFamily="18" charset="0"/>
                </a:rPr>
                <a:t>AZ</a:t>
              </a:r>
            </a:p>
          </p:txBody>
        </p:sp>
        <p:sp>
          <p:nvSpPr>
            <p:cNvPr id="57" name="Text Box 2" descr="P1TB47#y1">
              <a:extLst>
                <a:ext uri="{FF2B5EF4-FFF2-40B4-BE49-F238E27FC236}">
                  <a16:creationId xmlns:a16="http://schemas.microsoft.com/office/drawing/2014/main" id="{755F9A66-2B30-8A8A-7A4D-8CA8A369781A}"/>
                </a:ext>
              </a:extLst>
            </p:cNvPr>
            <p:cNvSpPr txBox="1">
              <a:spLocks noChangeArrowheads="1"/>
            </p:cNvSpPr>
            <p:nvPr/>
          </p:nvSpPr>
          <p:spPr bwMode="auto">
            <a:xfrm>
              <a:off x="12104259" y="6048139"/>
              <a:ext cx="2055495" cy="699717"/>
            </a:xfrm>
            <a:prstGeom prst="rect">
              <a:avLst/>
            </a:prstGeom>
            <a:solidFill>
              <a:srgbClr val="FFFFFF"/>
            </a:solidFill>
            <a:ln w="9525">
              <a:solidFill>
                <a:sysClr val="windowText" lastClr="000000"/>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effectLst/>
                  <a:latin typeface="Times New Roman" panose="02020603050405020304" pitchFamily="18" charset="0"/>
                  <a:ea typeface="Times New Roman" panose="02020603050405020304" pitchFamily="18" charset="0"/>
                </a:rPr>
                <a:t>Grower D</a:t>
              </a:r>
              <a:endParaRPr lang="en-US" sz="1200">
                <a:effectLst/>
                <a:latin typeface="Times New Roman" panose="02020603050405020304" pitchFamily="18" charset="0"/>
                <a:ea typeface="Times New Roman" panose="02020603050405020304" pitchFamily="18" charset="0"/>
              </a:endParaRPr>
            </a:p>
            <a:p>
              <a:pPr marL="0" marR="0">
                <a:lnSpc>
                  <a:spcPct val="105000"/>
                </a:lnSpc>
                <a:spcBef>
                  <a:spcPts val="0"/>
                </a:spcBef>
                <a:spcAft>
                  <a:spcPts val="0"/>
                </a:spcAft>
              </a:pPr>
              <a:r>
                <a:rPr lang="en-US" sz="1200">
                  <a:effectLst/>
                  <a:latin typeface="Times New Roman" panose="02020603050405020304" pitchFamily="18" charset="0"/>
                  <a:ea typeface="Times New Roman" panose="02020603050405020304" pitchFamily="18" charset="0"/>
                </a:rPr>
                <a:t>AZ</a:t>
              </a:r>
            </a:p>
          </p:txBody>
        </p:sp>
        <p:sp>
          <p:nvSpPr>
            <p:cNvPr id="58" name="Text Box 2" descr="P1TB47#y1">
              <a:extLst>
                <a:ext uri="{FF2B5EF4-FFF2-40B4-BE49-F238E27FC236}">
                  <a16:creationId xmlns:a16="http://schemas.microsoft.com/office/drawing/2014/main" id="{C57EAA52-49E6-1A99-B4F3-958F8ECBFDAE}"/>
                </a:ext>
              </a:extLst>
            </p:cNvPr>
            <p:cNvSpPr txBox="1">
              <a:spLocks noChangeArrowheads="1"/>
            </p:cNvSpPr>
            <p:nvPr/>
          </p:nvSpPr>
          <p:spPr bwMode="auto">
            <a:xfrm>
              <a:off x="12065956" y="7746894"/>
              <a:ext cx="2055495" cy="713025"/>
            </a:xfrm>
            <a:prstGeom prst="rect">
              <a:avLst/>
            </a:prstGeom>
            <a:solidFill>
              <a:srgbClr val="FFFFFF"/>
            </a:solidFill>
            <a:ln w="9525">
              <a:solidFill>
                <a:sysClr val="windowText" lastClr="000000"/>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effectLst/>
                  <a:latin typeface="Times New Roman" panose="02020603050405020304" pitchFamily="18" charset="0"/>
                  <a:ea typeface="Times New Roman" panose="02020603050405020304" pitchFamily="18" charset="0"/>
                </a:rPr>
                <a:t>Grower F</a:t>
              </a:r>
              <a:endParaRPr lang="en-US" sz="1200">
                <a:effectLst/>
                <a:latin typeface="Times New Roman" panose="02020603050405020304" pitchFamily="18" charset="0"/>
                <a:ea typeface="Times New Roman" panose="02020603050405020304" pitchFamily="18" charset="0"/>
              </a:endParaRPr>
            </a:p>
            <a:p>
              <a:pPr marL="0" marR="0">
                <a:lnSpc>
                  <a:spcPct val="105000"/>
                </a:lnSpc>
                <a:spcBef>
                  <a:spcPts val="0"/>
                </a:spcBef>
                <a:spcAft>
                  <a:spcPts val="0"/>
                </a:spcAft>
              </a:pPr>
              <a:r>
                <a:rPr lang="en-US" sz="1200">
                  <a:effectLst/>
                  <a:latin typeface="Times New Roman" panose="02020603050405020304" pitchFamily="18" charset="0"/>
                  <a:ea typeface="Times New Roman" panose="02020603050405020304" pitchFamily="18" charset="0"/>
                </a:rPr>
                <a:t>AZ</a:t>
              </a:r>
            </a:p>
            <a:p>
              <a:pPr marL="0" marR="0">
                <a:lnSpc>
                  <a:spcPct val="105000"/>
                </a:lnSpc>
                <a:spcBef>
                  <a:spcPts val="0"/>
                </a:spcBef>
                <a:spcAft>
                  <a:spcPts val="0"/>
                </a:spcAft>
              </a:pPr>
              <a:r>
                <a:rPr lang="en-US" sz="1200">
                  <a:effectLst/>
                  <a:latin typeface="Times New Roman" panose="02020603050405020304" pitchFamily="18" charset="0"/>
                  <a:ea typeface="Times New Roman" panose="02020603050405020304" pitchFamily="18" charset="0"/>
                </a:rPr>
                <a:t> </a:t>
              </a:r>
            </a:p>
          </p:txBody>
        </p:sp>
        <p:sp>
          <p:nvSpPr>
            <p:cNvPr id="59" name="Text Box 2" descr="P1TB47#y1">
              <a:extLst>
                <a:ext uri="{FF2B5EF4-FFF2-40B4-BE49-F238E27FC236}">
                  <a16:creationId xmlns:a16="http://schemas.microsoft.com/office/drawing/2014/main" id="{C659BACD-BD4D-22C4-C643-1F686344B2FE}"/>
                </a:ext>
              </a:extLst>
            </p:cNvPr>
            <p:cNvSpPr txBox="1">
              <a:spLocks noChangeArrowheads="1"/>
            </p:cNvSpPr>
            <p:nvPr/>
          </p:nvSpPr>
          <p:spPr bwMode="auto">
            <a:xfrm>
              <a:off x="12065956" y="8715359"/>
              <a:ext cx="2055495" cy="908428"/>
            </a:xfrm>
            <a:prstGeom prst="rect">
              <a:avLst/>
            </a:prstGeom>
            <a:solidFill>
              <a:srgbClr val="FFFFFF"/>
            </a:solidFill>
            <a:ln w="9525">
              <a:solidFill>
                <a:sysClr val="windowText" lastClr="000000"/>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effectLst/>
                  <a:latin typeface="Times New Roman" panose="02020603050405020304" pitchFamily="18" charset="0"/>
                  <a:ea typeface="Times New Roman" panose="02020603050405020304" pitchFamily="18" charset="0"/>
                </a:rPr>
                <a:t>Grower G</a:t>
              </a:r>
              <a:endParaRPr lang="en-US" sz="1200">
                <a:effectLst/>
                <a:latin typeface="Times New Roman" panose="02020603050405020304" pitchFamily="18" charset="0"/>
                <a:ea typeface="Times New Roman" panose="02020603050405020304" pitchFamily="18" charset="0"/>
              </a:endParaRPr>
            </a:p>
            <a:p>
              <a:pPr marL="0" marR="0">
                <a:lnSpc>
                  <a:spcPct val="105000"/>
                </a:lnSpc>
                <a:spcBef>
                  <a:spcPts val="0"/>
                </a:spcBef>
                <a:spcAft>
                  <a:spcPts val="0"/>
                </a:spcAft>
              </a:pPr>
              <a:r>
                <a:rPr lang="en-US" sz="1200">
                  <a:effectLst/>
                  <a:latin typeface="Times New Roman" panose="02020603050405020304" pitchFamily="18" charset="0"/>
                  <a:ea typeface="Times New Roman" panose="02020603050405020304" pitchFamily="18" charset="0"/>
                </a:rPr>
                <a:t>AZ </a:t>
              </a:r>
            </a:p>
          </p:txBody>
        </p:sp>
        <p:cxnSp>
          <p:nvCxnSpPr>
            <p:cNvPr id="60" name="Straight Arrow Connector 59">
              <a:extLst>
                <a:ext uri="{FF2B5EF4-FFF2-40B4-BE49-F238E27FC236}">
                  <a16:creationId xmlns:a16="http://schemas.microsoft.com/office/drawing/2014/main" id="{A68EF868-4A29-E148-2415-71834C557B99}"/>
                </a:ext>
              </a:extLst>
            </p:cNvPr>
            <p:cNvCxnSpPr>
              <a:stCxn id="48" idx="3"/>
              <a:endCxn id="57" idx="1"/>
            </p:cNvCxnSpPr>
            <p:nvPr/>
          </p:nvCxnSpPr>
          <p:spPr>
            <a:xfrm flipV="1">
              <a:off x="8060093" y="6397998"/>
              <a:ext cx="4044167" cy="1764849"/>
            </a:xfrm>
            <a:prstGeom prst="straightConnector1">
              <a:avLst/>
            </a:prstGeom>
            <a:ln w="3175">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EF424285-6D3E-8AA5-0EAC-76B29E7E8B9D}"/>
                </a:ext>
              </a:extLst>
            </p:cNvPr>
            <p:cNvCxnSpPr>
              <a:stCxn id="48" idx="3"/>
              <a:endCxn id="56" idx="1"/>
            </p:cNvCxnSpPr>
            <p:nvPr/>
          </p:nvCxnSpPr>
          <p:spPr>
            <a:xfrm flipV="1">
              <a:off x="8060093" y="7270655"/>
              <a:ext cx="4044167" cy="892192"/>
            </a:xfrm>
            <a:prstGeom prst="straightConnector1">
              <a:avLst/>
            </a:prstGeom>
            <a:ln w="3175">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FF8B96C2-6B55-77FE-6AB6-411AE19590BD}"/>
                </a:ext>
              </a:extLst>
            </p:cNvPr>
            <p:cNvCxnSpPr>
              <a:cxnSpLocks/>
              <a:stCxn id="48" idx="3"/>
              <a:endCxn id="58" idx="1"/>
            </p:cNvCxnSpPr>
            <p:nvPr/>
          </p:nvCxnSpPr>
          <p:spPr>
            <a:xfrm flipV="1">
              <a:off x="8060093" y="8103407"/>
              <a:ext cx="4005863" cy="59440"/>
            </a:xfrm>
            <a:prstGeom prst="straightConnector1">
              <a:avLst/>
            </a:prstGeom>
            <a:ln w="3175">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6EAE69EF-5E95-D2FE-68F9-C6D5F205CDBB}"/>
                </a:ext>
              </a:extLst>
            </p:cNvPr>
            <p:cNvCxnSpPr>
              <a:cxnSpLocks/>
              <a:stCxn id="48" idx="3"/>
              <a:endCxn id="59" idx="1"/>
            </p:cNvCxnSpPr>
            <p:nvPr/>
          </p:nvCxnSpPr>
          <p:spPr>
            <a:xfrm>
              <a:off x="8060093" y="8162847"/>
              <a:ext cx="4005863" cy="1006726"/>
            </a:xfrm>
            <a:prstGeom prst="straightConnector1">
              <a:avLst/>
            </a:prstGeom>
            <a:ln w="3175">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64" name="Text Box 2" descr="P1TB47#y1">
              <a:extLst>
                <a:ext uri="{FF2B5EF4-FFF2-40B4-BE49-F238E27FC236}">
                  <a16:creationId xmlns:a16="http://schemas.microsoft.com/office/drawing/2014/main" id="{0072F98A-BD1F-F066-D8EB-19D941B40DE4}"/>
                </a:ext>
              </a:extLst>
            </p:cNvPr>
            <p:cNvSpPr txBox="1">
              <a:spLocks noChangeArrowheads="1"/>
            </p:cNvSpPr>
            <p:nvPr/>
          </p:nvSpPr>
          <p:spPr bwMode="auto">
            <a:xfrm>
              <a:off x="12064051" y="1257350"/>
              <a:ext cx="2057400" cy="811033"/>
            </a:xfrm>
            <a:prstGeom prst="rect">
              <a:avLst/>
            </a:prstGeom>
            <a:solidFill>
              <a:srgbClr val="FFFFFF"/>
            </a:solidFill>
            <a:ln w="9525">
              <a:solidFill>
                <a:schemeClr val="tx1"/>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effectLst/>
                  <a:latin typeface="Times New Roman" panose="02020603050405020304" pitchFamily="18" charset="0"/>
                  <a:ea typeface="Times New Roman" panose="02020603050405020304" pitchFamily="18" charset="0"/>
                </a:rPr>
                <a:t>Grower B</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a:effectLst/>
                  <a:latin typeface="Times New Roman" panose="02020603050405020304" pitchFamily="18" charset="0"/>
                  <a:ea typeface="Times New Roman" panose="02020603050405020304" pitchFamily="18" charset="0"/>
                </a:rPr>
                <a:t>GA</a:t>
              </a:r>
            </a:p>
            <a:p>
              <a:pPr marL="0" marR="0">
                <a:lnSpc>
                  <a:spcPct val="105000"/>
                </a:lnSpc>
                <a:spcBef>
                  <a:spcPts val="0"/>
                </a:spcBef>
                <a:spcAft>
                  <a:spcPts val="800"/>
                </a:spcAft>
              </a:pPr>
              <a:r>
                <a:rPr lang="en-US" sz="1200">
                  <a:effectLst/>
                  <a:latin typeface="Times New Roman" panose="02020603050405020304" pitchFamily="18" charset="0"/>
                  <a:ea typeface="Times New Roman" panose="02020603050405020304" pitchFamily="18" charset="0"/>
                </a:rPr>
                <a:t>      </a:t>
              </a:r>
            </a:p>
            <a:p>
              <a:pPr marL="0" marR="0">
                <a:lnSpc>
                  <a:spcPct val="105000"/>
                </a:lnSpc>
                <a:spcBef>
                  <a:spcPts val="0"/>
                </a:spcBef>
                <a:spcAft>
                  <a:spcPts val="800"/>
                </a:spcAft>
              </a:pPr>
              <a:r>
                <a:rPr lang="en-US" sz="1200">
                  <a:effectLst/>
                  <a:latin typeface="Times New Roman" panose="02020603050405020304" pitchFamily="18" charset="0"/>
                  <a:ea typeface="Times New Roman" panose="02020603050405020304" pitchFamily="18" charset="0"/>
                </a:rPr>
                <a:t> </a:t>
              </a:r>
            </a:p>
          </p:txBody>
        </p:sp>
        <p:sp>
          <p:nvSpPr>
            <p:cNvPr id="46" name="Text Box 2" descr="P1TB47#y1">
              <a:extLst>
                <a:ext uri="{FF2B5EF4-FFF2-40B4-BE49-F238E27FC236}">
                  <a16:creationId xmlns:a16="http://schemas.microsoft.com/office/drawing/2014/main" id="{EC35DD6B-DB5D-0C41-1617-67AADB1C7EE5}"/>
                </a:ext>
              </a:extLst>
            </p:cNvPr>
            <p:cNvSpPr txBox="1">
              <a:spLocks noChangeArrowheads="1"/>
            </p:cNvSpPr>
            <p:nvPr/>
          </p:nvSpPr>
          <p:spPr bwMode="auto">
            <a:xfrm>
              <a:off x="12065955" y="2924259"/>
              <a:ext cx="2057400" cy="723569"/>
            </a:xfrm>
            <a:prstGeom prst="rect">
              <a:avLst/>
            </a:prstGeom>
            <a:solidFill>
              <a:srgbClr val="FFFFFF"/>
            </a:solidFill>
            <a:ln w="9525">
              <a:solidFill>
                <a:schemeClr val="tx1"/>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effectLst/>
                  <a:latin typeface="Times New Roman" panose="02020603050405020304" pitchFamily="18" charset="0"/>
                  <a:ea typeface="Times New Roman" panose="02020603050405020304" pitchFamily="18" charset="0"/>
                </a:rPr>
                <a:t>Grower W</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a:effectLst/>
                  <a:latin typeface="Times New Roman" panose="02020603050405020304" pitchFamily="18" charset="0"/>
                  <a:ea typeface="Times New Roman" panose="02020603050405020304" pitchFamily="18" charset="0"/>
                </a:rPr>
                <a:t>IN</a:t>
              </a:r>
            </a:p>
            <a:p>
              <a:pPr marL="0" marR="0">
                <a:spcBef>
                  <a:spcPts val="0"/>
                </a:spcBef>
                <a:spcAft>
                  <a:spcPts val="0"/>
                </a:spcAft>
              </a:pPr>
              <a:r>
                <a:rPr lang="en-US" sz="1200">
                  <a:effectLst/>
                  <a:latin typeface="Times New Roman" panose="02020603050405020304" pitchFamily="18" charset="0"/>
                  <a:ea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a:effectLst/>
                  <a:latin typeface="Times New Roman" panose="02020603050405020304" pitchFamily="18" charset="0"/>
                  <a:ea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a:effectLst/>
                  <a:latin typeface="Times New Roman" panose="02020603050405020304" pitchFamily="18" charset="0"/>
                  <a:ea typeface="Times New Roman" panose="02020603050405020304" pitchFamily="18" charset="0"/>
                </a:rPr>
                <a:t> </a:t>
              </a:r>
            </a:p>
            <a:p>
              <a:pPr marL="0" marR="0">
                <a:lnSpc>
                  <a:spcPct val="105000"/>
                </a:lnSpc>
                <a:spcBef>
                  <a:spcPts val="0"/>
                </a:spcBef>
                <a:spcAft>
                  <a:spcPts val="800"/>
                </a:spcAft>
              </a:pPr>
              <a:r>
                <a:rPr lang="en-US" sz="1200">
                  <a:effectLst/>
                  <a:latin typeface="Times New Roman" panose="02020603050405020304" pitchFamily="18" charset="0"/>
                  <a:ea typeface="Times New Roman" panose="02020603050405020304" pitchFamily="18" charset="0"/>
                </a:rPr>
                <a:t> </a:t>
              </a:r>
            </a:p>
          </p:txBody>
        </p:sp>
      </p:grpSp>
      <p:sp>
        <p:nvSpPr>
          <p:cNvPr id="39" name="Oval 38">
            <a:extLst>
              <a:ext uri="{FF2B5EF4-FFF2-40B4-BE49-F238E27FC236}">
                <a16:creationId xmlns:a16="http://schemas.microsoft.com/office/drawing/2014/main" id="{151CB5C8-9E65-7FA4-F829-54CACEBAE86F}"/>
              </a:ext>
            </a:extLst>
          </p:cNvPr>
          <p:cNvSpPr/>
          <p:nvPr/>
        </p:nvSpPr>
        <p:spPr>
          <a:xfrm>
            <a:off x="9741287" y="2070316"/>
            <a:ext cx="2140404" cy="1927146"/>
          </a:xfrm>
          <a:prstGeom prst="ellipse">
            <a:avLst/>
          </a:prstGeom>
          <a:noFill/>
          <a:ln w="76200">
            <a:solidFill>
              <a:schemeClr val="accent5">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 Box 2" descr="P1TB47#y1">
            <a:extLst>
              <a:ext uri="{FF2B5EF4-FFF2-40B4-BE49-F238E27FC236}">
                <a16:creationId xmlns:a16="http://schemas.microsoft.com/office/drawing/2014/main" id="{7743C44C-E34B-626A-A78B-D95200974E50}"/>
              </a:ext>
            </a:extLst>
          </p:cNvPr>
          <p:cNvSpPr txBox="1">
            <a:spLocks noChangeArrowheads="1"/>
          </p:cNvSpPr>
          <p:nvPr/>
        </p:nvSpPr>
        <p:spPr bwMode="auto">
          <a:xfrm>
            <a:off x="4904565" y="1409331"/>
            <a:ext cx="1640927" cy="459672"/>
          </a:xfrm>
          <a:prstGeom prst="rect">
            <a:avLst/>
          </a:prstGeom>
          <a:solidFill>
            <a:srgbClr val="FFFFFF"/>
          </a:solidFill>
          <a:ln w="9525">
            <a:solidFill>
              <a:schemeClr val="tx1"/>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a:effectLst/>
                <a:latin typeface="Times New Roman"/>
                <a:ea typeface="Times New Roman" panose="02020603050405020304" pitchFamily="18" charset="0"/>
                <a:cs typeface="Times New Roman"/>
              </a:rPr>
              <a:t>Distributor A</a:t>
            </a:r>
            <a:endParaRPr lang="en-US" sz="1200">
              <a:effectLst/>
              <a:latin typeface="Times New Roman"/>
              <a:ea typeface="Times New Roman" panose="02020603050405020304" pitchFamily="18" charset="0"/>
              <a:cs typeface="Times New Roman"/>
            </a:endParaRPr>
          </a:p>
          <a:p>
            <a:pPr marL="0" marR="0">
              <a:spcBef>
                <a:spcPts val="0"/>
              </a:spcBef>
              <a:spcAft>
                <a:spcPts val="0"/>
              </a:spcAft>
            </a:pPr>
            <a:r>
              <a:rPr lang="en-US" sz="1200">
                <a:latin typeface="Calibri"/>
                <a:ea typeface="Times New Roman" panose="02020603050405020304" pitchFamily="18" charset="0"/>
                <a:cs typeface="Times New Roman"/>
              </a:rPr>
              <a:t>GA</a:t>
            </a:r>
            <a:endParaRPr lang="en-US" sz="1200">
              <a:effectLst/>
              <a:latin typeface="Calibri"/>
              <a:ea typeface="Times New Roman" panose="02020603050405020304" pitchFamily="18" charset="0"/>
              <a:cs typeface="Times New Roman"/>
            </a:endParaRPr>
          </a:p>
          <a:p>
            <a:pPr marL="0" marR="0">
              <a:spcBef>
                <a:spcPts val="0"/>
              </a:spcBef>
              <a:spcAft>
                <a:spcPts val="0"/>
              </a:spcAft>
            </a:pP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20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200">
              <a:effectLst/>
              <a:latin typeface="Times New Roman" panose="02020603050405020304" pitchFamily="18" charset="0"/>
              <a:ea typeface="Times New Roman" panose="02020603050405020304" pitchFamily="18" charset="0"/>
            </a:endParaRPr>
          </a:p>
          <a:p>
            <a:pPr marL="0" marR="0">
              <a:lnSpc>
                <a:spcPct val="105000"/>
              </a:lnSpc>
              <a:spcBef>
                <a:spcPts val="0"/>
              </a:spcBef>
              <a:spcAft>
                <a:spcPts val="800"/>
              </a:spcAft>
            </a:pPr>
            <a:endParaRPr lang="en-US" sz="1200">
              <a:effectLst/>
              <a:latin typeface="Times New Roman" panose="02020603050405020304" pitchFamily="18" charset="0"/>
              <a:ea typeface="Times New Roman" panose="02020603050405020304" pitchFamily="18" charset="0"/>
            </a:endParaRPr>
          </a:p>
        </p:txBody>
      </p:sp>
      <p:cxnSp>
        <p:nvCxnSpPr>
          <p:cNvPr id="7" name="Straight Arrow Connector 6">
            <a:extLst>
              <a:ext uri="{FF2B5EF4-FFF2-40B4-BE49-F238E27FC236}">
                <a16:creationId xmlns:a16="http://schemas.microsoft.com/office/drawing/2014/main" id="{4FBD29DE-E4F9-831A-191E-6389E4300C4B}"/>
              </a:ext>
            </a:extLst>
          </p:cNvPr>
          <p:cNvCxnSpPr/>
          <p:nvPr/>
        </p:nvCxnSpPr>
        <p:spPr>
          <a:xfrm>
            <a:off x="6555137" y="1660480"/>
            <a:ext cx="3403408" cy="16600"/>
          </a:xfrm>
          <a:prstGeom prst="straightConnector1">
            <a:avLst/>
          </a:prstGeom>
          <a:ln w="3175">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0788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grass, outdoor, plant&#10;&#10;Description automatically generated">
            <a:extLst>
              <a:ext uri="{FF2B5EF4-FFF2-40B4-BE49-F238E27FC236}">
                <a16:creationId xmlns:a16="http://schemas.microsoft.com/office/drawing/2014/main" id="{16037DFD-3792-4E6E-9596-A6BB72EA17A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57798" y="693985"/>
            <a:ext cx="7306272" cy="5779552"/>
          </a:xfrm>
          <a:prstGeom prst="rect">
            <a:avLst/>
          </a:prstGeom>
        </p:spPr>
      </p:pic>
      <p:sp>
        <p:nvSpPr>
          <p:cNvPr id="27" name="Rectangle 26">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271E09DC-F1A9-4D5C-B137-DB03797278AF}"/>
              </a:ext>
            </a:extLst>
          </p:cNvPr>
          <p:cNvSpPr>
            <a:spLocks noGrp="1"/>
          </p:cNvSpPr>
          <p:nvPr>
            <p:ph type="title"/>
          </p:nvPr>
        </p:nvSpPr>
        <p:spPr>
          <a:xfrm>
            <a:off x="674237" y="914400"/>
            <a:ext cx="3657600" cy="2887579"/>
          </a:xfrm>
        </p:spPr>
        <p:txBody>
          <a:bodyPr vert="horz" lIns="91440" tIns="45720" rIns="91440" bIns="45720" rtlCol="0" anchor="b">
            <a:normAutofit fontScale="90000"/>
          </a:bodyPr>
          <a:lstStyle/>
          <a:p>
            <a:pPr algn="ctr" defTabSz="914400">
              <a:lnSpc>
                <a:spcPct val="90000"/>
              </a:lnSpc>
            </a:pPr>
            <a:r>
              <a:rPr lang="en-US" sz="4800" b="1" kern="1200" dirty="0">
                <a:solidFill>
                  <a:srgbClr val="FFFFFF"/>
                </a:solidFill>
                <a:latin typeface="+mj-lt"/>
                <a:ea typeface="+mj-ea"/>
                <a:cs typeface="+mj-cs"/>
              </a:rPr>
              <a:t>Relative Outbreak Locations:  </a:t>
            </a:r>
            <a:br>
              <a:rPr lang="en-US" sz="4800" b="1" kern="1200" dirty="0">
                <a:solidFill>
                  <a:srgbClr val="FFFFFF"/>
                </a:solidFill>
                <a:latin typeface="+mj-lt"/>
                <a:ea typeface="+mj-ea"/>
                <a:cs typeface="+mj-cs"/>
              </a:rPr>
            </a:br>
            <a:r>
              <a:rPr lang="en-US" sz="4800" b="1" kern="1200" dirty="0">
                <a:solidFill>
                  <a:srgbClr val="FFFFFF"/>
                </a:solidFill>
                <a:latin typeface="+mj-lt"/>
                <a:ea typeface="+mj-ea"/>
                <a:cs typeface="+mj-cs"/>
              </a:rPr>
              <a:t>2012 - 2020 – 2022-2023</a:t>
            </a:r>
          </a:p>
        </p:txBody>
      </p:sp>
      <p:cxnSp>
        <p:nvCxnSpPr>
          <p:cNvPr id="29" name="Straight Connector 28">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86BEC9CD-387E-4D0C-A661-81C195A5464C}"/>
              </a:ext>
            </a:extLst>
          </p:cNvPr>
          <p:cNvSpPr/>
          <p:nvPr/>
        </p:nvSpPr>
        <p:spPr>
          <a:xfrm>
            <a:off x="8439651" y="1773141"/>
            <a:ext cx="465221" cy="472670"/>
          </a:xfrm>
          <a:prstGeom prst="roundRect">
            <a:avLst/>
          </a:prstGeom>
          <a:noFill/>
          <a:ln w="57150"/>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prstClr val="white"/>
              </a:solidFill>
              <a:effectLst/>
              <a:uLnTx/>
              <a:uFillTx/>
              <a:latin typeface="Calibri"/>
              <a:ea typeface="+mn-ea"/>
              <a:cs typeface="+mn-cs"/>
            </a:endParaRPr>
          </a:p>
        </p:txBody>
      </p:sp>
      <p:sp>
        <p:nvSpPr>
          <p:cNvPr id="9" name="Oval 8">
            <a:extLst>
              <a:ext uri="{FF2B5EF4-FFF2-40B4-BE49-F238E27FC236}">
                <a16:creationId xmlns:a16="http://schemas.microsoft.com/office/drawing/2014/main" id="{4303AFB5-C0A2-40A0-AB54-960DC6B35879}"/>
              </a:ext>
            </a:extLst>
          </p:cNvPr>
          <p:cNvSpPr/>
          <p:nvPr/>
        </p:nvSpPr>
        <p:spPr>
          <a:xfrm>
            <a:off x="8371603" y="2462118"/>
            <a:ext cx="256674" cy="272716"/>
          </a:xfrm>
          <a:prstGeom prst="ellipse">
            <a:avLst/>
          </a:prstGeom>
          <a:noFill/>
          <a:ln w="57150"/>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white"/>
              </a:solidFill>
              <a:effectLst/>
              <a:uLnTx/>
              <a:uFillTx/>
              <a:latin typeface="Calibri"/>
              <a:ea typeface="+mn-ea"/>
              <a:cs typeface="+mn-cs"/>
            </a:endParaRPr>
          </a:p>
        </p:txBody>
      </p:sp>
      <p:sp>
        <p:nvSpPr>
          <p:cNvPr id="5" name="Isosceles Triangle 4">
            <a:extLst>
              <a:ext uri="{FF2B5EF4-FFF2-40B4-BE49-F238E27FC236}">
                <a16:creationId xmlns:a16="http://schemas.microsoft.com/office/drawing/2014/main" id="{EF58A1FD-101A-4185-9848-71BAC84F059D}"/>
              </a:ext>
            </a:extLst>
          </p:cNvPr>
          <p:cNvSpPr/>
          <p:nvPr/>
        </p:nvSpPr>
        <p:spPr>
          <a:xfrm>
            <a:off x="7375294" y="5652884"/>
            <a:ext cx="465222" cy="304798"/>
          </a:xfrm>
          <a:prstGeom prst="triangle">
            <a:avLst/>
          </a:prstGeom>
          <a:noFill/>
          <a:ln w="57150"/>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9771DD31-2A1D-46B5-B461-51E80C2334C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77809" y="5727031"/>
            <a:ext cx="777307" cy="266723"/>
          </a:xfrm>
          <a:prstGeom prst="rect">
            <a:avLst/>
          </a:prstGeom>
        </p:spPr>
      </p:pic>
      <p:sp>
        <p:nvSpPr>
          <p:cNvPr id="8" name="TextBox 7">
            <a:extLst>
              <a:ext uri="{FF2B5EF4-FFF2-40B4-BE49-F238E27FC236}">
                <a16:creationId xmlns:a16="http://schemas.microsoft.com/office/drawing/2014/main" id="{818EC6FA-8EB3-4033-B97D-BD30FBC6B342}"/>
              </a:ext>
            </a:extLst>
          </p:cNvPr>
          <p:cNvSpPr txBox="1"/>
          <p:nvPr/>
        </p:nvSpPr>
        <p:spPr>
          <a:xfrm>
            <a:off x="11134227" y="5957682"/>
            <a:ext cx="86904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a:ea typeface="+mn-ea"/>
                <a:cs typeface="+mn-cs"/>
              </a:rPr>
              <a:t>6 Miles</a:t>
            </a:r>
          </a:p>
        </p:txBody>
      </p:sp>
      <p:sp>
        <p:nvSpPr>
          <p:cNvPr id="17" name="Arrow: Right 16">
            <a:extLst>
              <a:ext uri="{FF2B5EF4-FFF2-40B4-BE49-F238E27FC236}">
                <a16:creationId xmlns:a16="http://schemas.microsoft.com/office/drawing/2014/main" id="{0AE6D920-37B6-469A-A96D-CA7A00CA7345}"/>
              </a:ext>
            </a:extLst>
          </p:cNvPr>
          <p:cNvSpPr/>
          <p:nvPr/>
        </p:nvSpPr>
        <p:spPr>
          <a:xfrm>
            <a:off x="6525523" y="1529671"/>
            <a:ext cx="1796143" cy="93244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Arrow: Right 10">
            <a:extLst>
              <a:ext uri="{FF2B5EF4-FFF2-40B4-BE49-F238E27FC236}">
                <a16:creationId xmlns:a16="http://schemas.microsoft.com/office/drawing/2014/main" id="{1B9E45BE-768C-4132-BED0-2B713A44D3B9}"/>
              </a:ext>
            </a:extLst>
          </p:cNvPr>
          <p:cNvSpPr/>
          <p:nvPr/>
        </p:nvSpPr>
        <p:spPr>
          <a:xfrm>
            <a:off x="5518356" y="5339058"/>
            <a:ext cx="1796143" cy="93244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F7BFCAA9-42EE-4B94-ACDF-066B9F87A91E}"/>
              </a:ext>
            </a:extLst>
          </p:cNvPr>
          <p:cNvSpPr txBox="1"/>
          <p:nvPr/>
        </p:nvSpPr>
        <p:spPr>
          <a:xfrm>
            <a:off x="5762740" y="5512893"/>
            <a:ext cx="10182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Calibri"/>
                <a:ea typeface="+mn-ea"/>
                <a:cs typeface="+mn-cs"/>
              </a:rPr>
              <a:t>2012</a:t>
            </a:r>
          </a:p>
        </p:txBody>
      </p:sp>
      <p:sp>
        <p:nvSpPr>
          <p:cNvPr id="13" name="TextBox 12">
            <a:extLst>
              <a:ext uri="{FF2B5EF4-FFF2-40B4-BE49-F238E27FC236}">
                <a16:creationId xmlns:a16="http://schemas.microsoft.com/office/drawing/2014/main" id="{FE40DCEA-645E-4160-AF70-358F876FD446}"/>
              </a:ext>
            </a:extLst>
          </p:cNvPr>
          <p:cNvSpPr txBox="1"/>
          <p:nvPr/>
        </p:nvSpPr>
        <p:spPr>
          <a:xfrm>
            <a:off x="6525523" y="1809421"/>
            <a:ext cx="151996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a:ea typeface="+mn-ea"/>
                <a:cs typeface="+mn-cs"/>
              </a:rPr>
              <a:t>2022 &amp; 2023</a:t>
            </a:r>
          </a:p>
        </p:txBody>
      </p:sp>
      <p:sp>
        <p:nvSpPr>
          <p:cNvPr id="12" name="Arrow: Left 11">
            <a:extLst>
              <a:ext uri="{FF2B5EF4-FFF2-40B4-BE49-F238E27FC236}">
                <a16:creationId xmlns:a16="http://schemas.microsoft.com/office/drawing/2014/main" id="{97F4BB6F-46B6-47C4-A8AC-A6B65394CE3A}"/>
              </a:ext>
            </a:extLst>
          </p:cNvPr>
          <p:cNvSpPr/>
          <p:nvPr/>
        </p:nvSpPr>
        <p:spPr>
          <a:xfrm>
            <a:off x="8904872" y="2163047"/>
            <a:ext cx="1677921" cy="870858"/>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03BC8F71-EF18-455A-B4B6-6E92EE74EC62}"/>
              </a:ext>
            </a:extLst>
          </p:cNvPr>
          <p:cNvSpPr txBox="1"/>
          <p:nvPr/>
        </p:nvSpPr>
        <p:spPr>
          <a:xfrm>
            <a:off x="9415745" y="2306088"/>
            <a:ext cx="10182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Calibri"/>
                <a:ea typeface="+mn-ea"/>
                <a:cs typeface="+mn-cs"/>
              </a:rPr>
              <a:t>2020</a:t>
            </a:r>
          </a:p>
        </p:txBody>
      </p:sp>
    </p:spTree>
    <p:extLst>
      <p:ext uri="{BB962C8B-B14F-4D97-AF65-F5344CB8AC3E}">
        <p14:creationId xmlns:p14="http://schemas.microsoft.com/office/powerpoint/2010/main" val="3658677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91B16-EA42-9CD6-B79E-6C72DE02FC1C}"/>
              </a:ext>
            </a:extLst>
          </p:cNvPr>
          <p:cNvSpPr>
            <a:spLocks noGrp="1"/>
          </p:cNvSpPr>
          <p:nvPr>
            <p:ph type="title"/>
          </p:nvPr>
        </p:nvSpPr>
        <p:spPr>
          <a:xfrm>
            <a:off x="148855" y="583033"/>
            <a:ext cx="10551113" cy="732348"/>
          </a:xfrm>
        </p:spPr>
        <p:txBody>
          <a:bodyPr/>
          <a:lstStyle/>
          <a:p>
            <a:r>
              <a:rPr lang="en-US" sz="4000" dirty="0"/>
              <a:t>Indiana Melon Outbreaks Overview</a:t>
            </a:r>
            <a:endParaRPr lang="en-US" dirty="0"/>
          </a:p>
        </p:txBody>
      </p:sp>
      <p:graphicFrame>
        <p:nvGraphicFramePr>
          <p:cNvPr id="4" name="Table 4">
            <a:extLst>
              <a:ext uri="{FF2B5EF4-FFF2-40B4-BE49-F238E27FC236}">
                <a16:creationId xmlns:a16="http://schemas.microsoft.com/office/drawing/2014/main" id="{414FE2FD-E808-4971-81DD-89FEC1E6FB60}"/>
              </a:ext>
            </a:extLst>
          </p:cNvPr>
          <p:cNvGraphicFramePr>
            <a:graphicFrameLocks noGrp="1"/>
          </p:cNvGraphicFramePr>
          <p:nvPr>
            <p:ph idx="1"/>
            <p:extLst>
              <p:ext uri="{D42A27DB-BD31-4B8C-83A1-F6EECF244321}">
                <p14:modId xmlns:p14="http://schemas.microsoft.com/office/powerpoint/2010/main" val="3225218660"/>
              </p:ext>
            </p:extLst>
          </p:nvPr>
        </p:nvGraphicFramePr>
        <p:xfrm>
          <a:off x="148855" y="1315381"/>
          <a:ext cx="11647724" cy="5108930"/>
        </p:xfrm>
        <a:graphic>
          <a:graphicData uri="http://schemas.openxmlformats.org/drawingml/2006/table">
            <a:tbl>
              <a:tblPr firstRow="1" bandRow="1">
                <a:tableStyleId>{5C22544A-7EE6-4342-B048-85BDC9FD1C3A}</a:tableStyleId>
              </a:tblPr>
              <a:tblGrid>
                <a:gridCol w="1860698">
                  <a:extLst>
                    <a:ext uri="{9D8B030D-6E8A-4147-A177-3AD203B41FA5}">
                      <a16:colId xmlns:a16="http://schemas.microsoft.com/office/drawing/2014/main" val="3102094999"/>
                    </a:ext>
                  </a:extLst>
                </a:gridCol>
                <a:gridCol w="2654374">
                  <a:extLst>
                    <a:ext uri="{9D8B030D-6E8A-4147-A177-3AD203B41FA5}">
                      <a16:colId xmlns:a16="http://schemas.microsoft.com/office/drawing/2014/main" val="1524774053"/>
                    </a:ext>
                  </a:extLst>
                </a:gridCol>
                <a:gridCol w="2289766">
                  <a:extLst>
                    <a:ext uri="{9D8B030D-6E8A-4147-A177-3AD203B41FA5}">
                      <a16:colId xmlns:a16="http://schemas.microsoft.com/office/drawing/2014/main" val="3457359704"/>
                    </a:ext>
                  </a:extLst>
                </a:gridCol>
                <a:gridCol w="2328530">
                  <a:extLst>
                    <a:ext uri="{9D8B030D-6E8A-4147-A177-3AD203B41FA5}">
                      <a16:colId xmlns:a16="http://schemas.microsoft.com/office/drawing/2014/main" val="1290890906"/>
                    </a:ext>
                  </a:extLst>
                </a:gridCol>
                <a:gridCol w="2514356">
                  <a:extLst>
                    <a:ext uri="{9D8B030D-6E8A-4147-A177-3AD203B41FA5}">
                      <a16:colId xmlns:a16="http://schemas.microsoft.com/office/drawing/2014/main" val="706699786"/>
                    </a:ext>
                  </a:extLst>
                </a:gridCol>
              </a:tblGrid>
              <a:tr h="452866">
                <a:tc>
                  <a:txBody>
                    <a:bodyPr/>
                    <a:lstStyle/>
                    <a:p>
                      <a:endParaRPr lang="en-US"/>
                    </a:p>
                  </a:txBody>
                  <a:tcPr/>
                </a:tc>
                <a:tc>
                  <a:txBody>
                    <a:bodyPr/>
                    <a:lstStyle/>
                    <a:p>
                      <a:r>
                        <a:rPr lang="en-US" sz="2400" dirty="0"/>
                        <a:t>2012 Typhimurium </a:t>
                      </a:r>
                    </a:p>
                    <a:p>
                      <a:r>
                        <a:rPr lang="en-US" sz="2400" dirty="0"/>
                        <a:t>&amp; Newport</a:t>
                      </a:r>
                    </a:p>
                  </a:txBody>
                  <a:tcPr/>
                </a:tc>
                <a:tc>
                  <a:txBody>
                    <a:bodyPr/>
                    <a:lstStyle/>
                    <a:p>
                      <a:r>
                        <a:rPr lang="en-US" sz="2400" dirty="0"/>
                        <a:t>2020 Newport</a:t>
                      </a:r>
                    </a:p>
                  </a:txBody>
                  <a:tcPr/>
                </a:tc>
                <a:tc>
                  <a:txBody>
                    <a:bodyPr/>
                    <a:lstStyle/>
                    <a:p>
                      <a:r>
                        <a:rPr lang="en-US" sz="2400" dirty="0"/>
                        <a:t>2022 Typhimurium</a:t>
                      </a:r>
                    </a:p>
                  </a:txBody>
                  <a:tcPr/>
                </a:tc>
                <a:tc>
                  <a:txBody>
                    <a:bodyPr/>
                    <a:lstStyle/>
                    <a:p>
                      <a:r>
                        <a:rPr lang="en-US" sz="2400" dirty="0"/>
                        <a:t>2023 Newport</a:t>
                      </a:r>
                    </a:p>
                  </a:txBody>
                  <a:tcPr/>
                </a:tc>
                <a:extLst>
                  <a:ext uri="{0D108BD9-81ED-4DB2-BD59-A6C34878D82A}">
                    <a16:rowId xmlns:a16="http://schemas.microsoft.com/office/drawing/2014/main" val="2240753632"/>
                  </a:ext>
                </a:extLst>
              </a:tr>
              <a:tr h="1491004">
                <a:tc>
                  <a:txBody>
                    <a:bodyPr/>
                    <a:lstStyle/>
                    <a:p>
                      <a:r>
                        <a:rPr lang="en-US" sz="2000" dirty="0"/>
                        <a:t>Positive Samples</a:t>
                      </a:r>
                    </a:p>
                  </a:txBody>
                  <a:tcPr/>
                </a:tc>
                <a:tc>
                  <a:txBody>
                    <a:bodyPr/>
                    <a:lstStyle/>
                    <a:p>
                      <a:r>
                        <a:rPr lang="en-US" sz="2000" dirty="0"/>
                        <a:t>Multiple matches to outbreak strains (PFGE)</a:t>
                      </a:r>
                    </a:p>
                  </a:txBody>
                  <a:tcPr/>
                </a:tc>
                <a:tc>
                  <a:txBody>
                    <a:bodyPr/>
                    <a:lstStyle/>
                    <a:p>
                      <a:r>
                        <a:rPr lang="en-US" sz="2000"/>
                        <a:t>No match to outbreak but recovered </a:t>
                      </a:r>
                      <a:r>
                        <a:rPr lang="en-US" sz="2000" err="1"/>
                        <a:t>Typh</a:t>
                      </a:r>
                      <a:r>
                        <a:rPr lang="en-US" sz="2000"/>
                        <a:t>. REP</a:t>
                      </a:r>
                    </a:p>
                  </a:txBody>
                  <a:tcPr/>
                </a:tc>
                <a:tc>
                  <a:txBody>
                    <a:bodyPr/>
                    <a:lstStyle/>
                    <a:p>
                      <a:r>
                        <a:rPr lang="en-US" sz="2000" dirty="0"/>
                        <a:t>Match outbreak strain (</a:t>
                      </a:r>
                      <a:r>
                        <a:rPr lang="en-US" sz="2000" dirty="0" err="1"/>
                        <a:t>Typh</a:t>
                      </a:r>
                      <a:r>
                        <a:rPr lang="en-US" sz="2000" dirty="0"/>
                        <a:t>.) &amp; Newport REP</a:t>
                      </a:r>
                    </a:p>
                    <a:p>
                      <a:pPr marL="0" marR="0" lvl="0" indent="0" algn="l" defTabSz="609570" rtl="0" eaLnBrk="1" fontAlgn="auto" latinLnBrk="0" hangingPunct="1">
                        <a:lnSpc>
                          <a:spcPct val="100000"/>
                        </a:lnSpc>
                        <a:spcBef>
                          <a:spcPts val="0"/>
                        </a:spcBef>
                        <a:spcAft>
                          <a:spcPts val="0"/>
                        </a:spcAft>
                        <a:buClrTx/>
                        <a:buSzTx/>
                        <a:buFontTx/>
                        <a:buNone/>
                        <a:tabLst/>
                        <a:defRPr/>
                      </a:pPr>
                      <a:r>
                        <a:rPr lang="en-US" sz="2000" dirty="0"/>
                        <a:t>Public Land Samples</a:t>
                      </a:r>
                    </a:p>
                  </a:txBody>
                  <a:tcPr/>
                </a:tc>
                <a:tc>
                  <a:txBody>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lang="en-US" sz="2000" dirty="0"/>
                        <a:t>Multiple matches to outbreak strain (Newport)&amp; </a:t>
                      </a:r>
                      <a:r>
                        <a:rPr lang="en-US" sz="2000" dirty="0" err="1"/>
                        <a:t>Typh</a:t>
                      </a:r>
                      <a:r>
                        <a:rPr lang="en-US" sz="2000" dirty="0"/>
                        <a:t>. REP</a:t>
                      </a:r>
                    </a:p>
                    <a:p>
                      <a:pPr marL="0" marR="0" lvl="0" indent="0" algn="l" defTabSz="609570" rtl="0" eaLnBrk="1" fontAlgn="auto" latinLnBrk="0" hangingPunct="1">
                        <a:lnSpc>
                          <a:spcPct val="100000"/>
                        </a:lnSpc>
                        <a:spcBef>
                          <a:spcPts val="0"/>
                        </a:spcBef>
                        <a:spcAft>
                          <a:spcPts val="0"/>
                        </a:spcAft>
                        <a:buClrTx/>
                        <a:buSzTx/>
                        <a:buFontTx/>
                        <a:buNone/>
                        <a:tabLst/>
                        <a:defRPr/>
                      </a:pPr>
                      <a:r>
                        <a:rPr lang="en-US" sz="2000" dirty="0"/>
                        <a:t>Public Land Samples</a:t>
                      </a:r>
                    </a:p>
                  </a:txBody>
                  <a:tcPr/>
                </a:tc>
                <a:extLst>
                  <a:ext uri="{0D108BD9-81ED-4DB2-BD59-A6C34878D82A}">
                    <a16:rowId xmlns:a16="http://schemas.microsoft.com/office/drawing/2014/main" val="3588746283"/>
                  </a:ext>
                </a:extLst>
              </a:tr>
              <a:tr h="438530">
                <a:tc>
                  <a:txBody>
                    <a:bodyPr/>
                    <a:lstStyle/>
                    <a:p>
                      <a:r>
                        <a:rPr lang="en-US" sz="2000"/>
                        <a:t>Firm Actions</a:t>
                      </a:r>
                    </a:p>
                  </a:txBody>
                  <a:tcPr/>
                </a:tc>
                <a:tc>
                  <a:txBody>
                    <a:bodyPr/>
                    <a:lstStyle/>
                    <a:p>
                      <a:r>
                        <a:rPr lang="en-US" sz="2000"/>
                        <a:t>Recall</a:t>
                      </a:r>
                    </a:p>
                  </a:txBody>
                  <a:tcPr/>
                </a:tc>
                <a:tc>
                  <a:txBody>
                    <a:bodyPr/>
                    <a:lstStyle/>
                    <a:p>
                      <a:r>
                        <a:rPr lang="en-US" sz="2000"/>
                        <a:t>None</a:t>
                      </a:r>
                    </a:p>
                  </a:txBody>
                  <a:tcPr/>
                </a:tc>
                <a:tc>
                  <a:txBody>
                    <a:bodyPr/>
                    <a:lstStyle/>
                    <a:p>
                      <a:r>
                        <a:rPr lang="en-US" sz="2000"/>
                        <a:t>None</a:t>
                      </a:r>
                    </a:p>
                  </a:txBody>
                  <a:tcPr/>
                </a:tc>
                <a:tc>
                  <a:txBody>
                    <a:bodyPr/>
                    <a:lstStyle/>
                    <a:p>
                      <a:r>
                        <a:rPr lang="en-US" sz="2000"/>
                        <a:t>None</a:t>
                      </a:r>
                    </a:p>
                  </a:txBody>
                  <a:tcPr/>
                </a:tc>
                <a:extLst>
                  <a:ext uri="{0D108BD9-81ED-4DB2-BD59-A6C34878D82A}">
                    <a16:rowId xmlns:a16="http://schemas.microsoft.com/office/drawing/2014/main" val="3700834505"/>
                  </a:ext>
                </a:extLst>
              </a:tr>
              <a:tr h="918455">
                <a:tc>
                  <a:txBody>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lang="en-US" sz="2000"/>
                        <a:t>FDA Actions/ </a:t>
                      </a:r>
                      <a:r>
                        <a:rPr lang="en-US" sz="2000">
                          <a:solidFill>
                            <a:srgbClr val="0070C0"/>
                          </a:solidFill>
                        </a:rPr>
                        <a:t>CDC Actions</a:t>
                      </a:r>
                    </a:p>
                    <a:p>
                      <a:endParaRPr lang="en-US" sz="2000"/>
                    </a:p>
                  </a:txBody>
                  <a:tcPr/>
                </a:tc>
                <a:tc>
                  <a:txBody>
                    <a:bodyPr/>
                    <a:lstStyle/>
                    <a:p>
                      <a:pPr lvl="0"/>
                      <a:r>
                        <a:rPr lang="en-US" sz="2000" dirty="0"/>
                        <a:t>Warning Letter</a:t>
                      </a:r>
                    </a:p>
                    <a:p>
                      <a:pPr lvl="0"/>
                      <a:r>
                        <a:rPr lang="en-US" sz="2000" dirty="0"/>
                        <a:t>Environmental Assessment</a:t>
                      </a:r>
                    </a:p>
                  </a:txBody>
                  <a:tcPr/>
                </a:tc>
                <a:tc>
                  <a:txBody>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lang="en-US" sz="2000">
                          <a:solidFill>
                            <a:srgbClr val="0070C0"/>
                          </a:solidFill>
                        </a:rPr>
                        <a:t>Enhanced surveillance</a:t>
                      </a:r>
                    </a:p>
                    <a:p>
                      <a:endParaRPr lang="en-US" sz="2000"/>
                    </a:p>
                  </a:txBody>
                  <a:tcPr/>
                </a:tc>
                <a:tc>
                  <a:txBody>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lang="en-US" sz="2000" dirty="0"/>
                        <a:t>OIR</a:t>
                      </a:r>
                    </a:p>
                    <a:p>
                      <a:pPr marL="0" marR="0" lvl="0" indent="0" algn="l" defTabSz="609570" rtl="0" eaLnBrk="1" fontAlgn="auto" latinLnBrk="0" hangingPunct="1">
                        <a:lnSpc>
                          <a:spcPct val="100000"/>
                        </a:lnSpc>
                        <a:spcBef>
                          <a:spcPts val="0"/>
                        </a:spcBef>
                        <a:spcAft>
                          <a:spcPts val="0"/>
                        </a:spcAft>
                        <a:buClrTx/>
                        <a:buSzTx/>
                        <a:buFontTx/>
                        <a:buNone/>
                        <a:tabLst/>
                        <a:defRPr/>
                      </a:pPr>
                      <a:r>
                        <a:rPr lang="en-US" sz="2000" dirty="0">
                          <a:solidFill>
                            <a:srgbClr val="0070C0"/>
                          </a:solidFill>
                        </a:rPr>
                        <a:t>REP strain designation</a:t>
                      </a:r>
                      <a:endParaRPr lang="en-US" sz="2000" dirty="0"/>
                    </a:p>
                  </a:txBody>
                  <a:tcPr/>
                </a:tc>
                <a:tc>
                  <a:txBody>
                    <a:bodyPr/>
                    <a:lstStyle/>
                    <a:p>
                      <a:r>
                        <a:rPr lang="en-US" sz="2000" dirty="0"/>
                        <a:t>Pending</a:t>
                      </a:r>
                    </a:p>
                  </a:txBody>
                  <a:tcPr/>
                </a:tc>
                <a:extLst>
                  <a:ext uri="{0D108BD9-81ED-4DB2-BD59-A6C34878D82A}">
                    <a16:rowId xmlns:a16="http://schemas.microsoft.com/office/drawing/2014/main" val="893052080"/>
                  </a:ext>
                </a:extLst>
              </a:tr>
              <a:tr h="1350596">
                <a:tc>
                  <a:txBody>
                    <a:bodyPr/>
                    <a:lstStyle/>
                    <a:p>
                      <a:r>
                        <a:rPr lang="en-US" sz="2000" dirty="0"/>
                        <a:t>Contamination</a:t>
                      </a:r>
                    </a:p>
                  </a:txBody>
                  <a:tcPr/>
                </a:tc>
                <a:tc>
                  <a:txBody>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lang="en-US" sz="2000" dirty="0"/>
                        <a:t>Likely originated at field level</a:t>
                      </a:r>
                    </a:p>
                  </a:txBody>
                  <a:tcPr/>
                </a:tc>
                <a:tc>
                  <a:txBody>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latin typeface="+mn-lt"/>
                          <a:ea typeface="+mn-ea"/>
                          <a:cs typeface="+mn-cs"/>
                        </a:rPr>
                        <a:t>Likely source farm &amp; packing environment</a:t>
                      </a:r>
                      <a:endParaRPr lang="en-US" sz="2000" dirty="0"/>
                    </a:p>
                  </a:txBody>
                  <a:tcPr/>
                </a:tc>
                <a:tc>
                  <a:txBody>
                    <a:bodyPr/>
                    <a:lstStyle/>
                    <a:p>
                      <a:r>
                        <a:rPr lang="en-US" sz="2000"/>
                        <a:t>Unable to verify harvesting practices</a:t>
                      </a:r>
                    </a:p>
                  </a:txBody>
                  <a:tcPr/>
                </a:tc>
                <a:tc>
                  <a:txBody>
                    <a:bodyPr/>
                    <a:lstStyle/>
                    <a:p>
                      <a:r>
                        <a:rPr lang="en-US" sz="2000" dirty="0"/>
                        <a:t>Likely originated at field level</a:t>
                      </a:r>
                    </a:p>
                  </a:txBody>
                  <a:tcPr/>
                </a:tc>
                <a:extLst>
                  <a:ext uri="{0D108BD9-81ED-4DB2-BD59-A6C34878D82A}">
                    <a16:rowId xmlns:a16="http://schemas.microsoft.com/office/drawing/2014/main" val="4202129327"/>
                  </a:ext>
                </a:extLst>
              </a:tr>
            </a:tbl>
          </a:graphicData>
        </a:graphic>
      </p:graphicFrame>
    </p:spTree>
    <p:extLst>
      <p:ext uri="{BB962C8B-B14F-4D97-AF65-F5344CB8AC3E}">
        <p14:creationId xmlns:p14="http://schemas.microsoft.com/office/powerpoint/2010/main" val="2383645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CD3E5-A554-698D-1AB6-4F2BE309E223}"/>
              </a:ext>
            </a:extLst>
          </p:cNvPr>
          <p:cNvSpPr>
            <a:spLocks noGrp="1"/>
          </p:cNvSpPr>
          <p:nvPr>
            <p:ph type="title"/>
          </p:nvPr>
        </p:nvSpPr>
        <p:spPr/>
        <p:txBody>
          <a:bodyPr/>
          <a:lstStyle/>
          <a:p>
            <a:r>
              <a:rPr lang="en-US" dirty="0"/>
              <a:t>Why is this happening?</a:t>
            </a:r>
          </a:p>
        </p:txBody>
      </p:sp>
      <p:graphicFrame>
        <p:nvGraphicFramePr>
          <p:cNvPr id="4" name="Content Placeholder 3">
            <a:extLst>
              <a:ext uri="{FF2B5EF4-FFF2-40B4-BE49-F238E27FC236}">
                <a16:creationId xmlns:a16="http://schemas.microsoft.com/office/drawing/2014/main" id="{8CA10743-DDF6-6708-0A23-927B3D34F473}"/>
              </a:ext>
            </a:extLst>
          </p:cNvPr>
          <p:cNvGraphicFramePr>
            <a:graphicFrameLocks noGrp="1"/>
          </p:cNvGraphicFramePr>
          <p:nvPr>
            <p:ph idx="1"/>
            <p:extLst>
              <p:ext uri="{D42A27DB-BD31-4B8C-83A1-F6EECF244321}">
                <p14:modId xmlns:p14="http://schemas.microsoft.com/office/powerpoint/2010/main" val="483572188"/>
              </p:ext>
            </p:extLst>
          </p:nvPr>
        </p:nvGraphicFramePr>
        <p:xfrm>
          <a:off x="276225" y="1417638"/>
          <a:ext cx="11501438" cy="4878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4192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 name="Group 89">
            <a:extLst>
              <a:ext uri="{FF2B5EF4-FFF2-40B4-BE49-F238E27FC236}">
                <a16:creationId xmlns:a16="http://schemas.microsoft.com/office/drawing/2014/main" id="{E4556D3F-F9E0-4DD4-A96F-6A8297B924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91" name="Color">
              <a:extLst>
                <a:ext uri="{FF2B5EF4-FFF2-40B4-BE49-F238E27FC236}">
                  <a16:creationId xmlns:a16="http://schemas.microsoft.com/office/drawing/2014/main" id="{86D4FF5D-6473-4BE3-A6EC-40CE250274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Color">
              <a:extLst>
                <a:ext uri="{FF2B5EF4-FFF2-40B4-BE49-F238E27FC236}">
                  <a16:creationId xmlns:a16="http://schemas.microsoft.com/office/drawing/2014/main" id="{993888FB-861F-4B4A-819C-BEB6D558A8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descr="Logo&#10;&#10;Description automatically generated">
            <a:extLst>
              <a:ext uri="{FF2B5EF4-FFF2-40B4-BE49-F238E27FC236}">
                <a16:creationId xmlns:a16="http://schemas.microsoft.com/office/drawing/2014/main" id="{2390886C-58EC-E57C-1D7C-06524648CC6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2"/>
          <a:stretch/>
        </p:blipFill>
        <p:spPr>
          <a:xfrm>
            <a:off x="6803647" y="1065276"/>
            <a:ext cx="4730214" cy="4727448"/>
          </a:xfrm>
          <a:prstGeom prst="rect">
            <a:avLst/>
          </a:prstGeom>
        </p:spPr>
      </p:pic>
      <p:grpSp>
        <p:nvGrpSpPr>
          <p:cNvPr id="105" name="Group 93">
            <a:extLst>
              <a:ext uri="{FF2B5EF4-FFF2-40B4-BE49-F238E27FC236}">
                <a16:creationId xmlns:a16="http://schemas.microsoft.com/office/drawing/2014/main" id="{65EABBED-2B80-4B13-A7A8-1D34C4A027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95" name="Freeform: Shape 94">
              <a:extLst>
                <a:ext uri="{FF2B5EF4-FFF2-40B4-BE49-F238E27FC236}">
                  <a16:creationId xmlns:a16="http://schemas.microsoft.com/office/drawing/2014/main" id="{73A7A746-A7C1-443C-9B24-406D22245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Shape 95">
              <a:extLst>
                <a:ext uri="{FF2B5EF4-FFF2-40B4-BE49-F238E27FC236}">
                  <a16:creationId xmlns:a16="http://schemas.microsoft.com/office/drawing/2014/main" id="{1D71425D-6031-4121-BA40-815DACCD0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67A43343-A25B-49D5-9967-D5647ADF70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Shape 97">
              <a:extLst>
                <a:ext uri="{FF2B5EF4-FFF2-40B4-BE49-F238E27FC236}">
                  <a16:creationId xmlns:a16="http://schemas.microsoft.com/office/drawing/2014/main" id="{F066E434-22B6-48A1-BC19-A80163E819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Shape 98">
              <a:extLst>
                <a:ext uri="{FF2B5EF4-FFF2-40B4-BE49-F238E27FC236}">
                  <a16:creationId xmlns:a16="http://schemas.microsoft.com/office/drawing/2014/main" id="{35470CE2-E5F8-489C-84E9-775AE8D3E3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Freeform: Shape 99">
              <a:extLst>
                <a:ext uri="{FF2B5EF4-FFF2-40B4-BE49-F238E27FC236}">
                  <a16:creationId xmlns:a16="http://schemas.microsoft.com/office/drawing/2014/main" id="{12435DD6-F0FB-492A-9267-CE09EC2C5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Shape 100">
              <a:extLst>
                <a:ext uri="{FF2B5EF4-FFF2-40B4-BE49-F238E27FC236}">
                  <a16:creationId xmlns:a16="http://schemas.microsoft.com/office/drawing/2014/main" id="{5B17117C-64EA-4B8B-9DDC-D10E947C4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8778C059-3B5B-CB3F-5751-8AFACE6E0CC2}"/>
              </a:ext>
            </a:extLst>
          </p:cNvPr>
          <p:cNvSpPr>
            <a:spLocks noGrp="1"/>
          </p:cNvSpPr>
          <p:nvPr>
            <p:ph type="title"/>
          </p:nvPr>
        </p:nvSpPr>
        <p:spPr>
          <a:xfrm>
            <a:off x="789708" y="1014574"/>
            <a:ext cx="5633531" cy="2226769"/>
          </a:xfrm>
        </p:spPr>
        <p:txBody>
          <a:bodyPr vert="horz" lIns="91440" tIns="45720" rIns="91440" bIns="45720" rtlCol="0" anchor="ctr">
            <a:normAutofit/>
          </a:bodyPr>
          <a:lstStyle/>
          <a:p>
            <a:pPr defTabSz="914400">
              <a:lnSpc>
                <a:spcPct val="90000"/>
              </a:lnSpc>
            </a:pPr>
            <a:r>
              <a:rPr lang="en-US" sz="4800">
                <a:solidFill>
                  <a:schemeClr val="bg1"/>
                </a:solidFill>
                <a:latin typeface="+mj-lt"/>
                <a:cs typeface="+mj-cs"/>
              </a:rPr>
              <a:t>Next Steps</a:t>
            </a:r>
          </a:p>
        </p:txBody>
      </p:sp>
    </p:spTree>
    <p:extLst>
      <p:ext uri="{BB962C8B-B14F-4D97-AF65-F5344CB8AC3E}">
        <p14:creationId xmlns:p14="http://schemas.microsoft.com/office/powerpoint/2010/main" val="982660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206D7D7-00D4-15CA-14CC-CE2C70ED5298}"/>
              </a:ext>
            </a:extLst>
          </p:cNvPr>
          <p:cNvSpPr>
            <a:spLocks noGrp="1"/>
          </p:cNvSpPr>
          <p:nvPr>
            <p:ph type="title"/>
          </p:nvPr>
        </p:nvSpPr>
        <p:spPr/>
        <p:txBody>
          <a:bodyPr/>
          <a:lstStyle/>
          <a:p>
            <a:r>
              <a:rPr lang="en-US"/>
              <a:t>Research</a:t>
            </a:r>
          </a:p>
        </p:txBody>
      </p:sp>
      <p:sp>
        <p:nvSpPr>
          <p:cNvPr id="10" name="Text Placeholder 9">
            <a:extLst>
              <a:ext uri="{FF2B5EF4-FFF2-40B4-BE49-F238E27FC236}">
                <a16:creationId xmlns:a16="http://schemas.microsoft.com/office/drawing/2014/main" id="{395BC2F3-CFCF-FD8A-ABA0-72E3760CECC8}"/>
              </a:ext>
            </a:extLst>
          </p:cNvPr>
          <p:cNvSpPr>
            <a:spLocks noGrp="1"/>
          </p:cNvSpPr>
          <p:nvPr>
            <p:ph type="body" idx="1"/>
          </p:nvPr>
        </p:nvSpPr>
        <p:spPr/>
        <p:txBody>
          <a:bodyPr/>
          <a:lstStyle/>
          <a:p>
            <a:r>
              <a:rPr lang="en-US"/>
              <a:t>Longitudinal Study</a:t>
            </a:r>
          </a:p>
        </p:txBody>
      </p:sp>
      <p:sp>
        <p:nvSpPr>
          <p:cNvPr id="11" name="Content Placeholder 10">
            <a:extLst>
              <a:ext uri="{FF2B5EF4-FFF2-40B4-BE49-F238E27FC236}">
                <a16:creationId xmlns:a16="http://schemas.microsoft.com/office/drawing/2014/main" id="{D9DB0DE7-858B-6BA9-EB05-7879875DF20A}"/>
              </a:ext>
            </a:extLst>
          </p:cNvPr>
          <p:cNvSpPr>
            <a:spLocks noGrp="1"/>
          </p:cNvSpPr>
          <p:nvPr>
            <p:ph sz="half" idx="2"/>
          </p:nvPr>
        </p:nvSpPr>
        <p:spPr/>
        <p:txBody>
          <a:bodyPr>
            <a:normAutofit fontScale="77500" lnSpcReduction="20000"/>
          </a:bodyPr>
          <a:lstStyle/>
          <a:p>
            <a:r>
              <a:rPr lang="en-US"/>
              <a:t>FDA initiated conversations with Indiana Department of Health and Purdue University to conduct longitudinal study in southwest IN melon growing region </a:t>
            </a:r>
          </a:p>
          <a:p>
            <a:r>
              <a:rPr lang="en-US"/>
              <a:t>Goals</a:t>
            </a:r>
          </a:p>
          <a:p>
            <a:pPr lvl="1"/>
            <a:r>
              <a:rPr lang="en-US" sz="2000">
                <a:effectLst/>
                <a:latin typeface="Calibri" panose="020F0502020204030204" pitchFamily="34" charset="0"/>
                <a:ea typeface="Calibri" panose="020F0502020204030204" pitchFamily="34" charset="0"/>
              </a:rPr>
              <a:t>Better understanding of the prevalence, persistence, diversity, and seasonality of </a:t>
            </a:r>
            <a:r>
              <a:rPr lang="en-US" sz="2000" i="1">
                <a:effectLst/>
                <a:latin typeface="Calibri" panose="020F0502020204030204" pitchFamily="34" charset="0"/>
                <a:ea typeface="Calibri" panose="020F0502020204030204" pitchFamily="34" charset="0"/>
              </a:rPr>
              <a:t>Salmonella</a:t>
            </a:r>
            <a:r>
              <a:rPr lang="en-US" sz="2000">
                <a:effectLst/>
                <a:latin typeface="Calibri" panose="020F0502020204030204" pitchFamily="34" charset="0"/>
                <a:ea typeface="Calibri" panose="020F0502020204030204" pitchFamily="34" charset="0"/>
              </a:rPr>
              <a:t> within this region.</a:t>
            </a:r>
          </a:p>
          <a:p>
            <a:pPr lvl="1"/>
            <a:r>
              <a:rPr lang="en-US" sz="2000">
                <a:effectLst/>
                <a:latin typeface="Calibri" panose="020F0502020204030204" pitchFamily="34" charset="0"/>
                <a:ea typeface="Calibri" panose="020F0502020204030204" pitchFamily="34" charset="0"/>
              </a:rPr>
              <a:t>Examine routes of pathogen movement from suspected sources of contamination to the melon growing field, including water, air, and wildlife.</a:t>
            </a:r>
          </a:p>
          <a:p>
            <a:pPr lvl="1"/>
            <a:r>
              <a:rPr lang="en-US" sz="2000">
                <a:effectLst/>
                <a:latin typeface="Calibri" panose="020F0502020204030204" pitchFamily="34" charset="0"/>
                <a:ea typeface="Calibri" panose="020F0502020204030204" pitchFamily="34" charset="0"/>
              </a:rPr>
              <a:t>Work with stakeholders in region to identify best practices for prevention of contamination.</a:t>
            </a:r>
          </a:p>
          <a:p>
            <a:endParaRPr lang="en-US"/>
          </a:p>
        </p:txBody>
      </p:sp>
      <p:sp>
        <p:nvSpPr>
          <p:cNvPr id="12" name="Text Placeholder 11">
            <a:extLst>
              <a:ext uri="{FF2B5EF4-FFF2-40B4-BE49-F238E27FC236}">
                <a16:creationId xmlns:a16="http://schemas.microsoft.com/office/drawing/2014/main" id="{115B449F-B3B1-F55D-0165-056B0000A9BE}"/>
              </a:ext>
            </a:extLst>
          </p:cNvPr>
          <p:cNvSpPr>
            <a:spLocks noGrp="1"/>
          </p:cNvSpPr>
          <p:nvPr>
            <p:ph type="body" sz="quarter" idx="3"/>
          </p:nvPr>
        </p:nvSpPr>
        <p:spPr/>
        <p:txBody>
          <a:bodyPr/>
          <a:lstStyle/>
          <a:p>
            <a:r>
              <a:rPr lang="en-US"/>
              <a:t>Controlled Environment Study</a:t>
            </a:r>
          </a:p>
        </p:txBody>
      </p:sp>
      <p:sp>
        <p:nvSpPr>
          <p:cNvPr id="13" name="Content Placeholder 12">
            <a:extLst>
              <a:ext uri="{FF2B5EF4-FFF2-40B4-BE49-F238E27FC236}">
                <a16:creationId xmlns:a16="http://schemas.microsoft.com/office/drawing/2014/main" id="{AA1E9399-0BFA-999F-3621-8F64825B1E59}"/>
              </a:ext>
            </a:extLst>
          </p:cNvPr>
          <p:cNvSpPr>
            <a:spLocks noGrp="1"/>
          </p:cNvSpPr>
          <p:nvPr>
            <p:ph sz="quarter" idx="4"/>
          </p:nvPr>
        </p:nvSpPr>
        <p:spPr/>
        <p:txBody>
          <a:bodyPr>
            <a:normAutofit fontScale="77500" lnSpcReduction="20000"/>
          </a:bodyPr>
          <a:lstStyle/>
          <a:p>
            <a:r>
              <a:rPr lang="en-US" sz="3200">
                <a:effectLst/>
                <a:latin typeface="Calibri" panose="020F0502020204030204" pitchFamily="34" charset="0"/>
                <a:ea typeface="Calibri" panose="020F0502020204030204" pitchFamily="34" charset="0"/>
              </a:rPr>
              <a:t>FDA examining contributions of bioaerosols/fugitive dust to contamination of cantaloupes using controlled environment (i.e. BSL-3 level greenhouse) studies. </a:t>
            </a:r>
          </a:p>
          <a:p>
            <a:endParaRPr lang="en-US"/>
          </a:p>
        </p:txBody>
      </p:sp>
    </p:spTree>
    <p:extLst>
      <p:ext uri="{BB962C8B-B14F-4D97-AF65-F5344CB8AC3E}">
        <p14:creationId xmlns:p14="http://schemas.microsoft.com/office/powerpoint/2010/main" val="1549350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656AF-039F-01DE-EBBB-BF5555B81C27}"/>
              </a:ext>
            </a:extLst>
          </p:cNvPr>
          <p:cNvSpPr>
            <a:spLocks noGrp="1"/>
          </p:cNvSpPr>
          <p:nvPr>
            <p:ph type="title"/>
          </p:nvPr>
        </p:nvSpPr>
        <p:spPr/>
        <p:txBody>
          <a:bodyPr/>
          <a:lstStyle/>
          <a:p>
            <a:r>
              <a:rPr lang="en-US" dirty="0"/>
              <a:t>Collaborative approach</a:t>
            </a:r>
          </a:p>
        </p:txBody>
      </p:sp>
      <p:sp>
        <p:nvSpPr>
          <p:cNvPr id="3" name="Content Placeholder 2">
            <a:extLst>
              <a:ext uri="{FF2B5EF4-FFF2-40B4-BE49-F238E27FC236}">
                <a16:creationId xmlns:a16="http://schemas.microsoft.com/office/drawing/2014/main" id="{97645AD9-EF5D-49A1-204E-80BF8FE6DB34}"/>
              </a:ext>
            </a:extLst>
          </p:cNvPr>
          <p:cNvSpPr>
            <a:spLocks noGrp="1"/>
          </p:cNvSpPr>
          <p:nvPr>
            <p:ph sz="half" idx="1"/>
          </p:nvPr>
        </p:nvSpPr>
        <p:spPr>
          <a:ln w="38100">
            <a:solidFill>
              <a:schemeClr val="accent4"/>
            </a:solidFill>
          </a:ln>
        </p:spPr>
        <p:txBody>
          <a:bodyPr vert="horz" lIns="91440" tIns="45720" rIns="91440" bIns="45720" rtlCol="0" anchor="t">
            <a:normAutofit/>
          </a:bodyPr>
          <a:lstStyle/>
          <a:p>
            <a:r>
              <a:rPr lang="en-US" dirty="0"/>
              <a:t>Long-term research:</a:t>
            </a:r>
          </a:p>
          <a:p>
            <a:pPr marL="457189" indent="-457189">
              <a:buFont typeface="Arial" panose="020B0604020202020204" pitchFamily="34" charset="0"/>
              <a:buChar char="•"/>
            </a:pPr>
            <a:r>
              <a:rPr lang="en-US" dirty="0"/>
              <a:t>Review historic information</a:t>
            </a:r>
          </a:p>
          <a:p>
            <a:pPr marL="457189" indent="-457189">
              <a:buFont typeface="Arial" panose="020B0604020202020204" pitchFamily="34" charset="0"/>
              <a:buChar char="•"/>
            </a:pPr>
            <a:r>
              <a:rPr lang="en-US" dirty="0"/>
              <a:t>Route of the contamination</a:t>
            </a:r>
          </a:p>
          <a:p>
            <a:pPr marL="457189" indent="-457189">
              <a:buFont typeface="Arial" panose="020B0604020202020204" pitchFamily="34" charset="0"/>
              <a:buChar char="•"/>
            </a:pPr>
            <a:r>
              <a:rPr lang="en-US" dirty="0"/>
              <a:t>Longitudinal studies </a:t>
            </a:r>
            <a:endParaRPr lang="en-US" dirty="0">
              <a:cs typeface="Segoe UI"/>
            </a:endParaRPr>
          </a:p>
          <a:p>
            <a:pPr marL="457189" indent="-457189">
              <a:buFont typeface="Arial" panose="020B0604020202020204" pitchFamily="34" charset="0"/>
              <a:buChar char="•"/>
            </a:pPr>
            <a:r>
              <a:rPr lang="en-US" dirty="0"/>
              <a:t>Possible preventative measures</a:t>
            </a:r>
          </a:p>
          <a:p>
            <a:pPr marL="457189" indent="-457189">
              <a:buFont typeface="Arial" panose="020B0604020202020204" pitchFamily="34" charset="0"/>
              <a:buChar char="•"/>
            </a:pPr>
            <a:endParaRPr lang="en-US" dirty="0"/>
          </a:p>
        </p:txBody>
      </p:sp>
      <p:sp>
        <p:nvSpPr>
          <p:cNvPr id="4" name="Content Placeholder 3">
            <a:extLst>
              <a:ext uri="{FF2B5EF4-FFF2-40B4-BE49-F238E27FC236}">
                <a16:creationId xmlns:a16="http://schemas.microsoft.com/office/drawing/2014/main" id="{180F1BBE-90A1-1D10-E312-5312A953412D}"/>
              </a:ext>
            </a:extLst>
          </p:cNvPr>
          <p:cNvSpPr>
            <a:spLocks noGrp="1"/>
          </p:cNvSpPr>
          <p:nvPr>
            <p:ph sz="half" idx="2"/>
          </p:nvPr>
        </p:nvSpPr>
        <p:spPr>
          <a:ln w="38100">
            <a:solidFill>
              <a:schemeClr val="accent4"/>
            </a:solidFill>
          </a:ln>
        </p:spPr>
        <p:txBody>
          <a:bodyPr>
            <a:normAutofit/>
          </a:bodyPr>
          <a:lstStyle/>
          <a:p>
            <a:r>
              <a:rPr lang="en-US" dirty="0"/>
              <a:t>Actions for this growing season:</a:t>
            </a:r>
          </a:p>
          <a:p>
            <a:pPr marL="457189" indent="-457189">
              <a:buFont typeface="Arial" panose="020B0604020202020204" pitchFamily="34" charset="0"/>
              <a:buChar char="•"/>
            </a:pPr>
            <a:r>
              <a:rPr lang="en-US" dirty="0"/>
              <a:t>Surveillance sampling</a:t>
            </a:r>
          </a:p>
          <a:p>
            <a:pPr marL="457189" indent="-457189">
              <a:buFont typeface="Arial" panose="020B0604020202020204" pitchFamily="34" charset="0"/>
              <a:buChar char="•"/>
            </a:pPr>
            <a:r>
              <a:rPr lang="en-US" dirty="0"/>
              <a:t>Provide technical assistance to growers in identifying gaps</a:t>
            </a:r>
          </a:p>
          <a:p>
            <a:pPr marL="457189" indent="-457189">
              <a:buFont typeface="Arial" panose="020B0604020202020204" pitchFamily="34" charset="0"/>
              <a:buChar char="•"/>
            </a:pPr>
            <a:r>
              <a:rPr lang="en-US" dirty="0"/>
              <a:t>Conduct follow-up inspections</a:t>
            </a:r>
          </a:p>
          <a:p>
            <a:pPr marL="457189" indent="-457189">
              <a:buFont typeface="Arial" panose="020B0604020202020204" pitchFamily="34" charset="0"/>
              <a:buChar char="•"/>
            </a:pPr>
            <a:r>
              <a:rPr lang="en-US" dirty="0"/>
              <a:t>Consumer education</a:t>
            </a:r>
          </a:p>
        </p:txBody>
      </p:sp>
      <p:sp>
        <p:nvSpPr>
          <p:cNvPr id="5" name="Slide Number Placeholder 4">
            <a:extLst>
              <a:ext uri="{FF2B5EF4-FFF2-40B4-BE49-F238E27FC236}">
                <a16:creationId xmlns:a16="http://schemas.microsoft.com/office/drawing/2014/main" id="{0652379B-A0C6-3EBA-5EEE-9531FC080264}"/>
              </a:ext>
            </a:extLst>
          </p:cNvPr>
          <p:cNvSpPr>
            <a:spLocks noGrp="1"/>
          </p:cNvSpPr>
          <p:nvPr>
            <p:ph type="sldNum" sz="quarter" idx="12"/>
          </p:nvPr>
        </p:nvSpPr>
        <p:spPr/>
        <p:txBody>
          <a:bodyPr/>
          <a:lstStyle/>
          <a:p>
            <a:pPr defTabSz="914377"/>
            <a:fld id="{5D96652D-A424-46EE-8E8A-BA494523C828}" type="slidenum">
              <a:rPr lang="en-US">
                <a:solidFill>
                  <a:srgbClr val="243E8E"/>
                </a:solidFill>
                <a:latin typeface="Segoe UI"/>
              </a:rPr>
              <a:pPr defTabSz="914377"/>
              <a:t>18</a:t>
            </a:fld>
            <a:endParaRPr lang="en-US">
              <a:solidFill>
                <a:srgbClr val="243E8E"/>
              </a:solidFill>
              <a:latin typeface="Segoe UI"/>
            </a:endParaRPr>
          </a:p>
        </p:txBody>
      </p:sp>
    </p:spTree>
    <p:extLst>
      <p:ext uri="{BB962C8B-B14F-4D97-AF65-F5344CB8AC3E}">
        <p14:creationId xmlns:p14="http://schemas.microsoft.com/office/powerpoint/2010/main" val="141341238"/>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19A17-AD76-334F-D26A-790B1C90545C}"/>
              </a:ext>
            </a:extLst>
          </p:cNvPr>
          <p:cNvSpPr>
            <a:spLocks noGrp="1"/>
          </p:cNvSpPr>
          <p:nvPr>
            <p:ph type="title"/>
          </p:nvPr>
        </p:nvSpPr>
        <p:spPr>
          <a:xfrm>
            <a:off x="6417733" y="490537"/>
            <a:ext cx="5291663" cy="1628775"/>
          </a:xfrm>
        </p:spPr>
        <p:txBody>
          <a:bodyPr vert="horz" lIns="91440" tIns="45720" rIns="91440" bIns="45720" rtlCol="0" anchor="b">
            <a:normAutofit fontScale="90000"/>
          </a:bodyPr>
          <a:lstStyle/>
          <a:p>
            <a:pPr algn="l" defTabSz="914400">
              <a:lnSpc>
                <a:spcPct val="90000"/>
              </a:lnSpc>
            </a:pPr>
            <a:br>
              <a:rPr lang="en-US" sz="4000"/>
            </a:br>
            <a:r>
              <a:rPr lang="en-US" sz="4000"/>
              <a:t>Enhanced Surveillance &amp; Focused Questionnaire</a:t>
            </a:r>
          </a:p>
        </p:txBody>
      </p:sp>
      <p:pic>
        <p:nvPicPr>
          <p:cNvPr id="8" name="Content Placeholder 7">
            <a:extLst>
              <a:ext uri="{FF2B5EF4-FFF2-40B4-BE49-F238E27FC236}">
                <a16:creationId xmlns:a16="http://schemas.microsoft.com/office/drawing/2014/main" id="{BD4E5BFB-9385-FD0B-A3E5-E98F27D1079F}"/>
              </a:ext>
            </a:extLst>
          </p:cNvPr>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b="-2"/>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E30F833A-3620-E6EF-CBCB-3802E9581324}"/>
              </a:ext>
            </a:extLst>
          </p:cNvPr>
          <p:cNvSpPr>
            <a:spLocks noGrp="1"/>
          </p:cNvSpPr>
          <p:nvPr>
            <p:ph sz="half" idx="1"/>
          </p:nvPr>
        </p:nvSpPr>
        <p:spPr>
          <a:xfrm>
            <a:off x="6417734" y="2614612"/>
            <a:ext cx="5291663" cy="3752849"/>
          </a:xfrm>
        </p:spPr>
        <p:txBody>
          <a:bodyPr vert="horz" lIns="91440" tIns="45720" rIns="91440" bIns="45720" rtlCol="0">
            <a:normAutofit/>
          </a:bodyPr>
          <a:lstStyle/>
          <a:p>
            <a:pPr indent="-228600" defTabSz="914400">
              <a:lnSpc>
                <a:spcPct val="90000"/>
              </a:lnSpc>
              <a:buFont typeface="Arial" panose="020B0604020202020204" pitchFamily="34" charset="0"/>
              <a:buChar char="•"/>
            </a:pPr>
            <a:r>
              <a:rPr lang="en-US" sz="1800"/>
              <a:t>Two REP (reoccurring) strains associated with Indiana melons</a:t>
            </a:r>
          </a:p>
          <a:p>
            <a:pPr lvl="1" indent="-228600" defTabSz="914400">
              <a:lnSpc>
                <a:spcPct val="90000"/>
              </a:lnSpc>
              <a:buFont typeface="Arial" panose="020B0604020202020204" pitchFamily="34" charset="0"/>
              <a:buChar char="•"/>
            </a:pPr>
            <a:r>
              <a:rPr lang="en-US" sz="1800" i="1">
                <a:effectLst/>
              </a:rPr>
              <a:t>Salmonella </a:t>
            </a:r>
            <a:r>
              <a:rPr lang="en-US" sz="1800">
                <a:effectLst/>
              </a:rPr>
              <a:t>Newport REPJJP04 and </a:t>
            </a:r>
            <a:r>
              <a:rPr lang="en-US" sz="1800" i="1">
                <a:effectLst/>
              </a:rPr>
              <a:t>Salmonella </a:t>
            </a:r>
            <a:r>
              <a:rPr lang="en-US" sz="1800">
                <a:effectLst/>
              </a:rPr>
              <a:t>Typhimurium REPJPX03</a:t>
            </a:r>
          </a:p>
          <a:p>
            <a:pPr indent="-228600" defTabSz="914400">
              <a:lnSpc>
                <a:spcPct val="90000"/>
              </a:lnSpc>
              <a:buFont typeface="Arial" panose="020B0604020202020204" pitchFamily="34" charset="0"/>
              <a:buChar char="•"/>
            </a:pPr>
            <a:r>
              <a:rPr lang="en-US" sz="1800"/>
              <a:t>States deploy focused questionnaire when case matches in these REP strains</a:t>
            </a:r>
          </a:p>
          <a:p>
            <a:pPr indent="-228600" defTabSz="914400">
              <a:lnSpc>
                <a:spcPct val="90000"/>
              </a:lnSpc>
              <a:buFont typeface="Arial" panose="020B0604020202020204" pitchFamily="34" charset="0"/>
              <a:buChar char="•"/>
            </a:pPr>
            <a:r>
              <a:rPr lang="en-US" sz="1800"/>
              <a:t>Ask questions about purchase and exposure information for:</a:t>
            </a:r>
          </a:p>
          <a:p>
            <a:pPr lvl="1" indent="-228600" defTabSz="914400">
              <a:lnSpc>
                <a:spcPct val="90000"/>
              </a:lnSpc>
              <a:buFont typeface="Arial" panose="020B0604020202020204" pitchFamily="34" charset="0"/>
              <a:buChar char="•"/>
            </a:pPr>
            <a:r>
              <a:rPr lang="en-US" sz="1800"/>
              <a:t>Cantaloupe </a:t>
            </a:r>
          </a:p>
          <a:p>
            <a:pPr lvl="1" indent="-228600" defTabSz="914400">
              <a:lnSpc>
                <a:spcPct val="90000"/>
              </a:lnSpc>
              <a:buFont typeface="Arial" panose="020B0604020202020204" pitchFamily="34" charset="0"/>
              <a:buChar char="•"/>
            </a:pPr>
            <a:r>
              <a:rPr lang="en-US" sz="1800"/>
              <a:t>Honey rock melon</a:t>
            </a:r>
          </a:p>
          <a:p>
            <a:pPr lvl="1" indent="-228600" defTabSz="914400">
              <a:lnSpc>
                <a:spcPct val="90000"/>
              </a:lnSpc>
              <a:buFont typeface="Arial" panose="020B0604020202020204" pitchFamily="34" charset="0"/>
              <a:buChar char="•"/>
            </a:pPr>
            <a:r>
              <a:rPr lang="en-US" sz="1800"/>
              <a:t>Athena melon</a:t>
            </a:r>
          </a:p>
          <a:p>
            <a:pPr lvl="1" indent="-228600" defTabSz="914400">
              <a:lnSpc>
                <a:spcPct val="90000"/>
              </a:lnSpc>
              <a:buFont typeface="Arial" panose="020B0604020202020204" pitchFamily="34" charset="0"/>
              <a:buChar char="•"/>
            </a:pPr>
            <a:r>
              <a:rPr lang="en-US" sz="1800"/>
              <a:t>Other melon</a:t>
            </a:r>
          </a:p>
        </p:txBody>
      </p:sp>
    </p:spTree>
    <p:extLst>
      <p:ext uri="{BB962C8B-B14F-4D97-AF65-F5344CB8AC3E}">
        <p14:creationId xmlns:p14="http://schemas.microsoft.com/office/powerpoint/2010/main" val="1208942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FE749-10EF-38B8-623B-AA7A098886CD}"/>
              </a:ext>
            </a:extLst>
          </p:cNvPr>
          <p:cNvSpPr>
            <a:spLocks noGrp="1"/>
          </p:cNvSpPr>
          <p:nvPr>
            <p:ph type="title"/>
          </p:nvPr>
        </p:nvSpPr>
        <p:spPr>
          <a:xfrm>
            <a:off x="0" y="0"/>
            <a:ext cx="10807430" cy="1215957"/>
          </a:xfrm>
          <a:solidFill>
            <a:schemeClr val="accent6"/>
          </a:solidFill>
        </p:spPr>
        <p:txBody>
          <a:bodyPr>
            <a:noAutofit/>
          </a:bodyPr>
          <a:lstStyle/>
          <a:p>
            <a:r>
              <a:rPr lang="en-US" sz="4400" b="1" u="sng">
                <a:solidFill>
                  <a:schemeClr val="bg1"/>
                </a:solidFill>
              </a:rPr>
              <a:t>R</a:t>
            </a:r>
            <a:r>
              <a:rPr lang="en-US" sz="4400" b="1">
                <a:solidFill>
                  <a:schemeClr val="bg1"/>
                </a:solidFill>
              </a:rPr>
              <a:t>e-occurring, </a:t>
            </a:r>
            <a:r>
              <a:rPr lang="en-US" sz="4400" b="1" u="sng">
                <a:solidFill>
                  <a:schemeClr val="bg1"/>
                </a:solidFill>
              </a:rPr>
              <a:t>E</a:t>
            </a:r>
            <a:r>
              <a:rPr lang="en-US" sz="4400" b="1">
                <a:solidFill>
                  <a:schemeClr val="bg1"/>
                </a:solidFill>
              </a:rPr>
              <a:t>merging, &amp; </a:t>
            </a:r>
            <a:r>
              <a:rPr lang="en-US" sz="4400" b="1" u="sng">
                <a:solidFill>
                  <a:schemeClr val="bg1"/>
                </a:solidFill>
              </a:rPr>
              <a:t>P</a:t>
            </a:r>
            <a:r>
              <a:rPr lang="en-US" sz="4400" b="1">
                <a:solidFill>
                  <a:schemeClr val="bg1"/>
                </a:solidFill>
              </a:rPr>
              <a:t>ersisting</a:t>
            </a:r>
            <a:br>
              <a:rPr lang="en-US" sz="4400" b="1">
                <a:solidFill>
                  <a:schemeClr val="bg1"/>
                </a:solidFill>
              </a:rPr>
            </a:br>
            <a:r>
              <a:rPr lang="en-US" sz="4400" b="1">
                <a:solidFill>
                  <a:schemeClr val="bg1"/>
                </a:solidFill>
              </a:rPr>
              <a:t> Strains</a:t>
            </a:r>
          </a:p>
        </p:txBody>
      </p:sp>
      <p:sp>
        <p:nvSpPr>
          <p:cNvPr id="3" name="Content Placeholder 2">
            <a:extLst>
              <a:ext uri="{FF2B5EF4-FFF2-40B4-BE49-F238E27FC236}">
                <a16:creationId xmlns:a16="http://schemas.microsoft.com/office/drawing/2014/main" id="{D3E1E8EF-5C62-C535-6C40-6966750D4FA3}"/>
              </a:ext>
            </a:extLst>
          </p:cNvPr>
          <p:cNvSpPr>
            <a:spLocks noGrp="1"/>
          </p:cNvSpPr>
          <p:nvPr>
            <p:ph sz="half" idx="1"/>
          </p:nvPr>
        </p:nvSpPr>
        <p:spPr>
          <a:xfrm>
            <a:off x="367551" y="2690638"/>
            <a:ext cx="4915710" cy="2300591"/>
          </a:xfrm>
          <a:ln w="63500">
            <a:solidFill>
              <a:schemeClr val="accent1"/>
            </a:solidFill>
            <a:extLst>
              <a:ext uri="{C807C97D-BFC1-408E-A445-0C87EB9F89A2}">
                <ask:lineSketchStyleProps xmlns:ask="http://schemas.microsoft.com/office/drawing/2018/sketchyshapes" sd="1219033472">
                  <a:custGeom>
                    <a:avLst/>
                    <a:gdLst>
                      <a:gd name="connsiteX0" fmla="*/ 0 w 4915710"/>
                      <a:gd name="connsiteY0" fmla="*/ 0 h 2300591"/>
                      <a:gd name="connsiteX1" fmla="*/ 595347 w 4915710"/>
                      <a:gd name="connsiteY1" fmla="*/ 0 h 2300591"/>
                      <a:gd name="connsiteX2" fmla="*/ 994066 w 4915710"/>
                      <a:gd name="connsiteY2" fmla="*/ 0 h 2300591"/>
                      <a:gd name="connsiteX3" fmla="*/ 1491099 w 4915710"/>
                      <a:gd name="connsiteY3" fmla="*/ 0 h 2300591"/>
                      <a:gd name="connsiteX4" fmla="*/ 2135603 w 4915710"/>
                      <a:gd name="connsiteY4" fmla="*/ 0 h 2300591"/>
                      <a:gd name="connsiteX5" fmla="*/ 2681793 w 4915710"/>
                      <a:gd name="connsiteY5" fmla="*/ 0 h 2300591"/>
                      <a:gd name="connsiteX6" fmla="*/ 3277140 w 4915710"/>
                      <a:gd name="connsiteY6" fmla="*/ 0 h 2300591"/>
                      <a:gd name="connsiteX7" fmla="*/ 3774173 w 4915710"/>
                      <a:gd name="connsiteY7" fmla="*/ 0 h 2300591"/>
                      <a:gd name="connsiteX8" fmla="*/ 4320363 w 4915710"/>
                      <a:gd name="connsiteY8" fmla="*/ 0 h 2300591"/>
                      <a:gd name="connsiteX9" fmla="*/ 4915710 w 4915710"/>
                      <a:gd name="connsiteY9" fmla="*/ 0 h 2300591"/>
                      <a:gd name="connsiteX10" fmla="*/ 4915710 w 4915710"/>
                      <a:gd name="connsiteY10" fmla="*/ 529136 h 2300591"/>
                      <a:gd name="connsiteX11" fmla="*/ 4915710 w 4915710"/>
                      <a:gd name="connsiteY11" fmla="*/ 1035266 h 2300591"/>
                      <a:gd name="connsiteX12" fmla="*/ 4915710 w 4915710"/>
                      <a:gd name="connsiteY12" fmla="*/ 1564402 h 2300591"/>
                      <a:gd name="connsiteX13" fmla="*/ 4915710 w 4915710"/>
                      <a:gd name="connsiteY13" fmla="*/ 2300591 h 2300591"/>
                      <a:gd name="connsiteX14" fmla="*/ 4369520 w 4915710"/>
                      <a:gd name="connsiteY14" fmla="*/ 2300591 h 2300591"/>
                      <a:gd name="connsiteX15" fmla="*/ 3823330 w 4915710"/>
                      <a:gd name="connsiteY15" fmla="*/ 2300591 h 2300591"/>
                      <a:gd name="connsiteX16" fmla="*/ 3375454 w 4915710"/>
                      <a:gd name="connsiteY16" fmla="*/ 2300591 h 2300591"/>
                      <a:gd name="connsiteX17" fmla="*/ 2829264 w 4915710"/>
                      <a:gd name="connsiteY17" fmla="*/ 2300591 h 2300591"/>
                      <a:gd name="connsiteX18" fmla="*/ 2283074 w 4915710"/>
                      <a:gd name="connsiteY18" fmla="*/ 2300591 h 2300591"/>
                      <a:gd name="connsiteX19" fmla="*/ 1736884 w 4915710"/>
                      <a:gd name="connsiteY19" fmla="*/ 2300591 h 2300591"/>
                      <a:gd name="connsiteX20" fmla="*/ 1190694 w 4915710"/>
                      <a:gd name="connsiteY20" fmla="*/ 2300591 h 2300591"/>
                      <a:gd name="connsiteX21" fmla="*/ 693661 w 4915710"/>
                      <a:gd name="connsiteY21" fmla="*/ 2300591 h 2300591"/>
                      <a:gd name="connsiteX22" fmla="*/ 0 w 4915710"/>
                      <a:gd name="connsiteY22" fmla="*/ 2300591 h 2300591"/>
                      <a:gd name="connsiteX23" fmla="*/ 0 w 4915710"/>
                      <a:gd name="connsiteY23" fmla="*/ 1725443 h 2300591"/>
                      <a:gd name="connsiteX24" fmla="*/ 0 w 4915710"/>
                      <a:gd name="connsiteY24" fmla="*/ 1127290 h 2300591"/>
                      <a:gd name="connsiteX25" fmla="*/ 0 w 4915710"/>
                      <a:gd name="connsiteY25" fmla="*/ 529136 h 2300591"/>
                      <a:gd name="connsiteX26" fmla="*/ 0 w 4915710"/>
                      <a:gd name="connsiteY26" fmla="*/ 0 h 2300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915710" h="2300591" fill="none" extrusionOk="0">
                        <a:moveTo>
                          <a:pt x="0" y="0"/>
                        </a:moveTo>
                        <a:cubicBezTo>
                          <a:pt x="249182" y="-52205"/>
                          <a:pt x="359683" y="47274"/>
                          <a:pt x="595347" y="0"/>
                        </a:cubicBezTo>
                        <a:cubicBezTo>
                          <a:pt x="831011" y="-47274"/>
                          <a:pt x="875233" y="23225"/>
                          <a:pt x="994066" y="0"/>
                        </a:cubicBezTo>
                        <a:cubicBezTo>
                          <a:pt x="1112899" y="-23225"/>
                          <a:pt x="1315313" y="11450"/>
                          <a:pt x="1491099" y="0"/>
                        </a:cubicBezTo>
                        <a:cubicBezTo>
                          <a:pt x="1666885" y="-11450"/>
                          <a:pt x="1820405" y="42650"/>
                          <a:pt x="2135603" y="0"/>
                        </a:cubicBezTo>
                        <a:cubicBezTo>
                          <a:pt x="2450801" y="-42650"/>
                          <a:pt x="2460272" y="7848"/>
                          <a:pt x="2681793" y="0"/>
                        </a:cubicBezTo>
                        <a:cubicBezTo>
                          <a:pt x="2903314" y="-7848"/>
                          <a:pt x="3133227" y="31980"/>
                          <a:pt x="3277140" y="0"/>
                        </a:cubicBezTo>
                        <a:cubicBezTo>
                          <a:pt x="3421053" y="-31980"/>
                          <a:pt x="3625067" y="32706"/>
                          <a:pt x="3774173" y="0"/>
                        </a:cubicBezTo>
                        <a:cubicBezTo>
                          <a:pt x="3923279" y="-32706"/>
                          <a:pt x="4130055" y="603"/>
                          <a:pt x="4320363" y="0"/>
                        </a:cubicBezTo>
                        <a:cubicBezTo>
                          <a:pt x="4510671" y="-603"/>
                          <a:pt x="4645748" y="27811"/>
                          <a:pt x="4915710" y="0"/>
                        </a:cubicBezTo>
                        <a:cubicBezTo>
                          <a:pt x="4955166" y="128791"/>
                          <a:pt x="4908381" y="265736"/>
                          <a:pt x="4915710" y="529136"/>
                        </a:cubicBezTo>
                        <a:cubicBezTo>
                          <a:pt x="4923039" y="792536"/>
                          <a:pt x="4885912" y="862198"/>
                          <a:pt x="4915710" y="1035266"/>
                        </a:cubicBezTo>
                        <a:cubicBezTo>
                          <a:pt x="4945508" y="1208334"/>
                          <a:pt x="4888309" y="1361848"/>
                          <a:pt x="4915710" y="1564402"/>
                        </a:cubicBezTo>
                        <a:cubicBezTo>
                          <a:pt x="4943111" y="1766956"/>
                          <a:pt x="4852701" y="2002720"/>
                          <a:pt x="4915710" y="2300591"/>
                        </a:cubicBezTo>
                        <a:cubicBezTo>
                          <a:pt x="4805402" y="2337495"/>
                          <a:pt x="4515718" y="2296618"/>
                          <a:pt x="4369520" y="2300591"/>
                        </a:cubicBezTo>
                        <a:cubicBezTo>
                          <a:pt x="4223322" y="2304564"/>
                          <a:pt x="3998104" y="2251022"/>
                          <a:pt x="3823330" y="2300591"/>
                        </a:cubicBezTo>
                        <a:cubicBezTo>
                          <a:pt x="3648556" y="2350160"/>
                          <a:pt x="3563661" y="2283926"/>
                          <a:pt x="3375454" y="2300591"/>
                        </a:cubicBezTo>
                        <a:cubicBezTo>
                          <a:pt x="3187247" y="2317256"/>
                          <a:pt x="3046244" y="2262840"/>
                          <a:pt x="2829264" y="2300591"/>
                        </a:cubicBezTo>
                        <a:cubicBezTo>
                          <a:pt x="2612284" y="2338342"/>
                          <a:pt x="2458809" y="2248040"/>
                          <a:pt x="2283074" y="2300591"/>
                        </a:cubicBezTo>
                        <a:cubicBezTo>
                          <a:pt x="2107339" y="2353142"/>
                          <a:pt x="1905203" y="2275273"/>
                          <a:pt x="1736884" y="2300591"/>
                        </a:cubicBezTo>
                        <a:cubicBezTo>
                          <a:pt x="1568565" y="2325909"/>
                          <a:pt x="1411299" y="2294807"/>
                          <a:pt x="1190694" y="2300591"/>
                        </a:cubicBezTo>
                        <a:cubicBezTo>
                          <a:pt x="970089" y="2306375"/>
                          <a:pt x="849884" y="2266707"/>
                          <a:pt x="693661" y="2300591"/>
                        </a:cubicBezTo>
                        <a:cubicBezTo>
                          <a:pt x="537438" y="2334475"/>
                          <a:pt x="287774" y="2242322"/>
                          <a:pt x="0" y="2300591"/>
                        </a:cubicBezTo>
                        <a:cubicBezTo>
                          <a:pt x="-35667" y="2111155"/>
                          <a:pt x="65176" y="1885138"/>
                          <a:pt x="0" y="1725443"/>
                        </a:cubicBezTo>
                        <a:cubicBezTo>
                          <a:pt x="-65176" y="1565748"/>
                          <a:pt x="23769" y="1311297"/>
                          <a:pt x="0" y="1127290"/>
                        </a:cubicBezTo>
                        <a:cubicBezTo>
                          <a:pt x="-23769" y="943283"/>
                          <a:pt x="60814" y="723887"/>
                          <a:pt x="0" y="529136"/>
                        </a:cubicBezTo>
                        <a:cubicBezTo>
                          <a:pt x="-60814" y="334385"/>
                          <a:pt x="19353" y="134564"/>
                          <a:pt x="0" y="0"/>
                        </a:cubicBezTo>
                        <a:close/>
                      </a:path>
                      <a:path w="4915710" h="2300591" stroke="0" extrusionOk="0">
                        <a:moveTo>
                          <a:pt x="0" y="0"/>
                        </a:moveTo>
                        <a:cubicBezTo>
                          <a:pt x="237151" y="-2801"/>
                          <a:pt x="293931" y="13124"/>
                          <a:pt x="497033" y="0"/>
                        </a:cubicBezTo>
                        <a:cubicBezTo>
                          <a:pt x="700135" y="-13124"/>
                          <a:pt x="736660" y="25541"/>
                          <a:pt x="895752" y="0"/>
                        </a:cubicBezTo>
                        <a:cubicBezTo>
                          <a:pt x="1054844" y="-25541"/>
                          <a:pt x="1357389" y="22711"/>
                          <a:pt x="1540256" y="0"/>
                        </a:cubicBezTo>
                        <a:cubicBezTo>
                          <a:pt x="1723123" y="-22711"/>
                          <a:pt x="1832028" y="13544"/>
                          <a:pt x="2037289" y="0"/>
                        </a:cubicBezTo>
                        <a:cubicBezTo>
                          <a:pt x="2242550" y="-13544"/>
                          <a:pt x="2402771" y="56918"/>
                          <a:pt x="2534322" y="0"/>
                        </a:cubicBezTo>
                        <a:cubicBezTo>
                          <a:pt x="2665873" y="-56918"/>
                          <a:pt x="2926941" y="63342"/>
                          <a:pt x="3178826" y="0"/>
                        </a:cubicBezTo>
                        <a:cubicBezTo>
                          <a:pt x="3430711" y="-63342"/>
                          <a:pt x="3524462" y="35831"/>
                          <a:pt x="3626702" y="0"/>
                        </a:cubicBezTo>
                        <a:cubicBezTo>
                          <a:pt x="3728942" y="-35831"/>
                          <a:pt x="3974623" y="120"/>
                          <a:pt x="4271206" y="0"/>
                        </a:cubicBezTo>
                        <a:cubicBezTo>
                          <a:pt x="4567789" y="-120"/>
                          <a:pt x="4763986" y="28803"/>
                          <a:pt x="4915710" y="0"/>
                        </a:cubicBezTo>
                        <a:cubicBezTo>
                          <a:pt x="4983214" y="216304"/>
                          <a:pt x="4905810" y="442500"/>
                          <a:pt x="4915710" y="575148"/>
                        </a:cubicBezTo>
                        <a:cubicBezTo>
                          <a:pt x="4925610" y="707796"/>
                          <a:pt x="4869097" y="999495"/>
                          <a:pt x="4915710" y="1150296"/>
                        </a:cubicBezTo>
                        <a:cubicBezTo>
                          <a:pt x="4962323" y="1301097"/>
                          <a:pt x="4864210" y="1594097"/>
                          <a:pt x="4915710" y="1748449"/>
                        </a:cubicBezTo>
                        <a:cubicBezTo>
                          <a:pt x="4967210" y="1902801"/>
                          <a:pt x="4890279" y="2097308"/>
                          <a:pt x="4915710" y="2300591"/>
                        </a:cubicBezTo>
                        <a:cubicBezTo>
                          <a:pt x="4642938" y="2335873"/>
                          <a:pt x="4634776" y="2242536"/>
                          <a:pt x="4369520" y="2300591"/>
                        </a:cubicBezTo>
                        <a:cubicBezTo>
                          <a:pt x="4104264" y="2358646"/>
                          <a:pt x="4125949" y="2286968"/>
                          <a:pt x="3921644" y="2300591"/>
                        </a:cubicBezTo>
                        <a:cubicBezTo>
                          <a:pt x="3717339" y="2314214"/>
                          <a:pt x="3641627" y="2257764"/>
                          <a:pt x="3375454" y="2300591"/>
                        </a:cubicBezTo>
                        <a:cubicBezTo>
                          <a:pt x="3109281" y="2343418"/>
                          <a:pt x="2994472" y="2234695"/>
                          <a:pt x="2730950" y="2300591"/>
                        </a:cubicBezTo>
                        <a:cubicBezTo>
                          <a:pt x="2467428" y="2366487"/>
                          <a:pt x="2422251" y="2265898"/>
                          <a:pt x="2184760" y="2300591"/>
                        </a:cubicBezTo>
                        <a:cubicBezTo>
                          <a:pt x="1947269" y="2335284"/>
                          <a:pt x="1948313" y="2273310"/>
                          <a:pt x="1786041" y="2300591"/>
                        </a:cubicBezTo>
                        <a:cubicBezTo>
                          <a:pt x="1623769" y="2327872"/>
                          <a:pt x="1514453" y="2256103"/>
                          <a:pt x="1338165" y="2300591"/>
                        </a:cubicBezTo>
                        <a:cubicBezTo>
                          <a:pt x="1161877" y="2345079"/>
                          <a:pt x="928669" y="2228808"/>
                          <a:pt x="693661" y="2300591"/>
                        </a:cubicBezTo>
                        <a:cubicBezTo>
                          <a:pt x="458653" y="2372374"/>
                          <a:pt x="336366" y="2254138"/>
                          <a:pt x="0" y="2300591"/>
                        </a:cubicBezTo>
                        <a:cubicBezTo>
                          <a:pt x="-17434" y="2052077"/>
                          <a:pt x="20222" y="2016317"/>
                          <a:pt x="0" y="1771455"/>
                        </a:cubicBezTo>
                        <a:cubicBezTo>
                          <a:pt x="-20222" y="1526593"/>
                          <a:pt x="62508" y="1363046"/>
                          <a:pt x="0" y="1219313"/>
                        </a:cubicBezTo>
                        <a:cubicBezTo>
                          <a:pt x="-62508" y="1075580"/>
                          <a:pt x="38366" y="930524"/>
                          <a:pt x="0" y="713183"/>
                        </a:cubicBezTo>
                        <a:cubicBezTo>
                          <a:pt x="-38366" y="495842"/>
                          <a:pt x="9459" y="265819"/>
                          <a:pt x="0" y="0"/>
                        </a:cubicBezTo>
                        <a:close/>
                      </a:path>
                    </a:pathLst>
                  </a:custGeom>
                  <ask:type>
                    <ask:lineSketchNone/>
                  </ask:type>
                </ask:lineSketchStyleProps>
              </a:ext>
            </a:extLst>
          </a:ln>
        </p:spPr>
        <p:txBody>
          <a:bodyPr>
            <a:normAutofit/>
          </a:bodyPr>
          <a:lstStyle/>
          <a:p>
            <a:pPr marL="0" indent="0">
              <a:buNone/>
            </a:pPr>
            <a:r>
              <a:rPr lang="en-US" i="1"/>
              <a:t>Definition:</a:t>
            </a:r>
          </a:p>
          <a:p>
            <a:r>
              <a:rPr lang="en-US" sz="2400"/>
              <a:t>Group of bacteria, closely related by whole genome sequencing, that continue to cause illness over time</a:t>
            </a:r>
          </a:p>
          <a:p>
            <a:endParaRPr lang="en-US"/>
          </a:p>
        </p:txBody>
      </p:sp>
      <p:graphicFrame>
        <p:nvGraphicFramePr>
          <p:cNvPr id="5" name="Diagram 4">
            <a:extLst>
              <a:ext uri="{FF2B5EF4-FFF2-40B4-BE49-F238E27FC236}">
                <a16:creationId xmlns:a16="http://schemas.microsoft.com/office/drawing/2014/main" id="{540E94C4-FD06-54FD-7D8E-5A7F4B4AF65F}"/>
              </a:ext>
            </a:extLst>
          </p:cNvPr>
          <p:cNvGraphicFramePr/>
          <p:nvPr>
            <p:extLst>
              <p:ext uri="{D42A27DB-BD31-4B8C-83A1-F6EECF244321}">
                <p14:modId xmlns:p14="http://schemas.microsoft.com/office/powerpoint/2010/main" val="2067775218"/>
              </p:ext>
            </p:extLst>
          </p:nvPr>
        </p:nvGraphicFramePr>
        <p:xfrm>
          <a:off x="4464996" y="1478605"/>
          <a:ext cx="8320391" cy="5030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0756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4A0F9-5E98-4527-B641-FABF47D8EE8C}"/>
              </a:ext>
            </a:extLst>
          </p:cNvPr>
          <p:cNvSpPr>
            <a:spLocks noGrp="1"/>
          </p:cNvSpPr>
          <p:nvPr>
            <p:ph type="ctrTitle"/>
          </p:nvPr>
        </p:nvSpPr>
        <p:spPr>
          <a:xfrm>
            <a:off x="6342743" y="2115912"/>
            <a:ext cx="6110514" cy="1470025"/>
          </a:xfrm>
        </p:spPr>
        <p:txBody>
          <a:bodyPr>
            <a:normAutofit/>
          </a:bodyPr>
          <a:lstStyle/>
          <a:p>
            <a:r>
              <a:rPr lang="en-US" sz="6000">
                <a:solidFill>
                  <a:srgbClr val="0070C0"/>
                </a:solidFill>
              </a:rPr>
              <a:t>Questions?</a:t>
            </a:r>
          </a:p>
        </p:txBody>
      </p:sp>
      <p:sp>
        <p:nvSpPr>
          <p:cNvPr id="3" name="Subtitle 2">
            <a:extLst>
              <a:ext uri="{FF2B5EF4-FFF2-40B4-BE49-F238E27FC236}">
                <a16:creationId xmlns:a16="http://schemas.microsoft.com/office/drawing/2014/main" id="{0A618955-637C-A8EC-1249-BA957CBFFC63}"/>
              </a:ext>
            </a:extLst>
          </p:cNvPr>
          <p:cNvSpPr>
            <a:spLocks noGrp="1"/>
          </p:cNvSpPr>
          <p:nvPr>
            <p:ph type="subTitle" idx="1"/>
          </p:nvPr>
        </p:nvSpPr>
        <p:spPr>
          <a:xfrm>
            <a:off x="4809218" y="4063774"/>
            <a:ext cx="6487885" cy="1589314"/>
          </a:xfrm>
        </p:spPr>
        <p:txBody>
          <a:bodyPr>
            <a:normAutofit fontScale="85000" lnSpcReduction="20000"/>
          </a:bodyPr>
          <a:lstStyle/>
          <a:p>
            <a:pPr algn="r"/>
            <a:r>
              <a:rPr lang="en-US" dirty="0"/>
              <a:t>Thank you to:  </a:t>
            </a:r>
          </a:p>
          <a:p>
            <a:pPr algn="r"/>
            <a:r>
              <a:rPr lang="en-US" dirty="0"/>
              <a:t>Tyann Blessington, Tracy Hawkins, Natalie Cataldo</a:t>
            </a:r>
          </a:p>
        </p:txBody>
      </p:sp>
      <p:pic>
        <p:nvPicPr>
          <p:cNvPr id="7" name="Picture 6">
            <a:extLst>
              <a:ext uri="{FF2B5EF4-FFF2-40B4-BE49-F238E27FC236}">
                <a16:creationId xmlns:a16="http://schemas.microsoft.com/office/drawing/2014/main" id="{09022452-1C9F-44AB-8025-146C6D8AEE1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1618479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Diagram, schematic&#10;&#10;Description automatically generated">
            <a:extLst>
              <a:ext uri="{FF2B5EF4-FFF2-40B4-BE49-F238E27FC236}">
                <a16:creationId xmlns:a16="http://schemas.microsoft.com/office/drawing/2014/main" id="{52F4B26D-A17C-4A4F-23EB-007E710E3A62}"/>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391750" y="24791"/>
            <a:ext cx="3672517" cy="6860205"/>
          </a:xfrm>
        </p:spPr>
      </p:pic>
      <p:sp>
        <p:nvSpPr>
          <p:cNvPr id="2" name="Title 1">
            <a:extLst>
              <a:ext uri="{FF2B5EF4-FFF2-40B4-BE49-F238E27FC236}">
                <a16:creationId xmlns:a16="http://schemas.microsoft.com/office/drawing/2014/main" id="{98FD4EDD-5113-C99F-4D04-FA7B4C46BBF5}"/>
              </a:ext>
            </a:extLst>
          </p:cNvPr>
          <p:cNvSpPr>
            <a:spLocks noGrp="1"/>
          </p:cNvSpPr>
          <p:nvPr>
            <p:ph type="title"/>
          </p:nvPr>
        </p:nvSpPr>
        <p:spPr>
          <a:xfrm>
            <a:off x="0" y="461393"/>
            <a:ext cx="4800600" cy="2430141"/>
          </a:xfrm>
        </p:spPr>
        <p:txBody>
          <a:bodyPr>
            <a:noAutofit/>
          </a:bodyPr>
          <a:lstStyle/>
          <a:p>
            <a:pPr algn="l"/>
            <a:r>
              <a:rPr kumimoji="0" lang="en-US" sz="3200" b="0" i="1" u="sng"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t>Salmonella </a:t>
            </a:r>
            <a:r>
              <a:rPr kumimoji="0" lang="en-US" sz="3200" b="0" u="sng"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t>Typhimurium</a:t>
            </a:r>
            <a:br>
              <a:rPr lang="en-US" sz="2000" dirty="0"/>
            </a:br>
            <a:r>
              <a:rPr lang="en-US" sz="2000" dirty="0">
                <a:solidFill>
                  <a:srgbClr val="0070C0"/>
                </a:solidFill>
              </a:rPr>
              <a:t>-REP code</a:t>
            </a:r>
            <a:r>
              <a:rPr lang="en-US" sz="2000" i="1" dirty="0">
                <a:solidFill>
                  <a:srgbClr val="0070C0"/>
                </a:solidFill>
              </a:rPr>
              <a:t> </a:t>
            </a:r>
            <a:r>
              <a:rPr lang="en-US" sz="2000" dirty="0">
                <a:solidFill>
                  <a:srgbClr val="0070C0"/>
                </a:solidFill>
              </a:rPr>
              <a:t>REPJPX03</a:t>
            </a:r>
            <a:br>
              <a:rPr lang="en-US" sz="2000" dirty="0">
                <a:solidFill>
                  <a:srgbClr val="0070C0"/>
                </a:solidFill>
              </a:rPr>
            </a:br>
            <a:r>
              <a:rPr lang="en-US" sz="2000" dirty="0">
                <a:solidFill>
                  <a:srgbClr val="0070C0"/>
                </a:solidFill>
              </a:rPr>
              <a:t>-NCBI Cluster PDS 000027050</a:t>
            </a:r>
            <a:br>
              <a:rPr lang="en-US" sz="2000" dirty="0">
                <a:solidFill>
                  <a:srgbClr val="0070C0"/>
                </a:solidFill>
              </a:rPr>
            </a:br>
            <a:r>
              <a:rPr lang="en-US" sz="2000" dirty="0">
                <a:solidFill>
                  <a:srgbClr val="0070C0"/>
                </a:solidFill>
              </a:rPr>
              <a:t>-over 232 isolates in tree, 204 clinical, 28 environmental/product</a:t>
            </a:r>
            <a:br>
              <a:rPr lang="en-US" sz="2000" dirty="0">
                <a:solidFill>
                  <a:srgbClr val="0070C0"/>
                </a:solidFill>
              </a:rPr>
            </a:br>
            <a:r>
              <a:rPr lang="en-US" sz="2000" dirty="0">
                <a:solidFill>
                  <a:srgbClr val="0070C0"/>
                </a:solidFill>
              </a:rPr>
              <a:t>-env &amp; product isolates all have IN connection</a:t>
            </a:r>
            <a:br>
              <a:rPr lang="en-US" sz="2000" dirty="0">
                <a:solidFill>
                  <a:srgbClr val="0070C0"/>
                </a:solidFill>
              </a:rPr>
            </a:br>
            <a:r>
              <a:rPr lang="en-US" sz="2000" dirty="0">
                <a:solidFill>
                  <a:srgbClr val="0070C0"/>
                </a:solidFill>
              </a:rPr>
              <a:t>-tree 0-28 SNPs</a:t>
            </a:r>
          </a:p>
        </p:txBody>
      </p:sp>
      <p:sp>
        <p:nvSpPr>
          <p:cNvPr id="7" name="Oval 6">
            <a:extLst>
              <a:ext uri="{FF2B5EF4-FFF2-40B4-BE49-F238E27FC236}">
                <a16:creationId xmlns:a16="http://schemas.microsoft.com/office/drawing/2014/main" id="{A12C0C7C-CA01-D7E5-45FB-8987F52E8085}"/>
              </a:ext>
            </a:extLst>
          </p:cNvPr>
          <p:cNvSpPr/>
          <p:nvPr/>
        </p:nvSpPr>
        <p:spPr>
          <a:xfrm flipV="1">
            <a:off x="5705545" y="1342237"/>
            <a:ext cx="821089" cy="771788"/>
          </a:xfrm>
          <a:prstGeom prst="ellipse">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lang="en-US">
              <a:solidFill>
                <a:prstClr val="white"/>
              </a:solidFill>
              <a:latin typeface="Calibri"/>
            </a:endParaRPr>
          </a:p>
        </p:txBody>
      </p:sp>
      <p:sp>
        <p:nvSpPr>
          <p:cNvPr id="11" name="Oval 10">
            <a:extLst>
              <a:ext uri="{FF2B5EF4-FFF2-40B4-BE49-F238E27FC236}">
                <a16:creationId xmlns:a16="http://schemas.microsoft.com/office/drawing/2014/main" id="{0375C347-5C38-AAE4-B203-6CC2DB625D67}"/>
              </a:ext>
            </a:extLst>
          </p:cNvPr>
          <p:cNvSpPr/>
          <p:nvPr/>
        </p:nvSpPr>
        <p:spPr>
          <a:xfrm flipV="1">
            <a:off x="5506494" y="3675221"/>
            <a:ext cx="780908" cy="96991"/>
          </a:xfrm>
          <a:prstGeom prst="ellipse">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lang="en-US">
              <a:solidFill>
                <a:prstClr val="white"/>
              </a:solidFill>
              <a:latin typeface="Calibri"/>
            </a:endParaRPr>
          </a:p>
        </p:txBody>
      </p:sp>
      <p:sp>
        <p:nvSpPr>
          <p:cNvPr id="14" name="Oval 13">
            <a:extLst>
              <a:ext uri="{FF2B5EF4-FFF2-40B4-BE49-F238E27FC236}">
                <a16:creationId xmlns:a16="http://schemas.microsoft.com/office/drawing/2014/main" id="{84BA4E1D-773D-7BAD-2187-51963C1D2862}"/>
              </a:ext>
            </a:extLst>
          </p:cNvPr>
          <p:cNvSpPr/>
          <p:nvPr/>
        </p:nvSpPr>
        <p:spPr>
          <a:xfrm flipV="1">
            <a:off x="5450766" y="3429000"/>
            <a:ext cx="1290467" cy="202902"/>
          </a:xfrm>
          <a:prstGeom prst="ellipse">
            <a:avLst/>
          </a:prstGeom>
          <a:noFill/>
          <a:ln w="38100" cap="flat" cmpd="sng" algn="ctr">
            <a:solidFill>
              <a:srgbClr val="009900"/>
            </a:solidFill>
            <a:prstDash val="solid"/>
          </a:ln>
          <a:effectLst>
            <a:outerShdw blurRad="40000" dist="23000" dir="5400000" rotWithShape="0">
              <a:srgbClr val="000000">
                <a:alpha val="35000"/>
              </a:srgbClr>
            </a:outerShdw>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7" name="Oval 16">
            <a:extLst>
              <a:ext uri="{FF2B5EF4-FFF2-40B4-BE49-F238E27FC236}">
                <a16:creationId xmlns:a16="http://schemas.microsoft.com/office/drawing/2014/main" id="{EE4A4A30-6DF4-6A7F-7019-65FE7A1B5D81}"/>
              </a:ext>
            </a:extLst>
          </p:cNvPr>
          <p:cNvSpPr/>
          <p:nvPr/>
        </p:nvSpPr>
        <p:spPr>
          <a:xfrm>
            <a:off x="5368101" y="3815531"/>
            <a:ext cx="523861" cy="96992"/>
          </a:xfrm>
          <a:prstGeom prst="ellipse">
            <a:avLst/>
          </a:prstGeom>
          <a:noFill/>
          <a:ln w="19050" cap="flat" cmpd="sng" algn="ctr">
            <a:solidFill>
              <a:srgbClr val="FFC000"/>
            </a:solidFill>
            <a:prstDash val="solid"/>
          </a:ln>
          <a:effectLst>
            <a:outerShdw blurRad="40000" dist="23000" dir="5400000" rotWithShape="0">
              <a:srgbClr val="000000">
                <a:alpha val="35000"/>
              </a:srgbClr>
            </a:outerShdw>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9" name="Callout: Left Arrow 18">
            <a:extLst>
              <a:ext uri="{FF2B5EF4-FFF2-40B4-BE49-F238E27FC236}">
                <a16:creationId xmlns:a16="http://schemas.microsoft.com/office/drawing/2014/main" id="{FB43071C-604A-3364-CE77-5A8EB73648BF}"/>
              </a:ext>
            </a:extLst>
          </p:cNvPr>
          <p:cNvSpPr/>
          <p:nvPr/>
        </p:nvSpPr>
        <p:spPr>
          <a:xfrm>
            <a:off x="5891962" y="3429000"/>
            <a:ext cx="4951487" cy="926020"/>
          </a:xfrm>
          <a:prstGeom prst="leftArrowCallout">
            <a:avLst>
              <a:gd name="adj1" fmla="val 25000"/>
              <a:gd name="adj2" fmla="val 25000"/>
              <a:gd name="adj3" fmla="val 26149"/>
              <a:gd name="adj4" fmla="val 53169"/>
            </a:avLst>
          </a:prstGeom>
          <a:solidFill>
            <a:srgbClr val="E5B611">
              <a:lumMod val="60000"/>
              <a:lumOff val="40000"/>
            </a:srgbClr>
          </a:solidFill>
          <a:ln w="9525" cap="flat" cmpd="sng" algn="ctr">
            <a:solidFill>
              <a:srgbClr val="007CBA">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a:ea typeface="+mn-ea"/>
                <a:cs typeface="+mn-cs"/>
              </a:rPr>
              <a:t>2013 Surveillance Sample</a:t>
            </a:r>
          </a:p>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a:ea typeface="+mn-ea"/>
                <a:cs typeface="+mn-cs"/>
              </a:rPr>
              <a:t>-IN Grower W -earliest sample in tree</a:t>
            </a:r>
          </a:p>
        </p:txBody>
      </p:sp>
      <p:sp>
        <p:nvSpPr>
          <p:cNvPr id="20" name="Right Brace 19">
            <a:extLst>
              <a:ext uri="{FF2B5EF4-FFF2-40B4-BE49-F238E27FC236}">
                <a16:creationId xmlns:a16="http://schemas.microsoft.com/office/drawing/2014/main" id="{66FC2A1F-8EF1-0C79-22BB-BAC0B28A8FFA}"/>
              </a:ext>
            </a:extLst>
          </p:cNvPr>
          <p:cNvSpPr/>
          <p:nvPr/>
        </p:nvSpPr>
        <p:spPr>
          <a:xfrm>
            <a:off x="6096000" y="4271962"/>
            <a:ext cx="522916" cy="2497953"/>
          </a:xfrm>
          <a:prstGeom prst="rightBrace">
            <a:avLst>
              <a:gd name="adj1" fmla="val 8333"/>
              <a:gd name="adj2" fmla="val 45592"/>
            </a:avLst>
          </a:prstGeom>
          <a:noFill/>
          <a:ln w="38100" cap="flat" cmpd="sng" algn="ctr">
            <a:solidFill>
              <a:srgbClr val="FF0000"/>
            </a:solidFill>
            <a:prstDash val="solid"/>
          </a:ln>
          <a:effectLst>
            <a:outerShdw blurRad="40000" dist="20000" dir="5400000" rotWithShape="0">
              <a:srgbClr val="000000">
                <a:alpha val="38000"/>
              </a:srgbClr>
            </a:outerShdw>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23" name="TextBox 22">
            <a:extLst>
              <a:ext uri="{FF2B5EF4-FFF2-40B4-BE49-F238E27FC236}">
                <a16:creationId xmlns:a16="http://schemas.microsoft.com/office/drawing/2014/main" id="{1FC68E2E-25F1-0BF8-6ACE-9580C02D0D5B}"/>
              </a:ext>
            </a:extLst>
          </p:cNvPr>
          <p:cNvSpPr txBox="1"/>
          <p:nvPr/>
        </p:nvSpPr>
        <p:spPr>
          <a:xfrm>
            <a:off x="6627788" y="5238280"/>
            <a:ext cx="1806911" cy="369332"/>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2022 Outbreak</a:t>
            </a:r>
          </a:p>
        </p:txBody>
      </p:sp>
      <p:sp>
        <p:nvSpPr>
          <p:cNvPr id="25" name="Callout: Left Arrow 24">
            <a:extLst>
              <a:ext uri="{FF2B5EF4-FFF2-40B4-BE49-F238E27FC236}">
                <a16:creationId xmlns:a16="http://schemas.microsoft.com/office/drawing/2014/main" id="{61478626-630B-B4A3-CE03-3DF8413FAA3C}"/>
              </a:ext>
            </a:extLst>
          </p:cNvPr>
          <p:cNvSpPr/>
          <p:nvPr/>
        </p:nvSpPr>
        <p:spPr>
          <a:xfrm>
            <a:off x="6946464" y="57736"/>
            <a:ext cx="2423509" cy="507361"/>
          </a:xfrm>
          <a:prstGeom prst="leftArrowCallout">
            <a:avLst/>
          </a:prstGeom>
          <a:solidFill>
            <a:srgbClr val="009900"/>
          </a:solidFill>
          <a:ln w="9525" cap="flat" cmpd="sng" algn="ctr">
            <a:solidFill>
              <a:srgbClr val="007CBA">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a:ea typeface="+mn-ea"/>
                <a:cs typeface="+mn-cs"/>
              </a:rPr>
              <a:t>Turkey FSIS 2022</a:t>
            </a:r>
          </a:p>
        </p:txBody>
      </p:sp>
      <p:sp>
        <p:nvSpPr>
          <p:cNvPr id="26" name="Oval 25">
            <a:extLst>
              <a:ext uri="{FF2B5EF4-FFF2-40B4-BE49-F238E27FC236}">
                <a16:creationId xmlns:a16="http://schemas.microsoft.com/office/drawing/2014/main" id="{7F7BD076-3042-FB1D-A0F6-767078641EA9}"/>
              </a:ext>
            </a:extLst>
          </p:cNvPr>
          <p:cNvSpPr/>
          <p:nvPr/>
        </p:nvSpPr>
        <p:spPr>
          <a:xfrm flipV="1">
            <a:off x="5927860" y="228005"/>
            <a:ext cx="923351" cy="187405"/>
          </a:xfrm>
          <a:prstGeom prst="ellipse">
            <a:avLst/>
          </a:prstGeom>
          <a:noFill/>
          <a:ln w="38100" cap="flat" cmpd="sng" algn="ctr">
            <a:solidFill>
              <a:srgbClr val="009900"/>
            </a:solidFill>
            <a:prstDash val="solid"/>
          </a:ln>
          <a:effectLst>
            <a:outerShdw blurRad="40000" dist="23000" dir="5400000" rotWithShape="0">
              <a:srgbClr val="000000">
                <a:alpha val="35000"/>
              </a:srgbClr>
            </a:outerShdw>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7FD8DBB0-3CC9-1007-473A-75347223C42C}"/>
              </a:ext>
            </a:extLst>
          </p:cNvPr>
          <p:cNvSpPr/>
          <p:nvPr/>
        </p:nvSpPr>
        <p:spPr>
          <a:xfrm>
            <a:off x="7531243" y="1808797"/>
            <a:ext cx="2892727" cy="725532"/>
          </a:xfrm>
          <a:prstGeom prst="rect">
            <a:avLst/>
          </a:prstGeom>
          <a:gradFill rotWithShape="1">
            <a:gsLst>
              <a:gs pos="0">
                <a:srgbClr val="007CBA">
                  <a:shade val="51000"/>
                  <a:satMod val="130000"/>
                </a:srgbClr>
              </a:gs>
              <a:gs pos="80000">
                <a:srgbClr val="007CBA">
                  <a:shade val="93000"/>
                  <a:satMod val="130000"/>
                </a:srgbClr>
              </a:gs>
              <a:gs pos="100000">
                <a:srgbClr val="007CBA">
                  <a:shade val="94000"/>
                  <a:satMod val="135000"/>
                </a:srgbClr>
              </a:gs>
            </a:gsLst>
            <a:lin ang="16200000" scaled="0"/>
          </a:gradFill>
          <a:ln w="9525" cap="flat" cmpd="sng" algn="ctr">
            <a:solidFill>
              <a:srgbClr val="007CBA">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a:ea typeface="+mn-ea"/>
                <a:cs typeface="+mn-cs"/>
              </a:rPr>
              <a:t>2022 Environmental Samples –Grower W</a:t>
            </a:r>
          </a:p>
        </p:txBody>
      </p:sp>
      <p:cxnSp>
        <p:nvCxnSpPr>
          <p:cNvPr id="13" name="Straight Arrow Connector 12">
            <a:extLst>
              <a:ext uri="{FF2B5EF4-FFF2-40B4-BE49-F238E27FC236}">
                <a16:creationId xmlns:a16="http://schemas.microsoft.com/office/drawing/2014/main" id="{206D371D-FD75-FB74-B622-A53E06E0700E}"/>
              </a:ext>
            </a:extLst>
          </p:cNvPr>
          <p:cNvCxnSpPr>
            <a:cxnSpLocks/>
            <a:stCxn id="8" idx="1"/>
            <a:endCxn id="7" idx="6"/>
          </p:cNvCxnSpPr>
          <p:nvPr/>
        </p:nvCxnSpPr>
        <p:spPr>
          <a:xfrm flipH="1" flipV="1">
            <a:off x="6526634" y="1728131"/>
            <a:ext cx="1004609" cy="443432"/>
          </a:xfrm>
          <a:prstGeom prst="straightConnector1">
            <a:avLst/>
          </a:prstGeom>
          <a:noFill/>
          <a:ln w="25400" cap="flat" cmpd="sng" algn="ctr">
            <a:solidFill>
              <a:srgbClr val="222C67">
                <a:lumMod val="60000"/>
                <a:lumOff val="40000"/>
              </a:srgbClr>
            </a:solidFill>
            <a:prstDash val="solid"/>
            <a:tailEnd type="triangle"/>
          </a:ln>
          <a:effectLst>
            <a:outerShdw blurRad="40000" dist="20000" dir="5400000" rotWithShape="0">
              <a:srgbClr val="000000">
                <a:alpha val="38000"/>
              </a:srgbClr>
            </a:outerShdw>
          </a:effectLst>
        </p:spPr>
      </p:cxnSp>
      <p:sp>
        <p:nvSpPr>
          <p:cNvPr id="24" name="Oval 23">
            <a:extLst>
              <a:ext uri="{FF2B5EF4-FFF2-40B4-BE49-F238E27FC236}">
                <a16:creationId xmlns:a16="http://schemas.microsoft.com/office/drawing/2014/main" id="{7C3934F4-4D51-72AC-99EB-A255AF3C4B7D}"/>
              </a:ext>
            </a:extLst>
          </p:cNvPr>
          <p:cNvSpPr/>
          <p:nvPr/>
        </p:nvSpPr>
        <p:spPr>
          <a:xfrm flipV="1">
            <a:off x="5597361" y="515512"/>
            <a:ext cx="780908" cy="103606"/>
          </a:xfrm>
          <a:prstGeom prst="ellipse">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lang="en-US">
              <a:solidFill>
                <a:prstClr val="white"/>
              </a:solidFill>
              <a:latin typeface="Calibri"/>
            </a:endParaRPr>
          </a:p>
        </p:txBody>
      </p:sp>
      <p:sp>
        <p:nvSpPr>
          <p:cNvPr id="28" name="Rectangle 27">
            <a:extLst>
              <a:ext uri="{FF2B5EF4-FFF2-40B4-BE49-F238E27FC236}">
                <a16:creationId xmlns:a16="http://schemas.microsoft.com/office/drawing/2014/main" id="{C06455A6-1969-AEF5-DE02-5153227C818E}"/>
              </a:ext>
            </a:extLst>
          </p:cNvPr>
          <p:cNvSpPr/>
          <p:nvPr/>
        </p:nvSpPr>
        <p:spPr>
          <a:xfrm>
            <a:off x="1168521" y="3046680"/>
            <a:ext cx="2892727" cy="725532"/>
          </a:xfrm>
          <a:prstGeom prst="rect">
            <a:avLst/>
          </a:prstGeom>
          <a:gradFill rotWithShape="1">
            <a:gsLst>
              <a:gs pos="0">
                <a:srgbClr val="007CBA">
                  <a:shade val="51000"/>
                  <a:satMod val="130000"/>
                </a:srgbClr>
              </a:gs>
              <a:gs pos="80000">
                <a:srgbClr val="007CBA">
                  <a:shade val="93000"/>
                  <a:satMod val="130000"/>
                </a:srgbClr>
              </a:gs>
              <a:gs pos="100000">
                <a:srgbClr val="007CBA">
                  <a:shade val="94000"/>
                  <a:satMod val="135000"/>
                </a:srgbClr>
              </a:gs>
            </a:gsLst>
            <a:lin ang="16200000" scaled="0"/>
          </a:gradFill>
          <a:ln w="9525" cap="flat" cmpd="sng" algn="ctr">
            <a:solidFill>
              <a:srgbClr val="007CBA">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a:ea typeface="+mn-ea"/>
                <a:cs typeface="+mn-cs"/>
              </a:rPr>
              <a:t>2023 Environmental Sample –Grower W</a:t>
            </a:r>
          </a:p>
        </p:txBody>
      </p:sp>
      <p:cxnSp>
        <p:nvCxnSpPr>
          <p:cNvPr id="29" name="Straight Arrow Connector 28">
            <a:extLst>
              <a:ext uri="{FF2B5EF4-FFF2-40B4-BE49-F238E27FC236}">
                <a16:creationId xmlns:a16="http://schemas.microsoft.com/office/drawing/2014/main" id="{7DE0DFD1-A6C4-A54F-09EC-426D8FD18904}"/>
              </a:ext>
            </a:extLst>
          </p:cNvPr>
          <p:cNvCxnSpPr>
            <a:cxnSpLocks/>
            <a:stCxn id="28" idx="3"/>
            <a:endCxn id="24" idx="2"/>
          </p:cNvCxnSpPr>
          <p:nvPr/>
        </p:nvCxnSpPr>
        <p:spPr>
          <a:xfrm flipV="1">
            <a:off x="4061248" y="567315"/>
            <a:ext cx="1536113" cy="2842131"/>
          </a:xfrm>
          <a:prstGeom prst="straightConnector1">
            <a:avLst/>
          </a:prstGeom>
          <a:noFill/>
          <a:ln w="25400" cap="flat" cmpd="sng" algn="ctr">
            <a:solidFill>
              <a:srgbClr val="222C67">
                <a:lumMod val="60000"/>
                <a:lumOff val="40000"/>
              </a:srgbClr>
            </a:solidFill>
            <a:prstDash val="solid"/>
            <a:tailEnd type="triangle"/>
          </a:ln>
          <a:effectLst>
            <a:outerShdw blurRad="40000" dist="20000" dir="5400000" rotWithShape="0">
              <a:srgbClr val="000000">
                <a:alpha val="38000"/>
              </a:srgbClr>
            </a:outerShdw>
          </a:effectLst>
        </p:spPr>
      </p:cxnSp>
      <p:sp>
        <p:nvSpPr>
          <p:cNvPr id="37" name="Rectangle 36">
            <a:extLst>
              <a:ext uri="{FF2B5EF4-FFF2-40B4-BE49-F238E27FC236}">
                <a16:creationId xmlns:a16="http://schemas.microsoft.com/office/drawing/2014/main" id="{4B6C9A04-D44C-BFA1-C770-AA9F55BE7C8C}"/>
              </a:ext>
            </a:extLst>
          </p:cNvPr>
          <p:cNvSpPr/>
          <p:nvPr/>
        </p:nvSpPr>
        <p:spPr>
          <a:xfrm>
            <a:off x="1197118" y="4512748"/>
            <a:ext cx="2892727" cy="725532"/>
          </a:xfrm>
          <a:prstGeom prst="rect">
            <a:avLst/>
          </a:prstGeom>
          <a:gradFill rotWithShape="1">
            <a:gsLst>
              <a:gs pos="0">
                <a:srgbClr val="007CBA">
                  <a:shade val="51000"/>
                  <a:satMod val="130000"/>
                </a:srgbClr>
              </a:gs>
              <a:gs pos="80000">
                <a:srgbClr val="007CBA">
                  <a:shade val="93000"/>
                  <a:satMod val="130000"/>
                </a:srgbClr>
              </a:gs>
              <a:gs pos="100000">
                <a:srgbClr val="007CBA">
                  <a:shade val="94000"/>
                  <a:satMod val="135000"/>
                </a:srgbClr>
              </a:gs>
            </a:gsLst>
            <a:lin ang="16200000" scaled="0"/>
          </a:gradFill>
          <a:ln w="9525" cap="flat" cmpd="sng" algn="ctr">
            <a:solidFill>
              <a:srgbClr val="007CBA">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a:ea typeface="+mn-ea"/>
                <a:cs typeface="+mn-cs"/>
              </a:rPr>
              <a:t>2020 Environmental Sample –Farm F</a:t>
            </a:r>
          </a:p>
        </p:txBody>
      </p:sp>
      <p:cxnSp>
        <p:nvCxnSpPr>
          <p:cNvPr id="38" name="Straight Arrow Connector 37">
            <a:extLst>
              <a:ext uri="{FF2B5EF4-FFF2-40B4-BE49-F238E27FC236}">
                <a16:creationId xmlns:a16="http://schemas.microsoft.com/office/drawing/2014/main" id="{307799F3-101B-D359-6D37-7147F11DDD83}"/>
              </a:ext>
            </a:extLst>
          </p:cNvPr>
          <p:cNvCxnSpPr>
            <a:cxnSpLocks/>
            <a:stCxn id="37" idx="3"/>
            <a:endCxn id="11" idx="2"/>
          </p:cNvCxnSpPr>
          <p:nvPr/>
        </p:nvCxnSpPr>
        <p:spPr>
          <a:xfrm flipV="1">
            <a:off x="4089845" y="3723716"/>
            <a:ext cx="1416649" cy="1151798"/>
          </a:xfrm>
          <a:prstGeom prst="straightConnector1">
            <a:avLst/>
          </a:prstGeom>
          <a:noFill/>
          <a:ln w="25400" cap="flat" cmpd="sng" algn="ctr">
            <a:solidFill>
              <a:srgbClr val="222C67">
                <a:lumMod val="60000"/>
                <a:lumOff val="40000"/>
              </a:srgbClr>
            </a:solidFill>
            <a:prstDash val="solid"/>
            <a:tailEnd type="triangle"/>
          </a:ln>
          <a:effectLst>
            <a:outerShdw blurRad="40000" dist="20000" dir="5400000" rotWithShape="0">
              <a:srgbClr val="000000">
                <a:alpha val="38000"/>
              </a:srgbClr>
            </a:outerShdw>
          </a:effectLst>
        </p:spPr>
      </p:cxnSp>
      <p:cxnSp>
        <p:nvCxnSpPr>
          <p:cNvPr id="43" name="Straight Arrow Connector 42">
            <a:extLst>
              <a:ext uri="{FF2B5EF4-FFF2-40B4-BE49-F238E27FC236}">
                <a16:creationId xmlns:a16="http://schemas.microsoft.com/office/drawing/2014/main" id="{0543F80D-56A6-D310-8452-592FBD84E347}"/>
              </a:ext>
            </a:extLst>
          </p:cNvPr>
          <p:cNvCxnSpPr>
            <a:cxnSpLocks/>
            <a:stCxn id="44" idx="1"/>
            <a:endCxn id="14" idx="6"/>
          </p:cNvCxnSpPr>
          <p:nvPr/>
        </p:nvCxnSpPr>
        <p:spPr>
          <a:xfrm flipH="1">
            <a:off x="6741233" y="3130655"/>
            <a:ext cx="1472987" cy="399796"/>
          </a:xfrm>
          <a:prstGeom prst="straightConnector1">
            <a:avLst/>
          </a:prstGeom>
          <a:noFill/>
          <a:ln w="25400" cap="flat" cmpd="sng" algn="ctr">
            <a:solidFill>
              <a:srgbClr val="009900"/>
            </a:solidFill>
            <a:prstDash val="solid"/>
            <a:tailEnd type="triangle"/>
          </a:ln>
          <a:effectLst>
            <a:outerShdw blurRad="40000" dist="20000" dir="5400000" rotWithShape="0">
              <a:srgbClr val="000000">
                <a:alpha val="38000"/>
              </a:srgbClr>
            </a:outerShdw>
          </a:effectLst>
        </p:spPr>
      </p:cxnSp>
      <p:sp>
        <p:nvSpPr>
          <p:cNvPr id="44" name="Rectangle 43">
            <a:extLst>
              <a:ext uri="{FF2B5EF4-FFF2-40B4-BE49-F238E27FC236}">
                <a16:creationId xmlns:a16="http://schemas.microsoft.com/office/drawing/2014/main" id="{7AE431CE-8E34-6F8E-2E0B-B0E72AB5026A}"/>
              </a:ext>
            </a:extLst>
          </p:cNvPr>
          <p:cNvSpPr/>
          <p:nvPr/>
        </p:nvSpPr>
        <p:spPr>
          <a:xfrm>
            <a:off x="8214220" y="2973153"/>
            <a:ext cx="2526830" cy="315004"/>
          </a:xfrm>
          <a:prstGeom prst="rect">
            <a:avLst/>
          </a:prstGeom>
          <a:solidFill>
            <a:srgbClr val="009900"/>
          </a:solidFill>
          <a:ln w="9525" cap="flat" cmpd="sng" algn="ctr">
            <a:solidFill>
              <a:srgbClr val="007CBA">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a:ea typeface="+mn-ea"/>
                <a:cs typeface="+mn-cs"/>
              </a:rPr>
              <a:t>Turkey Isolates (2016)</a:t>
            </a:r>
          </a:p>
        </p:txBody>
      </p:sp>
      <p:sp>
        <p:nvSpPr>
          <p:cNvPr id="50" name="Oval 49">
            <a:extLst>
              <a:ext uri="{FF2B5EF4-FFF2-40B4-BE49-F238E27FC236}">
                <a16:creationId xmlns:a16="http://schemas.microsoft.com/office/drawing/2014/main" id="{A13D32B0-64AC-93A2-65F6-C62FF96689F3}"/>
              </a:ext>
            </a:extLst>
          </p:cNvPr>
          <p:cNvSpPr/>
          <p:nvPr/>
        </p:nvSpPr>
        <p:spPr>
          <a:xfrm flipV="1">
            <a:off x="4814666" y="3171418"/>
            <a:ext cx="780908" cy="165767"/>
          </a:xfrm>
          <a:prstGeom prst="ellipse">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lang="en-US">
              <a:solidFill>
                <a:prstClr val="white"/>
              </a:solidFill>
              <a:latin typeface="Calibri"/>
            </a:endParaRPr>
          </a:p>
        </p:txBody>
      </p:sp>
      <p:cxnSp>
        <p:nvCxnSpPr>
          <p:cNvPr id="52" name="Straight Arrow Connector 51">
            <a:extLst>
              <a:ext uri="{FF2B5EF4-FFF2-40B4-BE49-F238E27FC236}">
                <a16:creationId xmlns:a16="http://schemas.microsoft.com/office/drawing/2014/main" id="{3DAEB633-3964-3AE4-BBC7-D6067634CF66}"/>
              </a:ext>
            </a:extLst>
          </p:cNvPr>
          <p:cNvCxnSpPr>
            <a:cxnSpLocks/>
            <a:stCxn id="28" idx="3"/>
            <a:endCxn id="50" idx="2"/>
          </p:cNvCxnSpPr>
          <p:nvPr/>
        </p:nvCxnSpPr>
        <p:spPr>
          <a:xfrm flipV="1">
            <a:off x="4061248" y="3254301"/>
            <a:ext cx="753418" cy="155145"/>
          </a:xfrm>
          <a:prstGeom prst="straightConnector1">
            <a:avLst/>
          </a:prstGeom>
          <a:noFill/>
          <a:ln w="25400" cap="flat" cmpd="sng" algn="ctr">
            <a:solidFill>
              <a:srgbClr val="222C67">
                <a:lumMod val="60000"/>
                <a:lumOff val="40000"/>
              </a:srgbClr>
            </a:solidFill>
            <a:prstDash val="solid"/>
            <a:tailEnd type="triangle"/>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val="3924630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4" grpId="0" animBg="1"/>
      <p:bldP spid="17" grpId="0" animBg="1"/>
      <p:bldP spid="19" grpId="0" animBg="1"/>
      <p:bldP spid="20" grpId="0" animBg="1"/>
      <p:bldP spid="23" grpId="0"/>
      <p:bldP spid="25" grpId="0" animBg="1"/>
      <p:bldP spid="26" grpId="0" animBg="1"/>
      <p:bldP spid="8" grpId="0" animBg="1"/>
      <p:bldP spid="24" grpId="0" animBg="1"/>
      <p:bldP spid="28" grpId="0" animBg="1"/>
      <p:bldP spid="37" grpId="0" animBg="1"/>
      <p:bldP spid="44" grpId="0" animBg="1"/>
      <p:bldP spid="5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556" y="1031573"/>
            <a:ext cx="11600016" cy="878790"/>
          </a:xfrm>
        </p:spPr>
        <p:txBody>
          <a:bodyPr>
            <a:normAutofit fontScale="90000"/>
          </a:bodyPr>
          <a:lstStyle/>
          <a:p>
            <a:r>
              <a:rPr lang="en-US" sz="3200" dirty="0">
                <a:cs typeface="Calibri" panose="020F0502020204030204" pitchFamily="34" charset="0"/>
              </a:rPr>
              <a:t>People infected with </a:t>
            </a:r>
            <a:r>
              <a:rPr lang="en-US" sz="3200" i="1" dirty="0">
                <a:cs typeface="Calibri" panose="020F0502020204030204" pitchFamily="34" charset="0"/>
              </a:rPr>
              <a:t>Salmonella </a:t>
            </a:r>
            <a:r>
              <a:rPr lang="en-US" sz="3200" dirty="0">
                <a:cs typeface="Calibri" panose="020F0502020204030204" pitchFamily="34" charset="0"/>
              </a:rPr>
              <a:t>strains related by WGS to FDA environmental isolates, by date of isolation, 2016—2020 (n=114)</a:t>
            </a:r>
            <a:endParaRPr lang="en-US" sz="3200" dirty="0"/>
          </a:p>
        </p:txBody>
      </p:sp>
      <p:pic>
        <p:nvPicPr>
          <p:cNvPr id="3" name="Picture 2">
            <a:extLst>
              <a:ext uri="{FF2B5EF4-FFF2-40B4-BE49-F238E27FC236}">
                <a16:creationId xmlns:a16="http://schemas.microsoft.com/office/drawing/2014/main" id="{67DED64D-0AE4-461A-8A5C-EEE99FFF50DC}"/>
              </a:ext>
            </a:extLst>
          </p:cNvPr>
          <p:cNvPicPr>
            <a:picLocks noChangeAspect="1"/>
          </p:cNvPicPr>
          <p:nvPr/>
        </p:nvPicPr>
        <p:blipFill>
          <a:blip r:embed="rId3"/>
          <a:stretch>
            <a:fillRect/>
          </a:stretch>
        </p:blipFill>
        <p:spPr>
          <a:xfrm>
            <a:off x="609601" y="1851334"/>
            <a:ext cx="10860761" cy="3975093"/>
          </a:xfrm>
          <a:prstGeom prst="rect">
            <a:avLst/>
          </a:prstGeom>
        </p:spPr>
      </p:pic>
      <p:sp>
        <p:nvSpPr>
          <p:cNvPr id="4" name="TextBox 3">
            <a:extLst>
              <a:ext uri="{FF2B5EF4-FFF2-40B4-BE49-F238E27FC236}">
                <a16:creationId xmlns:a16="http://schemas.microsoft.com/office/drawing/2014/main" id="{D44BEF58-1068-8CEE-9F87-5D1EE8625513}"/>
              </a:ext>
            </a:extLst>
          </p:cNvPr>
          <p:cNvSpPr txBox="1"/>
          <p:nvPr/>
        </p:nvSpPr>
        <p:spPr>
          <a:xfrm>
            <a:off x="4445001" y="5954519"/>
            <a:ext cx="42291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Isolation Month and Year</a:t>
            </a:r>
          </a:p>
        </p:txBody>
      </p:sp>
      <p:sp>
        <p:nvSpPr>
          <p:cNvPr id="5" name="TextBox 4">
            <a:extLst>
              <a:ext uri="{FF2B5EF4-FFF2-40B4-BE49-F238E27FC236}">
                <a16:creationId xmlns:a16="http://schemas.microsoft.com/office/drawing/2014/main" id="{D39EF966-B102-3F3A-51C5-F519DB8D69FF}"/>
              </a:ext>
            </a:extLst>
          </p:cNvPr>
          <p:cNvSpPr txBox="1"/>
          <p:nvPr/>
        </p:nvSpPr>
        <p:spPr>
          <a:xfrm rot="16200000">
            <a:off x="-993342" y="3346130"/>
            <a:ext cx="293752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Number of Isolates</a:t>
            </a:r>
          </a:p>
        </p:txBody>
      </p:sp>
      <p:pic>
        <p:nvPicPr>
          <p:cNvPr id="6" name="Picture 5">
            <a:extLst>
              <a:ext uri="{FF2B5EF4-FFF2-40B4-BE49-F238E27FC236}">
                <a16:creationId xmlns:a16="http://schemas.microsoft.com/office/drawing/2014/main" id="{1CF4AB53-0640-502A-87B7-D12A6EA0C3B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63224" y="80821"/>
            <a:ext cx="1353496" cy="827677"/>
          </a:xfrm>
          <a:prstGeom prst="rect">
            <a:avLst/>
          </a:prstGeom>
        </p:spPr>
      </p:pic>
    </p:spTree>
    <p:extLst>
      <p:ext uri="{BB962C8B-B14F-4D97-AF65-F5344CB8AC3E}">
        <p14:creationId xmlns:p14="http://schemas.microsoft.com/office/powerpoint/2010/main" val="30250702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10DED-FD1C-77E2-FA2E-A5391150900B}"/>
              </a:ext>
            </a:extLst>
          </p:cNvPr>
          <p:cNvSpPr>
            <a:spLocks noGrp="1"/>
          </p:cNvSpPr>
          <p:nvPr>
            <p:ph type="title"/>
          </p:nvPr>
        </p:nvSpPr>
        <p:spPr>
          <a:xfrm>
            <a:off x="284013" y="814465"/>
            <a:ext cx="4447378" cy="926020"/>
          </a:xfrm>
        </p:spPr>
        <p:txBody>
          <a:bodyPr>
            <a:normAutofit fontScale="90000"/>
          </a:bodyPr>
          <a:lstStyle/>
          <a:p>
            <a:r>
              <a:rPr kumimoji="0" lang="en-US" sz="3600" b="0" i="1" u="sng"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t>Salmonella</a:t>
            </a:r>
            <a:r>
              <a:rPr kumimoji="0" lang="en-US" sz="3600" b="0" i="0" u="sng"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t> Newport</a:t>
            </a:r>
            <a:br>
              <a:rPr kumimoji="0" lang="en-US" sz="3600" b="0" i="0" u="none"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br>
            <a:r>
              <a:rPr kumimoji="0" lang="en-US" sz="1600" b="0" i="0" u="none"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t>-NCBI Cluster PDS 000029636 </a:t>
            </a:r>
            <a:br>
              <a:rPr kumimoji="0" lang="en-US" sz="1600" b="0" i="0" u="none"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br>
            <a:r>
              <a:rPr kumimoji="0" lang="en-US" sz="1600" b="0" i="0" u="none"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t>-REP Code </a:t>
            </a:r>
            <a:r>
              <a:rPr lang="en-US" sz="1600" dirty="0">
                <a:effectLst/>
              </a:rPr>
              <a:t>REPJJP04</a:t>
            </a:r>
            <a:br>
              <a:rPr kumimoji="0" lang="en-US" sz="1600" b="0" i="0" u="none"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br>
            <a:r>
              <a:rPr kumimoji="0" lang="en-US" sz="1600" b="0" i="0" u="none"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t>-over 3158 isolates, 3040 clinical, 108 environmental/product</a:t>
            </a:r>
            <a:br>
              <a:rPr kumimoji="0" lang="en-US" sz="1600" b="0" i="0" u="none"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br>
            <a:r>
              <a:rPr kumimoji="0" lang="en-US" sz="1600" b="0" i="0" u="none"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t>-appears to be more widespread geographically</a:t>
            </a:r>
            <a:br>
              <a:rPr kumimoji="0" lang="en-US" sz="1600" b="0" i="0" u="none"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br>
            <a:r>
              <a:rPr kumimoji="0" lang="en-US" sz="1600" b="0" i="0" u="none"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t>-diagram represents part of tree</a:t>
            </a:r>
            <a:br>
              <a:rPr kumimoji="0" lang="en-US" sz="1600" b="0" i="0" u="none"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br>
            <a:r>
              <a:rPr kumimoji="0" lang="en-US" sz="1600" b="0" i="0" u="none" strike="noStrike" kern="1200" cap="none" spc="0" normalizeH="0" baseline="0" noProof="0" dirty="0">
                <a:ln>
                  <a:noFill/>
                </a:ln>
                <a:solidFill>
                  <a:srgbClr val="007CBA"/>
                </a:solidFill>
                <a:effectLst/>
                <a:uLnTx/>
                <a:uFillTx/>
                <a:latin typeface="Helvetica" panose="020B0604020202020204" pitchFamily="34" charset="0"/>
                <a:ea typeface="+mj-ea"/>
                <a:cs typeface="Helvetica" panose="020B0604020202020204" pitchFamily="34" charset="0"/>
              </a:rPr>
              <a:t>-tree 0-28 SNPs</a:t>
            </a:r>
            <a:endParaRPr lang="en-US" dirty="0"/>
          </a:p>
        </p:txBody>
      </p:sp>
      <p:pic>
        <p:nvPicPr>
          <p:cNvPr id="5" name="Content Placeholder 4" descr="Diagram, schematic&#10;&#10;Description automatically generated">
            <a:extLst>
              <a:ext uri="{FF2B5EF4-FFF2-40B4-BE49-F238E27FC236}">
                <a16:creationId xmlns:a16="http://schemas.microsoft.com/office/drawing/2014/main" id="{7E76AEBE-6813-D131-88B3-D2113ECA12F8}"/>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335887" y="48639"/>
            <a:ext cx="5019652" cy="6760722"/>
          </a:xfrm>
        </p:spPr>
      </p:pic>
      <p:sp>
        <p:nvSpPr>
          <p:cNvPr id="6" name="Oval 5">
            <a:extLst>
              <a:ext uri="{FF2B5EF4-FFF2-40B4-BE49-F238E27FC236}">
                <a16:creationId xmlns:a16="http://schemas.microsoft.com/office/drawing/2014/main" id="{DE64112D-0B2B-AFDF-B687-F5A4B6289229}"/>
              </a:ext>
            </a:extLst>
          </p:cNvPr>
          <p:cNvSpPr/>
          <p:nvPr/>
        </p:nvSpPr>
        <p:spPr>
          <a:xfrm flipV="1">
            <a:off x="5767086" y="390049"/>
            <a:ext cx="923351" cy="333431"/>
          </a:xfrm>
          <a:prstGeom prst="ellipse">
            <a:avLst/>
          </a:prstGeom>
          <a:noFill/>
          <a:ln w="38100" cap="flat" cmpd="sng" algn="ctr">
            <a:solidFill>
              <a:srgbClr val="009900"/>
            </a:solidFill>
            <a:prstDash val="solid"/>
          </a:ln>
          <a:effectLst>
            <a:outerShdw blurRad="40000" dist="23000" dir="5400000" rotWithShape="0">
              <a:srgbClr val="000000">
                <a:alpha val="35000"/>
              </a:srgbClr>
            </a:outerShdw>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 name="Callout: Left Arrow 7">
            <a:extLst>
              <a:ext uri="{FF2B5EF4-FFF2-40B4-BE49-F238E27FC236}">
                <a16:creationId xmlns:a16="http://schemas.microsoft.com/office/drawing/2014/main" id="{EFC55DEE-99CB-3A83-4739-C3398C1270F1}"/>
              </a:ext>
            </a:extLst>
          </p:cNvPr>
          <p:cNvSpPr/>
          <p:nvPr/>
        </p:nvSpPr>
        <p:spPr>
          <a:xfrm>
            <a:off x="6792137" y="299062"/>
            <a:ext cx="3483556" cy="515403"/>
          </a:xfrm>
          <a:prstGeom prst="leftArrowCallout">
            <a:avLst/>
          </a:prstGeom>
          <a:solidFill>
            <a:srgbClr val="009900"/>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914377"/>
            <a:r>
              <a:rPr lang="en-US" dirty="0">
                <a:solidFill>
                  <a:prstClr val="white"/>
                </a:solidFill>
                <a:latin typeface="Calibri"/>
              </a:rPr>
              <a:t>2016 Samples from Poultry Facility in MO </a:t>
            </a:r>
          </a:p>
        </p:txBody>
      </p:sp>
      <p:sp>
        <p:nvSpPr>
          <p:cNvPr id="9" name="Oval 8">
            <a:extLst>
              <a:ext uri="{FF2B5EF4-FFF2-40B4-BE49-F238E27FC236}">
                <a16:creationId xmlns:a16="http://schemas.microsoft.com/office/drawing/2014/main" id="{55A3BAF7-B859-CFC4-DF5E-4B2E87667E43}"/>
              </a:ext>
            </a:extLst>
          </p:cNvPr>
          <p:cNvSpPr/>
          <p:nvPr/>
        </p:nvSpPr>
        <p:spPr>
          <a:xfrm flipV="1">
            <a:off x="6750757" y="4338802"/>
            <a:ext cx="867012" cy="424415"/>
          </a:xfrm>
          <a:prstGeom prst="ellipse">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lang="en-US">
              <a:solidFill>
                <a:prstClr val="white"/>
              </a:solidFill>
              <a:latin typeface="Calibri"/>
            </a:endParaRPr>
          </a:p>
        </p:txBody>
      </p:sp>
      <p:sp>
        <p:nvSpPr>
          <p:cNvPr id="10" name="Oval 9">
            <a:extLst>
              <a:ext uri="{FF2B5EF4-FFF2-40B4-BE49-F238E27FC236}">
                <a16:creationId xmlns:a16="http://schemas.microsoft.com/office/drawing/2014/main" id="{86D65807-5FCE-7221-B29E-EAA5989956EC}"/>
              </a:ext>
            </a:extLst>
          </p:cNvPr>
          <p:cNvSpPr/>
          <p:nvPr/>
        </p:nvSpPr>
        <p:spPr>
          <a:xfrm flipV="1">
            <a:off x="6690437" y="4054009"/>
            <a:ext cx="867012" cy="333432"/>
          </a:xfrm>
          <a:prstGeom prst="ellipse">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lang="en-US">
              <a:solidFill>
                <a:prstClr val="white"/>
              </a:solidFill>
              <a:latin typeface="Calibri"/>
            </a:endParaRPr>
          </a:p>
        </p:txBody>
      </p:sp>
      <p:sp>
        <p:nvSpPr>
          <p:cNvPr id="11" name="Oval 10">
            <a:extLst>
              <a:ext uri="{FF2B5EF4-FFF2-40B4-BE49-F238E27FC236}">
                <a16:creationId xmlns:a16="http://schemas.microsoft.com/office/drawing/2014/main" id="{B6274CAF-CE0D-FA69-4E03-E62CA99C8D0B}"/>
              </a:ext>
            </a:extLst>
          </p:cNvPr>
          <p:cNvSpPr/>
          <p:nvPr/>
        </p:nvSpPr>
        <p:spPr>
          <a:xfrm flipV="1">
            <a:off x="6006616" y="1629359"/>
            <a:ext cx="785521" cy="472701"/>
          </a:xfrm>
          <a:prstGeom prst="ellipse">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lang="en-US">
              <a:solidFill>
                <a:prstClr val="white"/>
              </a:solidFill>
              <a:latin typeface="Calibri"/>
            </a:endParaRPr>
          </a:p>
        </p:txBody>
      </p:sp>
      <p:sp>
        <p:nvSpPr>
          <p:cNvPr id="12" name="Oval 11">
            <a:extLst>
              <a:ext uri="{FF2B5EF4-FFF2-40B4-BE49-F238E27FC236}">
                <a16:creationId xmlns:a16="http://schemas.microsoft.com/office/drawing/2014/main" id="{373DC4A9-EAC0-4DF0-F548-4BEC55309096}"/>
              </a:ext>
            </a:extLst>
          </p:cNvPr>
          <p:cNvSpPr/>
          <p:nvPr/>
        </p:nvSpPr>
        <p:spPr>
          <a:xfrm flipV="1">
            <a:off x="6161892" y="3241288"/>
            <a:ext cx="683821" cy="472701"/>
          </a:xfrm>
          <a:prstGeom prst="ellipse">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lang="en-US">
              <a:solidFill>
                <a:prstClr val="white"/>
              </a:solidFill>
              <a:latin typeface="Calibri"/>
            </a:endParaRPr>
          </a:p>
        </p:txBody>
      </p:sp>
      <p:sp>
        <p:nvSpPr>
          <p:cNvPr id="13" name="Oval 12">
            <a:extLst>
              <a:ext uri="{FF2B5EF4-FFF2-40B4-BE49-F238E27FC236}">
                <a16:creationId xmlns:a16="http://schemas.microsoft.com/office/drawing/2014/main" id="{5FC67878-0408-2C0D-535D-7D50A518038B}"/>
              </a:ext>
            </a:extLst>
          </p:cNvPr>
          <p:cNvSpPr/>
          <p:nvPr/>
        </p:nvSpPr>
        <p:spPr>
          <a:xfrm flipV="1">
            <a:off x="6690437" y="3056218"/>
            <a:ext cx="867012" cy="274211"/>
          </a:xfrm>
          <a:prstGeom prst="ellipse">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lang="en-US">
              <a:solidFill>
                <a:prstClr val="white"/>
              </a:solidFill>
              <a:latin typeface="Calibri"/>
            </a:endParaRPr>
          </a:p>
        </p:txBody>
      </p:sp>
      <p:sp>
        <p:nvSpPr>
          <p:cNvPr id="14" name="Right Brace 13">
            <a:extLst>
              <a:ext uri="{FF2B5EF4-FFF2-40B4-BE49-F238E27FC236}">
                <a16:creationId xmlns:a16="http://schemas.microsoft.com/office/drawing/2014/main" id="{23E4C940-3DE2-0D1D-98A5-E603BDEF3C3C}"/>
              </a:ext>
            </a:extLst>
          </p:cNvPr>
          <p:cNvSpPr/>
          <p:nvPr/>
        </p:nvSpPr>
        <p:spPr>
          <a:xfrm>
            <a:off x="7692703" y="2902591"/>
            <a:ext cx="489087" cy="3858131"/>
          </a:xfrm>
          <a:prstGeom prst="rightBrace">
            <a:avLst>
              <a:gd name="adj1" fmla="val 8333"/>
              <a:gd name="adj2" fmla="val 61376"/>
            </a:avLst>
          </a:prstGeom>
          <a:ln w="38100">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914377"/>
            <a:endParaRPr lang="en-US">
              <a:solidFill>
                <a:prstClr val="black"/>
              </a:solidFill>
              <a:latin typeface="Calibri"/>
            </a:endParaRPr>
          </a:p>
        </p:txBody>
      </p:sp>
      <p:sp>
        <p:nvSpPr>
          <p:cNvPr id="16" name="TextBox 15">
            <a:extLst>
              <a:ext uri="{FF2B5EF4-FFF2-40B4-BE49-F238E27FC236}">
                <a16:creationId xmlns:a16="http://schemas.microsoft.com/office/drawing/2014/main" id="{C89F704A-F350-920D-D5D0-D975C9CA0146}"/>
              </a:ext>
            </a:extLst>
          </p:cNvPr>
          <p:cNvSpPr txBox="1"/>
          <p:nvPr/>
        </p:nvSpPr>
        <p:spPr>
          <a:xfrm>
            <a:off x="8181790" y="5146536"/>
            <a:ext cx="1608589" cy="369332"/>
          </a:xfrm>
          <a:prstGeom prst="rect">
            <a:avLst/>
          </a:prstGeom>
          <a:noFill/>
        </p:spPr>
        <p:txBody>
          <a:bodyPr wrap="square">
            <a:spAutoFit/>
          </a:bodyPr>
          <a:lstStyle/>
          <a:p>
            <a:pPr defTabSz="914377"/>
            <a:r>
              <a:rPr lang="en-US" b="1">
                <a:solidFill>
                  <a:srgbClr val="FF0000"/>
                </a:solidFill>
                <a:latin typeface="Calibri"/>
              </a:rPr>
              <a:t>2020 Outbreak</a:t>
            </a:r>
          </a:p>
        </p:txBody>
      </p:sp>
      <p:sp>
        <p:nvSpPr>
          <p:cNvPr id="19" name="Rectangle 18">
            <a:extLst>
              <a:ext uri="{FF2B5EF4-FFF2-40B4-BE49-F238E27FC236}">
                <a16:creationId xmlns:a16="http://schemas.microsoft.com/office/drawing/2014/main" id="{27A87722-E2CE-D446-F3F2-C00C9AEB2A55}"/>
              </a:ext>
            </a:extLst>
          </p:cNvPr>
          <p:cNvSpPr/>
          <p:nvPr/>
        </p:nvSpPr>
        <p:spPr>
          <a:xfrm>
            <a:off x="284013" y="4777342"/>
            <a:ext cx="2892727" cy="7255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77"/>
            <a:r>
              <a:rPr lang="en-US" dirty="0">
                <a:solidFill>
                  <a:prstClr val="white"/>
                </a:solidFill>
                <a:latin typeface="Calibri"/>
              </a:rPr>
              <a:t>2022 Environmental Samples –Grower V</a:t>
            </a:r>
          </a:p>
        </p:txBody>
      </p:sp>
      <p:cxnSp>
        <p:nvCxnSpPr>
          <p:cNvPr id="20" name="Straight Arrow Connector 19">
            <a:extLst>
              <a:ext uri="{FF2B5EF4-FFF2-40B4-BE49-F238E27FC236}">
                <a16:creationId xmlns:a16="http://schemas.microsoft.com/office/drawing/2014/main" id="{3C12A5D3-E97B-FACB-7104-1E6341C49066}"/>
              </a:ext>
            </a:extLst>
          </p:cNvPr>
          <p:cNvCxnSpPr>
            <a:cxnSpLocks/>
            <a:stCxn id="19" idx="3"/>
            <a:endCxn id="11" idx="1"/>
          </p:cNvCxnSpPr>
          <p:nvPr/>
        </p:nvCxnSpPr>
        <p:spPr>
          <a:xfrm flipV="1">
            <a:off x="3176740" y="2032835"/>
            <a:ext cx="2944913" cy="3107273"/>
          </a:xfrm>
          <a:prstGeom prst="straightConnector1">
            <a:avLst/>
          </a:prstGeom>
          <a:ln>
            <a:solidFill>
              <a:schemeClr val="accent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 name="Right Brace 2">
            <a:extLst>
              <a:ext uri="{FF2B5EF4-FFF2-40B4-BE49-F238E27FC236}">
                <a16:creationId xmlns:a16="http://schemas.microsoft.com/office/drawing/2014/main" id="{20156F99-E7A6-45B7-D56D-0C975CED19DD}"/>
              </a:ext>
            </a:extLst>
          </p:cNvPr>
          <p:cNvSpPr/>
          <p:nvPr/>
        </p:nvSpPr>
        <p:spPr>
          <a:xfrm>
            <a:off x="7946517" y="2297927"/>
            <a:ext cx="477944" cy="2513929"/>
          </a:xfrm>
          <a:prstGeom prst="rightBrace">
            <a:avLst>
              <a:gd name="adj1" fmla="val 8333"/>
              <a:gd name="adj2" fmla="val 9821"/>
            </a:avLst>
          </a:prstGeom>
          <a:ln w="38100">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914377"/>
            <a:endParaRPr lang="en-US" dirty="0">
              <a:solidFill>
                <a:prstClr val="black"/>
              </a:solidFill>
              <a:latin typeface="Calibri"/>
            </a:endParaRPr>
          </a:p>
        </p:txBody>
      </p:sp>
      <p:cxnSp>
        <p:nvCxnSpPr>
          <p:cNvPr id="23" name="Straight Arrow Connector 22">
            <a:extLst>
              <a:ext uri="{FF2B5EF4-FFF2-40B4-BE49-F238E27FC236}">
                <a16:creationId xmlns:a16="http://schemas.microsoft.com/office/drawing/2014/main" id="{91BED8D5-A2FC-3502-2FEF-CF200907EF1F}"/>
              </a:ext>
            </a:extLst>
          </p:cNvPr>
          <p:cNvCxnSpPr>
            <a:cxnSpLocks/>
            <a:stCxn id="19" idx="3"/>
            <a:endCxn id="12" idx="2"/>
          </p:cNvCxnSpPr>
          <p:nvPr/>
        </p:nvCxnSpPr>
        <p:spPr>
          <a:xfrm flipV="1">
            <a:off x="3176740" y="3477638"/>
            <a:ext cx="2985152" cy="1662470"/>
          </a:xfrm>
          <a:prstGeom prst="straightConnector1">
            <a:avLst/>
          </a:prstGeom>
          <a:ln>
            <a:solidFill>
              <a:schemeClr val="accent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87ACDCD7-CD2F-392F-F77E-F9C86AB06F6C}"/>
              </a:ext>
            </a:extLst>
          </p:cNvPr>
          <p:cNvCxnSpPr>
            <a:cxnSpLocks/>
            <a:endCxn id="9" idx="2"/>
          </p:cNvCxnSpPr>
          <p:nvPr/>
        </p:nvCxnSpPr>
        <p:spPr>
          <a:xfrm flipV="1">
            <a:off x="3135360" y="4551009"/>
            <a:ext cx="3615397" cy="540460"/>
          </a:xfrm>
          <a:prstGeom prst="straightConnector1">
            <a:avLst/>
          </a:prstGeom>
          <a:ln>
            <a:solidFill>
              <a:schemeClr val="accent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02333DA6-8CDD-7398-0F4D-D9C9F4E23D49}"/>
              </a:ext>
            </a:extLst>
          </p:cNvPr>
          <p:cNvSpPr txBox="1"/>
          <p:nvPr/>
        </p:nvSpPr>
        <p:spPr>
          <a:xfrm>
            <a:off x="8424461" y="2386939"/>
            <a:ext cx="6094674" cy="369332"/>
          </a:xfrm>
          <a:prstGeom prst="rect">
            <a:avLst/>
          </a:prstGeom>
          <a:noFill/>
        </p:spPr>
        <p:txBody>
          <a:bodyPr wrap="square">
            <a:spAutoFit/>
          </a:bodyPr>
          <a:lstStyle/>
          <a:p>
            <a:pPr defTabSz="914377"/>
            <a:r>
              <a:rPr lang="en-US" b="1">
                <a:solidFill>
                  <a:srgbClr val="FF0000"/>
                </a:solidFill>
                <a:latin typeface="Calibri"/>
              </a:rPr>
              <a:t>2023 Outbreak</a:t>
            </a:r>
          </a:p>
        </p:txBody>
      </p:sp>
      <p:sp>
        <p:nvSpPr>
          <p:cNvPr id="28" name="Oval 27">
            <a:extLst>
              <a:ext uri="{FF2B5EF4-FFF2-40B4-BE49-F238E27FC236}">
                <a16:creationId xmlns:a16="http://schemas.microsoft.com/office/drawing/2014/main" id="{37450B97-9D97-84D4-9E19-C740961E1132}"/>
              </a:ext>
            </a:extLst>
          </p:cNvPr>
          <p:cNvSpPr/>
          <p:nvPr/>
        </p:nvSpPr>
        <p:spPr>
          <a:xfrm flipV="1">
            <a:off x="5476585" y="2001774"/>
            <a:ext cx="619416" cy="431632"/>
          </a:xfrm>
          <a:prstGeom prst="ellipse">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lang="en-US">
              <a:solidFill>
                <a:prstClr val="white"/>
              </a:solidFill>
              <a:latin typeface="Calibri"/>
            </a:endParaRPr>
          </a:p>
        </p:txBody>
      </p:sp>
      <p:sp>
        <p:nvSpPr>
          <p:cNvPr id="17" name="Callout: Left Arrow 16">
            <a:extLst>
              <a:ext uri="{FF2B5EF4-FFF2-40B4-BE49-F238E27FC236}">
                <a16:creationId xmlns:a16="http://schemas.microsoft.com/office/drawing/2014/main" id="{176B4C71-9323-1276-613D-E8932D4C444E}"/>
              </a:ext>
            </a:extLst>
          </p:cNvPr>
          <p:cNvSpPr/>
          <p:nvPr/>
        </p:nvSpPr>
        <p:spPr>
          <a:xfrm>
            <a:off x="7557449" y="3713989"/>
            <a:ext cx="4152640" cy="1063353"/>
          </a:xfrm>
          <a:prstGeom prst="leftArrowCallout">
            <a:avLst>
              <a:gd name="adj1" fmla="val 13955"/>
              <a:gd name="adj2" fmla="val 25000"/>
              <a:gd name="adj3" fmla="val 25000"/>
              <a:gd name="adj4" fmla="val 46731"/>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77"/>
            <a:r>
              <a:rPr lang="en-US" dirty="0">
                <a:solidFill>
                  <a:prstClr val="white"/>
                </a:solidFill>
                <a:latin typeface="Calibri"/>
              </a:rPr>
              <a:t>2022 Environmental Samples -Packing House A</a:t>
            </a:r>
          </a:p>
        </p:txBody>
      </p:sp>
      <p:sp>
        <p:nvSpPr>
          <p:cNvPr id="18" name="Callout: Left Arrow 17">
            <a:extLst>
              <a:ext uri="{FF2B5EF4-FFF2-40B4-BE49-F238E27FC236}">
                <a16:creationId xmlns:a16="http://schemas.microsoft.com/office/drawing/2014/main" id="{284EFE06-3778-9868-10B8-7BB3E4CC8986}"/>
              </a:ext>
            </a:extLst>
          </p:cNvPr>
          <p:cNvSpPr/>
          <p:nvPr/>
        </p:nvSpPr>
        <p:spPr>
          <a:xfrm>
            <a:off x="7557449" y="2841276"/>
            <a:ext cx="4152640" cy="702703"/>
          </a:xfrm>
          <a:prstGeom prst="leftArrowCallout">
            <a:avLst>
              <a:gd name="adj1" fmla="val 25000"/>
              <a:gd name="adj2" fmla="val 25000"/>
              <a:gd name="adj3" fmla="val 25000"/>
              <a:gd name="adj4" fmla="val 50246"/>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77"/>
            <a:r>
              <a:rPr lang="en-US" dirty="0">
                <a:solidFill>
                  <a:prstClr val="white"/>
                </a:solidFill>
                <a:latin typeface="Calibri"/>
              </a:rPr>
              <a:t>2022 Environmental sample – Grower X</a:t>
            </a:r>
          </a:p>
        </p:txBody>
      </p:sp>
      <p:sp>
        <p:nvSpPr>
          <p:cNvPr id="4" name="Rectangle 3">
            <a:extLst>
              <a:ext uri="{FF2B5EF4-FFF2-40B4-BE49-F238E27FC236}">
                <a16:creationId xmlns:a16="http://schemas.microsoft.com/office/drawing/2014/main" id="{94BF32AB-6BFA-CAA0-3F32-5390D9ED171B}"/>
              </a:ext>
            </a:extLst>
          </p:cNvPr>
          <p:cNvSpPr/>
          <p:nvPr/>
        </p:nvSpPr>
        <p:spPr>
          <a:xfrm>
            <a:off x="351970" y="2330686"/>
            <a:ext cx="2892727" cy="7255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77"/>
            <a:r>
              <a:rPr lang="en-US" dirty="0">
                <a:solidFill>
                  <a:prstClr val="white"/>
                </a:solidFill>
                <a:latin typeface="Calibri"/>
              </a:rPr>
              <a:t>2023 Environmental Samples –Grower W</a:t>
            </a:r>
          </a:p>
        </p:txBody>
      </p:sp>
      <p:cxnSp>
        <p:nvCxnSpPr>
          <p:cNvPr id="15" name="Straight Arrow Connector 14">
            <a:extLst>
              <a:ext uri="{FF2B5EF4-FFF2-40B4-BE49-F238E27FC236}">
                <a16:creationId xmlns:a16="http://schemas.microsoft.com/office/drawing/2014/main" id="{5C3A8668-1039-94CE-11E5-645D701BE27C}"/>
              </a:ext>
            </a:extLst>
          </p:cNvPr>
          <p:cNvCxnSpPr>
            <a:cxnSpLocks/>
            <a:stCxn id="4" idx="3"/>
            <a:endCxn id="28" idx="2"/>
          </p:cNvCxnSpPr>
          <p:nvPr/>
        </p:nvCxnSpPr>
        <p:spPr>
          <a:xfrm flipV="1">
            <a:off x="3244697" y="2217590"/>
            <a:ext cx="2231888" cy="475862"/>
          </a:xfrm>
          <a:prstGeom prst="straightConnector1">
            <a:avLst/>
          </a:prstGeom>
          <a:ln>
            <a:solidFill>
              <a:schemeClr val="accent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4" name="Oval 23">
            <a:extLst>
              <a:ext uri="{FF2B5EF4-FFF2-40B4-BE49-F238E27FC236}">
                <a16:creationId xmlns:a16="http://schemas.microsoft.com/office/drawing/2014/main" id="{CC62B40B-124F-B520-9F87-934CFEA27092}"/>
              </a:ext>
            </a:extLst>
          </p:cNvPr>
          <p:cNvSpPr/>
          <p:nvPr/>
        </p:nvSpPr>
        <p:spPr>
          <a:xfrm flipV="1">
            <a:off x="5387200" y="2756271"/>
            <a:ext cx="955120" cy="218810"/>
          </a:xfrm>
          <a:prstGeom prst="ellipse">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lang="en-US">
              <a:solidFill>
                <a:prstClr val="white"/>
              </a:solidFill>
              <a:latin typeface="Calibri"/>
            </a:endParaRPr>
          </a:p>
        </p:txBody>
      </p:sp>
      <p:cxnSp>
        <p:nvCxnSpPr>
          <p:cNvPr id="29" name="Straight Arrow Connector 28">
            <a:extLst>
              <a:ext uri="{FF2B5EF4-FFF2-40B4-BE49-F238E27FC236}">
                <a16:creationId xmlns:a16="http://schemas.microsoft.com/office/drawing/2014/main" id="{EFBAE90D-4A55-339E-F8BA-09219FB83012}"/>
              </a:ext>
            </a:extLst>
          </p:cNvPr>
          <p:cNvCxnSpPr>
            <a:cxnSpLocks/>
            <a:stCxn id="4" idx="3"/>
            <a:endCxn id="24" idx="2"/>
          </p:cNvCxnSpPr>
          <p:nvPr/>
        </p:nvCxnSpPr>
        <p:spPr>
          <a:xfrm>
            <a:off x="3244697" y="2693452"/>
            <a:ext cx="2142503" cy="172224"/>
          </a:xfrm>
          <a:prstGeom prst="straightConnector1">
            <a:avLst/>
          </a:prstGeom>
          <a:ln>
            <a:solidFill>
              <a:schemeClr val="accent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3" name="Oval 32">
            <a:extLst>
              <a:ext uri="{FF2B5EF4-FFF2-40B4-BE49-F238E27FC236}">
                <a16:creationId xmlns:a16="http://schemas.microsoft.com/office/drawing/2014/main" id="{1120BEEF-4500-6837-37A0-15A8710058C9}"/>
              </a:ext>
            </a:extLst>
          </p:cNvPr>
          <p:cNvSpPr/>
          <p:nvPr/>
        </p:nvSpPr>
        <p:spPr>
          <a:xfrm flipV="1">
            <a:off x="6054817" y="4647926"/>
            <a:ext cx="955120" cy="218810"/>
          </a:xfrm>
          <a:prstGeom prst="ellipse">
            <a:avLst/>
          </a:prstGeom>
          <a:no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lang="en-US">
              <a:solidFill>
                <a:prstClr val="white"/>
              </a:solidFill>
              <a:latin typeface="Calibri"/>
            </a:endParaRPr>
          </a:p>
        </p:txBody>
      </p:sp>
      <p:sp>
        <p:nvSpPr>
          <p:cNvPr id="34" name="Rectangle 33">
            <a:extLst>
              <a:ext uri="{FF2B5EF4-FFF2-40B4-BE49-F238E27FC236}">
                <a16:creationId xmlns:a16="http://schemas.microsoft.com/office/drawing/2014/main" id="{063C4B63-1698-9298-94B8-A686A9881BBA}"/>
              </a:ext>
            </a:extLst>
          </p:cNvPr>
          <p:cNvSpPr/>
          <p:nvPr/>
        </p:nvSpPr>
        <p:spPr>
          <a:xfrm>
            <a:off x="1189816" y="5849611"/>
            <a:ext cx="1986924" cy="412507"/>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914377"/>
            <a:r>
              <a:rPr lang="en-US" dirty="0">
                <a:solidFill>
                  <a:prstClr val="white"/>
                </a:solidFill>
                <a:latin typeface="Calibri"/>
              </a:rPr>
              <a:t>2023 Public Land</a:t>
            </a:r>
          </a:p>
        </p:txBody>
      </p:sp>
      <p:cxnSp>
        <p:nvCxnSpPr>
          <p:cNvPr id="35" name="Straight Arrow Connector 34">
            <a:extLst>
              <a:ext uri="{FF2B5EF4-FFF2-40B4-BE49-F238E27FC236}">
                <a16:creationId xmlns:a16="http://schemas.microsoft.com/office/drawing/2014/main" id="{A1B4D619-9E33-2B9E-4494-3A1591F0FA9A}"/>
              </a:ext>
            </a:extLst>
          </p:cNvPr>
          <p:cNvCxnSpPr>
            <a:cxnSpLocks/>
            <a:stCxn id="34" idx="3"/>
            <a:endCxn id="33" idx="1"/>
          </p:cNvCxnSpPr>
          <p:nvPr/>
        </p:nvCxnSpPr>
        <p:spPr>
          <a:xfrm flipV="1">
            <a:off x="3176740" y="4834692"/>
            <a:ext cx="3017951" cy="122117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202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P spid="13" grpId="0" animBg="1"/>
      <p:bldP spid="14" grpId="0" animBg="1"/>
      <p:bldP spid="16" grpId="0"/>
      <p:bldP spid="19" grpId="0" animBg="1"/>
      <p:bldP spid="3" grpId="0" animBg="1"/>
      <p:bldP spid="7" grpId="0"/>
      <p:bldP spid="28" grpId="0" animBg="1"/>
      <p:bldP spid="17" grpId="0" animBg="1"/>
      <p:bldP spid="18" grpId="0" animBg="1"/>
      <p:bldP spid="4" grpId="0" animBg="1"/>
      <p:bldP spid="24"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9CAD3-64F1-56AF-7ADE-0DC30F67461F}"/>
              </a:ext>
            </a:extLst>
          </p:cNvPr>
          <p:cNvSpPr>
            <a:spLocks noGrp="1"/>
          </p:cNvSpPr>
          <p:nvPr>
            <p:ph type="title"/>
          </p:nvPr>
        </p:nvSpPr>
        <p:spPr>
          <a:xfrm>
            <a:off x="8079978" y="741391"/>
            <a:ext cx="3369234" cy="1616203"/>
          </a:xfrm>
        </p:spPr>
        <p:txBody>
          <a:bodyPr anchor="b">
            <a:normAutofit/>
          </a:bodyPr>
          <a:lstStyle/>
          <a:p>
            <a:r>
              <a:rPr lang="en-US" sz="3200"/>
              <a:t>A closer look at the outbreaks</a:t>
            </a:r>
          </a:p>
        </p:txBody>
      </p:sp>
      <p:pic>
        <p:nvPicPr>
          <p:cNvPr id="4" name="Content Placeholder 3">
            <a:extLst>
              <a:ext uri="{FF2B5EF4-FFF2-40B4-BE49-F238E27FC236}">
                <a16:creationId xmlns:a16="http://schemas.microsoft.com/office/drawing/2014/main" id="{30D50FF0-457E-B12F-E059-CCE3CC658B8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0"/>
            <a:ext cx="7390243" cy="6857990"/>
          </a:xfrm>
          <a:prstGeom prst="rect">
            <a:avLst/>
          </a:prstGeom>
        </p:spPr>
      </p:pic>
      <p:sp>
        <p:nvSpPr>
          <p:cNvPr id="63" name="Rectangle 62">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67" name="Rectangle 66">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8" name="Content Placeholder 7">
            <a:extLst>
              <a:ext uri="{FF2B5EF4-FFF2-40B4-BE49-F238E27FC236}">
                <a16:creationId xmlns:a16="http://schemas.microsoft.com/office/drawing/2014/main" id="{8BEC0F30-F2BE-F788-F7C2-B1DB1E9F2B6B}"/>
              </a:ext>
            </a:extLst>
          </p:cNvPr>
          <p:cNvSpPr>
            <a:spLocks noGrp="1"/>
          </p:cNvSpPr>
          <p:nvPr>
            <p:ph idx="1"/>
          </p:nvPr>
        </p:nvSpPr>
        <p:spPr>
          <a:xfrm>
            <a:off x="8079978" y="2533476"/>
            <a:ext cx="3369234" cy="3447832"/>
          </a:xfrm>
        </p:spPr>
        <p:txBody>
          <a:bodyPr anchor="t">
            <a:normAutofit/>
          </a:bodyPr>
          <a:lstStyle/>
          <a:p>
            <a:pPr marL="456565" indent="-456565"/>
            <a:r>
              <a:rPr lang="en-US" sz="2000">
                <a:cs typeface="Helvetica"/>
              </a:rPr>
              <a:t>2020 Newport</a:t>
            </a:r>
            <a:endParaRPr lang="en-US">
              <a:cs typeface="Helvetica"/>
            </a:endParaRPr>
          </a:p>
          <a:p>
            <a:pPr marL="456565" indent="-456565"/>
            <a:r>
              <a:rPr lang="en-US" sz="2000">
                <a:cs typeface="Helvetica"/>
              </a:rPr>
              <a:t>2022 Typhimurium</a:t>
            </a:r>
          </a:p>
          <a:p>
            <a:pPr marL="456565" indent="-456565"/>
            <a:r>
              <a:rPr lang="en-US" sz="2000">
                <a:cs typeface="Helvetica"/>
              </a:rPr>
              <a:t>2023 Newport</a:t>
            </a:r>
            <a:endParaRPr lang="en-US" sz="2000"/>
          </a:p>
        </p:txBody>
      </p:sp>
    </p:spTree>
    <p:extLst>
      <p:ext uri="{BB962C8B-B14F-4D97-AF65-F5344CB8AC3E}">
        <p14:creationId xmlns:p14="http://schemas.microsoft.com/office/powerpoint/2010/main" val="609972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BA3461CE-F2AB-4A1D-A917-4EE865B65407}"/>
              </a:ext>
            </a:extLst>
          </p:cNvPr>
          <p:cNvCxnSpPr/>
          <p:nvPr/>
        </p:nvCxnSpPr>
        <p:spPr>
          <a:xfrm>
            <a:off x="7381877" y="2594371"/>
            <a:ext cx="4184073"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B9FE986-B974-4880-9B5E-7799FF1F128C}"/>
              </a:ext>
            </a:extLst>
          </p:cNvPr>
          <p:cNvSpPr txBox="1"/>
          <p:nvPr/>
        </p:nvSpPr>
        <p:spPr>
          <a:xfrm>
            <a:off x="7736742" y="2810054"/>
            <a:ext cx="3888509"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15</a:t>
            </a:r>
            <a:r>
              <a:rPr kumimoji="0" lang="en-US" sz="3600" b="0" i="0" u="none" strike="noStrike" kern="1200" cap="none" spc="0" normalizeH="0" baseline="0" noProof="0">
                <a:ln>
                  <a:noFill/>
                </a:ln>
                <a:solidFill>
                  <a:srgbClr val="C00000"/>
                </a:solidFill>
                <a:effectLst/>
                <a:uLnTx/>
                <a:uFillTx/>
                <a:latin typeface="Calibri" panose="020F0502020204030204"/>
                <a:ea typeface="+mn-ea"/>
                <a:cs typeface="+mn-cs"/>
              </a:rPr>
              <a:t> </a:t>
            </a: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states</a:t>
            </a:r>
          </a:p>
        </p:txBody>
      </p:sp>
      <p:grpSp>
        <p:nvGrpSpPr>
          <p:cNvPr id="20" name="Group 19">
            <a:extLst>
              <a:ext uri="{FF2B5EF4-FFF2-40B4-BE49-F238E27FC236}">
                <a16:creationId xmlns:a16="http://schemas.microsoft.com/office/drawing/2014/main" id="{7687B473-6D98-4513-8DF2-BB8D5762E832}"/>
              </a:ext>
            </a:extLst>
          </p:cNvPr>
          <p:cNvGrpSpPr/>
          <p:nvPr/>
        </p:nvGrpSpPr>
        <p:grpSpPr>
          <a:xfrm>
            <a:off x="80898" y="2678247"/>
            <a:ext cx="3363071" cy="1870959"/>
            <a:chOff x="5791203" y="3374429"/>
            <a:chExt cx="3363070" cy="1870958"/>
          </a:xfrm>
        </p:grpSpPr>
        <p:sp>
          <p:nvSpPr>
            <p:cNvPr id="17" name="Rectangle: Rounded Corners 16">
              <a:extLst>
                <a:ext uri="{FF2B5EF4-FFF2-40B4-BE49-F238E27FC236}">
                  <a16:creationId xmlns:a16="http://schemas.microsoft.com/office/drawing/2014/main" id="{A8DBAB3A-5D75-4C8B-ACCE-0ACE24D237A3}"/>
                </a:ext>
              </a:extLst>
            </p:cNvPr>
            <p:cNvSpPr/>
            <p:nvPr/>
          </p:nvSpPr>
          <p:spPr>
            <a:xfrm>
              <a:off x="5791203" y="3374429"/>
              <a:ext cx="3362037" cy="187095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25EBA6F9-FBC7-4712-B61B-770D9CAF72B8}"/>
                </a:ext>
              </a:extLst>
            </p:cNvPr>
            <p:cNvSpPr txBox="1"/>
            <p:nvPr/>
          </p:nvSpPr>
          <p:spPr>
            <a:xfrm>
              <a:off x="5938982" y="3515153"/>
              <a:ext cx="3214258" cy="369332"/>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Onset Date Range</a:t>
              </a:r>
            </a:p>
          </p:txBody>
        </p:sp>
        <p:sp>
          <p:nvSpPr>
            <p:cNvPr id="19" name="TextBox 18">
              <a:extLst>
                <a:ext uri="{FF2B5EF4-FFF2-40B4-BE49-F238E27FC236}">
                  <a16:creationId xmlns:a16="http://schemas.microsoft.com/office/drawing/2014/main" id="{B064EF22-41F3-46F8-A605-9157E02AAE55}"/>
                </a:ext>
              </a:extLst>
            </p:cNvPr>
            <p:cNvSpPr txBox="1"/>
            <p:nvPr/>
          </p:nvSpPr>
          <p:spPr>
            <a:xfrm>
              <a:off x="6113247" y="4701739"/>
              <a:ext cx="3041026" cy="40011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Jul 7, 2020 - Oct 19, 2020</a:t>
              </a:r>
            </a:p>
          </p:txBody>
        </p:sp>
      </p:grpSp>
      <p:pic>
        <p:nvPicPr>
          <p:cNvPr id="29" name="Graphic 28" descr="Daily calendar with solid fill">
            <a:extLst>
              <a:ext uri="{FF2B5EF4-FFF2-40B4-BE49-F238E27FC236}">
                <a16:creationId xmlns:a16="http://schemas.microsoft.com/office/drawing/2014/main" id="{58BE9A07-80B1-4D1B-BD18-80E7D88D907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365936" y="3143857"/>
            <a:ext cx="939739" cy="939739"/>
          </a:xfrm>
          <a:prstGeom prst="rect">
            <a:avLst/>
          </a:prstGeom>
        </p:spPr>
      </p:pic>
      <p:sp>
        <p:nvSpPr>
          <p:cNvPr id="26" name="Rectangle: Rounded Corners 25">
            <a:extLst>
              <a:ext uri="{FF2B5EF4-FFF2-40B4-BE49-F238E27FC236}">
                <a16:creationId xmlns:a16="http://schemas.microsoft.com/office/drawing/2014/main" id="{6AFF86FE-C1BA-420E-85FF-6974A60BAAD6}"/>
              </a:ext>
            </a:extLst>
          </p:cNvPr>
          <p:cNvSpPr/>
          <p:nvPr/>
        </p:nvSpPr>
        <p:spPr>
          <a:xfrm>
            <a:off x="3578012" y="2689785"/>
            <a:ext cx="3362037" cy="187095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667"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66%</a:t>
            </a:r>
            <a:r>
              <a:rPr kumimoji="0" lang="en-US" sz="2667" b="0" i="0" u="none" strike="noStrike" kern="1200" cap="none" spc="0" normalizeH="0" baseline="0" noProof="0">
                <a:ln>
                  <a:noFill/>
                </a:ln>
                <a:solidFill>
                  <a:prstClr val="black"/>
                </a:solidFill>
                <a:effectLst/>
                <a:uLnTx/>
                <a:uFillTx/>
                <a:latin typeface="Calibri" panose="020F0502020204030204"/>
                <a:ea typeface="+mn-ea"/>
                <a:cs typeface="+mn-cs"/>
              </a:rPr>
              <a:t>                     </a:t>
            </a:r>
          </a:p>
        </p:txBody>
      </p:sp>
      <p:grpSp>
        <p:nvGrpSpPr>
          <p:cNvPr id="6" name="Group 5">
            <a:extLst>
              <a:ext uri="{FF2B5EF4-FFF2-40B4-BE49-F238E27FC236}">
                <a16:creationId xmlns:a16="http://schemas.microsoft.com/office/drawing/2014/main" id="{B941C3C4-2BD0-4DB0-816A-E8F1C27480DB}"/>
              </a:ext>
            </a:extLst>
          </p:cNvPr>
          <p:cNvGrpSpPr/>
          <p:nvPr/>
        </p:nvGrpSpPr>
        <p:grpSpPr>
          <a:xfrm>
            <a:off x="80898" y="4631430"/>
            <a:ext cx="3362037" cy="1870959"/>
            <a:chOff x="5188576" y="4742694"/>
            <a:chExt cx="3362037" cy="1870958"/>
          </a:xfrm>
        </p:grpSpPr>
        <p:sp>
          <p:nvSpPr>
            <p:cNvPr id="21" name="Rectangle: Rounded Corners 20">
              <a:extLst>
                <a:ext uri="{FF2B5EF4-FFF2-40B4-BE49-F238E27FC236}">
                  <a16:creationId xmlns:a16="http://schemas.microsoft.com/office/drawing/2014/main" id="{3DEA7670-CE5A-44A0-BCFB-2A1B8BCB3F96}"/>
                </a:ext>
              </a:extLst>
            </p:cNvPr>
            <p:cNvSpPr/>
            <p:nvPr/>
          </p:nvSpPr>
          <p:spPr>
            <a:xfrm>
              <a:off x="5188576" y="4742694"/>
              <a:ext cx="3362037" cy="187095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FDBDF774-596F-47A5-9FE1-368025B70AC2}"/>
                </a:ext>
              </a:extLst>
            </p:cNvPr>
            <p:cNvSpPr txBox="1"/>
            <p:nvPr/>
          </p:nvSpPr>
          <p:spPr>
            <a:xfrm>
              <a:off x="6871854" y="4913745"/>
              <a:ext cx="1219201" cy="80021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Range</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 4 - 96</a:t>
              </a:r>
            </a:p>
          </p:txBody>
        </p:sp>
        <p:sp>
          <p:nvSpPr>
            <p:cNvPr id="24" name="TextBox 23">
              <a:extLst>
                <a:ext uri="{FF2B5EF4-FFF2-40B4-BE49-F238E27FC236}">
                  <a16:creationId xmlns:a16="http://schemas.microsoft.com/office/drawing/2014/main" id="{F96F76FD-63ED-412C-B1F9-1F83320158CF}"/>
                </a:ext>
              </a:extLst>
            </p:cNvPr>
            <p:cNvSpPr txBox="1"/>
            <p:nvPr/>
          </p:nvSpPr>
          <p:spPr>
            <a:xfrm>
              <a:off x="7031133" y="5771087"/>
              <a:ext cx="1062183" cy="80021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Median</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  58</a:t>
              </a:r>
            </a:p>
          </p:txBody>
        </p:sp>
        <p:pic>
          <p:nvPicPr>
            <p:cNvPr id="33" name="Graphic 32" descr="Refresh with solid fill">
              <a:extLst>
                <a:ext uri="{FF2B5EF4-FFF2-40B4-BE49-F238E27FC236}">
                  <a16:creationId xmlns:a16="http://schemas.microsoft.com/office/drawing/2014/main" id="{3DAB3F19-FCFA-4069-BE5A-0BA0E342BF4D}"/>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697659" y="5010565"/>
              <a:ext cx="1174196" cy="1174196"/>
            </a:xfrm>
            <a:prstGeom prst="rect">
              <a:avLst/>
            </a:prstGeom>
          </p:spPr>
        </p:pic>
        <p:sp>
          <p:nvSpPr>
            <p:cNvPr id="34" name="TextBox 33">
              <a:extLst>
                <a:ext uri="{FF2B5EF4-FFF2-40B4-BE49-F238E27FC236}">
                  <a16:creationId xmlns:a16="http://schemas.microsoft.com/office/drawing/2014/main" id="{ACC4FA32-CE44-4C45-8AD4-F07E97261582}"/>
                </a:ext>
              </a:extLst>
            </p:cNvPr>
            <p:cNvSpPr txBox="1"/>
            <p:nvPr/>
          </p:nvSpPr>
          <p:spPr>
            <a:xfrm>
              <a:off x="5851125" y="5414226"/>
              <a:ext cx="766188"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AGE</a:t>
              </a:r>
            </a:p>
          </p:txBody>
        </p:sp>
      </p:grpSp>
      <p:pic>
        <p:nvPicPr>
          <p:cNvPr id="36" name="Graphic 35" descr="Hero Female with solid fill">
            <a:extLst>
              <a:ext uri="{FF2B5EF4-FFF2-40B4-BE49-F238E27FC236}">
                <a16:creationId xmlns:a16="http://schemas.microsoft.com/office/drawing/2014/main" id="{722612DC-D53B-449C-810A-3AD1F2BDE699}"/>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702709" y="2978307"/>
            <a:ext cx="1010084" cy="1010084"/>
          </a:xfrm>
          <a:prstGeom prst="rect">
            <a:avLst/>
          </a:prstGeom>
        </p:spPr>
      </p:pic>
      <p:sp>
        <p:nvSpPr>
          <p:cNvPr id="28" name="TextBox 27">
            <a:extLst>
              <a:ext uri="{FF2B5EF4-FFF2-40B4-BE49-F238E27FC236}">
                <a16:creationId xmlns:a16="http://schemas.microsoft.com/office/drawing/2014/main" id="{522E9F1D-DA59-4BA4-8108-8F10DF718762}"/>
              </a:ext>
            </a:extLst>
          </p:cNvPr>
          <p:cNvSpPr txBox="1"/>
          <p:nvPr/>
        </p:nvSpPr>
        <p:spPr>
          <a:xfrm>
            <a:off x="7529656" y="908499"/>
            <a:ext cx="3888509" cy="144655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80</a:t>
            </a:r>
            <a:r>
              <a:rPr kumimoji="0" lang="en-US" sz="4400" b="1" i="0" u="none" strike="noStrike" kern="1200" cap="none" spc="0" normalizeH="0" baseline="0" noProof="0">
                <a:ln>
                  <a:noFill/>
                </a:ln>
                <a:solidFill>
                  <a:srgbClr val="C00000"/>
                </a:solidFill>
                <a:effectLst/>
                <a:uLnTx/>
                <a:uFillTx/>
                <a:latin typeface="Calibri" panose="020F0502020204030204"/>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panose="020F0502020204030204"/>
                <a:ea typeface="+mn-ea"/>
                <a:cs typeface="+mn-cs"/>
              </a:rPr>
              <a:t>cases</a:t>
            </a:r>
          </a:p>
        </p:txBody>
      </p:sp>
      <p:grpSp>
        <p:nvGrpSpPr>
          <p:cNvPr id="35" name="Group 34">
            <a:extLst>
              <a:ext uri="{FF2B5EF4-FFF2-40B4-BE49-F238E27FC236}">
                <a16:creationId xmlns:a16="http://schemas.microsoft.com/office/drawing/2014/main" id="{6798D3AE-157A-4B6D-B81A-3F5A12B42682}"/>
              </a:ext>
            </a:extLst>
          </p:cNvPr>
          <p:cNvGrpSpPr/>
          <p:nvPr/>
        </p:nvGrpSpPr>
        <p:grpSpPr>
          <a:xfrm>
            <a:off x="3604474" y="4631429"/>
            <a:ext cx="3362037" cy="1870959"/>
            <a:chOff x="3604473" y="4631428"/>
            <a:chExt cx="3362037" cy="1870958"/>
          </a:xfrm>
        </p:grpSpPr>
        <p:sp>
          <p:nvSpPr>
            <p:cNvPr id="9" name="Rectangle: Rounded Corners 8">
              <a:extLst>
                <a:ext uri="{FF2B5EF4-FFF2-40B4-BE49-F238E27FC236}">
                  <a16:creationId xmlns:a16="http://schemas.microsoft.com/office/drawing/2014/main" id="{E6F7F138-38EB-42C3-B92E-ED1CCD619465}"/>
                </a:ext>
              </a:extLst>
            </p:cNvPr>
            <p:cNvSpPr/>
            <p:nvPr/>
          </p:nvSpPr>
          <p:spPr>
            <a:xfrm>
              <a:off x="3604473" y="4631428"/>
              <a:ext cx="3362037" cy="187095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WGS Results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All isolates related 0-12 alleles</a:t>
              </a:r>
            </a:p>
          </p:txBody>
        </p:sp>
        <p:pic>
          <p:nvPicPr>
            <p:cNvPr id="32" name="Graphic 31" descr="Petri Dish outline">
              <a:extLst>
                <a:ext uri="{FF2B5EF4-FFF2-40B4-BE49-F238E27FC236}">
                  <a16:creationId xmlns:a16="http://schemas.microsoft.com/office/drawing/2014/main" id="{9DBF9B94-161D-4C3E-AF24-D040D4FA70C2}"/>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765244" y="4788670"/>
              <a:ext cx="914400" cy="914400"/>
            </a:xfrm>
            <a:prstGeom prst="rect">
              <a:avLst/>
            </a:prstGeom>
          </p:spPr>
        </p:pic>
      </p:grpSp>
      <p:sp>
        <p:nvSpPr>
          <p:cNvPr id="27" name="Rectangle: Rounded Corners 26">
            <a:extLst>
              <a:ext uri="{FF2B5EF4-FFF2-40B4-BE49-F238E27FC236}">
                <a16:creationId xmlns:a16="http://schemas.microsoft.com/office/drawing/2014/main" id="{BB565C3F-B202-430C-B0E1-F4CCE1830A1B}"/>
              </a:ext>
            </a:extLst>
          </p:cNvPr>
          <p:cNvSpPr/>
          <p:nvPr/>
        </p:nvSpPr>
        <p:spPr>
          <a:xfrm>
            <a:off x="80898" y="725066"/>
            <a:ext cx="3362037" cy="187095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Melon</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                90%</a:t>
            </a:r>
          </a:p>
        </p:txBody>
      </p:sp>
      <p:pic>
        <p:nvPicPr>
          <p:cNvPr id="10" name="Picture 9" descr="Shape&#10;&#10;Description automatically generated with low confidence">
            <a:extLst>
              <a:ext uri="{FF2B5EF4-FFF2-40B4-BE49-F238E27FC236}">
                <a16:creationId xmlns:a16="http://schemas.microsoft.com/office/drawing/2014/main" id="{3133200E-37E4-607B-7886-96790858A7F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96769" y="1046995"/>
            <a:ext cx="1302068" cy="1302068"/>
          </a:xfrm>
          <a:prstGeom prst="rect">
            <a:avLst/>
          </a:prstGeom>
        </p:spPr>
      </p:pic>
      <p:sp>
        <p:nvSpPr>
          <p:cNvPr id="37" name="Rectangle: Rounded Corners 36">
            <a:extLst>
              <a:ext uri="{FF2B5EF4-FFF2-40B4-BE49-F238E27FC236}">
                <a16:creationId xmlns:a16="http://schemas.microsoft.com/office/drawing/2014/main" id="{7D3BF1DE-1BB7-C114-174C-62010F826AAE}"/>
              </a:ext>
            </a:extLst>
          </p:cNvPr>
          <p:cNvSpPr/>
          <p:nvPr/>
        </p:nvSpPr>
        <p:spPr>
          <a:xfrm>
            <a:off x="3578012" y="740205"/>
            <a:ext cx="3362037" cy="187095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Hospitalizations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667"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22%</a:t>
            </a:r>
            <a:r>
              <a:rPr kumimoji="0" lang="en-US" sz="2667"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38" name="Graphic 37" descr="Hospital with solid fill">
            <a:extLst>
              <a:ext uri="{FF2B5EF4-FFF2-40B4-BE49-F238E27FC236}">
                <a16:creationId xmlns:a16="http://schemas.microsoft.com/office/drawing/2014/main" id="{B16B7F32-2260-053B-C18D-C2D923354515}"/>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3658329" y="724725"/>
            <a:ext cx="1628779" cy="1501729"/>
          </a:xfrm>
          <a:prstGeom prst="rect">
            <a:avLst/>
          </a:prstGeom>
        </p:spPr>
      </p:pic>
      <p:pic>
        <p:nvPicPr>
          <p:cNvPr id="41" name="Picture 40">
            <a:extLst>
              <a:ext uri="{FF2B5EF4-FFF2-40B4-BE49-F238E27FC236}">
                <a16:creationId xmlns:a16="http://schemas.microsoft.com/office/drawing/2014/main" id="{D477251E-740A-C57A-477E-42721353D7A9}"/>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074094" y="3448246"/>
            <a:ext cx="4974929" cy="3156431"/>
          </a:xfrm>
          <a:prstGeom prst="rect">
            <a:avLst/>
          </a:prstGeom>
        </p:spPr>
      </p:pic>
      <p:pic>
        <p:nvPicPr>
          <p:cNvPr id="2" name="Picture 1">
            <a:extLst>
              <a:ext uri="{FF2B5EF4-FFF2-40B4-BE49-F238E27FC236}">
                <a16:creationId xmlns:a16="http://schemas.microsoft.com/office/drawing/2014/main" id="{2D5C6F68-0406-C980-77B6-B459E1413404}"/>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837718" y="80615"/>
            <a:ext cx="1211305" cy="739595"/>
          </a:xfrm>
          <a:prstGeom prst="rect">
            <a:avLst/>
          </a:prstGeom>
        </p:spPr>
      </p:pic>
      <p:sp>
        <p:nvSpPr>
          <p:cNvPr id="3" name="Title 1">
            <a:extLst>
              <a:ext uri="{FF2B5EF4-FFF2-40B4-BE49-F238E27FC236}">
                <a16:creationId xmlns:a16="http://schemas.microsoft.com/office/drawing/2014/main" id="{EBEA8448-7F1B-CC27-3D38-689CEC3C3E00}"/>
              </a:ext>
            </a:extLst>
          </p:cNvPr>
          <p:cNvSpPr txBox="1">
            <a:spLocks/>
          </p:cNvSpPr>
          <p:nvPr/>
        </p:nvSpPr>
        <p:spPr>
          <a:xfrm>
            <a:off x="35984" y="-364369"/>
            <a:ext cx="10972800" cy="1143000"/>
          </a:xfrm>
          <a:prstGeom prst="rect">
            <a:avLst/>
          </a:prstGeom>
        </p:spPr>
        <p:txBody>
          <a:bodyPr anchor="b" anchorCtr="0"/>
          <a:lstStyle>
            <a:lvl1pPr algn="l" rtl="0" eaLnBrk="0" fontAlgn="base" hangingPunct="0">
              <a:lnSpc>
                <a:spcPts val="3000"/>
              </a:lnSpc>
              <a:spcBef>
                <a:spcPct val="0"/>
              </a:spcBef>
              <a:spcAft>
                <a:spcPct val="0"/>
              </a:spcAft>
              <a:defRPr sz="2800" b="1" kern="1200" baseline="0">
                <a:solidFill>
                  <a:srgbClr val="D9531E"/>
                </a:solidFill>
                <a:effectLst/>
                <a:latin typeface="Calibri" pitchFamily="34" charset="0"/>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a:lstStyle>
          <a:p>
            <a:pPr marL="0" marR="0" lvl="0" indent="0" algn="l" defTabSz="1219170" rtl="0" eaLnBrk="0" fontAlgn="base" latinLnBrk="0" hangingPunct="0">
              <a:lnSpc>
                <a:spcPts val="4000"/>
              </a:lnSpc>
              <a:spcBef>
                <a:spcPct val="0"/>
              </a:spcBef>
              <a:spcAft>
                <a:spcPct val="0"/>
              </a:spcAft>
              <a:buClrTx/>
              <a:buSzTx/>
              <a:buFontTx/>
              <a:buNone/>
              <a:tabLst/>
              <a:defRPr/>
            </a:pPr>
            <a:r>
              <a:rPr kumimoji="0" lang="en-US" sz="3733" b="1" i="0" u="none" strike="noStrike" kern="1200" cap="none" spc="0" normalizeH="0" baseline="0" noProof="0">
                <a:ln>
                  <a:noFill/>
                </a:ln>
                <a:solidFill>
                  <a:srgbClr val="D9531E"/>
                </a:solidFill>
                <a:effectLst/>
                <a:uLnTx/>
                <a:uFillTx/>
                <a:latin typeface="Calibri" pitchFamily="34" charset="0"/>
                <a:ea typeface="+mj-ea"/>
                <a:cs typeface="+mj-cs"/>
              </a:rPr>
              <a:t>2020 </a:t>
            </a:r>
            <a:r>
              <a:rPr kumimoji="0" lang="en-US" sz="3733" b="1" i="1" u="none" strike="noStrike" kern="1200" cap="none" spc="0" normalizeH="0" baseline="0" noProof="0">
                <a:ln>
                  <a:noFill/>
                </a:ln>
                <a:solidFill>
                  <a:srgbClr val="D9531E"/>
                </a:solidFill>
                <a:effectLst/>
                <a:uLnTx/>
                <a:uFillTx/>
                <a:latin typeface="Calibri" pitchFamily="34" charset="0"/>
                <a:ea typeface="+mj-ea"/>
                <a:cs typeface="+mj-cs"/>
              </a:rPr>
              <a:t>Salmonella</a:t>
            </a:r>
            <a:r>
              <a:rPr kumimoji="0" lang="en-US" sz="3733" b="1" i="0" u="none" strike="noStrike" kern="1200" cap="none" spc="0" normalizeH="0" baseline="0" noProof="0">
                <a:ln>
                  <a:noFill/>
                </a:ln>
                <a:solidFill>
                  <a:srgbClr val="D9531E"/>
                </a:solidFill>
                <a:effectLst/>
                <a:uLnTx/>
                <a:uFillTx/>
                <a:latin typeface="Calibri" pitchFamily="34" charset="0"/>
                <a:ea typeface="+mj-ea"/>
                <a:cs typeface="+mj-cs"/>
              </a:rPr>
              <a:t> Newport Outbreak</a:t>
            </a:r>
          </a:p>
        </p:txBody>
      </p:sp>
    </p:spTree>
    <p:extLst>
      <p:ext uri="{BB962C8B-B14F-4D97-AF65-F5344CB8AC3E}">
        <p14:creationId xmlns:p14="http://schemas.microsoft.com/office/powerpoint/2010/main" val="10844287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itle 1">
            <a:extLst>
              <a:ext uri="{FF2B5EF4-FFF2-40B4-BE49-F238E27FC236}">
                <a16:creationId xmlns:a16="http://schemas.microsoft.com/office/drawing/2014/main" id="{4962F3BE-8D87-44BB-A21F-684649362FA9}"/>
              </a:ext>
            </a:extLst>
          </p:cNvPr>
          <p:cNvSpPr>
            <a:spLocks noGrp="1"/>
          </p:cNvSpPr>
          <p:nvPr>
            <p:ph type="title"/>
          </p:nvPr>
        </p:nvSpPr>
        <p:spPr>
          <a:xfrm>
            <a:off x="111894" y="104651"/>
            <a:ext cx="5008210" cy="1143000"/>
          </a:xfrm>
        </p:spPr>
        <p:txBody>
          <a:bodyPr>
            <a:normAutofit fontScale="90000"/>
          </a:bodyPr>
          <a:lstStyle/>
          <a:p>
            <a:pPr algn="l"/>
            <a:r>
              <a:rPr lang="en-US" sz="4000" dirty="0"/>
              <a:t>Cantaloupe Traceback</a:t>
            </a:r>
            <a:br>
              <a:rPr lang="en-US" sz="4000" dirty="0"/>
            </a:br>
            <a:r>
              <a:rPr lang="en-US" sz="4000" dirty="0"/>
              <a:t> </a:t>
            </a:r>
            <a:r>
              <a:rPr lang="en-US" sz="3100" i="1" dirty="0"/>
              <a:t>S. </a:t>
            </a:r>
            <a:r>
              <a:rPr lang="en-US" sz="3100" dirty="0"/>
              <a:t>Newport 2020</a:t>
            </a:r>
            <a:endParaRPr lang="en-US" sz="4000" dirty="0"/>
          </a:p>
        </p:txBody>
      </p:sp>
      <p:grpSp>
        <p:nvGrpSpPr>
          <p:cNvPr id="16" name="Canvas 3">
            <a:extLst>
              <a:ext uri="{FF2B5EF4-FFF2-40B4-BE49-F238E27FC236}">
                <a16:creationId xmlns:a16="http://schemas.microsoft.com/office/drawing/2014/main" id="{3C6CE2EB-AABD-4A2A-B9B3-5ACF5219EC2D}"/>
              </a:ext>
            </a:extLst>
          </p:cNvPr>
          <p:cNvGrpSpPr/>
          <p:nvPr/>
        </p:nvGrpSpPr>
        <p:grpSpPr>
          <a:xfrm>
            <a:off x="239485" y="1247651"/>
            <a:ext cx="11320623" cy="5393757"/>
            <a:chOff x="-1495" y="0"/>
            <a:chExt cx="9145495" cy="6414135"/>
          </a:xfrm>
          <a:solidFill>
            <a:schemeClr val="bg1">
              <a:lumMod val="85000"/>
            </a:schemeClr>
          </a:solidFill>
        </p:grpSpPr>
        <p:sp>
          <p:nvSpPr>
            <p:cNvPr id="17" name="Rectangle 16">
              <a:extLst>
                <a:ext uri="{FF2B5EF4-FFF2-40B4-BE49-F238E27FC236}">
                  <a16:creationId xmlns:a16="http://schemas.microsoft.com/office/drawing/2014/main" id="{AEE1D690-001E-42EC-9891-1C0D42E901DB}"/>
                </a:ext>
              </a:extLst>
            </p:cNvPr>
            <p:cNvSpPr/>
            <p:nvPr/>
          </p:nvSpPr>
          <p:spPr>
            <a:xfrm>
              <a:off x="0" y="0"/>
              <a:ext cx="9144000" cy="6414135"/>
            </a:xfrm>
            <a:prstGeom prst="rect">
              <a:avLst/>
            </a:prstGeom>
            <a:grpFill/>
            <a:ln>
              <a:noFill/>
            </a:ln>
          </p:spPr>
        </p:sp>
        <p:sp>
          <p:nvSpPr>
            <p:cNvPr id="18" name="Text Box 10">
              <a:extLst>
                <a:ext uri="{FF2B5EF4-FFF2-40B4-BE49-F238E27FC236}">
                  <a16:creationId xmlns:a16="http://schemas.microsoft.com/office/drawing/2014/main" id="{DA4D7C98-5A71-459D-923C-86F3E7156E7E}"/>
                </a:ext>
              </a:extLst>
            </p:cNvPr>
            <p:cNvSpPr txBox="1">
              <a:spLocks noChangeArrowheads="1"/>
            </p:cNvSpPr>
            <p:nvPr/>
          </p:nvSpPr>
          <p:spPr bwMode="auto">
            <a:xfrm>
              <a:off x="3155260" y="1197451"/>
              <a:ext cx="1510030" cy="342071"/>
            </a:xfrm>
            <a:prstGeom prst="rect">
              <a:avLst/>
            </a:prstGeom>
            <a:solidFill>
              <a:schemeClr val="bg1"/>
            </a:solidFill>
            <a:ln w="9525">
              <a:solidFill>
                <a:srgbClr val="000000"/>
              </a:solidFill>
              <a:miter lim="800000"/>
              <a:headEnd/>
              <a:tailEnd/>
            </a:ln>
          </p:spPr>
          <p:txBody>
            <a:bodyPr rot="0" vert="horz" wrap="square" lIns="91440" tIns="45720" rIns="91440" bIns="45720" anchor="ctr" anchorCtr="0" upright="1">
              <a:noAutofit/>
            </a:bodyPr>
            <a:lstStyle/>
            <a:p>
              <a:pPr defTabSz="914377">
                <a:lnSpc>
                  <a:spcPct val="115000"/>
                </a:lnSpc>
              </a:pPr>
              <a:r>
                <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rPr>
                <a:t>Retail Store A DC</a:t>
              </a:r>
            </a:p>
          </p:txBody>
        </p:sp>
        <p:cxnSp>
          <p:nvCxnSpPr>
            <p:cNvPr id="19" name="AutoShape 15">
              <a:extLst>
                <a:ext uri="{FF2B5EF4-FFF2-40B4-BE49-F238E27FC236}">
                  <a16:creationId xmlns:a16="http://schemas.microsoft.com/office/drawing/2014/main" id="{90FE37A1-CDA5-46A3-AEF6-72E9F8E2E132}"/>
                </a:ext>
              </a:extLst>
            </p:cNvPr>
            <p:cNvCxnSpPr>
              <a:cxnSpLocks noChangeShapeType="1"/>
              <a:stCxn id="25" idx="3"/>
              <a:endCxn id="18" idx="1"/>
            </p:cNvCxnSpPr>
            <p:nvPr/>
          </p:nvCxnSpPr>
          <p:spPr bwMode="auto">
            <a:xfrm>
              <a:off x="1429412" y="980167"/>
              <a:ext cx="1725848" cy="388320"/>
            </a:xfrm>
            <a:prstGeom prst="straightConnector1">
              <a:avLst/>
            </a:prstGeom>
            <a:grpFill/>
            <a:ln w="19050">
              <a:solidFill>
                <a:srgbClr val="FF0000"/>
              </a:solidFill>
              <a:prstDash val="solid"/>
              <a:round/>
              <a:headEnd/>
              <a:tailEnd type="triangle" w="med" len="med"/>
            </a:ln>
          </p:spPr>
        </p:cxnSp>
        <p:sp>
          <p:nvSpPr>
            <p:cNvPr id="20" name="Text Box 10">
              <a:extLst>
                <a:ext uri="{FF2B5EF4-FFF2-40B4-BE49-F238E27FC236}">
                  <a16:creationId xmlns:a16="http://schemas.microsoft.com/office/drawing/2014/main" id="{EE29FBC2-183D-4164-9924-09788B287FEE}"/>
                </a:ext>
              </a:extLst>
            </p:cNvPr>
            <p:cNvSpPr txBox="1">
              <a:spLocks noChangeArrowheads="1"/>
            </p:cNvSpPr>
            <p:nvPr/>
          </p:nvSpPr>
          <p:spPr bwMode="auto">
            <a:xfrm>
              <a:off x="6059804" y="4886252"/>
              <a:ext cx="1118235" cy="576084"/>
            </a:xfrm>
            <a:prstGeom prst="rect">
              <a:avLst/>
            </a:prstGeom>
            <a:solidFill>
              <a:srgbClr val="FFCC99"/>
            </a:solidFill>
            <a:ln w="57150">
              <a:solidFill>
                <a:srgbClr val="FF0000"/>
              </a:solidFill>
              <a:miter lim="800000"/>
              <a:headEnd/>
              <a:tailEnd/>
            </a:ln>
          </p:spPr>
          <p:txBody>
            <a:bodyPr rot="0" vert="horz" wrap="square" lIns="91440" tIns="45720" rIns="91440" bIns="45720" anchor="ctr" anchorCtr="0" upright="1">
              <a:noAutofit/>
            </a:bodyPr>
            <a:lstStyle/>
            <a:p>
              <a:pPr algn="ctr" defTabSz="914377">
                <a:lnSpc>
                  <a:spcPct val="115000"/>
                </a:lnSpc>
              </a:pPr>
              <a:r>
                <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rPr>
                <a:t>Packing House C/ Farm F (IN)</a:t>
              </a:r>
              <a:endParaRPr lang="en-US" sz="1200">
                <a:solidFill>
                  <a:prstClr val="black"/>
                </a:solidFill>
                <a:latin typeface="Times New Roman" panose="02020603050405020304" pitchFamily="18" charset="0"/>
                <a:ea typeface="Yu Mincho" panose="02020400000000000000" pitchFamily="18" charset="-128"/>
              </a:endParaRPr>
            </a:p>
          </p:txBody>
        </p:sp>
        <p:cxnSp>
          <p:nvCxnSpPr>
            <p:cNvPr id="21" name="AutoShape 12">
              <a:extLst>
                <a:ext uri="{FF2B5EF4-FFF2-40B4-BE49-F238E27FC236}">
                  <a16:creationId xmlns:a16="http://schemas.microsoft.com/office/drawing/2014/main" id="{FC16F373-D785-4D71-85BC-6C9196150A60}"/>
                </a:ext>
              </a:extLst>
            </p:cNvPr>
            <p:cNvCxnSpPr>
              <a:cxnSpLocks noChangeShapeType="1"/>
              <a:stCxn id="18" idx="3"/>
              <a:endCxn id="20" idx="1"/>
            </p:cNvCxnSpPr>
            <p:nvPr/>
          </p:nvCxnSpPr>
          <p:spPr bwMode="auto">
            <a:xfrm>
              <a:off x="4665290" y="1368487"/>
              <a:ext cx="1394514" cy="3805808"/>
            </a:xfrm>
            <a:prstGeom prst="straightConnector1">
              <a:avLst/>
            </a:prstGeom>
            <a:grpFill/>
            <a:ln w="19050">
              <a:solidFill>
                <a:srgbClr val="FF0000"/>
              </a:solidFill>
              <a:prstDash val="solid"/>
              <a:round/>
              <a:headEnd/>
              <a:tailEnd type="triangle" w="med" len="med"/>
            </a:ln>
          </p:spPr>
        </p:cxnSp>
        <p:cxnSp>
          <p:nvCxnSpPr>
            <p:cNvPr id="24" name="AutoShape 15">
              <a:extLst>
                <a:ext uri="{FF2B5EF4-FFF2-40B4-BE49-F238E27FC236}">
                  <a16:creationId xmlns:a16="http://schemas.microsoft.com/office/drawing/2014/main" id="{D14A3868-A1BE-4A97-B3EB-C924895E6B2F}"/>
                </a:ext>
              </a:extLst>
            </p:cNvPr>
            <p:cNvCxnSpPr>
              <a:cxnSpLocks noChangeShapeType="1"/>
              <a:stCxn id="116" idx="3"/>
              <a:endCxn id="18" idx="1"/>
            </p:cNvCxnSpPr>
            <p:nvPr/>
          </p:nvCxnSpPr>
          <p:spPr bwMode="auto">
            <a:xfrm>
              <a:off x="1426273" y="320051"/>
              <a:ext cx="1728987" cy="1048436"/>
            </a:xfrm>
            <a:prstGeom prst="straightConnector1">
              <a:avLst/>
            </a:prstGeom>
            <a:grpFill/>
            <a:ln w="19050">
              <a:solidFill>
                <a:srgbClr val="FF0000"/>
              </a:solidFill>
              <a:prstDash val="solid"/>
              <a:round/>
              <a:headEnd/>
              <a:tailEnd type="triangle" w="med" len="med"/>
            </a:ln>
          </p:spPr>
        </p:cxnSp>
        <p:sp>
          <p:nvSpPr>
            <p:cNvPr id="25" name="Text Box 5">
              <a:extLst>
                <a:ext uri="{FF2B5EF4-FFF2-40B4-BE49-F238E27FC236}">
                  <a16:creationId xmlns:a16="http://schemas.microsoft.com/office/drawing/2014/main" id="{F8818E96-C040-44F1-907B-B733E2D58365}"/>
                </a:ext>
              </a:extLst>
            </p:cNvPr>
            <p:cNvSpPr txBox="1">
              <a:spLocks noChangeArrowheads="1"/>
            </p:cNvSpPr>
            <p:nvPr/>
          </p:nvSpPr>
          <p:spPr bwMode="auto">
            <a:xfrm>
              <a:off x="12586" y="644715"/>
              <a:ext cx="1416826" cy="670902"/>
            </a:xfrm>
            <a:prstGeom prst="rect">
              <a:avLst/>
            </a:prstGeom>
            <a:solidFill>
              <a:schemeClr val="bg1"/>
            </a:solidFill>
            <a:ln w="9525">
              <a:solidFill>
                <a:srgbClr val="000000"/>
              </a:solidFill>
              <a:miter lim="800000"/>
              <a:headEnd/>
              <a:tailEnd/>
            </a:ln>
          </p:spPr>
          <p:txBody>
            <a:bodyPr rot="0" vert="horz" wrap="square" lIns="45720" tIns="18288" rIns="45720" bIns="18288" anchor="t" anchorCtr="0" upright="1">
              <a:noAutofit/>
            </a:bodyPr>
            <a:lstStyle/>
            <a:p>
              <a:pPr defTabSz="914377">
                <a:lnSpc>
                  <a:spcPct val="115000"/>
                </a:lnSpc>
              </a:pPr>
              <a:r>
                <a:rPr lang="en-US" sz="800" b="1">
                  <a:solidFill>
                    <a:prstClr val="black"/>
                  </a:solidFill>
                  <a:latin typeface="Calibri" panose="020F0502020204030204" pitchFamily="34" charset="0"/>
                  <a:ea typeface="Calibri" panose="020F0502020204030204" pitchFamily="34" charset="0"/>
                  <a:cs typeface="Calibri" panose="020F0502020204030204" pitchFamily="34" charset="0"/>
                </a:rPr>
                <a:t>Retail POS A2 (MI)- 3 cases</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800">
                  <a:solidFill>
                    <a:prstClr val="black"/>
                  </a:solidFill>
                  <a:latin typeface="Calibri" panose="020F0502020204030204" pitchFamily="34" charset="0"/>
                  <a:ea typeface="Calibri" panose="020F0502020204030204" pitchFamily="34" charset="0"/>
                  <a:cs typeface="Calibri" panose="020F0502020204030204" pitchFamily="34" charset="0"/>
                </a:rPr>
                <a:t>Onset: 8/31</a:t>
              </a:r>
              <a:r>
                <a:rPr lang="en-US" sz="800">
                  <a:solidFill>
                    <a:srgbClr val="880039"/>
                  </a:solidFill>
                  <a:latin typeface="Calibri" panose="020F0502020204030204" pitchFamily="34" charset="0"/>
                  <a:ea typeface="Calibri" panose="020F0502020204030204" pitchFamily="34" charset="0"/>
                  <a:cs typeface="Times New Roman" panose="02020603050405020304" pitchFamily="18" charset="0"/>
                </a:rPr>
                <a:t>*</a:t>
              </a:r>
              <a:r>
                <a:rPr lang="en-US" sz="800">
                  <a:solidFill>
                    <a:prstClr val="black"/>
                  </a:solidFill>
                  <a:latin typeface="Calibri" panose="020F0502020204030204" pitchFamily="34" charset="0"/>
                  <a:ea typeface="Calibri" panose="020F0502020204030204" pitchFamily="34" charset="0"/>
                  <a:cs typeface="Calibri" panose="020F0502020204030204" pitchFamily="34" charset="0"/>
                </a:rPr>
                <a:t>; Purchases: 8/20, 8/27 </a:t>
              </a:r>
            </a:p>
            <a:p>
              <a:pPr defTabSz="914377"/>
              <a:r>
                <a:rPr lang="en-US" sz="800">
                  <a:solidFill>
                    <a:prstClr val="black"/>
                  </a:solidFill>
                  <a:latin typeface="Calibri" panose="020F0502020204030204" pitchFamily="34" charset="0"/>
                  <a:ea typeface="Calibri" panose="020F0502020204030204" pitchFamily="34" charset="0"/>
                </a:rPr>
                <a:t>Onset: 8/29</a:t>
              </a:r>
              <a:r>
                <a:rPr lang="en-US" sz="800">
                  <a:solidFill>
                    <a:srgbClr val="880039"/>
                  </a:solidFill>
                  <a:latin typeface="Calibri" panose="020F0502020204030204" pitchFamily="34" charset="0"/>
                  <a:ea typeface="Calibri" panose="020F0502020204030204" pitchFamily="34" charset="0"/>
                  <a:cs typeface="Times New Roman" panose="02020603050405020304" pitchFamily="18" charset="0"/>
                </a:rPr>
                <a:t>*</a:t>
              </a:r>
              <a:r>
                <a:rPr lang="en-US" sz="800">
                  <a:solidFill>
                    <a:prstClr val="black"/>
                  </a:solidFill>
                  <a:latin typeface="Calibri" panose="020F0502020204030204" pitchFamily="34" charset="0"/>
                  <a:ea typeface="Calibri" panose="020F0502020204030204" pitchFamily="34" charset="0"/>
                </a:rPr>
                <a:t>; Purchase: 8/21</a:t>
              </a:r>
            </a:p>
            <a:p>
              <a:pPr defTabSz="914377"/>
              <a:r>
                <a:rPr lang="en-US" sz="800">
                  <a:solidFill>
                    <a:prstClr val="black"/>
                  </a:solidFill>
                  <a:latin typeface="Calibri" panose="020F0502020204030204" pitchFamily="34" charset="0"/>
                  <a:ea typeface="Calibri" panose="020F0502020204030204" pitchFamily="34" charset="0"/>
                </a:rPr>
                <a:t>Onset: 8/31</a:t>
              </a:r>
              <a:r>
                <a:rPr lang="en-US" sz="800">
                  <a:solidFill>
                    <a:srgbClr val="880039"/>
                  </a:solidFill>
                  <a:latin typeface="Calibri" panose="020F0502020204030204" pitchFamily="34" charset="0"/>
                  <a:ea typeface="Calibri" panose="020F0502020204030204" pitchFamily="34" charset="0"/>
                  <a:cs typeface="Times New Roman" panose="02020603050405020304" pitchFamily="18" charset="0"/>
                </a:rPr>
                <a:t>*</a:t>
              </a:r>
              <a:r>
                <a:rPr lang="en-US" sz="800">
                  <a:latin typeface="Calibri" panose="020F0502020204030204" pitchFamily="34" charset="0"/>
                  <a:ea typeface="Calibri" panose="020F0502020204030204" pitchFamily="34" charset="0"/>
                  <a:cs typeface="Times New Roman" panose="02020603050405020304" pitchFamily="18" charset="0"/>
                </a:rPr>
                <a:t>;</a:t>
              </a:r>
              <a:r>
                <a:rPr lang="en-US" sz="800">
                  <a:latin typeface="Calibri" panose="020F0502020204030204" pitchFamily="34" charset="0"/>
                  <a:ea typeface="Calibri" panose="020F0502020204030204" pitchFamily="34" charset="0"/>
                </a:rPr>
                <a:t> </a:t>
              </a:r>
              <a:r>
                <a:rPr lang="en-US" sz="800">
                  <a:solidFill>
                    <a:prstClr val="black"/>
                  </a:solidFill>
                  <a:latin typeface="Calibri" panose="020F0502020204030204" pitchFamily="34" charset="0"/>
                  <a:ea typeface="Calibri" panose="020F0502020204030204" pitchFamily="34" charset="0"/>
                </a:rPr>
                <a:t>Purchase: 8/21 </a:t>
              </a:r>
            </a:p>
          </p:txBody>
        </p:sp>
        <p:cxnSp>
          <p:nvCxnSpPr>
            <p:cNvPr id="28" name="AutoShape 12">
              <a:extLst>
                <a:ext uri="{FF2B5EF4-FFF2-40B4-BE49-F238E27FC236}">
                  <a16:creationId xmlns:a16="http://schemas.microsoft.com/office/drawing/2014/main" id="{BE89F071-347D-4AED-B2E6-F58EEC6F7B2D}"/>
                </a:ext>
              </a:extLst>
            </p:cNvPr>
            <p:cNvCxnSpPr>
              <a:cxnSpLocks noChangeShapeType="1"/>
              <a:stCxn id="117" idx="3"/>
              <a:endCxn id="18" idx="1"/>
            </p:cNvCxnSpPr>
            <p:nvPr/>
          </p:nvCxnSpPr>
          <p:spPr bwMode="auto">
            <a:xfrm flipV="1">
              <a:off x="1415317" y="1368487"/>
              <a:ext cx="1739943" cy="270941"/>
            </a:xfrm>
            <a:prstGeom prst="straightConnector1">
              <a:avLst/>
            </a:prstGeom>
            <a:grpFill/>
            <a:ln w="19050">
              <a:solidFill>
                <a:srgbClr val="FF0000"/>
              </a:solidFill>
              <a:prstDash val="solid"/>
              <a:round/>
              <a:headEnd/>
              <a:tailEnd type="triangle" w="med" len="med"/>
            </a:ln>
          </p:spPr>
        </p:cxnSp>
        <p:cxnSp>
          <p:nvCxnSpPr>
            <p:cNvPr id="29" name="AutoShape 12">
              <a:extLst>
                <a:ext uri="{FF2B5EF4-FFF2-40B4-BE49-F238E27FC236}">
                  <a16:creationId xmlns:a16="http://schemas.microsoft.com/office/drawing/2014/main" id="{0DDA389E-AC2F-46CF-879A-A289C1EDF0FF}"/>
                </a:ext>
              </a:extLst>
            </p:cNvPr>
            <p:cNvCxnSpPr>
              <a:cxnSpLocks noChangeShapeType="1"/>
              <a:stCxn id="119" idx="3"/>
              <a:endCxn id="18" idx="1"/>
            </p:cNvCxnSpPr>
            <p:nvPr/>
          </p:nvCxnSpPr>
          <p:spPr bwMode="auto">
            <a:xfrm flipV="1">
              <a:off x="1413918" y="1368487"/>
              <a:ext cx="1741342" cy="866768"/>
            </a:xfrm>
            <a:prstGeom prst="straightConnector1">
              <a:avLst/>
            </a:prstGeom>
            <a:grpFill/>
            <a:ln w="19050">
              <a:solidFill>
                <a:srgbClr val="FF0000"/>
              </a:solidFill>
              <a:prstDash val="solid"/>
              <a:round/>
              <a:headEnd/>
              <a:tailEnd type="triangle" w="med" len="med"/>
            </a:ln>
          </p:spPr>
        </p:cxnSp>
        <p:sp>
          <p:nvSpPr>
            <p:cNvPr id="31" name="Text Box 5">
              <a:extLst>
                <a:ext uri="{FF2B5EF4-FFF2-40B4-BE49-F238E27FC236}">
                  <a16:creationId xmlns:a16="http://schemas.microsoft.com/office/drawing/2014/main" id="{D5DF7E01-5890-4F95-8ED5-5CFBC27E666B}"/>
                </a:ext>
              </a:extLst>
            </p:cNvPr>
            <p:cNvSpPr txBox="1">
              <a:spLocks noChangeArrowheads="1"/>
            </p:cNvSpPr>
            <p:nvPr/>
          </p:nvSpPr>
          <p:spPr bwMode="auto">
            <a:xfrm>
              <a:off x="12586" y="5055583"/>
              <a:ext cx="1403592" cy="571766"/>
            </a:xfrm>
            <a:prstGeom prst="rect">
              <a:avLst/>
            </a:prstGeom>
            <a:solidFill>
              <a:schemeClr val="bg1"/>
            </a:solidFill>
            <a:ln w="9525">
              <a:solidFill>
                <a:srgbClr val="000000"/>
              </a:solidFill>
              <a:miter lim="800000"/>
              <a:headEnd/>
              <a:tailEnd/>
            </a:ln>
          </p:spPr>
          <p:txBody>
            <a:bodyPr rot="0" vert="horz" wrap="square" lIns="45720" tIns="18288" rIns="45720" bIns="18288" anchor="t" anchorCtr="0" upright="1">
              <a:noAutofit/>
            </a:bodyPr>
            <a:lstStyle/>
            <a:p>
              <a:pPr defTabSz="914377">
                <a:lnSpc>
                  <a:spcPct val="115000"/>
                </a:lnSpc>
              </a:pPr>
              <a:r>
                <a:rPr lang="en-US" sz="8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Retail POS B4 (IN)</a:t>
              </a:r>
              <a:endParaRPr lang="en-US" sz="1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800" dirty="0">
                  <a:solidFill>
                    <a:prstClr val="black"/>
                  </a:solidFill>
                  <a:latin typeface="Calibri" panose="020F0502020204030204" pitchFamily="34" charset="0"/>
                  <a:ea typeface="Calibri" panose="020F0502020204030204" pitchFamily="34" charset="0"/>
                  <a:cs typeface="Times New Roman" panose="02020603050405020304" pitchFamily="18" charset="0"/>
                </a:rPr>
                <a:t>Onset: 9/6 </a:t>
              </a:r>
              <a:r>
                <a:rPr lang="en-US" sz="933" dirty="0">
                  <a:solidFill>
                    <a:srgbClr val="880039"/>
                  </a:solidFill>
                  <a:latin typeface="Calibri" panose="020F0502020204030204" pitchFamily="34" charset="0"/>
                  <a:ea typeface="Calibri" panose="020F0502020204030204" pitchFamily="34" charset="0"/>
                  <a:cs typeface="Times New Roman" panose="02020603050405020304" pitchFamily="18" charset="0"/>
                </a:rPr>
                <a:t>*</a:t>
              </a:r>
            </a:p>
            <a:p>
              <a:pPr defTabSz="914377">
                <a:lnSpc>
                  <a:spcPct val="115000"/>
                </a:lnSpc>
              </a:pPr>
              <a:r>
                <a:rPr lang="en-US" sz="800" dirty="0">
                  <a:solidFill>
                    <a:prstClr val="black"/>
                  </a:solidFill>
                  <a:latin typeface="Calibri" panose="020F0502020204030204" pitchFamily="34" charset="0"/>
                  <a:ea typeface="Calibri" panose="020F0502020204030204" pitchFamily="34" charset="0"/>
                  <a:cs typeface="Times New Roman" panose="02020603050405020304" pitchFamily="18" charset="0"/>
                </a:rPr>
                <a:t>Purchase: 8/24 </a:t>
              </a:r>
            </a:p>
          </p:txBody>
        </p:sp>
        <p:sp>
          <p:nvSpPr>
            <p:cNvPr id="33" name="Text Box 10">
              <a:extLst>
                <a:ext uri="{FF2B5EF4-FFF2-40B4-BE49-F238E27FC236}">
                  <a16:creationId xmlns:a16="http://schemas.microsoft.com/office/drawing/2014/main" id="{C4BF2FDA-63E2-47C8-A27B-E0372E2C12A3}"/>
                </a:ext>
              </a:extLst>
            </p:cNvPr>
            <p:cNvSpPr txBox="1">
              <a:spLocks noChangeArrowheads="1"/>
            </p:cNvSpPr>
            <p:nvPr/>
          </p:nvSpPr>
          <p:spPr bwMode="auto">
            <a:xfrm>
              <a:off x="7957268" y="2948378"/>
              <a:ext cx="1186732" cy="339046"/>
            </a:xfrm>
            <a:prstGeom prst="rect">
              <a:avLst/>
            </a:prstGeom>
            <a:solidFill>
              <a:schemeClr val="bg1"/>
            </a:solidFill>
            <a:ln w="9525">
              <a:solidFill>
                <a:srgbClr val="000000"/>
              </a:solidFill>
              <a:miter lim="800000"/>
              <a:headEnd/>
              <a:tailEnd/>
            </a:ln>
          </p:spPr>
          <p:txBody>
            <a:bodyPr rot="0" vert="horz" wrap="square" lIns="91440" tIns="45720" rIns="91440" bIns="45720" anchor="t" anchorCtr="0" upright="1">
              <a:noAutofit/>
            </a:bodyPr>
            <a:lstStyle/>
            <a:p>
              <a:pPr algn="ctr" defTabSz="914377">
                <a:lnSpc>
                  <a:spcPct val="115000"/>
                </a:lnSpc>
              </a:pPr>
              <a:r>
                <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rPr>
                <a:t>Farm E (GA)</a:t>
              </a:r>
              <a:endPar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34" name="AutoShape 14">
              <a:extLst>
                <a:ext uri="{FF2B5EF4-FFF2-40B4-BE49-F238E27FC236}">
                  <a16:creationId xmlns:a16="http://schemas.microsoft.com/office/drawing/2014/main" id="{41F9DE3E-448F-4D01-AA1A-7F8F0C7B6982}"/>
                </a:ext>
              </a:extLst>
            </p:cNvPr>
            <p:cNvCxnSpPr>
              <a:cxnSpLocks noChangeShapeType="1"/>
              <a:stCxn id="65" idx="3"/>
              <a:endCxn id="20" idx="1"/>
            </p:cNvCxnSpPr>
            <p:nvPr/>
          </p:nvCxnSpPr>
          <p:spPr bwMode="auto">
            <a:xfrm>
              <a:off x="4657976" y="5154406"/>
              <a:ext cx="1401828" cy="19889"/>
            </a:xfrm>
            <a:prstGeom prst="straightConnector1">
              <a:avLst/>
            </a:prstGeom>
            <a:grpFill/>
            <a:ln w="19050">
              <a:solidFill>
                <a:srgbClr val="FF0000"/>
              </a:solidFill>
              <a:prstDash val="solid"/>
              <a:round/>
              <a:headEnd/>
              <a:tailEnd type="triangle" w="med" len="med"/>
            </a:ln>
          </p:spPr>
        </p:cxnSp>
        <p:cxnSp>
          <p:nvCxnSpPr>
            <p:cNvPr id="35" name="AutoShape 12">
              <a:extLst>
                <a:ext uri="{FF2B5EF4-FFF2-40B4-BE49-F238E27FC236}">
                  <a16:creationId xmlns:a16="http://schemas.microsoft.com/office/drawing/2014/main" id="{A0D44202-58BD-4D44-8E8A-7EAA96F2519D}"/>
                </a:ext>
              </a:extLst>
            </p:cNvPr>
            <p:cNvCxnSpPr>
              <a:cxnSpLocks noChangeShapeType="1"/>
              <a:stCxn id="18" idx="3"/>
              <a:endCxn id="37" idx="1"/>
            </p:cNvCxnSpPr>
            <p:nvPr/>
          </p:nvCxnSpPr>
          <p:spPr bwMode="auto">
            <a:xfrm>
              <a:off x="4665290" y="1368487"/>
              <a:ext cx="1340539" cy="1"/>
            </a:xfrm>
            <a:prstGeom prst="straightConnector1">
              <a:avLst/>
            </a:prstGeom>
            <a:grpFill/>
            <a:ln w="9525">
              <a:solidFill>
                <a:srgbClr val="000000"/>
              </a:solidFill>
              <a:prstDash val="solid"/>
              <a:round/>
              <a:headEnd/>
              <a:tailEnd type="triangle" w="med" len="med"/>
            </a:ln>
          </p:spPr>
        </p:cxnSp>
        <p:sp>
          <p:nvSpPr>
            <p:cNvPr id="36" name="Text Box 10">
              <a:extLst>
                <a:ext uri="{FF2B5EF4-FFF2-40B4-BE49-F238E27FC236}">
                  <a16:creationId xmlns:a16="http://schemas.microsoft.com/office/drawing/2014/main" id="{00E2ECB6-AD04-4766-ABE2-B40F6D37F38D}"/>
                </a:ext>
              </a:extLst>
            </p:cNvPr>
            <p:cNvSpPr txBox="1">
              <a:spLocks noChangeArrowheads="1"/>
            </p:cNvSpPr>
            <p:nvPr/>
          </p:nvSpPr>
          <p:spPr bwMode="auto">
            <a:xfrm>
              <a:off x="7903730" y="4389458"/>
              <a:ext cx="1190577" cy="312724"/>
            </a:xfrm>
            <a:prstGeom prst="rect">
              <a:avLst/>
            </a:prstGeom>
            <a:solidFill>
              <a:schemeClr val="bg1"/>
            </a:solidFill>
            <a:ln w="9525">
              <a:solidFill>
                <a:srgbClr val="000000"/>
              </a:solidFill>
              <a:miter lim="800000"/>
              <a:headEnd/>
              <a:tailEnd/>
            </a:ln>
          </p:spPr>
          <p:txBody>
            <a:bodyPr rot="0" vert="horz" wrap="square" lIns="91440" tIns="45720" rIns="91440" bIns="45720" anchor="ctr" anchorCtr="0" upright="1">
              <a:noAutofit/>
            </a:bodyPr>
            <a:lstStyle/>
            <a:p>
              <a:pPr algn="ctr" defTabSz="914377">
                <a:lnSpc>
                  <a:spcPct val="115000"/>
                </a:lnSpc>
              </a:pPr>
              <a:r>
                <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rPr>
                <a:t>Field 2 (IN)</a:t>
              </a:r>
              <a:endPar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7" name="Text Box 10">
              <a:extLst>
                <a:ext uri="{FF2B5EF4-FFF2-40B4-BE49-F238E27FC236}">
                  <a16:creationId xmlns:a16="http://schemas.microsoft.com/office/drawing/2014/main" id="{52370AA2-9F43-468A-BA54-D71D519B5504}"/>
                </a:ext>
              </a:extLst>
            </p:cNvPr>
            <p:cNvSpPr txBox="1">
              <a:spLocks noChangeArrowheads="1"/>
            </p:cNvSpPr>
            <p:nvPr/>
          </p:nvSpPr>
          <p:spPr bwMode="auto">
            <a:xfrm>
              <a:off x="6005829" y="1040109"/>
              <a:ext cx="1257300" cy="656755"/>
            </a:xfrm>
            <a:prstGeom prst="rect">
              <a:avLst/>
            </a:prstGeom>
            <a:solidFill>
              <a:schemeClr val="bg1"/>
            </a:solidFill>
            <a:ln w="9525">
              <a:solidFill>
                <a:srgbClr val="000000"/>
              </a:solidFill>
              <a:miter lim="800000"/>
              <a:headEnd/>
              <a:tailEnd/>
            </a:ln>
          </p:spPr>
          <p:txBody>
            <a:bodyPr rot="0" vert="horz" wrap="square" lIns="91440" tIns="45720" rIns="91440" bIns="45720" anchor="ctr" anchorCtr="0" upright="1">
              <a:noAutofit/>
            </a:bodyPr>
            <a:lstStyle/>
            <a:p>
              <a:pPr algn="ctr" defTabSz="914377">
                <a:lnSpc>
                  <a:spcPct val="115000"/>
                </a:lnSpc>
              </a:pPr>
              <a:r>
                <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rPr>
                <a:t>Packing House A (IN)</a:t>
              </a:r>
            </a:p>
            <a:p>
              <a:pPr algn="ctr" defTabSz="914377">
                <a:lnSpc>
                  <a:spcPct val="115000"/>
                </a:lnSpc>
              </a:pPr>
              <a:r>
                <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rPr>
                <a:t>Via Broker A</a:t>
              </a:r>
            </a:p>
          </p:txBody>
        </p:sp>
        <p:sp>
          <p:nvSpPr>
            <p:cNvPr id="38" name="Text Box 154">
              <a:extLst>
                <a:ext uri="{FF2B5EF4-FFF2-40B4-BE49-F238E27FC236}">
                  <a16:creationId xmlns:a16="http://schemas.microsoft.com/office/drawing/2014/main" id="{A0717762-6239-4D3D-8B22-10AC7CB0FBE2}"/>
                </a:ext>
              </a:extLst>
            </p:cNvPr>
            <p:cNvSpPr txBox="1"/>
            <p:nvPr/>
          </p:nvSpPr>
          <p:spPr>
            <a:xfrm>
              <a:off x="3219937" y="2903208"/>
              <a:ext cx="1473835" cy="349904"/>
            </a:xfrm>
            <a:prstGeom prst="rect">
              <a:avLst/>
            </a:prstGeom>
            <a:solidFill>
              <a:schemeClr val="bg1"/>
            </a:solidFill>
            <a:ln w="9525">
              <a:solidFill>
                <a:prstClr val="black"/>
              </a:solidFill>
            </a:ln>
          </p:spPr>
          <p:txBody>
            <a:bodyPr rot="0" spcFirstLastPara="0" vert="horz" wrap="square" lIns="91440" tIns="45720" rIns="91440" bIns="45720" numCol="1" spcCol="0" rtlCol="0" fromWordArt="0" anchor="ctr" anchorCtr="0" forceAA="0" compatLnSpc="1">
              <a:prstTxWarp prst="textNoShape">
                <a:avLst/>
              </a:prstTxWarp>
              <a:noAutofit/>
            </a:bodyPr>
            <a:lstStyle/>
            <a:p>
              <a:pPr defTabSz="914377">
                <a:lnSpc>
                  <a:spcPct val="115000"/>
                </a:lnSpc>
              </a:pPr>
              <a:r>
                <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rPr>
                <a:t>Retail Store B DC 1</a:t>
              </a:r>
            </a:p>
          </p:txBody>
        </p:sp>
        <p:cxnSp>
          <p:nvCxnSpPr>
            <p:cNvPr id="39" name="Straight Arrow Connector 38">
              <a:extLst>
                <a:ext uri="{FF2B5EF4-FFF2-40B4-BE49-F238E27FC236}">
                  <a16:creationId xmlns:a16="http://schemas.microsoft.com/office/drawing/2014/main" id="{13F6324D-EC6F-439B-8EBE-F60377CA326B}"/>
                </a:ext>
              </a:extLst>
            </p:cNvPr>
            <p:cNvCxnSpPr>
              <a:cxnSpLocks/>
              <a:stCxn id="115" idx="3"/>
              <a:endCxn id="65" idx="1"/>
            </p:cNvCxnSpPr>
            <p:nvPr/>
          </p:nvCxnSpPr>
          <p:spPr>
            <a:xfrm>
              <a:off x="1409052" y="4744187"/>
              <a:ext cx="1775089" cy="410219"/>
            </a:xfrm>
            <a:prstGeom prst="straightConnector1">
              <a:avLst/>
            </a:prstGeom>
            <a:grpFill/>
            <a:ln w="19050">
              <a:solidFill>
                <a:srgbClr val="FF0000"/>
              </a:solidFill>
              <a:prstDash val="solid"/>
              <a:round/>
              <a:headEnd/>
              <a:tailEnd type="triangle" w="med" len="med"/>
            </a:ln>
          </p:spPr>
        </p:cxnSp>
        <p:cxnSp>
          <p:nvCxnSpPr>
            <p:cNvPr id="40" name="Straight Arrow Connector 39">
              <a:extLst>
                <a:ext uri="{FF2B5EF4-FFF2-40B4-BE49-F238E27FC236}">
                  <a16:creationId xmlns:a16="http://schemas.microsoft.com/office/drawing/2014/main" id="{680848D4-086E-4E51-AA32-7CBBB68A1BB4}"/>
                </a:ext>
              </a:extLst>
            </p:cNvPr>
            <p:cNvCxnSpPr>
              <a:cxnSpLocks/>
              <a:stCxn id="118" idx="3"/>
              <a:endCxn id="62" idx="1"/>
            </p:cNvCxnSpPr>
            <p:nvPr/>
          </p:nvCxnSpPr>
          <p:spPr>
            <a:xfrm flipV="1">
              <a:off x="1415316" y="3993637"/>
              <a:ext cx="1783452" cy="6499"/>
            </a:xfrm>
            <a:prstGeom prst="straightConnector1">
              <a:avLst/>
            </a:prstGeom>
            <a:grpFill/>
            <a:ln w="19050">
              <a:solidFill>
                <a:srgbClr val="FF0000"/>
              </a:solidFill>
              <a:prstDash val="solid"/>
              <a:round/>
              <a:headEnd/>
              <a:tailEnd type="triangle" w="med" len="med"/>
            </a:ln>
          </p:spPr>
        </p:cxnSp>
        <p:cxnSp>
          <p:nvCxnSpPr>
            <p:cNvPr id="41" name="Straight Arrow Connector 40">
              <a:extLst>
                <a:ext uri="{FF2B5EF4-FFF2-40B4-BE49-F238E27FC236}">
                  <a16:creationId xmlns:a16="http://schemas.microsoft.com/office/drawing/2014/main" id="{6D4A67C5-E4D7-4623-A99B-07CFC4FA2859}"/>
                </a:ext>
              </a:extLst>
            </p:cNvPr>
            <p:cNvCxnSpPr>
              <a:cxnSpLocks/>
              <a:stCxn id="31" idx="3"/>
              <a:endCxn id="65" idx="1"/>
            </p:cNvCxnSpPr>
            <p:nvPr/>
          </p:nvCxnSpPr>
          <p:spPr>
            <a:xfrm flipV="1">
              <a:off x="1416178" y="5154406"/>
              <a:ext cx="1767963" cy="187060"/>
            </a:xfrm>
            <a:prstGeom prst="straightConnector1">
              <a:avLst/>
            </a:prstGeom>
            <a:grpFill/>
            <a:ln w="19050">
              <a:solidFill>
                <a:srgbClr val="FF0000"/>
              </a:solidFill>
              <a:prstDash val="solid"/>
              <a:round/>
              <a:headEnd/>
              <a:tailEnd type="triangle" w="med" len="med"/>
            </a:ln>
          </p:spPr>
        </p:cxnSp>
        <p:cxnSp>
          <p:nvCxnSpPr>
            <p:cNvPr id="42" name="Straight Arrow Connector 41">
              <a:extLst>
                <a:ext uri="{FF2B5EF4-FFF2-40B4-BE49-F238E27FC236}">
                  <a16:creationId xmlns:a16="http://schemas.microsoft.com/office/drawing/2014/main" id="{881524CF-E9A1-45B7-BACA-A108497CE11A}"/>
                </a:ext>
              </a:extLst>
            </p:cNvPr>
            <p:cNvCxnSpPr>
              <a:cxnSpLocks/>
              <a:stCxn id="120" idx="3"/>
              <a:endCxn id="38" idx="1"/>
            </p:cNvCxnSpPr>
            <p:nvPr/>
          </p:nvCxnSpPr>
          <p:spPr>
            <a:xfrm flipV="1">
              <a:off x="1426273" y="3078160"/>
              <a:ext cx="1793664" cy="2776"/>
            </a:xfrm>
            <a:prstGeom prst="straightConnector1">
              <a:avLst/>
            </a:prstGeom>
            <a:grpFill/>
            <a:ln w="9525">
              <a:solidFill>
                <a:srgbClr val="000000"/>
              </a:solidFill>
              <a:prstDash val="solid"/>
              <a:round/>
              <a:headEnd/>
              <a:tailEnd type="triangle" w="med" len="med"/>
            </a:ln>
          </p:spPr>
        </p:cxnSp>
        <p:cxnSp>
          <p:nvCxnSpPr>
            <p:cNvPr id="43" name="AutoShape 14">
              <a:extLst>
                <a:ext uri="{FF2B5EF4-FFF2-40B4-BE49-F238E27FC236}">
                  <a16:creationId xmlns:a16="http://schemas.microsoft.com/office/drawing/2014/main" id="{DD97E250-FB33-4C03-9DDC-FDDFB5445EF6}"/>
                </a:ext>
              </a:extLst>
            </p:cNvPr>
            <p:cNvCxnSpPr>
              <a:cxnSpLocks noChangeShapeType="1"/>
              <a:stCxn id="38" idx="3"/>
              <a:endCxn id="33" idx="1"/>
            </p:cNvCxnSpPr>
            <p:nvPr/>
          </p:nvCxnSpPr>
          <p:spPr bwMode="auto">
            <a:xfrm>
              <a:off x="4693772" y="3078160"/>
              <a:ext cx="3263495" cy="39741"/>
            </a:xfrm>
            <a:prstGeom prst="straightConnector1">
              <a:avLst/>
            </a:prstGeom>
            <a:grpFill/>
            <a:ln w="9525">
              <a:solidFill>
                <a:srgbClr val="000000"/>
              </a:solidFill>
              <a:prstDash val="solid"/>
              <a:round/>
              <a:headEnd/>
              <a:tailEnd type="triangle" w="med" len="med"/>
            </a:ln>
          </p:spPr>
        </p:cxnSp>
        <p:sp>
          <p:nvSpPr>
            <p:cNvPr id="44" name="Text Box 10">
              <a:extLst>
                <a:ext uri="{FF2B5EF4-FFF2-40B4-BE49-F238E27FC236}">
                  <a16:creationId xmlns:a16="http://schemas.microsoft.com/office/drawing/2014/main" id="{5C6DDE2F-DDC0-40CE-8F7B-F619C217EF79}"/>
                </a:ext>
              </a:extLst>
            </p:cNvPr>
            <p:cNvSpPr txBox="1">
              <a:spLocks noChangeArrowheads="1"/>
            </p:cNvSpPr>
            <p:nvPr/>
          </p:nvSpPr>
          <p:spPr bwMode="auto">
            <a:xfrm>
              <a:off x="7907575" y="5156294"/>
              <a:ext cx="1186732" cy="312724"/>
            </a:xfrm>
            <a:prstGeom prst="rect">
              <a:avLst/>
            </a:prstGeom>
            <a:solidFill>
              <a:schemeClr val="bg1"/>
            </a:solidFill>
            <a:ln w="9525">
              <a:solidFill>
                <a:srgbClr val="000000"/>
              </a:solidFill>
              <a:miter lim="800000"/>
              <a:headEnd/>
              <a:tailEnd/>
            </a:ln>
          </p:spPr>
          <p:txBody>
            <a:bodyPr rot="0" vert="horz" wrap="square" lIns="91440" tIns="45720" rIns="91440" bIns="45720" anchor="ctr" anchorCtr="0" upright="1">
              <a:noAutofit/>
            </a:bodyPr>
            <a:lstStyle/>
            <a:p>
              <a:pPr algn="ctr" defTabSz="914377">
                <a:lnSpc>
                  <a:spcPct val="115000"/>
                </a:lnSpc>
              </a:pPr>
              <a:r>
                <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rPr>
                <a:t>Field 4 (IN)</a:t>
              </a:r>
              <a:endPar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5" name="Text Box 10">
              <a:extLst>
                <a:ext uri="{FF2B5EF4-FFF2-40B4-BE49-F238E27FC236}">
                  <a16:creationId xmlns:a16="http://schemas.microsoft.com/office/drawing/2014/main" id="{4CC495BF-D62A-4F98-8D53-6EAE87F8567C}"/>
                </a:ext>
              </a:extLst>
            </p:cNvPr>
            <p:cNvSpPr txBox="1">
              <a:spLocks noChangeArrowheads="1"/>
            </p:cNvSpPr>
            <p:nvPr/>
          </p:nvSpPr>
          <p:spPr bwMode="auto">
            <a:xfrm>
              <a:off x="7903730" y="4012746"/>
              <a:ext cx="1190577" cy="312724"/>
            </a:xfrm>
            <a:prstGeom prst="rect">
              <a:avLst/>
            </a:prstGeom>
            <a:solidFill>
              <a:schemeClr val="bg1"/>
            </a:solidFill>
            <a:ln w="9525">
              <a:solidFill>
                <a:srgbClr val="000000"/>
              </a:solidFill>
              <a:miter lim="800000"/>
              <a:headEnd/>
              <a:tailEnd/>
            </a:ln>
          </p:spPr>
          <p:txBody>
            <a:bodyPr rot="0" vert="horz" wrap="square" lIns="91440" tIns="45720" rIns="91440" bIns="45720" anchor="ctr" anchorCtr="0" upright="1">
              <a:noAutofit/>
            </a:bodyPr>
            <a:lstStyle>
              <a:defPPr>
                <a:defRPr lang="en-US"/>
              </a:defPPr>
              <a:lvl1pPr algn="ctr" defTabSz="685800" eaLnBrk="1" fontAlgn="auto" hangingPunct="1">
                <a:lnSpc>
                  <a:spcPct val="115000"/>
                </a:lnSpc>
                <a:spcBef>
                  <a:spcPts val="0"/>
                </a:spcBef>
                <a:spcAft>
                  <a:spcPts val="0"/>
                </a:spcAft>
                <a:defRPr sz="900">
                  <a:solidFill>
                    <a:prstClr val="black"/>
                  </a:solidFill>
                  <a:latin typeface="Calibri" panose="020F0502020204030204" pitchFamily="34" charset="0"/>
                  <a:ea typeface="Calibri" panose="020F0502020204030204" pitchFamily="34" charset="0"/>
                  <a:cs typeface="Times New Roman" panose="02020603050405020304" pitchFamily="18" charset="0"/>
                </a:defRPr>
              </a:lvl1pPr>
            </a:lstStyle>
            <a:p>
              <a:r>
                <a:rPr lang="en-US" sz="1200"/>
                <a:t>Field 1 (IN)</a:t>
              </a:r>
            </a:p>
          </p:txBody>
        </p:sp>
        <p:sp>
          <p:nvSpPr>
            <p:cNvPr id="46" name="Text Box 10">
              <a:extLst>
                <a:ext uri="{FF2B5EF4-FFF2-40B4-BE49-F238E27FC236}">
                  <a16:creationId xmlns:a16="http://schemas.microsoft.com/office/drawing/2014/main" id="{26B69B9D-2B5C-4799-BA79-EB9F394979A4}"/>
                </a:ext>
              </a:extLst>
            </p:cNvPr>
            <p:cNvSpPr txBox="1">
              <a:spLocks noChangeArrowheads="1"/>
            </p:cNvSpPr>
            <p:nvPr/>
          </p:nvSpPr>
          <p:spPr bwMode="auto">
            <a:xfrm>
              <a:off x="7903681" y="4762595"/>
              <a:ext cx="1190625" cy="312724"/>
            </a:xfrm>
            <a:prstGeom prst="rect">
              <a:avLst/>
            </a:prstGeom>
            <a:solidFill>
              <a:schemeClr val="bg1"/>
            </a:solidFill>
            <a:ln w="9525">
              <a:solidFill>
                <a:srgbClr val="000000"/>
              </a:solidFill>
              <a:miter lim="800000"/>
              <a:headEnd/>
              <a:tailEnd/>
            </a:ln>
          </p:spPr>
          <p:txBody>
            <a:bodyPr rot="0" vert="horz" wrap="square" lIns="91440" tIns="45720" rIns="91440" bIns="45720" anchor="ctr" anchorCtr="0" upright="1">
              <a:noAutofit/>
            </a:bodyPr>
            <a:lstStyle/>
            <a:p>
              <a:pPr algn="ctr" defTabSz="914377">
                <a:lnSpc>
                  <a:spcPct val="115000"/>
                </a:lnSpc>
              </a:pPr>
              <a:r>
                <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rPr>
                <a:t> Field 3 (IN)</a:t>
              </a:r>
              <a:endPar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47" name="AutoShape 12">
              <a:extLst>
                <a:ext uri="{FF2B5EF4-FFF2-40B4-BE49-F238E27FC236}">
                  <a16:creationId xmlns:a16="http://schemas.microsoft.com/office/drawing/2014/main" id="{38966C3D-3AB4-40BC-86B6-9A5796B96021}"/>
                </a:ext>
              </a:extLst>
            </p:cNvPr>
            <p:cNvCxnSpPr>
              <a:cxnSpLocks noChangeShapeType="1"/>
              <a:stCxn id="20" idx="3"/>
              <a:endCxn id="44" idx="1"/>
            </p:cNvCxnSpPr>
            <p:nvPr/>
          </p:nvCxnSpPr>
          <p:spPr bwMode="auto">
            <a:xfrm>
              <a:off x="7178040" y="5174295"/>
              <a:ext cx="729535" cy="138361"/>
            </a:xfrm>
            <a:prstGeom prst="straightConnector1">
              <a:avLst/>
            </a:prstGeom>
            <a:grpFill/>
            <a:ln w="9525">
              <a:solidFill>
                <a:srgbClr val="000000"/>
              </a:solidFill>
              <a:prstDash val="solid"/>
              <a:round/>
              <a:headEnd/>
              <a:tailEnd type="triangle" w="med" len="med"/>
            </a:ln>
          </p:spPr>
        </p:cxnSp>
        <p:cxnSp>
          <p:nvCxnSpPr>
            <p:cNvPr id="48" name="AutoShape 12">
              <a:extLst>
                <a:ext uri="{FF2B5EF4-FFF2-40B4-BE49-F238E27FC236}">
                  <a16:creationId xmlns:a16="http://schemas.microsoft.com/office/drawing/2014/main" id="{6D026B2A-E068-47EC-86DD-3154D7E6E32F}"/>
                </a:ext>
              </a:extLst>
            </p:cNvPr>
            <p:cNvCxnSpPr>
              <a:cxnSpLocks noChangeShapeType="1"/>
              <a:stCxn id="20" idx="3"/>
              <a:endCxn id="46" idx="1"/>
            </p:cNvCxnSpPr>
            <p:nvPr/>
          </p:nvCxnSpPr>
          <p:spPr bwMode="auto">
            <a:xfrm flipV="1">
              <a:off x="7178040" y="4918957"/>
              <a:ext cx="725641" cy="255338"/>
            </a:xfrm>
            <a:prstGeom prst="straightConnector1">
              <a:avLst/>
            </a:prstGeom>
            <a:grpFill/>
            <a:ln w="9525">
              <a:solidFill>
                <a:srgbClr val="000000"/>
              </a:solidFill>
              <a:prstDash val="solid"/>
              <a:round/>
              <a:headEnd/>
              <a:tailEnd type="triangle" w="med" len="med"/>
            </a:ln>
          </p:spPr>
        </p:cxnSp>
        <p:cxnSp>
          <p:nvCxnSpPr>
            <p:cNvPr id="49" name="AutoShape 12">
              <a:extLst>
                <a:ext uri="{FF2B5EF4-FFF2-40B4-BE49-F238E27FC236}">
                  <a16:creationId xmlns:a16="http://schemas.microsoft.com/office/drawing/2014/main" id="{6DCFEC02-4C6C-4F93-B91F-125B3CBBE8C8}"/>
                </a:ext>
              </a:extLst>
            </p:cNvPr>
            <p:cNvCxnSpPr>
              <a:cxnSpLocks noChangeShapeType="1"/>
              <a:stCxn id="20" idx="3"/>
              <a:endCxn id="36" idx="1"/>
            </p:cNvCxnSpPr>
            <p:nvPr/>
          </p:nvCxnSpPr>
          <p:spPr bwMode="auto">
            <a:xfrm flipV="1">
              <a:off x="7178040" y="4545820"/>
              <a:ext cx="725690" cy="628475"/>
            </a:xfrm>
            <a:prstGeom prst="straightConnector1">
              <a:avLst/>
            </a:prstGeom>
            <a:grpFill/>
            <a:ln w="9525">
              <a:solidFill>
                <a:srgbClr val="000000"/>
              </a:solidFill>
              <a:prstDash val="solid"/>
              <a:round/>
              <a:headEnd/>
              <a:tailEnd type="triangle" w="med" len="med"/>
            </a:ln>
          </p:spPr>
        </p:cxnSp>
        <p:cxnSp>
          <p:nvCxnSpPr>
            <p:cNvPr id="50" name="AutoShape 12">
              <a:extLst>
                <a:ext uri="{FF2B5EF4-FFF2-40B4-BE49-F238E27FC236}">
                  <a16:creationId xmlns:a16="http://schemas.microsoft.com/office/drawing/2014/main" id="{721EE7D6-3CDD-4545-AC71-126A572D6683}"/>
                </a:ext>
              </a:extLst>
            </p:cNvPr>
            <p:cNvCxnSpPr>
              <a:cxnSpLocks noChangeShapeType="1"/>
              <a:stCxn id="20" idx="3"/>
              <a:endCxn id="45" idx="1"/>
            </p:cNvCxnSpPr>
            <p:nvPr/>
          </p:nvCxnSpPr>
          <p:spPr bwMode="auto">
            <a:xfrm flipV="1">
              <a:off x="7178040" y="4169108"/>
              <a:ext cx="725690" cy="1005187"/>
            </a:xfrm>
            <a:prstGeom prst="straightConnector1">
              <a:avLst/>
            </a:prstGeom>
            <a:grpFill/>
            <a:ln w="9525">
              <a:solidFill>
                <a:srgbClr val="000000"/>
              </a:solidFill>
              <a:prstDash val="solid"/>
              <a:round/>
              <a:headEnd/>
              <a:tailEnd type="triangle" w="med" len="med"/>
            </a:ln>
          </p:spPr>
        </p:cxnSp>
        <p:sp>
          <p:nvSpPr>
            <p:cNvPr id="51" name="Text Box 10">
              <a:extLst>
                <a:ext uri="{FF2B5EF4-FFF2-40B4-BE49-F238E27FC236}">
                  <a16:creationId xmlns:a16="http://schemas.microsoft.com/office/drawing/2014/main" id="{2D049B3C-DC0D-4616-B158-7E04C6C743EF}"/>
                </a:ext>
              </a:extLst>
            </p:cNvPr>
            <p:cNvSpPr txBox="1">
              <a:spLocks noChangeArrowheads="1"/>
            </p:cNvSpPr>
            <p:nvPr/>
          </p:nvSpPr>
          <p:spPr bwMode="auto">
            <a:xfrm>
              <a:off x="6003289" y="2216202"/>
              <a:ext cx="1259839" cy="659515"/>
            </a:xfrm>
            <a:prstGeom prst="rect">
              <a:avLst/>
            </a:prstGeom>
            <a:solidFill>
              <a:schemeClr val="bg1"/>
            </a:solidFill>
            <a:ln w="9525">
              <a:solidFill>
                <a:srgbClr val="000000"/>
              </a:solidFill>
              <a:miter lim="800000"/>
              <a:headEnd/>
              <a:tailEnd/>
            </a:ln>
          </p:spPr>
          <p:txBody>
            <a:bodyPr rot="0" vert="horz" wrap="square" lIns="91440" tIns="45720" rIns="91440" bIns="45720" anchor="ctr" anchorCtr="0" upright="1">
              <a:noAutofit/>
            </a:bodyPr>
            <a:lstStyle/>
            <a:p>
              <a:pPr algn="ctr" defTabSz="914377">
                <a:lnSpc>
                  <a:spcPct val="115000"/>
                </a:lnSpc>
              </a:pPr>
              <a:r>
                <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rPr>
                <a:t>Packing House B (GA)</a:t>
              </a:r>
            </a:p>
            <a:p>
              <a:pPr algn="ctr" defTabSz="914377">
                <a:lnSpc>
                  <a:spcPct val="115000"/>
                </a:lnSpc>
              </a:pPr>
              <a:r>
                <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rPr>
                <a:t>Via Broker A</a:t>
              </a:r>
            </a:p>
          </p:txBody>
        </p:sp>
        <p:sp>
          <p:nvSpPr>
            <p:cNvPr id="52" name="Text Box 10">
              <a:extLst>
                <a:ext uri="{FF2B5EF4-FFF2-40B4-BE49-F238E27FC236}">
                  <a16:creationId xmlns:a16="http://schemas.microsoft.com/office/drawing/2014/main" id="{1937A1AB-0B7D-41DB-B76A-8418EFDBC3ED}"/>
                </a:ext>
              </a:extLst>
            </p:cNvPr>
            <p:cNvSpPr txBox="1">
              <a:spLocks noChangeArrowheads="1"/>
            </p:cNvSpPr>
            <p:nvPr/>
          </p:nvSpPr>
          <p:spPr bwMode="auto">
            <a:xfrm>
              <a:off x="7907575" y="2363894"/>
              <a:ext cx="1186732" cy="364131"/>
            </a:xfrm>
            <a:prstGeom prst="rect">
              <a:avLst/>
            </a:prstGeom>
            <a:solidFill>
              <a:schemeClr val="bg1"/>
            </a:solidFill>
            <a:ln w="9525">
              <a:solidFill>
                <a:srgbClr val="000000"/>
              </a:solidFill>
              <a:miter lim="800000"/>
              <a:headEnd/>
              <a:tailEnd/>
            </a:ln>
          </p:spPr>
          <p:txBody>
            <a:bodyPr rot="0" vert="horz" wrap="square" lIns="91440" tIns="45720" rIns="91440" bIns="45720" anchor="t" anchorCtr="0" upright="1">
              <a:noAutofit/>
            </a:bodyPr>
            <a:lstStyle/>
            <a:p>
              <a:pPr algn="ctr" defTabSz="914377">
                <a:lnSpc>
                  <a:spcPct val="115000"/>
                </a:lnSpc>
              </a:pPr>
              <a:r>
                <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rPr>
                <a:t>Farm D (GA)</a:t>
              </a:r>
              <a:endPar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53" name="AutoShape 14">
              <a:extLst>
                <a:ext uri="{FF2B5EF4-FFF2-40B4-BE49-F238E27FC236}">
                  <a16:creationId xmlns:a16="http://schemas.microsoft.com/office/drawing/2014/main" id="{01A9653F-5092-4392-BE53-81371261C6ED}"/>
                </a:ext>
              </a:extLst>
            </p:cNvPr>
            <p:cNvCxnSpPr>
              <a:cxnSpLocks noChangeShapeType="1"/>
              <a:stCxn id="38" idx="3"/>
              <a:endCxn id="51" idx="1"/>
            </p:cNvCxnSpPr>
            <p:nvPr/>
          </p:nvCxnSpPr>
          <p:spPr bwMode="auto">
            <a:xfrm flipV="1">
              <a:off x="4693772" y="2545960"/>
              <a:ext cx="1309517" cy="532200"/>
            </a:xfrm>
            <a:prstGeom prst="straightConnector1">
              <a:avLst/>
            </a:prstGeom>
            <a:grpFill/>
            <a:ln w="9525">
              <a:solidFill>
                <a:srgbClr val="000000"/>
              </a:solidFill>
              <a:prstDash val="solid"/>
              <a:round/>
              <a:headEnd/>
              <a:tailEnd type="triangle" w="med" len="med"/>
            </a:ln>
          </p:spPr>
        </p:cxnSp>
        <p:cxnSp>
          <p:nvCxnSpPr>
            <p:cNvPr id="54" name="AutoShape 14">
              <a:extLst>
                <a:ext uri="{FF2B5EF4-FFF2-40B4-BE49-F238E27FC236}">
                  <a16:creationId xmlns:a16="http://schemas.microsoft.com/office/drawing/2014/main" id="{D991B280-21F4-46D4-B740-EDB3B3A3D549}"/>
                </a:ext>
              </a:extLst>
            </p:cNvPr>
            <p:cNvCxnSpPr>
              <a:cxnSpLocks noChangeShapeType="1"/>
              <a:stCxn id="51" idx="3"/>
              <a:endCxn id="52" idx="1"/>
            </p:cNvCxnSpPr>
            <p:nvPr/>
          </p:nvCxnSpPr>
          <p:spPr bwMode="auto">
            <a:xfrm>
              <a:off x="7263128" y="2545959"/>
              <a:ext cx="644447" cy="0"/>
            </a:xfrm>
            <a:prstGeom prst="straightConnector1">
              <a:avLst/>
            </a:prstGeom>
            <a:grpFill/>
            <a:ln w="9525">
              <a:solidFill>
                <a:srgbClr val="000000"/>
              </a:solidFill>
              <a:prstDash val="solid"/>
              <a:round/>
              <a:headEnd/>
              <a:tailEnd type="triangle" w="med" len="med"/>
            </a:ln>
          </p:spPr>
        </p:cxnSp>
        <p:sp>
          <p:nvSpPr>
            <p:cNvPr id="55" name="Text Box 10">
              <a:extLst>
                <a:ext uri="{FF2B5EF4-FFF2-40B4-BE49-F238E27FC236}">
                  <a16:creationId xmlns:a16="http://schemas.microsoft.com/office/drawing/2014/main" id="{786A9F3D-929D-43A2-9A08-1309E92135E1}"/>
                </a:ext>
              </a:extLst>
            </p:cNvPr>
            <p:cNvSpPr txBox="1">
              <a:spLocks noChangeArrowheads="1"/>
            </p:cNvSpPr>
            <p:nvPr/>
          </p:nvSpPr>
          <p:spPr bwMode="auto">
            <a:xfrm>
              <a:off x="7907575" y="687039"/>
              <a:ext cx="1186732" cy="414655"/>
            </a:xfrm>
            <a:prstGeom prst="rect">
              <a:avLst/>
            </a:prstGeom>
            <a:solidFill>
              <a:schemeClr val="bg1"/>
            </a:solidFill>
            <a:ln w="9525">
              <a:solidFill>
                <a:srgbClr val="000000"/>
              </a:solidFill>
              <a:miter lim="800000"/>
              <a:headEnd/>
              <a:tailEnd/>
            </a:ln>
          </p:spPr>
          <p:txBody>
            <a:bodyPr rot="0" vert="horz" wrap="square" lIns="91440" tIns="45720" rIns="91440" bIns="45720" anchor="ctr" anchorCtr="0" upright="1">
              <a:noAutofit/>
            </a:bodyPr>
            <a:lstStyle/>
            <a:p>
              <a:pPr algn="ctr" defTabSz="914377">
                <a:lnSpc>
                  <a:spcPct val="115000"/>
                </a:lnSpc>
              </a:pPr>
              <a:r>
                <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rPr>
                <a:t>Farm A (IN)</a:t>
              </a:r>
              <a:endPar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6" name="Text Box 10">
              <a:extLst>
                <a:ext uri="{FF2B5EF4-FFF2-40B4-BE49-F238E27FC236}">
                  <a16:creationId xmlns:a16="http://schemas.microsoft.com/office/drawing/2014/main" id="{E763F81A-3215-4340-AA32-8D8B2A89C9BC}"/>
                </a:ext>
              </a:extLst>
            </p:cNvPr>
            <p:cNvSpPr txBox="1">
              <a:spLocks noChangeArrowheads="1"/>
            </p:cNvSpPr>
            <p:nvPr/>
          </p:nvSpPr>
          <p:spPr bwMode="auto">
            <a:xfrm>
              <a:off x="7907575" y="1161159"/>
              <a:ext cx="1186732" cy="414655"/>
            </a:xfrm>
            <a:prstGeom prst="rect">
              <a:avLst/>
            </a:prstGeom>
            <a:solidFill>
              <a:schemeClr val="bg1"/>
            </a:solidFill>
            <a:ln w="9525">
              <a:solidFill>
                <a:srgbClr val="000000"/>
              </a:solidFill>
              <a:miter lim="800000"/>
              <a:headEnd/>
              <a:tailEnd/>
            </a:ln>
          </p:spPr>
          <p:txBody>
            <a:bodyPr rot="0" vert="horz" wrap="square" lIns="91440" tIns="45720" rIns="91440" bIns="45720" anchor="ctr" anchorCtr="0" upright="1">
              <a:noAutofit/>
            </a:bodyPr>
            <a:lstStyle/>
            <a:p>
              <a:pPr algn="ctr" defTabSz="914377">
                <a:lnSpc>
                  <a:spcPct val="115000"/>
                </a:lnSpc>
              </a:pPr>
              <a:r>
                <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rPr>
                <a:t>Farm B (IN)</a:t>
              </a:r>
              <a:endPar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7" name="Text Box 10">
              <a:extLst>
                <a:ext uri="{FF2B5EF4-FFF2-40B4-BE49-F238E27FC236}">
                  <a16:creationId xmlns:a16="http://schemas.microsoft.com/office/drawing/2014/main" id="{23EC9974-3CDB-460B-B7E4-BBAFC107D1C5}"/>
                </a:ext>
              </a:extLst>
            </p:cNvPr>
            <p:cNvSpPr txBox="1">
              <a:spLocks noChangeArrowheads="1"/>
            </p:cNvSpPr>
            <p:nvPr/>
          </p:nvSpPr>
          <p:spPr bwMode="auto">
            <a:xfrm>
              <a:off x="7907575" y="1639427"/>
              <a:ext cx="1186732" cy="414655"/>
            </a:xfrm>
            <a:prstGeom prst="rect">
              <a:avLst/>
            </a:prstGeom>
            <a:solidFill>
              <a:schemeClr val="bg1"/>
            </a:solidFill>
            <a:ln w="9525">
              <a:solidFill>
                <a:srgbClr val="000000"/>
              </a:solidFill>
              <a:miter lim="800000"/>
              <a:headEnd/>
              <a:tailEnd/>
            </a:ln>
          </p:spPr>
          <p:txBody>
            <a:bodyPr rot="0" vert="horz" wrap="square" lIns="91440" tIns="45720" rIns="91440" bIns="45720" anchor="ctr" anchorCtr="0" upright="1">
              <a:noAutofit/>
            </a:bodyPr>
            <a:lstStyle/>
            <a:p>
              <a:pPr algn="ctr" defTabSz="914377">
                <a:lnSpc>
                  <a:spcPct val="115000"/>
                </a:lnSpc>
              </a:pPr>
              <a:r>
                <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rPr>
                <a:t>Farm C (IN)</a:t>
              </a:r>
              <a:endPar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58" name="Straight Arrow Connector 57">
              <a:extLst>
                <a:ext uri="{FF2B5EF4-FFF2-40B4-BE49-F238E27FC236}">
                  <a16:creationId xmlns:a16="http://schemas.microsoft.com/office/drawing/2014/main" id="{4B621FC5-2A29-4D26-AA30-0A6B0BF26E12}"/>
                </a:ext>
              </a:extLst>
            </p:cNvPr>
            <p:cNvCxnSpPr>
              <a:cxnSpLocks/>
              <a:stCxn id="37" idx="3"/>
              <a:endCxn id="55" idx="1"/>
            </p:cNvCxnSpPr>
            <p:nvPr/>
          </p:nvCxnSpPr>
          <p:spPr>
            <a:xfrm flipV="1">
              <a:off x="7263129" y="894367"/>
              <a:ext cx="644446" cy="474121"/>
            </a:xfrm>
            <a:prstGeom prst="straightConnector1">
              <a:avLst/>
            </a:prstGeom>
            <a:grpFill/>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7BCCA14B-2F27-4DFF-BED8-F56E80E8458F}"/>
                </a:ext>
              </a:extLst>
            </p:cNvPr>
            <p:cNvCxnSpPr>
              <a:cxnSpLocks/>
              <a:stCxn id="37" idx="3"/>
              <a:endCxn id="56" idx="1"/>
            </p:cNvCxnSpPr>
            <p:nvPr/>
          </p:nvCxnSpPr>
          <p:spPr>
            <a:xfrm>
              <a:off x="7263129" y="1368488"/>
              <a:ext cx="644446" cy="0"/>
            </a:xfrm>
            <a:prstGeom prst="straightConnector1">
              <a:avLst/>
            </a:prstGeom>
            <a:grpFill/>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8677D088-7AAC-4934-A65D-6F74A38FCB82}"/>
                </a:ext>
              </a:extLst>
            </p:cNvPr>
            <p:cNvCxnSpPr>
              <a:cxnSpLocks/>
              <a:stCxn id="37" idx="3"/>
              <a:endCxn id="57" idx="1"/>
            </p:cNvCxnSpPr>
            <p:nvPr/>
          </p:nvCxnSpPr>
          <p:spPr>
            <a:xfrm>
              <a:off x="7263129" y="1368488"/>
              <a:ext cx="644446" cy="478267"/>
            </a:xfrm>
            <a:prstGeom prst="straightConnector1">
              <a:avLst/>
            </a:prstGeom>
            <a:grpFill/>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Text Box 154">
              <a:extLst>
                <a:ext uri="{FF2B5EF4-FFF2-40B4-BE49-F238E27FC236}">
                  <a16:creationId xmlns:a16="http://schemas.microsoft.com/office/drawing/2014/main" id="{CAD89282-D52E-4B82-B267-4EB0F6AB4031}"/>
                </a:ext>
              </a:extLst>
            </p:cNvPr>
            <p:cNvSpPr txBox="1"/>
            <p:nvPr/>
          </p:nvSpPr>
          <p:spPr>
            <a:xfrm>
              <a:off x="3198768" y="3809221"/>
              <a:ext cx="1473835" cy="368829"/>
            </a:xfrm>
            <a:prstGeom prst="rect">
              <a:avLst/>
            </a:prstGeom>
            <a:solidFill>
              <a:schemeClr val="bg1"/>
            </a:solidFill>
            <a:ln w="9525">
              <a:solidFill>
                <a:prstClr val="black"/>
              </a:solidFill>
            </a:ln>
          </p:spPr>
          <p:txBody>
            <a:bodyPr rot="0" spcFirstLastPara="0" vert="horz" wrap="square" lIns="91440" tIns="45720" rIns="91440" bIns="45720" numCol="1" spcCol="0" rtlCol="0" fromWordArt="0" anchor="ctr" anchorCtr="0" forceAA="0" compatLnSpc="1">
              <a:prstTxWarp prst="textNoShape">
                <a:avLst/>
              </a:prstTxWarp>
              <a:noAutofit/>
            </a:bodyPr>
            <a:lstStyle/>
            <a:p>
              <a:pPr defTabSz="914377">
                <a:lnSpc>
                  <a:spcPct val="115000"/>
                </a:lnSpc>
              </a:pPr>
              <a:r>
                <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rPr>
                <a:t>Retail Store B DC 2</a:t>
              </a:r>
            </a:p>
          </p:txBody>
        </p:sp>
        <p:cxnSp>
          <p:nvCxnSpPr>
            <p:cNvPr id="63" name="AutoShape 14">
              <a:extLst>
                <a:ext uri="{FF2B5EF4-FFF2-40B4-BE49-F238E27FC236}">
                  <a16:creationId xmlns:a16="http://schemas.microsoft.com/office/drawing/2014/main" id="{20A99FF2-92D4-4FF6-935D-05C49752BC6C}"/>
                </a:ext>
              </a:extLst>
            </p:cNvPr>
            <p:cNvCxnSpPr>
              <a:cxnSpLocks noChangeShapeType="1"/>
              <a:stCxn id="62" idx="3"/>
              <a:endCxn id="20" idx="1"/>
            </p:cNvCxnSpPr>
            <p:nvPr/>
          </p:nvCxnSpPr>
          <p:spPr bwMode="auto">
            <a:xfrm>
              <a:off x="4672603" y="3993637"/>
              <a:ext cx="1387201" cy="1180658"/>
            </a:xfrm>
            <a:prstGeom prst="straightConnector1">
              <a:avLst/>
            </a:prstGeom>
            <a:grpFill/>
            <a:ln w="19050">
              <a:solidFill>
                <a:srgbClr val="FF0000"/>
              </a:solidFill>
              <a:prstDash val="solid"/>
              <a:round/>
              <a:headEnd/>
              <a:tailEnd type="triangle" w="med" len="med"/>
            </a:ln>
          </p:spPr>
        </p:cxnSp>
        <p:cxnSp>
          <p:nvCxnSpPr>
            <p:cNvPr id="64" name="Straight Arrow Connector 63">
              <a:extLst>
                <a:ext uri="{FF2B5EF4-FFF2-40B4-BE49-F238E27FC236}">
                  <a16:creationId xmlns:a16="http://schemas.microsoft.com/office/drawing/2014/main" id="{92C48FA1-B3F4-4781-898F-F79279E1CDC4}"/>
                </a:ext>
              </a:extLst>
            </p:cNvPr>
            <p:cNvCxnSpPr>
              <a:cxnSpLocks/>
              <a:stCxn id="62" idx="3"/>
              <a:endCxn id="37" idx="1"/>
            </p:cNvCxnSpPr>
            <p:nvPr/>
          </p:nvCxnSpPr>
          <p:spPr>
            <a:xfrm flipV="1">
              <a:off x="4672603" y="1368488"/>
              <a:ext cx="1333226" cy="2625149"/>
            </a:xfrm>
            <a:prstGeom prst="straightConnector1">
              <a:avLst/>
            </a:prstGeom>
            <a:grpFill/>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Text Box 154">
              <a:extLst>
                <a:ext uri="{FF2B5EF4-FFF2-40B4-BE49-F238E27FC236}">
                  <a16:creationId xmlns:a16="http://schemas.microsoft.com/office/drawing/2014/main" id="{1B2C3B6E-146B-413A-B49C-4A99F03A8FE9}"/>
                </a:ext>
              </a:extLst>
            </p:cNvPr>
            <p:cNvSpPr txBox="1"/>
            <p:nvPr/>
          </p:nvSpPr>
          <p:spPr>
            <a:xfrm>
              <a:off x="3184141" y="4976774"/>
              <a:ext cx="1473835" cy="355264"/>
            </a:xfrm>
            <a:prstGeom prst="rect">
              <a:avLst/>
            </a:prstGeom>
            <a:solidFill>
              <a:schemeClr val="bg1"/>
            </a:solidFill>
            <a:ln w="9525">
              <a:solidFill>
                <a:prstClr val="black"/>
              </a:solidFill>
            </a:ln>
          </p:spPr>
          <p:txBody>
            <a:bodyPr rot="0" spcFirstLastPara="0" vert="horz" wrap="square" lIns="91440" tIns="45720" rIns="91440" bIns="45720" numCol="1" spcCol="0" rtlCol="0" fromWordArt="0" anchor="ctr" anchorCtr="0" forceAA="0" compatLnSpc="1">
              <a:prstTxWarp prst="textNoShape">
                <a:avLst/>
              </a:prstTxWarp>
              <a:noAutofit/>
            </a:bodyPr>
            <a:lstStyle/>
            <a:p>
              <a:pPr defTabSz="914377">
                <a:lnSpc>
                  <a:spcPct val="115000"/>
                </a:lnSpc>
              </a:pPr>
              <a:r>
                <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rPr>
                <a:t>Retail Store B DC 3</a:t>
              </a:r>
            </a:p>
          </p:txBody>
        </p:sp>
        <p:cxnSp>
          <p:nvCxnSpPr>
            <p:cNvPr id="66" name="Straight Arrow Connector 65">
              <a:extLst>
                <a:ext uri="{FF2B5EF4-FFF2-40B4-BE49-F238E27FC236}">
                  <a16:creationId xmlns:a16="http://schemas.microsoft.com/office/drawing/2014/main" id="{8544C3BC-60D8-4CCB-90DB-D58F1EBA8162}"/>
                </a:ext>
              </a:extLst>
            </p:cNvPr>
            <p:cNvCxnSpPr>
              <a:cxnSpLocks/>
              <a:stCxn id="65" idx="3"/>
              <a:endCxn id="37" idx="1"/>
            </p:cNvCxnSpPr>
            <p:nvPr/>
          </p:nvCxnSpPr>
          <p:spPr>
            <a:xfrm flipV="1">
              <a:off x="4657976" y="1368488"/>
              <a:ext cx="1347853" cy="3785918"/>
            </a:xfrm>
            <a:prstGeom prst="straightConnector1">
              <a:avLst/>
            </a:prstGeom>
            <a:grpFill/>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7" name="Text Box 10">
              <a:extLst>
                <a:ext uri="{FF2B5EF4-FFF2-40B4-BE49-F238E27FC236}">
                  <a16:creationId xmlns:a16="http://schemas.microsoft.com/office/drawing/2014/main" id="{E4911626-2166-4AC5-AB32-873F7C7D422B}"/>
                </a:ext>
              </a:extLst>
            </p:cNvPr>
            <p:cNvSpPr txBox="1">
              <a:spLocks noChangeArrowheads="1"/>
            </p:cNvSpPr>
            <p:nvPr/>
          </p:nvSpPr>
          <p:spPr bwMode="auto">
            <a:xfrm>
              <a:off x="7907575" y="5907925"/>
              <a:ext cx="1186732" cy="312724"/>
            </a:xfrm>
            <a:prstGeom prst="rect">
              <a:avLst/>
            </a:prstGeom>
            <a:solidFill>
              <a:srgbClr val="FFCC99"/>
            </a:solidFill>
            <a:ln w="25400">
              <a:solidFill>
                <a:srgbClr val="FF0066"/>
              </a:solidFill>
              <a:miter lim="800000"/>
              <a:headEnd/>
              <a:tailEnd/>
            </a:ln>
          </p:spPr>
          <p:txBody>
            <a:bodyPr rot="0" vert="horz" wrap="square" lIns="91440" tIns="45720" rIns="91440" bIns="45720" anchor="t" anchorCtr="0" upright="1">
              <a:noAutofit/>
            </a:bodyPr>
            <a:lstStyle/>
            <a:p>
              <a:pPr algn="ctr" defTabSz="914377">
                <a:lnSpc>
                  <a:spcPct val="115000"/>
                </a:lnSpc>
              </a:pPr>
              <a:r>
                <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rPr>
                <a:t>Field 6 (IN)</a:t>
              </a:r>
              <a:endPar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600">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8" name="Text Box 10">
              <a:extLst>
                <a:ext uri="{FF2B5EF4-FFF2-40B4-BE49-F238E27FC236}">
                  <a16:creationId xmlns:a16="http://schemas.microsoft.com/office/drawing/2014/main" id="{5A9A3F42-2316-42EE-A604-7F98FAFA358C}"/>
                </a:ext>
              </a:extLst>
            </p:cNvPr>
            <p:cNvSpPr txBox="1">
              <a:spLocks noChangeArrowheads="1"/>
            </p:cNvSpPr>
            <p:nvPr/>
          </p:nvSpPr>
          <p:spPr bwMode="auto">
            <a:xfrm>
              <a:off x="7907575" y="5527059"/>
              <a:ext cx="1186732" cy="312724"/>
            </a:xfrm>
            <a:prstGeom prst="rect">
              <a:avLst/>
            </a:prstGeom>
            <a:solidFill>
              <a:schemeClr val="bg1"/>
            </a:solidFill>
            <a:ln w="9525">
              <a:solidFill>
                <a:srgbClr val="000000"/>
              </a:solidFill>
              <a:miter lim="800000"/>
              <a:headEnd/>
              <a:tailEnd/>
            </a:ln>
          </p:spPr>
          <p:txBody>
            <a:bodyPr rot="0" vert="horz" wrap="square" lIns="91440" tIns="45720" rIns="91440" bIns="45720" anchor="t" anchorCtr="0" upright="1">
              <a:noAutofit/>
            </a:bodyPr>
            <a:lstStyle/>
            <a:p>
              <a:pPr algn="ctr" defTabSz="914377">
                <a:lnSpc>
                  <a:spcPct val="115000"/>
                </a:lnSpc>
              </a:pPr>
              <a:r>
                <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rPr>
                <a:t>Field 5 (IN)</a:t>
              </a:r>
              <a:endPar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600">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9" name="Text Box 5">
              <a:extLst>
                <a:ext uri="{FF2B5EF4-FFF2-40B4-BE49-F238E27FC236}">
                  <a16:creationId xmlns:a16="http://schemas.microsoft.com/office/drawing/2014/main" id="{91EB4167-FFAC-4DF5-92AC-8D506536C0D6}"/>
                </a:ext>
              </a:extLst>
            </p:cNvPr>
            <p:cNvSpPr txBox="1">
              <a:spLocks noChangeArrowheads="1"/>
            </p:cNvSpPr>
            <p:nvPr/>
          </p:nvSpPr>
          <p:spPr bwMode="auto">
            <a:xfrm>
              <a:off x="-1495" y="5776936"/>
              <a:ext cx="1410547" cy="551944"/>
            </a:xfrm>
            <a:prstGeom prst="rect">
              <a:avLst/>
            </a:prstGeom>
            <a:solidFill>
              <a:schemeClr val="bg1"/>
            </a:solidFill>
            <a:ln w="9525">
              <a:solidFill>
                <a:srgbClr val="000000"/>
              </a:solidFill>
              <a:miter lim="800000"/>
              <a:headEnd/>
              <a:tailEnd/>
            </a:ln>
          </p:spPr>
          <p:txBody>
            <a:bodyPr rot="0" vert="horz" wrap="square" lIns="45720" tIns="18288" rIns="45720" bIns="18288" anchor="t" anchorCtr="0" upright="1">
              <a:noAutofit/>
            </a:bodyPr>
            <a:lstStyle/>
            <a:p>
              <a:pPr defTabSz="914377">
                <a:lnSpc>
                  <a:spcPct val="115000"/>
                </a:lnSpc>
              </a:pPr>
              <a:r>
                <a:rPr lang="en-US" sz="800" b="1">
                  <a:solidFill>
                    <a:prstClr val="black"/>
                  </a:solidFill>
                  <a:latin typeface="Calibri" panose="020F0502020204030204" pitchFamily="34" charset="0"/>
                  <a:ea typeface="Calibri" panose="020F0502020204030204" pitchFamily="34" charset="0"/>
                  <a:cs typeface="Times New Roman" panose="02020603050405020304" pitchFamily="18" charset="0"/>
                </a:rPr>
                <a:t>Retail POS C (IL)</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rPr>
                <a:t>Onset: 8/31</a:t>
              </a:r>
              <a:r>
                <a:rPr lang="en-US" sz="80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880039"/>
                  </a:solidFill>
                  <a:latin typeface="Calibri" panose="020F0502020204030204" pitchFamily="34" charset="0"/>
                  <a:ea typeface="Calibri" panose="020F0502020204030204" pitchFamily="34" charset="0"/>
                  <a:cs typeface="Times New Roman" panose="02020603050405020304" pitchFamily="18" charset="0"/>
                </a:rPr>
                <a:t>*</a:t>
              </a:r>
              <a:endParaRPr lang="en-US" sz="1200">
                <a:solidFill>
                  <a:srgbClr val="880039"/>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rPr>
                <a:t> In-Store Cut, Purchase: 8/27</a:t>
              </a:r>
            </a:p>
          </p:txBody>
        </p:sp>
        <p:sp>
          <p:nvSpPr>
            <p:cNvPr id="70" name="Text Box 10">
              <a:extLst>
                <a:ext uri="{FF2B5EF4-FFF2-40B4-BE49-F238E27FC236}">
                  <a16:creationId xmlns:a16="http://schemas.microsoft.com/office/drawing/2014/main" id="{7E41FF3B-E8ED-446C-BDFF-550AFF585C1F}"/>
                </a:ext>
              </a:extLst>
            </p:cNvPr>
            <p:cNvSpPr txBox="1">
              <a:spLocks noChangeArrowheads="1"/>
            </p:cNvSpPr>
            <p:nvPr/>
          </p:nvSpPr>
          <p:spPr bwMode="auto">
            <a:xfrm>
              <a:off x="3198029" y="5872249"/>
              <a:ext cx="1517651" cy="415925"/>
            </a:xfrm>
            <a:prstGeom prst="rect">
              <a:avLst/>
            </a:prstGeom>
            <a:solidFill>
              <a:schemeClr val="bg1"/>
            </a:solidFill>
            <a:ln w="9525">
              <a:solidFill>
                <a:srgbClr val="000000"/>
              </a:solidFill>
              <a:miter lim="800000"/>
              <a:headEnd/>
              <a:tailEnd/>
            </a:ln>
          </p:spPr>
          <p:txBody>
            <a:bodyPr rot="0" vert="horz" wrap="square" lIns="91440" tIns="45720" rIns="91440" bIns="45720" anchor="ctr" anchorCtr="0" upright="1">
              <a:noAutofit/>
            </a:bodyPr>
            <a:lstStyle/>
            <a:p>
              <a:pPr defTabSz="914377">
                <a:lnSpc>
                  <a:spcPct val="115000"/>
                </a:lnSpc>
              </a:pPr>
              <a:r>
                <a:rPr lang="en-US" sz="1100">
                  <a:solidFill>
                    <a:prstClr val="black"/>
                  </a:solidFill>
                  <a:latin typeface="Calibri" panose="020F0502020204030204" pitchFamily="34" charset="0"/>
                  <a:ea typeface="Calibri" panose="020F0502020204030204" pitchFamily="34" charset="0"/>
                  <a:cs typeface="Times New Roman" panose="02020603050405020304" pitchFamily="18" charset="0"/>
                </a:rPr>
                <a:t>Retail Store C DC </a:t>
              </a:r>
            </a:p>
          </p:txBody>
        </p:sp>
        <p:cxnSp>
          <p:nvCxnSpPr>
            <p:cNvPr id="71" name="Straight Arrow Connector 70">
              <a:extLst>
                <a:ext uri="{FF2B5EF4-FFF2-40B4-BE49-F238E27FC236}">
                  <a16:creationId xmlns:a16="http://schemas.microsoft.com/office/drawing/2014/main" id="{213FF77F-8A87-43AF-8813-DDEDE6A361A0}"/>
                </a:ext>
              </a:extLst>
            </p:cNvPr>
            <p:cNvCxnSpPr>
              <a:cxnSpLocks/>
              <a:stCxn id="69" idx="3"/>
              <a:endCxn id="70" idx="1"/>
            </p:cNvCxnSpPr>
            <p:nvPr/>
          </p:nvCxnSpPr>
          <p:spPr>
            <a:xfrm>
              <a:off x="1409052" y="6052908"/>
              <a:ext cx="1788977" cy="27305"/>
            </a:xfrm>
            <a:prstGeom prst="straightConnector1">
              <a:avLst/>
            </a:prstGeom>
            <a:grpFill/>
            <a:ln w="19050">
              <a:solidFill>
                <a:srgbClr val="FF0000"/>
              </a:solidFill>
              <a:prstDash val="solid"/>
              <a:round/>
              <a:headEnd/>
              <a:tailEnd type="triangle" w="med" len="med"/>
            </a:ln>
          </p:spPr>
        </p:cxnSp>
        <p:cxnSp>
          <p:nvCxnSpPr>
            <p:cNvPr id="72" name="AutoShape 14">
              <a:extLst>
                <a:ext uri="{FF2B5EF4-FFF2-40B4-BE49-F238E27FC236}">
                  <a16:creationId xmlns:a16="http://schemas.microsoft.com/office/drawing/2014/main" id="{A7CD1F62-513E-4E39-9D2B-7C30E0330B44}"/>
                </a:ext>
              </a:extLst>
            </p:cNvPr>
            <p:cNvCxnSpPr>
              <a:cxnSpLocks noChangeShapeType="1"/>
              <a:stCxn id="70" idx="3"/>
              <a:endCxn id="20" idx="1"/>
            </p:cNvCxnSpPr>
            <p:nvPr/>
          </p:nvCxnSpPr>
          <p:spPr bwMode="auto">
            <a:xfrm flipV="1">
              <a:off x="4715679" y="5174295"/>
              <a:ext cx="1344125" cy="905917"/>
            </a:xfrm>
            <a:prstGeom prst="straightConnector1">
              <a:avLst/>
            </a:prstGeom>
            <a:grpFill/>
            <a:ln w="19050">
              <a:solidFill>
                <a:srgbClr val="FF0000"/>
              </a:solidFill>
              <a:prstDash val="solid"/>
              <a:round/>
              <a:headEnd/>
              <a:tailEnd type="triangle" w="med" len="med"/>
            </a:ln>
          </p:spPr>
        </p:cxnSp>
        <p:sp>
          <p:nvSpPr>
            <p:cNvPr id="115" name="Text Box 5">
              <a:extLst>
                <a:ext uri="{FF2B5EF4-FFF2-40B4-BE49-F238E27FC236}">
                  <a16:creationId xmlns:a16="http://schemas.microsoft.com/office/drawing/2014/main" id="{58FF79AF-1D85-0ADC-B390-1920ABCB8DE3}"/>
                </a:ext>
              </a:extLst>
            </p:cNvPr>
            <p:cNvSpPr txBox="1">
              <a:spLocks noChangeArrowheads="1"/>
            </p:cNvSpPr>
            <p:nvPr/>
          </p:nvSpPr>
          <p:spPr bwMode="auto">
            <a:xfrm>
              <a:off x="5460" y="4470599"/>
              <a:ext cx="1403592" cy="547176"/>
            </a:xfrm>
            <a:prstGeom prst="rect">
              <a:avLst/>
            </a:prstGeom>
            <a:solidFill>
              <a:schemeClr val="bg1"/>
            </a:solidFill>
            <a:ln w="9525">
              <a:solidFill>
                <a:srgbClr val="000000"/>
              </a:solidFill>
              <a:miter lim="800000"/>
              <a:headEnd/>
              <a:tailEnd/>
            </a:ln>
          </p:spPr>
          <p:txBody>
            <a:bodyPr rot="0" vert="horz" wrap="square" lIns="45720" tIns="18288" rIns="45720" bIns="18288" anchor="t" anchorCtr="0" upright="1">
              <a:noAutofit/>
            </a:bodyPr>
            <a:lstStyle/>
            <a:p>
              <a:pPr defTabSz="914377">
                <a:lnSpc>
                  <a:spcPct val="115000"/>
                </a:lnSpc>
              </a:pPr>
              <a:r>
                <a:rPr lang="en-US" sz="800" b="1">
                  <a:solidFill>
                    <a:prstClr val="black"/>
                  </a:solidFill>
                  <a:latin typeface="Calibri" panose="020F0502020204030204" pitchFamily="34" charset="0"/>
                  <a:ea typeface="Calibri" panose="020F0502020204030204" pitchFamily="34" charset="0"/>
                  <a:cs typeface="Times New Roman" panose="02020603050405020304" pitchFamily="18" charset="0"/>
                </a:rPr>
                <a:t>Retail POS B3 (IN)</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rPr>
                <a:t>Onset: 8/27 </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rPr>
                <a:t>Purchase: 8/23</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6" name="Text Box 68">
              <a:extLst>
                <a:ext uri="{FF2B5EF4-FFF2-40B4-BE49-F238E27FC236}">
                  <a16:creationId xmlns:a16="http://schemas.microsoft.com/office/drawing/2014/main" id="{886C00CF-3E4D-4037-ED75-DD131E6F646F}"/>
                </a:ext>
              </a:extLst>
            </p:cNvPr>
            <p:cNvSpPr txBox="1">
              <a:spLocks noChangeArrowheads="1"/>
            </p:cNvSpPr>
            <p:nvPr/>
          </p:nvSpPr>
          <p:spPr bwMode="auto">
            <a:xfrm>
              <a:off x="15723" y="82580"/>
              <a:ext cx="1410550" cy="474941"/>
            </a:xfrm>
            <a:prstGeom prst="rect">
              <a:avLst/>
            </a:prstGeom>
            <a:solidFill>
              <a:schemeClr val="bg1"/>
            </a:solidFill>
            <a:ln w="9525">
              <a:solidFill>
                <a:schemeClr val="tx1"/>
              </a:solidFill>
              <a:miter lim="800000"/>
              <a:headEnd/>
              <a:tailEnd/>
            </a:ln>
          </p:spPr>
          <p:txBody>
            <a:bodyPr rot="0" vert="horz" wrap="square" lIns="45720" tIns="18288" rIns="45720" bIns="18288" anchor="t" anchorCtr="0" upright="1">
              <a:noAutofit/>
            </a:bodyPr>
            <a:lstStyle/>
            <a:p>
              <a:pPr defTabSz="914377">
                <a:lnSpc>
                  <a:spcPct val="115000"/>
                </a:lnSpc>
              </a:pPr>
              <a:r>
                <a:rPr lang="en-US" sz="800" b="1">
                  <a:solidFill>
                    <a:prstClr val="black"/>
                  </a:solidFill>
                  <a:latin typeface="Calibri" panose="020F0502020204030204" pitchFamily="34" charset="0"/>
                  <a:ea typeface="Calibri" panose="020F0502020204030204" pitchFamily="34" charset="0"/>
                  <a:cs typeface="Calibri" panose="020F0502020204030204" pitchFamily="34" charset="0"/>
                </a:rPr>
                <a:t>Retail POS A1 (MI)</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r>
                <a:rPr lang="en-US" sz="800">
                  <a:solidFill>
                    <a:prstClr val="black"/>
                  </a:solidFill>
                  <a:latin typeface="Calibri" panose="020F0502020204030204" pitchFamily="34" charset="0"/>
                  <a:ea typeface="Calibri" panose="020F0502020204030204" pitchFamily="34" charset="0"/>
                </a:rPr>
                <a:t>Onset: 8/28</a:t>
              </a:r>
            </a:p>
            <a:p>
              <a:pPr defTabSz="914377"/>
              <a:r>
                <a:rPr lang="en-US" sz="800">
                  <a:solidFill>
                    <a:prstClr val="black"/>
                  </a:solidFill>
                  <a:latin typeface="Calibri" panose="020F0502020204030204" pitchFamily="34" charset="0"/>
                  <a:ea typeface="Calibri" panose="020F0502020204030204" pitchFamily="34" charset="0"/>
                </a:rPr>
                <a:t>Purchase: 8/20</a:t>
              </a:r>
              <a:r>
                <a:rPr lang="en-US" sz="800">
                  <a:solidFill>
                    <a:srgbClr val="ED7D31"/>
                  </a:solidFill>
                  <a:latin typeface="Calibri" panose="020F0502020204030204" pitchFamily="34" charset="0"/>
                  <a:ea typeface="Calibri" panose="020F0502020204030204" pitchFamily="34" charset="0"/>
                </a:rPr>
                <a:t> </a:t>
              </a:r>
              <a:r>
                <a:rPr lang="en-US" sz="800">
                  <a:solidFill>
                    <a:prstClr val="black"/>
                  </a:solidFill>
                  <a:latin typeface="Times New Roman" panose="02020603050405020304" pitchFamily="18" charset="0"/>
                  <a:ea typeface="Calibri" panose="020F0502020204030204" pitchFamily="34" charset="0"/>
                </a:rPr>
                <a:t> </a:t>
              </a:r>
              <a:endParaRPr lang="en-US" sz="1333">
                <a:solidFill>
                  <a:prstClr val="black"/>
                </a:solidFill>
                <a:latin typeface="Times New Roman" panose="02020603050405020304" pitchFamily="18" charset="0"/>
                <a:ea typeface="Yu Mincho" panose="02020400000000000000" pitchFamily="18" charset="-128"/>
              </a:endParaRPr>
            </a:p>
          </p:txBody>
        </p:sp>
        <p:sp>
          <p:nvSpPr>
            <p:cNvPr id="117" name="Text Box 5">
              <a:extLst>
                <a:ext uri="{FF2B5EF4-FFF2-40B4-BE49-F238E27FC236}">
                  <a16:creationId xmlns:a16="http://schemas.microsoft.com/office/drawing/2014/main" id="{42D4105A-F6D5-CFB1-A98E-B49E0AC6A69D}"/>
                </a:ext>
              </a:extLst>
            </p:cNvPr>
            <p:cNvSpPr txBox="1">
              <a:spLocks noChangeArrowheads="1"/>
            </p:cNvSpPr>
            <p:nvPr/>
          </p:nvSpPr>
          <p:spPr bwMode="auto">
            <a:xfrm>
              <a:off x="4770" y="1383628"/>
              <a:ext cx="1410547" cy="511597"/>
            </a:xfrm>
            <a:prstGeom prst="rect">
              <a:avLst/>
            </a:prstGeom>
            <a:solidFill>
              <a:schemeClr val="bg1"/>
            </a:solidFill>
            <a:ln w="9525">
              <a:solidFill>
                <a:srgbClr val="000000"/>
              </a:solidFill>
              <a:miter lim="800000"/>
              <a:headEnd/>
              <a:tailEnd/>
            </a:ln>
          </p:spPr>
          <p:txBody>
            <a:bodyPr rot="0" vert="horz" wrap="square" lIns="45720" tIns="18288" rIns="45720" bIns="18288" anchor="t" anchorCtr="0" upright="1">
              <a:noAutofit/>
            </a:bodyPr>
            <a:lstStyle/>
            <a:p>
              <a:pPr defTabSz="914377">
                <a:lnSpc>
                  <a:spcPct val="115000"/>
                </a:lnSpc>
              </a:pPr>
              <a:r>
                <a:rPr lang="en-US" sz="800" b="1">
                  <a:solidFill>
                    <a:prstClr val="black"/>
                  </a:solidFill>
                  <a:latin typeface="Calibri" panose="020F0502020204030204" pitchFamily="34" charset="0"/>
                  <a:ea typeface="Calibri" panose="020F0502020204030204" pitchFamily="34" charset="0"/>
                  <a:cs typeface="Times New Roman" panose="02020603050405020304" pitchFamily="18" charset="0"/>
                </a:rPr>
                <a:t>Retail POS A3 ( MI)</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rPr>
                <a:t>Onset: 8/30</a:t>
              </a:r>
              <a:r>
                <a:rPr lang="en-US" sz="800">
                  <a:solidFill>
                    <a:srgbClr val="880039"/>
                  </a:solidFill>
                  <a:latin typeface="Calibri" panose="020F0502020204030204" pitchFamily="34" charset="0"/>
                  <a:ea typeface="Calibri" panose="020F0502020204030204" pitchFamily="34" charset="0"/>
                  <a:cs typeface="Times New Roman" panose="02020603050405020304" pitchFamily="18" charset="0"/>
                </a:rPr>
                <a:t>*</a:t>
              </a:r>
              <a:endPar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rPr>
                <a:t>Purchase: 8/21 </a:t>
              </a:r>
              <a:r>
                <a:rPr lang="en-US" sz="800">
                  <a:solidFill>
                    <a:srgbClr val="FF0000"/>
                  </a:solidFill>
                  <a:latin typeface="Calibri" panose="020F0502020204030204" pitchFamily="34" charset="0"/>
                  <a:ea typeface="Calibri" panose="020F0502020204030204" pitchFamily="34" charset="0"/>
                  <a:cs typeface="Times New Roman" panose="02020603050405020304" pitchFamily="18" charset="0"/>
                </a:rPr>
                <a:t> </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rPr>
                <a:t> </a:t>
              </a:r>
            </a:p>
            <a:p>
              <a:pPr defTabSz="914377">
                <a:lnSpc>
                  <a:spcPct val="115000"/>
                </a:lnSpc>
              </a:pPr>
              <a:r>
                <a:rPr lang="en-US" sz="1200">
                  <a:solidFill>
                    <a:prstClr val="black"/>
                  </a:solidFill>
                  <a:latin typeface="Calibri" panose="020F0502020204030204" pitchFamily="34" charset="0"/>
                  <a:ea typeface="Yu Mincho" panose="02020400000000000000" pitchFamily="18" charset="-128"/>
                  <a:cs typeface="Times New Roman" panose="02020603050405020304" pitchFamily="18" charset="0"/>
                </a:rPr>
                <a:t> </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8" name="Text Box 5">
              <a:extLst>
                <a:ext uri="{FF2B5EF4-FFF2-40B4-BE49-F238E27FC236}">
                  <a16:creationId xmlns:a16="http://schemas.microsoft.com/office/drawing/2014/main" id="{2ED5C10A-1FDD-5CAC-11F4-B2D4192E0D70}"/>
                </a:ext>
              </a:extLst>
            </p:cNvPr>
            <p:cNvSpPr txBox="1">
              <a:spLocks noChangeArrowheads="1"/>
            </p:cNvSpPr>
            <p:nvPr/>
          </p:nvSpPr>
          <p:spPr bwMode="auto">
            <a:xfrm>
              <a:off x="5789" y="3697348"/>
              <a:ext cx="1409528" cy="605574"/>
            </a:xfrm>
            <a:prstGeom prst="rect">
              <a:avLst/>
            </a:prstGeom>
            <a:solidFill>
              <a:schemeClr val="bg1"/>
            </a:solidFill>
            <a:ln w="9525">
              <a:solidFill>
                <a:srgbClr val="000000"/>
              </a:solidFill>
              <a:miter lim="800000"/>
              <a:headEnd/>
              <a:tailEnd/>
            </a:ln>
          </p:spPr>
          <p:txBody>
            <a:bodyPr rot="0" vert="horz" wrap="square" lIns="45720" tIns="18288" rIns="45720" bIns="18288" anchor="t" anchorCtr="0" upright="1">
              <a:noAutofit/>
            </a:bodyPr>
            <a:lstStyle/>
            <a:p>
              <a:pPr defTabSz="914377">
                <a:lnSpc>
                  <a:spcPct val="115000"/>
                </a:lnSpc>
              </a:pPr>
              <a:r>
                <a:rPr lang="en-US" sz="800" b="1">
                  <a:solidFill>
                    <a:prstClr val="black"/>
                  </a:solidFill>
                  <a:latin typeface="Calibri" panose="020F0502020204030204" pitchFamily="34" charset="0"/>
                  <a:ea typeface="Calibri" panose="020F0502020204030204" pitchFamily="34" charset="0"/>
                  <a:cs typeface="Times New Roman" panose="02020603050405020304" pitchFamily="18" charset="0"/>
                </a:rPr>
                <a:t>Retail POS B2 (OH)</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rPr>
                <a:t>Onset: 8/28 </a:t>
              </a:r>
            </a:p>
            <a:p>
              <a:pPr defTabSz="914377">
                <a:lnSpc>
                  <a:spcPct val="115000"/>
                </a:lnSpc>
              </a:pPr>
              <a:r>
                <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rPr>
                <a:t>Purchases: 8/19, 8/20, 8/25</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9" name="Text Box 5">
              <a:extLst>
                <a:ext uri="{FF2B5EF4-FFF2-40B4-BE49-F238E27FC236}">
                  <a16:creationId xmlns:a16="http://schemas.microsoft.com/office/drawing/2014/main" id="{9C9C5E07-9B86-5549-5894-4C661F482153}"/>
                </a:ext>
              </a:extLst>
            </p:cNvPr>
            <p:cNvSpPr txBox="1">
              <a:spLocks noChangeArrowheads="1"/>
            </p:cNvSpPr>
            <p:nvPr/>
          </p:nvSpPr>
          <p:spPr bwMode="auto">
            <a:xfrm>
              <a:off x="3371" y="1959282"/>
              <a:ext cx="1410547" cy="551944"/>
            </a:xfrm>
            <a:prstGeom prst="rect">
              <a:avLst/>
            </a:prstGeom>
            <a:solidFill>
              <a:schemeClr val="bg1"/>
            </a:solidFill>
            <a:ln w="9525">
              <a:solidFill>
                <a:srgbClr val="000000"/>
              </a:solidFill>
              <a:miter lim="800000"/>
              <a:headEnd/>
              <a:tailEnd/>
            </a:ln>
          </p:spPr>
          <p:txBody>
            <a:bodyPr rot="0" vert="horz" wrap="square" lIns="45720" tIns="18288" rIns="45720" bIns="18288" anchor="t" anchorCtr="0" upright="1">
              <a:noAutofit/>
            </a:bodyPr>
            <a:lstStyle/>
            <a:p>
              <a:pPr defTabSz="914377">
                <a:lnSpc>
                  <a:spcPct val="115000"/>
                </a:lnSpc>
              </a:pPr>
              <a:r>
                <a:rPr lang="en-US" sz="800" b="1">
                  <a:solidFill>
                    <a:prstClr val="black"/>
                  </a:solidFill>
                  <a:latin typeface="Calibri" panose="020F0502020204030204" pitchFamily="34" charset="0"/>
                  <a:ea typeface="Calibri" panose="020F0502020204030204" pitchFamily="34" charset="0"/>
                  <a:cs typeface="Times New Roman" panose="02020603050405020304" pitchFamily="18" charset="0"/>
                </a:rPr>
                <a:t>Retail POS A4 (MI)</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rPr>
                <a:t>Onset: 8/26</a:t>
              </a:r>
              <a:r>
                <a:rPr lang="en-US" sz="800">
                  <a:solidFill>
                    <a:srgbClr val="880039"/>
                  </a:solidFill>
                  <a:latin typeface="Calibri" panose="020F0502020204030204" pitchFamily="34" charset="0"/>
                  <a:ea typeface="Calibri" panose="020F0502020204030204" pitchFamily="34" charset="0"/>
                  <a:cs typeface="Times New Roman" panose="02020603050405020304" pitchFamily="18" charset="0"/>
                </a:rPr>
                <a:t>*</a:t>
              </a:r>
            </a:p>
            <a:p>
              <a:pPr defTabSz="914377">
                <a:lnSpc>
                  <a:spcPct val="115000"/>
                </a:lnSpc>
              </a:pPr>
              <a:r>
                <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rPr>
                <a:t>Purchase: 8/22 </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0" name="Text Box 5">
              <a:extLst>
                <a:ext uri="{FF2B5EF4-FFF2-40B4-BE49-F238E27FC236}">
                  <a16:creationId xmlns:a16="http://schemas.microsoft.com/office/drawing/2014/main" id="{7B5C9F05-E2EE-55ED-2F7E-9DA4ABB64AE2}"/>
                </a:ext>
              </a:extLst>
            </p:cNvPr>
            <p:cNvSpPr txBox="1">
              <a:spLocks noChangeArrowheads="1"/>
            </p:cNvSpPr>
            <p:nvPr/>
          </p:nvSpPr>
          <p:spPr bwMode="auto">
            <a:xfrm>
              <a:off x="15726" y="2778148"/>
              <a:ext cx="1410547" cy="605574"/>
            </a:xfrm>
            <a:prstGeom prst="rect">
              <a:avLst/>
            </a:prstGeom>
            <a:solidFill>
              <a:schemeClr val="bg1"/>
            </a:solidFill>
            <a:ln w="9525">
              <a:solidFill>
                <a:srgbClr val="000000"/>
              </a:solidFill>
              <a:miter lim="800000"/>
              <a:headEnd/>
              <a:tailEnd/>
            </a:ln>
          </p:spPr>
          <p:txBody>
            <a:bodyPr rot="0" vert="horz" wrap="square" lIns="45720" tIns="18288" rIns="45720" bIns="18288" anchor="t" anchorCtr="0" upright="1">
              <a:noAutofit/>
            </a:bodyPr>
            <a:lstStyle/>
            <a:p>
              <a:pPr defTabSz="914377">
                <a:lnSpc>
                  <a:spcPct val="115000"/>
                </a:lnSpc>
              </a:pPr>
              <a:r>
                <a:rPr lang="en-US" sz="800" b="1">
                  <a:solidFill>
                    <a:prstClr val="black"/>
                  </a:solidFill>
                  <a:latin typeface="Calibri" panose="020F0502020204030204" pitchFamily="34" charset="0"/>
                  <a:ea typeface="Calibri" panose="020F0502020204030204" pitchFamily="34" charset="0"/>
                  <a:cs typeface="Times New Roman" panose="02020603050405020304" pitchFamily="18" charset="0"/>
                </a:rPr>
                <a:t>Retail POS B1 I(N) </a:t>
              </a:r>
              <a:endParaRPr lang="en-US" sz="12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rPr>
                <a:t>Onset: 7/23</a:t>
              </a:r>
              <a:r>
                <a:rPr lang="en-US" sz="1067">
                  <a:solidFill>
                    <a:srgbClr val="880039"/>
                  </a:solidFill>
                  <a:latin typeface="Calibri" panose="020F0502020204030204" pitchFamily="34" charset="0"/>
                  <a:ea typeface="Calibri" panose="020F0502020204030204" pitchFamily="34" charset="0"/>
                  <a:cs typeface="Times New Roman" panose="02020603050405020304" pitchFamily="18" charset="0"/>
                </a:rPr>
                <a:t>*</a:t>
              </a:r>
              <a:endPar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defTabSz="914377">
                <a:lnSpc>
                  <a:spcPct val="115000"/>
                </a:lnSpc>
              </a:pPr>
              <a:r>
                <a:rPr lang="en-US" sz="800">
                  <a:solidFill>
                    <a:prstClr val="black"/>
                  </a:solidFill>
                  <a:latin typeface="Calibri" panose="020F0502020204030204" pitchFamily="34" charset="0"/>
                  <a:ea typeface="Calibri" panose="020F0502020204030204" pitchFamily="34" charset="0"/>
                  <a:cs typeface="Times New Roman" panose="02020603050405020304" pitchFamily="18" charset="0"/>
                </a:rPr>
                <a:t>Purchase: 7/11</a:t>
              </a:r>
            </a:p>
          </p:txBody>
        </p:sp>
      </p:grpSp>
      <p:cxnSp>
        <p:nvCxnSpPr>
          <p:cNvPr id="13" name="AutoShape 12">
            <a:extLst>
              <a:ext uri="{FF2B5EF4-FFF2-40B4-BE49-F238E27FC236}">
                <a16:creationId xmlns:a16="http://schemas.microsoft.com/office/drawing/2014/main" id="{DBC7EE41-4C6F-824F-3D30-E40E286EDFB3}"/>
              </a:ext>
            </a:extLst>
          </p:cNvPr>
          <p:cNvCxnSpPr>
            <a:cxnSpLocks noChangeShapeType="1"/>
            <a:stCxn id="20" idx="3"/>
            <a:endCxn id="68" idx="1"/>
          </p:cNvCxnSpPr>
          <p:nvPr/>
        </p:nvCxnSpPr>
        <p:spPr bwMode="auto">
          <a:xfrm>
            <a:off x="9126571" y="5598805"/>
            <a:ext cx="903046" cy="428133"/>
          </a:xfrm>
          <a:prstGeom prst="straightConnector1">
            <a:avLst/>
          </a:prstGeom>
          <a:noFill/>
          <a:ln w="9525">
            <a:solidFill>
              <a:srgbClr val="000000"/>
            </a:solidFill>
            <a:prstDash val="solid"/>
            <a:round/>
            <a:headEnd/>
            <a:tailEnd type="triangle" w="med" len="med"/>
          </a:ln>
          <a:extLst>
            <a:ext uri="{909E8E84-426E-40DD-AFC4-6F175D3DCCD1}">
              <a14:hiddenFill xmlns:a14="http://schemas.microsoft.com/office/drawing/2010/main">
                <a:noFill/>
              </a14:hiddenFill>
            </a:ext>
          </a:extLst>
        </p:spPr>
      </p:cxnSp>
      <p:cxnSp>
        <p:nvCxnSpPr>
          <p:cNvPr id="61" name="AutoShape 12">
            <a:extLst>
              <a:ext uri="{FF2B5EF4-FFF2-40B4-BE49-F238E27FC236}">
                <a16:creationId xmlns:a16="http://schemas.microsoft.com/office/drawing/2014/main" id="{299178A4-483D-13AD-AC83-E0B845C71D94}"/>
              </a:ext>
            </a:extLst>
          </p:cNvPr>
          <p:cNvCxnSpPr>
            <a:cxnSpLocks noChangeShapeType="1"/>
            <a:stCxn id="20" idx="3"/>
            <a:endCxn id="67" idx="1"/>
          </p:cNvCxnSpPr>
          <p:nvPr/>
        </p:nvCxnSpPr>
        <p:spPr bwMode="auto">
          <a:xfrm>
            <a:off x="9126571" y="5598805"/>
            <a:ext cx="903046" cy="748410"/>
          </a:xfrm>
          <a:prstGeom prst="straightConnector1">
            <a:avLst/>
          </a:prstGeom>
          <a:noFill/>
          <a:ln w="19050">
            <a:solidFill>
              <a:srgbClr val="FF0066"/>
            </a:solidFill>
            <a:prstDash val="solid"/>
            <a:round/>
            <a:headEnd/>
            <a:tailEnd type="triangle" w="med" len="med"/>
          </a:ln>
          <a:extLst>
            <a:ext uri="{909E8E84-426E-40DD-AFC4-6F175D3DCCD1}">
              <a14:hiddenFill xmlns:a14="http://schemas.microsoft.com/office/drawing/2010/main">
                <a:noFill/>
              </a14:hiddenFill>
            </a:ext>
          </a:extLst>
        </p:spPr>
      </p:cxnSp>
      <p:cxnSp>
        <p:nvCxnSpPr>
          <p:cNvPr id="3" name="Straight Connector 2">
            <a:extLst>
              <a:ext uri="{FF2B5EF4-FFF2-40B4-BE49-F238E27FC236}">
                <a16:creationId xmlns:a16="http://schemas.microsoft.com/office/drawing/2014/main" id="{120D854C-F5BD-22D3-7B49-8A3D902FD58D}"/>
              </a:ext>
            </a:extLst>
          </p:cNvPr>
          <p:cNvCxnSpPr/>
          <p:nvPr/>
        </p:nvCxnSpPr>
        <p:spPr>
          <a:xfrm flipV="1">
            <a:off x="8570692" y="1002891"/>
            <a:ext cx="3037" cy="8803"/>
          </a:xfrm>
          <a:prstGeom prst="line">
            <a:avLst/>
          </a:prstGeom>
        </p:spPr>
        <p:style>
          <a:lnRef idx="2">
            <a:schemeClr val="accent1"/>
          </a:lnRef>
          <a:fillRef idx="0">
            <a:schemeClr val="accent1"/>
          </a:fillRef>
          <a:effectRef idx="1">
            <a:schemeClr val="accent1"/>
          </a:effectRef>
          <a:fontRef idx="minor">
            <a:schemeClr val="tx1"/>
          </a:fontRef>
        </p:style>
      </p:cxnSp>
      <p:sp>
        <p:nvSpPr>
          <p:cNvPr id="130" name="TextBox 129">
            <a:extLst>
              <a:ext uri="{FF2B5EF4-FFF2-40B4-BE49-F238E27FC236}">
                <a16:creationId xmlns:a16="http://schemas.microsoft.com/office/drawing/2014/main" id="{A956EFC3-0F0D-858F-1BFC-8A7DBA2E3933}"/>
              </a:ext>
            </a:extLst>
          </p:cNvPr>
          <p:cNvSpPr txBox="1"/>
          <p:nvPr/>
        </p:nvSpPr>
        <p:spPr>
          <a:xfrm>
            <a:off x="8011074" y="6199676"/>
            <a:ext cx="1347509" cy="338554"/>
          </a:xfrm>
          <a:prstGeom prst="rect">
            <a:avLst/>
          </a:prstGeom>
          <a:noFill/>
        </p:spPr>
        <p:txBody>
          <a:bodyPr wrap="square" rtlCol="0">
            <a:spAutoFit/>
          </a:bodyPr>
          <a:lstStyle/>
          <a:p>
            <a:r>
              <a:rPr lang="en-US" sz="800" dirty="0">
                <a:solidFill>
                  <a:srgbClr val="880039"/>
                </a:solidFill>
              </a:rPr>
              <a:t>* = watermelon purchase</a:t>
            </a:r>
          </a:p>
          <a:p>
            <a:r>
              <a:rPr lang="en-US" sz="800" dirty="0">
                <a:solidFill>
                  <a:srgbClr val="FF0000"/>
                </a:solidFill>
              </a:rPr>
              <a:t>Red Box = convergence</a:t>
            </a:r>
          </a:p>
        </p:txBody>
      </p:sp>
    </p:spTree>
    <p:extLst>
      <p:ext uri="{BB962C8B-B14F-4D97-AF65-F5344CB8AC3E}">
        <p14:creationId xmlns:p14="http://schemas.microsoft.com/office/powerpoint/2010/main" val="147748418"/>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BA3461CE-F2AB-4A1D-A917-4EE865B65407}"/>
              </a:ext>
            </a:extLst>
          </p:cNvPr>
          <p:cNvCxnSpPr/>
          <p:nvPr/>
        </p:nvCxnSpPr>
        <p:spPr>
          <a:xfrm>
            <a:off x="7381877" y="2594371"/>
            <a:ext cx="4184073"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B9FE986-B974-4880-9B5E-7799FF1F128C}"/>
              </a:ext>
            </a:extLst>
          </p:cNvPr>
          <p:cNvSpPr txBox="1"/>
          <p:nvPr/>
        </p:nvSpPr>
        <p:spPr>
          <a:xfrm>
            <a:off x="7736742" y="2810054"/>
            <a:ext cx="3888509"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11</a:t>
            </a:r>
            <a:r>
              <a:rPr kumimoji="0" lang="en-US" sz="3600" b="0" i="0" u="none" strike="noStrike" kern="1200" cap="none" spc="0" normalizeH="0" baseline="0" noProof="0">
                <a:ln>
                  <a:noFill/>
                </a:ln>
                <a:solidFill>
                  <a:srgbClr val="C00000"/>
                </a:solidFill>
                <a:effectLst/>
                <a:uLnTx/>
                <a:uFillTx/>
                <a:latin typeface="Calibri" panose="020F0502020204030204"/>
                <a:ea typeface="+mn-ea"/>
                <a:cs typeface="+mn-cs"/>
              </a:rPr>
              <a:t> </a:t>
            </a: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states</a:t>
            </a:r>
          </a:p>
        </p:txBody>
      </p:sp>
      <p:grpSp>
        <p:nvGrpSpPr>
          <p:cNvPr id="20" name="Group 19">
            <a:extLst>
              <a:ext uri="{FF2B5EF4-FFF2-40B4-BE49-F238E27FC236}">
                <a16:creationId xmlns:a16="http://schemas.microsoft.com/office/drawing/2014/main" id="{7687B473-6D98-4513-8DF2-BB8D5762E832}"/>
              </a:ext>
            </a:extLst>
          </p:cNvPr>
          <p:cNvGrpSpPr/>
          <p:nvPr/>
        </p:nvGrpSpPr>
        <p:grpSpPr>
          <a:xfrm>
            <a:off x="80898" y="2678247"/>
            <a:ext cx="3363071" cy="1870959"/>
            <a:chOff x="5791203" y="3374429"/>
            <a:chExt cx="3363070" cy="1870958"/>
          </a:xfrm>
        </p:grpSpPr>
        <p:sp>
          <p:nvSpPr>
            <p:cNvPr id="17" name="Rectangle: Rounded Corners 16">
              <a:extLst>
                <a:ext uri="{FF2B5EF4-FFF2-40B4-BE49-F238E27FC236}">
                  <a16:creationId xmlns:a16="http://schemas.microsoft.com/office/drawing/2014/main" id="{A8DBAB3A-5D75-4C8B-ACCE-0ACE24D237A3}"/>
                </a:ext>
              </a:extLst>
            </p:cNvPr>
            <p:cNvSpPr/>
            <p:nvPr/>
          </p:nvSpPr>
          <p:spPr>
            <a:xfrm>
              <a:off x="5791203" y="3374429"/>
              <a:ext cx="3362037" cy="187095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25EBA6F9-FBC7-4712-B61B-770D9CAF72B8}"/>
                </a:ext>
              </a:extLst>
            </p:cNvPr>
            <p:cNvSpPr txBox="1"/>
            <p:nvPr/>
          </p:nvSpPr>
          <p:spPr>
            <a:xfrm>
              <a:off x="5938982" y="3515153"/>
              <a:ext cx="3214258" cy="369332"/>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Onset Date Range</a:t>
              </a:r>
            </a:p>
          </p:txBody>
        </p:sp>
        <p:sp>
          <p:nvSpPr>
            <p:cNvPr id="19" name="TextBox 18">
              <a:extLst>
                <a:ext uri="{FF2B5EF4-FFF2-40B4-BE49-F238E27FC236}">
                  <a16:creationId xmlns:a16="http://schemas.microsoft.com/office/drawing/2014/main" id="{B064EF22-41F3-46F8-A605-9157E02AAE55}"/>
                </a:ext>
              </a:extLst>
            </p:cNvPr>
            <p:cNvSpPr txBox="1"/>
            <p:nvPr/>
          </p:nvSpPr>
          <p:spPr>
            <a:xfrm>
              <a:off x="6113247" y="4701739"/>
              <a:ext cx="3041026" cy="40011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Jul 7, 2022 - Sept 11, 2022</a:t>
              </a:r>
            </a:p>
          </p:txBody>
        </p:sp>
      </p:grpSp>
      <p:pic>
        <p:nvPicPr>
          <p:cNvPr id="29" name="Graphic 28" descr="Daily calendar with solid fill">
            <a:extLst>
              <a:ext uri="{FF2B5EF4-FFF2-40B4-BE49-F238E27FC236}">
                <a16:creationId xmlns:a16="http://schemas.microsoft.com/office/drawing/2014/main" id="{58BE9A07-80B1-4D1B-BD18-80E7D88D907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365936" y="3143857"/>
            <a:ext cx="939739" cy="939739"/>
          </a:xfrm>
          <a:prstGeom prst="rect">
            <a:avLst/>
          </a:prstGeom>
        </p:spPr>
      </p:pic>
      <p:sp>
        <p:nvSpPr>
          <p:cNvPr id="26" name="Rectangle: Rounded Corners 25">
            <a:extLst>
              <a:ext uri="{FF2B5EF4-FFF2-40B4-BE49-F238E27FC236}">
                <a16:creationId xmlns:a16="http://schemas.microsoft.com/office/drawing/2014/main" id="{6AFF86FE-C1BA-420E-85FF-6974A60BAAD6}"/>
              </a:ext>
            </a:extLst>
          </p:cNvPr>
          <p:cNvSpPr/>
          <p:nvPr/>
        </p:nvSpPr>
        <p:spPr>
          <a:xfrm>
            <a:off x="3578012" y="2689785"/>
            <a:ext cx="3362037" cy="187095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667"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67%</a:t>
            </a:r>
            <a:r>
              <a:rPr kumimoji="0" lang="en-US" sz="2667" b="0" i="0" u="none" strike="noStrike" kern="1200" cap="none" spc="0" normalizeH="0" baseline="0" noProof="0">
                <a:ln>
                  <a:noFill/>
                </a:ln>
                <a:solidFill>
                  <a:prstClr val="black"/>
                </a:solidFill>
                <a:effectLst/>
                <a:uLnTx/>
                <a:uFillTx/>
                <a:latin typeface="Calibri" panose="020F0502020204030204"/>
                <a:ea typeface="+mn-ea"/>
                <a:cs typeface="+mn-cs"/>
              </a:rPr>
              <a:t>                     </a:t>
            </a:r>
          </a:p>
        </p:txBody>
      </p:sp>
      <p:grpSp>
        <p:nvGrpSpPr>
          <p:cNvPr id="6" name="Group 5">
            <a:extLst>
              <a:ext uri="{FF2B5EF4-FFF2-40B4-BE49-F238E27FC236}">
                <a16:creationId xmlns:a16="http://schemas.microsoft.com/office/drawing/2014/main" id="{B941C3C4-2BD0-4DB0-816A-E8F1C27480DB}"/>
              </a:ext>
            </a:extLst>
          </p:cNvPr>
          <p:cNvGrpSpPr/>
          <p:nvPr/>
        </p:nvGrpSpPr>
        <p:grpSpPr>
          <a:xfrm>
            <a:off x="80898" y="4631430"/>
            <a:ext cx="3362037" cy="1870959"/>
            <a:chOff x="5188576" y="4742694"/>
            <a:chExt cx="3362037" cy="1870958"/>
          </a:xfrm>
        </p:grpSpPr>
        <p:sp>
          <p:nvSpPr>
            <p:cNvPr id="21" name="Rectangle: Rounded Corners 20">
              <a:extLst>
                <a:ext uri="{FF2B5EF4-FFF2-40B4-BE49-F238E27FC236}">
                  <a16:creationId xmlns:a16="http://schemas.microsoft.com/office/drawing/2014/main" id="{3DEA7670-CE5A-44A0-BCFB-2A1B8BCB3F96}"/>
                </a:ext>
              </a:extLst>
            </p:cNvPr>
            <p:cNvSpPr/>
            <p:nvPr/>
          </p:nvSpPr>
          <p:spPr>
            <a:xfrm>
              <a:off x="5188576" y="4742694"/>
              <a:ext cx="3362037" cy="187095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FDBDF774-596F-47A5-9FE1-368025B70AC2}"/>
                </a:ext>
              </a:extLst>
            </p:cNvPr>
            <p:cNvSpPr txBox="1"/>
            <p:nvPr/>
          </p:nvSpPr>
          <p:spPr>
            <a:xfrm>
              <a:off x="6871854" y="4913745"/>
              <a:ext cx="1219201" cy="75911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Range</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533"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 &lt;1 - 93</a:t>
              </a:r>
            </a:p>
          </p:txBody>
        </p:sp>
        <p:sp>
          <p:nvSpPr>
            <p:cNvPr id="24" name="TextBox 23">
              <a:extLst>
                <a:ext uri="{FF2B5EF4-FFF2-40B4-BE49-F238E27FC236}">
                  <a16:creationId xmlns:a16="http://schemas.microsoft.com/office/drawing/2014/main" id="{F96F76FD-63ED-412C-B1F9-1F83320158CF}"/>
                </a:ext>
              </a:extLst>
            </p:cNvPr>
            <p:cNvSpPr txBox="1"/>
            <p:nvPr/>
          </p:nvSpPr>
          <p:spPr>
            <a:xfrm>
              <a:off x="7031133" y="5771087"/>
              <a:ext cx="1062183" cy="80021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Median</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  65</a:t>
              </a:r>
            </a:p>
          </p:txBody>
        </p:sp>
        <p:pic>
          <p:nvPicPr>
            <p:cNvPr id="33" name="Graphic 32" descr="Refresh with solid fill">
              <a:extLst>
                <a:ext uri="{FF2B5EF4-FFF2-40B4-BE49-F238E27FC236}">
                  <a16:creationId xmlns:a16="http://schemas.microsoft.com/office/drawing/2014/main" id="{3DAB3F19-FCFA-4069-BE5A-0BA0E342BF4D}"/>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697659" y="5010565"/>
              <a:ext cx="1174196" cy="1174196"/>
            </a:xfrm>
            <a:prstGeom prst="rect">
              <a:avLst/>
            </a:prstGeom>
          </p:spPr>
        </p:pic>
        <p:sp>
          <p:nvSpPr>
            <p:cNvPr id="34" name="TextBox 33">
              <a:extLst>
                <a:ext uri="{FF2B5EF4-FFF2-40B4-BE49-F238E27FC236}">
                  <a16:creationId xmlns:a16="http://schemas.microsoft.com/office/drawing/2014/main" id="{ACC4FA32-CE44-4C45-8AD4-F07E97261582}"/>
                </a:ext>
              </a:extLst>
            </p:cNvPr>
            <p:cNvSpPr txBox="1"/>
            <p:nvPr/>
          </p:nvSpPr>
          <p:spPr>
            <a:xfrm>
              <a:off x="5851125" y="5414226"/>
              <a:ext cx="766188"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AGE</a:t>
              </a:r>
            </a:p>
          </p:txBody>
        </p:sp>
      </p:grpSp>
      <p:pic>
        <p:nvPicPr>
          <p:cNvPr id="36" name="Graphic 35" descr="Hero Female with solid fill">
            <a:extLst>
              <a:ext uri="{FF2B5EF4-FFF2-40B4-BE49-F238E27FC236}">
                <a16:creationId xmlns:a16="http://schemas.microsoft.com/office/drawing/2014/main" id="{722612DC-D53B-449C-810A-3AD1F2BDE699}"/>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702709" y="2978307"/>
            <a:ext cx="1010084" cy="1010084"/>
          </a:xfrm>
          <a:prstGeom prst="rect">
            <a:avLst/>
          </a:prstGeom>
        </p:spPr>
      </p:pic>
      <p:sp>
        <p:nvSpPr>
          <p:cNvPr id="28" name="TextBox 27">
            <a:extLst>
              <a:ext uri="{FF2B5EF4-FFF2-40B4-BE49-F238E27FC236}">
                <a16:creationId xmlns:a16="http://schemas.microsoft.com/office/drawing/2014/main" id="{522E9F1D-DA59-4BA4-8108-8F10DF718762}"/>
              </a:ext>
            </a:extLst>
          </p:cNvPr>
          <p:cNvSpPr txBox="1"/>
          <p:nvPr/>
        </p:nvSpPr>
        <p:spPr>
          <a:xfrm>
            <a:off x="7529656" y="908499"/>
            <a:ext cx="3888509" cy="144655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87</a:t>
            </a:r>
            <a:r>
              <a:rPr kumimoji="0" lang="en-US" sz="4400" b="1" i="0" u="none" strike="noStrike" kern="1200" cap="none" spc="0" normalizeH="0" baseline="0" noProof="0" dirty="0">
                <a:ln>
                  <a:noFill/>
                </a:ln>
                <a:solidFill>
                  <a:srgbClr val="C00000"/>
                </a:solidFill>
                <a:effectLst/>
                <a:uLnTx/>
                <a:uFillTx/>
                <a:latin typeface="Calibri" panose="020F0502020204030204"/>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cases</a:t>
            </a:r>
          </a:p>
        </p:txBody>
      </p:sp>
      <p:grpSp>
        <p:nvGrpSpPr>
          <p:cNvPr id="35" name="Group 34">
            <a:extLst>
              <a:ext uri="{FF2B5EF4-FFF2-40B4-BE49-F238E27FC236}">
                <a16:creationId xmlns:a16="http://schemas.microsoft.com/office/drawing/2014/main" id="{6798D3AE-157A-4B6D-B81A-3F5A12B42682}"/>
              </a:ext>
            </a:extLst>
          </p:cNvPr>
          <p:cNvGrpSpPr/>
          <p:nvPr/>
        </p:nvGrpSpPr>
        <p:grpSpPr>
          <a:xfrm>
            <a:off x="3604474" y="4631429"/>
            <a:ext cx="3362037" cy="1870959"/>
            <a:chOff x="3604473" y="4631428"/>
            <a:chExt cx="3362037" cy="1870958"/>
          </a:xfrm>
        </p:grpSpPr>
        <p:sp>
          <p:nvSpPr>
            <p:cNvPr id="9" name="Rectangle: Rounded Corners 8">
              <a:extLst>
                <a:ext uri="{FF2B5EF4-FFF2-40B4-BE49-F238E27FC236}">
                  <a16:creationId xmlns:a16="http://schemas.microsoft.com/office/drawing/2014/main" id="{E6F7F138-38EB-42C3-B92E-ED1CCD619465}"/>
                </a:ext>
              </a:extLst>
            </p:cNvPr>
            <p:cNvSpPr/>
            <p:nvPr/>
          </p:nvSpPr>
          <p:spPr>
            <a:xfrm>
              <a:off x="3604473" y="4631428"/>
              <a:ext cx="3362037" cy="187095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WGS Results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All isolates related 0-10 alleles</a:t>
              </a:r>
            </a:p>
          </p:txBody>
        </p:sp>
        <p:pic>
          <p:nvPicPr>
            <p:cNvPr id="32" name="Graphic 31" descr="Petri Dish outline">
              <a:extLst>
                <a:ext uri="{FF2B5EF4-FFF2-40B4-BE49-F238E27FC236}">
                  <a16:creationId xmlns:a16="http://schemas.microsoft.com/office/drawing/2014/main" id="{9DBF9B94-161D-4C3E-AF24-D040D4FA70C2}"/>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765244" y="4788670"/>
              <a:ext cx="914400" cy="914400"/>
            </a:xfrm>
            <a:prstGeom prst="rect">
              <a:avLst/>
            </a:prstGeom>
          </p:spPr>
        </p:pic>
      </p:grpSp>
      <p:sp>
        <p:nvSpPr>
          <p:cNvPr id="27" name="Rectangle: Rounded Corners 26">
            <a:extLst>
              <a:ext uri="{FF2B5EF4-FFF2-40B4-BE49-F238E27FC236}">
                <a16:creationId xmlns:a16="http://schemas.microsoft.com/office/drawing/2014/main" id="{BB565C3F-B202-430C-B0E1-F4CCE1830A1B}"/>
              </a:ext>
            </a:extLst>
          </p:cNvPr>
          <p:cNvSpPr/>
          <p:nvPr/>
        </p:nvSpPr>
        <p:spPr>
          <a:xfrm>
            <a:off x="80898" y="725066"/>
            <a:ext cx="3362037" cy="187095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Melon</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                89%</a:t>
            </a:r>
          </a:p>
        </p:txBody>
      </p:sp>
      <p:pic>
        <p:nvPicPr>
          <p:cNvPr id="10" name="Picture 9" descr="Shape&#10;&#10;Description automatically generated with low confidence">
            <a:extLst>
              <a:ext uri="{FF2B5EF4-FFF2-40B4-BE49-F238E27FC236}">
                <a16:creationId xmlns:a16="http://schemas.microsoft.com/office/drawing/2014/main" id="{3133200E-37E4-607B-7886-96790858A7F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96769" y="1046995"/>
            <a:ext cx="1302068" cy="1302068"/>
          </a:xfrm>
          <a:prstGeom prst="rect">
            <a:avLst/>
          </a:prstGeom>
        </p:spPr>
      </p:pic>
      <p:sp>
        <p:nvSpPr>
          <p:cNvPr id="37" name="Rectangle: Rounded Corners 36">
            <a:extLst>
              <a:ext uri="{FF2B5EF4-FFF2-40B4-BE49-F238E27FC236}">
                <a16:creationId xmlns:a16="http://schemas.microsoft.com/office/drawing/2014/main" id="{7D3BF1DE-1BB7-C114-174C-62010F826AAE}"/>
              </a:ext>
            </a:extLst>
          </p:cNvPr>
          <p:cNvSpPr/>
          <p:nvPr/>
        </p:nvSpPr>
        <p:spPr>
          <a:xfrm>
            <a:off x="3578012" y="740205"/>
            <a:ext cx="3362037" cy="187095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Hospitalizations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667" b="1" i="0" u="none" strike="noStrike" kern="1200" cap="none" spc="0" normalizeH="0" baseline="0" noProof="0">
                <a:ln>
                  <a:noFill/>
                </a:ln>
                <a:solidFill>
                  <a:srgbClr val="ED7D31">
                    <a:lumMod val="75000"/>
                  </a:srgbClr>
                </a:solidFill>
                <a:effectLst/>
                <a:uLnTx/>
                <a:uFillTx/>
                <a:latin typeface="Calibri" panose="020F0502020204030204"/>
                <a:ea typeface="+mn-ea"/>
                <a:cs typeface="+mn-cs"/>
              </a:rPr>
              <a:t>44%</a:t>
            </a:r>
            <a:r>
              <a:rPr kumimoji="0" lang="en-US" sz="2667"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38" name="Graphic 37" descr="Hospital with solid fill">
            <a:extLst>
              <a:ext uri="{FF2B5EF4-FFF2-40B4-BE49-F238E27FC236}">
                <a16:creationId xmlns:a16="http://schemas.microsoft.com/office/drawing/2014/main" id="{B16B7F32-2260-053B-C18D-C2D923354515}"/>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3658329" y="724725"/>
            <a:ext cx="1628779" cy="1501729"/>
          </a:xfrm>
          <a:prstGeom prst="rect">
            <a:avLst/>
          </a:prstGeom>
        </p:spPr>
      </p:pic>
      <p:pic>
        <p:nvPicPr>
          <p:cNvPr id="2" name="Picture 2">
            <a:extLst>
              <a:ext uri="{FF2B5EF4-FFF2-40B4-BE49-F238E27FC236}">
                <a16:creationId xmlns:a16="http://schemas.microsoft.com/office/drawing/2014/main" id="{378DAE8D-8E86-99FA-31A4-397938E6BD18}"/>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r="-136"/>
          <a:stretch/>
        </p:blipFill>
        <p:spPr>
          <a:xfrm>
            <a:off x="7362928" y="3429001"/>
            <a:ext cx="4398736" cy="3061819"/>
          </a:xfrm>
          <a:prstGeom prst="rect">
            <a:avLst/>
          </a:prstGeom>
        </p:spPr>
      </p:pic>
      <p:pic>
        <p:nvPicPr>
          <p:cNvPr id="3" name="Picture 2">
            <a:extLst>
              <a:ext uri="{FF2B5EF4-FFF2-40B4-BE49-F238E27FC236}">
                <a16:creationId xmlns:a16="http://schemas.microsoft.com/office/drawing/2014/main" id="{B8792B54-7D03-F04B-BD54-110711BF77FF}"/>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663224" y="80821"/>
            <a:ext cx="1353496" cy="827677"/>
          </a:xfrm>
          <a:prstGeom prst="rect">
            <a:avLst/>
          </a:prstGeom>
        </p:spPr>
      </p:pic>
      <p:sp>
        <p:nvSpPr>
          <p:cNvPr id="5" name="Title 1">
            <a:extLst>
              <a:ext uri="{FF2B5EF4-FFF2-40B4-BE49-F238E27FC236}">
                <a16:creationId xmlns:a16="http://schemas.microsoft.com/office/drawing/2014/main" id="{E7EBA4C5-6D48-157A-308A-3550A6051D23}"/>
              </a:ext>
            </a:extLst>
          </p:cNvPr>
          <p:cNvSpPr txBox="1">
            <a:spLocks/>
          </p:cNvSpPr>
          <p:nvPr/>
        </p:nvSpPr>
        <p:spPr>
          <a:xfrm>
            <a:off x="35984" y="-364369"/>
            <a:ext cx="10972800" cy="1143000"/>
          </a:xfrm>
          <a:prstGeom prst="rect">
            <a:avLst/>
          </a:prstGeom>
        </p:spPr>
        <p:txBody>
          <a:bodyPr anchor="b" anchorCtr="0"/>
          <a:lstStyle>
            <a:lvl1pPr algn="l" rtl="0" eaLnBrk="0" fontAlgn="base" hangingPunct="0">
              <a:lnSpc>
                <a:spcPts val="3000"/>
              </a:lnSpc>
              <a:spcBef>
                <a:spcPct val="0"/>
              </a:spcBef>
              <a:spcAft>
                <a:spcPct val="0"/>
              </a:spcAft>
              <a:defRPr sz="2800" b="1" kern="1200" baseline="0">
                <a:solidFill>
                  <a:srgbClr val="D9531E"/>
                </a:solidFill>
                <a:effectLst/>
                <a:latin typeface="Calibri" pitchFamily="34" charset="0"/>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a:lstStyle>
          <a:p>
            <a:pPr marL="0" marR="0" lvl="0" indent="0" algn="l" defTabSz="1219170" rtl="0" eaLnBrk="0" fontAlgn="base" latinLnBrk="0" hangingPunct="0">
              <a:lnSpc>
                <a:spcPts val="4000"/>
              </a:lnSpc>
              <a:spcBef>
                <a:spcPct val="0"/>
              </a:spcBef>
              <a:spcAft>
                <a:spcPct val="0"/>
              </a:spcAft>
              <a:buClrTx/>
              <a:buSzTx/>
              <a:buFontTx/>
              <a:buNone/>
              <a:tabLst/>
              <a:defRPr/>
            </a:pPr>
            <a:r>
              <a:rPr kumimoji="0" lang="en-US" sz="3733" b="1" i="0" u="none" strike="noStrike" kern="1200" cap="none" spc="0" normalizeH="0" baseline="0" noProof="0">
                <a:ln>
                  <a:noFill/>
                </a:ln>
                <a:solidFill>
                  <a:srgbClr val="D9531E"/>
                </a:solidFill>
                <a:effectLst/>
                <a:uLnTx/>
                <a:uFillTx/>
                <a:latin typeface="Calibri" pitchFamily="34" charset="0"/>
                <a:ea typeface="+mj-ea"/>
                <a:cs typeface="+mj-cs"/>
              </a:rPr>
              <a:t>2022 </a:t>
            </a:r>
            <a:r>
              <a:rPr kumimoji="0" lang="en-US" sz="3733" b="1" i="1" u="none" strike="noStrike" kern="1200" cap="none" spc="0" normalizeH="0" baseline="0" noProof="0">
                <a:ln>
                  <a:noFill/>
                </a:ln>
                <a:solidFill>
                  <a:srgbClr val="D9531E"/>
                </a:solidFill>
                <a:effectLst/>
                <a:uLnTx/>
                <a:uFillTx/>
                <a:latin typeface="Calibri" pitchFamily="34" charset="0"/>
                <a:ea typeface="+mj-ea"/>
                <a:cs typeface="+mj-cs"/>
              </a:rPr>
              <a:t>Salmonella</a:t>
            </a:r>
            <a:r>
              <a:rPr kumimoji="0" lang="en-US" sz="3733" b="1" i="0" u="none" strike="noStrike" kern="1200" cap="none" spc="0" normalizeH="0" baseline="0" noProof="0">
                <a:ln>
                  <a:noFill/>
                </a:ln>
                <a:solidFill>
                  <a:srgbClr val="D9531E"/>
                </a:solidFill>
                <a:effectLst/>
                <a:uLnTx/>
                <a:uFillTx/>
                <a:latin typeface="Calibri" pitchFamily="34" charset="0"/>
                <a:ea typeface="+mj-ea"/>
                <a:cs typeface="+mj-cs"/>
              </a:rPr>
              <a:t> Typhimurium Outbreak</a:t>
            </a:r>
          </a:p>
        </p:txBody>
      </p:sp>
    </p:spTree>
    <p:extLst>
      <p:ext uri="{BB962C8B-B14F-4D97-AF65-F5344CB8AC3E}">
        <p14:creationId xmlns:p14="http://schemas.microsoft.com/office/powerpoint/2010/main" val="6435633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ppt1DB1.tm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FDA Color Palette">
      <a:dk1>
        <a:sysClr val="windowText" lastClr="000000"/>
      </a:dk1>
      <a:lt1>
        <a:sysClr val="window" lastClr="FFFFFF"/>
      </a:lt1>
      <a:dk2>
        <a:srgbClr val="222C67"/>
      </a:dk2>
      <a:lt2>
        <a:srgbClr val="EEECE1"/>
      </a:lt2>
      <a:accent1>
        <a:srgbClr val="007CBA"/>
      </a:accent1>
      <a:accent2>
        <a:srgbClr val="222C67"/>
      </a:accent2>
      <a:accent3>
        <a:srgbClr val="000000"/>
      </a:accent3>
      <a:accent4>
        <a:srgbClr val="A0A0A3"/>
      </a:accent4>
      <a:accent5>
        <a:srgbClr val="E5B611"/>
      </a:accent5>
      <a:accent6>
        <a:srgbClr val="D6003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Office Theme">
  <a:themeElements>
    <a:clrScheme name="FDA Color Palette">
      <a:dk1>
        <a:sysClr val="windowText" lastClr="000000"/>
      </a:dk1>
      <a:lt1>
        <a:sysClr val="window" lastClr="FFFFFF"/>
      </a:lt1>
      <a:dk2>
        <a:srgbClr val="222C67"/>
      </a:dk2>
      <a:lt2>
        <a:srgbClr val="EEECE1"/>
      </a:lt2>
      <a:accent1>
        <a:srgbClr val="007CBA"/>
      </a:accent1>
      <a:accent2>
        <a:srgbClr val="222C67"/>
      </a:accent2>
      <a:accent3>
        <a:srgbClr val="000000"/>
      </a:accent3>
      <a:accent4>
        <a:srgbClr val="A0A0A3"/>
      </a:accent4>
      <a:accent5>
        <a:srgbClr val="E5B611"/>
      </a:accent5>
      <a:accent6>
        <a:srgbClr val="D6003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Custom 2">
      <a:dk1>
        <a:srgbClr val="243E8E"/>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Raleway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wnhall with IEHA" id="{FB824C9C-0098-482D-B01C-3BA105AF419C}" vid="{1F507231-48A4-45D8-BCE3-89A423ED3D0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DFF2D98F-91F0-4BB0-8DAF-8766DB995025}"/>
</file>

<file path=customXml/itemProps2.xml><?xml version="1.0" encoding="utf-8"?>
<ds:datastoreItem xmlns:ds="http://schemas.openxmlformats.org/officeDocument/2006/customXml" ds:itemID="{4BE93277-0518-4972-8291-6CEF5FE3CEB6}">
  <ds:schemaRefs>
    <ds:schemaRef ds:uri="http://schemas.microsoft.com/sharepoint/v3/contenttype/forms"/>
  </ds:schemaRefs>
</ds:datastoreItem>
</file>

<file path=customXml/itemProps3.xml><?xml version="1.0" encoding="utf-8"?>
<ds:datastoreItem xmlns:ds="http://schemas.openxmlformats.org/officeDocument/2006/customXml" ds:itemID="{998C82EF-47E1-4B75-AB18-0755D89E8B8A}">
  <ds:schemaRefs>
    <ds:schemaRef ds:uri="1159e405-7229-4172-9175-d96a65b52271"/>
    <ds:schemaRef ds:uri="20867c8d-1cc9-4acd-a073-94634f6a764f"/>
    <ds:schemaRef ds:uri="c48141d7-ee39-4100-ae8d-238c051bcf2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5614</TotalTime>
  <Words>1893</Words>
  <Application>Microsoft Office PowerPoint</Application>
  <PresentationFormat>Widescreen</PresentationFormat>
  <Paragraphs>421</Paragraphs>
  <Slides>20</Slides>
  <Notes>9</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20</vt:i4>
      </vt:variant>
    </vt:vector>
  </HeadingPairs>
  <TitlesOfParts>
    <vt:vector size="38" baseType="lpstr">
      <vt:lpstr>Arial</vt:lpstr>
      <vt:lpstr>Berlin Sans FB Demi</vt:lpstr>
      <vt:lpstr>Calibri</vt:lpstr>
      <vt:lpstr>Calibri Light</vt:lpstr>
      <vt:lpstr>Courier New</vt:lpstr>
      <vt:lpstr>Helvetica</vt:lpstr>
      <vt:lpstr>Raleway</vt:lpstr>
      <vt:lpstr>Raleway Light</vt:lpstr>
      <vt:lpstr>Raleway SemiBold</vt:lpstr>
      <vt:lpstr>Segoe UI</vt:lpstr>
      <vt:lpstr>Times New Roman</vt:lpstr>
      <vt:lpstr>Wingdings</vt:lpstr>
      <vt:lpstr>ppt1DB1.tmp</vt:lpstr>
      <vt:lpstr>1_Office Theme</vt:lpstr>
      <vt:lpstr>2_Office Theme</vt:lpstr>
      <vt:lpstr>3_Office Theme</vt:lpstr>
      <vt:lpstr>4_Office Theme</vt:lpstr>
      <vt:lpstr>5_Office Theme</vt:lpstr>
      <vt:lpstr>PowerPoint Presentation</vt:lpstr>
      <vt:lpstr>Re-occurring, Emerging, &amp; Persisting  Strains</vt:lpstr>
      <vt:lpstr>Salmonella Typhimurium -REP code REPJPX03 -NCBI Cluster PDS 000027050 -over 232 isolates in tree, 204 clinical, 28 environmental/product -env &amp; product isolates all have IN connection -tree 0-28 SNPs</vt:lpstr>
      <vt:lpstr>People infected with Salmonella strains related by WGS to FDA environmental isolates, by date of isolation, 2016—2020 (n=114)</vt:lpstr>
      <vt:lpstr>Salmonella Newport -NCBI Cluster PDS 000029636  -REP Code REPJJP04 -over 3158 isolates, 3040 clinical, 108 environmental/product -appears to be more widespread geographically -diagram represents part of tree -tree 0-28 SNPs</vt:lpstr>
      <vt:lpstr>A closer look at the outbreaks</vt:lpstr>
      <vt:lpstr>PowerPoint Presentation</vt:lpstr>
      <vt:lpstr>Cantaloupe Traceback  S. Newport 2020</vt:lpstr>
      <vt:lpstr>PowerPoint Presentation</vt:lpstr>
      <vt:lpstr>Cantaloupe Traceback S. Typhimurium 2022</vt:lpstr>
      <vt:lpstr>PowerPoint Presentation</vt:lpstr>
      <vt:lpstr>Cantaloupe Traceback  S. Newport 2023</vt:lpstr>
      <vt:lpstr>Relative Outbreak Locations:   2012 - 2020 – 2022-2023</vt:lpstr>
      <vt:lpstr>Indiana Melon Outbreaks Overview</vt:lpstr>
      <vt:lpstr>Why is this happening?</vt:lpstr>
      <vt:lpstr>Next Steps</vt:lpstr>
      <vt:lpstr>Research</vt:lpstr>
      <vt:lpstr>Collaborative approach</vt:lpstr>
      <vt:lpstr> Enhanced Surveillance &amp; Focused Questionnaire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Jenkins, Erin</cp:lastModifiedBy>
  <cp:revision>2</cp:revision>
  <dcterms:created xsi:type="dcterms:W3CDTF">2023-09-26T16:59:15Z</dcterms:created>
  <dcterms:modified xsi:type="dcterms:W3CDTF">2023-10-20T19:04:22Z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MediaServiceImageTags">
    <vt:lpwstr/>
  </property>
</Properties>
</file>