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08" r:id="rId1"/>
  </p:sldMasterIdLst>
  <p:notesMasterIdLst>
    <p:notesMasterId r:id="rId11"/>
  </p:notesMasterIdLst>
  <p:handoutMasterIdLst>
    <p:handoutMasterId r:id="rId12"/>
  </p:handoutMasterIdLst>
  <p:sldIdLst>
    <p:sldId id="325" r:id="rId2"/>
    <p:sldId id="326" r:id="rId3"/>
    <p:sldId id="327" r:id="rId4"/>
    <p:sldId id="328" r:id="rId5"/>
    <p:sldId id="331" r:id="rId6"/>
    <p:sldId id="332" r:id="rId7"/>
    <p:sldId id="333" r:id="rId8"/>
    <p:sldId id="335" r:id="rId9"/>
    <p:sldId id="334" r:id="rId10"/>
  </p:sldIdLst>
  <p:sldSz cx="9144000" cy="5143500" type="screen16x9"/>
  <p:notesSz cx="7315200" cy="9601200"/>
  <p:embeddedFontLst>
    <p:embeddedFont>
      <p:font typeface="Myriad Web Pro" panose="020B060402020202020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Web Pro" panose="020B05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ckwood, Amy E. (CDC/DDID/NCEZID/DVBD)" initials="LAE(" lastIdx="5" clrIdx="0">
    <p:extLst>
      <p:ext uri="{19B8F6BF-5375-455C-9EA6-DF929625EA0E}">
        <p15:presenceInfo xmlns:p15="http://schemas.microsoft.com/office/powerpoint/2012/main" userId="S::yuu3@cdc.gov::8e666b0e-253c-4f5d-8b99-99381d0be78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5DAA"/>
    <a:srgbClr val="016A70"/>
    <a:srgbClr val="8C3102"/>
    <a:srgbClr val="8E8D01"/>
    <a:srgbClr val="1D1D1D"/>
    <a:srgbClr val="8D3102"/>
    <a:srgbClr val="5A5A5A"/>
    <a:srgbClr val="E25423"/>
    <a:srgbClr val="005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0633A8-8026-4609-9CF0-43CB31C7A808}" v="112" dt="2024-10-14T18:39:46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6" autoAdjust="0"/>
    <p:restoredTop sz="96408" autoAdjust="0"/>
  </p:normalViewPr>
  <p:slideViewPr>
    <p:cSldViewPr snapToGrid="0">
      <p:cViewPr varScale="1">
        <p:scale>
          <a:sx n="140" d="100"/>
          <a:sy n="140" d="100"/>
        </p:scale>
        <p:origin x="221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 showGuides="1">
      <p:cViewPr varScale="1">
        <p:scale>
          <a:sx n="49" d="100"/>
          <a:sy n="49" d="100"/>
        </p:scale>
        <p:origin x="283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ommentAuthors" Target="commentAuthors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se, Kelley B. (CDC/NCEZID/DFWED/EDLB)" userId="fdb5d92b-f40c-46ae-94a1-9f3a85591873" providerId="ADAL" clId="{3730D3D0-3D96-4D6B-8D5F-0B953952B44D}"/>
    <pc:docChg chg="delSld">
      <pc:chgData name="Hise, Kelley B. (CDC/NCEZID/DFWED/EDLB)" userId="fdb5d92b-f40c-46ae-94a1-9f3a85591873" providerId="ADAL" clId="{3730D3D0-3D96-4D6B-8D5F-0B953952B44D}" dt="2024-10-10T17:10:20.263" v="1" actId="47"/>
      <pc:docMkLst>
        <pc:docMk/>
      </pc:docMkLst>
      <pc:sldChg chg="del">
        <pc:chgData name="Hise, Kelley B. (CDC/NCEZID/DFWED/EDLB)" userId="fdb5d92b-f40c-46ae-94a1-9f3a85591873" providerId="ADAL" clId="{3730D3D0-3D96-4D6B-8D5F-0B953952B44D}" dt="2024-10-10T17:10:18.257" v="0" actId="47"/>
        <pc:sldMkLst>
          <pc:docMk/>
          <pc:sldMk cId="2017858724" sldId="301"/>
        </pc:sldMkLst>
      </pc:sldChg>
      <pc:sldChg chg="del">
        <pc:chgData name="Hise, Kelley B. (CDC/NCEZID/DFWED/EDLB)" userId="fdb5d92b-f40c-46ae-94a1-9f3a85591873" providerId="ADAL" clId="{3730D3D0-3D96-4D6B-8D5F-0B953952B44D}" dt="2024-10-10T17:10:20.263" v="1" actId="47"/>
        <pc:sldMkLst>
          <pc:docMk/>
          <pc:sldMk cId="1762736686" sldId="322"/>
        </pc:sldMkLst>
      </pc:sldChg>
      <pc:sldMasterChg chg="delSldLayout">
        <pc:chgData name="Hise, Kelley B. (CDC/NCEZID/DFWED/EDLB)" userId="fdb5d92b-f40c-46ae-94a1-9f3a85591873" providerId="ADAL" clId="{3730D3D0-3D96-4D6B-8D5F-0B953952B44D}" dt="2024-10-10T17:10:18.257" v="0" actId="47"/>
        <pc:sldMasterMkLst>
          <pc:docMk/>
          <pc:sldMasterMk cId="2969961348" sldId="2147483808"/>
        </pc:sldMasterMkLst>
        <pc:sldLayoutChg chg="del">
          <pc:chgData name="Hise, Kelley B. (CDC/NCEZID/DFWED/EDLB)" userId="fdb5d92b-f40c-46ae-94a1-9f3a85591873" providerId="ADAL" clId="{3730D3D0-3D96-4D6B-8D5F-0B953952B44D}" dt="2024-10-10T17:10:18.257" v="0" actId="47"/>
          <pc:sldLayoutMkLst>
            <pc:docMk/>
            <pc:sldMasterMk cId="2969961348" sldId="2147483808"/>
            <pc:sldLayoutMk cId="3285301610" sldId="2147483875"/>
          </pc:sldLayoutMkLst>
        </pc:sldLayoutChg>
      </pc:sldMasterChg>
    </pc:docChg>
  </pc:docChgLst>
  <pc:docChgLst>
    <pc:chgData name="Hise, Kelley B. (CDC/NCEZID/DFWED/EDLB)" userId="fdb5d92b-f40c-46ae-94a1-9f3a85591873" providerId="ADAL" clId="{BE0633A8-8026-4609-9CF0-43CB31C7A808}"/>
    <pc:docChg chg="undo custSel addSld delSld modSld">
      <pc:chgData name="Hise, Kelley B. (CDC/NCEZID/DFWED/EDLB)" userId="fdb5d92b-f40c-46ae-94a1-9f3a85591873" providerId="ADAL" clId="{BE0633A8-8026-4609-9CF0-43CB31C7A808}" dt="2024-10-14T18:40:15.893" v="4216" actId="1036"/>
      <pc:docMkLst>
        <pc:docMk/>
      </pc:docMkLst>
      <pc:sldChg chg="del">
        <pc:chgData name="Hise, Kelley B. (CDC/NCEZID/DFWED/EDLB)" userId="fdb5d92b-f40c-46ae-94a1-9f3a85591873" providerId="ADAL" clId="{BE0633A8-8026-4609-9CF0-43CB31C7A808}" dt="2024-10-14T18:13:51.247" v="3503" actId="47"/>
        <pc:sldMkLst>
          <pc:docMk/>
          <pc:sldMk cId="2848723980" sldId="258"/>
        </pc:sldMkLst>
      </pc:sldChg>
      <pc:sldChg chg="del">
        <pc:chgData name="Hise, Kelley B. (CDC/NCEZID/DFWED/EDLB)" userId="fdb5d92b-f40c-46ae-94a1-9f3a85591873" providerId="ADAL" clId="{BE0633A8-8026-4609-9CF0-43CB31C7A808}" dt="2024-10-14T18:13:52.834" v="3505" actId="47"/>
        <pc:sldMkLst>
          <pc:docMk/>
          <pc:sldMk cId="929045719" sldId="260"/>
        </pc:sldMkLst>
      </pc:sldChg>
      <pc:sldChg chg="del">
        <pc:chgData name="Hise, Kelley B. (CDC/NCEZID/DFWED/EDLB)" userId="fdb5d92b-f40c-46ae-94a1-9f3a85591873" providerId="ADAL" clId="{BE0633A8-8026-4609-9CF0-43CB31C7A808}" dt="2024-10-14T18:13:50.376" v="3502" actId="47"/>
        <pc:sldMkLst>
          <pc:docMk/>
          <pc:sldMk cId="1647749256" sldId="261"/>
        </pc:sldMkLst>
      </pc:sldChg>
      <pc:sldChg chg="del">
        <pc:chgData name="Hise, Kelley B. (CDC/NCEZID/DFWED/EDLB)" userId="fdb5d92b-f40c-46ae-94a1-9f3a85591873" providerId="ADAL" clId="{BE0633A8-8026-4609-9CF0-43CB31C7A808}" dt="2024-10-14T18:13:54.385" v="3507" actId="47"/>
        <pc:sldMkLst>
          <pc:docMk/>
          <pc:sldMk cId="3237709295" sldId="317"/>
        </pc:sldMkLst>
      </pc:sldChg>
      <pc:sldChg chg="del">
        <pc:chgData name="Hise, Kelley B. (CDC/NCEZID/DFWED/EDLB)" userId="fdb5d92b-f40c-46ae-94a1-9f3a85591873" providerId="ADAL" clId="{BE0633A8-8026-4609-9CF0-43CB31C7A808}" dt="2024-10-14T18:13:56.537" v="3508" actId="47"/>
        <pc:sldMkLst>
          <pc:docMk/>
          <pc:sldMk cId="3711193582" sldId="321"/>
        </pc:sldMkLst>
      </pc:sldChg>
      <pc:sldChg chg="del">
        <pc:chgData name="Hise, Kelley B. (CDC/NCEZID/DFWED/EDLB)" userId="fdb5d92b-f40c-46ae-94a1-9f3a85591873" providerId="ADAL" clId="{BE0633A8-8026-4609-9CF0-43CB31C7A808}" dt="2024-10-14T18:13:53.703" v="3506" actId="47"/>
        <pc:sldMkLst>
          <pc:docMk/>
          <pc:sldMk cId="3750775233" sldId="323"/>
        </pc:sldMkLst>
      </pc:sldChg>
      <pc:sldChg chg="del">
        <pc:chgData name="Hise, Kelley B. (CDC/NCEZID/DFWED/EDLB)" userId="fdb5d92b-f40c-46ae-94a1-9f3a85591873" providerId="ADAL" clId="{BE0633A8-8026-4609-9CF0-43CB31C7A808}" dt="2024-10-14T18:13:52.080" v="3504" actId="47"/>
        <pc:sldMkLst>
          <pc:docMk/>
          <pc:sldMk cId="3308319090" sldId="324"/>
        </pc:sldMkLst>
      </pc:sldChg>
      <pc:sldChg chg="modSp mod">
        <pc:chgData name="Hise, Kelley B. (CDC/NCEZID/DFWED/EDLB)" userId="fdb5d92b-f40c-46ae-94a1-9f3a85591873" providerId="ADAL" clId="{BE0633A8-8026-4609-9CF0-43CB31C7A808}" dt="2024-10-11T22:30:49.291" v="81"/>
        <pc:sldMkLst>
          <pc:docMk/>
          <pc:sldMk cId="150353563" sldId="325"/>
        </pc:sldMkLst>
        <pc:spChg chg="mod">
          <ac:chgData name="Hise, Kelley B. (CDC/NCEZID/DFWED/EDLB)" userId="fdb5d92b-f40c-46ae-94a1-9f3a85591873" providerId="ADAL" clId="{BE0633A8-8026-4609-9CF0-43CB31C7A808}" dt="2024-10-11T22:30:33.040" v="80" actId="27636"/>
          <ac:spMkLst>
            <pc:docMk/>
            <pc:sldMk cId="150353563" sldId="325"/>
            <ac:spMk id="3" creationId="{A027815A-D900-45DB-B7E9-7E3E5057AAA1}"/>
          </ac:spMkLst>
        </pc:spChg>
        <pc:spChg chg="mod">
          <ac:chgData name="Hise, Kelley B. (CDC/NCEZID/DFWED/EDLB)" userId="fdb5d92b-f40c-46ae-94a1-9f3a85591873" providerId="ADAL" clId="{BE0633A8-8026-4609-9CF0-43CB31C7A808}" dt="2024-10-11T22:30:49.291" v="81"/>
          <ac:spMkLst>
            <pc:docMk/>
            <pc:sldMk cId="150353563" sldId="325"/>
            <ac:spMk id="4" creationId="{58FFE8E3-8F69-40F6-9D10-8E58648E78B5}"/>
          </ac:spMkLst>
        </pc:spChg>
        <pc:spChg chg="mod">
          <ac:chgData name="Hise, Kelley B. (CDC/NCEZID/DFWED/EDLB)" userId="fdb5d92b-f40c-46ae-94a1-9f3a85591873" providerId="ADAL" clId="{BE0633A8-8026-4609-9CF0-43CB31C7A808}" dt="2024-10-11T22:30:05.840" v="50" actId="6549"/>
          <ac:spMkLst>
            <pc:docMk/>
            <pc:sldMk cId="150353563" sldId="325"/>
            <ac:spMk id="7170" creationId="{00000000-0000-0000-0000-000000000000}"/>
          </ac:spMkLst>
        </pc:spChg>
      </pc:sldChg>
      <pc:sldChg chg="modSp new mod">
        <pc:chgData name="Hise, Kelley B. (CDC/NCEZID/DFWED/EDLB)" userId="fdb5d92b-f40c-46ae-94a1-9f3a85591873" providerId="ADAL" clId="{BE0633A8-8026-4609-9CF0-43CB31C7A808}" dt="2024-10-13T23:43:28.551" v="728" actId="1035"/>
        <pc:sldMkLst>
          <pc:docMk/>
          <pc:sldMk cId="3213295529" sldId="326"/>
        </pc:sldMkLst>
        <pc:spChg chg="mod">
          <ac:chgData name="Hise, Kelley B. (CDC/NCEZID/DFWED/EDLB)" userId="fdb5d92b-f40c-46ae-94a1-9f3a85591873" providerId="ADAL" clId="{BE0633A8-8026-4609-9CF0-43CB31C7A808}" dt="2024-10-13T23:43:28.551" v="728" actId="1035"/>
          <ac:spMkLst>
            <pc:docMk/>
            <pc:sldMk cId="3213295529" sldId="326"/>
            <ac:spMk id="2" creationId="{C02B21AD-D497-9271-BE2F-F447B11BB846}"/>
          </ac:spMkLst>
        </pc:spChg>
        <pc:spChg chg="mod">
          <ac:chgData name="Hise, Kelley B. (CDC/NCEZID/DFWED/EDLB)" userId="fdb5d92b-f40c-46ae-94a1-9f3a85591873" providerId="ADAL" clId="{BE0633A8-8026-4609-9CF0-43CB31C7A808}" dt="2024-10-13T23:23:46.284" v="108" actId="20577"/>
          <ac:spMkLst>
            <pc:docMk/>
            <pc:sldMk cId="3213295529" sldId="326"/>
            <ac:spMk id="3" creationId="{009A5908-DE3D-9A20-0990-D1391F648E0D}"/>
          </ac:spMkLst>
        </pc:spChg>
      </pc:sldChg>
      <pc:sldChg chg="addSp modSp new mod modClrScheme chgLayout">
        <pc:chgData name="Hise, Kelley B. (CDC/NCEZID/DFWED/EDLB)" userId="fdb5d92b-f40c-46ae-94a1-9f3a85591873" providerId="ADAL" clId="{BE0633A8-8026-4609-9CF0-43CB31C7A808}" dt="2024-10-14T00:08:07.280" v="1145" actId="207"/>
        <pc:sldMkLst>
          <pc:docMk/>
          <pc:sldMk cId="4238499238" sldId="327"/>
        </pc:sldMkLst>
        <pc:spChg chg="mod ord">
          <ac:chgData name="Hise, Kelley B. (CDC/NCEZID/DFWED/EDLB)" userId="fdb5d92b-f40c-46ae-94a1-9f3a85591873" providerId="ADAL" clId="{BE0633A8-8026-4609-9CF0-43CB31C7A808}" dt="2024-10-14T00:07:46.320" v="1143" actId="27636"/>
          <ac:spMkLst>
            <pc:docMk/>
            <pc:sldMk cId="4238499238" sldId="327"/>
            <ac:spMk id="2" creationId="{886BD2B2-85AE-1F56-7891-6A7F3BC14BE1}"/>
          </ac:spMkLst>
        </pc:spChg>
        <pc:spChg chg="mod">
          <ac:chgData name="Hise, Kelley B. (CDC/NCEZID/DFWED/EDLB)" userId="fdb5d92b-f40c-46ae-94a1-9f3a85591873" providerId="ADAL" clId="{BE0633A8-8026-4609-9CF0-43CB31C7A808}" dt="2024-10-14T00:04:54.697" v="1056" actId="26606"/>
          <ac:spMkLst>
            <pc:docMk/>
            <pc:sldMk cId="4238499238" sldId="327"/>
            <ac:spMk id="3" creationId="{A354A4BE-0120-59A6-00E6-A137FDDCA1DF}"/>
          </ac:spMkLst>
        </pc:spChg>
        <pc:spChg chg="add mod">
          <ac:chgData name="Hise, Kelley B. (CDC/NCEZID/DFWED/EDLB)" userId="fdb5d92b-f40c-46ae-94a1-9f3a85591873" providerId="ADAL" clId="{BE0633A8-8026-4609-9CF0-43CB31C7A808}" dt="2024-10-14T00:08:07.280" v="1145" actId="207"/>
          <ac:spMkLst>
            <pc:docMk/>
            <pc:sldMk cId="4238499238" sldId="327"/>
            <ac:spMk id="6" creationId="{878137C1-2536-95FA-5D3A-E51552F7B17F}"/>
          </ac:spMkLst>
        </pc:spChg>
        <pc:picChg chg="add mod">
          <ac:chgData name="Hise, Kelley B. (CDC/NCEZID/DFWED/EDLB)" userId="fdb5d92b-f40c-46ae-94a1-9f3a85591873" providerId="ADAL" clId="{BE0633A8-8026-4609-9CF0-43CB31C7A808}" dt="2024-10-14T00:04:54.697" v="1056" actId="26606"/>
          <ac:picMkLst>
            <pc:docMk/>
            <pc:sldMk cId="4238499238" sldId="327"/>
            <ac:picMk id="5" creationId="{081CC27E-8BE5-D82B-8845-D5B73BB31238}"/>
          </ac:picMkLst>
        </pc:picChg>
      </pc:sldChg>
      <pc:sldChg chg="addSp delSp modSp add mod">
        <pc:chgData name="Hise, Kelley B. (CDC/NCEZID/DFWED/EDLB)" userId="fdb5d92b-f40c-46ae-94a1-9f3a85591873" providerId="ADAL" clId="{BE0633A8-8026-4609-9CF0-43CB31C7A808}" dt="2024-10-14T16:43:18.121" v="1800" actId="113"/>
        <pc:sldMkLst>
          <pc:docMk/>
          <pc:sldMk cId="2626230128" sldId="328"/>
        </pc:sldMkLst>
        <pc:spChg chg="mod">
          <ac:chgData name="Hise, Kelley B. (CDC/NCEZID/DFWED/EDLB)" userId="fdb5d92b-f40c-46ae-94a1-9f3a85591873" providerId="ADAL" clId="{BE0633A8-8026-4609-9CF0-43CB31C7A808}" dt="2024-10-14T16:43:18.121" v="1800" actId="113"/>
          <ac:spMkLst>
            <pc:docMk/>
            <pc:sldMk cId="2626230128" sldId="328"/>
            <ac:spMk id="2" creationId="{886BD2B2-85AE-1F56-7891-6A7F3BC14BE1}"/>
          </ac:spMkLst>
        </pc:spChg>
        <pc:spChg chg="mod">
          <ac:chgData name="Hise, Kelley B. (CDC/NCEZID/DFWED/EDLB)" userId="fdb5d92b-f40c-46ae-94a1-9f3a85591873" providerId="ADAL" clId="{BE0633A8-8026-4609-9CF0-43CB31C7A808}" dt="2024-10-14T00:13:55.542" v="1245" actId="20577"/>
          <ac:spMkLst>
            <pc:docMk/>
            <pc:sldMk cId="2626230128" sldId="328"/>
            <ac:spMk id="3" creationId="{A354A4BE-0120-59A6-00E6-A137FDDCA1DF}"/>
          </ac:spMkLst>
        </pc:spChg>
        <pc:spChg chg="del">
          <ac:chgData name="Hise, Kelley B. (CDC/NCEZID/DFWED/EDLB)" userId="fdb5d92b-f40c-46ae-94a1-9f3a85591873" providerId="ADAL" clId="{BE0633A8-8026-4609-9CF0-43CB31C7A808}" dt="2024-10-14T00:18:35.344" v="1371" actId="478"/>
          <ac:spMkLst>
            <pc:docMk/>
            <pc:sldMk cId="2626230128" sldId="328"/>
            <ac:spMk id="6" creationId="{878137C1-2536-95FA-5D3A-E51552F7B17F}"/>
          </ac:spMkLst>
        </pc:spChg>
        <pc:picChg chg="del">
          <ac:chgData name="Hise, Kelley B. (CDC/NCEZID/DFWED/EDLB)" userId="fdb5d92b-f40c-46ae-94a1-9f3a85591873" providerId="ADAL" clId="{BE0633A8-8026-4609-9CF0-43CB31C7A808}" dt="2024-10-14T00:18:32.152" v="1370" actId="478"/>
          <ac:picMkLst>
            <pc:docMk/>
            <pc:sldMk cId="2626230128" sldId="328"/>
            <ac:picMk id="5" creationId="{081CC27E-8BE5-D82B-8845-D5B73BB31238}"/>
          </ac:picMkLst>
        </pc:picChg>
        <pc:picChg chg="add mod">
          <ac:chgData name="Hise, Kelley B. (CDC/NCEZID/DFWED/EDLB)" userId="fdb5d92b-f40c-46ae-94a1-9f3a85591873" providerId="ADAL" clId="{BE0633A8-8026-4609-9CF0-43CB31C7A808}" dt="2024-10-14T00:19:06.453" v="1375" actId="14100"/>
          <ac:picMkLst>
            <pc:docMk/>
            <pc:sldMk cId="2626230128" sldId="328"/>
            <ac:picMk id="7" creationId="{33C7C8AC-5009-117A-EF20-9A36E4A4155E}"/>
          </ac:picMkLst>
        </pc:picChg>
      </pc:sldChg>
      <pc:sldChg chg="addSp modSp new del mod">
        <pc:chgData name="Hise, Kelley B. (CDC/NCEZID/DFWED/EDLB)" userId="fdb5d92b-f40c-46ae-94a1-9f3a85591873" providerId="ADAL" clId="{BE0633A8-8026-4609-9CF0-43CB31C7A808}" dt="2024-10-14T17:39:04.168" v="2946" actId="47"/>
        <pc:sldMkLst>
          <pc:docMk/>
          <pc:sldMk cId="4106776423" sldId="329"/>
        </pc:sldMkLst>
        <pc:spChg chg="mod">
          <ac:chgData name="Hise, Kelley B. (CDC/NCEZID/DFWED/EDLB)" userId="fdb5d92b-f40c-46ae-94a1-9f3a85591873" providerId="ADAL" clId="{BE0633A8-8026-4609-9CF0-43CB31C7A808}" dt="2024-10-14T16:33:14.508" v="1659" actId="20577"/>
          <ac:spMkLst>
            <pc:docMk/>
            <pc:sldMk cId="4106776423" sldId="329"/>
            <ac:spMk id="2" creationId="{18D3F45E-E454-0380-5C82-8A7ECC156936}"/>
          </ac:spMkLst>
        </pc:spChg>
        <pc:spChg chg="mod">
          <ac:chgData name="Hise, Kelley B. (CDC/NCEZID/DFWED/EDLB)" userId="fdb5d92b-f40c-46ae-94a1-9f3a85591873" providerId="ADAL" clId="{BE0633A8-8026-4609-9CF0-43CB31C7A808}" dt="2024-10-14T16:37:04.194" v="1753" actId="6549"/>
          <ac:spMkLst>
            <pc:docMk/>
            <pc:sldMk cId="4106776423" sldId="329"/>
            <ac:spMk id="3" creationId="{9E050546-3830-6C86-E27D-FE35B9504E71}"/>
          </ac:spMkLst>
        </pc:spChg>
        <pc:spChg chg="add mod">
          <ac:chgData name="Hise, Kelley B. (CDC/NCEZID/DFWED/EDLB)" userId="fdb5d92b-f40c-46ae-94a1-9f3a85591873" providerId="ADAL" clId="{BE0633A8-8026-4609-9CF0-43CB31C7A808}" dt="2024-10-14T16:34:39.141" v="1679" actId="1076"/>
          <ac:spMkLst>
            <pc:docMk/>
            <pc:sldMk cId="4106776423" sldId="329"/>
            <ac:spMk id="11" creationId="{6D36E6B8-E6AD-694F-13EB-CC7BECDF04EA}"/>
          </ac:spMkLst>
        </pc:spChg>
        <pc:spChg chg="add mod">
          <ac:chgData name="Hise, Kelley B. (CDC/NCEZID/DFWED/EDLB)" userId="fdb5d92b-f40c-46ae-94a1-9f3a85591873" providerId="ADAL" clId="{BE0633A8-8026-4609-9CF0-43CB31C7A808}" dt="2024-10-14T16:35:21.943" v="1694" actId="20577"/>
          <ac:spMkLst>
            <pc:docMk/>
            <pc:sldMk cId="4106776423" sldId="329"/>
            <ac:spMk id="12" creationId="{9CC07AC6-34E3-ADED-3368-8B625294A97B}"/>
          </ac:spMkLst>
        </pc:spChg>
        <pc:spChg chg="add mod">
          <ac:chgData name="Hise, Kelley B. (CDC/NCEZID/DFWED/EDLB)" userId="fdb5d92b-f40c-46ae-94a1-9f3a85591873" providerId="ADAL" clId="{BE0633A8-8026-4609-9CF0-43CB31C7A808}" dt="2024-10-14T16:35:38.645" v="1701" actId="20577"/>
          <ac:spMkLst>
            <pc:docMk/>
            <pc:sldMk cId="4106776423" sldId="329"/>
            <ac:spMk id="16" creationId="{97041AF9-785D-852B-6C87-A2D819D7D7C4}"/>
          </ac:spMkLst>
        </pc:spChg>
        <pc:cxnChg chg="add mod">
          <ac:chgData name="Hise, Kelley B. (CDC/NCEZID/DFWED/EDLB)" userId="fdb5d92b-f40c-46ae-94a1-9f3a85591873" providerId="ADAL" clId="{BE0633A8-8026-4609-9CF0-43CB31C7A808}" dt="2024-10-14T16:35:01.129" v="1684" actId="14100"/>
          <ac:cxnSpMkLst>
            <pc:docMk/>
            <pc:sldMk cId="4106776423" sldId="329"/>
            <ac:cxnSpMk id="5" creationId="{90DF096A-B6CD-2D40-C830-247B3A7C88B3}"/>
          </ac:cxnSpMkLst>
        </pc:cxnChg>
        <pc:cxnChg chg="add mod">
          <ac:chgData name="Hise, Kelley B. (CDC/NCEZID/DFWED/EDLB)" userId="fdb5d92b-f40c-46ae-94a1-9f3a85591873" providerId="ADAL" clId="{BE0633A8-8026-4609-9CF0-43CB31C7A808}" dt="2024-10-14T16:35:16.718" v="1689" actId="1076"/>
          <ac:cxnSpMkLst>
            <pc:docMk/>
            <pc:sldMk cId="4106776423" sldId="329"/>
            <ac:cxnSpMk id="6" creationId="{E3B31A3A-6A1A-74BE-43AB-B69CA1732E30}"/>
          </ac:cxnSpMkLst>
        </pc:cxnChg>
        <pc:cxnChg chg="add mod">
          <ac:chgData name="Hise, Kelley B. (CDC/NCEZID/DFWED/EDLB)" userId="fdb5d92b-f40c-46ae-94a1-9f3a85591873" providerId="ADAL" clId="{BE0633A8-8026-4609-9CF0-43CB31C7A808}" dt="2024-10-14T16:34:13.719" v="1671" actId="1076"/>
          <ac:cxnSpMkLst>
            <pc:docMk/>
            <pc:sldMk cId="4106776423" sldId="329"/>
            <ac:cxnSpMk id="7" creationId="{16A03E70-49D7-123C-84B8-851DE2E00007}"/>
          </ac:cxnSpMkLst>
        </pc:cxnChg>
        <pc:cxnChg chg="add mod">
          <ac:chgData name="Hise, Kelley B. (CDC/NCEZID/DFWED/EDLB)" userId="fdb5d92b-f40c-46ae-94a1-9f3a85591873" providerId="ADAL" clId="{BE0633A8-8026-4609-9CF0-43CB31C7A808}" dt="2024-10-14T16:34:01.267" v="1667" actId="1076"/>
          <ac:cxnSpMkLst>
            <pc:docMk/>
            <pc:sldMk cId="4106776423" sldId="329"/>
            <ac:cxnSpMk id="8" creationId="{B9196AC0-EF73-5AE9-7A05-883D474332A0}"/>
          </ac:cxnSpMkLst>
        </pc:cxnChg>
      </pc:sldChg>
      <pc:sldChg chg="addSp delSp modSp new del mod">
        <pc:chgData name="Hise, Kelley B. (CDC/NCEZID/DFWED/EDLB)" userId="fdb5d92b-f40c-46ae-94a1-9f3a85591873" providerId="ADAL" clId="{BE0633A8-8026-4609-9CF0-43CB31C7A808}" dt="2024-10-14T18:13:48.913" v="3501" actId="47"/>
        <pc:sldMkLst>
          <pc:docMk/>
          <pc:sldMk cId="2547552017" sldId="330"/>
        </pc:sldMkLst>
        <pc:spChg chg="del">
          <ac:chgData name="Hise, Kelley B. (CDC/NCEZID/DFWED/EDLB)" userId="fdb5d92b-f40c-46ae-94a1-9f3a85591873" providerId="ADAL" clId="{BE0633A8-8026-4609-9CF0-43CB31C7A808}" dt="2024-10-14T17:06:28.534" v="1802"/>
          <ac:spMkLst>
            <pc:docMk/>
            <pc:sldMk cId="2547552017" sldId="330"/>
            <ac:spMk id="3" creationId="{16048550-D8D5-232E-9F72-5926E600F26B}"/>
          </ac:spMkLst>
        </pc:spChg>
        <pc:spChg chg="add mod">
          <ac:chgData name="Hise, Kelley B. (CDC/NCEZID/DFWED/EDLB)" userId="fdb5d92b-f40c-46ae-94a1-9f3a85591873" providerId="ADAL" clId="{BE0633A8-8026-4609-9CF0-43CB31C7A808}" dt="2024-10-14T17:08:11.269" v="1869" actId="207"/>
          <ac:spMkLst>
            <pc:docMk/>
            <pc:sldMk cId="2547552017" sldId="330"/>
            <ac:spMk id="6" creationId="{A13F483A-3CBA-7C69-24C4-A9F794BEBC58}"/>
          </ac:spMkLst>
        </pc:spChg>
        <pc:spChg chg="add mod">
          <ac:chgData name="Hise, Kelley B. (CDC/NCEZID/DFWED/EDLB)" userId="fdb5d92b-f40c-46ae-94a1-9f3a85591873" providerId="ADAL" clId="{BE0633A8-8026-4609-9CF0-43CB31C7A808}" dt="2024-10-14T17:09:40.276" v="1920" actId="1076"/>
          <ac:spMkLst>
            <pc:docMk/>
            <pc:sldMk cId="2547552017" sldId="330"/>
            <ac:spMk id="7" creationId="{B609086E-544E-033B-D13F-493DE404A511}"/>
          </ac:spMkLst>
        </pc:spChg>
        <pc:spChg chg="add mod">
          <ac:chgData name="Hise, Kelley B. (CDC/NCEZID/DFWED/EDLB)" userId="fdb5d92b-f40c-46ae-94a1-9f3a85591873" providerId="ADAL" clId="{BE0633A8-8026-4609-9CF0-43CB31C7A808}" dt="2024-10-14T17:08:50.638" v="1894" actId="1038"/>
          <ac:spMkLst>
            <pc:docMk/>
            <pc:sldMk cId="2547552017" sldId="330"/>
            <ac:spMk id="8" creationId="{4535253E-3382-A256-D65C-40723F2F927A}"/>
          </ac:spMkLst>
        </pc:spChg>
        <pc:picChg chg="add mod">
          <ac:chgData name="Hise, Kelley B. (CDC/NCEZID/DFWED/EDLB)" userId="fdb5d92b-f40c-46ae-94a1-9f3a85591873" providerId="ADAL" clId="{BE0633A8-8026-4609-9CF0-43CB31C7A808}" dt="2024-10-14T17:06:32.486" v="1805" actId="962"/>
          <ac:picMkLst>
            <pc:docMk/>
            <pc:sldMk cId="2547552017" sldId="330"/>
            <ac:picMk id="5" creationId="{913A0DFA-F3B7-C99A-F55E-A3D4E80B1107}"/>
          </ac:picMkLst>
        </pc:picChg>
      </pc:sldChg>
      <pc:sldChg chg="addSp modSp new mod modClrScheme chgLayout">
        <pc:chgData name="Hise, Kelley B. (CDC/NCEZID/DFWED/EDLB)" userId="fdb5d92b-f40c-46ae-94a1-9f3a85591873" providerId="ADAL" clId="{BE0633A8-8026-4609-9CF0-43CB31C7A808}" dt="2024-10-14T18:37:22.194" v="4099" actId="1037"/>
        <pc:sldMkLst>
          <pc:docMk/>
          <pc:sldMk cId="3104095018" sldId="331"/>
        </pc:sldMkLst>
        <pc:spChg chg="mod ord">
          <ac:chgData name="Hise, Kelley B. (CDC/NCEZID/DFWED/EDLB)" userId="fdb5d92b-f40c-46ae-94a1-9f3a85591873" providerId="ADAL" clId="{BE0633A8-8026-4609-9CF0-43CB31C7A808}" dt="2024-10-14T18:37:22.194" v="4099" actId="1037"/>
          <ac:spMkLst>
            <pc:docMk/>
            <pc:sldMk cId="3104095018" sldId="331"/>
            <ac:spMk id="2" creationId="{661994ED-38FF-1340-DA1C-E2C10345CB9D}"/>
          </ac:spMkLst>
        </pc:spChg>
        <pc:spChg chg="mod">
          <ac:chgData name="Hise, Kelley B. (CDC/NCEZID/DFWED/EDLB)" userId="fdb5d92b-f40c-46ae-94a1-9f3a85591873" providerId="ADAL" clId="{BE0633A8-8026-4609-9CF0-43CB31C7A808}" dt="2024-10-14T17:36:56.599" v="2887" actId="26606"/>
          <ac:spMkLst>
            <pc:docMk/>
            <pc:sldMk cId="3104095018" sldId="331"/>
            <ac:spMk id="3" creationId="{03C5F44C-037F-6103-3B83-124244C3368D}"/>
          </ac:spMkLst>
        </pc:spChg>
        <pc:picChg chg="add mod">
          <ac:chgData name="Hise, Kelley B. (CDC/NCEZID/DFWED/EDLB)" userId="fdb5d92b-f40c-46ae-94a1-9f3a85591873" providerId="ADAL" clId="{BE0633A8-8026-4609-9CF0-43CB31C7A808}" dt="2024-10-14T17:37:36.527" v="2917" actId="1035"/>
          <ac:picMkLst>
            <pc:docMk/>
            <pc:sldMk cId="3104095018" sldId="331"/>
            <ac:picMk id="5" creationId="{3C169495-5E3A-CD37-5FAA-6640237C337D}"/>
          </ac:picMkLst>
        </pc:picChg>
      </pc:sldChg>
      <pc:sldChg chg="modSp new mod">
        <pc:chgData name="Hise, Kelley B. (CDC/NCEZID/DFWED/EDLB)" userId="fdb5d92b-f40c-46ae-94a1-9f3a85591873" providerId="ADAL" clId="{BE0633A8-8026-4609-9CF0-43CB31C7A808}" dt="2024-10-14T18:21:14.982" v="3545" actId="20578"/>
        <pc:sldMkLst>
          <pc:docMk/>
          <pc:sldMk cId="4089879395" sldId="332"/>
        </pc:sldMkLst>
        <pc:spChg chg="mod">
          <ac:chgData name="Hise, Kelley B. (CDC/NCEZID/DFWED/EDLB)" userId="fdb5d92b-f40c-46ae-94a1-9f3a85591873" providerId="ADAL" clId="{BE0633A8-8026-4609-9CF0-43CB31C7A808}" dt="2024-10-14T18:21:14.982" v="3545" actId="20578"/>
          <ac:spMkLst>
            <pc:docMk/>
            <pc:sldMk cId="4089879395" sldId="332"/>
            <ac:spMk id="2" creationId="{72BB1AA9-2534-0390-E2E9-A941D04BE4EB}"/>
          </ac:spMkLst>
        </pc:spChg>
        <pc:spChg chg="mod">
          <ac:chgData name="Hise, Kelley B. (CDC/NCEZID/DFWED/EDLB)" userId="fdb5d92b-f40c-46ae-94a1-9f3a85591873" providerId="ADAL" clId="{BE0633A8-8026-4609-9CF0-43CB31C7A808}" dt="2024-10-14T18:06:34.769" v="3313" actId="20577"/>
          <ac:spMkLst>
            <pc:docMk/>
            <pc:sldMk cId="4089879395" sldId="332"/>
            <ac:spMk id="3" creationId="{AE7F0F88-5F6D-D057-CA47-7796612EC864}"/>
          </ac:spMkLst>
        </pc:spChg>
      </pc:sldChg>
      <pc:sldChg chg="addSp delSp modSp new add del mod modClrScheme chgLayout">
        <pc:chgData name="Hise, Kelley B. (CDC/NCEZID/DFWED/EDLB)" userId="fdb5d92b-f40c-46ae-94a1-9f3a85591873" providerId="ADAL" clId="{BE0633A8-8026-4609-9CF0-43CB31C7A808}" dt="2024-10-14T18:40:15.893" v="4216" actId="1036"/>
        <pc:sldMkLst>
          <pc:docMk/>
          <pc:sldMk cId="3561402461" sldId="333"/>
        </pc:sldMkLst>
        <pc:spChg chg="mod ord">
          <ac:chgData name="Hise, Kelley B. (CDC/NCEZID/DFWED/EDLB)" userId="fdb5d92b-f40c-46ae-94a1-9f3a85591873" providerId="ADAL" clId="{BE0633A8-8026-4609-9CF0-43CB31C7A808}" dt="2024-10-14T18:39:20.051" v="4135" actId="27636"/>
          <ac:spMkLst>
            <pc:docMk/>
            <pc:sldMk cId="3561402461" sldId="333"/>
            <ac:spMk id="2" creationId="{D7F0D29A-34FD-F2B7-2E1F-A2C76D032DC5}"/>
          </ac:spMkLst>
        </pc:spChg>
        <pc:spChg chg="mod">
          <ac:chgData name="Hise, Kelley B. (CDC/NCEZID/DFWED/EDLB)" userId="fdb5d92b-f40c-46ae-94a1-9f3a85591873" providerId="ADAL" clId="{BE0633A8-8026-4609-9CF0-43CB31C7A808}" dt="2024-10-14T18:05:10.558" v="3261" actId="26606"/>
          <ac:spMkLst>
            <pc:docMk/>
            <pc:sldMk cId="3561402461" sldId="333"/>
            <ac:spMk id="3" creationId="{7CDC3403-3EFC-BAFC-0948-4E4B20FAB058}"/>
          </ac:spMkLst>
        </pc:spChg>
        <pc:spChg chg="add mod">
          <ac:chgData name="Hise, Kelley B. (CDC/NCEZID/DFWED/EDLB)" userId="fdb5d92b-f40c-46ae-94a1-9f3a85591873" providerId="ADAL" clId="{BE0633A8-8026-4609-9CF0-43CB31C7A808}" dt="2024-10-14T18:13:18.356" v="3498" actId="20577"/>
          <ac:spMkLst>
            <pc:docMk/>
            <pc:sldMk cId="3561402461" sldId="333"/>
            <ac:spMk id="5" creationId="{AAAE5484-29A7-747B-A8C9-4562AB412EDA}"/>
          </ac:spMkLst>
        </pc:spChg>
        <pc:spChg chg="add mod">
          <ac:chgData name="Hise, Kelley B. (CDC/NCEZID/DFWED/EDLB)" userId="fdb5d92b-f40c-46ae-94a1-9f3a85591873" providerId="ADAL" clId="{BE0633A8-8026-4609-9CF0-43CB31C7A808}" dt="2024-10-14T18:40:15.893" v="4216" actId="1036"/>
          <ac:spMkLst>
            <pc:docMk/>
            <pc:sldMk cId="3561402461" sldId="333"/>
            <ac:spMk id="6" creationId="{0B040310-22F7-5B86-07D8-0EA9E56C19E4}"/>
          </ac:spMkLst>
        </pc:spChg>
        <pc:spChg chg="add del mod">
          <ac:chgData name="Hise, Kelley B. (CDC/NCEZID/DFWED/EDLB)" userId="fdb5d92b-f40c-46ae-94a1-9f3a85591873" providerId="ADAL" clId="{BE0633A8-8026-4609-9CF0-43CB31C7A808}" dt="2024-10-14T18:05:01.305" v="3255" actId="26606"/>
          <ac:spMkLst>
            <pc:docMk/>
            <pc:sldMk cId="3561402461" sldId="333"/>
            <ac:spMk id="9" creationId="{031BF537-9687-5C44-E9C9-571ED8A25478}"/>
          </ac:spMkLst>
        </pc:spChg>
        <pc:picChg chg="add mod">
          <ac:chgData name="Hise, Kelley B. (CDC/NCEZID/DFWED/EDLB)" userId="fdb5d92b-f40c-46ae-94a1-9f3a85591873" providerId="ADAL" clId="{BE0633A8-8026-4609-9CF0-43CB31C7A808}" dt="2024-10-14T18:40:09.892" v="4196" actId="1036"/>
          <ac:picMkLst>
            <pc:docMk/>
            <pc:sldMk cId="3561402461" sldId="333"/>
            <ac:picMk id="4" creationId="{5E93E35F-0D0D-66C9-BF01-E7C7E5A9E5F8}"/>
          </ac:picMkLst>
        </pc:picChg>
      </pc:sldChg>
      <pc:sldChg chg="add">
        <pc:chgData name="Hise, Kelley B. (CDC/NCEZID/DFWED/EDLB)" userId="fdb5d92b-f40c-46ae-94a1-9f3a85591873" providerId="ADAL" clId="{BE0633A8-8026-4609-9CF0-43CB31C7A808}" dt="2024-10-14T18:14:12.372" v="3509"/>
        <pc:sldMkLst>
          <pc:docMk/>
          <pc:sldMk cId="1087865023" sldId="334"/>
        </pc:sldMkLst>
      </pc:sldChg>
      <pc:sldChg chg="addSp delSp modSp new mod modClrScheme chgLayout">
        <pc:chgData name="Hise, Kelley B. (CDC/NCEZID/DFWED/EDLB)" userId="fdb5d92b-f40c-46ae-94a1-9f3a85591873" providerId="ADAL" clId="{BE0633A8-8026-4609-9CF0-43CB31C7A808}" dt="2024-10-14T18:31:40.876" v="4090" actId="1076"/>
        <pc:sldMkLst>
          <pc:docMk/>
          <pc:sldMk cId="1705158445" sldId="335"/>
        </pc:sldMkLst>
        <pc:spChg chg="mod ord">
          <ac:chgData name="Hise, Kelley B. (CDC/NCEZID/DFWED/EDLB)" userId="fdb5d92b-f40c-46ae-94a1-9f3a85591873" providerId="ADAL" clId="{BE0633A8-8026-4609-9CF0-43CB31C7A808}" dt="2024-10-14T18:25:23.818" v="3938" actId="20577"/>
          <ac:spMkLst>
            <pc:docMk/>
            <pc:sldMk cId="1705158445" sldId="335"/>
            <ac:spMk id="2" creationId="{C9EB6C03-EB20-09F2-2F64-CD964CA97F21}"/>
          </ac:spMkLst>
        </pc:spChg>
        <pc:spChg chg="del mod ord">
          <ac:chgData name="Hise, Kelley B. (CDC/NCEZID/DFWED/EDLB)" userId="fdb5d92b-f40c-46ae-94a1-9f3a85591873" providerId="ADAL" clId="{BE0633A8-8026-4609-9CF0-43CB31C7A808}" dt="2024-10-14T18:24:13.274" v="3874" actId="700"/>
          <ac:spMkLst>
            <pc:docMk/>
            <pc:sldMk cId="1705158445" sldId="335"/>
            <ac:spMk id="3" creationId="{799E45A6-1938-F09A-89FB-DEDBDF2ECB75}"/>
          </ac:spMkLst>
        </pc:spChg>
        <pc:spChg chg="add mod ord">
          <ac:chgData name="Hise, Kelley B. (CDC/NCEZID/DFWED/EDLB)" userId="fdb5d92b-f40c-46ae-94a1-9f3a85591873" providerId="ADAL" clId="{BE0633A8-8026-4609-9CF0-43CB31C7A808}" dt="2024-10-14T18:25:29.829" v="3948" actId="20577"/>
          <ac:spMkLst>
            <pc:docMk/>
            <pc:sldMk cId="1705158445" sldId="335"/>
            <ac:spMk id="4" creationId="{A9A81A98-F801-1045-0ABD-568D77581740}"/>
          </ac:spMkLst>
        </pc:spChg>
        <pc:spChg chg="add mod ord">
          <ac:chgData name="Hise, Kelley B. (CDC/NCEZID/DFWED/EDLB)" userId="fdb5d92b-f40c-46ae-94a1-9f3a85591873" providerId="ADAL" clId="{BE0633A8-8026-4609-9CF0-43CB31C7A808}" dt="2024-10-14T18:31:16.519" v="4088" actId="14100"/>
          <ac:spMkLst>
            <pc:docMk/>
            <pc:sldMk cId="1705158445" sldId="335"/>
            <ac:spMk id="5" creationId="{D2735F5E-F857-6CAC-3676-309E4F62EA1A}"/>
          </ac:spMkLst>
        </pc:spChg>
        <pc:picChg chg="add mod">
          <ac:chgData name="Hise, Kelley B. (CDC/NCEZID/DFWED/EDLB)" userId="fdb5d92b-f40c-46ae-94a1-9f3a85591873" providerId="ADAL" clId="{BE0633A8-8026-4609-9CF0-43CB31C7A808}" dt="2024-10-14T18:31:40.876" v="4090" actId="1076"/>
          <ac:picMkLst>
            <pc:docMk/>
            <pc:sldMk cId="1705158445" sldId="335"/>
            <ac:picMk id="7" creationId="{1353652E-9268-3883-1A40-A3525CAAF83D}"/>
          </ac:picMkLst>
        </pc:picChg>
      </pc:sldChg>
      <pc:sldMasterChg chg="delSldLayout">
        <pc:chgData name="Hise, Kelley B. (CDC/NCEZID/DFWED/EDLB)" userId="fdb5d92b-f40c-46ae-94a1-9f3a85591873" providerId="ADAL" clId="{BE0633A8-8026-4609-9CF0-43CB31C7A808}" dt="2024-10-14T18:13:56.537" v="3508" actId="47"/>
        <pc:sldMasterMkLst>
          <pc:docMk/>
          <pc:sldMasterMk cId="2969961348" sldId="2147483808"/>
        </pc:sldMasterMkLst>
        <pc:sldLayoutChg chg="del">
          <pc:chgData name="Hise, Kelley B. (CDC/NCEZID/DFWED/EDLB)" userId="fdb5d92b-f40c-46ae-94a1-9f3a85591873" providerId="ADAL" clId="{BE0633A8-8026-4609-9CF0-43CB31C7A808}" dt="2024-10-14T18:13:56.537" v="3508" actId="47"/>
          <pc:sldLayoutMkLst>
            <pc:docMk/>
            <pc:sldMasterMk cId="2969961348" sldId="2147483808"/>
            <pc:sldLayoutMk cId="502853613" sldId="2147483849"/>
          </pc:sldLayoutMkLst>
        </pc:sldLayoutChg>
        <pc:sldLayoutChg chg="del">
          <pc:chgData name="Hise, Kelley B. (CDC/NCEZID/DFWED/EDLB)" userId="fdb5d92b-f40c-46ae-94a1-9f3a85591873" providerId="ADAL" clId="{BE0633A8-8026-4609-9CF0-43CB31C7A808}" dt="2024-10-14T18:13:50.376" v="3502" actId="47"/>
          <pc:sldLayoutMkLst>
            <pc:docMk/>
            <pc:sldMasterMk cId="2969961348" sldId="2147483808"/>
            <pc:sldLayoutMk cId="2771369736" sldId="214748387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9D4F3-1CB6-4E57-BC6A-8FDD6DF1AC39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2C7E1-5E17-4B76-93F9-C135FF019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25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C03299-4BB1-4AD2-828F-715F084383AD}" type="datetimeFigureOut">
              <a:rPr lang="en-US"/>
              <a:pPr>
                <a:defRPr/>
              </a:pPr>
              <a:t>10/13/2024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B38CAEC-4554-485B-9189-C45C7447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83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9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DC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s of the U.S. Department of Health and Human Services and the Centers for Disease control and Prevention" title="logos">
            <a:extLst>
              <a:ext uri="{FF2B5EF4-FFF2-40B4-BE49-F238E27FC236}">
                <a16:creationId xmlns:a16="http://schemas.microsoft.com/office/drawing/2014/main" id="{767F10CA-4156-8EE6-1E83-54E5150FE5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87868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026675"/>
            <a:ext cx="8229600" cy="866834"/>
          </a:xfrm>
          <a:prstGeom prst="rect">
            <a:avLst/>
          </a:prstGeom>
        </p:spPr>
        <p:txBody>
          <a:bodyPr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3429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rgbClr val="1D1D1D"/>
                </a:solidFill>
                <a:effectLst/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2959514"/>
            <a:ext cx="6400800" cy="97155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000"/>
              </a:lnSpc>
              <a:buNone/>
              <a:defRPr sz="1800" baseline="0">
                <a:solidFill>
                  <a:srgbClr val="1D1D1D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457200" y="153437"/>
            <a:ext cx="6903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</a:rPr>
              <a:t>Centers for Disease Control and Prevention</a:t>
            </a:r>
          </a:p>
          <a:p>
            <a:r>
              <a:rPr lang="en-US" b="0" dirty="0">
                <a:solidFill>
                  <a:schemeClr val="bg2"/>
                </a:solidFill>
                <a:latin typeface="Calibri" panose="020F0502020204030204" pitchFamily="34" charset="0"/>
              </a:rPr>
              <a:t>National Center for Emerging and Zoonotic Infectious Diseases</a:t>
            </a:r>
          </a:p>
        </p:txBody>
      </p:sp>
    </p:spTree>
    <p:extLst>
      <p:ext uri="{BB962C8B-B14F-4D97-AF65-F5344CB8AC3E}">
        <p14:creationId xmlns:p14="http://schemas.microsoft.com/office/powerpoint/2010/main" val="385701434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E254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350323"/>
            <a:ext cx="8294913" cy="871538"/>
          </a:xfrm>
          <a:prstGeom prst="rect">
            <a:avLst/>
          </a:prstGeom>
        </p:spPr>
        <p:txBody>
          <a:bodyPr anchor="b"/>
          <a:lstStyle>
            <a:lvl1pPr algn="l">
              <a:defRPr sz="36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457201" y="4425696"/>
            <a:ext cx="7772400" cy="426244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200"/>
              </a:lnSpc>
              <a:buNone/>
              <a:defRPr sz="2000" baseline="0">
                <a:solidFill>
                  <a:schemeClr val="bg2"/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06797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57200" y="1368213"/>
            <a:ext cx="8229600" cy="3132350"/>
          </a:xfrm>
        </p:spPr>
        <p:txBody>
          <a:bodyPr/>
          <a:lstStyle>
            <a:lvl1pPr marL="342900" indent="-342900">
              <a:lnSpc>
                <a:spcPts val="2200"/>
              </a:lnSpc>
              <a:buClr>
                <a:srgbClr val="E25423"/>
              </a:buClr>
              <a:buFont typeface="Arial" panose="020B0604020202020204" pitchFamily="34" charset="0"/>
              <a:buChar char="•"/>
              <a:defRPr sz="2000" b="0">
                <a:solidFill>
                  <a:srgbClr val="1D1D1D"/>
                </a:solidFill>
              </a:defRPr>
            </a:lvl1pPr>
            <a:lvl2pPr>
              <a:lnSpc>
                <a:spcPts val="2000"/>
              </a:lnSpc>
              <a:buClr>
                <a:srgbClr val="E25423"/>
              </a:buClr>
              <a:defRPr sz="2000">
                <a:solidFill>
                  <a:srgbClr val="1D1D1D"/>
                </a:solidFill>
              </a:defRPr>
            </a:lvl2pPr>
            <a:lvl3pPr>
              <a:lnSpc>
                <a:spcPts val="2000"/>
              </a:lnSpc>
              <a:buClr>
                <a:srgbClr val="5A5A5A"/>
              </a:buClr>
              <a:defRPr sz="2000">
                <a:solidFill>
                  <a:srgbClr val="1D1D1D"/>
                </a:solidFill>
              </a:defRPr>
            </a:lvl3pPr>
            <a:lvl4pPr>
              <a:defRPr sz="2000">
                <a:solidFill>
                  <a:srgbClr val="1D1D1D"/>
                </a:solidFill>
              </a:defRPr>
            </a:lvl4pPr>
            <a:lvl5pPr>
              <a:defRPr sz="2000">
                <a:solidFill>
                  <a:srgbClr val="1D1D1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7F2F02-184C-4505-8466-02885693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8931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E7F2F02-184C-4505-8466-02885693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Content Placeholder 18">
            <a:extLst>
              <a:ext uri="{FF2B5EF4-FFF2-40B4-BE49-F238E27FC236}">
                <a16:creationId xmlns:a16="http://schemas.microsoft.com/office/drawing/2014/main" id="{2B740530-9FB4-416D-81D1-709E137960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68213"/>
            <a:ext cx="8229600" cy="3132350"/>
          </a:xfrm>
        </p:spPr>
        <p:txBody>
          <a:bodyPr/>
          <a:lstStyle>
            <a:lvl1pPr marL="282575" indent="-282575">
              <a:spcAft>
                <a:spcPts val="600"/>
              </a:spcAft>
              <a:buFont typeface="Arial" panose="020B0604020202020204" pitchFamily="34" charset="0"/>
              <a:buChar char="•"/>
              <a:defRPr sz="2000" b="0">
                <a:solidFill>
                  <a:srgbClr val="000000"/>
                </a:solidFill>
              </a:defRPr>
            </a:lvl1pPr>
            <a:lvl2pPr marL="573088" indent="-231775">
              <a:spcBef>
                <a:spcPts val="0"/>
              </a:spcBef>
              <a:spcAft>
                <a:spcPts val="600"/>
              </a:spcAft>
              <a:buClr>
                <a:srgbClr val="E25423"/>
              </a:buClr>
              <a:buFont typeface="Arial" panose="020B0604020202020204" pitchFamily="34" charset="0"/>
              <a:buChar char="‒"/>
              <a:defRPr sz="2000"/>
            </a:lvl2pPr>
            <a:lvl3pPr marL="623888" indent="-333375">
              <a:spcBef>
                <a:spcPts val="600"/>
              </a:spcBef>
              <a:spcAft>
                <a:spcPts val="600"/>
              </a:spcAft>
              <a:buClr>
                <a:srgbClr val="692145"/>
              </a:buClr>
              <a:defRPr sz="2400"/>
            </a:lvl3pPr>
            <a:lvl4pPr marL="914400" indent="-231775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4pPr>
            <a:lvl5pPr marL="1255713" indent="-225425">
              <a:spcBef>
                <a:spcPts val="0"/>
              </a:spcBef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–"/>
              <a:defRPr/>
            </a:lvl5pPr>
            <a:lvl6pPr marL="1603375" indent="-231775"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»"/>
              <a:defRPr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44250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BFD30-ED28-4470-96F2-C90951794F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358900"/>
            <a:ext cx="3889375" cy="33162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Arial" panose="020B0604020202020204" pitchFamily="34" charset="0"/>
              <a:buChar char="•"/>
              <a:defRPr sz="2000" b="1">
                <a:solidFill>
                  <a:srgbClr val="1D1D1D"/>
                </a:solidFill>
              </a:defRPr>
            </a:lvl1pPr>
            <a:lvl2pPr marL="742950" indent="-285750">
              <a:buClr>
                <a:srgbClr val="E25423"/>
              </a:buClr>
              <a:buFont typeface="Calibri" panose="020F0502020204030204" pitchFamily="34" charset="0"/>
              <a:buChar char="⁻"/>
              <a:defRPr sz="1800">
                <a:solidFill>
                  <a:srgbClr val="1D1D1D"/>
                </a:solidFill>
              </a:defRPr>
            </a:lvl2pPr>
            <a:lvl3pPr>
              <a:defRPr sz="1600">
                <a:solidFill>
                  <a:srgbClr val="1D1D1D"/>
                </a:solidFill>
              </a:defRPr>
            </a:lvl3pPr>
            <a:lvl4pPr>
              <a:defRPr sz="1400">
                <a:solidFill>
                  <a:srgbClr val="1D1D1D"/>
                </a:solidFill>
              </a:defRPr>
            </a:lvl4pPr>
            <a:lvl5pPr>
              <a:defRPr sz="1400">
                <a:solidFill>
                  <a:srgbClr val="1D1D1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308A1BA-F127-444C-8EEB-78BB410C70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7425" y="1358900"/>
            <a:ext cx="3889375" cy="33162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Arial" panose="020B0604020202020204" pitchFamily="34" charset="0"/>
              <a:buChar char="•"/>
              <a:defRPr sz="2000" b="1">
                <a:solidFill>
                  <a:srgbClr val="1D1D1D"/>
                </a:solidFill>
              </a:defRPr>
            </a:lvl1pPr>
            <a:lvl2pPr marL="742950" indent="-285750">
              <a:buClr>
                <a:srgbClr val="E25423"/>
              </a:buClr>
              <a:buFont typeface="Calibri" panose="020F0502020204030204" pitchFamily="34" charset="0"/>
              <a:buChar char="⁻"/>
              <a:defRPr sz="1800">
                <a:solidFill>
                  <a:srgbClr val="1D1D1D"/>
                </a:solidFill>
              </a:defRPr>
            </a:lvl2pPr>
            <a:lvl3pPr>
              <a:defRPr sz="1600">
                <a:solidFill>
                  <a:srgbClr val="1D1D1D"/>
                </a:solidFill>
              </a:defRPr>
            </a:lvl3pPr>
            <a:lvl4pPr>
              <a:defRPr sz="1400">
                <a:solidFill>
                  <a:srgbClr val="1D1D1D"/>
                </a:solidFill>
              </a:defRPr>
            </a:lvl4pPr>
            <a:lvl5pPr>
              <a:defRPr sz="1400">
                <a:solidFill>
                  <a:srgbClr val="1D1D1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441372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3000"/>
              </a:lnSpc>
              <a:defRPr sz="2800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2959"/>
            <a:ext cx="9144000" cy="9054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BFD30-ED28-4470-96F2-C90951794F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358900"/>
            <a:ext cx="3889375" cy="3316288"/>
          </a:xfrm>
        </p:spPr>
        <p:txBody>
          <a:bodyPr/>
          <a:lstStyle>
            <a:lvl1pPr marL="342900" indent="-342900">
              <a:buClr>
                <a:srgbClr val="E25423"/>
              </a:buClr>
              <a:buFont typeface="Arial" panose="020B0604020202020204" pitchFamily="34" charset="0"/>
              <a:buChar char="•"/>
              <a:defRPr sz="2000" b="1">
                <a:solidFill>
                  <a:srgbClr val="1D1D1D"/>
                </a:solidFill>
              </a:defRPr>
            </a:lvl1pPr>
            <a:lvl2pPr marL="742950" indent="-285750">
              <a:buClr>
                <a:srgbClr val="E25423"/>
              </a:buClr>
              <a:buFont typeface="Calibri" panose="020F0502020204030204" pitchFamily="34" charset="0"/>
              <a:buChar char="⁻"/>
              <a:defRPr sz="1800">
                <a:solidFill>
                  <a:srgbClr val="1D1D1D"/>
                </a:solidFill>
              </a:defRPr>
            </a:lvl2pPr>
            <a:lvl3pPr>
              <a:defRPr sz="1600">
                <a:solidFill>
                  <a:srgbClr val="1D1D1D"/>
                </a:solidFill>
              </a:defRPr>
            </a:lvl3pPr>
            <a:lvl4pPr>
              <a:defRPr sz="1400">
                <a:solidFill>
                  <a:srgbClr val="1D1D1D"/>
                </a:solidFill>
              </a:defRPr>
            </a:lvl4pPr>
            <a:lvl5pPr>
              <a:defRPr sz="1400">
                <a:solidFill>
                  <a:srgbClr val="1D1D1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8">
            <a:extLst>
              <a:ext uri="{FF2B5EF4-FFF2-40B4-BE49-F238E27FC236}">
                <a16:creationId xmlns:a16="http://schemas.microsoft.com/office/drawing/2014/main" id="{C7C7B02A-16A0-4F02-8665-3ADC835153D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72000" y="1358900"/>
            <a:ext cx="4114800" cy="3316288"/>
          </a:xfrm>
        </p:spPr>
        <p:txBody>
          <a:bodyPr/>
          <a:lstStyle>
            <a:lvl1pPr>
              <a:spcAft>
                <a:spcPts val="1200"/>
              </a:spcAft>
              <a:buNone/>
              <a:defRPr sz="2000" b="1">
                <a:solidFill>
                  <a:srgbClr val="000000"/>
                </a:solidFill>
              </a:defRPr>
            </a:lvl1pPr>
            <a:lvl2pPr marL="290513" indent="-290513">
              <a:spcBef>
                <a:spcPts val="600"/>
              </a:spcBef>
              <a:spcAft>
                <a:spcPts val="600"/>
              </a:spcAft>
              <a:buClr>
                <a:srgbClr val="9B4E9E"/>
              </a:buClr>
              <a:buFont typeface="Wingdings" panose="05000000000000000000" pitchFamily="2" charset="2"/>
              <a:buChar char="§"/>
              <a:defRPr sz="2800"/>
            </a:lvl2pPr>
            <a:lvl3pPr marL="623888" indent="-333375">
              <a:spcBef>
                <a:spcPts val="600"/>
              </a:spcBef>
              <a:spcAft>
                <a:spcPts val="600"/>
              </a:spcAft>
              <a:buClr>
                <a:srgbClr val="692145"/>
              </a:buClr>
              <a:defRPr sz="2400"/>
            </a:lvl3pPr>
            <a:lvl4pPr marL="914400" indent="-231775">
              <a:spcBef>
                <a:spcPts val="600"/>
              </a:spcBef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Object</a:t>
            </a:r>
          </a:p>
        </p:txBody>
      </p:sp>
    </p:spTree>
    <p:extLst>
      <p:ext uri="{BB962C8B-B14F-4D97-AF65-F5344CB8AC3E}">
        <p14:creationId xmlns:p14="http://schemas.microsoft.com/office/powerpoint/2010/main" val="382709308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CD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3A17BC3-1F5B-28A0-7789-0DA0C7A50D7D}"/>
              </a:ext>
            </a:extLst>
          </p:cNvPr>
          <p:cNvGrpSpPr/>
          <p:nvPr userDrawn="1"/>
        </p:nvGrpSpPr>
        <p:grpSpPr>
          <a:xfrm>
            <a:off x="0" y="4274354"/>
            <a:ext cx="9144000" cy="869146"/>
            <a:chOff x="0" y="4274354"/>
            <a:chExt cx="9144000" cy="8691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31CF5A-461C-2AF2-2E63-53A651F732BA}"/>
                </a:ext>
              </a:extLst>
            </p:cNvPr>
            <p:cNvSpPr/>
            <p:nvPr userDrawn="1"/>
          </p:nvSpPr>
          <p:spPr>
            <a:xfrm>
              <a:off x="0" y="4274354"/>
              <a:ext cx="9144000" cy="869146"/>
            </a:xfrm>
            <a:prstGeom prst="rect">
              <a:avLst/>
            </a:prstGeom>
            <a:solidFill>
              <a:srgbClr val="0057B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12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8A96CBD-9BC4-3F48-F0A5-DB94DE1071B8}"/>
                </a:ext>
              </a:extLst>
            </p:cNvPr>
            <p:cNvGrpSpPr/>
            <p:nvPr userDrawn="1"/>
          </p:nvGrpSpPr>
          <p:grpSpPr>
            <a:xfrm>
              <a:off x="553" y="4274861"/>
              <a:ext cx="5172541" cy="868639"/>
              <a:chOff x="1771" y="389"/>
              <a:chExt cx="14161532" cy="664930"/>
            </a:xfrm>
          </p:grpSpPr>
          <p:sp>
            <p:nvSpPr>
              <p:cNvPr id="18" name="Parallelogram 9">
                <a:extLst>
                  <a:ext uri="{FF2B5EF4-FFF2-40B4-BE49-F238E27FC236}">
                    <a16:creationId xmlns:a16="http://schemas.microsoft.com/office/drawing/2014/main" id="{1DF45998-B7ED-3B13-D19D-C839BC93162C}"/>
                  </a:ext>
                </a:extLst>
              </p:cNvPr>
              <p:cNvSpPr/>
              <p:nvPr userDrawn="1"/>
            </p:nvSpPr>
            <p:spPr>
              <a:xfrm>
                <a:off x="1771" y="389"/>
                <a:ext cx="2010345" cy="664930"/>
              </a:xfrm>
              <a:custGeom>
                <a:avLst/>
                <a:gdLst>
                  <a:gd name="connsiteX0" fmla="*/ 0 w 2399861"/>
                  <a:gd name="connsiteY0" fmla="*/ 668592 h 668592"/>
                  <a:gd name="connsiteX1" fmla="*/ 167148 w 2399861"/>
                  <a:gd name="connsiteY1" fmla="*/ 0 h 668592"/>
                  <a:gd name="connsiteX2" fmla="*/ 2399861 w 2399861"/>
                  <a:gd name="connsiteY2" fmla="*/ 0 h 668592"/>
                  <a:gd name="connsiteX3" fmla="*/ 2232713 w 2399861"/>
                  <a:gd name="connsiteY3" fmla="*/ 668592 h 668592"/>
                  <a:gd name="connsiteX4" fmla="*/ 0 w 2399861"/>
                  <a:gd name="connsiteY4" fmla="*/ 668592 h 668592"/>
                  <a:gd name="connsiteX0" fmla="*/ 0 w 2261638"/>
                  <a:gd name="connsiteY0" fmla="*/ 668592 h 668592"/>
                  <a:gd name="connsiteX1" fmla="*/ 28925 w 2261638"/>
                  <a:gd name="connsiteY1" fmla="*/ 0 h 668592"/>
                  <a:gd name="connsiteX2" fmla="*/ 2261638 w 2261638"/>
                  <a:gd name="connsiteY2" fmla="*/ 0 h 668592"/>
                  <a:gd name="connsiteX3" fmla="*/ 2094490 w 2261638"/>
                  <a:gd name="connsiteY3" fmla="*/ 668592 h 668592"/>
                  <a:gd name="connsiteX4" fmla="*/ 0 w 2261638"/>
                  <a:gd name="connsiteY4" fmla="*/ 668592 h 66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1638" h="668592">
                    <a:moveTo>
                      <a:pt x="0" y="668592"/>
                    </a:moveTo>
                    <a:lnTo>
                      <a:pt x="28925" y="0"/>
                    </a:lnTo>
                    <a:lnTo>
                      <a:pt x="2261638" y="0"/>
                    </a:lnTo>
                    <a:lnTo>
                      <a:pt x="2094490" y="668592"/>
                    </a:lnTo>
                    <a:lnTo>
                      <a:pt x="0" y="668592"/>
                    </a:lnTo>
                    <a:close/>
                  </a:path>
                </a:pathLst>
              </a:custGeom>
              <a:solidFill>
                <a:srgbClr val="16438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12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2C94CA9D-1D40-AB06-E28C-01B79FC23B99}"/>
                  </a:ext>
                </a:extLst>
              </p:cNvPr>
              <p:cNvSpPr/>
              <p:nvPr userDrawn="1"/>
            </p:nvSpPr>
            <p:spPr>
              <a:xfrm>
                <a:off x="1267572" y="389"/>
                <a:ext cx="3829094" cy="664930"/>
              </a:xfrm>
              <a:prstGeom prst="parallelogram">
                <a:avLst/>
              </a:prstGeom>
              <a:solidFill>
                <a:srgbClr val="194D9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12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2E700AAC-8ED5-0BD9-0D59-78D98E213E6D}"/>
                  </a:ext>
                </a:extLst>
              </p:cNvPr>
              <p:cNvSpPr/>
              <p:nvPr userDrawn="1"/>
            </p:nvSpPr>
            <p:spPr>
              <a:xfrm>
                <a:off x="4209773" y="389"/>
                <a:ext cx="4996928" cy="664930"/>
              </a:xfrm>
              <a:prstGeom prst="parallelogram">
                <a:avLst/>
              </a:prstGeom>
              <a:solidFill>
                <a:srgbClr val="1C56A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12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524E04CF-F3D6-66B2-FB7C-10C171C17462}"/>
                  </a:ext>
                </a:extLst>
              </p:cNvPr>
              <p:cNvSpPr/>
              <p:nvPr userDrawn="1"/>
            </p:nvSpPr>
            <p:spPr>
              <a:xfrm>
                <a:off x="8136570" y="389"/>
                <a:ext cx="6026733" cy="664930"/>
              </a:xfrm>
              <a:prstGeom prst="parallelogram">
                <a:avLst/>
              </a:prstGeom>
              <a:solidFill>
                <a:srgbClr val="1E5DB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12"/>
              </a:p>
            </p:txBody>
          </p:sp>
        </p:grpSp>
      </p:grpSp>
      <p:sp>
        <p:nvSpPr>
          <p:cNvPr id="3" name="TextBox 2"/>
          <p:cNvSpPr txBox="1"/>
          <p:nvPr userDrawn="1"/>
        </p:nvSpPr>
        <p:spPr>
          <a:xfrm>
            <a:off x="127218" y="2746824"/>
            <a:ext cx="75943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</a:br>
            <a: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</a:br>
            <a: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</a:br>
            <a:b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</a:br>
            <a:b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</a:br>
            <a:r>
              <a:rPr lang="en-US" sz="1200">
                <a:solidFill>
                  <a:srgbClr val="0057B7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1AAE42-4A62-8308-16A3-AF933411C0D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7218" y="274638"/>
            <a:ext cx="8286750" cy="99377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0057B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D1AA84B-8C3A-1268-123B-0BD4559B2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6" t="47892" r="12803" b="15738"/>
          <a:stretch/>
        </p:blipFill>
        <p:spPr>
          <a:xfrm>
            <a:off x="8154460" y="4427393"/>
            <a:ext cx="838200" cy="54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4953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99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23" r:id="rId2"/>
    <p:sldLayoutId id="2147483877" r:id="rId3"/>
    <p:sldLayoutId id="2147483879" r:id="rId4"/>
    <p:sldLayoutId id="2147483852" r:id="rId5"/>
    <p:sldLayoutId id="2147483878" r:id="rId6"/>
    <p:sldLayoutId id="2147483881" r:id="rId7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25423"/>
        </a:buClr>
        <a:buFont typeface="Arial" panose="020B0604020202020204" pitchFamily="34" charset="0"/>
        <a:buChar char="•"/>
        <a:defRPr sz="32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25423"/>
        </a:buClr>
        <a:buFont typeface="Arial" panose="020B0604020202020204" pitchFamily="34" charset="0"/>
        <a:buChar char="–"/>
        <a:defRPr sz="28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1D1D1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Multi-serotype Outbreaks: The More the Scarier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7815A-D900-45DB-B7E9-7E3E5057A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144512"/>
            <a:ext cx="6400800" cy="62296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Kelley Hise, MPH</a:t>
            </a:r>
          </a:p>
          <a:p>
            <a:r>
              <a:rPr lang="en-US" dirty="0"/>
              <a:t>CDC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FE8E3-8F69-40F6-9D10-8E58648E78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GenomeTrakr Meeting</a:t>
            </a:r>
          </a:p>
          <a:p>
            <a:r>
              <a:rPr lang="en-US" b="1"/>
              <a:t>October 2024</a:t>
            </a:r>
            <a:endParaRPr lang="en-US" b="1" dirty="0"/>
          </a:p>
        </p:txBody>
      </p:sp>
      <p:pic>
        <p:nvPicPr>
          <p:cNvPr id="7172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86325"/>
            <a:ext cx="1905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4A88707-7AF1-4C12-97F3-AEC6F0223B3A}"/>
              </a:ext>
            </a:extLst>
          </p:cNvPr>
          <p:cNvSpPr txBox="1">
            <a:spLocks/>
          </p:cNvSpPr>
          <p:nvPr/>
        </p:nvSpPr>
        <p:spPr bwMode="auto">
          <a:xfrm>
            <a:off x="457200" y="3429000"/>
            <a:ext cx="64008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ts val="2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 baseline="0">
                <a:solidFill>
                  <a:srgbClr val="1D1D1D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5356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2B21AD-D497-9271-BE2F-F447B11BB8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183965"/>
            <a:ext cx="8229600" cy="3132350"/>
          </a:xfrm>
        </p:spPr>
        <p:txBody>
          <a:bodyPr/>
          <a:lstStyle/>
          <a:p>
            <a:r>
              <a:rPr lang="en-US" b="1" dirty="0"/>
              <a:t>Daily</a:t>
            </a:r>
          </a:p>
          <a:p>
            <a:pPr lvl="1"/>
            <a:r>
              <a:rPr lang="en-US" dirty="0"/>
              <a:t>Respond to epi requests (e.g., FDA/USDA inquiries; requests from PHLs)</a:t>
            </a:r>
          </a:p>
          <a:p>
            <a:pPr lvl="1"/>
            <a:r>
              <a:rPr lang="en-US" dirty="0"/>
              <a:t>Respond to PulseNet SharePoint posts of local clusters</a:t>
            </a:r>
          </a:p>
          <a:p>
            <a:r>
              <a:rPr lang="en-US" b="1" dirty="0"/>
              <a:t>Weekly</a:t>
            </a:r>
          </a:p>
          <a:p>
            <a:pPr lvl="1"/>
            <a:r>
              <a:rPr lang="en-US" dirty="0"/>
              <a:t>Perform cluster searches within the past 60 days (120 for </a:t>
            </a:r>
            <a:r>
              <a:rPr lang="en-US" i="1" dirty="0"/>
              <a:t>Listeria</a:t>
            </a:r>
            <a:r>
              <a:rPr lang="en-US" dirty="0"/>
              <a:t>)</a:t>
            </a:r>
          </a:p>
          <a:p>
            <a:pPr lvl="1"/>
            <a:r>
              <a:rPr lang="en-US" i="1" dirty="0"/>
              <a:t>Salmonella</a:t>
            </a:r>
          </a:p>
          <a:p>
            <a:pPr lvl="2"/>
            <a:r>
              <a:rPr lang="en-US" dirty="0"/>
              <a:t>Data analysts are assigned most common serotypes</a:t>
            </a:r>
          </a:p>
          <a:p>
            <a:pPr lvl="2"/>
            <a:r>
              <a:rPr lang="en-US" dirty="0"/>
              <a:t>One person checks all other “unassigned” serotypes</a:t>
            </a:r>
          </a:p>
          <a:p>
            <a:pPr lvl="2"/>
            <a:r>
              <a:rPr lang="en-US" dirty="0"/>
              <a:t>Code clusters that meet criteria: 5-7+ human entries within 10 alleles, with 2+ within 5 alleles</a:t>
            </a:r>
          </a:p>
          <a:p>
            <a:pPr lvl="2"/>
            <a:r>
              <a:rPr lang="en-US" dirty="0"/>
              <a:t>Make considerations for rare vs. common serotypes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9A5908-DE3D-9A20-0990-D1391F64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PulseNet Cluster Detection</a:t>
            </a:r>
          </a:p>
        </p:txBody>
      </p:sp>
    </p:spTree>
    <p:extLst>
      <p:ext uri="{BB962C8B-B14F-4D97-AF65-F5344CB8AC3E}">
        <p14:creationId xmlns:p14="http://schemas.microsoft.com/office/powerpoint/2010/main" val="321329552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4A4BE-0120-59A6-00E6-A137FDDC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b">
            <a:normAutofit/>
          </a:bodyPr>
          <a:lstStyle/>
          <a:p>
            <a:r>
              <a:rPr lang="en-US" i="1" dirty="0"/>
              <a:t>Salmonella</a:t>
            </a:r>
            <a:r>
              <a:rPr lang="en-US" dirty="0"/>
              <a:t> Africana, 2404MLAFR-1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6BD2B2-85AE-1F56-7891-6A7F3BC14B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358899"/>
            <a:ext cx="3889375" cy="3492879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b="1" dirty="0"/>
              <a:t>April 24, 2024</a:t>
            </a:r>
          </a:p>
          <a:p>
            <a:pPr>
              <a:lnSpc>
                <a:spcPct val="90000"/>
              </a:lnSpc>
            </a:pPr>
            <a:r>
              <a:rPr lang="en-US" sz="1600" b="0" dirty="0"/>
              <a:t>Identified during an “unassigned” serotype search</a:t>
            </a:r>
          </a:p>
          <a:p>
            <a:pPr>
              <a:lnSpc>
                <a:spcPct val="90000"/>
              </a:lnSpc>
            </a:pPr>
            <a:r>
              <a:rPr lang="en-US" sz="1600" b="0" dirty="0"/>
              <a:t>10 clinical isolates in 7 states, related within 0-1 alleles</a:t>
            </a:r>
          </a:p>
          <a:p>
            <a:pPr>
              <a:lnSpc>
                <a:spcPct val="90000"/>
              </a:lnSpc>
            </a:pPr>
            <a:r>
              <a:rPr lang="en-US" sz="1600" b="0" dirty="0"/>
              <a:t>No closely related clusters found in PulseNet national database or on NCBI</a:t>
            </a:r>
          </a:p>
          <a:p>
            <a:pPr>
              <a:lnSpc>
                <a:spcPct val="90000"/>
              </a:lnSpc>
            </a:pPr>
            <a:r>
              <a:rPr lang="en-US" sz="1600" b="0" dirty="0"/>
              <a:t>Posted to PulseNet SharePoint site and CDC epidemiologists started their investigation</a:t>
            </a:r>
          </a:p>
          <a:p>
            <a:pPr>
              <a:lnSpc>
                <a:spcPct val="90000"/>
              </a:lnSpc>
            </a:pPr>
            <a:r>
              <a:rPr lang="en-US" sz="1600" dirty="0"/>
              <a:t>May 3</a:t>
            </a:r>
            <a:r>
              <a:rPr lang="en-US" sz="1600" baseline="30000" dirty="0"/>
              <a:t>rd</a:t>
            </a:r>
            <a:r>
              <a:rPr lang="en-US" sz="1600" dirty="0"/>
              <a:t>: </a:t>
            </a:r>
            <a:r>
              <a:rPr lang="en-US" sz="1600" b="0" dirty="0"/>
              <a:t>1</a:t>
            </a:r>
            <a:r>
              <a:rPr lang="en-US" sz="1600" b="0" baseline="30000" dirty="0"/>
              <a:t>st</a:t>
            </a:r>
            <a:r>
              <a:rPr lang="en-US" sz="1600" b="0" dirty="0"/>
              <a:t> 50-state call; looking like produce</a:t>
            </a:r>
          </a:p>
          <a:p>
            <a:pPr>
              <a:lnSpc>
                <a:spcPct val="90000"/>
              </a:lnSpc>
            </a:pPr>
            <a:r>
              <a:rPr lang="en-US" sz="1600" b="0" dirty="0"/>
              <a:t>Within 2 weeks, grew to 59 cases in 18 states</a:t>
            </a:r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CC27E-8BE5-D82B-8845-D5B73BB31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90021"/>
            <a:ext cx="4114800" cy="2654045"/>
          </a:xfrm>
          <a:prstGeom prst="rect">
            <a:avLst/>
          </a:prstGeom>
          <a:noFill/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878137C1-2536-95FA-5D3A-E51552F7B17F}"/>
              </a:ext>
            </a:extLst>
          </p:cNvPr>
          <p:cNvSpPr txBox="1">
            <a:spLocks/>
          </p:cNvSpPr>
          <p:nvPr/>
        </p:nvSpPr>
        <p:spPr bwMode="auto">
          <a:xfrm>
            <a:off x="4910137" y="1286852"/>
            <a:ext cx="3889375" cy="63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5423"/>
              </a:buClr>
              <a:buFont typeface="Arial" panose="020B0604020202020204" pitchFamily="34" charset="0"/>
              <a:buChar char="•"/>
              <a:defRPr sz="2000" b="1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25423"/>
              </a:buClr>
              <a:buFont typeface="Calibri" panose="020F0502020204030204" pitchFamily="34" charset="0"/>
              <a:buChar char="⁻"/>
              <a:defRPr sz="18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4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002060"/>
                </a:solidFill>
              </a:rPr>
              <a:t>Cases as of May 3, 2024</a:t>
            </a:r>
          </a:p>
        </p:txBody>
      </p:sp>
    </p:spTree>
    <p:extLst>
      <p:ext uri="{BB962C8B-B14F-4D97-AF65-F5344CB8AC3E}">
        <p14:creationId xmlns:p14="http://schemas.microsoft.com/office/powerpoint/2010/main" val="423849923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4A4BE-0120-59A6-00E6-A137FDDC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b">
            <a:normAutofit/>
          </a:bodyPr>
          <a:lstStyle/>
          <a:p>
            <a:r>
              <a:rPr lang="en-US" i="1" dirty="0"/>
              <a:t>Salmonella</a:t>
            </a:r>
            <a:r>
              <a:rPr lang="en-US" dirty="0"/>
              <a:t> Braenderup, 2405MLJBP-1, -2, -3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6BD2B2-85AE-1F56-7891-6A7F3BC14B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358900"/>
            <a:ext cx="3889375" cy="3316288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b="1" dirty="0"/>
              <a:t>May 8, 2024</a:t>
            </a:r>
          </a:p>
          <a:p>
            <a:pPr>
              <a:lnSpc>
                <a:spcPct val="90000"/>
              </a:lnSpc>
            </a:pPr>
            <a:r>
              <a:rPr lang="en-US" sz="1400" b="0" dirty="0"/>
              <a:t>Identified cluster “-1” as a response to local VA cluster</a:t>
            </a:r>
          </a:p>
          <a:p>
            <a:pPr>
              <a:lnSpc>
                <a:spcPct val="90000"/>
              </a:lnSpc>
            </a:pPr>
            <a:r>
              <a:rPr lang="en-US" sz="1400" b="0" dirty="0"/>
              <a:t>“-2” was </a:t>
            </a:r>
            <a:r>
              <a:rPr lang="en-US" sz="1400" b="0" dirty="0" err="1"/>
              <a:t>ID’d</a:t>
            </a:r>
            <a:r>
              <a:rPr lang="en-US" sz="1400" b="0" dirty="0"/>
              <a:t> during regular cluster search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/>
              <a:t>May 15, 2024</a:t>
            </a:r>
          </a:p>
          <a:p>
            <a:pPr>
              <a:lnSpc>
                <a:spcPct val="90000"/>
              </a:lnSpc>
            </a:pPr>
            <a:r>
              <a:rPr lang="en-US" sz="1400" b="0" dirty="0"/>
              <a:t>“-3” </a:t>
            </a:r>
            <a:r>
              <a:rPr lang="en-US" sz="1400" b="0" dirty="0" err="1"/>
              <a:t>ID’d</a:t>
            </a:r>
            <a:r>
              <a:rPr lang="en-US" sz="1400" b="0" dirty="0"/>
              <a:t> during regular cluster search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/>
              <a:t>May 20, 2024</a:t>
            </a:r>
          </a:p>
          <a:p>
            <a:pPr>
              <a:lnSpc>
                <a:spcPct val="90000"/>
              </a:lnSpc>
            </a:pPr>
            <a:r>
              <a:rPr lang="en-US" sz="1400" b="0" dirty="0"/>
              <a:t>Combined into 1 cluster code: 2405MLJBP-1 due to geographic distribution, demographic similarities, and timeline</a:t>
            </a:r>
          </a:p>
          <a:p>
            <a:pPr>
              <a:lnSpc>
                <a:spcPct val="90000"/>
              </a:lnSpc>
            </a:pPr>
            <a:r>
              <a:rPr lang="en-US" sz="1400" b="0" dirty="0"/>
              <a:t>Started investigating all three Braenderup outbreaks as one polyclonal event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/>
              <a:t>May 23, 2024</a:t>
            </a:r>
          </a:p>
          <a:p>
            <a:pPr>
              <a:lnSpc>
                <a:spcPct val="90000"/>
              </a:lnSpc>
            </a:pPr>
            <a:r>
              <a:rPr lang="en-US" sz="1400" b="0" dirty="0"/>
              <a:t>Added a 4</a:t>
            </a:r>
            <a:r>
              <a:rPr lang="en-US" sz="1400" b="0" baseline="30000" dirty="0"/>
              <a:t>th</a:t>
            </a:r>
            <a:r>
              <a:rPr lang="en-US" sz="1400" b="0" dirty="0"/>
              <a:t> subcluster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C7C8AC-5009-117A-EF20-9A36E4A41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17" y="1692323"/>
            <a:ext cx="4626775" cy="2579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623012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C5F44C-037F-6103-3B83-124244C33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anchor="b">
            <a:normAutofit/>
          </a:bodyPr>
          <a:lstStyle/>
          <a:p>
            <a:r>
              <a:rPr lang="en-US" i="1" dirty="0"/>
              <a:t>Salmonella</a:t>
            </a:r>
            <a:r>
              <a:rPr lang="en-US" dirty="0"/>
              <a:t> Africana, 2404MLAFR-1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1994ED-38FF-1340-DA1C-E2C10345CB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784" y="1358900"/>
            <a:ext cx="3889375" cy="3316288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b="1" dirty="0"/>
              <a:t>May 15: </a:t>
            </a:r>
            <a:r>
              <a:rPr lang="en-US" sz="1400" b="0" dirty="0"/>
              <a:t>cucumbers leading hypothesis</a:t>
            </a:r>
          </a:p>
          <a:p>
            <a:pPr>
              <a:lnSpc>
                <a:spcPct val="90000"/>
              </a:lnSpc>
            </a:pPr>
            <a:r>
              <a:rPr lang="en-US" sz="1400" b="1" dirty="0"/>
              <a:t>By May 20: </a:t>
            </a:r>
            <a:r>
              <a:rPr lang="en-US" sz="1400" b="0" dirty="0"/>
              <a:t>MN and FDA leading traceback investigations</a:t>
            </a:r>
          </a:p>
          <a:p>
            <a:pPr>
              <a:lnSpc>
                <a:spcPct val="90000"/>
              </a:lnSpc>
            </a:pPr>
            <a:r>
              <a:rPr lang="en-US" sz="1400" b="1" dirty="0"/>
              <a:t>May 23: </a:t>
            </a:r>
            <a:r>
              <a:rPr lang="en-US" sz="1400" b="0" dirty="0"/>
              <a:t>NHGQs/open-ended interviews/focused questionnaires all pointing to cucumbers</a:t>
            </a:r>
          </a:p>
          <a:p>
            <a:pPr>
              <a:lnSpc>
                <a:spcPct val="90000"/>
              </a:lnSpc>
            </a:pPr>
            <a:r>
              <a:rPr lang="en-US" sz="1400" b="1" dirty="0"/>
              <a:t>May 31: </a:t>
            </a:r>
            <a:r>
              <a:rPr lang="en-US" sz="1400" b="0" dirty="0"/>
              <a:t>product testing confirms positive for </a:t>
            </a:r>
            <a:r>
              <a:rPr lang="en-US" sz="1400" b="0" i="1" dirty="0"/>
              <a:t>Salmonella</a:t>
            </a:r>
            <a:r>
              <a:rPr lang="en-US" sz="1400" b="0" dirty="0"/>
              <a:t>; Fresh Start Produce of Delray, FL recalls whole cucumbers shipped to certain states</a:t>
            </a:r>
          </a:p>
          <a:p>
            <a:pPr>
              <a:lnSpc>
                <a:spcPct val="90000"/>
              </a:lnSpc>
            </a:pPr>
            <a:r>
              <a:rPr lang="en-US" sz="1400" b="1" dirty="0"/>
              <a:t>June 5:</a:t>
            </a:r>
            <a:r>
              <a:rPr lang="en-US" sz="1400" dirty="0"/>
              <a:t> </a:t>
            </a:r>
            <a:r>
              <a:rPr lang="en-US" sz="1400" b="0" dirty="0"/>
              <a:t>1</a:t>
            </a:r>
            <a:r>
              <a:rPr lang="en-US" sz="1400" b="0" baseline="30000" dirty="0"/>
              <a:t>st</a:t>
            </a:r>
            <a:r>
              <a:rPr lang="en-US" sz="1400" b="0" dirty="0"/>
              <a:t> CDC web posting</a:t>
            </a:r>
          </a:p>
          <a:p>
            <a:pPr>
              <a:lnSpc>
                <a:spcPct val="90000"/>
              </a:lnSpc>
            </a:pPr>
            <a:r>
              <a:rPr lang="en-US" sz="1400" b="1" dirty="0"/>
              <a:t>June 6:</a:t>
            </a:r>
            <a:r>
              <a:rPr lang="en-US" sz="1400" dirty="0"/>
              <a:t> </a:t>
            </a:r>
            <a:r>
              <a:rPr lang="en-US" sz="1400" b="0" i="1" dirty="0"/>
              <a:t>Salmonella</a:t>
            </a:r>
            <a:r>
              <a:rPr lang="en-US" sz="1400" b="0" dirty="0"/>
              <a:t> Bareilly identified, genetically related to 2 historical clusters and a current FL resident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169495-5E3A-CD37-5FAA-6640237C3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550" y="1371595"/>
            <a:ext cx="4755490" cy="26749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409501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BB1AA9-2534-0390-E2E9-A941D04BE4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Braenderup</a:t>
            </a:r>
          </a:p>
          <a:p>
            <a:r>
              <a:rPr lang="en-US" sz="2000" b="1" dirty="0"/>
              <a:t>June 18: </a:t>
            </a:r>
            <a:r>
              <a:rPr lang="en-US" sz="2000" dirty="0"/>
              <a:t>cucumbers above FoodNet pop survey estimates </a:t>
            </a:r>
          </a:p>
          <a:p>
            <a:pPr marL="0" indent="0">
              <a:buNone/>
            </a:pPr>
            <a:r>
              <a:rPr lang="en-US" b="1" dirty="0"/>
              <a:t>Combining Investigations</a:t>
            </a:r>
          </a:p>
          <a:p>
            <a:r>
              <a:rPr lang="en-US" dirty="0"/>
              <a:t>Cucumber isolate from same farm in FL produced </a:t>
            </a:r>
            <a:r>
              <a:rPr lang="en-US" i="1" dirty="0"/>
              <a:t>Salmonella</a:t>
            </a:r>
            <a:r>
              <a:rPr lang="en-US" dirty="0"/>
              <a:t> Braenderup matching group 3 of 2405MLJBP-1</a:t>
            </a:r>
          </a:p>
          <a:p>
            <a:r>
              <a:rPr lang="en-US" b="1" dirty="0"/>
              <a:t>June 27: </a:t>
            </a:r>
            <a:r>
              <a:rPr lang="en-US" dirty="0"/>
              <a:t>due to epidemiologic and sampling information collected, decision to loop both clusters into one investigation/outbreak code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7F0F88-5F6D-D057-CA47-7796612EC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Outbreak Code: 2404MLAFR-1</a:t>
            </a:r>
          </a:p>
        </p:txBody>
      </p:sp>
    </p:spTree>
    <p:extLst>
      <p:ext uri="{BB962C8B-B14F-4D97-AF65-F5344CB8AC3E}">
        <p14:creationId xmlns:p14="http://schemas.microsoft.com/office/powerpoint/2010/main" val="408987939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DC3403-3EFC-BAFC-0948-4E4B20FAB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74320"/>
            <a:ext cx="7886700" cy="994410"/>
          </a:xfrm>
        </p:spPr>
        <p:txBody>
          <a:bodyPr anchor="ctr">
            <a:normAutofit/>
          </a:bodyPr>
          <a:lstStyle/>
          <a:p>
            <a:r>
              <a:rPr lang="en-US" dirty="0"/>
              <a:t>PulseNet Outbreak Management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F0D29A-34FD-F2B7-2E1F-A2C76D032DC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68213"/>
            <a:ext cx="3281803" cy="3132350"/>
          </a:xfrm>
        </p:spPr>
        <p:txBody>
          <a:bodyPr wrap="square" anchor="t">
            <a:normAutofit fontScale="92500"/>
          </a:bodyPr>
          <a:lstStyle/>
          <a:p>
            <a:r>
              <a:rPr lang="en-US" dirty="0"/>
              <a:t>Track under one outbreak code</a:t>
            </a:r>
          </a:p>
          <a:p>
            <a:r>
              <a:rPr lang="en-US" b="0" dirty="0"/>
              <a:t>Keep track of different groups in WGST field (BN); for PulseNet 2.0, this will be in </a:t>
            </a:r>
            <a:r>
              <a:rPr lang="en-US" b="0" dirty="0" err="1"/>
              <a:t>Code_details</a:t>
            </a:r>
            <a:r>
              <a:rPr lang="en-US" b="0" dirty="0"/>
              <a:t> field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Has worked well historically with backyard poultry outbreaks and other multi-serotype outbreaks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93E35F-0D0D-66C9-BF01-E7C7E5A9E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305" y="1493922"/>
            <a:ext cx="4947797" cy="14826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AAE5484-29A7-747B-A8C9-4562AB412EDA}"/>
              </a:ext>
            </a:extLst>
          </p:cNvPr>
          <p:cNvSpPr txBox="1">
            <a:spLocks/>
          </p:cNvSpPr>
          <p:nvPr/>
        </p:nvSpPr>
        <p:spPr bwMode="auto">
          <a:xfrm>
            <a:off x="3882305" y="2934388"/>
            <a:ext cx="5091099" cy="279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82575" indent="-282575" algn="l" rtl="0" eaLnBrk="0" fontAlgn="base" hangingPunct="0">
              <a:spcBef>
                <a:spcPct val="20000"/>
              </a:spcBef>
              <a:spcAft>
                <a:spcPts val="600"/>
              </a:spcAft>
              <a:buClr>
                <a:srgbClr val="E25423"/>
              </a:buClr>
              <a:buFont typeface="Arial" panose="020B0604020202020204" pitchFamily="34" charset="0"/>
              <a:buChar char="•"/>
              <a:defRPr sz="2000" b="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73088" indent="-231775" algn="l" rt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E25423"/>
              </a:buClr>
              <a:buFont typeface="Arial" panose="020B0604020202020204" pitchFamily="34" charset="0"/>
              <a:buChar char="‒"/>
              <a:defRPr sz="20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623888" indent="-333375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rgbClr val="69214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914400" indent="-231775" algn="l" rtl="0" eaLnBrk="0" fontAlgn="base" hangingPunct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255713" indent="-225425" algn="l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–"/>
              <a:defRPr sz="2000" kern="1200">
                <a:solidFill>
                  <a:srgbClr val="1D1D1D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603375" indent="-231775" algn="l" defTabSz="914400" rtl="0" eaLnBrk="1" latinLnBrk="0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Salmonella</a:t>
            </a:r>
            <a:r>
              <a:rPr lang="en-US" dirty="0"/>
              <a:t> positives with WGS outside the known cluster groups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Add “INV” to code; 2404MLAFR-1INV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87 food/environmental entries in PulseNet national database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</a:rPr>
              <a:t>20+ serotypes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040310-22F7-5B86-07D8-0EA9E56C19E4}"/>
              </a:ext>
            </a:extLst>
          </p:cNvPr>
          <p:cNvSpPr txBox="1"/>
          <p:nvPr/>
        </p:nvSpPr>
        <p:spPr>
          <a:xfrm>
            <a:off x="3971499" y="1099268"/>
            <a:ext cx="1958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</a:rPr>
              <a:t>Line List Example</a:t>
            </a:r>
          </a:p>
        </p:txBody>
      </p:sp>
    </p:spTree>
    <p:extLst>
      <p:ext uri="{BB962C8B-B14F-4D97-AF65-F5344CB8AC3E}">
        <p14:creationId xmlns:p14="http://schemas.microsoft.com/office/powerpoint/2010/main" val="3561402461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A81A98-F801-1045-0ABD-568D77581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Summary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EB6C03-EB20-09F2-2F64-CD964CA97F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Overall Timeline</a:t>
            </a:r>
          </a:p>
          <a:p>
            <a:r>
              <a:rPr lang="en-US" sz="1600" dirty="0"/>
              <a:t>April 24: </a:t>
            </a:r>
            <a:r>
              <a:rPr lang="en-US" sz="1600" b="0" dirty="0"/>
              <a:t>Africana coded</a:t>
            </a:r>
          </a:p>
          <a:p>
            <a:r>
              <a:rPr lang="en-US" sz="1600" dirty="0"/>
              <a:t>April 30: </a:t>
            </a:r>
            <a:r>
              <a:rPr lang="en-US" sz="1600" b="0" dirty="0"/>
              <a:t>NHGQ deployed</a:t>
            </a:r>
          </a:p>
          <a:p>
            <a:r>
              <a:rPr lang="en-US" sz="1600" dirty="0"/>
              <a:t>May 9: </a:t>
            </a:r>
            <a:r>
              <a:rPr lang="en-US" sz="1600" b="0" dirty="0"/>
              <a:t>1</a:t>
            </a:r>
            <a:r>
              <a:rPr lang="en-US" sz="1600" b="0" baseline="30000" dirty="0"/>
              <a:t>st</a:t>
            </a:r>
            <a:r>
              <a:rPr lang="en-US" sz="1600" b="0" dirty="0"/>
              <a:t> Braenderup cluster coded</a:t>
            </a:r>
          </a:p>
          <a:p>
            <a:r>
              <a:rPr lang="en-US" sz="1600" dirty="0"/>
              <a:t>May 20: </a:t>
            </a:r>
            <a:r>
              <a:rPr lang="en-US" sz="1600" b="0" dirty="0"/>
              <a:t>focused questionnaire; combined 4 groups of Braenderup into 1 investigation</a:t>
            </a:r>
          </a:p>
          <a:p>
            <a:r>
              <a:rPr lang="en-US" sz="1600" dirty="0"/>
              <a:t>May 31: </a:t>
            </a:r>
            <a:r>
              <a:rPr lang="en-US" sz="1600" b="0" dirty="0"/>
              <a:t>recall of whole cucumbers</a:t>
            </a:r>
          </a:p>
          <a:p>
            <a:r>
              <a:rPr lang="en-US" sz="1600" dirty="0"/>
              <a:t>June 5: </a:t>
            </a:r>
            <a:r>
              <a:rPr lang="en-US" sz="1600" b="0" dirty="0"/>
              <a:t>CDC issues food safety alert</a:t>
            </a:r>
          </a:p>
          <a:p>
            <a:r>
              <a:rPr lang="en-US" sz="1600" dirty="0"/>
              <a:t>June 27: </a:t>
            </a:r>
            <a:r>
              <a:rPr lang="en-US" sz="1600" b="0" dirty="0"/>
              <a:t>combined Africana and Braenderup investigations</a:t>
            </a:r>
          </a:p>
          <a:p>
            <a:r>
              <a:rPr lang="en-US" sz="1600" dirty="0"/>
              <a:t>August 22: </a:t>
            </a:r>
            <a:r>
              <a:rPr lang="en-US" sz="1600" b="0" dirty="0"/>
              <a:t>CDC closed investigation</a:t>
            </a:r>
          </a:p>
          <a:p>
            <a:endParaRPr lang="en-US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735F5E-F857-6CAC-3676-309E4F62EA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1" y="1358900"/>
            <a:ext cx="4183038" cy="331628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By the Numbers</a:t>
            </a:r>
          </a:p>
          <a:p>
            <a:r>
              <a:rPr lang="en-US" sz="1600" b="0" dirty="0"/>
              <a:t>557 total isolates (551 clinical, 6 environmental) from 34 states and DC</a:t>
            </a:r>
          </a:p>
          <a:p>
            <a:pPr lvl="1"/>
            <a:r>
              <a:rPr lang="en-US" sz="1600" dirty="0"/>
              <a:t>282 Africana, 269 Braenderup</a:t>
            </a:r>
            <a:endParaRPr lang="en-US" sz="1600" b="0" dirty="0"/>
          </a:p>
        </p:txBody>
      </p:sp>
      <p:pic>
        <p:nvPicPr>
          <p:cNvPr id="7" name="Picture 6" descr="A map of the united states&#10;&#10;Description automatically generated">
            <a:extLst>
              <a:ext uri="{FF2B5EF4-FFF2-40B4-BE49-F238E27FC236}">
                <a16:creationId xmlns:a16="http://schemas.microsoft.com/office/drawing/2014/main" id="{1353652E-9268-3883-1A40-A3525CAAF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27" y="2478252"/>
            <a:ext cx="3256257" cy="249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58445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216979DB-7918-A4F8-01B5-001AB2790A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4947" y="553717"/>
          <a:ext cx="4374106" cy="2210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3048426" imgH="1848108" progId="">
                  <p:embed/>
                </p:oleObj>
              </mc:Choice>
              <mc:Fallback>
                <p:oleObj name="Photo Editor Photo" r:id="rId2" imgW="3048426" imgH="1848108" progId="">
                  <p:embed/>
                  <p:pic>
                    <p:nvPicPr>
                      <p:cNvPr id="4" name="Object 6">
                        <a:extLst>
                          <a:ext uri="{FF2B5EF4-FFF2-40B4-BE49-F238E27FC236}">
                            <a16:creationId xmlns:a16="http://schemas.microsoft.com/office/drawing/2014/main" id="{216979DB-7918-A4F8-01B5-001AB2790A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947" y="553717"/>
                        <a:ext cx="4374106" cy="22100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E1AEDC4C-69C5-F2AD-B024-F06067864631}"/>
              </a:ext>
            </a:extLst>
          </p:cNvPr>
          <p:cNvSpPr/>
          <p:nvPr/>
        </p:nvSpPr>
        <p:spPr>
          <a:xfrm>
            <a:off x="0" y="4407197"/>
            <a:ext cx="594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Telephone: 404-639-4558</a:t>
            </a:r>
          </a:p>
          <a:p>
            <a:r>
              <a:rPr lang="en-US" sz="1200" dirty="0">
                <a:solidFill>
                  <a:srgbClr val="FFFFFF"/>
                </a:solidFill>
              </a:rPr>
              <a:t>E-mail: PulseNet@cdc.gov 	Web: www.cdc.gov/pulsenet  </a:t>
            </a:r>
          </a:p>
        </p:txBody>
      </p:sp>
    </p:spTree>
    <p:extLst>
      <p:ext uri="{BB962C8B-B14F-4D97-AF65-F5344CB8AC3E}">
        <p14:creationId xmlns:p14="http://schemas.microsoft.com/office/powerpoint/2010/main" val="108786502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NCEH_ATSDR_combined">
  <a:themeElements>
    <a:clrScheme name="Custom 1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008080"/>
      </a:accent1>
      <a:accent2>
        <a:srgbClr val="993300"/>
      </a:accent2>
      <a:accent3>
        <a:srgbClr val="CCCC00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1410E8D-A15A-4E53-8A1C-5D812FA30171}"/>
</file>

<file path=customXml/itemProps2.xml><?xml version="1.0" encoding="utf-8"?>
<ds:datastoreItem xmlns:ds="http://schemas.openxmlformats.org/officeDocument/2006/customXml" ds:itemID="{F52CDE8F-C74C-45E4-9996-921F14D8A84C}"/>
</file>

<file path=customXml/itemProps3.xml><?xml version="1.0" encoding="utf-8"?>
<ds:datastoreItem xmlns:ds="http://schemas.openxmlformats.org/officeDocument/2006/customXml" ds:itemID="{358FDE51-2AA8-4F6D-B6BC-A607C81B549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3954</TotalTime>
  <Words>589</Words>
  <Application>Microsoft Office PowerPoint</Application>
  <PresentationFormat>On-screen Show (16:9)</PresentationFormat>
  <Paragraphs>74</Paragraphs>
  <Slides>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Wingdings</vt:lpstr>
      <vt:lpstr>Arial</vt:lpstr>
      <vt:lpstr>Myriad Web Pro</vt:lpstr>
      <vt:lpstr>Calibri</vt:lpstr>
      <vt:lpstr>NCEH_ATSDR_combined</vt:lpstr>
      <vt:lpstr>Photo Editor Photo</vt:lpstr>
      <vt:lpstr>Multi-serotype Outbreaks: The More the Scarier</vt:lpstr>
      <vt:lpstr>PulseNet Cluster Detection</vt:lpstr>
      <vt:lpstr>Salmonella Africana, 2404MLAFR-1</vt:lpstr>
      <vt:lpstr>Salmonella Braenderup, 2405MLJBP-1, -2, -3</vt:lpstr>
      <vt:lpstr>Salmonella Africana, 2404MLAFR-1</vt:lpstr>
      <vt:lpstr>One Outbreak Code: 2404MLAFR-1</vt:lpstr>
      <vt:lpstr>PulseNet Outbreak Management</vt:lpstr>
      <vt:lpstr>In Summary</vt:lpstr>
      <vt:lpstr>PowerPoint Presentation</vt:lpstr>
    </vt:vector>
  </TitlesOfParts>
  <Company>CDC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CDC Presentation</dc:title>
  <dc:creator>Centers for Disease Control and Prevention</dc:creator>
  <cp:lastModifiedBy>Hise, Kelley B. (CDC/NCEZID/DFWED/EDLB)</cp:lastModifiedBy>
  <cp:revision>227</cp:revision>
  <dcterms:created xsi:type="dcterms:W3CDTF">2011-03-17T17:43:16Z</dcterms:created>
  <dcterms:modified xsi:type="dcterms:W3CDTF">2024-10-14T18:40:21Z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MSIP_Label_7b94a7b8-f06c-4dfe-bdcc-9b548fd58c31_Enabled">
    <vt:lpwstr>true</vt:lpwstr>
  </property>
  <property fmtid="{D5CDD505-2E9C-101B-9397-08002B2CF9AE}" pid="4" name="MSIP_Label_7b94a7b8-f06c-4dfe-bdcc-9b548fd58c31_SetDate">
    <vt:lpwstr>2023-02-25T12:46:49Z</vt:lpwstr>
  </property>
  <property fmtid="{D5CDD505-2E9C-101B-9397-08002B2CF9AE}" pid="5" name="MSIP_Label_7b94a7b8-f06c-4dfe-bdcc-9b548fd58c31_Method">
    <vt:lpwstr>Privileged</vt:lpwstr>
  </property>
  <property fmtid="{D5CDD505-2E9C-101B-9397-08002B2CF9AE}" pid="6" name="MSIP_Label_7b94a7b8-f06c-4dfe-bdcc-9b548fd58c31_Name">
    <vt:lpwstr>7b94a7b8-f06c-4dfe-bdcc-9b548fd58c31</vt:lpwstr>
  </property>
  <property fmtid="{D5CDD505-2E9C-101B-9397-08002B2CF9AE}" pid="7" name="MSIP_Label_7b94a7b8-f06c-4dfe-bdcc-9b548fd58c31_SiteId">
    <vt:lpwstr>9ce70869-60db-44fd-abe8-d2767077fc8f</vt:lpwstr>
  </property>
  <property fmtid="{D5CDD505-2E9C-101B-9397-08002B2CF9AE}" pid="8" name="MSIP_Label_7b94a7b8-f06c-4dfe-bdcc-9b548fd58c31_ActionId">
    <vt:lpwstr>fda2833a-aa66-4d42-977b-271eaf5b3a27</vt:lpwstr>
  </property>
  <property fmtid="{D5CDD505-2E9C-101B-9397-08002B2CF9AE}" pid="9" name="MSIP_Label_7b94a7b8-f06c-4dfe-bdcc-9b548fd58c31_ContentBits">
    <vt:lpwstr>0</vt:lpwstr>
  </property>
  <property fmtid="{D5CDD505-2E9C-101B-9397-08002B2CF9AE}" pid="10" name="ContentTypeId">
    <vt:lpwstr>0x010100E23A49D5CB2C7542997766C405C38DF7</vt:lpwstr>
  </property>
</Properties>
</file>