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9" r:id="rId1"/>
    <p:sldMasterId id="2147484002" r:id="rId2"/>
    <p:sldMasterId id="2147484015" r:id="rId3"/>
  </p:sldMasterIdLst>
  <p:notesMasterIdLst>
    <p:notesMasterId r:id="rId14"/>
  </p:notesMasterIdLst>
  <p:handoutMasterIdLst>
    <p:handoutMasterId r:id="rId15"/>
  </p:handoutMasterIdLst>
  <p:sldIdLst>
    <p:sldId id="627" r:id="rId4"/>
    <p:sldId id="628" r:id="rId5"/>
    <p:sldId id="629" r:id="rId6"/>
    <p:sldId id="636" r:id="rId7"/>
    <p:sldId id="631" r:id="rId8"/>
    <p:sldId id="632" r:id="rId9"/>
    <p:sldId id="633" r:id="rId10"/>
    <p:sldId id="634" r:id="rId11"/>
    <p:sldId id="635" r:id="rId12"/>
    <p:sldId id="637" r:id="rId13"/>
  </p:sldIdLst>
  <p:sldSz cx="9144000" cy="6858000" type="screen4x3"/>
  <p:notesSz cx="7010400" cy="9296400"/>
  <p:defaultTextStyle>
    <a:defPPr>
      <a:defRPr lang="en-US"/>
    </a:defPPr>
    <a:lvl1pPr algn="l" rtl="0" fontAlgn="base">
      <a:spcBef>
        <a:spcPct val="0"/>
      </a:spcBef>
      <a:spcAft>
        <a:spcPct val="0"/>
      </a:spcAft>
      <a:defRPr kern="1200">
        <a:solidFill>
          <a:schemeClr val="tx1"/>
        </a:solidFill>
        <a:latin typeface="Arial" charset="0"/>
        <a:ea typeface="ＭＳ Ｐゴシック" charset="0"/>
        <a:cs typeface="ＭＳ Ｐゴシック" charset="0"/>
      </a:defRPr>
    </a:lvl1pPr>
    <a:lvl2pPr marL="457200" algn="l" rtl="0" fontAlgn="base">
      <a:spcBef>
        <a:spcPct val="0"/>
      </a:spcBef>
      <a:spcAft>
        <a:spcPct val="0"/>
      </a:spcAft>
      <a:defRPr kern="1200">
        <a:solidFill>
          <a:schemeClr val="tx1"/>
        </a:solidFill>
        <a:latin typeface="Arial" charset="0"/>
        <a:ea typeface="ＭＳ Ｐゴシック" charset="0"/>
        <a:cs typeface="ＭＳ Ｐゴシック" charset="0"/>
      </a:defRPr>
    </a:lvl2pPr>
    <a:lvl3pPr marL="914400" algn="l" rtl="0" fontAlgn="base">
      <a:spcBef>
        <a:spcPct val="0"/>
      </a:spcBef>
      <a:spcAft>
        <a:spcPct val="0"/>
      </a:spcAft>
      <a:defRPr kern="1200">
        <a:solidFill>
          <a:schemeClr val="tx1"/>
        </a:solidFill>
        <a:latin typeface="Arial" charset="0"/>
        <a:ea typeface="ＭＳ Ｐゴシック" charset="0"/>
        <a:cs typeface="ＭＳ Ｐゴシック" charset="0"/>
      </a:defRPr>
    </a:lvl3pPr>
    <a:lvl4pPr marL="1371600" algn="l" rtl="0" fontAlgn="base">
      <a:spcBef>
        <a:spcPct val="0"/>
      </a:spcBef>
      <a:spcAft>
        <a:spcPct val="0"/>
      </a:spcAft>
      <a:defRPr kern="1200">
        <a:solidFill>
          <a:schemeClr val="tx1"/>
        </a:solidFill>
        <a:latin typeface="Arial" charset="0"/>
        <a:ea typeface="ＭＳ Ｐゴシック" charset="0"/>
        <a:cs typeface="ＭＳ Ｐゴシック" charset="0"/>
      </a:defRPr>
    </a:lvl4pPr>
    <a:lvl5pPr marL="1828800" algn="l" rtl="0" fontAlgn="base">
      <a:spcBef>
        <a:spcPct val="0"/>
      </a:spcBef>
      <a:spcAft>
        <a:spcPct val="0"/>
      </a:spcAft>
      <a:defRPr kern="1200">
        <a:solidFill>
          <a:schemeClr val="tx1"/>
        </a:solidFill>
        <a:latin typeface="Arial" charset="0"/>
        <a:ea typeface="ＭＳ Ｐゴシック" charset="0"/>
        <a:cs typeface="ＭＳ Ｐゴシック" charset="0"/>
      </a:defRPr>
    </a:lvl5pPr>
    <a:lvl6pPr marL="2286000" algn="l" defTabSz="457200" rtl="0" eaLnBrk="1" latinLnBrk="0" hangingPunct="1">
      <a:defRPr kern="1200">
        <a:solidFill>
          <a:schemeClr val="tx1"/>
        </a:solidFill>
        <a:latin typeface="Arial" charset="0"/>
        <a:ea typeface="ＭＳ Ｐゴシック" charset="0"/>
        <a:cs typeface="ＭＳ Ｐゴシック" charset="0"/>
      </a:defRPr>
    </a:lvl6pPr>
    <a:lvl7pPr marL="2743200" algn="l" defTabSz="457200" rtl="0" eaLnBrk="1" latinLnBrk="0" hangingPunct="1">
      <a:defRPr kern="1200">
        <a:solidFill>
          <a:schemeClr val="tx1"/>
        </a:solidFill>
        <a:latin typeface="Arial" charset="0"/>
        <a:ea typeface="ＭＳ Ｐゴシック" charset="0"/>
        <a:cs typeface="ＭＳ Ｐゴシック" charset="0"/>
      </a:defRPr>
    </a:lvl7pPr>
    <a:lvl8pPr marL="3200400" algn="l" defTabSz="457200" rtl="0" eaLnBrk="1" latinLnBrk="0" hangingPunct="1">
      <a:defRPr kern="1200">
        <a:solidFill>
          <a:schemeClr val="tx1"/>
        </a:solidFill>
        <a:latin typeface="Arial" charset="0"/>
        <a:ea typeface="ＭＳ Ｐゴシック" charset="0"/>
        <a:cs typeface="ＭＳ Ｐゴシック" charset="0"/>
      </a:defRPr>
    </a:lvl8pPr>
    <a:lvl9pPr marL="3657600" algn="l" defTabSz="457200" rtl="0" eaLnBrk="1" latinLnBrk="0" hangingPunct="1">
      <a:defRPr kern="1200">
        <a:solidFill>
          <a:schemeClr val="tx1"/>
        </a:solidFill>
        <a:latin typeface="Arial" charset="0"/>
        <a:ea typeface="ＭＳ Ｐゴシック" charset="0"/>
        <a:cs typeface="ＭＳ Ｐゴシック"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80BF"/>
    <a:srgbClr val="2777B2"/>
    <a:srgbClr val="1474BF"/>
    <a:srgbClr val="1263A2"/>
    <a:srgbClr val="6A96A2"/>
    <a:srgbClr val="49738D"/>
    <a:srgbClr val="5B90B0"/>
    <a:srgbClr val="FF6219"/>
    <a:srgbClr val="669FC3"/>
    <a:srgbClr val="395790"/>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9A0F447-D927-4C78-AB7B-FA08D1D956C3}" v="179" dt="2023-10-23T13:30:23.84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1181" autoAdjust="0"/>
    <p:restoredTop sz="95928" autoAdjust="0"/>
  </p:normalViewPr>
  <p:slideViewPr>
    <p:cSldViewPr>
      <p:cViewPr varScale="1">
        <p:scale>
          <a:sx n="87" d="100"/>
          <a:sy n="87" d="100"/>
        </p:scale>
        <p:origin x="1536" y="67"/>
      </p:cViewPr>
      <p:guideLst>
        <p:guide orient="horz" pos="2160"/>
        <p:guide pos="2880"/>
      </p:guideLst>
    </p:cSldViewPr>
  </p:slideViewPr>
  <p:notesTextViewPr>
    <p:cViewPr>
      <p:scale>
        <a:sx n="3" d="2"/>
        <a:sy n="3" d="2"/>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customXml" Target="../customXml/item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handoutMaster" Target="handoutMasters/handoutMaster1.xml"/><Relationship Id="rId23" Type="http://schemas.openxmlformats.org/officeDocument/2006/relationships/customXml" Target="../customXml/item3.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5234"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Arial" charset="0"/>
                <a:cs typeface="Arial" charset="0"/>
              </a:defRPr>
            </a:lvl1pPr>
          </a:lstStyle>
          <a:p>
            <a:pPr>
              <a:defRPr/>
            </a:pPr>
            <a:endParaRPr lang="en-US"/>
          </a:p>
        </p:txBody>
      </p:sp>
      <p:sp>
        <p:nvSpPr>
          <p:cNvPr id="95235" name="Rectangle 3"/>
          <p:cNvSpPr>
            <a:spLocks noGrp="1" noChangeArrowheads="1"/>
          </p:cNvSpPr>
          <p:nvPr>
            <p:ph type="dt" sz="quarter" idx="1"/>
          </p:nvPr>
        </p:nvSpPr>
        <p:spPr bwMode="auto">
          <a:xfrm>
            <a:off x="3971925" y="0"/>
            <a:ext cx="3036888"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Arial" charset="0"/>
                <a:cs typeface="Arial" charset="0"/>
              </a:defRPr>
            </a:lvl1pPr>
          </a:lstStyle>
          <a:p>
            <a:pPr>
              <a:defRPr/>
            </a:pPr>
            <a:endParaRPr lang="en-US"/>
          </a:p>
        </p:txBody>
      </p:sp>
      <p:sp>
        <p:nvSpPr>
          <p:cNvPr id="95236" name="Rectangle 4"/>
          <p:cNvSpPr>
            <a:spLocks noGrp="1" noChangeArrowheads="1"/>
          </p:cNvSpPr>
          <p:nvPr>
            <p:ph type="ftr" sz="quarter" idx="2"/>
          </p:nvPr>
        </p:nvSpPr>
        <p:spPr bwMode="auto">
          <a:xfrm>
            <a:off x="0" y="8831263"/>
            <a:ext cx="3036888"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Arial" charset="0"/>
                <a:cs typeface="Arial" charset="0"/>
              </a:defRPr>
            </a:lvl1pPr>
          </a:lstStyle>
          <a:p>
            <a:pPr>
              <a:defRPr/>
            </a:pPr>
            <a:endParaRPr lang="en-US"/>
          </a:p>
        </p:txBody>
      </p:sp>
      <p:sp>
        <p:nvSpPr>
          <p:cNvPr id="95237" name="Rectangle 5"/>
          <p:cNvSpPr>
            <a:spLocks noGrp="1" noChangeArrowheads="1"/>
          </p:cNvSpPr>
          <p:nvPr>
            <p:ph type="sldNum" sz="quarter" idx="3"/>
          </p:nvPr>
        </p:nvSpPr>
        <p:spPr bwMode="auto">
          <a:xfrm>
            <a:off x="3971925" y="8831263"/>
            <a:ext cx="3036888"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pPr>
              <a:defRPr/>
            </a:pPr>
            <a:fld id="{29980553-B81A-0C43-9D3C-D8EE8BA12B88}" type="slidenum">
              <a:rPr lang="en-US"/>
              <a:pPr>
                <a:defRPr/>
              </a:pPr>
              <a:t>‹#›</a:t>
            </a:fld>
            <a:endParaRPr lang="en-US"/>
          </a:p>
        </p:txBody>
      </p:sp>
    </p:spTree>
    <p:extLst>
      <p:ext uri="{BB962C8B-B14F-4D97-AF65-F5344CB8AC3E}">
        <p14:creationId xmlns:p14="http://schemas.microsoft.com/office/powerpoint/2010/main" val="19278044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290" name="Rectangle 2"/>
          <p:cNvSpPr>
            <a:spLocks noGrp="1" noChangeArrowheads="1"/>
          </p:cNvSpPr>
          <p:nvPr>
            <p:ph type="hdr" sz="quarter"/>
          </p:nvPr>
        </p:nvSpPr>
        <p:spPr bwMode="auto">
          <a:xfrm>
            <a:off x="0" y="0"/>
            <a:ext cx="3036888"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ea typeface="Arial" charset="0"/>
                <a:cs typeface="Arial" charset="0"/>
              </a:defRPr>
            </a:lvl1pPr>
          </a:lstStyle>
          <a:p>
            <a:pPr>
              <a:defRPr/>
            </a:pPr>
            <a:endParaRPr lang="en-US"/>
          </a:p>
        </p:txBody>
      </p:sp>
      <p:sp>
        <p:nvSpPr>
          <p:cNvPr id="12291" name="Rectangle 3"/>
          <p:cNvSpPr>
            <a:spLocks noGrp="1" noChangeArrowheads="1"/>
          </p:cNvSpPr>
          <p:nvPr>
            <p:ph type="dt" idx="1"/>
          </p:nvPr>
        </p:nvSpPr>
        <p:spPr bwMode="auto">
          <a:xfrm>
            <a:off x="3971925" y="0"/>
            <a:ext cx="3036888" cy="46513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ea typeface="Arial" charset="0"/>
                <a:cs typeface="Arial" charset="0"/>
              </a:defRPr>
            </a:lvl1pPr>
          </a:lstStyle>
          <a:p>
            <a:pPr>
              <a:defRPr/>
            </a:pPr>
            <a:endParaRPr lang="en-US"/>
          </a:p>
        </p:txBody>
      </p:sp>
      <p:sp>
        <p:nvSpPr>
          <p:cNvPr id="14340" name="Rectangle 4"/>
          <p:cNvSpPr>
            <a:spLocks noGrp="1" noRot="1" noChangeAspect="1" noChangeArrowheads="1" noTextEdit="1"/>
          </p:cNvSpPr>
          <p:nvPr>
            <p:ph type="sldImg" idx="2"/>
          </p:nvPr>
        </p:nvSpPr>
        <p:spPr bwMode="auto">
          <a:xfrm>
            <a:off x="1181100" y="698500"/>
            <a:ext cx="4648200" cy="3484563"/>
          </a:xfrm>
          <a:prstGeom prst="rect">
            <a:avLst/>
          </a:prstGeom>
          <a:noFill/>
          <a:ln w="9525">
            <a:solidFill>
              <a:srgbClr val="000000"/>
            </a:solidFill>
            <a:miter lim="800000"/>
            <a:headEnd/>
            <a:tailEnd/>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FAA26D3D-D897-4be2-8F04-BA451C77F1D7}">
              <ma14:placeholderFlag xmlns:mc="http://schemas.openxmlformats.org/markup-compatibility/2006" xmlns:mv="urn:schemas-microsoft-com:mac:vml" xmlns:ma14="http://schemas.microsoft.com/office/mac/drawingml/2011/main" xmlns="" val="1"/>
            </a:ext>
          </a:extLst>
        </p:spPr>
      </p:sp>
      <p:sp>
        <p:nvSpPr>
          <p:cNvPr id="12293" name="Rectangle 5"/>
          <p:cNvSpPr>
            <a:spLocks noGrp="1" noChangeArrowheads="1"/>
          </p:cNvSpPr>
          <p:nvPr>
            <p:ph type="body" sz="quarter" idx="3"/>
          </p:nvPr>
        </p:nvSpPr>
        <p:spPr bwMode="auto">
          <a:xfrm>
            <a:off x="701675" y="4416425"/>
            <a:ext cx="5607050" cy="418147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2294" name="Rectangle 6"/>
          <p:cNvSpPr>
            <a:spLocks noGrp="1" noChangeArrowheads="1"/>
          </p:cNvSpPr>
          <p:nvPr>
            <p:ph type="ftr" sz="quarter" idx="4"/>
          </p:nvPr>
        </p:nvSpPr>
        <p:spPr bwMode="auto">
          <a:xfrm>
            <a:off x="0" y="8831263"/>
            <a:ext cx="3036888"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ea typeface="Arial" charset="0"/>
                <a:cs typeface="Arial" charset="0"/>
              </a:defRPr>
            </a:lvl1pPr>
          </a:lstStyle>
          <a:p>
            <a:pPr>
              <a:defRPr/>
            </a:pPr>
            <a:endParaRPr lang="en-US"/>
          </a:p>
        </p:txBody>
      </p:sp>
      <p:sp>
        <p:nvSpPr>
          <p:cNvPr id="12295" name="Rectangle 7"/>
          <p:cNvSpPr>
            <a:spLocks noGrp="1" noChangeArrowheads="1"/>
          </p:cNvSpPr>
          <p:nvPr>
            <p:ph type="sldNum" sz="quarter" idx="5"/>
          </p:nvPr>
        </p:nvSpPr>
        <p:spPr bwMode="auto">
          <a:xfrm>
            <a:off x="3971925" y="8831263"/>
            <a:ext cx="3036888" cy="46355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cs typeface="Arial" charset="0"/>
              </a:defRPr>
            </a:lvl1pPr>
          </a:lstStyle>
          <a:p>
            <a:pPr>
              <a:defRPr/>
            </a:pPr>
            <a:fld id="{B7B7EF2C-6848-9046-B040-6E06599A3775}" type="slidenum">
              <a:rPr lang="en-US"/>
              <a:pPr>
                <a:defRPr/>
              </a:pPr>
              <a:t>‹#›</a:t>
            </a:fld>
            <a:endParaRPr lang="en-US"/>
          </a:p>
        </p:txBody>
      </p:sp>
    </p:spTree>
    <p:extLst>
      <p:ext uri="{BB962C8B-B14F-4D97-AF65-F5344CB8AC3E}">
        <p14:creationId xmlns:p14="http://schemas.microsoft.com/office/powerpoint/2010/main" val="948704963"/>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itchFamily="-65" charset="0"/>
        <a:ea typeface="ＭＳ Ｐゴシック" charset="0"/>
        <a:cs typeface="ＭＳ Ｐゴシック" charset="0"/>
      </a:defRPr>
    </a:lvl1pPr>
    <a:lvl2pPr marL="457200" algn="l" rtl="0" eaLnBrk="0" fontAlgn="base" hangingPunct="0">
      <a:spcBef>
        <a:spcPct val="30000"/>
      </a:spcBef>
      <a:spcAft>
        <a:spcPct val="0"/>
      </a:spcAft>
      <a:defRPr sz="1200" kern="1200">
        <a:solidFill>
          <a:schemeClr val="tx1"/>
        </a:solidFill>
        <a:latin typeface="Arial" pitchFamily="-65" charset="0"/>
        <a:ea typeface="ＭＳ Ｐゴシック" charset="0"/>
        <a:cs typeface="Arial" pitchFamily="-65" charset="0"/>
      </a:defRPr>
    </a:lvl2pPr>
    <a:lvl3pPr marL="914400" algn="l" rtl="0" eaLnBrk="0" fontAlgn="base" hangingPunct="0">
      <a:spcBef>
        <a:spcPct val="30000"/>
      </a:spcBef>
      <a:spcAft>
        <a:spcPct val="0"/>
      </a:spcAft>
      <a:defRPr sz="1200" kern="1200">
        <a:solidFill>
          <a:schemeClr val="tx1"/>
        </a:solidFill>
        <a:latin typeface="Arial" pitchFamily="-65" charset="0"/>
        <a:ea typeface="Arial" charset="0"/>
        <a:cs typeface="Arial" pitchFamily="-65" charset="0"/>
      </a:defRPr>
    </a:lvl3pPr>
    <a:lvl4pPr marL="1371600" algn="l" rtl="0" eaLnBrk="0" fontAlgn="base" hangingPunct="0">
      <a:spcBef>
        <a:spcPct val="30000"/>
      </a:spcBef>
      <a:spcAft>
        <a:spcPct val="0"/>
      </a:spcAft>
      <a:defRPr sz="1200" kern="1200">
        <a:solidFill>
          <a:schemeClr val="tx1"/>
        </a:solidFill>
        <a:latin typeface="Arial" pitchFamily="-65" charset="0"/>
        <a:ea typeface="Arial" charset="0"/>
        <a:cs typeface="Arial" pitchFamily="-65" charset="0"/>
      </a:defRPr>
    </a:lvl4pPr>
    <a:lvl5pPr marL="1828800" algn="l" rtl="0" eaLnBrk="0" fontAlgn="base" hangingPunct="0">
      <a:spcBef>
        <a:spcPct val="30000"/>
      </a:spcBef>
      <a:spcAft>
        <a:spcPct val="0"/>
      </a:spcAft>
      <a:defRPr sz="1200" kern="1200">
        <a:solidFill>
          <a:schemeClr val="tx1"/>
        </a:solidFill>
        <a:latin typeface="Arial" pitchFamily="-65" charset="0"/>
        <a:ea typeface="Arial" charset="0"/>
        <a:cs typeface="Arial" pitchFamily="-65" charset="0"/>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1</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cs typeface="Arial"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10</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2649307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2</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109876716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3</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384814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4</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205512708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5</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9520737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6</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68977547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7</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4875112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8</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 uri="{FAA26D3D-D897-4be2-8F04-BA451C77F1D7}">
              <ma14:placeholderFlag xmlns:ma14="http://schemas.microsoft.com/office/mac/drawingml/2011/main" xmlns=""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851504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txBox="1">
            <a:spLocks noGrp="1" noChangeArrowheads="1"/>
          </p:cNvSpPr>
          <p:nvPr/>
        </p:nvSpPr>
        <p:spPr bwMode="auto">
          <a:xfrm>
            <a:off x="3971925" y="8831263"/>
            <a:ext cx="3036888" cy="463550"/>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nchor="b"/>
          <a:lstStyle>
            <a:lvl1pPr eaLnBrk="0" hangingPunct="0">
              <a:defRPr sz="2400">
                <a:solidFill>
                  <a:schemeClr val="tx1"/>
                </a:solidFill>
                <a:latin typeface="Arial" charset="0"/>
                <a:ea typeface="ＭＳ Ｐゴシック" charset="0"/>
                <a:cs typeface="Arial" charset="0"/>
              </a:defRPr>
            </a:lvl1pPr>
            <a:lvl2pPr marL="37931725" indent="-37474525" eaLnBrk="0" hangingPunct="0">
              <a:defRPr sz="2400">
                <a:solidFill>
                  <a:schemeClr val="tx1"/>
                </a:solidFill>
                <a:latin typeface="Arial" charset="0"/>
                <a:ea typeface="Arial" charset="0"/>
                <a:cs typeface="Arial" charset="0"/>
              </a:defRPr>
            </a:lvl2pPr>
            <a:lvl3pPr eaLnBrk="0" hangingPunct="0">
              <a:defRPr sz="2400">
                <a:solidFill>
                  <a:schemeClr val="tx1"/>
                </a:solidFill>
                <a:latin typeface="Arial" charset="0"/>
                <a:ea typeface="Arial" charset="0"/>
                <a:cs typeface="Arial" charset="0"/>
              </a:defRPr>
            </a:lvl3pPr>
            <a:lvl4pPr eaLnBrk="0" hangingPunct="0">
              <a:defRPr sz="2400">
                <a:solidFill>
                  <a:schemeClr val="tx1"/>
                </a:solidFill>
                <a:latin typeface="Arial" charset="0"/>
                <a:ea typeface="Arial" charset="0"/>
                <a:cs typeface="Arial" charset="0"/>
              </a:defRPr>
            </a:lvl4pPr>
            <a:lvl5pPr eaLnBrk="0" hangingPunct="0">
              <a:defRPr sz="2400">
                <a:solidFill>
                  <a:schemeClr val="tx1"/>
                </a:solidFill>
                <a:latin typeface="Arial" charset="0"/>
                <a:ea typeface="Arial" charset="0"/>
                <a:cs typeface="Arial" charset="0"/>
              </a:defRPr>
            </a:lvl5pPr>
            <a:lvl6pPr marL="457200" eaLnBrk="0" fontAlgn="base" hangingPunct="0">
              <a:spcBef>
                <a:spcPct val="0"/>
              </a:spcBef>
              <a:spcAft>
                <a:spcPct val="0"/>
              </a:spcAft>
              <a:defRPr sz="2400">
                <a:solidFill>
                  <a:schemeClr val="tx1"/>
                </a:solidFill>
                <a:latin typeface="Arial" charset="0"/>
                <a:ea typeface="Arial" charset="0"/>
                <a:cs typeface="Arial" charset="0"/>
              </a:defRPr>
            </a:lvl6pPr>
            <a:lvl7pPr marL="914400" eaLnBrk="0" fontAlgn="base" hangingPunct="0">
              <a:spcBef>
                <a:spcPct val="0"/>
              </a:spcBef>
              <a:spcAft>
                <a:spcPct val="0"/>
              </a:spcAft>
              <a:defRPr sz="2400">
                <a:solidFill>
                  <a:schemeClr val="tx1"/>
                </a:solidFill>
                <a:latin typeface="Arial" charset="0"/>
                <a:ea typeface="Arial" charset="0"/>
                <a:cs typeface="Arial" charset="0"/>
              </a:defRPr>
            </a:lvl7pPr>
            <a:lvl8pPr marL="1371600" eaLnBrk="0" fontAlgn="base" hangingPunct="0">
              <a:spcBef>
                <a:spcPct val="0"/>
              </a:spcBef>
              <a:spcAft>
                <a:spcPct val="0"/>
              </a:spcAft>
              <a:defRPr sz="2400">
                <a:solidFill>
                  <a:schemeClr val="tx1"/>
                </a:solidFill>
                <a:latin typeface="Arial" charset="0"/>
                <a:ea typeface="Arial" charset="0"/>
                <a:cs typeface="Arial" charset="0"/>
              </a:defRPr>
            </a:lvl8pPr>
            <a:lvl9pPr marL="1828800" eaLnBrk="0" fontAlgn="base" hangingPunct="0">
              <a:spcBef>
                <a:spcPct val="0"/>
              </a:spcBef>
              <a:spcAft>
                <a:spcPct val="0"/>
              </a:spcAft>
              <a:defRPr sz="2400">
                <a:solidFill>
                  <a:schemeClr val="tx1"/>
                </a:solidFill>
                <a:latin typeface="Arial" charset="0"/>
                <a:ea typeface="Arial" charset="0"/>
                <a:cs typeface="Arial" charset="0"/>
              </a:defRPr>
            </a:lvl9pPr>
          </a:lstStyle>
          <a:p>
            <a:pPr algn="r" eaLnBrk="1" hangingPunct="1"/>
            <a:fld id="{A53F04EC-B6BC-284A-B38A-8B9E6932C5FA}" type="slidenum">
              <a:rPr lang="en-US" sz="1200"/>
              <a:pPr algn="r" eaLnBrk="1" hangingPunct="1"/>
              <a:t>9</a:t>
            </a:fld>
            <a:endParaRPr lang="en-US" sz="1200"/>
          </a:p>
        </p:txBody>
      </p:sp>
      <p:sp>
        <p:nvSpPr>
          <p:cNvPr id="17411" name="Rectangle 2"/>
          <p:cNvSpPr>
            <a:spLocks noGrp="1" noRot="1" noChangeAspect="1" noChangeArrowheads="1" noTextEdit="1"/>
          </p:cNvSpPr>
          <p:nvPr>
            <p:ph type="sldImg"/>
          </p:nvPr>
        </p:nvSpPr>
        <p:spPr>
          <a:xfrm>
            <a:off x="1182688" y="698500"/>
            <a:ext cx="4645025" cy="3484563"/>
          </a:xfrm>
          <a:ln/>
        </p:spPr>
      </p:sp>
      <p:sp>
        <p:nvSpPr>
          <p:cNvPr id="17412" name="Rectangle 3"/>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a:lstStyle/>
          <a:p>
            <a:pPr eaLnBrk="1" hangingPunct="1"/>
            <a:endParaRPr lang="en-US">
              <a:latin typeface="Arial" charset="0"/>
              <a:cs typeface="Arial" charset="0"/>
            </a:endParaRPr>
          </a:p>
        </p:txBody>
      </p:sp>
    </p:spTree>
    <p:extLst>
      <p:ext uri="{BB962C8B-B14F-4D97-AF65-F5344CB8AC3E}">
        <p14:creationId xmlns:p14="http://schemas.microsoft.com/office/powerpoint/2010/main" val="333640790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consumer_blue_wav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9747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pic>
      <p:sp>
        <p:nvSpPr>
          <p:cNvPr id="44034"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4403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946D94BB-F7F6-EB4C-9AA6-E406574465D1}" type="slidenum">
              <a:rPr lang="en-US"/>
              <a:pPr>
                <a:defRPr/>
              </a:pPr>
              <a:t>‹#›</a:t>
            </a:fld>
            <a:endParaRPr lang="en-US"/>
          </a:p>
        </p:txBody>
      </p:sp>
    </p:spTree>
    <p:extLst>
      <p:ext uri="{BB962C8B-B14F-4D97-AF65-F5344CB8AC3E}">
        <p14:creationId xmlns:p14="http://schemas.microsoft.com/office/powerpoint/2010/main" val="996488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70017CFF-7EC1-0F46-8D45-69503E9C5A13}" type="slidenum">
              <a:rPr lang="en-US"/>
              <a:pPr>
                <a:defRPr/>
              </a:pPr>
              <a:t>‹#›</a:t>
            </a:fld>
            <a:endParaRPr lang="en-US"/>
          </a:p>
        </p:txBody>
      </p:sp>
    </p:spTree>
    <p:extLst>
      <p:ext uri="{BB962C8B-B14F-4D97-AF65-F5344CB8AC3E}">
        <p14:creationId xmlns:p14="http://schemas.microsoft.com/office/powerpoint/2010/main" val="24179422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287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838200"/>
            <a:ext cx="6019800" cy="5287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2FEBA6A2-88AD-8441-96E7-67CBE427203A}" type="slidenum">
              <a:rPr lang="en-US"/>
              <a:pPr>
                <a:defRPr/>
              </a:pPr>
              <a:t>‹#›</a:t>
            </a:fld>
            <a:endParaRPr lang="en-US"/>
          </a:p>
        </p:txBody>
      </p:sp>
    </p:spTree>
    <p:extLst>
      <p:ext uri="{BB962C8B-B14F-4D97-AF65-F5344CB8AC3E}">
        <p14:creationId xmlns:p14="http://schemas.microsoft.com/office/powerpoint/2010/main" val="2106080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descr="consumer_blue_wave"/>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175" y="0"/>
            <a:ext cx="9140825" cy="974725"/>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Lst>
        </p:spPr>
      </p:pic>
      <p:sp>
        <p:nvSpPr>
          <p:cNvPr id="44034" name="Rectangle 2"/>
          <p:cNvSpPr>
            <a:spLocks noGrp="1" noChangeArrowheads="1"/>
          </p:cNvSpPr>
          <p:nvPr>
            <p:ph type="ctrTitle"/>
          </p:nvPr>
        </p:nvSpPr>
        <p:spPr>
          <a:xfrm>
            <a:off x="685800" y="2130425"/>
            <a:ext cx="7772400" cy="1470025"/>
          </a:xfrm>
        </p:spPr>
        <p:txBody>
          <a:bodyPr/>
          <a:lstStyle>
            <a:lvl1pPr>
              <a:defRPr/>
            </a:lvl1pPr>
          </a:lstStyle>
          <a:p>
            <a:r>
              <a:rPr lang="en-US"/>
              <a:t>Click to edit Master title style</a:t>
            </a:r>
          </a:p>
        </p:txBody>
      </p:sp>
      <p:sp>
        <p:nvSpPr>
          <p:cNvPr id="44035" name="Rectangle 3"/>
          <p:cNvSpPr>
            <a:spLocks noGrp="1" noChangeArrowheads="1"/>
          </p:cNvSpPr>
          <p:nvPr>
            <p:ph type="subTitle" idx="1"/>
          </p:nvPr>
        </p:nvSpPr>
        <p:spPr>
          <a:xfrm>
            <a:off x="1371600" y="3886200"/>
            <a:ext cx="6400800" cy="1752600"/>
          </a:xfrm>
        </p:spPr>
        <p:txBody>
          <a:bodyPr/>
          <a:lstStyle>
            <a:lvl1pPr marL="0" indent="0" algn="ctr">
              <a:buFontTx/>
              <a:buNone/>
              <a:defRPr/>
            </a:lvl1pPr>
          </a:lstStyle>
          <a:p>
            <a:r>
              <a:rPr lang="en-US"/>
              <a:t>Click to edit Master subtitle style</a:t>
            </a:r>
          </a:p>
        </p:txBody>
      </p:sp>
      <p:sp>
        <p:nvSpPr>
          <p:cNvPr id="5" name="Date Placeholder 4"/>
          <p:cNvSpPr>
            <a:spLocks noGrp="1" noChangeArrowheads="1"/>
          </p:cNvSpPr>
          <p:nvPr>
            <p:ph type="dt" sz="half" idx="10"/>
          </p:nvPr>
        </p:nvSpPr>
        <p:spPr>
          <a:xfrm>
            <a:off x="457200" y="6245225"/>
            <a:ext cx="2133600" cy="476250"/>
          </a:xfrm>
          <a:prstGeom prst="rect">
            <a:avLst/>
          </a:prstGeom>
        </p:spPr>
        <p:txBody>
          <a:bodyPr/>
          <a:lstStyle>
            <a:lvl1pPr>
              <a:defRPr/>
            </a:lvl1pPr>
          </a:lstStyle>
          <a:p>
            <a:pPr>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p:txBody>
          <a:bodyPr/>
          <a:lstStyle>
            <a:lvl1pPr>
              <a:defRPr/>
            </a:lvl1pPr>
          </a:lstStyle>
          <a:p>
            <a:pPr>
              <a:defRPr/>
            </a:pPr>
            <a:fld id="{946D94BB-F7F6-EB4C-9AA6-E406574465D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93055139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CF7835BA-7D1E-D947-9431-0ED5916D7DC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50005582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3D61BE3A-F8FD-154E-9C65-44CB4185490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41908975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2BE5AF6C-89B9-3543-8609-FE70761D343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6905350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8"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9" name="Rectangle 6"/>
          <p:cNvSpPr>
            <a:spLocks noGrp="1" noChangeArrowheads="1"/>
          </p:cNvSpPr>
          <p:nvPr>
            <p:ph type="sldNum" sz="quarter" idx="12"/>
          </p:nvPr>
        </p:nvSpPr>
        <p:spPr>
          <a:ln/>
        </p:spPr>
        <p:txBody>
          <a:bodyPr/>
          <a:lstStyle>
            <a:lvl1pPr>
              <a:defRPr/>
            </a:lvl1pPr>
          </a:lstStyle>
          <a:p>
            <a:pPr>
              <a:defRPr/>
            </a:pPr>
            <a:fld id="{349741E0-8DEC-8348-BF92-677DB333683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27822721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5" name="Rectangle 6"/>
          <p:cNvSpPr>
            <a:spLocks noGrp="1" noChangeArrowheads="1"/>
          </p:cNvSpPr>
          <p:nvPr>
            <p:ph type="sldNum" sz="quarter" idx="12"/>
          </p:nvPr>
        </p:nvSpPr>
        <p:spPr>
          <a:ln/>
        </p:spPr>
        <p:txBody>
          <a:bodyPr/>
          <a:lstStyle>
            <a:lvl1pPr>
              <a:defRPr/>
            </a:lvl1pPr>
          </a:lstStyle>
          <a:p>
            <a:pPr>
              <a:defRPr/>
            </a:pPr>
            <a:fld id="{8E26ED77-6CEB-A844-A3F9-E9364ACD1DC9}"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73339571"/>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4" name="Rectangle 6"/>
          <p:cNvSpPr>
            <a:spLocks noGrp="1" noChangeArrowheads="1"/>
          </p:cNvSpPr>
          <p:nvPr>
            <p:ph type="sldNum" sz="quarter" idx="12"/>
          </p:nvPr>
        </p:nvSpPr>
        <p:spPr>
          <a:ln/>
        </p:spPr>
        <p:txBody>
          <a:bodyPr/>
          <a:lstStyle>
            <a:lvl1pPr>
              <a:defRPr/>
            </a:lvl1pPr>
          </a:lstStyle>
          <a:p>
            <a:pPr>
              <a:defRPr/>
            </a:pPr>
            <a:fld id="{D7D1EA50-D6F6-5A40-B1A4-115BEA0BD54E}"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263474230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339EE872-1583-8147-88E9-2E22F71A38E4}"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935342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CF7835BA-7D1E-D947-9431-0ED5916D7DC3}" type="slidenum">
              <a:rPr lang="en-US"/>
              <a:pPr>
                <a:defRPr/>
              </a:pPr>
              <a:t>‹#›</a:t>
            </a:fld>
            <a:endParaRPr lang="en-US"/>
          </a:p>
        </p:txBody>
      </p:sp>
    </p:spTree>
    <p:extLst>
      <p:ext uri="{BB962C8B-B14F-4D97-AF65-F5344CB8AC3E}">
        <p14:creationId xmlns:p14="http://schemas.microsoft.com/office/powerpoint/2010/main" val="6899031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7" name="Rectangle 6"/>
          <p:cNvSpPr>
            <a:spLocks noGrp="1" noChangeArrowheads="1"/>
          </p:cNvSpPr>
          <p:nvPr>
            <p:ph type="sldNum" sz="quarter" idx="12"/>
          </p:nvPr>
        </p:nvSpPr>
        <p:spPr>
          <a:ln/>
        </p:spPr>
        <p:txBody>
          <a:bodyPr/>
          <a:lstStyle>
            <a:lvl1pPr>
              <a:defRPr/>
            </a:lvl1pPr>
          </a:lstStyle>
          <a:p>
            <a:pPr>
              <a:defRPr/>
            </a:pPr>
            <a:fld id="{D40EC078-87C8-3D45-861E-53FC2FF6DDF1}"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79514246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70017CFF-7EC1-0F46-8D45-69503E9C5A13}"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38666501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838200"/>
            <a:ext cx="2057400" cy="52879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838200"/>
            <a:ext cx="6019800" cy="52879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solidFill>
                <a:srgbClr val="000000"/>
              </a:solidFill>
            </a:endParaRPr>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solidFill>
                <a:srgbClr val="000000"/>
              </a:solidFill>
            </a:endParaRPr>
          </a:p>
        </p:txBody>
      </p:sp>
      <p:sp>
        <p:nvSpPr>
          <p:cNvPr id="6" name="Rectangle 6"/>
          <p:cNvSpPr>
            <a:spLocks noGrp="1" noChangeArrowheads="1"/>
          </p:cNvSpPr>
          <p:nvPr>
            <p:ph type="sldNum" sz="quarter" idx="12"/>
          </p:nvPr>
        </p:nvSpPr>
        <p:spPr>
          <a:ln/>
        </p:spPr>
        <p:txBody>
          <a:bodyPr/>
          <a:lstStyle>
            <a:lvl1pPr>
              <a:defRPr/>
            </a:lvl1pPr>
          </a:lstStyle>
          <a:p>
            <a:pPr>
              <a:defRPr/>
            </a:pPr>
            <a:fld id="{2FEBA6A2-88AD-8441-96E7-67CBE427203A}" type="slidenum">
              <a:rPr lang="en-US">
                <a:solidFill>
                  <a:srgbClr val="000000"/>
                </a:solidFill>
              </a:rPr>
              <a:pPr>
                <a:defRPr/>
              </a:pPr>
              <a:t>‹#›</a:t>
            </a:fld>
            <a:endParaRPr lang="en-US">
              <a:solidFill>
                <a:srgbClr val="000000"/>
              </a:solidFill>
            </a:endParaRPr>
          </a:p>
        </p:txBody>
      </p:sp>
    </p:spTree>
    <p:extLst>
      <p:ext uri="{BB962C8B-B14F-4D97-AF65-F5344CB8AC3E}">
        <p14:creationId xmlns:p14="http://schemas.microsoft.com/office/powerpoint/2010/main" val="174500189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3773606" y="6355260"/>
            <a:ext cx="2133600" cy="365125"/>
          </a:xfrm>
        </p:spPr>
        <p:txBody>
          <a:bodyPr/>
          <a:lstStyle/>
          <a:p>
            <a:fld id="{A349544A-F1CD-3844-BFB3-6D230A0137DD}" type="datetimeFigureOut">
              <a:rPr lang="en-US" smtClean="0"/>
              <a:pPr/>
              <a:t>10/23/2023</a:t>
            </a:fld>
            <a:endParaRPr lang="en-US" dirty="0"/>
          </a:p>
        </p:txBody>
      </p:sp>
      <p:pic>
        <p:nvPicPr>
          <p:cNvPr id="8" name="Picture 7"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120947" y="261425"/>
            <a:ext cx="2703422" cy="563312"/>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109309312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23849" y="1023679"/>
            <a:ext cx="8509103" cy="926020"/>
          </a:xfrm>
        </p:spPr>
        <p:txBody>
          <a:bodyPr/>
          <a:lstStyle/>
          <a:p>
            <a:r>
              <a:rPr lang="en-US"/>
              <a:t>Click to edit Master title style</a:t>
            </a:r>
          </a:p>
        </p:txBody>
      </p:sp>
      <p:sp>
        <p:nvSpPr>
          <p:cNvPr id="3" name="Content Placeholder 2"/>
          <p:cNvSpPr>
            <a:spLocks noGrp="1"/>
          </p:cNvSpPr>
          <p:nvPr>
            <p:ph idx="1"/>
          </p:nvPr>
        </p:nvSpPr>
        <p:spPr>
          <a:xfrm>
            <a:off x="323850" y="2009775"/>
            <a:ext cx="8509103" cy="4286043"/>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a:xfrm>
            <a:off x="3676650" y="6375400"/>
            <a:ext cx="2133600" cy="365125"/>
          </a:xfrm>
        </p:spPr>
        <p:txBody>
          <a:bodyPr/>
          <a:lstStyle>
            <a:lvl1pPr algn="ctr">
              <a:defRPr/>
            </a:lvl1pPr>
          </a:lstStyle>
          <a:p>
            <a:fld id="{A349544A-F1CD-3844-BFB3-6D230A0137DD}" type="datetimeFigureOut">
              <a:rPr lang="en-US" smtClean="0"/>
              <a:pPr/>
              <a:t>10/23/2023</a:t>
            </a:fld>
            <a:endParaRPr lang="en-US" dirty="0"/>
          </a:p>
        </p:txBody>
      </p:sp>
      <p:sp>
        <p:nvSpPr>
          <p:cNvPr id="5" name="Footer Placeholder 4"/>
          <p:cNvSpPr>
            <a:spLocks noGrp="1"/>
          </p:cNvSpPr>
          <p:nvPr>
            <p:ph type="ftr" sz="quarter" idx="11"/>
          </p:nvPr>
        </p:nvSpPr>
        <p:spPr>
          <a:xfrm>
            <a:off x="24765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49969404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3762375" y="6334125"/>
            <a:ext cx="2133600" cy="365125"/>
          </a:xfrm>
        </p:spPr>
        <p:txBody>
          <a:bodyPr/>
          <a:lstStyle/>
          <a:p>
            <a:fld id="{A349544A-F1CD-3844-BFB3-6D230A0137DD}" type="datetimeFigureOut">
              <a:rPr lang="en-US" smtClean="0"/>
              <a:pPr/>
              <a:t>10/23/2023</a:t>
            </a:fld>
            <a:endParaRPr lang="en-US"/>
          </a:p>
        </p:txBody>
      </p:sp>
      <p:sp>
        <p:nvSpPr>
          <p:cNvPr id="6"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Tree>
    <p:extLst>
      <p:ext uri="{BB962C8B-B14F-4D97-AF65-F5344CB8AC3E}">
        <p14:creationId xmlns:p14="http://schemas.microsoft.com/office/powerpoint/2010/main" val="420120321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3609834" y="6349336"/>
            <a:ext cx="2133600" cy="365125"/>
          </a:xfrm>
        </p:spPr>
        <p:txBody>
          <a:bodyPr/>
          <a:lstStyle/>
          <a:p>
            <a:fld id="{A349544A-F1CD-3844-BFB3-6D230A0137DD}" type="datetimeFigureOut">
              <a:rPr lang="en-US" smtClean="0"/>
              <a:pPr/>
              <a:t>10/23/2023</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69796"/>
            <a:ext cx="620543" cy="743080"/>
          </a:xfrm>
          <a:prstGeom prst="rect">
            <a:avLst/>
          </a:prstGeom>
        </p:spPr>
      </p:pic>
      <p:sp>
        <p:nvSpPr>
          <p:cNvPr id="8"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76979849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3514307" y="6380336"/>
            <a:ext cx="2133600" cy="365125"/>
          </a:xfrm>
        </p:spPr>
        <p:txBody>
          <a:bodyPr/>
          <a:lstStyle/>
          <a:p>
            <a:fld id="{A349544A-F1CD-3844-BFB3-6D230A0137DD}" type="datetimeFigureOut">
              <a:rPr lang="en-US" smtClean="0"/>
              <a:pPr/>
              <a:t>10/23/2023</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99302426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3886200" y="6384925"/>
            <a:ext cx="2133600" cy="365125"/>
          </a:xfrm>
        </p:spPr>
        <p:txBody>
          <a:bodyPr/>
          <a:lstStyle/>
          <a:p>
            <a:fld id="{A349544A-F1CD-3844-BFB3-6D230A0137DD}" type="datetimeFigureOut">
              <a:rPr lang="en-US" smtClean="0"/>
              <a:pPr/>
              <a:t>10/23/2023</a:t>
            </a:fld>
            <a:endParaRPr lang="en-US" dirty="0"/>
          </a:p>
        </p:txBody>
      </p:sp>
      <p:pic>
        <p:nvPicPr>
          <p:cNvPr id="10" name="Picture 9"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11"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3" name="TextBox 12"/>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54311202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3596185" y="6391749"/>
            <a:ext cx="2133600" cy="365125"/>
          </a:xfrm>
        </p:spPr>
        <p:txBody>
          <a:bodyPr/>
          <a:lstStyle/>
          <a:p>
            <a:fld id="{A349544A-F1CD-3844-BFB3-6D230A0137DD}" type="datetimeFigureOut">
              <a:rPr lang="en-US" smtClean="0"/>
              <a:pPr/>
              <a:t>10/23/2023</a:t>
            </a:fld>
            <a:endParaRPr lang="en-US"/>
          </a:p>
        </p:txBody>
      </p:sp>
      <p:pic>
        <p:nvPicPr>
          <p:cNvPr id="6" name="Picture 5"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9" name="TextBox 8"/>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9995366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5"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6" name="Rectangle 6"/>
          <p:cNvSpPr>
            <a:spLocks noGrp="1" noChangeArrowheads="1"/>
          </p:cNvSpPr>
          <p:nvPr>
            <p:ph type="sldNum" sz="quarter" idx="12"/>
          </p:nvPr>
        </p:nvSpPr>
        <p:spPr>
          <a:ln/>
        </p:spPr>
        <p:txBody>
          <a:bodyPr/>
          <a:lstStyle>
            <a:lvl1pPr>
              <a:defRPr/>
            </a:lvl1pPr>
          </a:lstStyle>
          <a:p>
            <a:pPr>
              <a:defRPr/>
            </a:pPr>
            <a:fld id="{3D61BE3A-F8FD-154E-9C65-44CB4185490E}" type="slidenum">
              <a:rPr lang="en-US"/>
              <a:pPr>
                <a:defRPr/>
              </a:pPr>
              <a:t>‹#›</a:t>
            </a:fld>
            <a:endParaRPr lang="en-US"/>
          </a:p>
        </p:txBody>
      </p:sp>
    </p:spTree>
    <p:extLst>
      <p:ext uri="{BB962C8B-B14F-4D97-AF65-F5344CB8AC3E}">
        <p14:creationId xmlns:p14="http://schemas.microsoft.com/office/powerpoint/2010/main" val="51076399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465513" y="6349337"/>
            <a:ext cx="2133600" cy="365125"/>
          </a:xfrm>
        </p:spPr>
        <p:txBody>
          <a:bodyPr/>
          <a:lstStyle/>
          <a:p>
            <a:fld id="{A349544A-F1CD-3844-BFB3-6D230A0137DD}" type="datetimeFigureOut">
              <a:rPr lang="en-US" smtClean="0"/>
              <a:pPr/>
              <a:t>10/23/2023</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114516303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3719014" y="6384925"/>
            <a:ext cx="2133600" cy="365125"/>
          </a:xfrm>
        </p:spPr>
        <p:txBody>
          <a:bodyPr/>
          <a:lstStyle/>
          <a:p>
            <a:fld id="{A349544A-F1CD-3844-BFB3-6D230A0137DD}" type="datetimeFigureOut">
              <a:rPr lang="en-US" smtClean="0"/>
              <a:pPr/>
              <a:t>10/23/2023</a:t>
            </a:fld>
            <a:endParaRPr lang="en-US"/>
          </a:p>
        </p:txBody>
      </p:sp>
      <p:pic>
        <p:nvPicPr>
          <p:cNvPr id="8" name="Picture 7"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212410" y="242500"/>
            <a:ext cx="620543" cy="743080"/>
          </a:xfrm>
          <a:prstGeom prst="rect">
            <a:avLst/>
          </a:prstGeom>
        </p:spPr>
      </p:pic>
      <p:sp>
        <p:nvSpPr>
          <p:cNvPr id="9"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11" name="TextBox 10"/>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24398055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55241" y="6356350"/>
            <a:ext cx="2133600" cy="365125"/>
          </a:xfrm>
        </p:spPr>
        <p:txBody>
          <a:bodyPr/>
          <a:lstStyle/>
          <a:p>
            <a:fld id="{A349544A-F1CD-3844-BFB3-6D230A0137DD}" type="datetimeFigureOut">
              <a:rPr lang="en-US" smtClean="0"/>
              <a:pPr/>
              <a:t>10/23/2023</a:t>
            </a:fld>
            <a:endParaRPr lang="en-US"/>
          </a:p>
        </p:txBody>
      </p:sp>
      <p:pic>
        <p:nvPicPr>
          <p:cNvPr id="7" name="Picture 6"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31470" y="5291167"/>
            <a:ext cx="620543" cy="743080"/>
          </a:xfrm>
          <a:prstGeom prst="rect">
            <a:avLst/>
          </a:prstGeom>
        </p:spPr>
      </p:pic>
      <p:sp>
        <p:nvSpPr>
          <p:cNvPr id="9" name="Footer Placeholder 4"/>
          <p:cNvSpPr>
            <a:spLocks noGrp="1"/>
          </p:cNvSpPr>
          <p:nvPr>
            <p:ph type="ftr" sz="quarter" idx="11"/>
          </p:nvPr>
        </p:nvSpPr>
        <p:spPr>
          <a:xfrm rot="5400000">
            <a:off x="-1161972" y="1451193"/>
            <a:ext cx="2895600" cy="365125"/>
          </a:xfrm>
        </p:spPr>
        <p:txBody>
          <a:bodyPr/>
          <a:lstStyle/>
          <a:p>
            <a:pPr algn="l"/>
            <a:r>
              <a:rPr lang="en-US" b="1" dirty="0">
                <a:solidFill>
                  <a:schemeClr val="tx2">
                    <a:lumMod val="60000"/>
                    <a:lumOff val="40000"/>
                  </a:schemeClr>
                </a:solidFill>
                <a:latin typeface="Helvetica"/>
                <a:cs typeface="Helvetica"/>
              </a:rPr>
              <a:t>www.fda.gov</a:t>
            </a:r>
          </a:p>
        </p:txBody>
      </p:sp>
      <p:sp>
        <p:nvSpPr>
          <p:cNvPr id="8" name="TextBox 7"/>
          <p:cNvSpPr txBox="1"/>
          <p:nvPr userDrawn="1"/>
        </p:nvSpPr>
        <p:spPr>
          <a:xfrm rot="5400000">
            <a:off x="117044" y="6376216"/>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362903665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3500650" y="6354123"/>
            <a:ext cx="2133600" cy="365125"/>
          </a:xfrm>
        </p:spPr>
        <p:txBody>
          <a:bodyPr/>
          <a:lstStyle/>
          <a:p>
            <a:fld id="{A349544A-F1CD-3844-BFB3-6D230A0137DD}" type="datetimeFigureOut">
              <a:rPr lang="en-US" smtClean="0"/>
              <a:pPr/>
              <a:t>10/23/2023</a:t>
            </a:fld>
            <a:endParaRPr lang="en-US"/>
          </a:p>
        </p:txBody>
      </p:sp>
      <p:sp>
        <p:nvSpPr>
          <p:cNvPr id="7" name="Footer Placeholder 4"/>
          <p:cNvSpPr>
            <a:spLocks noGrp="1"/>
          </p:cNvSpPr>
          <p:nvPr>
            <p:ph type="ftr" sz="quarter" idx="11"/>
          </p:nvPr>
        </p:nvSpPr>
        <p:spPr>
          <a:xfrm>
            <a:off x="304800" y="6384925"/>
            <a:ext cx="2895600" cy="365125"/>
          </a:xfrm>
        </p:spPr>
        <p:txBody>
          <a:bodyPr/>
          <a:lstStyle/>
          <a:p>
            <a:pPr algn="l"/>
            <a:r>
              <a:rPr lang="en-US" b="1" dirty="0">
                <a:solidFill>
                  <a:schemeClr val="tx2">
                    <a:lumMod val="60000"/>
                    <a:lumOff val="40000"/>
                  </a:schemeClr>
                </a:solidFill>
                <a:latin typeface="Helvetica"/>
                <a:cs typeface="Helvetica"/>
              </a:rPr>
              <a:t>www.fda.gov</a:t>
            </a:r>
          </a:p>
        </p:txBody>
      </p:sp>
      <p:pic>
        <p:nvPicPr>
          <p:cNvPr id="9" name="Picture 8" descr="FDA_FullColor_Monogram.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rot="5400000">
            <a:off x="8218888" y="5307876"/>
            <a:ext cx="620543" cy="743080"/>
          </a:xfrm>
          <a:prstGeom prst="rect">
            <a:avLst/>
          </a:prstGeom>
        </p:spPr>
      </p:pic>
      <p:sp>
        <p:nvSpPr>
          <p:cNvPr id="10" name="TextBox 9"/>
          <p:cNvSpPr txBox="1"/>
          <p:nvPr userDrawn="1"/>
        </p:nvSpPr>
        <p:spPr>
          <a:xfrm>
            <a:off x="8547979" y="6409772"/>
            <a:ext cx="372218" cy="276999"/>
          </a:xfrm>
          <a:prstGeom prst="rect">
            <a:avLst/>
          </a:prstGeom>
          <a:noFill/>
        </p:spPr>
        <p:txBody>
          <a:bodyPr wrap="none" rtlCol="0">
            <a:spAutoFit/>
          </a:bodyPr>
          <a:lstStyle/>
          <a:p>
            <a:pPr algn="r"/>
            <a:fld id="{42D067E6-6582-4AD4-8521-F7089C370E58}" type="slidenum">
              <a:rPr lang="en-US" sz="1200" smtClean="0">
                <a:solidFill>
                  <a:schemeClr val="tx2">
                    <a:lumMod val="60000"/>
                    <a:lumOff val="40000"/>
                  </a:schemeClr>
                </a:solidFill>
                <a:latin typeface="Helvetica"/>
                <a:cs typeface="Helvetica"/>
              </a:rPr>
              <a:pPr algn="r"/>
              <a:t>‹#›</a:t>
            </a:fld>
            <a:endParaRPr lang="en-US" sz="1200" dirty="0">
              <a:solidFill>
                <a:schemeClr val="tx2">
                  <a:lumMod val="60000"/>
                  <a:lumOff val="40000"/>
                </a:schemeClr>
              </a:solidFill>
              <a:latin typeface="Helvetica"/>
              <a:cs typeface="Helvetica"/>
            </a:endParaRPr>
          </a:p>
        </p:txBody>
      </p:sp>
    </p:spTree>
    <p:extLst>
      <p:ext uri="{BB962C8B-B14F-4D97-AF65-F5344CB8AC3E}">
        <p14:creationId xmlns:p14="http://schemas.microsoft.com/office/powerpoint/2010/main" val="422078227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type="blank" preserve="1">
  <p:cSld name="1_Blank">
    <p:spTree>
      <p:nvGrpSpPr>
        <p:cNvPr id="1" name=""/>
        <p:cNvGrpSpPr/>
        <p:nvPr/>
      </p:nvGrpSpPr>
      <p:grpSpPr>
        <a:xfrm>
          <a:off x="0" y="0"/>
          <a:ext cx="0" cy="0"/>
          <a:chOff x="0" y="0"/>
          <a:chExt cx="0" cy="0"/>
        </a:xfrm>
      </p:grpSpPr>
      <p:pic>
        <p:nvPicPr>
          <p:cNvPr id="6" name="Picture 5" descr="FDA_B&amp;W_Primary_logo.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654236" y="2648601"/>
            <a:ext cx="4198518" cy="874845"/>
          </a:xfrm>
          <a:prstGeom prst="rect">
            <a:avLst/>
          </a:prstGeom>
        </p:spPr>
      </p:pic>
    </p:spTree>
    <p:extLst>
      <p:ext uri="{BB962C8B-B14F-4D97-AF65-F5344CB8AC3E}">
        <p14:creationId xmlns:p14="http://schemas.microsoft.com/office/powerpoint/2010/main" val="77922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2057400"/>
            <a:ext cx="4038600" cy="40687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2BE5AF6C-89B9-3543-8609-FE70761D3439}" type="slidenum">
              <a:rPr lang="en-US"/>
              <a:pPr>
                <a:defRPr/>
              </a:pPr>
              <a:t>‹#›</a:t>
            </a:fld>
            <a:endParaRPr lang="en-US"/>
          </a:p>
        </p:txBody>
      </p:sp>
    </p:spTree>
    <p:extLst>
      <p:ext uri="{BB962C8B-B14F-4D97-AF65-F5344CB8AC3E}">
        <p14:creationId xmlns:p14="http://schemas.microsoft.com/office/powerpoint/2010/main" val="264040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8"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9" name="Rectangle 6"/>
          <p:cNvSpPr>
            <a:spLocks noGrp="1" noChangeArrowheads="1"/>
          </p:cNvSpPr>
          <p:nvPr>
            <p:ph type="sldNum" sz="quarter" idx="12"/>
          </p:nvPr>
        </p:nvSpPr>
        <p:spPr>
          <a:ln/>
        </p:spPr>
        <p:txBody>
          <a:bodyPr/>
          <a:lstStyle>
            <a:lvl1pPr>
              <a:defRPr/>
            </a:lvl1pPr>
          </a:lstStyle>
          <a:p>
            <a:pPr>
              <a:defRPr/>
            </a:pPr>
            <a:fld id="{349741E0-8DEC-8348-BF92-677DB3336833}" type="slidenum">
              <a:rPr lang="en-US"/>
              <a:pPr>
                <a:defRPr/>
              </a:pPr>
              <a:t>‹#›</a:t>
            </a:fld>
            <a:endParaRPr lang="en-US"/>
          </a:p>
        </p:txBody>
      </p:sp>
    </p:spTree>
    <p:extLst>
      <p:ext uri="{BB962C8B-B14F-4D97-AF65-F5344CB8AC3E}">
        <p14:creationId xmlns:p14="http://schemas.microsoft.com/office/powerpoint/2010/main" val="8410281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4"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5" name="Rectangle 6"/>
          <p:cNvSpPr>
            <a:spLocks noGrp="1" noChangeArrowheads="1"/>
          </p:cNvSpPr>
          <p:nvPr>
            <p:ph type="sldNum" sz="quarter" idx="12"/>
          </p:nvPr>
        </p:nvSpPr>
        <p:spPr>
          <a:ln/>
        </p:spPr>
        <p:txBody>
          <a:bodyPr/>
          <a:lstStyle>
            <a:lvl1pPr>
              <a:defRPr/>
            </a:lvl1pPr>
          </a:lstStyle>
          <a:p>
            <a:pPr>
              <a:defRPr/>
            </a:pPr>
            <a:fld id="{8E26ED77-6CEB-A844-A3F9-E9364ACD1DC9}" type="slidenum">
              <a:rPr lang="en-US"/>
              <a:pPr>
                <a:defRPr/>
              </a:pPr>
              <a:t>‹#›</a:t>
            </a:fld>
            <a:endParaRPr lang="en-US"/>
          </a:p>
        </p:txBody>
      </p:sp>
    </p:spTree>
    <p:extLst>
      <p:ext uri="{BB962C8B-B14F-4D97-AF65-F5344CB8AC3E}">
        <p14:creationId xmlns:p14="http://schemas.microsoft.com/office/powerpoint/2010/main" val="23009879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3" name="Rectangle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4" name="Rectangle 6"/>
          <p:cNvSpPr>
            <a:spLocks noGrp="1" noChangeArrowheads="1"/>
          </p:cNvSpPr>
          <p:nvPr>
            <p:ph type="sldNum" sz="quarter" idx="12"/>
          </p:nvPr>
        </p:nvSpPr>
        <p:spPr>
          <a:ln/>
        </p:spPr>
        <p:txBody>
          <a:bodyPr/>
          <a:lstStyle>
            <a:lvl1pPr>
              <a:defRPr/>
            </a:lvl1pPr>
          </a:lstStyle>
          <a:p>
            <a:pPr>
              <a:defRPr/>
            </a:pPr>
            <a:fld id="{D7D1EA50-D6F6-5A40-B1A4-115BEA0BD54E}" type="slidenum">
              <a:rPr lang="en-US"/>
              <a:pPr>
                <a:defRPr/>
              </a:pPr>
              <a:t>‹#›</a:t>
            </a:fld>
            <a:endParaRPr lang="en-US"/>
          </a:p>
        </p:txBody>
      </p:sp>
    </p:spTree>
    <p:extLst>
      <p:ext uri="{BB962C8B-B14F-4D97-AF65-F5344CB8AC3E}">
        <p14:creationId xmlns:p14="http://schemas.microsoft.com/office/powerpoint/2010/main" val="34956151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339EE872-1583-8147-88E9-2E22F71A38E4}" type="slidenum">
              <a:rPr lang="en-US"/>
              <a:pPr>
                <a:defRPr/>
              </a:pPr>
              <a:t>‹#›</a:t>
            </a:fld>
            <a:endParaRPr lang="en-US"/>
          </a:p>
        </p:txBody>
      </p:sp>
    </p:spTree>
    <p:extLst>
      <p:ext uri="{BB962C8B-B14F-4D97-AF65-F5344CB8AC3E}">
        <p14:creationId xmlns:p14="http://schemas.microsoft.com/office/powerpoint/2010/main" val="4148803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noChangeArrowheads="1"/>
          </p:cNvSpPr>
          <p:nvPr>
            <p:ph type="dt" sz="half" idx="10"/>
          </p:nvPr>
        </p:nvSpPr>
        <p:spPr>
          <a:xfrm>
            <a:off x="457200" y="6245225"/>
            <a:ext cx="2133600" cy="476250"/>
          </a:xfrm>
          <a:prstGeom prst="rect">
            <a:avLst/>
          </a:prstGeom>
          <a:ln/>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a:xfrm>
            <a:off x="3124200" y="6245225"/>
            <a:ext cx="2895600" cy="476250"/>
          </a:xfrm>
          <a:prstGeom prst="rect">
            <a:avLst/>
          </a:prstGeom>
          <a:ln/>
        </p:spPr>
        <p:txBody>
          <a:bodyPr/>
          <a:lstStyle>
            <a:lvl1pPr>
              <a:defRPr/>
            </a:lvl1pPr>
          </a:lstStyle>
          <a:p>
            <a:pPr>
              <a:defRPr/>
            </a:pPr>
            <a:endParaRPr lang="en-US"/>
          </a:p>
        </p:txBody>
      </p:sp>
      <p:sp>
        <p:nvSpPr>
          <p:cNvPr id="7" name="Rectangle 6"/>
          <p:cNvSpPr>
            <a:spLocks noGrp="1" noChangeArrowheads="1"/>
          </p:cNvSpPr>
          <p:nvPr>
            <p:ph type="sldNum" sz="quarter" idx="12"/>
          </p:nvPr>
        </p:nvSpPr>
        <p:spPr>
          <a:ln/>
        </p:spPr>
        <p:txBody>
          <a:bodyPr/>
          <a:lstStyle>
            <a:lvl1pPr>
              <a:defRPr/>
            </a:lvl1pPr>
          </a:lstStyle>
          <a:p>
            <a:pPr>
              <a:defRPr/>
            </a:pPr>
            <a:fld id="{D40EC078-87C8-3D45-861E-53FC2FF6DDF1}" type="slidenum">
              <a:rPr lang="en-US"/>
              <a:pPr>
                <a:defRPr/>
              </a:pPr>
              <a:t>‹#›</a:t>
            </a:fld>
            <a:endParaRPr lang="en-US"/>
          </a:p>
        </p:txBody>
      </p:sp>
    </p:spTree>
    <p:extLst>
      <p:ext uri="{BB962C8B-B14F-4D97-AF65-F5344CB8AC3E}">
        <p14:creationId xmlns:p14="http://schemas.microsoft.com/office/powerpoint/2010/main" val="37459052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emf"/><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3.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2.emf"/></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838200"/>
            <a:ext cx="8229600" cy="11430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2057400"/>
            <a:ext cx="8229600" cy="4068763"/>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9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Arial" charset="0"/>
              </a:defRPr>
            </a:lvl1pPr>
          </a:lstStyle>
          <a:p>
            <a:pPr>
              <a:defRPr/>
            </a:pPr>
            <a:fld id="{50F81810-9B72-8045-B575-899040F4F571}" type="slidenum">
              <a:rPr lang="en-US"/>
              <a:pPr>
                <a:defRPr/>
              </a:pPr>
              <a:t>‹#›</a:t>
            </a:fld>
            <a:endParaRPr lang="en-US"/>
          </a:p>
        </p:txBody>
      </p:sp>
      <p:pic>
        <p:nvPicPr>
          <p:cNvPr id="2" name="Picture 1"/>
          <p:cNvPicPr>
            <a:picLocks noChangeAspect="1"/>
          </p:cNvPicPr>
          <p:nvPr userDrawn="1"/>
        </p:nvPicPr>
        <p:blipFill>
          <a:blip r:embed="rId13"/>
          <a:stretch>
            <a:fillRect/>
          </a:stretch>
        </p:blipFill>
        <p:spPr>
          <a:xfrm>
            <a:off x="6553200" y="6248400"/>
            <a:ext cx="2476500" cy="520700"/>
          </a:xfrm>
          <a:prstGeom prst="rect">
            <a:avLst/>
          </a:prstGeom>
        </p:spPr>
      </p:pic>
      <p:pic>
        <p:nvPicPr>
          <p:cNvPr id="7" name="Picture 6"/>
          <p:cNvPicPr>
            <a:picLocks noChangeAspect="1"/>
          </p:cNvPicPr>
          <p:nvPr userDrawn="1"/>
        </p:nvPicPr>
        <p:blipFill>
          <a:blip r:embed="rId14"/>
          <a:stretch>
            <a:fillRect/>
          </a:stretch>
        </p:blipFill>
        <p:spPr>
          <a:xfrm>
            <a:off x="0" y="6096000"/>
            <a:ext cx="9144000" cy="381000"/>
          </a:xfrm>
          <a:prstGeom prst="rect">
            <a:avLst/>
          </a:prstGeom>
        </p:spPr>
      </p:pic>
      <p:pic>
        <p:nvPicPr>
          <p:cNvPr id="3" name="Picture 2"/>
          <p:cNvPicPr>
            <a:picLocks noChangeAspect="1"/>
          </p:cNvPicPr>
          <p:nvPr userDrawn="1"/>
        </p:nvPicPr>
        <p:blipFill>
          <a:blip r:embed="rId15"/>
          <a:stretch>
            <a:fillRect/>
          </a:stretch>
        </p:blipFill>
        <p:spPr>
          <a:xfrm>
            <a:off x="76200" y="6468533"/>
            <a:ext cx="2908300" cy="381000"/>
          </a:xfrm>
          <a:prstGeom prst="rect">
            <a:avLst/>
          </a:prstGeom>
        </p:spPr>
      </p:pic>
    </p:spTree>
  </p:cSld>
  <p:clrMap bg1="lt1" tx1="dk1" bg2="lt2" tx2="dk2" accent1="accent1" accent2="accent2" accent3="accent3" accent4="accent4" accent5="accent5" accent6="accent6" hlink="hlink" folHlink="folHlink"/>
  <p:sldLayoutIdLst>
    <p:sldLayoutId id="2147484001" r:id="rId1"/>
    <p:sldLayoutId id="2147483991" r:id="rId2"/>
    <p:sldLayoutId id="2147483992" r:id="rId3"/>
    <p:sldLayoutId id="2147483993" r:id="rId4"/>
    <p:sldLayoutId id="2147483994" r:id="rId5"/>
    <p:sldLayoutId id="2147483995" r:id="rId6"/>
    <p:sldLayoutId id="2147483996" r:id="rId7"/>
    <p:sldLayoutId id="2147483997" r:id="rId8"/>
    <p:sldLayoutId id="2147483998" r:id="rId9"/>
    <p:sldLayoutId id="2147483999" r:id="rId10"/>
    <p:sldLayoutId id="2147484000" r:id="rId11"/>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65"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65"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65"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65"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pitchFamily="-65" charset="0"/>
          <a:ea typeface="Arial" pitchFamily="-65" charset="0"/>
          <a:cs typeface="Arial" pitchFamily="-65" charset="0"/>
        </a:defRPr>
      </a:lvl6pPr>
      <a:lvl7pPr marL="914400" algn="ctr" rtl="0" fontAlgn="base">
        <a:spcBef>
          <a:spcPct val="0"/>
        </a:spcBef>
        <a:spcAft>
          <a:spcPct val="0"/>
        </a:spcAft>
        <a:defRPr sz="4400">
          <a:solidFill>
            <a:schemeClr val="tx2"/>
          </a:solidFill>
          <a:latin typeface="Arial" pitchFamily="-65" charset="0"/>
          <a:ea typeface="Arial" pitchFamily="-65" charset="0"/>
          <a:cs typeface="Arial" pitchFamily="-65" charset="0"/>
        </a:defRPr>
      </a:lvl7pPr>
      <a:lvl8pPr marL="1371600" algn="ctr" rtl="0" fontAlgn="base">
        <a:spcBef>
          <a:spcPct val="0"/>
        </a:spcBef>
        <a:spcAft>
          <a:spcPct val="0"/>
        </a:spcAft>
        <a:defRPr sz="4400">
          <a:solidFill>
            <a:schemeClr val="tx2"/>
          </a:solidFill>
          <a:latin typeface="Arial" pitchFamily="-65" charset="0"/>
          <a:ea typeface="Arial" pitchFamily="-65" charset="0"/>
          <a:cs typeface="Arial" pitchFamily="-65" charset="0"/>
        </a:defRPr>
      </a:lvl8pPr>
      <a:lvl9pPr marL="1828800" algn="ctr" rtl="0" fontAlgn="base">
        <a:spcBef>
          <a:spcPct val="0"/>
        </a:spcBef>
        <a:spcAft>
          <a:spcPct val="0"/>
        </a:spcAft>
        <a:defRPr sz="4400">
          <a:solidFill>
            <a:schemeClr val="tx2"/>
          </a:solidFill>
          <a:latin typeface="Arial" pitchFamily="-65" charset="0"/>
          <a:ea typeface="Arial" pitchFamily="-65" charset="0"/>
          <a:cs typeface="Arial"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838200"/>
            <a:ext cx="8229600" cy="1143000"/>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dirty="0"/>
              <a:t>Click to edit Master title style</a:t>
            </a:r>
          </a:p>
        </p:txBody>
      </p:sp>
      <p:sp>
        <p:nvSpPr>
          <p:cNvPr id="1027" name="Rectangle 3"/>
          <p:cNvSpPr>
            <a:spLocks noGrp="1" noChangeArrowheads="1"/>
          </p:cNvSpPr>
          <p:nvPr>
            <p:ph type="body" idx="1"/>
          </p:nvPr>
        </p:nvSpPr>
        <p:spPr bwMode="auto">
          <a:xfrm>
            <a:off x="457200" y="2057400"/>
            <a:ext cx="8229600" cy="4068763"/>
          </a:xfrm>
          <a:prstGeom prst="rect">
            <a:avLst/>
          </a:prstGeom>
          <a:noFill/>
          <a:ln>
            <a:noFill/>
          </a:ln>
          <a:extLst>
            <a:ext uri="{909E8E84-426E-40dd-AFC4-6F175D3DCCD1}">
              <a14:hiddenFill xmlns:mc="http://schemas.openxmlformats.org/markup-compatibility/2006" xmlns:mv="urn:schemas-microsoft-com:mac:vml" xmlns:a14="http://schemas.microsoft.com/office/drawing/2010/main" xmlns="">
                <a:solidFill>
                  <a:srgbClr val="FFFFFF"/>
                </a:solidFill>
              </a14:hiddenFill>
            </a:ext>
            <a:ext uri="{91240B29-F687-4f45-9708-019B960494DF}">
              <a14:hiddenLine xmlns:mc="http://schemas.openxmlformats.org/markup-compatibility/2006" xmlns:mv="urn:schemas-microsoft-com:mac:vml" xmlns:a14="http://schemas.microsoft.com/office/drawing/2010/main" xmlns="" w="9525">
                <a:solidFill>
                  <a:srgbClr val="000000"/>
                </a:solidFill>
                <a:miter lim="800000"/>
                <a:headEnd/>
                <a:tailEnd/>
              </a14:hiddenLine>
            </a:ext>
            <a:ext uri="{FAA26D3D-D897-4be2-8F04-BA451C77F1D7}">
              <ma14:placeholderFlag xmlns:mc="http://schemas.openxmlformats.org/markup-compatibility/2006" xmlns:mv="urn:schemas-microsoft-com:mac:vml"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89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cs typeface="Arial" charset="0"/>
              </a:defRPr>
            </a:lvl1pPr>
          </a:lstStyle>
          <a:p>
            <a:pPr>
              <a:defRPr/>
            </a:pPr>
            <a:fld id="{50F81810-9B72-8045-B575-899040F4F571}" type="slidenum">
              <a:rPr lang="en-US">
                <a:solidFill>
                  <a:srgbClr val="000000"/>
                </a:solidFill>
              </a:rPr>
              <a:pPr>
                <a:defRPr/>
              </a:pPr>
              <a:t>‹#›</a:t>
            </a:fld>
            <a:endParaRPr lang="en-US">
              <a:solidFill>
                <a:srgbClr val="000000"/>
              </a:solidFill>
            </a:endParaRPr>
          </a:p>
        </p:txBody>
      </p:sp>
      <p:pic>
        <p:nvPicPr>
          <p:cNvPr id="2" name="Picture 1"/>
          <p:cNvPicPr>
            <a:picLocks noChangeAspect="1"/>
          </p:cNvPicPr>
          <p:nvPr userDrawn="1"/>
        </p:nvPicPr>
        <p:blipFill>
          <a:blip r:embed="rId13"/>
          <a:stretch>
            <a:fillRect/>
          </a:stretch>
        </p:blipFill>
        <p:spPr>
          <a:xfrm>
            <a:off x="6553200" y="6248400"/>
            <a:ext cx="2476500" cy="520700"/>
          </a:xfrm>
          <a:prstGeom prst="rect">
            <a:avLst/>
          </a:prstGeom>
        </p:spPr>
      </p:pic>
      <p:pic>
        <p:nvPicPr>
          <p:cNvPr id="7" name="Picture 6"/>
          <p:cNvPicPr>
            <a:picLocks noChangeAspect="1"/>
          </p:cNvPicPr>
          <p:nvPr userDrawn="1"/>
        </p:nvPicPr>
        <p:blipFill>
          <a:blip r:embed="rId14"/>
          <a:stretch>
            <a:fillRect/>
          </a:stretch>
        </p:blipFill>
        <p:spPr>
          <a:xfrm>
            <a:off x="0" y="6096000"/>
            <a:ext cx="9144000" cy="381000"/>
          </a:xfrm>
          <a:prstGeom prst="rect">
            <a:avLst/>
          </a:prstGeom>
        </p:spPr>
      </p:pic>
      <p:pic>
        <p:nvPicPr>
          <p:cNvPr id="3" name="Picture 2"/>
          <p:cNvPicPr>
            <a:picLocks noChangeAspect="1"/>
          </p:cNvPicPr>
          <p:nvPr userDrawn="1"/>
        </p:nvPicPr>
        <p:blipFill>
          <a:blip r:embed="rId15"/>
          <a:stretch>
            <a:fillRect/>
          </a:stretch>
        </p:blipFill>
        <p:spPr>
          <a:xfrm>
            <a:off x="76200" y="6468533"/>
            <a:ext cx="2908300" cy="381000"/>
          </a:xfrm>
          <a:prstGeom prst="rect">
            <a:avLst/>
          </a:prstGeom>
        </p:spPr>
      </p:pic>
    </p:spTree>
    <p:extLst>
      <p:ext uri="{BB962C8B-B14F-4D97-AF65-F5344CB8AC3E}">
        <p14:creationId xmlns:p14="http://schemas.microsoft.com/office/powerpoint/2010/main" val="2083919216"/>
      </p:ext>
    </p:extLst>
  </p:cSld>
  <p:clrMap bg1="lt1" tx1="dk1" bg2="lt2" tx2="dk2" accent1="accent1" accent2="accent2" accent3="accent3" accent4="accent4" accent5="accent5" accent6="accent6" hlink="hlink" folHlink="folHlink"/>
  <p:sldLayoutIdLst>
    <p:sldLayoutId id="2147484003" r:id="rId1"/>
    <p:sldLayoutId id="2147484004" r:id="rId2"/>
    <p:sldLayoutId id="2147484005" r:id="rId3"/>
    <p:sldLayoutId id="2147484006" r:id="rId4"/>
    <p:sldLayoutId id="2147484007" r:id="rId5"/>
    <p:sldLayoutId id="2147484008" r:id="rId6"/>
    <p:sldLayoutId id="2147484009" r:id="rId7"/>
    <p:sldLayoutId id="2147484010" r:id="rId8"/>
    <p:sldLayoutId id="2147484011" r:id="rId9"/>
    <p:sldLayoutId id="2147484012" r:id="rId10"/>
    <p:sldLayoutId id="2147484013" r:id="rId11"/>
  </p:sldLayoutIdLst>
  <p:hf hdr="0" ftr="0" dt="0"/>
  <p:txStyles>
    <p:titleStyle>
      <a:lvl1pPr algn="ctr" rtl="0" eaLnBrk="0" fontAlgn="base" hangingPunct="0">
        <a:spcBef>
          <a:spcPct val="0"/>
        </a:spcBef>
        <a:spcAft>
          <a:spcPct val="0"/>
        </a:spcAft>
        <a:defRPr sz="4400">
          <a:solidFill>
            <a:schemeClr val="tx2"/>
          </a:solidFill>
          <a:latin typeface="+mj-lt"/>
          <a:ea typeface="ＭＳ Ｐゴシック" charset="0"/>
          <a:cs typeface="ＭＳ Ｐゴシック" charset="0"/>
        </a:defRPr>
      </a:lvl1pPr>
      <a:lvl2pPr algn="ctr" rtl="0" eaLnBrk="0" fontAlgn="base" hangingPunct="0">
        <a:spcBef>
          <a:spcPct val="0"/>
        </a:spcBef>
        <a:spcAft>
          <a:spcPct val="0"/>
        </a:spcAft>
        <a:defRPr sz="4400">
          <a:solidFill>
            <a:schemeClr val="tx2"/>
          </a:solidFill>
          <a:latin typeface="Arial" pitchFamily="-65" charset="0"/>
          <a:ea typeface="ＭＳ Ｐゴシック" charset="0"/>
          <a:cs typeface="ＭＳ Ｐゴシック" charset="0"/>
        </a:defRPr>
      </a:lvl2pPr>
      <a:lvl3pPr algn="ctr" rtl="0" eaLnBrk="0" fontAlgn="base" hangingPunct="0">
        <a:spcBef>
          <a:spcPct val="0"/>
        </a:spcBef>
        <a:spcAft>
          <a:spcPct val="0"/>
        </a:spcAft>
        <a:defRPr sz="4400">
          <a:solidFill>
            <a:schemeClr val="tx2"/>
          </a:solidFill>
          <a:latin typeface="Arial" pitchFamily="-65" charset="0"/>
          <a:ea typeface="ＭＳ Ｐゴシック" charset="0"/>
          <a:cs typeface="ＭＳ Ｐゴシック" charset="0"/>
        </a:defRPr>
      </a:lvl3pPr>
      <a:lvl4pPr algn="ctr" rtl="0" eaLnBrk="0" fontAlgn="base" hangingPunct="0">
        <a:spcBef>
          <a:spcPct val="0"/>
        </a:spcBef>
        <a:spcAft>
          <a:spcPct val="0"/>
        </a:spcAft>
        <a:defRPr sz="4400">
          <a:solidFill>
            <a:schemeClr val="tx2"/>
          </a:solidFill>
          <a:latin typeface="Arial" pitchFamily="-65" charset="0"/>
          <a:ea typeface="ＭＳ Ｐゴシック" charset="0"/>
          <a:cs typeface="ＭＳ Ｐゴシック" charset="0"/>
        </a:defRPr>
      </a:lvl4pPr>
      <a:lvl5pPr algn="ctr" rtl="0" eaLnBrk="0" fontAlgn="base" hangingPunct="0">
        <a:spcBef>
          <a:spcPct val="0"/>
        </a:spcBef>
        <a:spcAft>
          <a:spcPct val="0"/>
        </a:spcAft>
        <a:defRPr sz="4400">
          <a:solidFill>
            <a:schemeClr val="tx2"/>
          </a:solidFill>
          <a:latin typeface="Arial" pitchFamily="-65" charset="0"/>
          <a:ea typeface="ＭＳ Ｐゴシック" charset="0"/>
          <a:cs typeface="ＭＳ Ｐゴシック" charset="0"/>
        </a:defRPr>
      </a:lvl5pPr>
      <a:lvl6pPr marL="457200" algn="ctr" rtl="0" fontAlgn="base">
        <a:spcBef>
          <a:spcPct val="0"/>
        </a:spcBef>
        <a:spcAft>
          <a:spcPct val="0"/>
        </a:spcAft>
        <a:defRPr sz="4400">
          <a:solidFill>
            <a:schemeClr val="tx2"/>
          </a:solidFill>
          <a:latin typeface="Arial" pitchFamily="-65" charset="0"/>
          <a:ea typeface="Arial" pitchFamily="-65" charset="0"/>
          <a:cs typeface="Arial" pitchFamily="-65" charset="0"/>
        </a:defRPr>
      </a:lvl6pPr>
      <a:lvl7pPr marL="914400" algn="ctr" rtl="0" fontAlgn="base">
        <a:spcBef>
          <a:spcPct val="0"/>
        </a:spcBef>
        <a:spcAft>
          <a:spcPct val="0"/>
        </a:spcAft>
        <a:defRPr sz="4400">
          <a:solidFill>
            <a:schemeClr val="tx2"/>
          </a:solidFill>
          <a:latin typeface="Arial" pitchFamily="-65" charset="0"/>
          <a:ea typeface="Arial" pitchFamily="-65" charset="0"/>
          <a:cs typeface="Arial" pitchFamily="-65" charset="0"/>
        </a:defRPr>
      </a:lvl7pPr>
      <a:lvl8pPr marL="1371600" algn="ctr" rtl="0" fontAlgn="base">
        <a:spcBef>
          <a:spcPct val="0"/>
        </a:spcBef>
        <a:spcAft>
          <a:spcPct val="0"/>
        </a:spcAft>
        <a:defRPr sz="4400">
          <a:solidFill>
            <a:schemeClr val="tx2"/>
          </a:solidFill>
          <a:latin typeface="Arial" pitchFamily="-65" charset="0"/>
          <a:ea typeface="Arial" pitchFamily="-65" charset="0"/>
          <a:cs typeface="Arial" pitchFamily="-65" charset="0"/>
        </a:defRPr>
      </a:lvl8pPr>
      <a:lvl9pPr marL="1828800" algn="ctr" rtl="0" fontAlgn="base">
        <a:spcBef>
          <a:spcPct val="0"/>
        </a:spcBef>
        <a:spcAft>
          <a:spcPct val="0"/>
        </a:spcAft>
        <a:defRPr sz="4400">
          <a:solidFill>
            <a:schemeClr val="tx2"/>
          </a:solidFill>
          <a:latin typeface="Arial" pitchFamily="-65" charset="0"/>
          <a:ea typeface="Arial" pitchFamily="-65" charset="0"/>
          <a:cs typeface="Arial" pitchFamily="-65"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ＭＳ Ｐゴシック" charset="0"/>
          <a:cs typeface="ＭＳ Ｐゴシック" charset="0"/>
        </a:defRPr>
      </a:lvl1pPr>
      <a:lvl2pPr marL="742950" indent="-285750" algn="l" rtl="0" eaLnBrk="0" fontAlgn="base" hangingPunct="0">
        <a:spcBef>
          <a:spcPct val="20000"/>
        </a:spcBef>
        <a:spcAft>
          <a:spcPct val="0"/>
        </a:spcAft>
        <a:buChar char="–"/>
        <a:defRPr sz="2800">
          <a:solidFill>
            <a:schemeClr val="tx1"/>
          </a:solidFill>
          <a:latin typeface="+mn-lt"/>
          <a:ea typeface="ＭＳ Ｐゴシック" charset="0"/>
          <a:cs typeface="+mn-cs"/>
        </a:defRPr>
      </a:lvl2pPr>
      <a:lvl3pPr marL="1143000" indent="-228600" algn="l" rtl="0" eaLnBrk="0" fontAlgn="base" hangingPunct="0">
        <a:spcBef>
          <a:spcPct val="20000"/>
        </a:spcBef>
        <a:spcAft>
          <a:spcPct val="0"/>
        </a:spcAft>
        <a:buChar char="•"/>
        <a:defRPr sz="2400">
          <a:solidFill>
            <a:schemeClr val="tx1"/>
          </a:solidFill>
          <a:latin typeface="+mn-lt"/>
          <a:ea typeface="Arial" charset="0"/>
          <a:cs typeface="+mn-cs"/>
        </a:defRPr>
      </a:lvl3pPr>
      <a:lvl4pPr marL="1600200" indent="-228600" algn="l" rtl="0" eaLnBrk="0" fontAlgn="base" hangingPunct="0">
        <a:spcBef>
          <a:spcPct val="20000"/>
        </a:spcBef>
        <a:spcAft>
          <a:spcPct val="0"/>
        </a:spcAft>
        <a:buChar char="–"/>
        <a:defRPr sz="2000">
          <a:solidFill>
            <a:schemeClr val="tx1"/>
          </a:solidFill>
          <a:latin typeface="+mn-lt"/>
          <a:ea typeface="Arial" charset="0"/>
          <a:cs typeface="+mn-cs"/>
        </a:defRPr>
      </a:lvl4pPr>
      <a:lvl5pPr marL="2057400" indent="-228600" algn="l" rtl="0" eaLnBrk="0" fontAlgn="base" hangingPunct="0">
        <a:spcBef>
          <a:spcPct val="20000"/>
        </a:spcBef>
        <a:spcAft>
          <a:spcPct val="0"/>
        </a:spcAft>
        <a:buChar char="»"/>
        <a:defRPr sz="2000">
          <a:solidFill>
            <a:schemeClr val="tx1"/>
          </a:solidFill>
          <a:latin typeface="+mn-lt"/>
          <a:ea typeface="Arial" charset="0"/>
          <a:cs typeface="+mn-cs"/>
        </a:defRPr>
      </a:lvl5pPr>
      <a:lvl6pPr marL="2514600" indent="-228600" algn="l" rtl="0" fontAlgn="base">
        <a:spcBef>
          <a:spcPct val="20000"/>
        </a:spcBef>
        <a:spcAft>
          <a:spcPct val="0"/>
        </a:spcAft>
        <a:buChar char="»"/>
        <a:defRPr sz="2000">
          <a:solidFill>
            <a:schemeClr val="tx1"/>
          </a:solidFill>
          <a:latin typeface="+mn-lt"/>
          <a:ea typeface="+mn-ea"/>
          <a:cs typeface="+mn-cs"/>
        </a:defRPr>
      </a:lvl6pPr>
      <a:lvl7pPr marL="2971800" indent="-228600" algn="l" rtl="0" fontAlgn="base">
        <a:spcBef>
          <a:spcPct val="20000"/>
        </a:spcBef>
        <a:spcAft>
          <a:spcPct val="0"/>
        </a:spcAft>
        <a:buChar char="»"/>
        <a:defRPr sz="2000">
          <a:solidFill>
            <a:schemeClr val="tx1"/>
          </a:solidFill>
          <a:latin typeface="+mn-lt"/>
          <a:ea typeface="+mn-ea"/>
          <a:cs typeface="+mn-cs"/>
        </a:defRPr>
      </a:lvl7pPr>
      <a:lvl8pPr marL="3429000" indent="-228600" algn="l" rtl="0" fontAlgn="base">
        <a:spcBef>
          <a:spcPct val="20000"/>
        </a:spcBef>
        <a:spcAft>
          <a:spcPct val="0"/>
        </a:spcAft>
        <a:buChar char="»"/>
        <a:defRPr sz="2000">
          <a:solidFill>
            <a:schemeClr val="tx1"/>
          </a:solidFill>
          <a:latin typeface="+mn-lt"/>
          <a:ea typeface="+mn-ea"/>
          <a:cs typeface="+mn-cs"/>
        </a:defRPr>
      </a:lvl8pPr>
      <a:lvl9pPr marL="3886200" indent="-228600" algn="l" rtl="0" fontAlgn="base">
        <a:spcBef>
          <a:spcPct val="20000"/>
        </a:spcBef>
        <a:spcAft>
          <a:spcPct val="0"/>
        </a:spcAft>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49544A-F1CD-3844-BFB3-6D230A0137DD}" type="datetimeFigureOut">
              <a:rPr lang="en-US" smtClean="0"/>
              <a:pPr/>
              <a:t>10/23/2023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D871F5F-C8AF-484B-B19A-A0CBCE8C7764}" type="slidenum">
              <a:rPr lang="en-US" smtClean="0"/>
              <a:pPr/>
              <a:t>‹#›</a:t>
            </a:fld>
            <a:endParaRPr lang="en-US"/>
          </a:p>
        </p:txBody>
      </p:sp>
    </p:spTree>
    <p:extLst>
      <p:ext uri="{BB962C8B-B14F-4D97-AF65-F5344CB8AC3E}">
        <p14:creationId xmlns:p14="http://schemas.microsoft.com/office/powerpoint/2010/main" val="3061061063"/>
      </p:ext>
    </p:extLst>
  </p:cSld>
  <p:clrMap bg1="lt1" tx1="dk1" bg2="lt2" tx2="dk2" accent1="accent1" accent2="accent2" accent3="accent3" accent4="accent4" accent5="accent5" accent6="accent6" hlink="hlink" folHlink="folHlink"/>
  <p:sldLayoutIdLst>
    <p:sldLayoutId id="2147484016" r:id="rId1"/>
    <p:sldLayoutId id="2147484017" r:id="rId2"/>
    <p:sldLayoutId id="2147484018" r:id="rId3"/>
    <p:sldLayoutId id="2147484019" r:id="rId4"/>
    <p:sldLayoutId id="2147484020" r:id="rId5"/>
    <p:sldLayoutId id="2147484021" r:id="rId6"/>
    <p:sldLayoutId id="2147484022" r:id="rId7"/>
    <p:sldLayoutId id="2147484023" r:id="rId8"/>
    <p:sldLayoutId id="2147484024" r:id="rId9"/>
    <p:sldLayoutId id="2147484025" r:id="rId10"/>
    <p:sldLayoutId id="2147484026" r:id="rId11"/>
    <p:sldLayoutId id="2147484027"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2.png"/><Relationship Id="rId13" Type="http://schemas.openxmlformats.org/officeDocument/2006/relationships/image" Target="../media/image17.png"/><Relationship Id="rId3" Type="http://schemas.openxmlformats.org/officeDocument/2006/relationships/image" Target="../media/image7.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1.xml"/><Relationship Id="rId16" Type="http://schemas.openxmlformats.org/officeDocument/2006/relationships/image" Target="../media/image20.jpeg"/><Relationship Id="rId1" Type="http://schemas.openxmlformats.org/officeDocument/2006/relationships/slideLayout" Target="../slideLayouts/slideLayout25.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png"/><Relationship Id="rId15" Type="http://schemas.openxmlformats.org/officeDocument/2006/relationships/image" Target="../media/image19.jpe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 Id="rId14" Type="http://schemas.openxmlformats.org/officeDocument/2006/relationships/image" Target="../media/image18.png"/></Relationships>
</file>

<file path=ppt/slides/_rels/slide10.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30.png"/><Relationship Id="rId3" Type="http://schemas.openxmlformats.org/officeDocument/2006/relationships/image" Target="../media/image8.png"/><Relationship Id="rId7" Type="http://schemas.openxmlformats.org/officeDocument/2006/relationships/image" Target="../media/image21.jpeg"/><Relationship Id="rId12" Type="http://schemas.openxmlformats.org/officeDocument/2006/relationships/image" Target="../media/image29.jpeg"/><Relationship Id="rId2" Type="http://schemas.openxmlformats.org/officeDocument/2006/relationships/notesSlide" Target="../notesSlides/notesSlide10.xml"/><Relationship Id="rId1" Type="http://schemas.openxmlformats.org/officeDocument/2006/relationships/slideLayout" Target="../slideLayouts/slideLayout25.xml"/><Relationship Id="rId6" Type="http://schemas.openxmlformats.org/officeDocument/2006/relationships/image" Target="../media/image31.jpeg"/><Relationship Id="rId11" Type="http://schemas.openxmlformats.org/officeDocument/2006/relationships/image" Target="../media/image28.jpeg"/><Relationship Id="rId5" Type="http://schemas.openxmlformats.org/officeDocument/2006/relationships/image" Target="../media/image16.png"/><Relationship Id="rId10" Type="http://schemas.openxmlformats.org/officeDocument/2006/relationships/image" Target="../media/image27.jpeg"/><Relationship Id="rId4" Type="http://schemas.openxmlformats.org/officeDocument/2006/relationships/image" Target="../media/image7.png"/><Relationship Id="rId9" Type="http://schemas.openxmlformats.org/officeDocument/2006/relationships/image" Target="../media/image26.jpe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22.jpeg"/><Relationship Id="rId2" Type="http://schemas.openxmlformats.org/officeDocument/2006/relationships/notesSlide" Target="../notesSlides/notesSlide2.xml"/><Relationship Id="rId1" Type="http://schemas.openxmlformats.org/officeDocument/2006/relationships/slideLayout" Target="../slideLayouts/slideLayout25.xml"/><Relationship Id="rId6" Type="http://schemas.openxmlformats.org/officeDocument/2006/relationships/image" Target="../media/image21.jpeg"/><Relationship Id="rId5" Type="http://schemas.openxmlformats.org/officeDocument/2006/relationships/image" Target="../media/image16.png"/><Relationship Id="rId4" Type="http://schemas.openxmlformats.org/officeDocument/2006/relationships/image" Target="../media/image7.png"/></Relationships>
</file>

<file path=ppt/slides/_rels/slide3.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image" Target="../media/image8.png"/><Relationship Id="rId7" Type="http://schemas.openxmlformats.org/officeDocument/2006/relationships/image" Target="../media/image23.png"/><Relationship Id="rId2" Type="http://schemas.openxmlformats.org/officeDocument/2006/relationships/notesSlide" Target="../notesSlides/notesSlide3.xml"/><Relationship Id="rId1" Type="http://schemas.openxmlformats.org/officeDocument/2006/relationships/slideLayout" Target="../slideLayouts/slideLayout25.xml"/><Relationship Id="rId6" Type="http://schemas.openxmlformats.org/officeDocument/2006/relationships/image" Target="../media/image21.jpeg"/><Relationship Id="rId5" Type="http://schemas.openxmlformats.org/officeDocument/2006/relationships/image" Target="../media/image16.png"/><Relationship Id="rId4"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8.png"/><Relationship Id="rId7" Type="http://schemas.openxmlformats.org/officeDocument/2006/relationships/image" Target="../media/image25.png"/><Relationship Id="rId2" Type="http://schemas.openxmlformats.org/officeDocument/2006/relationships/notesSlide" Target="../notesSlides/notesSlide4.xml"/><Relationship Id="rId1" Type="http://schemas.openxmlformats.org/officeDocument/2006/relationships/slideLayout" Target="../slideLayouts/slideLayout25.xml"/><Relationship Id="rId6" Type="http://schemas.openxmlformats.org/officeDocument/2006/relationships/image" Target="../media/image24.jpeg"/><Relationship Id="rId5" Type="http://schemas.openxmlformats.org/officeDocument/2006/relationships/image" Target="../media/image16.png"/><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8.png"/><Relationship Id="rId7"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5.xml"/><Relationship Id="rId6" Type="http://schemas.openxmlformats.org/officeDocument/2006/relationships/image" Target="../media/image21.jpeg"/><Relationship Id="rId5" Type="http://schemas.openxmlformats.org/officeDocument/2006/relationships/image" Target="../media/image16.png"/><Relationship Id="rId4" Type="http://schemas.openxmlformats.org/officeDocument/2006/relationships/image" Target="../media/image7.png"/><Relationship Id="rId9" Type="http://schemas.openxmlformats.org/officeDocument/2006/relationships/image" Target="../media/image22.jpeg"/></Relationships>
</file>

<file path=ppt/slides/_rels/slide6.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8.png"/><Relationship Id="rId7" Type="http://schemas.openxmlformats.org/officeDocument/2006/relationships/image" Target="../media/image23.png"/><Relationship Id="rId2" Type="http://schemas.openxmlformats.org/officeDocument/2006/relationships/notesSlide" Target="../notesSlides/notesSlide6.xml"/><Relationship Id="rId1" Type="http://schemas.openxmlformats.org/officeDocument/2006/relationships/slideLayout" Target="../slideLayouts/slideLayout25.xml"/><Relationship Id="rId6" Type="http://schemas.openxmlformats.org/officeDocument/2006/relationships/image" Target="../media/image21.jpeg"/><Relationship Id="rId5" Type="http://schemas.openxmlformats.org/officeDocument/2006/relationships/image" Target="../media/image16.png"/><Relationship Id="rId10" Type="http://schemas.openxmlformats.org/officeDocument/2006/relationships/image" Target="../media/image27.jpeg"/><Relationship Id="rId4" Type="http://schemas.openxmlformats.org/officeDocument/2006/relationships/image" Target="../media/image7.png"/><Relationship Id="rId9" Type="http://schemas.openxmlformats.org/officeDocument/2006/relationships/image" Target="../media/image22.jpeg"/></Relationships>
</file>

<file path=ppt/slides/_rels/slide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8.png"/><Relationship Id="rId7" Type="http://schemas.openxmlformats.org/officeDocument/2006/relationships/image" Target="../media/image23.png"/><Relationship Id="rId2" Type="http://schemas.openxmlformats.org/officeDocument/2006/relationships/notesSlide" Target="../notesSlides/notesSlide7.xml"/><Relationship Id="rId1" Type="http://schemas.openxmlformats.org/officeDocument/2006/relationships/slideLayout" Target="../slideLayouts/slideLayout25.xml"/><Relationship Id="rId6" Type="http://schemas.openxmlformats.org/officeDocument/2006/relationships/image" Target="../media/image21.jpeg"/><Relationship Id="rId11" Type="http://schemas.openxmlformats.org/officeDocument/2006/relationships/image" Target="../media/image28.jpeg"/><Relationship Id="rId5" Type="http://schemas.openxmlformats.org/officeDocument/2006/relationships/image" Target="../media/image16.png"/><Relationship Id="rId10" Type="http://schemas.openxmlformats.org/officeDocument/2006/relationships/image" Target="../media/image27.jpeg"/><Relationship Id="rId4" Type="http://schemas.openxmlformats.org/officeDocument/2006/relationships/image" Target="../media/image7.png"/><Relationship Id="rId9" Type="http://schemas.openxmlformats.org/officeDocument/2006/relationships/image" Target="../media/image22.jpeg"/></Relationships>
</file>

<file path=ppt/slides/_rels/slide8.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8.png"/><Relationship Id="rId7" Type="http://schemas.openxmlformats.org/officeDocument/2006/relationships/image" Target="../media/image23.png"/><Relationship Id="rId12" Type="http://schemas.openxmlformats.org/officeDocument/2006/relationships/image" Target="../media/image29.jpeg"/><Relationship Id="rId2" Type="http://schemas.openxmlformats.org/officeDocument/2006/relationships/notesSlide" Target="../notesSlides/notesSlide8.xml"/><Relationship Id="rId1" Type="http://schemas.openxmlformats.org/officeDocument/2006/relationships/slideLayout" Target="../slideLayouts/slideLayout25.xml"/><Relationship Id="rId6" Type="http://schemas.openxmlformats.org/officeDocument/2006/relationships/image" Target="../media/image21.jpeg"/><Relationship Id="rId11" Type="http://schemas.openxmlformats.org/officeDocument/2006/relationships/image" Target="../media/image28.jpeg"/><Relationship Id="rId5" Type="http://schemas.openxmlformats.org/officeDocument/2006/relationships/image" Target="../media/image16.png"/><Relationship Id="rId10" Type="http://schemas.openxmlformats.org/officeDocument/2006/relationships/image" Target="../media/image27.jpeg"/><Relationship Id="rId4" Type="http://schemas.openxmlformats.org/officeDocument/2006/relationships/image" Target="../media/image7.png"/><Relationship Id="rId9" Type="http://schemas.openxmlformats.org/officeDocument/2006/relationships/image" Target="../media/image22.jpeg"/></Relationships>
</file>

<file path=ppt/slides/_rels/slide9.xml.rels><?xml version="1.0" encoding="UTF-8" standalone="yes"?>
<Relationships xmlns="http://schemas.openxmlformats.org/package/2006/relationships"><Relationship Id="rId8" Type="http://schemas.openxmlformats.org/officeDocument/2006/relationships/image" Target="../media/image26.jpeg"/><Relationship Id="rId13" Type="http://schemas.openxmlformats.org/officeDocument/2006/relationships/image" Target="../media/image30.png"/><Relationship Id="rId3" Type="http://schemas.openxmlformats.org/officeDocument/2006/relationships/image" Target="../media/image8.png"/><Relationship Id="rId7" Type="http://schemas.openxmlformats.org/officeDocument/2006/relationships/image" Target="../media/image23.png"/><Relationship Id="rId12" Type="http://schemas.openxmlformats.org/officeDocument/2006/relationships/image" Target="../media/image29.jpeg"/><Relationship Id="rId2" Type="http://schemas.openxmlformats.org/officeDocument/2006/relationships/notesSlide" Target="../notesSlides/notesSlide9.xml"/><Relationship Id="rId1" Type="http://schemas.openxmlformats.org/officeDocument/2006/relationships/slideLayout" Target="../slideLayouts/slideLayout25.xml"/><Relationship Id="rId6" Type="http://schemas.openxmlformats.org/officeDocument/2006/relationships/image" Target="../media/image21.jpeg"/><Relationship Id="rId11" Type="http://schemas.openxmlformats.org/officeDocument/2006/relationships/image" Target="../media/image28.jpeg"/><Relationship Id="rId5" Type="http://schemas.openxmlformats.org/officeDocument/2006/relationships/image" Target="../media/image16.png"/><Relationship Id="rId10" Type="http://schemas.openxmlformats.org/officeDocument/2006/relationships/image" Target="../media/image27.jpeg"/><Relationship Id="rId4" Type="http://schemas.openxmlformats.org/officeDocument/2006/relationships/image" Target="../media/image7.png"/><Relationship Id="rId9" Type="http://schemas.openxmlformats.org/officeDocument/2006/relationships/image" Target="../media/image22.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9267" name="Rectangle 3"/>
          <p:cNvSpPr>
            <a:spLocks noChangeArrowheads="1"/>
          </p:cNvSpPr>
          <p:nvPr/>
        </p:nvSpPr>
        <p:spPr bwMode="auto">
          <a:xfrm>
            <a:off x="1984842" y="3007949"/>
            <a:ext cx="3460866" cy="1901044"/>
          </a:xfrm>
          <a:prstGeom prst="rect">
            <a:avLst/>
          </a:prstGeom>
          <a:solidFill>
            <a:schemeClr val="bg2">
              <a:lumMod val="40000"/>
              <a:lumOff val="60000"/>
            </a:schemeClr>
          </a:solidFill>
          <a:ln w="9525">
            <a:solidFill>
              <a:schemeClr val="accent2"/>
            </a:solidFill>
            <a:miter lim="800000"/>
            <a:headEnd/>
            <a:tailEnd/>
          </a:ln>
        </p:spPr>
        <p:txBody>
          <a:bodyPr/>
          <a:lstStyle/>
          <a:p>
            <a:pPr algn="ctr">
              <a:lnSpc>
                <a:spcPct val="80000"/>
              </a:lnSpc>
              <a:spcBef>
                <a:spcPct val="20000"/>
              </a:spcBef>
            </a:pPr>
            <a:endParaRPr lang="en-US" sz="1200" b="1" i="1" dirty="0">
              <a:solidFill>
                <a:srgbClr val="FF0000"/>
              </a:solidFill>
            </a:endParaRPr>
          </a:p>
          <a:p>
            <a:pPr algn="ctr">
              <a:lnSpc>
                <a:spcPct val="80000"/>
              </a:lnSpc>
              <a:spcBef>
                <a:spcPct val="20000"/>
              </a:spcBef>
            </a:pPr>
            <a:r>
              <a:rPr lang="en-US" sz="1200" b="1" i="1" dirty="0">
                <a:solidFill>
                  <a:srgbClr val="FF0000"/>
                </a:solidFill>
                <a:highlight>
                  <a:srgbClr val="C0C0C0"/>
                </a:highlight>
              </a:rPr>
              <a:t>Presented by:</a:t>
            </a:r>
          </a:p>
          <a:p>
            <a:pPr algn="ctr">
              <a:lnSpc>
                <a:spcPct val="80000"/>
              </a:lnSpc>
              <a:spcBef>
                <a:spcPct val="20000"/>
              </a:spcBef>
            </a:pPr>
            <a:endParaRPr lang="en-US" sz="1200" b="1" i="1" dirty="0">
              <a:solidFill>
                <a:srgbClr val="FF0000"/>
              </a:solidFill>
              <a:highlight>
                <a:srgbClr val="C0C0C0"/>
              </a:highlight>
            </a:endParaRPr>
          </a:p>
          <a:p>
            <a:pPr algn="ctr">
              <a:lnSpc>
                <a:spcPct val="80000"/>
              </a:lnSpc>
              <a:spcBef>
                <a:spcPct val="20000"/>
              </a:spcBef>
            </a:pPr>
            <a:r>
              <a:rPr lang="en-US" sz="1200" b="1" i="1" dirty="0">
                <a:solidFill>
                  <a:srgbClr val="FF0000"/>
                </a:solidFill>
                <a:highlight>
                  <a:srgbClr val="C0C0C0"/>
                </a:highlight>
              </a:rPr>
              <a:t>Eric W. Brown, Ph.D., M.Sc., FAAM </a:t>
            </a:r>
          </a:p>
          <a:p>
            <a:pPr algn="ctr">
              <a:lnSpc>
                <a:spcPct val="80000"/>
              </a:lnSpc>
              <a:spcBef>
                <a:spcPct val="20000"/>
              </a:spcBef>
            </a:pPr>
            <a:r>
              <a:rPr lang="en-US" sz="1200" b="1" i="1" dirty="0">
                <a:solidFill>
                  <a:srgbClr val="FF0000"/>
                </a:solidFill>
                <a:highlight>
                  <a:srgbClr val="C0C0C0"/>
                </a:highlight>
              </a:rPr>
              <a:t>Director, Division of Microbiology</a:t>
            </a:r>
          </a:p>
          <a:p>
            <a:pPr algn="ctr">
              <a:lnSpc>
                <a:spcPct val="80000"/>
              </a:lnSpc>
              <a:spcBef>
                <a:spcPct val="20000"/>
              </a:spcBef>
            </a:pPr>
            <a:endParaRPr lang="en-US" sz="1200" b="1" i="1" dirty="0">
              <a:solidFill>
                <a:srgbClr val="FF0000"/>
              </a:solidFill>
              <a:highlight>
                <a:srgbClr val="C0C0C0"/>
              </a:highlight>
            </a:endParaRPr>
          </a:p>
          <a:p>
            <a:pPr algn="ctr">
              <a:lnSpc>
                <a:spcPct val="80000"/>
              </a:lnSpc>
              <a:spcBef>
                <a:spcPct val="20000"/>
              </a:spcBef>
            </a:pPr>
            <a:r>
              <a:rPr lang="en-US" sz="1200" b="1" i="1" dirty="0">
                <a:solidFill>
                  <a:srgbClr val="FF0000"/>
                </a:solidFill>
                <a:highlight>
                  <a:srgbClr val="C0C0C0"/>
                </a:highlight>
              </a:rPr>
              <a:t>Center for Food Safety &amp; Applied Nutrition</a:t>
            </a:r>
          </a:p>
          <a:p>
            <a:pPr algn="ctr">
              <a:lnSpc>
                <a:spcPct val="80000"/>
              </a:lnSpc>
              <a:spcBef>
                <a:spcPct val="20000"/>
              </a:spcBef>
            </a:pPr>
            <a:r>
              <a:rPr lang="en-US" sz="1200" b="1" i="1" dirty="0">
                <a:solidFill>
                  <a:srgbClr val="FF0000"/>
                </a:solidFill>
                <a:highlight>
                  <a:srgbClr val="C0C0C0"/>
                </a:highlight>
              </a:rPr>
              <a:t>U.S. Food &amp; Drug Administration</a:t>
            </a:r>
          </a:p>
          <a:p>
            <a:pPr algn="ctr">
              <a:lnSpc>
                <a:spcPct val="80000"/>
              </a:lnSpc>
              <a:spcBef>
                <a:spcPct val="20000"/>
              </a:spcBef>
            </a:pPr>
            <a:r>
              <a:rPr lang="en-US" sz="1200" b="1" i="1" dirty="0">
                <a:solidFill>
                  <a:srgbClr val="FF0000"/>
                </a:solidFill>
                <a:highlight>
                  <a:srgbClr val="C0C0C0"/>
                </a:highlight>
              </a:rPr>
              <a:t>College Park, MD 20740 USA</a:t>
            </a:r>
          </a:p>
          <a:p>
            <a:pPr algn="ctr">
              <a:lnSpc>
                <a:spcPct val="80000"/>
              </a:lnSpc>
              <a:spcBef>
                <a:spcPct val="20000"/>
              </a:spcBef>
            </a:pPr>
            <a:endParaRPr lang="en-US" sz="1400" i="1" dirty="0">
              <a:solidFill>
                <a:srgbClr val="FF0000"/>
              </a:solidFill>
              <a:effectLst>
                <a:outerShdw blurRad="38100" dist="38100" dir="2700000" algn="tl">
                  <a:srgbClr val="DDDDDD"/>
                </a:outerShdw>
              </a:effectLst>
            </a:endParaRPr>
          </a:p>
        </p:txBody>
      </p:sp>
      <p:sp>
        <p:nvSpPr>
          <p:cNvPr id="16388" name="Rectangle 12"/>
          <p:cNvSpPr>
            <a:spLocks noChangeArrowheads="1"/>
          </p:cNvSpPr>
          <p:nvPr/>
        </p:nvSpPr>
        <p:spPr bwMode="auto">
          <a:xfrm>
            <a:off x="-1042811" y="1023188"/>
            <a:ext cx="94488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dirty="0"/>
              <a:t>“</a:t>
            </a: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p>
          <a:p>
            <a:pPr marL="0" marR="0" algn="ctr">
              <a:spcBef>
                <a:spcPts val="0"/>
              </a:spcBef>
              <a:spcAft>
                <a:spcPts val="0"/>
              </a:spcAft>
            </a:pPr>
            <a:r>
              <a:rPr lang="en-US" sz="2400" b="1" i="1" dirty="0">
                <a:latin typeface="Calibri" panose="020F0502020204030204" pitchFamily="34" charset="0"/>
                <a:cs typeface="Calibri" panose="020F0502020204030204" pitchFamily="34" charset="0"/>
              </a:rPr>
              <a:t>Opening Remarks</a:t>
            </a:r>
            <a:r>
              <a:rPr lang="en-US" sz="2400" b="1" dirty="0"/>
              <a:t>”</a:t>
            </a:r>
          </a:p>
        </p:txBody>
      </p:sp>
      <p:pic>
        <p:nvPicPr>
          <p:cNvPr id="16390" name="Picture 7"/>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6391" name="Picture 8"/>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pSp>
        <p:nvGrpSpPr>
          <p:cNvPr id="5" name="Group 4"/>
          <p:cNvGrpSpPr/>
          <p:nvPr/>
        </p:nvGrpSpPr>
        <p:grpSpPr>
          <a:xfrm>
            <a:off x="5609492" y="1723849"/>
            <a:ext cx="3346113" cy="3610151"/>
            <a:chOff x="5580694" y="1955946"/>
            <a:chExt cx="3346113" cy="4863570"/>
          </a:xfrm>
        </p:grpSpPr>
        <p:pic>
          <p:nvPicPr>
            <p:cNvPr id="3" name="Picture 2"/>
            <p:cNvPicPr>
              <a:picLocks noChangeAspect="1"/>
            </p:cNvPicPr>
            <p:nvPr/>
          </p:nvPicPr>
          <p:blipFill>
            <a:blip r:embed="rId5"/>
            <a:stretch>
              <a:fillRect/>
            </a:stretch>
          </p:blipFill>
          <p:spPr>
            <a:xfrm>
              <a:off x="5587354" y="4109922"/>
              <a:ext cx="3339453" cy="2709594"/>
            </a:xfrm>
            <a:prstGeom prst="rect">
              <a:avLst/>
            </a:prstGeom>
            <a:ln>
              <a:solidFill>
                <a:srgbClr val="FF0000"/>
              </a:solidFill>
            </a:ln>
          </p:spPr>
        </p:pic>
        <p:pic>
          <p:nvPicPr>
            <p:cNvPr id="4" name="Picture 3"/>
            <p:cNvPicPr>
              <a:picLocks noChangeAspect="1"/>
            </p:cNvPicPr>
            <p:nvPr/>
          </p:nvPicPr>
          <p:blipFill>
            <a:blip r:embed="rId6"/>
            <a:stretch>
              <a:fillRect/>
            </a:stretch>
          </p:blipFill>
          <p:spPr>
            <a:xfrm>
              <a:off x="5580694" y="1955946"/>
              <a:ext cx="3322759" cy="2108200"/>
            </a:xfrm>
            <a:prstGeom prst="rect">
              <a:avLst/>
            </a:prstGeom>
            <a:ln>
              <a:solidFill>
                <a:srgbClr val="FF0000"/>
              </a:solidFill>
            </a:ln>
          </p:spPr>
        </p:pic>
      </p:grpSp>
      <p:pic>
        <p:nvPicPr>
          <p:cNvPr id="8" name="Picture 7"/>
          <p:cNvPicPr>
            <a:picLocks noChangeAspect="1"/>
          </p:cNvPicPr>
          <p:nvPr/>
        </p:nvPicPr>
        <p:blipFill>
          <a:blip r:embed="rId7"/>
          <a:stretch>
            <a:fillRect/>
          </a:stretch>
        </p:blipFill>
        <p:spPr>
          <a:xfrm>
            <a:off x="211749" y="2391631"/>
            <a:ext cx="1609310" cy="1156382"/>
          </a:xfrm>
          <a:prstGeom prst="rect">
            <a:avLst/>
          </a:prstGeom>
          <a:ln>
            <a:solidFill>
              <a:srgbClr val="000000"/>
            </a:solidFill>
          </a:ln>
        </p:spPr>
      </p:pic>
      <p:pic>
        <p:nvPicPr>
          <p:cNvPr id="9" name="Picture 8"/>
          <p:cNvPicPr>
            <a:picLocks noChangeAspect="1"/>
          </p:cNvPicPr>
          <p:nvPr/>
        </p:nvPicPr>
        <p:blipFill>
          <a:blip r:embed="rId8"/>
          <a:stretch>
            <a:fillRect/>
          </a:stretch>
        </p:blipFill>
        <p:spPr>
          <a:xfrm>
            <a:off x="338839" y="4034563"/>
            <a:ext cx="1124656" cy="308837"/>
          </a:xfrm>
          <a:prstGeom prst="rect">
            <a:avLst/>
          </a:prstGeom>
          <a:ln>
            <a:solidFill>
              <a:srgbClr val="000000"/>
            </a:solidFill>
          </a:ln>
        </p:spPr>
      </p:pic>
      <p:pic>
        <p:nvPicPr>
          <p:cNvPr id="10" name="Picture 9"/>
          <p:cNvPicPr>
            <a:picLocks noChangeAspect="1"/>
          </p:cNvPicPr>
          <p:nvPr/>
        </p:nvPicPr>
        <p:blipFill>
          <a:blip r:embed="rId9"/>
          <a:stretch>
            <a:fillRect/>
          </a:stretch>
        </p:blipFill>
        <p:spPr>
          <a:xfrm>
            <a:off x="342900" y="4436372"/>
            <a:ext cx="1124656" cy="1659628"/>
          </a:xfrm>
          <a:prstGeom prst="rect">
            <a:avLst/>
          </a:prstGeom>
          <a:ln>
            <a:solidFill>
              <a:srgbClr val="000000"/>
            </a:solidFill>
          </a:ln>
        </p:spPr>
      </p:pic>
      <p:pic>
        <p:nvPicPr>
          <p:cNvPr id="17" name="Picture 16" descr="GenomeTrakr-logo.png">
            <a:extLst>
              <a:ext uri="{FF2B5EF4-FFF2-40B4-BE49-F238E27FC236}">
                <a16:creationId xmlns:a16="http://schemas.microsoft.com/office/drawing/2014/main" id="{74B76422-4383-4244-8DF3-E82FD91E9872}"/>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2167811" y="1947409"/>
            <a:ext cx="3094928" cy="795791"/>
          </a:xfrm>
          <a:prstGeom prst="rect">
            <a:avLst/>
          </a:prstGeom>
        </p:spPr>
      </p:pic>
      <p:pic>
        <p:nvPicPr>
          <p:cNvPr id="1026" name="Picture 2" descr="FDA Audit Readiness Workshop">
            <a:extLst>
              <a:ext uri="{FF2B5EF4-FFF2-40B4-BE49-F238E27FC236}">
                <a16:creationId xmlns:a16="http://schemas.microsoft.com/office/drawing/2014/main" id="{07F28FAA-1B94-8CE3-6BAD-A0AE009064AB}"/>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100439" y="5179524"/>
            <a:ext cx="3162300" cy="14478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28"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BAB8ECE3-C9D8-0555-4A6D-01A9CC4FAF42}"/>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a:extLst>
              <a:ext uri="{FF2B5EF4-FFF2-40B4-BE49-F238E27FC236}">
                <a16:creationId xmlns:a16="http://schemas.microsoft.com/office/drawing/2014/main" id="{D678C6B2-7E1D-14DB-827D-2F28A16ABD9A}"/>
              </a:ext>
            </a:extLst>
          </p:cNvPr>
          <p:cNvPicPr>
            <a:picLocks noChangeAspect="1"/>
          </p:cNvPicPr>
          <p:nvPr/>
        </p:nvPicPr>
        <p:blipFill>
          <a:blip r:embed="rId13"/>
          <a:stretch>
            <a:fillRect/>
          </a:stretch>
        </p:blipFill>
        <p:spPr>
          <a:xfrm>
            <a:off x="451337" y="171017"/>
            <a:ext cx="1609310" cy="881028"/>
          </a:xfrm>
          <a:prstGeom prst="rect">
            <a:avLst/>
          </a:prstGeom>
          <a:ln>
            <a:solidFill>
              <a:schemeClr val="tx1"/>
            </a:solidFill>
          </a:ln>
        </p:spPr>
      </p:pic>
      <p:pic>
        <p:nvPicPr>
          <p:cNvPr id="6" name="Picture 2">
            <a:extLst>
              <a:ext uri="{FF2B5EF4-FFF2-40B4-BE49-F238E27FC236}">
                <a16:creationId xmlns:a16="http://schemas.microsoft.com/office/drawing/2014/main" id="{140C581E-4818-63DB-1603-0EB4354C0653}"/>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602295" y="168852"/>
            <a:ext cx="952500" cy="647700"/>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7" name="Picture 4">
            <a:extLst>
              <a:ext uri="{FF2B5EF4-FFF2-40B4-BE49-F238E27FC236}">
                <a16:creationId xmlns:a16="http://schemas.microsoft.com/office/drawing/2014/main" id="{7ABDA716-E4B1-5C9F-A1BE-2EE96C1EE748}"/>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148217" y="162155"/>
            <a:ext cx="2935870" cy="786515"/>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030" name="Picture 6" descr="Laboratory Flexible Funding Model Cooperative Agreement Program | FDA">
            <a:extLst>
              <a:ext uri="{FF2B5EF4-FFF2-40B4-BE49-F238E27FC236}">
                <a16:creationId xmlns:a16="http://schemas.microsoft.com/office/drawing/2014/main" id="{23A2FF53-CADA-9D6B-ED19-37E5B0227D9B}"/>
              </a:ext>
            </a:extLst>
          </p:cNvPr>
          <p:cNvPicPr>
            <a:picLocks noChangeAspect="1" noChangeArrowheads="1"/>
          </p:cNvPicPr>
          <p:nvPr/>
        </p:nvPicPr>
        <p:blipFill rotWithShape="1">
          <a:blip r:embed="rId16">
            <a:extLst>
              <a:ext uri="{28A0092B-C50C-407E-A947-70E740481C1C}">
                <a14:useLocalDpi xmlns:a14="http://schemas.microsoft.com/office/drawing/2010/main" val="0"/>
              </a:ext>
            </a:extLst>
          </a:blip>
          <a:srcRect l="19797" t="40320" r="21706" b="32322"/>
          <a:stretch/>
        </p:blipFill>
        <p:spPr bwMode="auto">
          <a:xfrm>
            <a:off x="5793586" y="5459890"/>
            <a:ext cx="2990352" cy="7866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148728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Acknowledgement - SOCIAL NETWORKING.">
            <a:extLst>
              <a:ext uri="{FF2B5EF4-FFF2-40B4-BE49-F238E27FC236}">
                <a16:creationId xmlns:a16="http://schemas.microsoft.com/office/drawing/2014/main" id="{D58C4FE1-D3A3-37D2-F190-39C8EEF0E8CB}"/>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t="20305" b="16915"/>
          <a:stretch/>
        </p:blipFill>
        <p:spPr bwMode="auto">
          <a:xfrm>
            <a:off x="2057400" y="75242"/>
            <a:ext cx="4114800" cy="78036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12" name="Picture 2" descr="Victor's Blog">
            <a:extLst>
              <a:ext uri="{FF2B5EF4-FFF2-40B4-BE49-F238E27FC236}">
                <a16:creationId xmlns:a16="http://schemas.microsoft.com/office/drawing/2014/main" id="{F178E82B-7F9B-F846-D27F-0B7304D032FB}"/>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513373" y="1229231"/>
            <a:ext cx="555750" cy="519818"/>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U.S. Route 2 - Wikipedia">
            <a:extLst>
              <a:ext uri="{FF2B5EF4-FFF2-40B4-BE49-F238E27FC236}">
                <a16:creationId xmlns:a16="http://schemas.microsoft.com/office/drawing/2014/main" id="{161FA8FA-04DA-83F3-2CA6-3E5D1FFB570A}"/>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03428" y="1844207"/>
            <a:ext cx="375641" cy="3756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show the number 3 - Clip Art Library">
            <a:extLst>
              <a:ext uri="{FF2B5EF4-FFF2-40B4-BE49-F238E27FC236}">
                <a16:creationId xmlns:a16="http://schemas.microsoft.com/office/drawing/2014/main" id="{E9D40738-54E5-3522-CCA1-550D02199059}"/>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1571086" y="2433516"/>
            <a:ext cx="440325" cy="44032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Introduction to number 4 and sequence 4321 | Kundalini Yoga &amp; Sound Healing">
            <a:extLst>
              <a:ext uri="{FF2B5EF4-FFF2-40B4-BE49-F238E27FC236}">
                <a16:creationId xmlns:a16="http://schemas.microsoft.com/office/drawing/2014/main" id="{6B78AD88-511B-EE9E-5CD8-52FA475AFA18}"/>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1594999" y="3108444"/>
            <a:ext cx="392498" cy="39075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5 Things I Learnt From Front Line Careers Work – Running In A Forest">
            <a:extLst>
              <a:ext uri="{FF2B5EF4-FFF2-40B4-BE49-F238E27FC236}">
                <a16:creationId xmlns:a16="http://schemas.microsoft.com/office/drawing/2014/main" id="{16401B36-D587-BC29-9B42-A0F7DE586879}"/>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1631519" y="3733800"/>
            <a:ext cx="319459" cy="426494"/>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2" descr="Number Six 6 Wooden Blocks Font Stock Photo, Picture and Royalty Free  Image. Image 19775927.">
            <a:extLst>
              <a:ext uri="{FF2B5EF4-FFF2-40B4-BE49-F238E27FC236}">
                <a16:creationId xmlns:a16="http://schemas.microsoft.com/office/drawing/2014/main" id="{C83E71B1-6510-E9FF-FE09-135BEC1A0EE0}"/>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4445" t="8866" r="14443" b="21556"/>
          <a:stretch/>
        </p:blipFill>
        <p:spPr bwMode="auto">
          <a:xfrm>
            <a:off x="1530315" y="4311490"/>
            <a:ext cx="521866" cy="51061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ome - 7 Circles">
            <a:extLst>
              <a:ext uri="{FF2B5EF4-FFF2-40B4-BE49-F238E27FC236}">
                <a16:creationId xmlns:a16="http://schemas.microsoft.com/office/drawing/2014/main" id="{EC6289C5-489F-FBEC-98B2-CC127FDAA7B4}"/>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554229" y="4952882"/>
            <a:ext cx="474038" cy="471390"/>
          </a:xfrm>
          <a:prstGeom prst="rect">
            <a:avLst/>
          </a:prstGeom>
          <a:noFill/>
          <a:extLst>
            <a:ext uri="{909E8E84-426E-40DD-AFC4-6F175D3DCCD1}">
              <a14:hiddenFill xmlns:a14="http://schemas.microsoft.com/office/drawing/2010/main">
                <a:solidFill>
                  <a:srgbClr val="FFFFFF"/>
                </a:solidFill>
              </a14:hiddenFill>
            </a:ext>
          </a:extLst>
        </p:spPr>
      </p:pic>
      <p:sp>
        <p:nvSpPr>
          <p:cNvPr id="20" name="TextBox 19">
            <a:extLst>
              <a:ext uri="{FF2B5EF4-FFF2-40B4-BE49-F238E27FC236}">
                <a16:creationId xmlns:a16="http://schemas.microsoft.com/office/drawing/2014/main" id="{FDF6D40F-5D7B-2A95-BA66-EC61A201EC65}"/>
              </a:ext>
            </a:extLst>
          </p:cNvPr>
          <p:cNvSpPr txBox="1"/>
          <p:nvPr/>
        </p:nvSpPr>
        <p:spPr>
          <a:xfrm>
            <a:off x="2048401" y="2512341"/>
            <a:ext cx="4572000" cy="369332"/>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WGS Technology partners (Illumina)</a:t>
            </a:r>
            <a:endParaRPr lang="en-US" dirty="0"/>
          </a:p>
        </p:txBody>
      </p:sp>
      <p:sp>
        <p:nvSpPr>
          <p:cNvPr id="21" name="TextBox 20">
            <a:extLst>
              <a:ext uri="{FF2B5EF4-FFF2-40B4-BE49-F238E27FC236}">
                <a16:creationId xmlns:a16="http://schemas.microsoft.com/office/drawing/2014/main" id="{F2F9180D-5447-BF26-A42A-D18C9F1686F8}"/>
              </a:ext>
            </a:extLst>
          </p:cNvPr>
          <p:cNvSpPr txBox="1"/>
          <p:nvPr/>
        </p:nvSpPr>
        <p:spPr>
          <a:xfrm>
            <a:off x="2081194" y="1143000"/>
            <a:ext cx="4572000" cy="923330"/>
          </a:xfrm>
          <a:prstGeom prst="rect">
            <a:avLst/>
          </a:prstGeom>
          <a:noFill/>
        </p:spPr>
        <p:txBody>
          <a:bodyPr wrap="square">
            <a:spAutoFit/>
          </a:bodyPr>
          <a:lstStyle/>
          <a:p>
            <a:r>
              <a:rPr lang="en-US" b="1" i="1" dirty="0">
                <a:latin typeface="Calibri" panose="020F0502020204030204" pitchFamily="34" charset="0"/>
                <a:cs typeface="Calibri" panose="020F0502020204030204" pitchFamily="34" charset="0"/>
              </a:rPr>
              <a:t>Federal Partners (FDA, CDC, FSIS, and NCBI) and </a:t>
            </a:r>
            <a:r>
              <a:rPr lang="en-US" sz="1800" b="1" i="1" dirty="0">
                <a:effectLst/>
                <a:latin typeface="Calibri" panose="020F0502020204030204" pitchFamily="34" charset="0"/>
                <a:ea typeface="Calibri" panose="020F0502020204030204" pitchFamily="34" charset="0"/>
                <a:cs typeface="Calibri" panose="020F0502020204030204" pitchFamily="34" charset="0"/>
              </a:rPr>
              <a:t>State Partners (DOHs and </a:t>
            </a:r>
            <a:r>
              <a:rPr lang="en-US" sz="1800" b="1" i="1" dirty="0" err="1">
                <a:effectLst/>
                <a:latin typeface="Calibri" panose="020F0502020204030204" pitchFamily="34" charset="0"/>
                <a:ea typeface="Calibri" panose="020F0502020204030204" pitchFamily="34" charset="0"/>
                <a:cs typeface="Calibri" panose="020F0502020204030204" pitchFamily="34" charset="0"/>
              </a:rPr>
              <a:t>DAgs</a:t>
            </a:r>
            <a:r>
              <a:rPr lang="en-US" sz="1800" b="1" i="1" dirty="0">
                <a:effectLst/>
                <a:latin typeface="Calibri" panose="020F0502020204030204" pitchFamily="34" charset="0"/>
                <a:ea typeface="Calibri" panose="020F0502020204030204" pitchFamily="34" charset="0"/>
                <a:cs typeface="Calibri" panose="020F0502020204030204" pitchFamily="34" charset="0"/>
              </a:rPr>
              <a:t>) </a:t>
            </a:r>
            <a:endParaRPr lang="en-US" dirty="0"/>
          </a:p>
          <a:p>
            <a:endParaRPr lang="en-US" dirty="0"/>
          </a:p>
        </p:txBody>
      </p:sp>
      <p:sp>
        <p:nvSpPr>
          <p:cNvPr id="24" name="TextBox 23">
            <a:extLst>
              <a:ext uri="{FF2B5EF4-FFF2-40B4-BE49-F238E27FC236}">
                <a16:creationId xmlns:a16="http://schemas.microsoft.com/office/drawing/2014/main" id="{527C6562-EEC4-5863-3612-EFAB0D2C5343}"/>
              </a:ext>
            </a:extLst>
          </p:cNvPr>
          <p:cNvSpPr txBox="1"/>
          <p:nvPr/>
        </p:nvSpPr>
        <p:spPr>
          <a:xfrm>
            <a:off x="2057400" y="1792069"/>
            <a:ext cx="4572000" cy="646331"/>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Academic and Industry collaborators both nationally and internationally</a:t>
            </a:r>
            <a:endParaRPr lang="en-US" dirty="0"/>
          </a:p>
        </p:txBody>
      </p:sp>
      <p:sp>
        <p:nvSpPr>
          <p:cNvPr id="26" name="TextBox 25">
            <a:extLst>
              <a:ext uri="{FF2B5EF4-FFF2-40B4-BE49-F238E27FC236}">
                <a16:creationId xmlns:a16="http://schemas.microsoft.com/office/drawing/2014/main" id="{A03ACEA2-1ED3-5AE6-59E4-9361757C1890}"/>
              </a:ext>
            </a:extLst>
          </p:cNvPr>
          <p:cNvSpPr txBox="1"/>
          <p:nvPr/>
        </p:nvSpPr>
        <p:spPr>
          <a:xfrm>
            <a:off x="2116536" y="4953000"/>
            <a:ext cx="4572000" cy="646331"/>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APHL (Robyn, Kirsten, </a:t>
            </a:r>
            <a:r>
              <a:rPr lang="en-US" sz="1800" b="1" i="1" dirty="0" err="1">
                <a:effectLst/>
                <a:latin typeface="Calibri" panose="020F0502020204030204" pitchFamily="34" charset="0"/>
                <a:ea typeface="Calibri" panose="020F0502020204030204" pitchFamily="34" charset="0"/>
                <a:cs typeface="Calibri" panose="020F0502020204030204" pitchFamily="34" charset="0"/>
              </a:rPr>
              <a:t>Rhodel</a:t>
            </a:r>
            <a:r>
              <a:rPr lang="en-US" sz="1800" b="1" i="1" dirty="0">
                <a:effectLst/>
                <a:latin typeface="Calibri" panose="020F0502020204030204" pitchFamily="34" charset="0"/>
                <a:ea typeface="Calibri" panose="020F0502020204030204" pitchFamily="34" charset="0"/>
                <a:cs typeface="Calibri" panose="020F0502020204030204" pitchFamily="34" charset="0"/>
              </a:rPr>
              <a:t>, Amy, and Shari) makes this event possible for all!!!! </a:t>
            </a:r>
            <a:endParaRPr lang="en-US" dirty="0"/>
          </a:p>
        </p:txBody>
      </p:sp>
      <p:sp>
        <p:nvSpPr>
          <p:cNvPr id="30" name="TextBox 29">
            <a:extLst>
              <a:ext uri="{FF2B5EF4-FFF2-40B4-BE49-F238E27FC236}">
                <a16:creationId xmlns:a16="http://schemas.microsoft.com/office/drawing/2014/main" id="{49391755-EA9C-1DA4-D89A-34D9705C19B5}"/>
              </a:ext>
            </a:extLst>
          </p:cNvPr>
          <p:cNvSpPr txBox="1"/>
          <p:nvPr/>
        </p:nvSpPr>
        <p:spPr>
          <a:xfrm>
            <a:off x="2151185" y="3665159"/>
            <a:ext cx="4572000" cy="646331"/>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LFFM Coordinators (Erin, Lauren, and other LFFM leadership) &amp; agency leadership</a:t>
            </a:r>
            <a:endParaRPr lang="en-US" dirty="0"/>
          </a:p>
        </p:txBody>
      </p:sp>
      <p:sp>
        <p:nvSpPr>
          <p:cNvPr id="7168" name="TextBox 7167">
            <a:extLst>
              <a:ext uri="{FF2B5EF4-FFF2-40B4-BE49-F238E27FC236}">
                <a16:creationId xmlns:a16="http://schemas.microsoft.com/office/drawing/2014/main" id="{63DCA6AC-26DF-2C0A-3046-959AFC52D3C1}"/>
              </a:ext>
            </a:extLst>
          </p:cNvPr>
          <p:cNvSpPr txBox="1"/>
          <p:nvPr/>
        </p:nvSpPr>
        <p:spPr>
          <a:xfrm>
            <a:off x="2110674" y="3092606"/>
            <a:ext cx="4572000" cy="369332"/>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International Partners (Countries and NGOs)</a:t>
            </a:r>
            <a:endParaRPr lang="en-US" dirty="0"/>
          </a:p>
        </p:txBody>
      </p:sp>
      <p:sp>
        <p:nvSpPr>
          <p:cNvPr id="7171" name="TextBox 7170">
            <a:extLst>
              <a:ext uri="{FF2B5EF4-FFF2-40B4-BE49-F238E27FC236}">
                <a16:creationId xmlns:a16="http://schemas.microsoft.com/office/drawing/2014/main" id="{09259017-24EA-AB41-E836-CEE0143D1601}"/>
              </a:ext>
            </a:extLst>
          </p:cNvPr>
          <p:cNvSpPr txBox="1"/>
          <p:nvPr/>
        </p:nvSpPr>
        <p:spPr>
          <a:xfrm>
            <a:off x="2133600" y="4355068"/>
            <a:ext cx="4572000" cy="369332"/>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GT Planning and Coordination Committee</a:t>
            </a:r>
            <a:endParaRPr lang="en-US" dirty="0"/>
          </a:p>
        </p:txBody>
      </p:sp>
      <p:sp>
        <p:nvSpPr>
          <p:cNvPr id="7173" name="TextBox 7172">
            <a:extLst>
              <a:ext uri="{FF2B5EF4-FFF2-40B4-BE49-F238E27FC236}">
                <a16:creationId xmlns:a16="http://schemas.microsoft.com/office/drawing/2014/main" id="{C4354EDA-4C4E-C27E-B305-E67348FE5C77}"/>
              </a:ext>
            </a:extLst>
          </p:cNvPr>
          <p:cNvSpPr txBox="1"/>
          <p:nvPr/>
        </p:nvSpPr>
        <p:spPr>
          <a:xfrm>
            <a:off x="1828800" y="5888873"/>
            <a:ext cx="4572000" cy="646331"/>
          </a:xfrm>
          <a:prstGeom prst="rect">
            <a:avLst/>
          </a:prstGeom>
          <a:noFill/>
        </p:spPr>
        <p:txBody>
          <a:bodyPr wrap="square">
            <a:spAutoFit/>
          </a:bodyPr>
          <a:lstStyle/>
          <a:p>
            <a:pPr algn="ctr"/>
            <a:r>
              <a:rPr lang="en-US" sz="1800" b="1" i="1" dirty="0">
                <a:effectLst/>
                <a:latin typeface="Calibri" panose="020F0502020204030204" pitchFamily="34" charset="0"/>
                <a:ea typeface="Calibri" panose="020F0502020204030204" pitchFamily="34" charset="0"/>
                <a:cs typeface="Calibri" panose="020F0502020204030204" pitchFamily="34" charset="0"/>
              </a:rPr>
              <a:t>AND EVERYONE ELSE WHO WORKS TO MAKE THIS NETWORK SUCH A SUCCESS!</a:t>
            </a:r>
            <a:endParaRPr lang="en-US" dirty="0"/>
          </a:p>
        </p:txBody>
      </p:sp>
    </p:spTree>
    <p:extLst>
      <p:ext uri="{BB962C8B-B14F-4D97-AF65-F5344CB8AC3E}">
        <p14:creationId xmlns:p14="http://schemas.microsoft.com/office/powerpoint/2010/main" val="2195314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2"/>
          <p:cNvSpPr>
            <a:spLocks noChangeArrowheads="1"/>
          </p:cNvSpPr>
          <p:nvPr/>
        </p:nvSpPr>
        <p:spPr bwMode="auto">
          <a:xfrm>
            <a:off x="-1219200" y="168852"/>
            <a:ext cx="9448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dirty="0"/>
              <a:t>“</a:t>
            </a: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r>
              <a:rPr lang="en-US" sz="2400" b="1" dirty="0"/>
              <a:t>”</a:t>
            </a:r>
          </a:p>
        </p:txBody>
      </p:sp>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ctor's Blog">
            <a:extLst>
              <a:ext uri="{FF2B5EF4-FFF2-40B4-BE49-F238E27FC236}">
                <a16:creationId xmlns:a16="http://schemas.microsoft.com/office/drawing/2014/main" id="{1E82C89C-DFAD-DD26-A3F5-5440EECE1B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52400" y="1219200"/>
            <a:ext cx="838200" cy="784006"/>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2">
            <a:extLst>
              <a:ext uri="{FF2B5EF4-FFF2-40B4-BE49-F238E27FC236}">
                <a16:creationId xmlns:a16="http://schemas.microsoft.com/office/drawing/2014/main" id="{79CBEEC4-090C-747F-1A48-1A86B73AEB16}"/>
              </a:ext>
            </a:extLst>
          </p:cNvPr>
          <p:cNvSpPr>
            <a:spLocks noChangeArrowheads="1"/>
          </p:cNvSpPr>
          <p:nvPr/>
        </p:nvSpPr>
        <p:spPr bwMode="auto">
          <a:xfrm>
            <a:off x="-228600" y="1290935"/>
            <a:ext cx="9448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i="1" dirty="0">
                <a:effectLst/>
                <a:highlight>
                  <a:srgbClr val="C0C0C0"/>
                </a:highligh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highlight>
                  <a:srgbClr val="C0C0C0"/>
                </a:highlight>
                <a:latin typeface="Calibri" panose="020F0502020204030204" pitchFamily="34" charset="0"/>
                <a:ea typeface="Calibri" panose="020F0502020204030204" pitchFamily="34" charset="0"/>
                <a:cs typeface="Calibri" panose="020F0502020204030204" pitchFamily="34" charset="0"/>
              </a:rPr>
              <a:t>GenomeTrakr</a:t>
            </a:r>
            <a:r>
              <a:rPr lang="en-US" sz="2400" b="1" i="1" dirty="0">
                <a:highlight>
                  <a:srgbClr val="C0C0C0"/>
                </a:highlight>
                <a:latin typeface="Calibri" panose="020F0502020204030204" pitchFamily="34" charset="0"/>
                <a:ea typeface="Calibri" panose="020F0502020204030204" pitchFamily="34" charset="0"/>
                <a:cs typeface="Calibri" panose="020F0502020204030204" pitchFamily="34" charset="0"/>
              </a:rPr>
              <a:t> </a:t>
            </a:r>
            <a:r>
              <a:rPr lang="en-US" sz="2400" b="1" i="1" dirty="0">
                <a:highlight>
                  <a:srgbClr val="C0C0C0"/>
                </a:highlight>
                <a:latin typeface="Calibri" panose="020F0502020204030204" pitchFamily="34" charset="0"/>
                <a:cs typeface="Calibri" panose="020F0502020204030204" pitchFamily="34" charset="0"/>
              </a:rPr>
              <a:t>Meeting</a:t>
            </a:r>
            <a:endParaRPr lang="en-US" sz="2400" b="1" dirty="0">
              <a:highlight>
                <a:srgbClr val="C0C0C0"/>
              </a:highlight>
            </a:endParaRPr>
          </a:p>
        </p:txBody>
      </p:sp>
      <p:pic>
        <p:nvPicPr>
          <p:cNvPr id="11" name="Picture 4" descr="Teamwork Makes the Dream Work | Tommy Lanham">
            <a:extLst>
              <a:ext uri="{FF2B5EF4-FFF2-40B4-BE49-F238E27FC236}">
                <a16:creationId xmlns:a16="http://schemas.microsoft.com/office/drawing/2014/main" id="{6FF66D2C-9CB1-046B-A8F4-068C90B72DE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b="38854"/>
          <a:stretch/>
        </p:blipFill>
        <p:spPr bwMode="auto">
          <a:xfrm>
            <a:off x="2980765" y="6284822"/>
            <a:ext cx="3067050" cy="51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333343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2"/>
          <p:cNvSpPr>
            <a:spLocks noChangeArrowheads="1"/>
          </p:cNvSpPr>
          <p:nvPr/>
        </p:nvSpPr>
        <p:spPr bwMode="auto">
          <a:xfrm>
            <a:off x="-1219200" y="168852"/>
            <a:ext cx="944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dirty="0"/>
              <a:t>“</a:t>
            </a: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r>
              <a:rPr lang="en-US" sz="2400" b="1" dirty="0"/>
              <a:t>”</a:t>
            </a:r>
          </a:p>
        </p:txBody>
      </p:sp>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ctor's Blog">
            <a:extLst>
              <a:ext uri="{FF2B5EF4-FFF2-40B4-BE49-F238E27FC236}">
                <a16:creationId xmlns:a16="http://schemas.microsoft.com/office/drawing/2014/main" id="{1E82C89C-DFAD-DD26-A3F5-5440EECE1B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1143000"/>
            <a:ext cx="762000" cy="7127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2">
            <a:extLst>
              <a:ext uri="{FF2B5EF4-FFF2-40B4-BE49-F238E27FC236}">
                <a16:creationId xmlns:a16="http://schemas.microsoft.com/office/drawing/2014/main" id="{79CBEEC4-090C-747F-1A48-1A86B73AEB16}"/>
              </a:ext>
            </a:extLst>
          </p:cNvPr>
          <p:cNvSpPr>
            <a:spLocks noChangeArrowheads="1"/>
          </p:cNvSpPr>
          <p:nvPr/>
        </p:nvSpPr>
        <p:spPr bwMode="auto">
          <a:xfrm>
            <a:off x="-381000" y="1214735"/>
            <a:ext cx="944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endParaRPr lang="en-US" sz="2400" b="1" dirty="0"/>
          </a:p>
        </p:txBody>
      </p:sp>
      <p:pic>
        <p:nvPicPr>
          <p:cNvPr id="3074" name="Picture 2" descr="U.S. Route 2 - Wikipedia">
            <a:extLst>
              <a:ext uri="{FF2B5EF4-FFF2-40B4-BE49-F238E27FC236}">
                <a16:creationId xmlns:a16="http://schemas.microsoft.com/office/drawing/2014/main" id="{ACD12AB1-F687-353B-D037-484C3F99CD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767" y="2057400"/>
            <a:ext cx="515049" cy="5150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2">
            <a:extLst>
              <a:ext uri="{FF2B5EF4-FFF2-40B4-BE49-F238E27FC236}">
                <a16:creationId xmlns:a16="http://schemas.microsoft.com/office/drawing/2014/main" id="{AFBA3B21-23FB-0154-986D-9724642AE6F8}"/>
              </a:ext>
            </a:extLst>
          </p:cNvPr>
          <p:cNvSpPr>
            <a:spLocks noChangeArrowheads="1"/>
          </p:cNvSpPr>
          <p:nvPr/>
        </p:nvSpPr>
        <p:spPr bwMode="auto">
          <a:xfrm>
            <a:off x="990600" y="1828800"/>
            <a:ext cx="9448800" cy="101566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spcBef>
                <a:spcPts val="0"/>
              </a:spcBef>
              <a:spcAft>
                <a:spcPts val="0"/>
              </a:spcAft>
            </a:pPr>
            <a:r>
              <a:rPr lang="en-US" sz="2000" b="1" i="1" dirty="0">
                <a:effectLst/>
                <a:highlight>
                  <a:srgbClr val="C0C0C0"/>
                </a:highlight>
                <a:latin typeface="Calibri" panose="020F0502020204030204" pitchFamily="34" charset="0"/>
                <a:ea typeface="Calibri" panose="020F0502020204030204" pitchFamily="34" charset="0"/>
                <a:cs typeface="Calibri" panose="020F0502020204030204" pitchFamily="34" charset="0"/>
              </a:rPr>
              <a:t>This meeting celebrates YOUR contributions and YOUR continued </a:t>
            </a:r>
          </a:p>
          <a:p>
            <a:pPr marL="0" marR="0">
              <a:spcBef>
                <a:spcPts val="0"/>
              </a:spcBef>
              <a:spcAft>
                <a:spcPts val="0"/>
              </a:spcAft>
            </a:pPr>
            <a:r>
              <a:rPr lang="en-US" sz="2000" b="1" i="1" dirty="0">
                <a:effectLst/>
                <a:highlight>
                  <a:srgbClr val="C0C0C0"/>
                </a:highlight>
                <a:latin typeface="Calibri" panose="020F0502020204030204" pitchFamily="34" charset="0"/>
                <a:ea typeface="Calibri" panose="020F0502020204030204" pitchFamily="34" charset="0"/>
                <a:cs typeface="Calibri" panose="020F0502020204030204" pitchFamily="34" charset="0"/>
              </a:rPr>
              <a:t>commitment to this importance food safety WGS network! (State, Academic,</a:t>
            </a:r>
          </a:p>
          <a:p>
            <a:pPr marL="0" marR="0">
              <a:spcBef>
                <a:spcPts val="0"/>
              </a:spcBef>
              <a:spcAft>
                <a:spcPts val="0"/>
              </a:spcAft>
            </a:pPr>
            <a:r>
              <a:rPr lang="en-US" sz="2000" b="1" i="1" dirty="0">
                <a:highlight>
                  <a:srgbClr val="C0C0C0"/>
                </a:highlight>
                <a:latin typeface="Calibri" panose="020F0502020204030204" pitchFamily="34" charset="0"/>
                <a:cs typeface="Calibri" panose="020F0502020204030204" pitchFamily="34" charset="0"/>
              </a:rPr>
              <a:t>Federal, international partners)</a:t>
            </a:r>
            <a:endParaRPr lang="en-US" sz="2000" b="1" dirty="0">
              <a:highlight>
                <a:srgbClr val="C0C0C0"/>
              </a:highlight>
            </a:endParaRPr>
          </a:p>
        </p:txBody>
      </p:sp>
      <p:pic>
        <p:nvPicPr>
          <p:cNvPr id="4" name="Picture 4" descr="Teamwork Makes the Dream Work | Tommy Lanham">
            <a:extLst>
              <a:ext uri="{FF2B5EF4-FFF2-40B4-BE49-F238E27FC236}">
                <a16:creationId xmlns:a16="http://schemas.microsoft.com/office/drawing/2014/main" id="{1CD3C237-3C30-C275-AF45-DF16CA9838F6}"/>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38854"/>
          <a:stretch/>
        </p:blipFill>
        <p:spPr bwMode="auto">
          <a:xfrm>
            <a:off x="2980765" y="6284822"/>
            <a:ext cx="3067050" cy="5198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129815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awards">
            <a:extLst>
              <a:ext uri="{FF2B5EF4-FFF2-40B4-BE49-F238E27FC236}">
                <a16:creationId xmlns:a16="http://schemas.microsoft.com/office/drawing/2014/main" id="{C3788A51-DFF4-604D-F7C5-F43608F2E99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89762" y="773723"/>
            <a:ext cx="4133756" cy="2163763"/>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Home">
            <a:extLst>
              <a:ext uri="{FF2B5EF4-FFF2-40B4-BE49-F238E27FC236}">
                <a16:creationId xmlns:a16="http://schemas.microsoft.com/office/drawing/2014/main" id="{3F40071D-C997-3D97-EA2D-E45D7E533E39}"/>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738069" y="1021057"/>
            <a:ext cx="3963387" cy="169354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6544E85-97FD-C7F5-344D-B43E91CF7D96}"/>
              </a:ext>
            </a:extLst>
          </p:cNvPr>
          <p:cNvSpPr txBox="1"/>
          <p:nvPr/>
        </p:nvSpPr>
        <p:spPr>
          <a:xfrm>
            <a:off x="1752600" y="168852"/>
            <a:ext cx="6477000" cy="923330"/>
          </a:xfrm>
          <a:prstGeom prst="rect">
            <a:avLst/>
          </a:prstGeom>
          <a:noFill/>
        </p:spPr>
        <p:txBody>
          <a:bodyPr wrap="square">
            <a:spAutoFit/>
          </a:bodyPr>
          <a:lstStyle/>
          <a:p>
            <a:pPr algn="l"/>
            <a:r>
              <a:rPr lang="en-US" b="1" i="0" dirty="0">
                <a:solidFill>
                  <a:srgbClr val="4A4A4A"/>
                </a:solidFill>
                <a:effectLst/>
                <a:latin typeface="Georgia Pro Cond Semibold" panose="020B0604020202020204" pitchFamily="18" charset="0"/>
              </a:rPr>
              <a:t>2023 Innovations in Regulatory Science Awards</a:t>
            </a:r>
          </a:p>
          <a:p>
            <a:pPr algn="l"/>
            <a:r>
              <a:rPr lang="en-US" b="1" i="0" dirty="0">
                <a:solidFill>
                  <a:srgbClr val="4A4A4A"/>
                </a:solidFill>
                <a:effectLst/>
                <a:latin typeface="Georgia Pro Cond Semibold" panose="020B0604020202020204" pitchFamily="18" charset="0"/>
              </a:rPr>
              <a:t>Celebrating outstanding achievement in regulatory science</a:t>
            </a:r>
          </a:p>
        </p:txBody>
      </p:sp>
      <p:sp>
        <p:nvSpPr>
          <p:cNvPr id="11" name="TextBox 10">
            <a:extLst>
              <a:ext uri="{FF2B5EF4-FFF2-40B4-BE49-F238E27FC236}">
                <a16:creationId xmlns:a16="http://schemas.microsoft.com/office/drawing/2014/main" id="{5455C984-A879-AE1B-0DC1-F32B4CD99057}"/>
              </a:ext>
            </a:extLst>
          </p:cNvPr>
          <p:cNvSpPr txBox="1"/>
          <p:nvPr/>
        </p:nvSpPr>
        <p:spPr>
          <a:xfrm>
            <a:off x="374056" y="5676562"/>
            <a:ext cx="8327400" cy="923330"/>
          </a:xfrm>
          <a:prstGeom prst="rect">
            <a:avLst/>
          </a:prstGeom>
          <a:noFill/>
        </p:spPr>
        <p:txBody>
          <a:bodyPr wrap="square">
            <a:spAutoFit/>
          </a:bodyPr>
          <a:lstStyle/>
          <a:p>
            <a:pPr algn="ctr"/>
            <a:br>
              <a:rPr lang="en-US" dirty="0">
                <a:latin typeface="Georgia Pro Cond Semibold" panose="02040706050405020303" pitchFamily="18" charset="0"/>
              </a:rPr>
            </a:br>
            <a:r>
              <a:rPr lang="en-US" b="1" i="0" dirty="0">
                <a:solidFill>
                  <a:srgbClr val="4A4A4A"/>
                </a:solidFill>
                <a:effectLst/>
                <a:latin typeface="Georgia Pro Cond Semibold" panose="02040706050405020303" pitchFamily="18" charset="0"/>
              </a:rPr>
              <a:t>Innovation Award</a:t>
            </a:r>
            <a:r>
              <a:rPr lang="en-US" b="0" i="0" dirty="0">
                <a:solidFill>
                  <a:srgbClr val="4A4A4A"/>
                </a:solidFill>
                <a:effectLst/>
                <a:latin typeface="Georgia Pro Cond Semibold" panose="02040706050405020303" pitchFamily="18" charset="0"/>
              </a:rPr>
              <a:t> honors an individual, team, or organization that has improved public health through a specific innovation in regulatory issues or science.</a:t>
            </a:r>
            <a:endParaRPr lang="en-US" dirty="0">
              <a:latin typeface="Georgia Pro Cond Semibold" panose="02040706050405020303" pitchFamily="18" charset="0"/>
            </a:endParaRPr>
          </a:p>
        </p:txBody>
      </p:sp>
      <p:sp>
        <p:nvSpPr>
          <p:cNvPr id="15" name="TextBox 14">
            <a:extLst>
              <a:ext uri="{FF2B5EF4-FFF2-40B4-BE49-F238E27FC236}">
                <a16:creationId xmlns:a16="http://schemas.microsoft.com/office/drawing/2014/main" id="{78A53FE4-1C48-3C72-E738-FC5963D061A1}"/>
              </a:ext>
            </a:extLst>
          </p:cNvPr>
          <p:cNvSpPr txBox="1"/>
          <p:nvPr/>
        </p:nvSpPr>
        <p:spPr>
          <a:xfrm>
            <a:off x="647700" y="3978426"/>
            <a:ext cx="7848600" cy="1815882"/>
          </a:xfrm>
          <a:prstGeom prst="rect">
            <a:avLst/>
          </a:prstGeom>
          <a:noFill/>
        </p:spPr>
        <p:txBody>
          <a:bodyPr wrap="square">
            <a:spAutoFit/>
          </a:bodyPr>
          <a:lstStyle/>
          <a:p>
            <a:pPr algn="ctr"/>
            <a:r>
              <a:rPr lang="en-US" sz="1400" b="1" i="1" dirty="0" err="1">
                <a:solidFill>
                  <a:srgbClr val="4A4A4A"/>
                </a:solidFill>
                <a:effectLst/>
                <a:latin typeface="Gotham"/>
              </a:rPr>
              <a:t>GenomeTrakr</a:t>
            </a:r>
            <a:r>
              <a:rPr lang="en-US" sz="1400" b="1" i="1" dirty="0">
                <a:solidFill>
                  <a:srgbClr val="4A4A4A"/>
                </a:solidFill>
                <a:effectLst/>
                <a:latin typeface="Gotham"/>
              </a:rPr>
              <a:t> </a:t>
            </a:r>
            <a:r>
              <a:rPr lang="en-US" sz="1400" b="0" i="1" dirty="0">
                <a:solidFill>
                  <a:srgbClr val="4A4A4A"/>
                </a:solidFill>
                <a:effectLst/>
                <a:latin typeface="Gotham"/>
              </a:rPr>
              <a:t>is an FDA initiative that is transforming food safety. By applying whole genome sequencing to food safety and publicly sharing sequencing data, the </a:t>
            </a:r>
            <a:r>
              <a:rPr lang="en-US" sz="1400" b="0" i="1" dirty="0" err="1">
                <a:solidFill>
                  <a:srgbClr val="4A4A4A"/>
                </a:solidFill>
                <a:effectLst/>
                <a:latin typeface="Gotham"/>
              </a:rPr>
              <a:t>GenomeTrakr</a:t>
            </a:r>
            <a:r>
              <a:rPr lang="en-US" sz="1400" b="0" i="1" dirty="0">
                <a:solidFill>
                  <a:srgbClr val="4A4A4A"/>
                </a:solidFill>
                <a:effectLst/>
                <a:latin typeface="Gotham"/>
              </a:rPr>
              <a:t> network has changed how foodborne illness outbreaks are investigated, adding speed and certainty to the investigations. To date, the genomic data gathered by the </a:t>
            </a:r>
            <a:r>
              <a:rPr lang="en-US" sz="1400" b="0" i="1" dirty="0" err="1">
                <a:solidFill>
                  <a:srgbClr val="4A4A4A"/>
                </a:solidFill>
                <a:effectLst/>
                <a:latin typeface="Gotham"/>
              </a:rPr>
              <a:t>GenomeTrakr</a:t>
            </a:r>
            <a:r>
              <a:rPr lang="en-US" sz="1400" b="0" i="1" dirty="0">
                <a:solidFill>
                  <a:srgbClr val="4A4A4A"/>
                </a:solidFill>
                <a:effectLst/>
                <a:latin typeface="Gotham"/>
              </a:rPr>
              <a:t> network has been used in hundreds of FDA foodborne illness investigations and numerous investigations by CDC and USDA providing expeditious leads to outbreak sources, and a means to verify the effectiveness of food safety systems in food manufacturing environments. Tapping whole genome sequencing data to advance food safety is becoming commonplace around the world, growing, in part, from the vision of FDA and its </a:t>
            </a:r>
            <a:r>
              <a:rPr lang="en-US" sz="1400" b="0" i="1" dirty="0" err="1">
                <a:solidFill>
                  <a:srgbClr val="4A4A4A"/>
                </a:solidFill>
                <a:effectLst/>
                <a:latin typeface="Gotham"/>
              </a:rPr>
              <a:t>GenomeTrakr</a:t>
            </a:r>
            <a:r>
              <a:rPr lang="en-US" sz="1400" b="0" i="1" dirty="0">
                <a:solidFill>
                  <a:srgbClr val="4A4A4A"/>
                </a:solidFill>
                <a:effectLst/>
                <a:latin typeface="Gotham"/>
              </a:rPr>
              <a:t> partners. </a:t>
            </a:r>
            <a:endParaRPr lang="en-US" sz="1400" i="1" dirty="0"/>
          </a:p>
        </p:txBody>
      </p:sp>
      <p:pic>
        <p:nvPicPr>
          <p:cNvPr id="16" name="Picture 15" descr="GenomeTrakr-logo.png">
            <a:extLst>
              <a:ext uri="{FF2B5EF4-FFF2-40B4-BE49-F238E27FC236}">
                <a16:creationId xmlns:a16="http://schemas.microsoft.com/office/drawing/2014/main" id="{EFC4BD4B-8A81-312F-81D7-1EE86CFCC401}"/>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876054" y="3258351"/>
            <a:ext cx="3094928" cy="795791"/>
          </a:xfrm>
          <a:prstGeom prst="rect">
            <a:avLst/>
          </a:prstGeom>
        </p:spPr>
      </p:pic>
    </p:spTree>
    <p:extLst>
      <p:ext uri="{BB962C8B-B14F-4D97-AF65-F5344CB8AC3E}">
        <p14:creationId xmlns:p14="http://schemas.microsoft.com/office/powerpoint/2010/main" val="11003480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2"/>
          <p:cNvSpPr>
            <a:spLocks noChangeArrowheads="1"/>
          </p:cNvSpPr>
          <p:nvPr/>
        </p:nvSpPr>
        <p:spPr bwMode="auto">
          <a:xfrm>
            <a:off x="-1219200" y="168852"/>
            <a:ext cx="944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dirty="0"/>
              <a:t>“</a:t>
            </a: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r>
              <a:rPr lang="en-US" sz="2400" b="1" dirty="0"/>
              <a:t>”</a:t>
            </a:r>
          </a:p>
        </p:txBody>
      </p:sp>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ctor's Blog">
            <a:extLst>
              <a:ext uri="{FF2B5EF4-FFF2-40B4-BE49-F238E27FC236}">
                <a16:creationId xmlns:a16="http://schemas.microsoft.com/office/drawing/2014/main" id="{1E82C89C-DFAD-DD26-A3F5-5440EECE1B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1143000"/>
            <a:ext cx="762000" cy="7127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2">
            <a:extLst>
              <a:ext uri="{FF2B5EF4-FFF2-40B4-BE49-F238E27FC236}">
                <a16:creationId xmlns:a16="http://schemas.microsoft.com/office/drawing/2014/main" id="{79CBEEC4-090C-747F-1A48-1A86B73AEB16}"/>
              </a:ext>
            </a:extLst>
          </p:cNvPr>
          <p:cNvSpPr>
            <a:spLocks noChangeArrowheads="1"/>
          </p:cNvSpPr>
          <p:nvPr/>
        </p:nvSpPr>
        <p:spPr bwMode="auto">
          <a:xfrm>
            <a:off x="-381000" y="1214735"/>
            <a:ext cx="944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endParaRPr lang="en-US" sz="2400" b="1" dirty="0"/>
          </a:p>
        </p:txBody>
      </p:sp>
      <p:pic>
        <p:nvPicPr>
          <p:cNvPr id="3074" name="Picture 2" descr="U.S. Route 2 - Wikipedia">
            <a:extLst>
              <a:ext uri="{FF2B5EF4-FFF2-40B4-BE49-F238E27FC236}">
                <a16:creationId xmlns:a16="http://schemas.microsoft.com/office/drawing/2014/main" id="{ACD12AB1-F687-353B-D037-484C3F99CD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767" y="1981200"/>
            <a:ext cx="515049" cy="5150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2">
            <a:extLst>
              <a:ext uri="{FF2B5EF4-FFF2-40B4-BE49-F238E27FC236}">
                <a16:creationId xmlns:a16="http://schemas.microsoft.com/office/drawing/2014/main" id="{AFBA3B21-23FB-0154-986D-9724642AE6F8}"/>
              </a:ext>
            </a:extLst>
          </p:cNvPr>
          <p:cNvSpPr>
            <a:spLocks noChangeArrowheads="1"/>
          </p:cNvSpPr>
          <p:nvPr/>
        </p:nvSpPr>
        <p:spPr bwMode="auto">
          <a:xfrm>
            <a:off x="990600" y="1828800"/>
            <a:ext cx="94488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spcBef>
                <a:spcPts val="0"/>
              </a:spcBef>
              <a:spcAft>
                <a:spcPts val="0"/>
              </a:spcAft>
            </a:pPr>
            <a:r>
              <a:rPr lang="en-US" sz="1600" b="1" i="1" dirty="0">
                <a:effectLst/>
                <a:latin typeface="Calibri" panose="020F0502020204030204" pitchFamily="34" charset="0"/>
                <a:ea typeface="Calibri" panose="020F0502020204030204" pitchFamily="34" charset="0"/>
                <a:cs typeface="Calibri" panose="020F0502020204030204" pitchFamily="34" charset="0"/>
              </a:rPr>
              <a:t>This meeting celebrates YOUR contributions and YOUR continued </a:t>
            </a:r>
          </a:p>
          <a:p>
            <a:pPr marL="0" marR="0">
              <a:spcBef>
                <a:spcPts val="0"/>
              </a:spcBef>
              <a:spcAft>
                <a:spcPts val="0"/>
              </a:spcAft>
            </a:pPr>
            <a:r>
              <a:rPr lang="en-US" sz="1600" b="1" i="1" dirty="0">
                <a:effectLst/>
                <a:latin typeface="Calibri" panose="020F0502020204030204" pitchFamily="34" charset="0"/>
                <a:ea typeface="Calibri" panose="020F0502020204030204" pitchFamily="34" charset="0"/>
                <a:cs typeface="Calibri" panose="020F0502020204030204" pitchFamily="34" charset="0"/>
              </a:rPr>
              <a:t>commitment to this importance food safety WGS network! (State, Academic,</a:t>
            </a:r>
          </a:p>
          <a:p>
            <a:pPr marL="0" marR="0">
              <a:spcBef>
                <a:spcPts val="0"/>
              </a:spcBef>
              <a:spcAft>
                <a:spcPts val="0"/>
              </a:spcAft>
            </a:pPr>
            <a:r>
              <a:rPr lang="en-US" sz="1600" b="1" i="1" dirty="0">
                <a:latin typeface="Calibri" panose="020F0502020204030204" pitchFamily="34" charset="0"/>
                <a:cs typeface="Calibri" panose="020F0502020204030204" pitchFamily="34" charset="0"/>
              </a:rPr>
              <a:t>Federal, international partners, WGS industry partners, and FDA partners across the agency)</a:t>
            </a:r>
            <a:endParaRPr lang="en-US" sz="1600" b="1" dirty="0"/>
          </a:p>
        </p:txBody>
      </p:sp>
      <p:pic>
        <p:nvPicPr>
          <p:cNvPr id="4098" name="Picture 2" descr="show the number 3 - Clip Art Library">
            <a:extLst>
              <a:ext uri="{FF2B5EF4-FFF2-40B4-BE49-F238E27FC236}">
                <a16:creationId xmlns:a16="http://schemas.microsoft.com/office/drawing/2014/main" id="{B3FA4ED3-FAC9-4767-9F38-F5F03C382F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686" y="2791280"/>
            <a:ext cx="603739" cy="60373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eamwork Makes the Dream Work | Tommy Lanham">
            <a:extLst>
              <a:ext uri="{FF2B5EF4-FFF2-40B4-BE49-F238E27FC236}">
                <a16:creationId xmlns:a16="http://schemas.microsoft.com/office/drawing/2014/main" id="{C07B069B-2F30-B9E9-B596-04A81455EA3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8854"/>
          <a:stretch/>
        </p:blipFill>
        <p:spPr bwMode="auto">
          <a:xfrm>
            <a:off x="2980765" y="6284822"/>
            <a:ext cx="3067050" cy="5198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201F9D4-73B6-7D61-E0C2-ECD32EAB6C07}"/>
              </a:ext>
            </a:extLst>
          </p:cNvPr>
          <p:cNvSpPr txBox="1"/>
          <p:nvPr/>
        </p:nvSpPr>
        <p:spPr>
          <a:xfrm>
            <a:off x="987669" y="2743200"/>
            <a:ext cx="7108795" cy="923330"/>
          </a:xfrm>
          <a:prstGeom prst="rect">
            <a:avLst/>
          </a:prstGeom>
          <a:noFill/>
        </p:spPr>
        <p:txBody>
          <a:bodyPr wrap="square">
            <a:spAutoFit/>
          </a:bodyPr>
          <a:lstStyle/>
          <a:p>
            <a:r>
              <a:rPr lang="en-US" sz="1800" b="1" i="1" dirty="0">
                <a:effectLst/>
                <a:highlight>
                  <a:srgbClr val="C0C0C0"/>
                </a:highlight>
                <a:latin typeface="Calibri" panose="020F0502020204030204" pitchFamily="34" charset="0"/>
                <a:ea typeface="Calibri" panose="020F0502020204030204" pitchFamily="34" charset="0"/>
                <a:cs typeface="Calibri" panose="020F0502020204030204" pitchFamily="34" charset="0"/>
              </a:rPr>
              <a:t>2023 brings new and important updates in bioinformatics and analytics, wet-lab workflow improvements, metadata advancements, and many other technical developments that you won’t want to miss. </a:t>
            </a:r>
            <a:endParaRPr lang="en-US" dirty="0">
              <a:highlight>
                <a:srgbClr val="C0C0C0"/>
              </a:highlight>
            </a:endParaRPr>
          </a:p>
        </p:txBody>
      </p:sp>
    </p:spTree>
    <p:extLst>
      <p:ext uri="{BB962C8B-B14F-4D97-AF65-F5344CB8AC3E}">
        <p14:creationId xmlns:p14="http://schemas.microsoft.com/office/powerpoint/2010/main" val="30745227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2"/>
          <p:cNvSpPr>
            <a:spLocks noChangeArrowheads="1"/>
          </p:cNvSpPr>
          <p:nvPr/>
        </p:nvSpPr>
        <p:spPr bwMode="auto">
          <a:xfrm>
            <a:off x="-1219200" y="168852"/>
            <a:ext cx="9448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dirty="0"/>
              <a:t>“</a:t>
            </a: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r>
              <a:rPr lang="en-US" sz="2400" b="1" dirty="0"/>
              <a:t>”</a:t>
            </a:r>
          </a:p>
        </p:txBody>
      </p:sp>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ctor's Blog">
            <a:extLst>
              <a:ext uri="{FF2B5EF4-FFF2-40B4-BE49-F238E27FC236}">
                <a16:creationId xmlns:a16="http://schemas.microsoft.com/office/drawing/2014/main" id="{1E82C89C-DFAD-DD26-A3F5-5440EECE1B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1143000"/>
            <a:ext cx="762000" cy="7127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2">
            <a:extLst>
              <a:ext uri="{FF2B5EF4-FFF2-40B4-BE49-F238E27FC236}">
                <a16:creationId xmlns:a16="http://schemas.microsoft.com/office/drawing/2014/main" id="{79CBEEC4-090C-747F-1A48-1A86B73AEB16}"/>
              </a:ext>
            </a:extLst>
          </p:cNvPr>
          <p:cNvSpPr>
            <a:spLocks noChangeArrowheads="1"/>
          </p:cNvSpPr>
          <p:nvPr/>
        </p:nvSpPr>
        <p:spPr bwMode="auto">
          <a:xfrm>
            <a:off x="-381000" y="1214735"/>
            <a:ext cx="9448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endParaRPr lang="en-US" sz="2400" b="1" dirty="0"/>
          </a:p>
        </p:txBody>
      </p:sp>
      <p:pic>
        <p:nvPicPr>
          <p:cNvPr id="3074" name="Picture 2" descr="U.S. Route 2 - Wikipedia">
            <a:extLst>
              <a:ext uri="{FF2B5EF4-FFF2-40B4-BE49-F238E27FC236}">
                <a16:creationId xmlns:a16="http://schemas.microsoft.com/office/drawing/2014/main" id="{ACD12AB1-F687-353B-D037-484C3F99CD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767" y="1981200"/>
            <a:ext cx="515049" cy="5150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2">
            <a:extLst>
              <a:ext uri="{FF2B5EF4-FFF2-40B4-BE49-F238E27FC236}">
                <a16:creationId xmlns:a16="http://schemas.microsoft.com/office/drawing/2014/main" id="{AFBA3B21-23FB-0154-986D-9724642AE6F8}"/>
              </a:ext>
            </a:extLst>
          </p:cNvPr>
          <p:cNvSpPr>
            <a:spLocks noChangeArrowheads="1"/>
          </p:cNvSpPr>
          <p:nvPr/>
        </p:nvSpPr>
        <p:spPr bwMode="auto">
          <a:xfrm>
            <a:off x="990600" y="1828800"/>
            <a:ext cx="94488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a:spcBef>
                <a:spcPts val="0"/>
              </a:spcBef>
              <a:spcAft>
                <a:spcPts val="0"/>
              </a:spcAft>
            </a:pPr>
            <a:r>
              <a:rPr lang="en-US" sz="1600" b="1" i="1" dirty="0">
                <a:effectLst/>
                <a:latin typeface="Amasis MT Pro Light" panose="02040304050005020304" pitchFamily="18" charset="0"/>
                <a:ea typeface="Calibri" panose="020F0502020204030204" pitchFamily="34" charset="0"/>
                <a:cs typeface="Calibri" panose="020F0502020204030204" pitchFamily="34" charset="0"/>
              </a:rPr>
              <a:t>This meeting celebrates YOUR contributions and YOUR continued </a:t>
            </a:r>
          </a:p>
          <a:p>
            <a:pPr marL="0" marR="0">
              <a:spcBef>
                <a:spcPts val="0"/>
              </a:spcBef>
              <a:spcAft>
                <a:spcPts val="0"/>
              </a:spcAft>
            </a:pPr>
            <a:r>
              <a:rPr lang="en-US" sz="1600" b="1" i="1" dirty="0">
                <a:effectLst/>
                <a:latin typeface="Amasis MT Pro Light" panose="02040304050005020304" pitchFamily="18" charset="0"/>
                <a:ea typeface="Calibri" panose="020F0502020204030204" pitchFamily="34" charset="0"/>
                <a:cs typeface="Calibri" panose="020F0502020204030204" pitchFamily="34" charset="0"/>
              </a:rPr>
              <a:t>commitment to this importance food safety WGS network! (State, Academic,</a:t>
            </a:r>
          </a:p>
          <a:p>
            <a:pPr marL="0" marR="0">
              <a:spcBef>
                <a:spcPts val="0"/>
              </a:spcBef>
              <a:spcAft>
                <a:spcPts val="0"/>
              </a:spcAft>
            </a:pPr>
            <a:r>
              <a:rPr lang="en-US" sz="1600" b="1" i="1" dirty="0">
                <a:latin typeface="Amasis MT Pro Light" panose="02040304050005020304" pitchFamily="18" charset="0"/>
                <a:cs typeface="Calibri" panose="020F0502020204030204" pitchFamily="34" charset="0"/>
              </a:rPr>
              <a:t>Federal, international partners, WGS industry partners, and FDA partners across the agency)</a:t>
            </a:r>
            <a:endParaRPr lang="en-US" sz="1600" b="1" dirty="0">
              <a:latin typeface="Amasis MT Pro Light" panose="02040304050005020304" pitchFamily="18" charset="0"/>
            </a:endParaRPr>
          </a:p>
        </p:txBody>
      </p:sp>
      <p:pic>
        <p:nvPicPr>
          <p:cNvPr id="4098" name="Picture 2" descr="show the number 3 - Clip Art Library">
            <a:extLst>
              <a:ext uri="{FF2B5EF4-FFF2-40B4-BE49-F238E27FC236}">
                <a16:creationId xmlns:a16="http://schemas.microsoft.com/office/drawing/2014/main" id="{B3FA4ED3-FAC9-4767-9F38-F5F03C382F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686" y="2791280"/>
            <a:ext cx="603739" cy="60373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eamwork Makes the Dream Work | Tommy Lanham">
            <a:extLst>
              <a:ext uri="{FF2B5EF4-FFF2-40B4-BE49-F238E27FC236}">
                <a16:creationId xmlns:a16="http://schemas.microsoft.com/office/drawing/2014/main" id="{C07B069B-2F30-B9E9-B596-04A81455EA3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8854"/>
          <a:stretch/>
        </p:blipFill>
        <p:spPr bwMode="auto">
          <a:xfrm>
            <a:off x="2980765" y="6284822"/>
            <a:ext cx="3067050" cy="5198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201F9D4-73B6-7D61-E0C2-ECD32EAB6C07}"/>
              </a:ext>
            </a:extLst>
          </p:cNvPr>
          <p:cNvSpPr txBox="1"/>
          <p:nvPr/>
        </p:nvSpPr>
        <p:spPr>
          <a:xfrm>
            <a:off x="987669" y="2743200"/>
            <a:ext cx="7108795" cy="923330"/>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2023 brings new and important updates in bioinformatics and analytics, wet-lab workflow improvements, metadata advancements, and many other technical developments that you won’t want to miss </a:t>
            </a:r>
            <a:endParaRPr lang="en-US" dirty="0"/>
          </a:p>
        </p:txBody>
      </p:sp>
      <p:pic>
        <p:nvPicPr>
          <p:cNvPr id="5122" name="Picture 2" descr="Introduction to number 4 and sequence 4321 | Kundalini Yoga &amp; Sound Healing">
            <a:extLst>
              <a:ext uri="{FF2B5EF4-FFF2-40B4-BE49-F238E27FC236}">
                <a16:creationId xmlns:a16="http://schemas.microsoft.com/office/drawing/2014/main" id="{9F069BCA-E547-6FD6-688A-E6428CC554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679" y="3745520"/>
            <a:ext cx="538162" cy="5357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9645C9-2C84-19FF-928B-0972AAFF4313}"/>
              </a:ext>
            </a:extLst>
          </p:cNvPr>
          <p:cNvSpPr txBox="1"/>
          <p:nvPr/>
        </p:nvSpPr>
        <p:spPr>
          <a:xfrm>
            <a:off x="987669" y="3749281"/>
            <a:ext cx="8080131" cy="584775"/>
          </a:xfrm>
          <a:prstGeom prst="rect">
            <a:avLst/>
          </a:prstGeom>
          <a:noFill/>
        </p:spPr>
        <p:txBody>
          <a:bodyPr wrap="square">
            <a:spAutoFit/>
          </a:bodyPr>
          <a:lstStyle/>
          <a:p>
            <a:r>
              <a:rPr lang="en-US" sz="1600" dirty="0">
                <a:highlight>
                  <a:srgbClr val="C0C0C0"/>
                </a:highlight>
              </a:rPr>
              <a:t>Hear and ask about novel cross-cutting scientific initiatives in env micro, agriculture, and food safety that are underpinned by WGS and the </a:t>
            </a:r>
            <a:r>
              <a:rPr lang="en-US" sz="1600" dirty="0" err="1">
                <a:highlight>
                  <a:srgbClr val="C0C0C0"/>
                </a:highlight>
              </a:rPr>
              <a:t>GenomeTrakr</a:t>
            </a:r>
            <a:r>
              <a:rPr lang="en-US" sz="1600" dirty="0">
                <a:highlight>
                  <a:srgbClr val="C0C0C0"/>
                </a:highlight>
              </a:rPr>
              <a:t> network</a:t>
            </a:r>
          </a:p>
        </p:txBody>
      </p:sp>
    </p:spTree>
    <p:extLst>
      <p:ext uri="{BB962C8B-B14F-4D97-AF65-F5344CB8AC3E}">
        <p14:creationId xmlns:p14="http://schemas.microsoft.com/office/powerpoint/2010/main" val="35218195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2"/>
          <p:cNvSpPr>
            <a:spLocks noChangeArrowheads="1"/>
          </p:cNvSpPr>
          <p:nvPr/>
        </p:nvSpPr>
        <p:spPr bwMode="auto">
          <a:xfrm>
            <a:off x="-1219200" y="168852"/>
            <a:ext cx="944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dirty="0"/>
              <a:t>“</a:t>
            </a: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r>
              <a:rPr lang="en-US" sz="2400" b="1" dirty="0"/>
              <a:t>”</a:t>
            </a:r>
          </a:p>
        </p:txBody>
      </p:sp>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ctor's Blog">
            <a:extLst>
              <a:ext uri="{FF2B5EF4-FFF2-40B4-BE49-F238E27FC236}">
                <a16:creationId xmlns:a16="http://schemas.microsoft.com/office/drawing/2014/main" id="{1E82C89C-DFAD-DD26-A3F5-5440EECE1B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762000"/>
            <a:ext cx="762000" cy="7127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2">
            <a:extLst>
              <a:ext uri="{FF2B5EF4-FFF2-40B4-BE49-F238E27FC236}">
                <a16:creationId xmlns:a16="http://schemas.microsoft.com/office/drawing/2014/main" id="{79CBEEC4-090C-747F-1A48-1A86B73AEB16}"/>
              </a:ext>
            </a:extLst>
          </p:cNvPr>
          <p:cNvSpPr>
            <a:spLocks noChangeArrowheads="1"/>
          </p:cNvSpPr>
          <p:nvPr/>
        </p:nvSpPr>
        <p:spPr bwMode="auto">
          <a:xfrm>
            <a:off x="-381000" y="833735"/>
            <a:ext cx="944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endParaRPr lang="en-US" sz="2400" b="1" dirty="0"/>
          </a:p>
        </p:txBody>
      </p:sp>
      <p:pic>
        <p:nvPicPr>
          <p:cNvPr id="3074" name="Picture 2" descr="U.S. Route 2 - Wikipedia">
            <a:extLst>
              <a:ext uri="{FF2B5EF4-FFF2-40B4-BE49-F238E27FC236}">
                <a16:creationId xmlns:a16="http://schemas.microsoft.com/office/drawing/2014/main" id="{ACD12AB1-F687-353B-D037-484C3F99CD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767" y="1600200"/>
            <a:ext cx="515049" cy="5150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2">
            <a:extLst>
              <a:ext uri="{FF2B5EF4-FFF2-40B4-BE49-F238E27FC236}">
                <a16:creationId xmlns:a16="http://schemas.microsoft.com/office/drawing/2014/main" id="{AFBA3B21-23FB-0154-986D-9724642AE6F8}"/>
              </a:ext>
            </a:extLst>
          </p:cNvPr>
          <p:cNvSpPr>
            <a:spLocks noChangeArrowheads="1"/>
          </p:cNvSpPr>
          <p:nvPr/>
        </p:nvSpPr>
        <p:spPr bwMode="auto">
          <a:xfrm>
            <a:off x="990600" y="1447800"/>
            <a:ext cx="94488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spcBef>
                <a:spcPts val="0"/>
              </a:spcBef>
              <a:spcAft>
                <a:spcPts val="0"/>
              </a:spcAft>
            </a:pPr>
            <a:r>
              <a:rPr lang="en-US" sz="1600" b="1" i="1" dirty="0">
                <a:effectLst/>
                <a:latin typeface="Amasis MT Pro Light" panose="02040304050005020304" pitchFamily="18" charset="0"/>
                <a:ea typeface="Calibri" panose="020F0502020204030204" pitchFamily="34" charset="0"/>
                <a:cs typeface="Calibri" panose="020F0502020204030204" pitchFamily="34" charset="0"/>
              </a:rPr>
              <a:t>This meeting celebrates YOUR contributions and YOUR continued </a:t>
            </a:r>
          </a:p>
          <a:p>
            <a:pPr marL="0" marR="0">
              <a:spcBef>
                <a:spcPts val="0"/>
              </a:spcBef>
              <a:spcAft>
                <a:spcPts val="0"/>
              </a:spcAft>
            </a:pPr>
            <a:r>
              <a:rPr lang="en-US" sz="1600" b="1" i="1" dirty="0">
                <a:effectLst/>
                <a:latin typeface="Amasis MT Pro Light" panose="02040304050005020304" pitchFamily="18" charset="0"/>
                <a:ea typeface="Calibri" panose="020F0502020204030204" pitchFamily="34" charset="0"/>
                <a:cs typeface="Calibri" panose="020F0502020204030204" pitchFamily="34" charset="0"/>
              </a:rPr>
              <a:t>commitment to this importance food safety WGS network! (State, Academic,</a:t>
            </a:r>
          </a:p>
          <a:p>
            <a:pPr marL="0" marR="0">
              <a:spcBef>
                <a:spcPts val="0"/>
              </a:spcBef>
              <a:spcAft>
                <a:spcPts val="0"/>
              </a:spcAft>
            </a:pPr>
            <a:r>
              <a:rPr lang="en-US" sz="1600" b="1" i="1" dirty="0">
                <a:latin typeface="Amasis MT Pro Light" panose="02040304050005020304" pitchFamily="18" charset="0"/>
                <a:cs typeface="Calibri" panose="020F0502020204030204" pitchFamily="34" charset="0"/>
              </a:rPr>
              <a:t>Federal, international partners, WGS industry partners, and FDA partners across the agency)</a:t>
            </a:r>
            <a:endParaRPr lang="en-US" sz="1600" b="1" dirty="0">
              <a:latin typeface="Amasis MT Pro Light" panose="02040304050005020304" pitchFamily="18" charset="0"/>
            </a:endParaRPr>
          </a:p>
        </p:txBody>
      </p:sp>
      <p:pic>
        <p:nvPicPr>
          <p:cNvPr id="4098" name="Picture 2" descr="show the number 3 - Clip Art Library">
            <a:extLst>
              <a:ext uri="{FF2B5EF4-FFF2-40B4-BE49-F238E27FC236}">
                <a16:creationId xmlns:a16="http://schemas.microsoft.com/office/drawing/2014/main" id="{B3FA4ED3-FAC9-4767-9F38-F5F03C382F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686" y="2410280"/>
            <a:ext cx="603739" cy="60373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eamwork Makes the Dream Work | Tommy Lanham">
            <a:extLst>
              <a:ext uri="{FF2B5EF4-FFF2-40B4-BE49-F238E27FC236}">
                <a16:creationId xmlns:a16="http://schemas.microsoft.com/office/drawing/2014/main" id="{C07B069B-2F30-B9E9-B596-04A81455EA3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8854"/>
          <a:stretch/>
        </p:blipFill>
        <p:spPr bwMode="auto">
          <a:xfrm>
            <a:off x="2980765" y="6284822"/>
            <a:ext cx="3067050" cy="5198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201F9D4-73B6-7D61-E0C2-ECD32EAB6C07}"/>
              </a:ext>
            </a:extLst>
          </p:cNvPr>
          <p:cNvSpPr txBox="1"/>
          <p:nvPr/>
        </p:nvSpPr>
        <p:spPr>
          <a:xfrm>
            <a:off x="987669" y="2362200"/>
            <a:ext cx="7108795" cy="923330"/>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2023 brings new and important updates in bioinformatics and analytics, wet-lab workflow improvements, metadata advancements, and many other technical developments that you won’t want to miss </a:t>
            </a:r>
            <a:endParaRPr lang="en-US" dirty="0"/>
          </a:p>
        </p:txBody>
      </p:sp>
      <p:pic>
        <p:nvPicPr>
          <p:cNvPr id="5122" name="Picture 2" descr="Introduction to number 4 and sequence 4321 | Kundalini Yoga &amp; Sound Healing">
            <a:extLst>
              <a:ext uri="{FF2B5EF4-FFF2-40B4-BE49-F238E27FC236}">
                <a16:creationId xmlns:a16="http://schemas.microsoft.com/office/drawing/2014/main" id="{9F069BCA-E547-6FD6-688A-E6428CC554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679" y="3364520"/>
            <a:ext cx="538162" cy="5357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9645C9-2C84-19FF-928B-0972AAFF4313}"/>
              </a:ext>
            </a:extLst>
          </p:cNvPr>
          <p:cNvSpPr txBox="1"/>
          <p:nvPr/>
        </p:nvSpPr>
        <p:spPr>
          <a:xfrm>
            <a:off x="987669" y="3368281"/>
            <a:ext cx="8080131" cy="584775"/>
          </a:xfrm>
          <a:prstGeom prst="rect">
            <a:avLst/>
          </a:prstGeom>
          <a:noFill/>
        </p:spPr>
        <p:txBody>
          <a:bodyPr wrap="square">
            <a:spAutoFit/>
          </a:bodyPr>
          <a:lstStyle/>
          <a:p>
            <a:r>
              <a:rPr lang="en-US" sz="1600" dirty="0"/>
              <a:t>Hear and ask about novel cross-cutting scientific initiatives in env micro, agriculture, and food safety that are underpinned by WGS and the </a:t>
            </a:r>
            <a:r>
              <a:rPr lang="en-US" sz="1600" dirty="0" err="1"/>
              <a:t>GenomeTrakr</a:t>
            </a:r>
            <a:r>
              <a:rPr lang="en-US" sz="1600" dirty="0"/>
              <a:t> network</a:t>
            </a:r>
          </a:p>
        </p:txBody>
      </p:sp>
      <p:pic>
        <p:nvPicPr>
          <p:cNvPr id="6146" name="Picture 2" descr="5 Things I Learnt From Front Line Careers Work – Running In A Forest">
            <a:extLst>
              <a:ext uri="{FF2B5EF4-FFF2-40B4-BE49-F238E27FC236}">
                <a16:creationId xmlns:a16="http://schemas.microsoft.com/office/drawing/2014/main" id="{D899A9BE-110F-D426-68F4-AEC01037CD8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5868" y="4166516"/>
            <a:ext cx="438017" cy="5847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A3EFE4F-A32F-540A-6EC2-BEFE8D7F107A}"/>
              </a:ext>
            </a:extLst>
          </p:cNvPr>
          <p:cNvSpPr txBox="1"/>
          <p:nvPr/>
        </p:nvSpPr>
        <p:spPr>
          <a:xfrm>
            <a:off x="986337" y="4038600"/>
            <a:ext cx="7700463" cy="830997"/>
          </a:xfrm>
          <a:prstGeom prst="rect">
            <a:avLst/>
          </a:prstGeom>
          <a:noFill/>
        </p:spPr>
        <p:txBody>
          <a:bodyPr wrap="square">
            <a:spAutoFit/>
          </a:bodyPr>
          <a:lstStyle/>
          <a:p>
            <a:r>
              <a:rPr lang="en-US" sz="1600" dirty="0">
                <a:highlight>
                  <a:srgbClr val="C0C0C0"/>
                </a:highlight>
                <a:latin typeface="Aptos ExtraBold" panose="020B0604020202020204" pitchFamily="34" charset="0"/>
              </a:rPr>
              <a:t>Learn more about major workhorse activities for the network in outbreak support and the solving of foodborne contamination events – traceability and root cause</a:t>
            </a:r>
          </a:p>
        </p:txBody>
      </p:sp>
    </p:spTree>
    <p:extLst>
      <p:ext uri="{BB962C8B-B14F-4D97-AF65-F5344CB8AC3E}">
        <p14:creationId xmlns:p14="http://schemas.microsoft.com/office/powerpoint/2010/main" val="42181306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2"/>
          <p:cNvSpPr>
            <a:spLocks noChangeArrowheads="1"/>
          </p:cNvSpPr>
          <p:nvPr/>
        </p:nvSpPr>
        <p:spPr bwMode="auto">
          <a:xfrm>
            <a:off x="-1219200" y="168852"/>
            <a:ext cx="9448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dirty="0"/>
              <a:t>“</a:t>
            </a: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r>
              <a:rPr lang="en-US" sz="2400" b="1" dirty="0"/>
              <a:t>”</a:t>
            </a:r>
          </a:p>
        </p:txBody>
      </p:sp>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ctor's Blog">
            <a:extLst>
              <a:ext uri="{FF2B5EF4-FFF2-40B4-BE49-F238E27FC236}">
                <a16:creationId xmlns:a16="http://schemas.microsoft.com/office/drawing/2014/main" id="{1E82C89C-DFAD-DD26-A3F5-5440EECE1B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762000"/>
            <a:ext cx="762000" cy="7127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2">
            <a:extLst>
              <a:ext uri="{FF2B5EF4-FFF2-40B4-BE49-F238E27FC236}">
                <a16:creationId xmlns:a16="http://schemas.microsoft.com/office/drawing/2014/main" id="{79CBEEC4-090C-747F-1A48-1A86B73AEB16}"/>
              </a:ext>
            </a:extLst>
          </p:cNvPr>
          <p:cNvSpPr>
            <a:spLocks noChangeArrowheads="1"/>
          </p:cNvSpPr>
          <p:nvPr/>
        </p:nvSpPr>
        <p:spPr bwMode="auto">
          <a:xfrm>
            <a:off x="-381000" y="833735"/>
            <a:ext cx="9448800" cy="461665"/>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endParaRPr lang="en-US" sz="2400" b="1" dirty="0"/>
          </a:p>
        </p:txBody>
      </p:sp>
      <p:pic>
        <p:nvPicPr>
          <p:cNvPr id="3074" name="Picture 2" descr="U.S. Route 2 - Wikipedia">
            <a:extLst>
              <a:ext uri="{FF2B5EF4-FFF2-40B4-BE49-F238E27FC236}">
                <a16:creationId xmlns:a16="http://schemas.microsoft.com/office/drawing/2014/main" id="{ACD12AB1-F687-353B-D037-484C3F99CD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767" y="1600200"/>
            <a:ext cx="515049" cy="5150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2">
            <a:extLst>
              <a:ext uri="{FF2B5EF4-FFF2-40B4-BE49-F238E27FC236}">
                <a16:creationId xmlns:a16="http://schemas.microsoft.com/office/drawing/2014/main" id="{AFBA3B21-23FB-0154-986D-9724642AE6F8}"/>
              </a:ext>
            </a:extLst>
          </p:cNvPr>
          <p:cNvSpPr>
            <a:spLocks noChangeArrowheads="1"/>
          </p:cNvSpPr>
          <p:nvPr/>
        </p:nvSpPr>
        <p:spPr bwMode="auto">
          <a:xfrm>
            <a:off x="990600" y="1447800"/>
            <a:ext cx="9448800"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p>
            <a:pPr marL="0" marR="0">
              <a:spcBef>
                <a:spcPts val="0"/>
              </a:spcBef>
              <a:spcAft>
                <a:spcPts val="0"/>
              </a:spcAft>
            </a:pPr>
            <a:r>
              <a:rPr lang="en-US" sz="1600" b="1" i="1" dirty="0">
                <a:effectLst/>
                <a:latin typeface="Amasis MT Pro Light" panose="02040304050005020304" pitchFamily="18" charset="0"/>
                <a:ea typeface="Calibri" panose="020F0502020204030204" pitchFamily="34" charset="0"/>
                <a:cs typeface="Calibri" panose="020F0502020204030204" pitchFamily="34" charset="0"/>
              </a:rPr>
              <a:t>This meeting celebrates YOUR contributions and YOUR continued </a:t>
            </a:r>
          </a:p>
          <a:p>
            <a:pPr marL="0" marR="0">
              <a:spcBef>
                <a:spcPts val="0"/>
              </a:spcBef>
              <a:spcAft>
                <a:spcPts val="0"/>
              </a:spcAft>
            </a:pPr>
            <a:r>
              <a:rPr lang="en-US" sz="1600" b="1" i="1" dirty="0">
                <a:effectLst/>
                <a:latin typeface="Amasis MT Pro Light" panose="02040304050005020304" pitchFamily="18" charset="0"/>
                <a:ea typeface="Calibri" panose="020F0502020204030204" pitchFamily="34" charset="0"/>
                <a:cs typeface="Calibri" panose="020F0502020204030204" pitchFamily="34" charset="0"/>
              </a:rPr>
              <a:t>commitment to this importance food safety WGS network! (State, Academic,</a:t>
            </a:r>
          </a:p>
          <a:p>
            <a:pPr marL="0" marR="0">
              <a:spcBef>
                <a:spcPts val="0"/>
              </a:spcBef>
              <a:spcAft>
                <a:spcPts val="0"/>
              </a:spcAft>
            </a:pPr>
            <a:r>
              <a:rPr lang="en-US" sz="1600" b="1" i="1" dirty="0">
                <a:latin typeface="Amasis MT Pro Light" panose="02040304050005020304" pitchFamily="18" charset="0"/>
                <a:cs typeface="Calibri" panose="020F0502020204030204" pitchFamily="34" charset="0"/>
              </a:rPr>
              <a:t>Federal, international partners, WGS industry partners, and FDA partners across the agency)</a:t>
            </a:r>
            <a:endParaRPr lang="en-US" sz="1600" b="1" dirty="0">
              <a:latin typeface="Amasis MT Pro Light" panose="02040304050005020304" pitchFamily="18" charset="0"/>
            </a:endParaRPr>
          </a:p>
        </p:txBody>
      </p:sp>
      <p:pic>
        <p:nvPicPr>
          <p:cNvPr id="4098" name="Picture 2" descr="show the number 3 - Clip Art Library">
            <a:extLst>
              <a:ext uri="{FF2B5EF4-FFF2-40B4-BE49-F238E27FC236}">
                <a16:creationId xmlns:a16="http://schemas.microsoft.com/office/drawing/2014/main" id="{B3FA4ED3-FAC9-4767-9F38-F5F03C382F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686" y="2410280"/>
            <a:ext cx="603739" cy="60373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eamwork Makes the Dream Work | Tommy Lanham">
            <a:extLst>
              <a:ext uri="{FF2B5EF4-FFF2-40B4-BE49-F238E27FC236}">
                <a16:creationId xmlns:a16="http://schemas.microsoft.com/office/drawing/2014/main" id="{C07B069B-2F30-B9E9-B596-04A81455EA3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8854"/>
          <a:stretch/>
        </p:blipFill>
        <p:spPr bwMode="auto">
          <a:xfrm>
            <a:off x="2980765" y="6284822"/>
            <a:ext cx="3067050" cy="5198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201F9D4-73B6-7D61-E0C2-ECD32EAB6C07}"/>
              </a:ext>
            </a:extLst>
          </p:cNvPr>
          <p:cNvSpPr txBox="1"/>
          <p:nvPr/>
        </p:nvSpPr>
        <p:spPr>
          <a:xfrm>
            <a:off x="987669" y="2362200"/>
            <a:ext cx="7108795" cy="923330"/>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2023 brings new and important updates in bioinformatics and analytics, wet-lab workflow improvements, metadata advancements, and many other technical developments that you won’t want to miss </a:t>
            </a:r>
            <a:endParaRPr lang="en-US" dirty="0"/>
          </a:p>
        </p:txBody>
      </p:sp>
      <p:pic>
        <p:nvPicPr>
          <p:cNvPr id="5122" name="Picture 2" descr="Introduction to number 4 and sequence 4321 | Kundalini Yoga &amp; Sound Healing">
            <a:extLst>
              <a:ext uri="{FF2B5EF4-FFF2-40B4-BE49-F238E27FC236}">
                <a16:creationId xmlns:a16="http://schemas.microsoft.com/office/drawing/2014/main" id="{9F069BCA-E547-6FD6-688A-E6428CC554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679" y="3364520"/>
            <a:ext cx="538162" cy="5357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9645C9-2C84-19FF-928B-0972AAFF4313}"/>
              </a:ext>
            </a:extLst>
          </p:cNvPr>
          <p:cNvSpPr txBox="1"/>
          <p:nvPr/>
        </p:nvSpPr>
        <p:spPr>
          <a:xfrm>
            <a:off x="987669" y="3368281"/>
            <a:ext cx="8080131" cy="584775"/>
          </a:xfrm>
          <a:prstGeom prst="rect">
            <a:avLst/>
          </a:prstGeom>
          <a:noFill/>
        </p:spPr>
        <p:txBody>
          <a:bodyPr wrap="square">
            <a:spAutoFit/>
          </a:bodyPr>
          <a:lstStyle/>
          <a:p>
            <a:r>
              <a:rPr lang="en-US" sz="1600" dirty="0"/>
              <a:t>Hear and ask about novel cross-cutting scientific initiatives in env micro, agriculture, and food safety that are underpinned by WGS and the </a:t>
            </a:r>
            <a:r>
              <a:rPr lang="en-US" sz="1600" dirty="0" err="1"/>
              <a:t>GenomeTrakr</a:t>
            </a:r>
            <a:r>
              <a:rPr lang="en-US" sz="1600" dirty="0"/>
              <a:t> network</a:t>
            </a:r>
          </a:p>
        </p:txBody>
      </p:sp>
      <p:pic>
        <p:nvPicPr>
          <p:cNvPr id="6146" name="Picture 2" descr="5 Things I Learnt From Front Line Careers Work – Running In A Forest">
            <a:extLst>
              <a:ext uri="{FF2B5EF4-FFF2-40B4-BE49-F238E27FC236}">
                <a16:creationId xmlns:a16="http://schemas.microsoft.com/office/drawing/2014/main" id="{D899A9BE-110F-D426-68F4-AEC01037CD8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5868" y="4166516"/>
            <a:ext cx="438017" cy="5847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A3EFE4F-A32F-540A-6EC2-BEFE8D7F107A}"/>
              </a:ext>
            </a:extLst>
          </p:cNvPr>
          <p:cNvSpPr txBox="1"/>
          <p:nvPr/>
        </p:nvSpPr>
        <p:spPr>
          <a:xfrm>
            <a:off x="986337" y="4038600"/>
            <a:ext cx="7700463" cy="830997"/>
          </a:xfrm>
          <a:prstGeom prst="rect">
            <a:avLst/>
          </a:prstGeom>
          <a:noFill/>
        </p:spPr>
        <p:txBody>
          <a:bodyPr wrap="square">
            <a:spAutoFit/>
          </a:bodyPr>
          <a:lstStyle/>
          <a:p>
            <a:r>
              <a:rPr lang="en-US" sz="1600" dirty="0">
                <a:latin typeface="Aptos ExtraBold" panose="020B0604020202020204" pitchFamily="34" charset="0"/>
              </a:rPr>
              <a:t>Learn more about major workhorse activities for the network in outbreak support and the solving of foodborne contamination events – traceability and root cause</a:t>
            </a:r>
          </a:p>
        </p:txBody>
      </p:sp>
      <p:pic>
        <p:nvPicPr>
          <p:cNvPr id="7170" name="Picture 2" descr="Number Six 6 Wooden Blocks Font Stock Photo, Picture and Royalty Free  Image. Image 19775927.">
            <a:extLst>
              <a:ext uri="{FF2B5EF4-FFF2-40B4-BE49-F238E27FC236}">
                <a16:creationId xmlns:a16="http://schemas.microsoft.com/office/drawing/2014/main" id="{B8FCF9C1-88E5-EDC3-8E51-BC52CA50FA6C}"/>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4445" t="8866" r="14443" b="21556"/>
          <a:stretch/>
        </p:blipFill>
        <p:spPr bwMode="auto">
          <a:xfrm>
            <a:off x="304800" y="4953000"/>
            <a:ext cx="715542" cy="7001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302FFA3-08E2-02FE-9873-5265B4DE5F6F}"/>
              </a:ext>
            </a:extLst>
          </p:cNvPr>
          <p:cNvSpPr txBox="1"/>
          <p:nvPr/>
        </p:nvSpPr>
        <p:spPr>
          <a:xfrm>
            <a:off x="990600" y="4953000"/>
            <a:ext cx="5829300" cy="646331"/>
          </a:xfrm>
          <a:prstGeom prst="rect">
            <a:avLst/>
          </a:prstGeom>
          <a:noFill/>
        </p:spPr>
        <p:txBody>
          <a:bodyPr wrap="square">
            <a:spAutoFit/>
          </a:bodyPr>
          <a:lstStyle/>
          <a:p>
            <a:r>
              <a:rPr lang="en-US" sz="1800" b="1" i="1" dirty="0">
                <a:effectLst/>
                <a:highlight>
                  <a:srgbClr val="C0C0C0"/>
                </a:highlight>
                <a:latin typeface="Bodoni MT Condensed" panose="02070606080606020203" pitchFamily="18" charset="0"/>
                <a:ea typeface="Calibri" panose="020F0502020204030204" pitchFamily="34" charset="0"/>
                <a:cs typeface="Calibri" panose="020F0502020204030204" pitchFamily="34" charset="0"/>
              </a:rPr>
              <a:t>A very special welcome to our first-time attendees and guests from Latin America, Europe, and Asia</a:t>
            </a:r>
            <a:endParaRPr lang="en-US" dirty="0">
              <a:highlight>
                <a:srgbClr val="C0C0C0"/>
              </a:highlight>
              <a:latin typeface="Bodoni MT Condensed" panose="02070606080606020203" pitchFamily="18" charset="0"/>
            </a:endParaRPr>
          </a:p>
        </p:txBody>
      </p:sp>
    </p:spTree>
    <p:extLst>
      <p:ext uri="{BB962C8B-B14F-4D97-AF65-F5344CB8AC3E}">
        <p14:creationId xmlns:p14="http://schemas.microsoft.com/office/powerpoint/2010/main" val="25750416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8" name="Rectangle 12"/>
          <p:cNvSpPr>
            <a:spLocks noChangeArrowheads="1"/>
          </p:cNvSpPr>
          <p:nvPr/>
        </p:nvSpPr>
        <p:spPr bwMode="auto">
          <a:xfrm>
            <a:off x="-1011468" y="80709"/>
            <a:ext cx="944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dirty="0"/>
              <a:t>“</a:t>
            </a: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r>
              <a:rPr lang="en-US" sz="2400" b="1" dirty="0"/>
              <a:t>”</a:t>
            </a:r>
          </a:p>
        </p:txBody>
      </p:sp>
      <p:pic>
        <p:nvPicPr>
          <p:cNvPr id="16391" name="Picture 8"/>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7992471" y="168852"/>
            <a:ext cx="889723" cy="59314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 name="Picture 7">
            <a:extLst>
              <a:ext uri="{FF2B5EF4-FFF2-40B4-BE49-F238E27FC236}">
                <a16:creationId xmlns:a16="http://schemas.microsoft.com/office/drawing/2014/main" id="{B1D906DA-F51A-C629-AF7D-EB14DAEFE8E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6325818"/>
            <a:ext cx="515049" cy="51981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pic>
        <p:nvPicPr>
          <p:cNvPr id="6" name="Picture 4" descr="Meet the Exhibitor: U.S. Food and Drug Administration (FDA) Center for Food  Safety and Applied Nutrition (CFSAN) | Society for Nutrition Education and  Behavior (SNEB)">
            <a:extLst>
              <a:ext uri="{FF2B5EF4-FFF2-40B4-BE49-F238E27FC236}">
                <a16:creationId xmlns:a16="http://schemas.microsoft.com/office/drawing/2014/main" id="{829B874F-7FE6-0569-B12D-6D98FB0C78C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437332" y="6360749"/>
            <a:ext cx="652639" cy="443891"/>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Victor's Blog">
            <a:extLst>
              <a:ext uri="{FF2B5EF4-FFF2-40B4-BE49-F238E27FC236}">
                <a16:creationId xmlns:a16="http://schemas.microsoft.com/office/drawing/2014/main" id="{1E82C89C-DFAD-DD26-A3F5-5440EECE1BC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28600" y="762000"/>
            <a:ext cx="762000" cy="712733"/>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2">
            <a:extLst>
              <a:ext uri="{FF2B5EF4-FFF2-40B4-BE49-F238E27FC236}">
                <a16:creationId xmlns:a16="http://schemas.microsoft.com/office/drawing/2014/main" id="{79CBEEC4-090C-747F-1A48-1A86B73AEB16}"/>
              </a:ext>
            </a:extLst>
          </p:cNvPr>
          <p:cNvSpPr>
            <a:spLocks noChangeArrowheads="1"/>
          </p:cNvSpPr>
          <p:nvPr/>
        </p:nvSpPr>
        <p:spPr bwMode="auto">
          <a:xfrm>
            <a:off x="-381000" y="833735"/>
            <a:ext cx="9448800"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lgn="ctr">
              <a:spcBef>
                <a:spcPts val="0"/>
              </a:spcBef>
              <a:spcAft>
                <a:spcPts val="0"/>
              </a:spcAft>
            </a:pPr>
            <a:r>
              <a:rPr lang="en-US" sz="2400" b="1" i="1" dirty="0">
                <a:effectLst/>
                <a:latin typeface="Calibri" panose="020F0502020204030204" pitchFamily="34" charset="0"/>
                <a:ea typeface="Calibri" panose="020F0502020204030204" pitchFamily="34" charset="0"/>
                <a:cs typeface="Calibri" panose="020F0502020204030204" pitchFamily="34" charset="0"/>
              </a:rPr>
              <a:t>Welcome to the 2023 Annual </a:t>
            </a:r>
            <a:r>
              <a:rPr lang="en-US" sz="2400" b="1" i="1" dirty="0" err="1">
                <a:effectLst/>
                <a:latin typeface="Calibri" panose="020F0502020204030204" pitchFamily="34" charset="0"/>
                <a:ea typeface="Calibri" panose="020F0502020204030204" pitchFamily="34" charset="0"/>
                <a:cs typeface="Calibri" panose="020F0502020204030204" pitchFamily="34" charset="0"/>
              </a:rPr>
              <a:t>GenomeTrakr</a:t>
            </a:r>
            <a:r>
              <a:rPr lang="en-US" sz="2400" b="1" i="1" dirty="0">
                <a:latin typeface="Calibri" panose="020F0502020204030204" pitchFamily="34" charset="0"/>
                <a:ea typeface="Calibri" panose="020F0502020204030204" pitchFamily="34" charset="0"/>
                <a:cs typeface="Calibri" panose="020F0502020204030204" pitchFamily="34" charset="0"/>
              </a:rPr>
              <a:t> </a:t>
            </a:r>
            <a:r>
              <a:rPr lang="en-US" sz="2400" b="1" i="1" dirty="0">
                <a:latin typeface="Calibri" panose="020F0502020204030204" pitchFamily="34" charset="0"/>
                <a:cs typeface="Calibri" panose="020F0502020204030204" pitchFamily="34" charset="0"/>
              </a:rPr>
              <a:t>Meeting</a:t>
            </a:r>
            <a:endParaRPr lang="en-US" sz="2400" b="1" dirty="0"/>
          </a:p>
        </p:txBody>
      </p:sp>
      <p:pic>
        <p:nvPicPr>
          <p:cNvPr id="3074" name="Picture 2" descr="U.S. Route 2 - Wikipedia">
            <a:extLst>
              <a:ext uri="{FF2B5EF4-FFF2-40B4-BE49-F238E27FC236}">
                <a16:creationId xmlns:a16="http://schemas.microsoft.com/office/drawing/2014/main" id="{ACD12AB1-F687-353B-D037-484C3F99CDD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81767" y="1600200"/>
            <a:ext cx="515049" cy="515049"/>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2">
            <a:extLst>
              <a:ext uri="{FF2B5EF4-FFF2-40B4-BE49-F238E27FC236}">
                <a16:creationId xmlns:a16="http://schemas.microsoft.com/office/drawing/2014/main" id="{AFBA3B21-23FB-0154-986D-9724642AE6F8}"/>
              </a:ext>
            </a:extLst>
          </p:cNvPr>
          <p:cNvSpPr>
            <a:spLocks noChangeArrowheads="1"/>
          </p:cNvSpPr>
          <p:nvPr/>
        </p:nvSpPr>
        <p:spPr bwMode="auto">
          <a:xfrm>
            <a:off x="990600" y="1447800"/>
            <a:ext cx="9448800" cy="830997"/>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wrap="square">
            <a:spAutoFit/>
          </a:bodyPr>
          <a:lstStyle/>
          <a:p>
            <a:pPr marL="0" marR="0">
              <a:spcBef>
                <a:spcPts val="0"/>
              </a:spcBef>
              <a:spcAft>
                <a:spcPts val="0"/>
              </a:spcAft>
            </a:pPr>
            <a:r>
              <a:rPr lang="en-US" sz="1600" b="1" i="1" dirty="0">
                <a:effectLst/>
                <a:latin typeface="Amasis MT Pro Light" panose="02040304050005020304" pitchFamily="18" charset="0"/>
                <a:ea typeface="Calibri" panose="020F0502020204030204" pitchFamily="34" charset="0"/>
                <a:cs typeface="Calibri" panose="020F0502020204030204" pitchFamily="34" charset="0"/>
              </a:rPr>
              <a:t>This meeting celebrates YOUR contributions and YOUR continued </a:t>
            </a:r>
          </a:p>
          <a:p>
            <a:pPr marL="0" marR="0">
              <a:spcBef>
                <a:spcPts val="0"/>
              </a:spcBef>
              <a:spcAft>
                <a:spcPts val="0"/>
              </a:spcAft>
            </a:pPr>
            <a:r>
              <a:rPr lang="en-US" sz="1600" b="1" i="1" dirty="0">
                <a:effectLst/>
                <a:latin typeface="Amasis MT Pro Light" panose="02040304050005020304" pitchFamily="18" charset="0"/>
                <a:ea typeface="Calibri" panose="020F0502020204030204" pitchFamily="34" charset="0"/>
                <a:cs typeface="Calibri" panose="020F0502020204030204" pitchFamily="34" charset="0"/>
              </a:rPr>
              <a:t>commitment to this importance food safety WGS network! (State, Academic,</a:t>
            </a:r>
          </a:p>
          <a:p>
            <a:pPr marL="0" marR="0">
              <a:spcBef>
                <a:spcPts val="0"/>
              </a:spcBef>
              <a:spcAft>
                <a:spcPts val="0"/>
              </a:spcAft>
            </a:pPr>
            <a:r>
              <a:rPr lang="en-US" sz="1600" b="1" i="1" dirty="0">
                <a:latin typeface="Amasis MT Pro Light" panose="02040304050005020304" pitchFamily="18" charset="0"/>
                <a:cs typeface="Calibri" panose="020F0502020204030204" pitchFamily="34" charset="0"/>
              </a:rPr>
              <a:t>Federal, international partners, WGS industry partners, and FDA partners across the agency)</a:t>
            </a:r>
            <a:endParaRPr lang="en-US" sz="1600" b="1" dirty="0">
              <a:latin typeface="Amasis MT Pro Light" panose="02040304050005020304" pitchFamily="18" charset="0"/>
            </a:endParaRPr>
          </a:p>
        </p:txBody>
      </p:sp>
      <p:pic>
        <p:nvPicPr>
          <p:cNvPr id="4098" name="Picture 2" descr="show the number 3 - Clip Art Library">
            <a:extLst>
              <a:ext uri="{FF2B5EF4-FFF2-40B4-BE49-F238E27FC236}">
                <a16:creationId xmlns:a16="http://schemas.microsoft.com/office/drawing/2014/main" id="{B3FA4ED3-FAC9-4767-9F38-F5F03C382F4B}"/>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342686" y="2410280"/>
            <a:ext cx="603739" cy="603739"/>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Teamwork Makes the Dream Work | Tommy Lanham">
            <a:extLst>
              <a:ext uri="{FF2B5EF4-FFF2-40B4-BE49-F238E27FC236}">
                <a16:creationId xmlns:a16="http://schemas.microsoft.com/office/drawing/2014/main" id="{C07B069B-2F30-B9E9-B596-04A81455EA31}"/>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b="38854"/>
          <a:stretch/>
        </p:blipFill>
        <p:spPr bwMode="auto">
          <a:xfrm>
            <a:off x="2980765" y="6284822"/>
            <a:ext cx="3067050" cy="519818"/>
          </a:xfrm>
          <a:prstGeom prst="rect">
            <a:avLst/>
          </a:prstGeom>
          <a:noFill/>
          <a:extLst>
            <a:ext uri="{909E8E84-426E-40DD-AFC4-6F175D3DCCD1}">
              <a14:hiddenFill xmlns:a14="http://schemas.microsoft.com/office/drawing/2010/main">
                <a:solidFill>
                  <a:srgbClr val="FFFFFF"/>
                </a:solidFill>
              </a14:hiddenFill>
            </a:ext>
          </a:extLst>
        </p:spPr>
      </p:pic>
      <p:sp>
        <p:nvSpPr>
          <p:cNvPr id="8" name="TextBox 7">
            <a:extLst>
              <a:ext uri="{FF2B5EF4-FFF2-40B4-BE49-F238E27FC236}">
                <a16:creationId xmlns:a16="http://schemas.microsoft.com/office/drawing/2014/main" id="{1201F9D4-73B6-7D61-E0C2-ECD32EAB6C07}"/>
              </a:ext>
            </a:extLst>
          </p:cNvPr>
          <p:cNvSpPr txBox="1"/>
          <p:nvPr/>
        </p:nvSpPr>
        <p:spPr>
          <a:xfrm>
            <a:off x="987669" y="2362200"/>
            <a:ext cx="7108795" cy="923330"/>
          </a:xfrm>
          <a:prstGeom prst="rect">
            <a:avLst/>
          </a:prstGeom>
          <a:noFill/>
        </p:spPr>
        <p:txBody>
          <a:bodyPr wrap="square">
            <a:spAutoFit/>
          </a:bodyPr>
          <a:lstStyle/>
          <a:p>
            <a:r>
              <a:rPr lang="en-US" sz="1800" b="1" i="1" dirty="0">
                <a:effectLst/>
                <a:latin typeface="Calibri" panose="020F0502020204030204" pitchFamily="34" charset="0"/>
                <a:ea typeface="Calibri" panose="020F0502020204030204" pitchFamily="34" charset="0"/>
                <a:cs typeface="Calibri" panose="020F0502020204030204" pitchFamily="34" charset="0"/>
              </a:rPr>
              <a:t>2023 brings new and important updates in bioinformatics and analytics, wet-lab workflow improvements, metadata advancements, and many other technical developments that you won’t want to miss </a:t>
            </a:r>
            <a:endParaRPr lang="en-US" dirty="0"/>
          </a:p>
        </p:txBody>
      </p:sp>
      <p:pic>
        <p:nvPicPr>
          <p:cNvPr id="5122" name="Picture 2" descr="Introduction to number 4 and sequence 4321 | Kundalini Yoga &amp; Sound Healing">
            <a:extLst>
              <a:ext uri="{FF2B5EF4-FFF2-40B4-BE49-F238E27FC236}">
                <a16:creationId xmlns:a16="http://schemas.microsoft.com/office/drawing/2014/main" id="{9F069BCA-E547-6FD6-688A-E6428CC55493}"/>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390679" y="3364520"/>
            <a:ext cx="538162" cy="53577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509645C9-2C84-19FF-928B-0972AAFF4313}"/>
              </a:ext>
            </a:extLst>
          </p:cNvPr>
          <p:cNvSpPr txBox="1"/>
          <p:nvPr/>
        </p:nvSpPr>
        <p:spPr>
          <a:xfrm>
            <a:off x="987669" y="3368281"/>
            <a:ext cx="8080131" cy="584775"/>
          </a:xfrm>
          <a:prstGeom prst="rect">
            <a:avLst/>
          </a:prstGeom>
          <a:noFill/>
        </p:spPr>
        <p:txBody>
          <a:bodyPr wrap="square">
            <a:spAutoFit/>
          </a:bodyPr>
          <a:lstStyle/>
          <a:p>
            <a:r>
              <a:rPr lang="en-US" sz="1600" dirty="0"/>
              <a:t>Hear and ask about novel cross-cutting scientific initiatives in env micro, agriculture, and food safety that are underpinned by WGS and the </a:t>
            </a:r>
            <a:r>
              <a:rPr lang="en-US" sz="1600" dirty="0" err="1"/>
              <a:t>GenomeTrakr</a:t>
            </a:r>
            <a:r>
              <a:rPr lang="en-US" sz="1600" dirty="0"/>
              <a:t> network</a:t>
            </a:r>
          </a:p>
        </p:txBody>
      </p:sp>
      <p:pic>
        <p:nvPicPr>
          <p:cNvPr id="6146" name="Picture 2" descr="5 Things I Learnt From Front Line Careers Work – Running In A Forest">
            <a:extLst>
              <a:ext uri="{FF2B5EF4-FFF2-40B4-BE49-F238E27FC236}">
                <a16:creationId xmlns:a16="http://schemas.microsoft.com/office/drawing/2014/main" id="{D899A9BE-110F-D426-68F4-AEC01037CD87}"/>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455868" y="4114800"/>
            <a:ext cx="438017" cy="584775"/>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5A3EFE4F-A32F-540A-6EC2-BEFE8D7F107A}"/>
              </a:ext>
            </a:extLst>
          </p:cNvPr>
          <p:cNvSpPr txBox="1"/>
          <p:nvPr/>
        </p:nvSpPr>
        <p:spPr>
          <a:xfrm>
            <a:off x="986337" y="4038600"/>
            <a:ext cx="7700463" cy="830997"/>
          </a:xfrm>
          <a:prstGeom prst="rect">
            <a:avLst/>
          </a:prstGeom>
          <a:noFill/>
        </p:spPr>
        <p:txBody>
          <a:bodyPr wrap="square">
            <a:spAutoFit/>
          </a:bodyPr>
          <a:lstStyle/>
          <a:p>
            <a:r>
              <a:rPr lang="en-US" sz="1600" dirty="0">
                <a:latin typeface="Aptos ExtraBold" panose="020B0604020202020204" pitchFamily="34" charset="0"/>
              </a:rPr>
              <a:t>Learn more about major workhorse activities for the network in outbreak support and the solving of foodborne contamination events – traceability and root cause</a:t>
            </a:r>
          </a:p>
        </p:txBody>
      </p:sp>
      <p:pic>
        <p:nvPicPr>
          <p:cNvPr id="7170" name="Picture 2" descr="Number Six 6 Wooden Blocks Font Stock Photo, Picture and Royalty Free  Image. Image 19775927.">
            <a:extLst>
              <a:ext uri="{FF2B5EF4-FFF2-40B4-BE49-F238E27FC236}">
                <a16:creationId xmlns:a16="http://schemas.microsoft.com/office/drawing/2014/main" id="{B8FCF9C1-88E5-EDC3-8E51-BC52CA50FA6C}"/>
              </a:ext>
            </a:extLst>
          </p:cNvPr>
          <p:cNvPicPr>
            <a:picLocks noChangeAspect="1" noChangeArrowheads="1"/>
          </p:cNvPicPr>
          <p:nvPr/>
        </p:nvPicPr>
        <p:blipFill rotWithShape="1">
          <a:blip r:embed="rId12">
            <a:extLst>
              <a:ext uri="{28A0092B-C50C-407E-A947-70E740481C1C}">
                <a14:useLocalDpi xmlns:a14="http://schemas.microsoft.com/office/drawing/2010/main" val="0"/>
              </a:ext>
            </a:extLst>
          </a:blip>
          <a:srcRect l="14445" t="8866" r="14443" b="21556"/>
          <a:stretch/>
        </p:blipFill>
        <p:spPr bwMode="auto">
          <a:xfrm>
            <a:off x="304800" y="4876800"/>
            <a:ext cx="715542" cy="700119"/>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4302FFA3-08E2-02FE-9873-5265B4DE5F6F}"/>
              </a:ext>
            </a:extLst>
          </p:cNvPr>
          <p:cNvSpPr txBox="1"/>
          <p:nvPr/>
        </p:nvSpPr>
        <p:spPr>
          <a:xfrm>
            <a:off x="990600" y="4953000"/>
            <a:ext cx="6705600" cy="646331"/>
          </a:xfrm>
          <a:prstGeom prst="rect">
            <a:avLst/>
          </a:prstGeom>
          <a:noFill/>
        </p:spPr>
        <p:txBody>
          <a:bodyPr wrap="square">
            <a:spAutoFit/>
          </a:bodyPr>
          <a:lstStyle/>
          <a:p>
            <a:r>
              <a:rPr lang="en-US" sz="1800" b="1" i="1" dirty="0">
                <a:effectLst/>
                <a:latin typeface="Bodoni MT Condensed" panose="02070606080606020203" pitchFamily="18" charset="0"/>
                <a:ea typeface="Calibri" panose="020F0502020204030204" pitchFamily="34" charset="0"/>
                <a:cs typeface="Calibri" panose="020F0502020204030204" pitchFamily="34" charset="0"/>
              </a:rPr>
              <a:t>A very special welcome to our first-time attendees and guests </a:t>
            </a:r>
            <a:r>
              <a:rPr lang="en-US" b="1" i="1" dirty="0">
                <a:latin typeface="Bodoni MT Condensed" panose="02070606080606020203" pitchFamily="18" charset="0"/>
                <a:ea typeface="Calibri" panose="020F0502020204030204" pitchFamily="34" charset="0"/>
                <a:cs typeface="Calibri" panose="020F0502020204030204" pitchFamily="34" charset="0"/>
              </a:rPr>
              <a:t>from La</a:t>
            </a:r>
            <a:r>
              <a:rPr lang="en-US" sz="1800" b="1" i="1" dirty="0">
                <a:effectLst/>
                <a:latin typeface="Bodoni MT Condensed" panose="02070606080606020203" pitchFamily="18" charset="0"/>
                <a:ea typeface="Calibri" panose="020F0502020204030204" pitchFamily="34" charset="0"/>
                <a:cs typeface="Calibri" panose="020F0502020204030204" pitchFamily="34" charset="0"/>
              </a:rPr>
              <a:t>tin America, Europe, and Asia as well as our new guests from </a:t>
            </a:r>
            <a:r>
              <a:rPr lang="en-US" b="1" i="1" dirty="0">
                <a:latin typeface="Bodoni MT Condensed" panose="02070606080606020203" pitchFamily="18" charset="0"/>
                <a:ea typeface="Calibri" panose="020F0502020204030204" pitchFamily="34" charset="0"/>
                <a:cs typeface="Calibri" panose="020F0502020204030204" pitchFamily="34" charset="0"/>
              </a:rPr>
              <a:t>the US and Canada </a:t>
            </a:r>
            <a:endParaRPr lang="en-US" dirty="0">
              <a:latin typeface="Bodoni MT Condensed" panose="02070606080606020203" pitchFamily="18" charset="0"/>
            </a:endParaRPr>
          </a:p>
        </p:txBody>
      </p:sp>
      <p:pic>
        <p:nvPicPr>
          <p:cNvPr id="8194" name="Picture 2" descr="Home - 7 Circles">
            <a:extLst>
              <a:ext uri="{FF2B5EF4-FFF2-40B4-BE49-F238E27FC236}">
                <a16:creationId xmlns:a16="http://schemas.microsoft.com/office/drawing/2014/main" id="{2E1CFA76-8A69-BEC3-15EF-A5FF12651FAC}"/>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40637" y="5715000"/>
            <a:ext cx="649963" cy="646332"/>
          </a:xfrm>
          <a:prstGeom prst="rect">
            <a:avLst/>
          </a:prstGeom>
          <a:noFill/>
          <a:extLst>
            <a:ext uri="{909E8E84-426E-40DD-AFC4-6F175D3DCCD1}">
              <a14:hiddenFill xmlns:a14="http://schemas.microsoft.com/office/drawing/2010/main">
                <a:solidFill>
                  <a:srgbClr val="FFFFFF"/>
                </a:solidFill>
              </a14:hiddenFill>
            </a:ext>
          </a:extLst>
        </p:spPr>
      </p:pic>
      <p:sp>
        <p:nvSpPr>
          <p:cNvPr id="4" name="TextBox 3">
            <a:extLst>
              <a:ext uri="{FF2B5EF4-FFF2-40B4-BE49-F238E27FC236}">
                <a16:creationId xmlns:a16="http://schemas.microsoft.com/office/drawing/2014/main" id="{97107DB0-F6A5-8DEF-40E9-C87651F32E66}"/>
              </a:ext>
            </a:extLst>
          </p:cNvPr>
          <p:cNvSpPr txBox="1"/>
          <p:nvPr/>
        </p:nvSpPr>
        <p:spPr>
          <a:xfrm>
            <a:off x="991034" y="5708151"/>
            <a:ext cx="8290929" cy="830997"/>
          </a:xfrm>
          <a:prstGeom prst="rect">
            <a:avLst/>
          </a:prstGeom>
          <a:noFill/>
        </p:spPr>
        <p:txBody>
          <a:bodyPr wrap="square">
            <a:spAutoFit/>
          </a:bodyPr>
          <a:lstStyle/>
          <a:p>
            <a:r>
              <a:rPr lang="en-US" sz="1600" b="1" i="1" dirty="0">
                <a:effectLst/>
                <a:highlight>
                  <a:srgbClr val="C0C0C0"/>
                </a:highlight>
                <a:latin typeface="ADLaM Display" panose="020B0604020202020204" pitchFamily="2" charset="0"/>
                <a:ea typeface="ADLaM Display" panose="020B0604020202020204" pitchFamily="2" charset="0"/>
                <a:cs typeface="ADLaM Display" panose="020B0604020202020204" pitchFamily="2" charset="0"/>
              </a:rPr>
              <a:t>And perhaps most importantly, take the time to meet your fellow colleagues and collaborators at the social networkin</a:t>
            </a:r>
            <a:r>
              <a:rPr lang="en-US" sz="1600" b="1" i="1" dirty="0">
                <a:highlight>
                  <a:srgbClr val="C0C0C0"/>
                </a:highlight>
                <a:latin typeface="ADLaM Display" panose="020B0604020202020204" pitchFamily="2" charset="0"/>
                <a:ea typeface="ADLaM Display" panose="020B0604020202020204" pitchFamily="2" charset="0"/>
                <a:cs typeface="ADLaM Display" panose="020B0604020202020204" pitchFamily="2" charset="0"/>
              </a:rPr>
              <a:t>g sessions – my favorite times…thank you APHL!</a:t>
            </a:r>
            <a:endParaRPr lang="en-US" sz="1600" dirty="0">
              <a:highlight>
                <a:srgbClr val="C0C0C0"/>
              </a:highlight>
              <a:latin typeface="ADLaM Display" panose="020B0604020202020204" pitchFamily="2" charset="0"/>
              <a:ea typeface="ADLaM Display" panose="020B0604020202020204" pitchFamily="2" charset="0"/>
              <a:cs typeface="ADLaM Display" panose="020B0604020202020204" pitchFamily="2" charset="0"/>
            </a:endParaRPr>
          </a:p>
        </p:txBody>
      </p:sp>
    </p:spTree>
    <p:extLst>
      <p:ext uri="{BB962C8B-B14F-4D97-AF65-F5344CB8AC3E}">
        <p14:creationId xmlns:p14="http://schemas.microsoft.com/office/powerpoint/2010/main" val="2243445831"/>
      </p:ext>
    </p:extLst>
  </p:cSld>
  <p:clrMapOvr>
    <a:masterClrMapping/>
  </p:clrMapOvr>
</p:sld>
</file>

<file path=ppt/theme/theme1.xml><?xml version="1.0" encoding="utf-8"?>
<a:theme xmlns:a="http://schemas.openxmlformats.org/drawingml/2006/main" name="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Custom Design">
  <a:themeElements>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raClrScheme>
      <a:clrScheme name="Custom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Custom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Custom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Custom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Custom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Custom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Custom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Custom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Custom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Custom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Custom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Custom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E23A49D5CB2C7542997766C405C38DF7" ma:contentTypeVersion="1" ma:contentTypeDescription="Create a new document." ma:contentTypeScope="" ma:versionID="df78e06e75b3a5453fd7f17a21c20878">
  <xsd:schema xmlns:xsd="http://www.w3.org/2001/XMLSchema" xmlns:xs="http://www.w3.org/2001/XMLSchema" xmlns:p="http://schemas.microsoft.com/office/2006/metadata/properties" xmlns:ns1="http://schemas.microsoft.com/sharepoint/v3" targetNamespace="http://schemas.microsoft.com/office/2006/metadata/properties" ma:root="true" ma:fieldsID="48c5b5cd9b8d25ff6dd15848836f4270" ns1:_="">
    <xsd:import namespace="http://schemas.microsoft.com/sharepoint/v3"/>
    <xsd:element name="properties">
      <xsd:complexType>
        <xsd:sequence>
          <xsd:element name="documentManagement">
            <xsd:complexType>
              <xsd:all>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9"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Props1.xml><?xml version="1.0" encoding="utf-8"?>
<ds:datastoreItem xmlns:ds="http://schemas.openxmlformats.org/officeDocument/2006/customXml" ds:itemID="{C1CAB8AD-C3F8-49A4-96BA-1A503BAE3539}"/>
</file>

<file path=customXml/itemProps2.xml><?xml version="1.0" encoding="utf-8"?>
<ds:datastoreItem xmlns:ds="http://schemas.openxmlformats.org/officeDocument/2006/customXml" ds:itemID="{00BB681B-A209-46D8-9923-EEC11E80CC25}"/>
</file>

<file path=customXml/itemProps3.xml><?xml version="1.0" encoding="utf-8"?>
<ds:datastoreItem xmlns:ds="http://schemas.openxmlformats.org/officeDocument/2006/customXml" ds:itemID="{1F52C078-91C3-4823-BA36-7C18C9775C7A}"/>
</file>

<file path=docProps/app.xml><?xml version="1.0" encoding="utf-8"?>
<Properties xmlns="http://schemas.openxmlformats.org/officeDocument/2006/extended-properties" xmlns:vt="http://schemas.openxmlformats.org/officeDocument/2006/docPropsVTypes">
  <Template/>
  <TotalTime>78510</TotalTime>
  <Words>1051</Words>
  <Application>Microsoft Office PowerPoint</Application>
  <PresentationFormat>On-screen Show (4:3)</PresentationFormat>
  <Paragraphs>80</Paragraphs>
  <Slides>10</Slides>
  <Notes>10</Notes>
  <HiddenSlides>0</HiddenSlides>
  <MMClips>0</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10</vt:i4>
      </vt:variant>
    </vt:vector>
  </HeadingPairs>
  <TitlesOfParts>
    <vt:vector size="22" baseType="lpstr">
      <vt:lpstr>ADLaM Display</vt:lpstr>
      <vt:lpstr>Amasis MT Pro Light</vt:lpstr>
      <vt:lpstr>Aptos ExtraBold</vt:lpstr>
      <vt:lpstr>Arial</vt:lpstr>
      <vt:lpstr>Bodoni MT Condensed</vt:lpstr>
      <vt:lpstr>Calibri</vt:lpstr>
      <vt:lpstr>Georgia Pro Cond Semibold</vt:lpstr>
      <vt:lpstr>Gotham</vt:lpstr>
      <vt:lpstr>Helvetica</vt:lpstr>
      <vt:lpstr>Custom Design</vt:lpstr>
      <vt:lpstr>1_Custom Design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 FDA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FDA Rapid Methods</dc:title>
  <dc:creator>Steve Musser</dc:creator>
  <cp:lastModifiedBy>Brown, Eric</cp:lastModifiedBy>
  <cp:revision>840</cp:revision>
  <cp:lastPrinted>2017-10-19T12:19:41Z</cp:lastPrinted>
  <dcterms:created xsi:type="dcterms:W3CDTF">2020-03-25T00:45:27Z</dcterms:created>
  <dcterms:modified xsi:type="dcterms:W3CDTF">2023-10-23T15:08:21Z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0x010100E23A49D5CB2C7542997766C405C38DF7</vt:lpwstr>
  </property>
</Properties>
</file>