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Ex1.xml" ContentType="application/vnd.ms-office.chartex+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0"/>
  </p:notesMasterIdLst>
  <p:handoutMasterIdLst>
    <p:handoutMasterId r:id="rId21"/>
  </p:handoutMasterIdLst>
  <p:sldIdLst>
    <p:sldId id="1517" r:id="rId2"/>
    <p:sldId id="5679" r:id="rId3"/>
    <p:sldId id="5683" r:id="rId4"/>
    <p:sldId id="5689" r:id="rId5"/>
    <p:sldId id="5687" r:id="rId6"/>
    <p:sldId id="5688" r:id="rId7"/>
    <p:sldId id="5685" r:id="rId8"/>
    <p:sldId id="5757" r:id="rId9"/>
    <p:sldId id="5758" r:id="rId10"/>
    <p:sldId id="1568" r:id="rId11"/>
    <p:sldId id="5759" r:id="rId12"/>
    <p:sldId id="5762" r:id="rId13"/>
    <p:sldId id="5760" r:id="rId14"/>
    <p:sldId id="5615" r:id="rId15"/>
    <p:sldId id="5741" r:id="rId16"/>
    <p:sldId id="5756" r:id="rId17"/>
    <p:sldId id="5742" r:id="rId18"/>
    <p:sldId id="1476"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4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elsea Santos" initials="CS" lastIdx="14" clrIdx="0">
    <p:extLst>
      <p:ext uri="{19B8F6BF-5375-455C-9EA6-DF929625EA0E}">
        <p15:presenceInfo xmlns:p15="http://schemas.microsoft.com/office/powerpoint/2012/main" userId="S::chelsea.santos@elembio.com::761d8af2-0e70-4210-bbc1-8c9d41b578bf" providerId="AD"/>
      </p:ext>
    </p:extLst>
  </p:cmAuthor>
  <p:cmAuthor id="2" name="Diane Lince" initials="DL" lastIdx="37" clrIdx="1">
    <p:extLst>
      <p:ext uri="{19B8F6BF-5375-455C-9EA6-DF929625EA0E}">
        <p15:presenceInfo xmlns:p15="http://schemas.microsoft.com/office/powerpoint/2012/main" userId="S::diane.lince@elembio.com::dc30f474-8f11-47f4-a78c-c9ceb4f372e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EBEB"/>
    <a:srgbClr val="F6F9F9"/>
    <a:srgbClr val="007BC5"/>
    <a:srgbClr val="1FA84F"/>
    <a:srgbClr val="3074E3"/>
    <a:srgbClr val="75B1F0"/>
    <a:srgbClr val="FFFFFF"/>
    <a:srgbClr val="F1F6F8"/>
    <a:srgbClr val="4D5358"/>
    <a:srgbClr val="AFF7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BF62A4-7220-5E4D-B1CE-EDFD5FE35CDF}" v="53" dt="2022-10-17T13:37:29.1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762" autoAdjust="0"/>
    <p:restoredTop sz="90367" autoAdjust="0"/>
  </p:normalViewPr>
  <p:slideViewPr>
    <p:cSldViewPr snapToGrid="0" snapToObjects="1">
      <p:cViewPr>
        <p:scale>
          <a:sx n="100" d="100"/>
          <a:sy n="100" d="100"/>
        </p:scale>
        <p:origin x="1072" y="144"/>
      </p:cViewPr>
      <p:guideLst>
        <p:guide orient="horz" pos="84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70" d="100"/>
        <a:sy n="70" d="100"/>
      </p:scale>
      <p:origin x="0" y="0"/>
    </p:cViewPr>
  </p:sorterViewPr>
  <p:notesViewPr>
    <p:cSldViewPr snapToGrid="0" snapToObjects="1">
      <p:cViewPr varScale="1">
        <p:scale>
          <a:sx n="115" d="100"/>
          <a:sy n="115" d="100"/>
        </p:scale>
        <p:origin x="3944"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 Id="rId27" Type="http://schemas.microsoft.com/office/2015/10/relationships/revisionInfo" Target="revisionInfo.xml"/><Relationship Id="rId30" Type="http://schemas.openxmlformats.org/officeDocument/2006/relationships/customXml" Target="../customXml/item3.xml"/></Relationships>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https://elembio-my.sharepoint.com/personal/meredith_ashby_elembio_com/Documents/Documents/Events%20and%20Travel/2022/10%20GenomeTrakr/20220503_Element_bacteria_optical_dup_1M.xlsx" TargetMode="External"/></Relationships>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CollectAlignmentSummaryMetrics!$B$2:$B$385</cx:f>
        <cx:lvl ptCount="384">
          <cx:pt idx="0">B. cereus</cx:pt>
          <cx:pt idx="1">B. cereus</cx:pt>
          <cx:pt idx="2">B. cereus</cx:pt>
          <cx:pt idx="3">B. cereus</cx:pt>
          <cx:pt idx="4">B. cereus</cx:pt>
          <cx:pt idx="5">B. cereus</cx:pt>
          <cx:pt idx="6">B. cereus</cx:pt>
          <cx:pt idx="7">B. cereus</cx:pt>
          <cx:pt idx="8">B. cereus</cx:pt>
          <cx:pt idx="9">B. cereus</cx:pt>
          <cx:pt idx="10">B. cereus</cx:pt>
          <cx:pt idx="11">B. cereus</cx:pt>
          <cx:pt idx="12">B. cereus</cx:pt>
          <cx:pt idx="13">B. cereus</cx:pt>
          <cx:pt idx="14">B. cereus</cx:pt>
          <cx:pt idx="15">B. cereus</cx:pt>
          <cx:pt idx="16">B. cereus</cx:pt>
          <cx:pt idx="17">B. cereus</cx:pt>
          <cx:pt idx="18">B. cereus</cx:pt>
          <cx:pt idx="19">B. cereus</cx:pt>
          <cx:pt idx="20">B. cereus</cx:pt>
          <cx:pt idx="21">B. cereus</cx:pt>
          <cx:pt idx="22">B. cereus</cx:pt>
          <cx:pt idx="23">B. cereus</cx:pt>
          <cx:pt idx="24">B. cereus</cx:pt>
          <cx:pt idx="25">B. cereus</cx:pt>
          <cx:pt idx="26">B. cereus</cx:pt>
          <cx:pt idx="27">B. cereus</cx:pt>
          <cx:pt idx="28">B. cereus</cx:pt>
          <cx:pt idx="29">B. cereus</cx:pt>
          <cx:pt idx="30">B. cereus</cx:pt>
          <cx:pt idx="31">B. cereus</cx:pt>
          <cx:pt idx="32">B. cereus</cx:pt>
          <cx:pt idx="33">B. cereus</cx:pt>
          <cx:pt idx="34">B. cereus</cx:pt>
          <cx:pt idx="35">B. cereus</cx:pt>
          <cx:pt idx="36">B. cereus</cx:pt>
          <cx:pt idx="37">B. cereus</cx:pt>
          <cx:pt idx="38">B. cereus</cx:pt>
          <cx:pt idx="39">B. cereus</cx:pt>
          <cx:pt idx="40">B. cereus</cx:pt>
          <cx:pt idx="41">B. cereus</cx:pt>
          <cx:pt idx="42">B. cereus</cx:pt>
          <cx:pt idx="43">B. cereus</cx:pt>
          <cx:pt idx="44">B. cereus</cx:pt>
          <cx:pt idx="45">B. cereus</cx:pt>
          <cx:pt idx="46">B. cereus</cx:pt>
          <cx:pt idx="47">B. cereus</cx:pt>
          <cx:pt idx="48">B. subtilis</cx:pt>
          <cx:pt idx="49">B. subtilis</cx:pt>
          <cx:pt idx="50">B. subtilis</cx:pt>
          <cx:pt idx="51">B. subtilis</cx:pt>
          <cx:pt idx="52">B. subtilis</cx:pt>
          <cx:pt idx="53">B. subtilis</cx:pt>
          <cx:pt idx="54">B. subtilis</cx:pt>
          <cx:pt idx="55">B. subtilis</cx:pt>
          <cx:pt idx="56">B. subtilis</cx:pt>
          <cx:pt idx="57">B. subtilis</cx:pt>
          <cx:pt idx="58">B. subtilis</cx:pt>
          <cx:pt idx="59">B. subtilis</cx:pt>
          <cx:pt idx="60">B. subtilis</cx:pt>
          <cx:pt idx="61">B. subtilis</cx:pt>
          <cx:pt idx="62">B. subtilis</cx:pt>
          <cx:pt idx="63">B. subtilis</cx:pt>
          <cx:pt idx="64">B. subtilis</cx:pt>
          <cx:pt idx="65">B. subtilis</cx:pt>
          <cx:pt idx="66">B. subtilis</cx:pt>
          <cx:pt idx="67">B. subtilis</cx:pt>
          <cx:pt idx="68">B. subtilis</cx:pt>
          <cx:pt idx="69">B. subtilis</cx:pt>
          <cx:pt idx="70">B. subtilis</cx:pt>
          <cx:pt idx="71">B. subtilis</cx:pt>
          <cx:pt idx="72">B. subtilis</cx:pt>
          <cx:pt idx="73">B. subtilis</cx:pt>
          <cx:pt idx="74">B. subtilis</cx:pt>
          <cx:pt idx="75">B. subtilis</cx:pt>
          <cx:pt idx="76">B. subtilis</cx:pt>
          <cx:pt idx="77">B. subtilis</cx:pt>
          <cx:pt idx="78">B. subtilis</cx:pt>
          <cx:pt idx="79">B. subtilis</cx:pt>
          <cx:pt idx="80">B. subtilis</cx:pt>
          <cx:pt idx="81">B. subtilis</cx:pt>
          <cx:pt idx="82">B. subtilis</cx:pt>
          <cx:pt idx="83">B. subtilis</cx:pt>
          <cx:pt idx="84">B. subtilis</cx:pt>
          <cx:pt idx="85">B. subtilis</cx:pt>
          <cx:pt idx="86">B. subtilis</cx:pt>
          <cx:pt idx="87">B. subtilis</cx:pt>
          <cx:pt idx="88">B. subtilis</cx:pt>
          <cx:pt idx="89">B. subtilis</cx:pt>
          <cx:pt idx="90">B. subtilis</cx:pt>
          <cx:pt idx="91">B. subtilis</cx:pt>
          <cx:pt idx="92">B. subtilis</cx:pt>
          <cx:pt idx="93">B. subtilis</cx:pt>
          <cx:pt idx="94">B. subtilis</cx:pt>
          <cx:pt idx="95">B. subtilis</cx:pt>
          <cx:pt idx="96">C. difficile</cx:pt>
          <cx:pt idx="97">C. difficile</cx:pt>
          <cx:pt idx="98">C. difficile</cx:pt>
          <cx:pt idx="99">C. difficile</cx:pt>
          <cx:pt idx="100">C. difficile</cx:pt>
          <cx:pt idx="101">C. difficile</cx:pt>
          <cx:pt idx="102">C. difficile</cx:pt>
          <cx:pt idx="103">C. difficile</cx:pt>
          <cx:pt idx="104">C. difficile</cx:pt>
          <cx:pt idx="105">C. difficile</cx:pt>
          <cx:pt idx="106">C. difficile</cx:pt>
          <cx:pt idx="107">C. difficile</cx:pt>
          <cx:pt idx="108">C. difficile</cx:pt>
          <cx:pt idx="109">C. difficile</cx:pt>
          <cx:pt idx="110">C. difficile</cx:pt>
          <cx:pt idx="111">C. difficile</cx:pt>
          <cx:pt idx="112">C. difficile</cx:pt>
          <cx:pt idx="113">C. difficile</cx:pt>
          <cx:pt idx="114">C. difficile</cx:pt>
          <cx:pt idx="115">C. difficile</cx:pt>
          <cx:pt idx="116">C. difficile</cx:pt>
          <cx:pt idx="117">C. difficile</cx:pt>
          <cx:pt idx="118">C. difficile</cx:pt>
          <cx:pt idx="119">C. difficile</cx:pt>
          <cx:pt idx="120">C. difficile</cx:pt>
          <cx:pt idx="121">C. difficile</cx:pt>
          <cx:pt idx="122">C. difficile</cx:pt>
          <cx:pt idx="123">C. difficile</cx:pt>
          <cx:pt idx="124">C. difficile</cx:pt>
          <cx:pt idx="125">C. difficile</cx:pt>
          <cx:pt idx="126">C. difficile</cx:pt>
          <cx:pt idx="127">C. difficile</cx:pt>
          <cx:pt idx="128">C. difficile</cx:pt>
          <cx:pt idx="129">C. difficile</cx:pt>
          <cx:pt idx="130">C. difficile</cx:pt>
          <cx:pt idx="131">C. difficile</cx:pt>
          <cx:pt idx="132">C. difficile</cx:pt>
          <cx:pt idx="133">C. difficile</cx:pt>
          <cx:pt idx="134">C. difficile</cx:pt>
          <cx:pt idx="135">C. difficile</cx:pt>
          <cx:pt idx="136">C. difficile</cx:pt>
          <cx:pt idx="137">C. difficile</cx:pt>
          <cx:pt idx="138">C. difficile</cx:pt>
          <cx:pt idx="139">C. difficile</cx:pt>
          <cx:pt idx="140">C. difficile</cx:pt>
          <cx:pt idx="141">C. difficile</cx:pt>
          <cx:pt idx="142">C. difficile</cx:pt>
          <cx:pt idx="143">C. difficile</cx:pt>
          <cx:pt idx="144">E. cloacae</cx:pt>
          <cx:pt idx="145">E. cloacae</cx:pt>
          <cx:pt idx="146">E. cloacae</cx:pt>
          <cx:pt idx="147">E. cloacae</cx:pt>
          <cx:pt idx="148">E. cloacae</cx:pt>
          <cx:pt idx="149">E. cloacae</cx:pt>
          <cx:pt idx="150">E. cloacae</cx:pt>
          <cx:pt idx="151">E. cloacae</cx:pt>
          <cx:pt idx="152">E. cloacae</cx:pt>
          <cx:pt idx="153">E. cloacae</cx:pt>
          <cx:pt idx="154">E. cloacae</cx:pt>
          <cx:pt idx="155">E. cloacae</cx:pt>
          <cx:pt idx="156">E. cloacae</cx:pt>
          <cx:pt idx="157">E. cloacae</cx:pt>
          <cx:pt idx="158">E. cloacae</cx:pt>
          <cx:pt idx="159">E. cloacae</cx:pt>
          <cx:pt idx="160">E. cloacae</cx:pt>
          <cx:pt idx="161">E. cloacae</cx:pt>
          <cx:pt idx="162">E. cloacae</cx:pt>
          <cx:pt idx="163">E. cloacae</cx:pt>
          <cx:pt idx="164">E. cloacae</cx:pt>
          <cx:pt idx="165">E. cloacae</cx:pt>
          <cx:pt idx="166">E. cloacae</cx:pt>
          <cx:pt idx="167">E. cloacae</cx:pt>
          <cx:pt idx="168">E. cloacae</cx:pt>
          <cx:pt idx="169">E. cloacae</cx:pt>
          <cx:pt idx="170">E. cloacae</cx:pt>
          <cx:pt idx="171">E. cloacae</cx:pt>
          <cx:pt idx="172">E. cloacae</cx:pt>
          <cx:pt idx="173">E. cloacae</cx:pt>
          <cx:pt idx="174">E. cloacae</cx:pt>
          <cx:pt idx="175">E. cloacae</cx:pt>
          <cx:pt idx="176">E. cloacae</cx:pt>
          <cx:pt idx="177">E. cloacae</cx:pt>
          <cx:pt idx="178">E. cloacae</cx:pt>
          <cx:pt idx="179">E. cloacae</cx:pt>
          <cx:pt idx="180">E. cloacae</cx:pt>
          <cx:pt idx="181">E. cloacae</cx:pt>
          <cx:pt idx="182">E. cloacae</cx:pt>
          <cx:pt idx="183">E. cloacae</cx:pt>
          <cx:pt idx="184">E. cloacae</cx:pt>
          <cx:pt idx="185">E. cloacae</cx:pt>
          <cx:pt idx="186">E. cloacae</cx:pt>
          <cx:pt idx="187">E. cloacae</cx:pt>
          <cx:pt idx="188">E. cloacae</cx:pt>
          <cx:pt idx="189">E. cloacae</cx:pt>
          <cx:pt idx="190">E. cloacae</cx:pt>
          <cx:pt idx="191">E. cloacae</cx:pt>
          <cx:pt idx="192">E. coli</cx:pt>
          <cx:pt idx="193">E. coli</cx:pt>
          <cx:pt idx="194">E. coli</cx:pt>
          <cx:pt idx="195">E. coli</cx:pt>
          <cx:pt idx="196">E. coli</cx:pt>
          <cx:pt idx="197">E. coli</cx:pt>
          <cx:pt idx="198">E. coli</cx:pt>
          <cx:pt idx="199">E. coli</cx:pt>
          <cx:pt idx="200">E. coli</cx:pt>
          <cx:pt idx="201">E. coli</cx:pt>
          <cx:pt idx="202">E. coli</cx:pt>
          <cx:pt idx="203">E. coli</cx:pt>
          <cx:pt idx="204">E. coli</cx:pt>
          <cx:pt idx="205">E. coli</cx:pt>
          <cx:pt idx="206">E. coli</cx:pt>
          <cx:pt idx="207">E. coli</cx:pt>
          <cx:pt idx="208">E. coli</cx:pt>
          <cx:pt idx="209">E. coli</cx:pt>
          <cx:pt idx="210">E. coli</cx:pt>
          <cx:pt idx="211">E. coli</cx:pt>
          <cx:pt idx="212">E. coli</cx:pt>
          <cx:pt idx="213">E. coli</cx:pt>
          <cx:pt idx="214">E. coli</cx:pt>
          <cx:pt idx="215">E. coli</cx:pt>
          <cx:pt idx="216">E. coli</cx:pt>
          <cx:pt idx="217">E. coli</cx:pt>
          <cx:pt idx="218">E. coli</cx:pt>
          <cx:pt idx="219">E. coli</cx:pt>
          <cx:pt idx="220">E. coli</cx:pt>
          <cx:pt idx="221">E. coli</cx:pt>
          <cx:pt idx="222">E. coli</cx:pt>
          <cx:pt idx="223">E. coli</cx:pt>
          <cx:pt idx="224">E. coli</cx:pt>
          <cx:pt idx="225">E. coli</cx:pt>
          <cx:pt idx="226">E. coli</cx:pt>
          <cx:pt idx="227">E. coli</cx:pt>
          <cx:pt idx="228">E. coli</cx:pt>
          <cx:pt idx="229">E. coli</cx:pt>
          <cx:pt idx="230">E. coli</cx:pt>
          <cx:pt idx="231">E. coli</cx:pt>
          <cx:pt idx="232">E. coli</cx:pt>
          <cx:pt idx="233">E. coli</cx:pt>
          <cx:pt idx="234">E. coli</cx:pt>
          <cx:pt idx="235">E. coli</cx:pt>
          <cx:pt idx="236">E. coli</cx:pt>
          <cx:pt idx="237">E. coli</cx:pt>
          <cx:pt idx="238">E. coli</cx:pt>
          <cx:pt idx="239">E. coli</cx:pt>
          <cx:pt idx="240">P. aeruginosa</cx:pt>
          <cx:pt idx="241">P. aeruginosa</cx:pt>
          <cx:pt idx="242">P. aeruginosa</cx:pt>
          <cx:pt idx="243">P. aeruginosa</cx:pt>
          <cx:pt idx="244">P. aeruginosa</cx:pt>
          <cx:pt idx="245">P. aeruginosa</cx:pt>
          <cx:pt idx="246">P. aeruginosa</cx:pt>
          <cx:pt idx="247">P. aeruginosa</cx:pt>
          <cx:pt idx="248">P. aeruginosa</cx:pt>
          <cx:pt idx="249">P. aeruginosa</cx:pt>
          <cx:pt idx="250">P. aeruginosa</cx:pt>
          <cx:pt idx="251">P. aeruginosa</cx:pt>
          <cx:pt idx="252">P. aeruginosa</cx:pt>
          <cx:pt idx="253">P. aeruginosa</cx:pt>
          <cx:pt idx="254">P. aeruginosa</cx:pt>
          <cx:pt idx="255">P. aeruginosa</cx:pt>
          <cx:pt idx="256">P. aeruginosa</cx:pt>
          <cx:pt idx="257">P. aeruginosa</cx:pt>
          <cx:pt idx="258">P. aeruginosa</cx:pt>
          <cx:pt idx="259">P. aeruginosa</cx:pt>
          <cx:pt idx="260">P. aeruginosa</cx:pt>
          <cx:pt idx="261">P. aeruginosa</cx:pt>
          <cx:pt idx="262">P. aeruginosa</cx:pt>
          <cx:pt idx="263">P. aeruginosa</cx:pt>
          <cx:pt idx="264">P. aeruginosa</cx:pt>
          <cx:pt idx="265">P. aeruginosa</cx:pt>
          <cx:pt idx="266">P. aeruginosa</cx:pt>
          <cx:pt idx="267">P. aeruginosa</cx:pt>
          <cx:pt idx="268">P. aeruginosa</cx:pt>
          <cx:pt idx="269">P. aeruginosa</cx:pt>
          <cx:pt idx="270">P. aeruginosa</cx:pt>
          <cx:pt idx="271">P. aeruginosa</cx:pt>
          <cx:pt idx="272">P. aeruginosa</cx:pt>
          <cx:pt idx="273">P. aeruginosa</cx:pt>
          <cx:pt idx="274">P. aeruginosa</cx:pt>
          <cx:pt idx="275">P. aeruginosa</cx:pt>
          <cx:pt idx="276">P. aeruginosa</cx:pt>
          <cx:pt idx="277">P. aeruginosa</cx:pt>
          <cx:pt idx="278">P. aeruginosa</cx:pt>
          <cx:pt idx="279">P. aeruginosa</cx:pt>
          <cx:pt idx="280">P. aeruginosa</cx:pt>
          <cx:pt idx="281">P. aeruginosa</cx:pt>
          <cx:pt idx="282">P. aeruginosa</cx:pt>
          <cx:pt idx="283">P. aeruginosa</cx:pt>
          <cx:pt idx="284">P. aeruginosa</cx:pt>
          <cx:pt idx="285">P. aeruginosa</cx:pt>
          <cx:pt idx="286">P. aeruginosa</cx:pt>
          <cx:pt idx="287">P. aeruginosa</cx:pt>
          <cx:pt idx="288">R. sphaeroides</cx:pt>
          <cx:pt idx="289">R. sphaeroides</cx:pt>
          <cx:pt idx="290">R. sphaeroides</cx:pt>
          <cx:pt idx="291">R. sphaeroides</cx:pt>
          <cx:pt idx="292">R. sphaeroides</cx:pt>
          <cx:pt idx="293">R. sphaeroides</cx:pt>
          <cx:pt idx="294">R. sphaeroides</cx:pt>
          <cx:pt idx="295">R. sphaeroides</cx:pt>
          <cx:pt idx="296">R. sphaeroides</cx:pt>
          <cx:pt idx="297">R. sphaeroides</cx:pt>
          <cx:pt idx="298">R. sphaeroides</cx:pt>
          <cx:pt idx="299">R. sphaeroides</cx:pt>
          <cx:pt idx="300">R. sphaeroides</cx:pt>
          <cx:pt idx="301">R. sphaeroides</cx:pt>
          <cx:pt idx="302">R. sphaeroides</cx:pt>
          <cx:pt idx="303">R. sphaeroides</cx:pt>
          <cx:pt idx="304">R. sphaeroides</cx:pt>
          <cx:pt idx="305">R. sphaeroides</cx:pt>
          <cx:pt idx="306">R. sphaeroides</cx:pt>
          <cx:pt idx="307">R. sphaeroides</cx:pt>
          <cx:pt idx="308">R. sphaeroides</cx:pt>
          <cx:pt idx="309">R. sphaeroides</cx:pt>
          <cx:pt idx="310">R. sphaeroides</cx:pt>
          <cx:pt idx="311">R. sphaeroides</cx:pt>
          <cx:pt idx="312">R. sphaeroides</cx:pt>
          <cx:pt idx="313">R. sphaeroides</cx:pt>
          <cx:pt idx="314">R. sphaeroides</cx:pt>
          <cx:pt idx="315">R. sphaeroides</cx:pt>
          <cx:pt idx="316">R. sphaeroides</cx:pt>
          <cx:pt idx="317">R. sphaeroides</cx:pt>
          <cx:pt idx="318">R. sphaeroides</cx:pt>
          <cx:pt idx="319">R. sphaeroides</cx:pt>
          <cx:pt idx="320">R. sphaeroides</cx:pt>
          <cx:pt idx="321">R. sphaeroides</cx:pt>
          <cx:pt idx="322">R. sphaeroides</cx:pt>
          <cx:pt idx="323">R. sphaeroides</cx:pt>
          <cx:pt idx="324">R. sphaeroides</cx:pt>
          <cx:pt idx="325">R. sphaeroides</cx:pt>
          <cx:pt idx="326">R. sphaeroides</cx:pt>
          <cx:pt idx="327">R. sphaeroides</cx:pt>
          <cx:pt idx="328">R. sphaeroides</cx:pt>
          <cx:pt idx="329">R. sphaeroides</cx:pt>
          <cx:pt idx="330">R. sphaeroides</cx:pt>
          <cx:pt idx="331">R. sphaeroides</cx:pt>
          <cx:pt idx="332">R. sphaeroides</cx:pt>
          <cx:pt idx="333">R. sphaeroides</cx:pt>
          <cx:pt idx="334">R. sphaeroides</cx:pt>
          <cx:pt idx="335">R. sphaeroides</cx:pt>
          <cx:pt idx="336">S. epidermidis</cx:pt>
          <cx:pt idx="337">S. epidermidis</cx:pt>
          <cx:pt idx="338">S. epidermidis</cx:pt>
          <cx:pt idx="339">S. epidermidis</cx:pt>
          <cx:pt idx="340">S. epidermidis</cx:pt>
          <cx:pt idx="341">S. epidermidis</cx:pt>
          <cx:pt idx="342">S. epidermidis</cx:pt>
          <cx:pt idx="343">S. epidermidis</cx:pt>
          <cx:pt idx="344">S. epidermidis</cx:pt>
          <cx:pt idx="345">S. epidermidis</cx:pt>
          <cx:pt idx="346">S. epidermidis</cx:pt>
          <cx:pt idx="347">S. epidermidis</cx:pt>
          <cx:pt idx="348">S. epidermidis</cx:pt>
          <cx:pt idx="349">S. epidermidis</cx:pt>
          <cx:pt idx="350">S. epidermidis</cx:pt>
          <cx:pt idx="351">S. epidermidis</cx:pt>
          <cx:pt idx="352">S. epidermidis</cx:pt>
          <cx:pt idx="353">S. epidermidis</cx:pt>
          <cx:pt idx="354">S. epidermidis</cx:pt>
          <cx:pt idx="355">S. epidermidis</cx:pt>
          <cx:pt idx="356">S. epidermidis</cx:pt>
          <cx:pt idx="357">S. epidermidis</cx:pt>
          <cx:pt idx="358">S. epidermidis</cx:pt>
          <cx:pt idx="359">S. epidermidis</cx:pt>
          <cx:pt idx="360">S. epidermidis</cx:pt>
          <cx:pt idx="361">S. epidermidis</cx:pt>
          <cx:pt idx="362">S. epidermidis</cx:pt>
          <cx:pt idx="363">S. epidermidis</cx:pt>
          <cx:pt idx="364">S. epidermidis</cx:pt>
          <cx:pt idx="365">S. epidermidis</cx:pt>
          <cx:pt idx="366">S. epidermidis</cx:pt>
          <cx:pt idx="367">S. epidermidis</cx:pt>
          <cx:pt idx="368">S. epidermidis</cx:pt>
          <cx:pt idx="369">S. epidermidis</cx:pt>
          <cx:pt idx="370">S. epidermidis</cx:pt>
          <cx:pt idx="371">S. epidermidis</cx:pt>
          <cx:pt idx="372">S. epidermidis</cx:pt>
          <cx:pt idx="373">S. epidermidis</cx:pt>
          <cx:pt idx="374">S. epidermidis</cx:pt>
          <cx:pt idx="375">S. epidermidis</cx:pt>
          <cx:pt idx="376">S. epidermidis</cx:pt>
          <cx:pt idx="377">S. epidermidis</cx:pt>
          <cx:pt idx="378">S. epidermidis</cx:pt>
          <cx:pt idx="379">S. epidermidis</cx:pt>
          <cx:pt idx="380">S. epidermidis</cx:pt>
          <cx:pt idx="381">S. epidermidis</cx:pt>
          <cx:pt idx="382">S. epidermidis</cx:pt>
          <cx:pt idx="383">S. epidermidis</cx:pt>
        </cx:lvl>
      </cx:strDim>
      <cx:numDim type="val">
        <cx:f>CollectAlignmentSummaryMetrics!$AB$2:$AB$385</cx:f>
        <cx:lvl ptCount="384" formatCode="General">
          <cx:pt idx="0">42.721335505325101</cx:pt>
          <cx:pt idx="1">42.652001704111527</cx:pt>
          <cx:pt idx="2">42.682501164727363</cx:pt>
          <cx:pt idx="3">42.771193893130608</cx:pt>
          <cx:pt idx="4">42.626483041962857</cx:pt>
          <cx:pt idx="5">42.744967311406839</cx:pt>
          <cx:pt idx="6">42.89290434275663</cx:pt>
          <cx:pt idx="7">42.892059000696733</cx:pt>
          <cx:pt idx="8">42.706731903531391</cx:pt>
          <cx:pt idx="9">42.740067410752772</cx:pt>
          <cx:pt idx="10">42.701874928390644</cx:pt>
          <cx:pt idx="11">42.808345059107864</cx:pt>
          <cx:pt idx="12">43.122927203751814</cx:pt>
          <cx:pt idx="13">42.971388294270703</cx:pt>
          <cx:pt idx="14">43.034688800303933</cx:pt>
          <cx:pt idx="15">42.925149880325264</cx:pt>
          <cx:pt idx="16">42.964507017617699</cx:pt>
          <cx:pt idx="17">43.303112919437922</cx:pt>
          <cx:pt idx="18">43.430398172571508</cx:pt>
          <cx:pt idx="19">43.33201316333826</cx:pt>
          <cx:pt idx="20">43.217548480729576</cx:pt>
          <cx:pt idx="21">43.233978304179814</cx:pt>
          <cx:pt idx="22">43.201180578871373</cx:pt>
          <cx:pt idx="23">43.157832048611198</cx:pt>
          <cx:pt idx="24">43.061851461105832</cx:pt>
          <cx:pt idx="25">43.019864960608189</cx:pt>
          <cx:pt idx="26">42.855864077128786</cx:pt>
          <cx:pt idx="27">42.861735756194754</cx:pt>
          <cx:pt idx="28">43.02770657240282</cx:pt>
          <cx:pt idx="29">42.985183643790734</cx:pt>
          <cx:pt idx="30">43.050439977501817</cx:pt>
          <cx:pt idx="31">43.013775702979018</cx:pt>
          <cx:pt idx="32">43.057458879747216</cx:pt>
          <cx:pt idx="33">43.004224086010908</cx:pt>
          <cx:pt idx="34">42.626483041962857</cx:pt>
          <cx:pt idx="35">43.008563126055165</cx:pt>
          <cx:pt idx="36">43.435184842095012</cx:pt>
          <cx:pt idx="37">43.291977157390562</cx:pt>
          <cx:pt idx="38">43.237637832366886</cx:pt>
          <cx:pt idx="39">43.145269802772404</cx:pt>
          <cx:pt idx="40">43.300326300914953</cx:pt>
          <cx:pt idx="41">43.3301428167034</cx:pt>
          <cx:pt idx="42">43.390397082239161</cx:pt>
          <cx:pt idx="43">43.319870283581679</cx:pt>
          <cx:pt idx="44">43.402739047622077</cx:pt>
          <cx:pt idx="45">43.372421683184257</cx:pt>
          <cx:pt idx="46">43.220282471892595</cx:pt>
          <cx:pt idx="47">43.365817877473205</cx:pt>
          <cx:pt idx="48">44.869156395348561</cx:pt>
          <cx:pt idx="49">44.672456210075026</cx:pt>
          <cx:pt idx="50">44.538276316830576</cx:pt>
          <cx:pt idx="51">44.626847268879899</cx:pt>
          <cx:pt idx="52">44.721124340472954</cx:pt>
          <cx:pt idx="53">44.756038778961582</cx:pt>
          <cx:pt idx="54">44.83596851552597</cx:pt>
          <cx:pt idx="55">44.673729987711084</cx:pt>
          <cx:pt idx="56">44.761235243618685</cx:pt>
          <cx:pt idx="57">44.743074754949888</cx:pt>
          <cx:pt idx="58">44.655931008621231</cx:pt>
          <cx:pt idx="59">44.706980022120192</cx:pt>
          <cx:pt idx="60">45.240384108075766</cx:pt>
          <cx:pt idx="61">45.086383061657273</cx:pt>
          <cx:pt idx="62">44.972998246894377</cx:pt>
          <cx:pt idx="63">45.010006364198468</cx:pt>
          <cx:pt idx="64">45.124374397436213</cx:pt>
          <cx:pt idx="65">45.162701009999758</cx:pt>
          <cx:pt idx="66">45.236031732746696</cx:pt>
          <cx:pt idx="67">45.228787452803374</cx:pt>
          <cx:pt idx="68">45.228787452803374</cx:pt>
          <cx:pt idx="69">45.15842575634619</cx:pt>
          <cx:pt idx="70">44.974363308926364</cx:pt>
          <cx:pt idx="71">45.256380239673689</cx:pt>
          <cx:pt idx="72">44.769041617474329</cx:pt>
          <cx:pt idx="73">44.609239012072237</cx:pt>
          <cx:pt idx="74">44.732731326853646</cx:pt>
          <cx:pt idx="75">44.480623046351624</cx:pt>
          <cx:pt idx="76">44.734022908965478</cx:pt>
          <cx:pt idx="77">44.867823999320606</cx:pt>
          <cx:pt idx="78">44.963454807570415</cx:pt>
          <cx:pt idx="79">44.91335636947057</cx:pt>
          <cx:pt idx="80">44.883839794308628</cx:pt>
          <cx:pt idx="81">44.906630419823557</cx:pt>
          <cx:pt idx="82">44.885177113739985</cx:pt>
          <cx:pt idx="83">44.964816872759251</cx:pt>
          <cx:pt idx="84">45.166980476418324</cx:pt>
          <cx:pt idx="85">45.101820916985496</cx:pt>
          <cx:pt idx="86">45.144205230153212</cx:pt>
          <cx:pt idx="87">45.135695211455662</cx:pt>
          <cx:pt idx="88">45.131446447230566</cx:pt>
          <cx:pt idx="89">45.211450324713375</cx:pt>
          <cx:pt idx="90">45.415132362017935</cx:pt>
          <cx:pt idx="91">45.316526695878423</cx:pt>
          <cx:pt idx="92">45.176982327765572</cx:pt>
          <cx:pt idx="93">45.266590358140647</cx:pt>
          <cx:pt idx="94">45.231683714877391</cx:pt>
          <cx:pt idx="95">45.247647773958718</cx:pt>
          <cx:pt idx="96">41.942273680643311</cx:pt>
          <cx:pt idx="97">41.85419483989682</cx:pt>
          <cx:pt idx="98">41.804560644581315</cx:pt>
          <cx:pt idx="99">41.941594511853275</cx:pt>
          <cx:pt idx="100">41.692830505631022</cx:pt>
          <cx:pt idx="101">41.944991418416002</cx:pt>
          <cx:pt idx="102">41.913839645730079</cx:pt>
          <cx:pt idx="103">41.7134010346468</cx:pt>
          <cx:pt idx="104">41.792732371761659</cx:pt>
          <cx:pt idx="105">41.889614913957843</cx:pt>
          <cx:pt idx="106">41.774396630573072</cx:pt>
          <cx:pt idx="107">41.820381954680059</cx:pt>
          <cx:pt idx="108">42.395021247734732</cx:pt>
          <cx:pt idx="109">42.122562283535331</cx:pt>
          <cx:pt idx="110">42.175273758337141</cx:pt>
          <cx:pt idx="111">42.214869882610756</cx:pt>
          <cx:pt idx="112">42.062794431864759</cx:pt>
          <cx:pt idx="113">42.283390406511131</cx:pt>
          <cx:pt idx="114">42.307704182634055</cx:pt>
          <cx:pt idx="115">42.106308464085188</cx:pt>
          <cx:pt idx="116">42.331411889785826</cx:pt>
          <cx:pt idx="117">42.426039712069759</cx:pt>
          <cx:pt idx="118">42.233714465798499</cx:pt>
          <cx:pt idx="119">42.323247759720395</cx:pt>
          <cx:pt idx="120">42.143143317190983</cx:pt>
          <cx:pt idx="121">42.153827073671252</cx:pt>
          <cx:pt idx="122">41.709536631468175</cx:pt>
          <cx:pt idx="123">42.24171185535387</cx:pt>
          <cx:pt idx="124">42.214869882610756</cx:pt>
          <cx:pt idx="125">42.174557159899905</cx:pt>
          <cx:pt idx="126">41.765909851074554</cx:pt>
          <cx:pt idx="127">42.170975940253548</cx:pt>
          <cx:pt idx="128">42.173840679683963</cx:pt>
          <cx:pt idx="129">41.956560815201343</cx:pt>
          <cx:pt idx="130">42.217040089111663</cx:pt>
          <cx:pt idx="131">42.142432000373574</cx:pt>
          <cx:pt idx="132">42.473370568790273</cx:pt>
          <cx:pt idx="133">42.520446930932707</cx:pt>
          <cx:pt idx="134">42.318801058152019</cx:pt>
          <cx:pt idx="135">42.546909400591716</cx:pt>
          <cx:pt idx="136">42.424521465307564</cx:pt>
          <cx:pt idx="137">42.460341341348396</cx:pt>
          <cx:pt idx="138">42.571178285627269</cx:pt>
          <cx:pt idx="139">42.389747482886271</cx:pt>
          <cx:pt idx="140">42.521999091356307</cx:pt>
          <cx:pt idx="141">42.413908573402566</cx:pt>
          <cx:pt idx="142">42.512694439015057</cx:pt>
          <cx:pt idx="143">42.458046118101613</cx:pt>
          <cx:pt idx="144">45.128616245228137</cx:pt>
          <cx:pt idx="145">45.50675906901273</cx:pt>
          <cx:pt idx="146">45.17984423549288</cx:pt>
          <cx:pt idx="147">45.215778122599197</cx:pt>
          <cx:pt idx="148">45.281218006927091</cx:pt>
          <cx:pt idx="149">45.268050907950624</cx:pt>
          <cx:pt idx="150">45.215778122599197</cx:pt>
          <cx:pt idx="151">45.192746210115125</cx:pt>
          <cx:pt idx="152">45.113083016830593</cx:pt>
          <cx:pt idx="153">45.310621943345389</cx:pt>
          <cx:pt idx="154">45.250556645346123</cx:pt>
          <cx:pt idx="155">45.122961368362738</cx:pt>
          <cx:pt idx="156">45.597207867644116</cx:pt>
          <cx:pt idx="157">45.762627500176706</cx:pt>
          <cx:pt idx="158">45.445460312213719</cx:pt>
          <cx:pt idx="159">45.548630312866962</cx:pt>
          <cx:pt idx="160">45.665502062384036</cx:pt>
          <cx:pt idx="161">45.448504788201724</cx:pt>
          <cx:pt idx="162">45.482135644757093</cx:pt>
          <cx:pt idx="163">45.529971015338376</cx:pt>
          <cx:pt idx="164">45.415132362017935</cx:pt>
          <cx:pt idx="165">45.697636465884898</cx:pt>
          <cx:pt idx="166">45.589335933607373</cx:pt>
          <cx:pt idx="167">45.292955702772119</cx:pt>
          <cx:pt idx="168">45.240384108075766</cx:pt>
          <cx:pt idx="169">45.358086293590006</cx:pt>
          <cx:pt idx="170">45.323918944163665</cx:pt>
          <cx:pt idx="171">45.155577923575933</cx:pt>
          <cx:pt idx="172">45.41211118289155</cx:pt>
          <cx:pt idx="173">44.883839794308628</cx:pt>
          <cx:pt idx="174">45.380515047962376</cx:pt>
          <cx:pt idx="175">45.155577923575933</cx:pt>
          <cx:pt idx="176">45.320960534771999</cx:pt>
          <cx:pt idx="177">45.300307905000409</cx:pt>
          <cx:pt idx="178">45.485205948751386</cx:pt>
          <cx:pt idx="179">45.425723070535156</cx:pt>
          <cx:pt idx="180">45.589335933607373</cx:pt>
          <cx:pt idx="181">45.589335933607373</cx:pt>
          <cx:pt idx="182">45.612994670992634</cx:pt>
          <cx:pt idx="183">45.459177292689105</cx:pt>
          <cx:pt idx="184">45.692801121367175</cx:pt>
          <cx:pt idx="185">45.717031860171204</cx:pt>
          <cx:pt idx="186">45.678327305574122</cx:pt>
          <cx:pt idx="187">45.548630312866962</cx:pt>
          <cx:pt idx="188">45.583048643592825</cx:pt>
          <cx:pt idx="189">45.659103615821088</cx:pt>
          <cx:pt idx="190">45.51448260798422</cx:pt>
          <cx:pt idx="191">45.624079677460387</cx:pt>
          <cx:pt idx="192">45.069604116823491</cx:pt>
          <cx:pt idx="193">45.015515968260004</cx:pt>
          <cx:pt idx="194">45.122961368362738</cx:pt>
          <cx:pt idx="195">44.842585833306352</cx:pt>
          <cx:pt idx="196">45.215778122599197</cx:pt>
          <cx:pt idx="197">45.099009949366945</cx:pt>
          <cx:pt idx="198">45.227340045751475</cx:pt>
          <cx:pt idx="199">44.865160432957431</cx:pt>
          <cx:pt idx="200">44.934949675951273</cx:pt>
          <cx:pt idx="201">45.114492834995559</cx:pt>
          <cx:pt idx="202">44.883839794308628</cx:pt>
          <cx:pt idx="203">45.066813917678985</cx:pt>
          <cx:pt idx="204">45.365549682295722</cx:pt>
          <cx:pt idx="205">45.279753022997184</cx:pt>
          <cx:pt idx="206">45.388017113775064</cx:pt>
          <cx:pt idx="207">45.30619864150075</cx:pt>
          <cx:pt idx="208">45.531522898441914</cx:pt>
          <cx:pt idx="209">45.457651042517348</cx:pt>
          <cx:pt idx="210">45.465287662770642</cx:pt>
          <cx:pt idx="211">45.19418213170831</cx:pt>
          <cx:pt idx="212">45.424208530042378</cx:pt>
          <cx:pt idx="213">45.525318690502445</cx:pt>
          <cx:pt idx="214">45.253467466379369</cx:pt>
          <cx:pt idx="215">45.570501304221381</cx:pt>
          <cx:pt idx="216">45.175552080817347</cx:pt>
          <cx:pt idx="217">45.220110237491099</cx:pt>
          <cx:pt idx="218">44.985299278995882</cx:pt>
          <cx:pt idx="219">45.111673656175995</cx:pt>
          <cx:pt idx="220">45.17841304588724</cx:pt>
          <cx:pt idx="221">44.734022908965478</cx:pt>
          <cx:pt idx="222">44.997635251743603</cx:pt>
          <cx:pt idx="223">44.925489390980296</cx:pt>
          <cx:pt idx="224">45.058454059815574</cx:pt>
          <cx:pt idx="225">45.14846650096348</cx:pt>
          <cx:pt idx="226">44.997635251743603</cx:pt>
          <cx:pt idx="227">44.939010400715595</cx:pt>
          <cx:pt idx="228">45.491353076202337</cx:pt>
          <cx:pt idx="229">45.505216008126354</cx:pt>
          <cx:pt idx="230">45.290018303391264</cx:pt>
          <cx:pt idx="231">45.325398904927361</cx:pt>
          <cx:pt idx="232">45.436339668709572</cx:pt>
          <cx:pt idx="233">45.155577923575933</cx:pt>
          <cx:pt idx="234">45.275361033930103</cx:pt>
          <cx:pt idx="235">45.362562787529406</cx:pt>
          <cx:pt idx="236">45.247647773958718</cx:pt>
          <cx:pt idx="237">45.52376902239714</cx:pt>
          <cx:pt idx="238">45.353614409049669</cx:pt>
          <cx:pt idx="239">45.30619864150075</cx:pt>
          <cx:pt idx="240">46.659485596531084</cx:pt>
          <cx:pt idx="241">46.495581434649381</cx:pt>
          <cx:pt idx="242">46.617427697537444</cx:pt>
          <cx:pt idx="243">46.507224725320448</cx:pt>
          <cx:pt idx="244">46.817279197883728</cx:pt>
          <cx:pt idx="245">46.840296545430824</cx:pt>
          <cx:pt idx="246">46.18163200001657</cx:pt>
          <cx:pt idx="247">46.796459671823278</cx:pt>
          <cx:pt idx="248">46.575773191777934</cx:pt>
          <cx:pt idx="249">46.852903070448264</cx:pt>
          <cx:pt idx="250">46.80893940690224</cx:pt>
          <cx:pt idx="251">46.83819901106547</cx:pt>
          <cx:pt idx="252">46.647427435654684</cx:pt>
          <cx:pt idx="253">46.771607273136794</cx:pt>
          <cx:pt idx="254">46.695862266508087</cx:pt>
          <cx:pt idx="255">46.865546295735861</cx:pt>
          <cx:pt idx="256">46.817279197883728</cx:pt>
          <cx:pt idx="257">47.018021328901852</cx:pt>
          <cx:pt idx="258">46.474316138206916</cx:pt>
          <cx:pt idx="259">46.897316333675519</cx:pt>
          <cx:pt idx="260">46.920762963881188</cx:pt>
          <cx:pt idx="261">46.91008970999836</cx:pt>
          <cx:pt idx="262">46.736641390712485</cx:pt>
          <cx:pt idx="263">46.871881737879121</cx:pt>
          <cx:pt idx="264">46.399749108106022</cx:pt>
          <cx:pt idx="265">46.556077263148893</cx:pt>
          <cx:pt idx="266">46.354490046460278</cx:pt>
          <cx:pt idx="267">46.422556748196243</cx:pt>
          <cx:pt idx="268">46.31527161559638</cx:pt>
          <cx:pt idx="269">46.673595896125377</cx:pt>
          <cx:pt idx="270">46.386499756477335</cx:pt>
          <cx:pt idx="271">46.536470255493612</cx:pt>
          <cx:pt idx="272">46.468534537860208</cx:pt>
          <cx:pt idx="273">46.335770427740279</cx:pt>
          <cx:pt idx="274">46.472388082761697</cx:pt>
          <cx:pt idx="275">46.478174818886373</cx:pt>
          <cx:pt idx="276">46.794383198047633</cx:pt>
          <cx:pt idx="277">46.901569952839296</cx:pt>
          <cx:pt idx="278">47.035542057936041</cx:pt>
          <cx:pt idx="279">46.728454875905683</cx:pt>
          <cx:pt idx="280">46.829818989518884</cx:pt>
          <cx:pt idx="281">47.090754406172465</cx:pt>
          <cx:pt idx="282">46.804775509345461</cx:pt>
          <cx:pt idx="283">47.178312216953586</cx:pt>
          <cx:pt idx="284">46.80685695909488</cx:pt>
          <cx:pt idx="285">46.76954264518298</cx:pt>
          <cx:pt idx="286">47.160207157615197</cx:pt>
          <cx:pt idx="287">46.931462513069917</cx:pt>
          <cx:pt idx="288">47.095201866693266</cx:pt>
          <cx:pt idx="289">47.276941555979136</cx:pt>
          <cx:pt idx="290">47.251496799833355</cx:pt>
          <cx:pt idx="291">47.106340484799681</cx:pt>
          <cx:pt idx="292">46.884580415988054</cx:pt>
          <cx:pt idx="293">47.028963498507437</cx:pt>
          <cx:pt idx="294">47.335331045597584</cx:pt>
          <cx:pt idx="295">47.084091743419989</cx:pt>
          <cx:pt idx="296">47.454519228910257</cx:pt>
          <cx:pt idx="297">47.077439286435236</cx:pt>
          <cx:pt idx="298">46.740740442285336</cx:pt>
          <cx:pt idx="299">47.444862871804659</cx:pt>
          <cx:pt idx="300">47.354182707619223</cx:pt>
          <cx:pt idx="301">47.589518493283556</cx:pt>
          <cx:pt idx="302">47.228493860362029</cx:pt>
          <cx:pt idx="303">47.160207157615197</cx:pt>
          <cx:pt idx="304">47.086311495484175</cx:pt>
          <cx:pt idx="305">47.064164865038833</cx:pt>
          <cx:pt idx="306">47.440042732775979</cx:pt>
          <cx:pt idx="307">47.263044120699078</cx:pt>
          <cx:pt idx="308">47.525177393229463</cx:pt>
          <cx:pt idx="309">47.3849922680172</cx:pt>
          <cx:pt idx="310">47.187393129449873</cx:pt>
          <cx:pt idx="311">47.354182707619223</cx:pt>
          <cx:pt idx="312">47.084091743419989</cx:pt>
          <cx:pt idx="313">47.013652168755648</cx:pt>
          <cx:pt idx="314">46.730500058340013</cx:pt>
          <cx:pt idx="315">47.031155244614531</cx:pt>
          <cx:pt idx="316">46.697892154284723</cx:pt>
          <cx:pt idx="317">47.151182853445476</cx:pt>
          <cx:pt idx="318">46.871881737879121</cx:pt>
          <cx:pt idx="319">46.619421245802435</cx:pt>
          <cx:pt idx="320">46.677635845085568</cx:pt>
          <cx:pt idx="321">47.073009969560708</cx:pt>
          <cx:pt idx="322">46.651443103827084</cx:pt>
          <cx:pt idx="323">47.053133757205565</cx:pt>
          <cx:pt idx="324">47.522721670902769</cx:pt>
          <cx:pt idx="325">47.375489102695703</cx:pt>
          <cx:pt idx="326">47.251496799833355</cx:pt>
          <cx:pt idx="327">47.42561433140186</cx:pt>
          <cx:pt idx="328">46.888821573374948</cx:pt>
          <cx:pt idx="329">47.454519228910257</cx:pt>
          <cx:pt idx="330">47.35654492949908</cx:pt>
          <cx:pt idx="331">47.092977567121459</cx:pt>
          <cx:pt idx="332">47.164726351383059</cx:pt>
          <cx:pt idx="333">47.394516273630209</cx:pt>
          <cx:pt idx="334">46.893066876566394</cx:pt>
          <cx:pt idx="335">47.269987279362624</cx:pt>
          <cx:pt idx="336">42.381473055336166</cx:pt>
          <cx:pt idx="337">42.582970160422597</cx:pt>
          <cx:pt idx="338">42.45116771747832</cx:pt>
          <cx:pt idx="339">42.367217889810213</cx:pt>
          <cx:pt idx="340">42.405588028663026</cx:pt>
          <cx:pt idx="341">42.541448048262708</cx:pt>
          <cx:pt idx="342">42.378468076964054</cx:pt>
          <cx:pt idx="343">42.472603060646719</cx:pt>
          <cx:pt idx="344">42.382224624918223</cx:pt>
          <cx:pt idx="345">42.341824846900813</cx:pt>
          <cx:pt idx="346">42.519671058698563</cx:pt>
          <cx:pt idx="347">42.43592127451042</cx:pt>
          <cx:pt idx="348">42.908997184488335</cx:pt>
          <cx:pt idx="349">43.109576609718289</cx:pt>
          <cx:pt idx="350">42.855864077128786</cx:pt>
          <cx:pt idx="351">42.697023379028501</cx:pt>
          <cx:pt idx="352">42.72214825817094</cx:pt>
          <cx:pt idx="353">42.909845830278826</cx:pt>
          <cx:pt idx="354">42.821631325130738</cx:pt>
          <cx:pt idx="355">42.813322646837896</cx:pt>
          <cx:pt idx="356">42.864254622279304</cx:pt>
          <cx:pt idx="357">42.822463067892841</cx:pt>
          <cx:pt idx="358">42.988639339074737</cx:pt>
          <cx:pt idx="359">42.918341421444595</cx:pt>
          <cx:pt idx="360">42.398037705448665</cx:pt>
          <cx:pt idx="361">42.67445420148568</cx:pt>
          <cx:pt idx="362">42.465701584245764</cx:pt>
          <cx:pt idx="363">42.587695889745298</cx:pt>
          <cx:pt idx="364">42.312879196223363</cx:pt>
          <cx:pt idx="365">42.524328372623749</cx:pt>
          <cx:pt idx="366">42.694599635228805</cx:pt>
          <cx:pt idx="367">42.264329510739415</cx:pt>
          <cx:pt idx="368">42.689756201843124</cx:pt>
          <cx:pt idx="369">42.468000858005837</cx:pt>
          <cx:pt idx="370">42.630460462168536</cx:pt>
          <cx:pt idx="371">42.188192790627383</cx:pt>
          <cx:pt idx="372">42.792620229815753</cx:pt>
          <cx:pt idx="373">43.012037482095693</cx:pt>
          <cx:pt idx="374">42.910694641933837</cx:pt>
          <cx:pt idx="375">43.036436112666678</cx:pt>
          <cx:pt idx="376">42.98950369270861</cx:pt>
          <cx:pt idx="377">43.000755972575234</cx:pt>
          <cx:pt idx="378">43.1238187042823</cx:pt>
          <cx:pt idx="379">42.981730696028606</cx:pt>
          <cx:pt idx="380">43.056580896358192</cx:pt>
          <cx:pt idx="381">43.021606317816364</cx:pt>
          <cx:pt idx="382">42.93879890297297</cx:pt>
          <cx:pt idx="383">42.949063894521267</cx:pt>
        </cx:lvl>
      </cx:numDim>
    </cx:data>
  </cx:chartData>
  <cx:chart>
    <cx:plotArea>
      <cx:plotAreaRegion>
        <cx:series layoutId="boxWhisker" uniqueId="{5E755787-8DCE-6F4D-83D6-007E6AA305F9}">
          <cx:tx>
            <cx:txData>
              <cx:f>CollectAlignmentSummaryMetrics!$AB$1</cx:f>
              <cx:v>Q Score</cx:v>
            </cx:txData>
          </cx:tx>
          <cx:spPr>
            <a:noFill/>
            <a:ln w="15875">
              <a:solidFill>
                <a:schemeClr val="accent1"/>
              </a:solidFill>
            </a:ln>
          </cx:spPr>
          <cx:dataId val="0"/>
          <cx:layoutPr>
            <cx:visibility meanLine="0" meanMarker="1" nonoutliers="1" outliers="1"/>
            <cx:statistics quartileMethod="exclusive"/>
          </cx:layoutPr>
        </cx:series>
      </cx:plotAreaRegion>
      <cx:axis id="0">
        <cx:catScaling gapWidth="0"/>
        <cx:tickLabels/>
        <cx:txPr>
          <a:bodyPr spcFirstLastPara="1" vertOverflow="ellipsis" horzOverflow="overflow" wrap="square" lIns="0" tIns="0" rIns="0" bIns="0" anchor="ctr" anchorCtr="1"/>
          <a:lstStyle/>
          <a:p>
            <a:pPr algn="ctr" rtl="0">
              <a:defRPr sz="1200">
                <a:latin typeface="Arial" panose="020B0604020202020204" pitchFamily="34" charset="0"/>
                <a:ea typeface="Arial" panose="020B0604020202020204" pitchFamily="34" charset="0"/>
                <a:cs typeface="Arial" panose="020B0604020202020204" pitchFamily="34" charset="0"/>
              </a:defRPr>
            </a:pPr>
            <a:endParaRPr lang="en-US" sz="1200" b="0" i="0" u="none" strike="noStrike" baseline="0">
              <a:solidFill>
                <a:sysClr val="windowText" lastClr="000000">
                  <a:lumMod val="65000"/>
                  <a:lumOff val="35000"/>
                </a:sysClr>
              </a:solidFill>
              <a:latin typeface="Arial" panose="020B0604020202020204" pitchFamily="34" charset="0"/>
              <a:cs typeface="Arial" panose="020B0604020202020204" pitchFamily="34" charset="0"/>
            </a:endParaRPr>
          </a:p>
        </cx:txPr>
      </cx:axis>
      <cx:axis id="1">
        <cx:valScaling min="30"/>
        <cx:majorGridlines/>
        <cx:tickLabels/>
        <cx:txPr>
          <a:bodyPr spcFirstLastPara="1" vertOverflow="ellipsis" horzOverflow="overflow" wrap="square" lIns="0" tIns="0" rIns="0" bIns="0" anchor="ctr" anchorCtr="1"/>
          <a:lstStyle/>
          <a:p>
            <a:pPr algn="ctr" rtl="0">
              <a:defRPr sz="1200">
                <a:latin typeface="Arial" panose="020B0604020202020204" pitchFamily="34" charset="0"/>
                <a:ea typeface="Arial" panose="020B0604020202020204" pitchFamily="34" charset="0"/>
                <a:cs typeface="Arial" panose="020B0604020202020204" pitchFamily="34" charset="0"/>
              </a:defRPr>
            </a:pPr>
            <a:endParaRPr lang="en-US" sz="1200" b="0" i="0" u="none" strike="noStrike" baseline="0">
              <a:solidFill>
                <a:sysClr val="windowText" lastClr="000000">
                  <a:lumMod val="65000"/>
                  <a:lumOff val="35000"/>
                </a:sysClr>
              </a:solidFill>
              <a:latin typeface="Arial" panose="020B0604020202020204" pitchFamily="34" charset="0"/>
              <a:cs typeface="Arial" panose="020B0604020202020204" pitchFamily="34" charset="0"/>
            </a:endParaRPr>
          </a:p>
        </cx:txPr>
      </cx:axis>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0E6262B-19FF-BD4A-92FE-B583A2CBE07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FF74DFA-33AC-4C46-BA98-440B805CD8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DE9838-F5E0-9442-9CE9-F396B13B1CE4}" type="datetimeFigureOut">
              <a:rPr lang="en-US" smtClean="0"/>
              <a:t>10/14/22</a:t>
            </a:fld>
            <a:endParaRPr lang="en-US"/>
          </a:p>
        </p:txBody>
      </p:sp>
      <p:sp>
        <p:nvSpPr>
          <p:cNvPr id="4" name="Footer Placeholder 3">
            <a:extLst>
              <a:ext uri="{FF2B5EF4-FFF2-40B4-BE49-F238E27FC236}">
                <a16:creationId xmlns:a16="http://schemas.microsoft.com/office/drawing/2014/main" id="{E113C83A-41CB-CC49-901F-752C9F0308E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0D86F3A-BAC7-AE4E-B561-F27D3C973FD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EBF8C01-21D8-414B-B0B2-8378D929EB5D}" type="slidenum">
              <a:rPr lang="en-US" smtClean="0"/>
              <a:t>‹#›</a:t>
            </a:fld>
            <a:endParaRPr lang="en-US"/>
          </a:p>
        </p:txBody>
      </p:sp>
    </p:spTree>
    <p:extLst>
      <p:ext uri="{BB962C8B-B14F-4D97-AF65-F5344CB8AC3E}">
        <p14:creationId xmlns:p14="http://schemas.microsoft.com/office/powerpoint/2010/main" val="31329385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BDBB6-2E12-134E-A33E-24145E23D894}" type="datetimeFigureOut">
              <a:rPr lang="en-US" smtClean="0"/>
              <a:t>10/14/22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AC7FF7-3B3E-4A47-9594-187D012D0043}" type="slidenum">
              <a:rPr lang="en-US" smtClean="0"/>
              <a:t>‹#›</a:t>
            </a:fld>
            <a:endParaRPr lang="en-US"/>
          </a:p>
        </p:txBody>
      </p:sp>
    </p:spTree>
    <p:extLst>
      <p:ext uri="{BB962C8B-B14F-4D97-AF65-F5344CB8AC3E}">
        <p14:creationId xmlns:p14="http://schemas.microsoft.com/office/powerpoint/2010/main" val="1868396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u="none" dirty="0"/>
              <a:t>…then pivot into the details of how we are going to do that. </a:t>
            </a:r>
          </a:p>
          <a:p>
            <a:pPr marL="0" indent="0">
              <a:buFontTx/>
              <a:buNone/>
            </a:pPr>
            <a:r>
              <a:rPr lang="en-US" u="none" dirty="0"/>
              <a:t> Good points to hit:</a:t>
            </a:r>
          </a:p>
          <a:p>
            <a:pPr marL="174913" indent="-174913">
              <a:buFontTx/>
              <a:buChar char="-"/>
            </a:pPr>
            <a:r>
              <a:rPr lang="en-US" u="none" dirty="0"/>
              <a:t>2 random access flow cells. Each can be used entirely independently from the other without compromise, which is like having 2 sequencers in one.</a:t>
            </a:r>
          </a:p>
          <a:p>
            <a:pPr marL="174913" indent="-174913">
              <a:buFontTx/>
              <a:buChar char="-"/>
            </a:pPr>
            <a:endParaRPr lang="en-US" dirty="0"/>
          </a:p>
          <a:p>
            <a:pPr marL="174913" indent="-174913">
              <a:buFontTx/>
              <a:buChar char="-"/>
            </a:pPr>
            <a:r>
              <a:rPr lang="en-US" dirty="0"/>
              <a:t>This feature gives you flexibility to pair different applications per run, start each flow cell independently when you wish, or run the same application in parallel to maximize your output per hour.”</a:t>
            </a:r>
          </a:p>
          <a:p>
            <a:endParaRPr lang="en-US" dirty="0"/>
          </a:p>
          <a:p>
            <a:pPr marL="174913" indent="-174913">
              <a:buFontTx/>
              <a:buChar char="-"/>
            </a:pPr>
            <a:r>
              <a:rPr lang="en-US" dirty="0"/>
              <a:t>“Each flow cell yields 1B+ reads per run for up to 300Gb+ output with best in class %Q30 data quality &gt;90 in a benchtop instrument.”</a:t>
            </a:r>
          </a:p>
          <a:p>
            <a:pPr marL="0" indent="0">
              <a:buFontTx/>
              <a:buNone/>
            </a:pPr>
            <a:endParaRPr lang="en-US" dirty="0"/>
          </a:p>
          <a:p>
            <a:pPr marL="0" indent="0">
              <a:buFontTx/>
              <a:buNone/>
            </a:pPr>
            <a:r>
              <a:rPr lang="en-US" dirty="0"/>
              <a:t>(Be aware that very high Q30 is not as relevant in counting assays like RNA sequencing, where cost, output and flexibility are more important.)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AC7FF7-3B3E-4A47-9594-187D012D00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55682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AC7FF7-3B3E-4A47-9594-187D012D0043}" type="slidenum">
              <a:rPr lang="en-US" smtClean="0"/>
              <a:t>17</a:t>
            </a:fld>
            <a:endParaRPr lang="en-US"/>
          </a:p>
        </p:txBody>
      </p:sp>
    </p:spTree>
    <p:extLst>
      <p:ext uri="{BB962C8B-B14F-4D97-AF65-F5344CB8AC3E}">
        <p14:creationId xmlns:p14="http://schemas.microsoft.com/office/powerpoint/2010/main" val="1034895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Pick any one or two comparisons to emphasize in this table – don’t overwhelm the audience with data, Some options:</a:t>
            </a:r>
          </a:p>
          <a:p>
            <a:r>
              <a:rPr lang="en-US" dirty="0"/>
              <a:t>“The AVITI has the highest accuracy data of any sequencing platform on the market today”</a:t>
            </a:r>
          </a:p>
          <a:p>
            <a:r>
              <a:rPr lang="en-US" dirty="0"/>
              <a:t>“The AVITI cost per Gb is on par with </a:t>
            </a:r>
            <a:r>
              <a:rPr lang="en-US" dirty="0" err="1"/>
              <a:t>NovaSeq</a:t>
            </a:r>
            <a:r>
              <a:rPr lang="en-US" dirty="0"/>
              <a:t>, but you don’t need to fill  8-10 billion reads of capacity to get that price”</a:t>
            </a:r>
          </a:p>
        </p:txBody>
      </p:sp>
      <p:sp>
        <p:nvSpPr>
          <p:cNvPr id="4" name="Slide Number Placeholder 3"/>
          <p:cNvSpPr>
            <a:spLocks noGrp="1"/>
          </p:cNvSpPr>
          <p:nvPr>
            <p:ph type="sldNum" sz="quarter" idx="5"/>
          </p:nvPr>
        </p:nvSpPr>
        <p:spPr/>
        <p:txBody>
          <a:bodyPr/>
          <a:lstStyle/>
          <a:p>
            <a:fld id="{07AC7FF7-3B3E-4A47-9594-187D012D0043}" type="slidenum">
              <a:rPr lang="en-US" smtClean="0"/>
              <a:t>3</a:t>
            </a:fld>
            <a:endParaRPr lang="en-US"/>
          </a:p>
        </p:txBody>
      </p:sp>
    </p:spTree>
    <p:extLst>
      <p:ext uri="{BB962C8B-B14F-4D97-AF65-F5344CB8AC3E}">
        <p14:creationId xmlns:p14="http://schemas.microsoft.com/office/powerpoint/2010/main" val="12280802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are we able to deliver such higher value? Element sequences DNA in a completely novel way.</a:t>
            </a:r>
          </a:p>
          <a:p>
            <a:r>
              <a:rPr lang="en-US" dirty="0"/>
              <a:t>For these, I suggest getting comfortable with the verbiage above, or your version of it.  I myself found it hard to describe Avidity sequencing on the fly clearly, without running on and on.</a:t>
            </a:r>
          </a:p>
          <a:p>
            <a:endParaRPr lang="en-US" dirty="0"/>
          </a:p>
          <a:p>
            <a:r>
              <a:rPr lang="en-US" dirty="0"/>
              <a:t>…If you find the talk is too long, I would cut this slide.</a:t>
            </a:r>
          </a:p>
        </p:txBody>
      </p:sp>
      <p:sp>
        <p:nvSpPr>
          <p:cNvPr id="4" name="Slide Number Placeholder 3"/>
          <p:cNvSpPr>
            <a:spLocks noGrp="1"/>
          </p:cNvSpPr>
          <p:nvPr>
            <p:ph type="sldNum" sz="quarter" idx="5"/>
          </p:nvPr>
        </p:nvSpPr>
        <p:spPr/>
        <p:txBody>
          <a:bodyPr/>
          <a:lstStyle/>
          <a:p>
            <a:fld id="{07AC7FF7-3B3E-4A47-9594-187D012D0043}" type="slidenum">
              <a:rPr lang="en-US" smtClean="0"/>
              <a:t>4</a:t>
            </a:fld>
            <a:endParaRPr lang="en-US"/>
          </a:p>
        </p:txBody>
      </p:sp>
    </p:spTree>
    <p:extLst>
      <p:ext uri="{BB962C8B-B14F-4D97-AF65-F5344CB8AC3E}">
        <p14:creationId xmlns:p14="http://schemas.microsoft.com/office/powerpoint/2010/main" val="3505360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But you don’t have to trust us regarding our accuracy claims…</a:t>
            </a:r>
          </a:p>
          <a:p>
            <a:pPr marL="171450" indent="-171450">
              <a:buFont typeface="Arial" panose="020B0604020202020204" pitchFamily="34" charset="0"/>
              <a:buChar char="•"/>
            </a:pPr>
            <a:r>
              <a:rPr lang="en-US" dirty="0"/>
              <a:t>The Deep Variant Team at Google Health evaluated AVITI data and found that even using an un-optimized error model, AVITI made fewer SNP and indel errors when calling variants in the HG005 human control sample against the human reference genome.</a:t>
            </a:r>
          </a:p>
          <a:p>
            <a:pPr marL="171450" indent="-171450">
              <a:buFont typeface="Arial" panose="020B0604020202020204" pitchFamily="34" charset="0"/>
              <a:buChar char="•"/>
            </a:pPr>
            <a:r>
              <a:rPr lang="en-US" dirty="0"/>
              <a:t>During his AGBT talk, Andrew Carroll, the project lead for </a:t>
            </a:r>
            <a:r>
              <a:rPr lang="en-US" dirty="0" err="1"/>
              <a:t>DeepVariant</a:t>
            </a:r>
            <a:r>
              <a:rPr lang="en-US" dirty="0"/>
              <a:t>, noted “(read quote)…”</a:t>
            </a:r>
          </a:p>
          <a:p>
            <a:endParaRPr lang="en-US" dirty="0"/>
          </a:p>
          <a:p>
            <a:endParaRPr lang="en-US" dirty="0"/>
          </a:p>
          <a:p>
            <a:r>
              <a:rPr lang="en-US" dirty="0"/>
              <a:t>Graph details:</a:t>
            </a:r>
          </a:p>
          <a:p>
            <a:r>
              <a:rPr lang="en-US" dirty="0"/>
              <a:t>“Element + Element DV model” = variants called from Element data using the the Deep Variant model trained on Element data (blue)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“Element + Illumina DV model” = variants called from Element data using the the Deep Variant model trained on Illumina data. (red)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“Illumina + Illumina DV model” = variants called from Illumina data using the the Deep Variant model trained on Illumina data (yellow)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Typically, people will use Deep Variant using the error model trained specific for that data type, as this produces the best result.</a:t>
            </a:r>
          </a:p>
        </p:txBody>
      </p:sp>
      <p:sp>
        <p:nvSpPr>
          <p:cNvPr id="4" name="Slide Number Placeholder 3"/>
          <p:cNvSpPr>
            <a:spLocks noGrp="1"/>
          </p:cNvSpPr>
          <p:nvPr>
            <p:ph type="sldNum" sz="quarter" idx="5"/>
          </p:nvPr>
        </p:nvSpPr>
        <p:spPr/>
        <p:txBody>
          <a:bodyPr/>
          <a:lstStyle/>
          <a:p>
            <a:fld id="{07AC7FF7-3B3E-4A47-9594-187D012D0043}" type="slidenum">
              <a:rPr lang="en-US" smtClean="0"/>
              <a:t>5</a:t>
            </a:fld>
            <a:endParaRPr lang="en-US"/>
          </a:p>
        </p:txBody>
      </p:sp>
    </p:spTree>
    <p:extLst>
      <p:ext uri="{BB962C8B-B14F-4D97-AF65-F5344CB8AC3E}">
        <p14:creationId xmlns:p14="http://schemas.microsoft.com/office/powerpoint/2010/main" val="29833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Bets of all, our accuracy is very robust even at high density, and that translates into real savings while actually upleveling the quality of your data.</a:t>
            </a:r>
          </a:p>
        </p:txBody>
      </p:sp>
      <p:sp>
        <p:nvSpPr>
          <p:cNvPr id="4" name="Slide Number Placeholder 3"/>
          <p:cNvSpPr>
            <a:spLocks noGrp="1"/>
          </p:cNvSpPr>
          <p:nvPr>
            <p:ph type="sldNum" sz="quarter" idx="5"/>
          </p:nvPr>
        </p:nvSpPr>
        <p:spPr/>
        <p:txBody>
          <a:bodyPr/>
          <a:lstStyle/>
          <a:p>
            <a:fld id="{07AC7FF7-3B3E-4A47-9594-187D012D0043}" type="slidenum">
              <a:rPr lang="en-US" smtClean="0"/>
              <a:t>6</a:t>
            </a:fld>
            <a:endParaRPr lang="en-US"/>
          </a:p>
        </p:txBody>
      </p:sp>
    </p:spTree>
    <p:extLst>
      <p:ext uri="{BB962C8B-B14F-4D97-AF65-F5344CB8AC3E}">
        <p14:creationId xmlns:p14="http://schemas.microsoft.com/office/powerpoint/2010/main" val="9989448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Left: enriched results in a 6-fold increase in SARS-COV-2 coverage</a:t>
            </a:r>
          </a:p>
          <a:p>
            <a:r>
              <a:rPr lang="en-US" dirty="0"/>
              <a:t>Right:</a:t>
            </a:r>
          </a:p>
        </p:txBody>
      </p:sp>
      <p:sp>
        <p:nvSpPr>
          <p:cNvPr id="4" name="Slide Number Placeholder 3"/>
          <p:cNvSpPr>
            <a:spLocks noGrp="1"/>
          </p:cNvSpPr>
          <p:nvPr>
            <p:ph type="sldNum" sz="quarter" idx="5"/>
          </p:nvPr>
        </p:nvSpPr>
        <p:spPr/>
        <p:txBody>
          <a:bodyPr/>
          <a:lstStyle/>
          <a:p>
            <a:fld id="{07AC7FF7-3B3E-4A47-9594-187D012D0043}" type="slidenum">
              <a:rPr lang="en-US" smtClean="0"/>
              <a:t>11</a:t>
            </a:fld>
            <a:endParaRPr lang="en-US"/>
          </a:p>
        </p:txBody>
      </p:sp>
    </p:spTree>
    <p:extLst>
      <p:ext uri="{BB962C8B-B14F-4D97-AF65-F5344CB8AC3E}">
        <p14:creationId xmlns:p14="http://schemas.microsoft.com/office/powerpoint/2010/main" val="753361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$37 for Elevate library prep and circularization</a:t>
            </a:r>
          </a:p>
          <a:p>
            <a:r>
              <a:rPr lang="en-US" dirty="0"/>
              <a:t>$1,080 for sequencing</a:t>
            </a:r>
          </a:p>
        </p:txBody>
      </p:sp>
      <p:sp>
        <p:nvSpPr>
          <p:cNvPr id="4" name="Slide Number Placeholder 3"/>
          <p:cNvSpPr>
            <a:spLocks noGrp="1"/>
          </p:cNvSpPr>
          <p:nvPr>
            <p:ph type="sldNum" sz="quarter" idx="5"/>
          </p:nvPr>
        </p:nvSpPr>
        <p:spPr/>
        <p:txBody>
          <a:bodyPr/>
          <a:lstStyle/>
          <a:p>
            <a:fld id="{07AC7FF7-3B3E-4A47-9594-187D012D0043}" type="slidenum">
              <a:rPr lang="en-US" smtClean="0"/>
              <a:t>12</a:t>
            </a:fld>
            <a:endParaRPr lang="en-US"/>
          </a:p>
        </p:txBody>
      </p:sp>
    </p:spTree>
    <p:extLst>
      <p:ext uri="{BB962C8B-B14F-4D97-AF65-F5344CB8AC3E}">
        <p14:creationId xmlns:p14="http://schemas.microsoft.com/office/powerpoint/2010/main" val="28934611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Move through this very fast – 15s. This audience doesn’t need details right now, they just need to know we have a process.</a:t>
            </a:r>
          </a:p>
          <a:p>
            <a:r>
              <a:rPr lang="en-US" dirty="0"/>
              <a:t>We are a young company, but we have fully staffed field organization committed to your success</a:t>
            </a:r>
          </a:p>
          <a:p>
            <a:r>
              <a:rPr lang="en-US" dirty="0"/>
              <a:t>“We have highly trained FSE team to do site prep, install and verify your instrument”</a:t>
            </a:r>
          </a:p>
        </p:txBody>
      </p:sp>
      <p:sp>
        <p:nvSpPr>
          <p:cNvPr id="4" name="Slide Number Placeholder 3"/>
          <p:cNvSpPr>
            <a:spLocks noGrp="1"/>
          </p:cNvSpPr>
          <p:nvPr>
            <p:ph type="sldNum" sz="quarter" idx="5"/>
          </p:nvPr>
        </p:nvSpPr>
        <p:spPr/>
        <p:txBody>
          <a:bodyPr/>
          <a:lstStyle/>
          <a:p>
            <a:fld id="{07AC7FF7-3B3E-4A47-9594-187D012D0043}" type="slidenum">
              <a:rPr lang="en-US" smtClean="0"/>
              <a:t>15</a:t>
            </a:fld>
            <a:endParaRPr lang="en-US"/>
          </a:p>
        </p:txBody>
      </p:sp>
    </p:spTree>
    <p:extLst>
      <p:ext uri="{BB962C8B-B14F-4D97-AF65-F5344CB8AC3E}">
        <p14:creationId xmlns:p14="http://schemas.microsoft.com/office/powerpoint/2010/main" val="37463047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FAS removes technical barriers the customer may encounter.</a:t>
            </a:r>
          </a:p>
          <a:p>
            <a:pPr marL="174913" indent="-174913">
              <a:buFontTx/>
              <a:buChar char="-"/>
            </a:pPr>
            <a:r>
              <a:rPr lang="en-US" dirty="0"/>
              <a:t>Review aspects of the workflow and where the FAS can help</a:t>
            </a:r>
          </a:p>
          <a:p>
            <a:r>
              <a:rPr lang="en-US" dirty="0"/>
              <a:t>With sales as the main account manager, FAS is the technical account manager</a:t>
            </a:r>
          </a:p>
          <a:p>
            <a:r>
              <a:rPr lang="en-US" dirty="0"/>
              <a:t>**NOT EVERYTHING IS POSSIBLE. As with all technology there are scientific, biological or even commercial limitations</a:t>
            </a:r>
          </a:p>
        </p:txBody>
      </p:sp>
      <p:sp>
        <p:nvSpPr>
          <p:cNvPr id="4" name="Slide Number Placeholder 3"/>
          <p:cNvSpPr>
            <a:spLocks noGrp="1"/>
          </p:cNvSpPr>
          <p:nvPr>
            <p:ph type="sldNum" sz="quarter" idx="5"/>
          </p:nvPr>
        </p:nvSpPr>
        <p:spPr/>
        <p:txBody>
          <a:bodyPr/>
          <a:lstStyle/>
          <a:p>
            <a:fld id="{07AC7FF7-3B3E-4A47-9594-187D012D0043}" type="slidenum">
              <a:rPr lang="en-US" smtClean="0"/>
              <a:t>16</a:t>
            </a:fld>
            <a:endParaRPr lang="en-US"/>
          </a:p>
        </p:txBody>
      </p:sp>
    </p:spTree>
    <p:extLst>
      <p:ext uri="{BB962C8B-B14F-4D97-AF65-F5344CB8AC3E}">
        <p14:creationId xmlns:p14="http://schemas.microsoft.com/office/powerpoint/2010/main" val="904234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Design 1 + Multi-Presenters">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D8CAEE4-0733-4152-A2D9-0610A69847F0}"/>
              </a:ext>
            </a:extLst>
          </p:cNvPr>
          <p:cNvSpPr/>
          <p:nvPr userDrawn="1"/>
        </p:nvSpPr>
        <p:spPr bwMode="ltGray">
          <a:xfrm>
            <a:off x="0" y="0"/>
            <a:ext cx="12192000" cy="625567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76EAC87F-BA0E-4C4C-868D-B02F50EC119A}"/>
              </a:ext>
            </a:extLst>
          </p:cNvPr>
          <p:cNvSpPr/>
          <p:nvPr userDrawn="1"/>
        </p:nvSpPr>
        <p:spPr bwMode="ltGray">
          <a:xfrm>
            <a:off x="0" y="4404660"/>
            <a:ext cx="12192000" cy="1851010"/>
          </a:xfrm>
          <a:prstGeom prst="rect">
            <a:avLst/>
          </a:prstGeom>
          <a:gradFill flip="none" rotWithShape="1">
            <a:gsLst>
              <a:gs pos="2000">
                <a:schemeClr val="tx2"/>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8">
            <a:extLst>
              <a:ext uri="{FF2B5EF4-FFF2-40B4-BE49-F238E27FC236}">
                <a16:creationId xmlns:a16="http://schemas.microsoft.com/office/drawing/2014/main" id="{3034C631-83B7-AB47-8B34-666311497C89}"/>
              </a:ext>
            </a:extLst>
          </p:cNvPr>
          <p:cNvSpPr>
            <a:spLocks noGrp="1"/>
          </p:cNvSpPr>
          <p:nvPr>
            <p:ph type="body" sz="quarter" idx="14" hasCustomPrompt="1"/>
          </p:nvPr>
        </p:nvSpPr>
        <p:spPr bwMode="gray">
          <a:xfrm>
            <a:off x="444299" y="2917394"/>
            <a:ext cx="7516270" cy="434512"/>
          </a:xfrm>
          <a:prstGeom prst="rect">
            <a:avLst/>
          </a:prstGeom>
        </p:spPr>
        <p:txBody>
          <a:bodyPr/>
          <a:lstStyle>
            <a:lvl1pPr marL="0" indent="0">
              <a:lnSpc>
                <a:spcPct val="100000"/>
              </a:lnSpc>
              <a:buNone/>
              <a:defRPr sz="1800">
                <a:solidFill>
                  <a:schemeClr val="bg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r>
              <a:rPr lang="en-US" dirty="0"/>
              <a:t>Insert single-line subtitle or tagline here (18 </a:t>
            </a:r>
            <a:r>
              <a:rPr lang="en-US" dirty="0" err="1"/>
              <a:t>pt</a:t>
            </a:r>
            <a:r>
              <a:rPr lang="en-US" dirty="0"/>
              <a:t>)</a:t>
            </a:r>
          </a:p>
        </p:txBody>
      </p:sp>
      <p:sp>
        <p:nvSpPr>
          <p:cNvPr id="21" name="Title 20">
            <a:extLst>
              <a:ext uri="{FF2B5EF4-FFF2-40B4-BE49-F238E27FC236}">
                <a16:creationId xmlns:a16="http://schemas.microsoft.com/office/drawing/2014/main" id="{1EE6E43E-6A73-8F43-8830-156913A33509}"/>
              </a:ext>
            </a:extLst>
          </p:cNvPr>
          <p:cNvSpPr>
            <a:spLocks noGrp="1"/>
          </p:cNvSpPr>
          <p:nvPr>
            <p:ph type="title" hasCustomPrompt="1"/>
          </p:nvPr>
        </p:nvSpPr>
        <p:spPr bwMode="gray">
          <a:xfrm>
            <a:off x="444298" y="1514688"/>
            <a:ext cx="7516270" cy="1262937"/>
          </a:xfrm>
          <a:prstGeom prst="rect">
            <a:avLst/>
          </a:prstGeom>
        </p:spPr>
        <p:txBody>
          <a:bodyPr anchor="b" anchorCtr="0"/>
          <a:lstStyle>
            <a:lvl1pPr>
              <a:lnSpc>
                <a:spcPct val="100000"/>
              </a:lnSpc>
              <a:defRPr sz="2400">
                <a:solidFill>
                  <a:schemeClr val="bg1"/>
                </a:solidFill>
                <a:latin typeface="+mn-lt"/>
              </a:defRPr>
            </a:lvl1pPr>
          </a:lstStyle>
          <a:p>
            <a:r>
              <a:rPr lang="en-US" dirty="0"/>
              <a:t>Insert Multi-line Title or Longer Statement Requiring Two Lines of Title Space (24 </a:t>
            </a:r>
            <a:r>
              <a:rPr lang="en-US" dirty="0" err="1"/>
              <a:t>pt</a:t>
            </a:r>
            <a:r>
              <a:rPr lang="en-US" dirty="0"/>
              <a:t>)</a:t>
            </a:r>
          </a:p>
        </p:txBody>
      </p:sp>
      <p:sp>
        <p:nvSpPr>
          <p:cNvPr id="16" name="Freeform 5">
            <a:extLst>
              <a:ext uri="{FF2B5EF4-FFF2-40B4-BE49-F238E27FC236}">
                <a16:creationId xmlns:a16="http://schemas.microsoft.com/office/drawing/2014/main" id="{F948EA93-13FD-45A8-945B-3AB8874578FB}"/>
              </a:ext>
            </a:extLst>
          </p:cNvPr>
          <p:cNvSpPr>
            <a:spLocks noEditPoints="1"/>
          </p:cNvSpPr>
          <p:nvPr userDrawn="1"/>
        </p:nvSpPr>
        <p:spPr bwMode="gray">
          <a:xfrm>
            <a:off x="545098" y="602330"/>
            <a:ext cx="1379955" cy="310028"/>
          </a:xfrm>
          <a:custGeom>
            <a:avLst/>
            <a:gdLst>
              <a:gd name="T0" fmla="*/ 842 w 880"/>
              <a:gd name="T1" fmla="*/ 175 h 195"/>
              <a:gd name="T2" fmla="*/ 845 w 880"/>
              <a:gd name="T3" fmla="*/ 140 h 195"/>
              <a:gd name="T4" fmla="*/ 858 w 880"/>
              <a:gd name="T5" fmla="*/ 142 h 195"/>
              <a:gd name="T6" fmla="*/ 797 w 880"/>
              <a:gd name="T7" fmla="*/ 142 h 195"/>
              <a:gd name="T8" fmla="*/ 797 w 880"/>
              <a:gd name="T9" fmla="*/ 136 h 195"/>
              <a:gd name="T10" fmla="*/ 823 w 880"/>
              <a:gd name="T11" fmla="*/ 179 h 195"/>
              <a:gd name="T12" fmla="*/ 824 w 880"/>
              <a:gd name="T13" fmla="*/ 167 h 195"/>
              <a:gd name="T14" fmla="*/ 713 w 880"/>
              <a:gd name="T15" fmla="*/ 187 h 195"/>
              <a:gd name="T16" fmla="*/ 753 w 880"/>
              <a:gd name="T17" fmla="*/ 155 h 195"/>
              <a:gd name="T18" fmla="*/ 734 w 880"/>
              <a:gd name="T19" fmla="*/ 189 h 195"/>
              <a:gd name="T20" fmla="*/ 684 w 880"/>
              <a:gd name="T21" fmla="*/ 156 h 195"/>
              <a:gd name="T22" fmla="*/ 645 w 880"/>
              <a:gd name="T23" fmla="*/ 137 h 195"/>
              <a:gd name="T24" fmla="*/ 582 w 880"/>
              <a:gd name="T25" fmla="*/ 160 h 195"/>
              <a:gd name="T26" fmla="*/ 629 w 880"/>
              <a:gd name="T27" fmla="*/ 164 h 195"/>
              <a:gd name="T28" fmla="*/ 602 w 880"/>
              <a:gd name="T29" fmla="*/ 195 h 195"/>
              <a:gd name="T30" fmla="*/ 588 w 880"/>
              <a:gd name="T31" fmla="*/ 183 h 195"/>
              <a:gd name="T32" fmla="*/ 559 w 880"/>
              <a:gd name="T33" fmla="*/ 194 h 195"/>
              <a:gd name="T34" fmla="*/ 551 w 880"/>
              <a:gd name="T35" fmla="*/ 123 h 195"/>
              <a:gd name="T36" fmla="*/ 535 w 880"/>
              <a:gd name="T37" fmla="*/ 179 h 195"/>
              <a:gd name="T38" fmla="*/ 535 w 880"/>
              <a:gd name="T39" fmla="*/ 151 h 195"/>
              <a:gd name="T40" fmla="*/ 490 w 880"/>
              <a:gd name="T41" fmla="*/ 166 h 195"/>
              <a:gd name="T42" fmla="*/ 464 w 880"/>
              <a:gd name="T43" fmla="*/ 190 h 195"/>
              <a:gd name="T44" fmla="*/ 449 w 880"/>
              <a:gd name="T45" fmla="*/ 189 h 195"/>
              <a:gd name="T46" fmla="*/ 469 w 880"/>
              <a:gd name="T47" fmla="*/ 149 h 195"/>
              <a:gd name="T48" fmla="*/ 451 w 880"/>
              <a:gd name="T49" fmla="*/ 161 h 195"/>
              <a:gd name="T50" fmla="*/ 371 w 880"/>
              <a:gd name="T51" fmla="*/ 149 h 195"/>
              <a:gd name="T52" fmla="*/ 386 w 880"/>
              <a:gd name="T53" fmla="*/ 136 h 195"/>
              <a:gd name="T54" fmla="*/ 415 w 880"/>
              <a:gd name="T55" fmla="*/ 166 h 195"/>
              <a:gd name="T56" fmla="*/ 333 w 880"/>
              <a:gd name="T57" fmla="*/ 123 h 195"/>
              <a:gd name="T58" fmla="*/ 334 w 880"/>
              <a:gd name="T59" fmla="*/ 194 h 195"/>
              <a:gd name="T60" fmla="*/ 289 w 880"/>
              <a:gd name="T61" fmla="*/ 155 h 195"/>
              <a:gd name="T62" fmla="*/ 290 w 880"/>
              <a:gd name="T63" fmla="*/ 148 h 195"/>
              <a:gd name="T64" fmla="*/ 290 w 880"/>
              <a:gd name="T65" fmla="*/ 115 h 195"/>
              <a:gd name="T66" fmla="*/ 302 w 880"/>
              <a:gd name="T67" fmla="*/ 152 h 195"/>
              <a:gd name="T68" fmla="*/ 665 w 880"/>
              <a:gd name="T69" fmla="*/ 73 h 195"/>
              <a:gd name="T70" fmla="*/ 653 w 880"/>
              <a:gd name="T71" fmla="*/ 22 h 195"/>
              <a:gd name="T72" fmla="*/ 646 w 880"/>
              <a:gd name="T73" fmla="*/ 28 h 195"/>
              <a:gd name="T74" fmla="*/ 579 w 880"/>
              <a:gd name="T75" fmla="*/ 22 h 195"/>
              <a:gd name="T76" fmla="*/ 618 w 880"/>
              <a:gd name="T77" fmla="*/ 41 h 195"/>
              <a:gd name="T78" fmla="*/ 551 w 880"/>
              <a:gd name="T79" fmla="*/ 32 h 195"/>
              <a:gd name="T80" fmla="*/ 518 w 880"/>
              <a:gd name="T81" fmla="*/ 52 h 195"/>
              <a:gd name="T82" fmla="*/ 563 w 880"/>
              <a:gd name="T83" fmla="*/ 64 h 195"/>
              <a:gd name="T84" fmla="*/ 558 w 880"/>
              <a:gd name="T85" fmla="*/ 29 h 195"/>
              <a:gd name="T86" fmla="*/ 496 w 880"/>
              <a:gd name="T87" fmla="*/ 37 h 195"/>
              <a:gd name="T88" fmla="*/ 422 w 880"/>
              <a:gd name="T89" fmla="*/ 22 h 195"/>
              <a:gd name="T90" fmla="*/ 455 w 880"/>
              <a:gd name="T91" fmla="*/ 39 h 195"/>
              <a:gd name="T92" fmla="*/ 399 w 880"/>
              <a:gd name="T93" fmla="*/ 45 h 195"/>
              <a:gd name="T94" fmla="*/ 407 w 880"/>
              <a:gd name="T95" fmla="*/ 52 h 195"/>
              <a:gd name="T96" fmla="*/ 406 w 880"/>
              <a:gd name="T97" fmla="*/ 63 h 195"/>
              <a:gd name="T98" fmla="*/ 380 w 880"/>
              <a:gd name="T99" fmla="*/ 21 h 195"/>
              <a:gd name="T100" fmla="*/ 328 w 880"/>
              <a:gd name="T101" fmla="*/ 79 h 195"/>
              <a:gd name="T102" fmla="*/ 310 w 880"/>
              <a:gd name="T103" fmla="*/ 0 h 195"/>
              <a:gd name="T104" fmla="*/ 270 w 880"/>
              <a:gd name="T105" fmla="*/ 41 h 195"/>
              <a:gd name="T106" fmla="*/ 84 w 880"/>
              <a:gd name="T107" fmla="*/ 83 h 195"/>
              <a:gd name="T108" fmla="*/ 84 w 880"/>
              <a:gd name="T109" fmla="*/ 139 h 195"/>
              <a:gd name="T110" fmla="*/ 156 w 880"/>
              <a:gd name="T111" fmla="*/ 27 h 195"/>
              <a:gd name="T112" fmla="*/ 184 w 880"/>
              <a:gd name="T113" fmla="*/ 15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80" h="195">
                <a:moveTo>
                  <a:pt x="880" y="178"/>
                </a:moveTo>
                <a:cubicBezTo>
                  <a:pt x="880" y="182"/>
                  <a:pt x="878" y="187"/>
                  <a:pt x="874" y="190"/>
                </a:cubicBezTo>
                <a:cubicBezTo>
                  <a:pt x="871" y="194"/>
                  <a:pt x="866" y="195"/>
                  <a:pt x="859" y="195"/>
                </a:cubicBezTo>
                <a:cubicBezTo>
                  <a:pt x="849" y="195"/>
                  <a:pt x="840" y="189"/>
                  <a:pt x="836" y="179"/>
                </a:cubicBezTo>
                <a:cubicBezTo>
                  <a:pt x="836" y="179"/>
                  <a:pt x="836" y="179"/>
                  <a:pt x="836" y="179"/>
                </a:cubicBezTo>
                <a:cubicBezTo>
                  <a:pt x="842" y="175"/>
                  <a:pt x="842" y="175"/>
                  <a:pt x="842" y="175"/>
                </a:cubicBezTo>
                <a:cubicBezTo>
                  <a:pt x="842" y="176"/>
                  <a:pt x="842" y="176"/>
                  <a:pt x="842" y="176"/>
                </a:cubicBezTo>
                <a:cubicBezTo>
                  <a:pt x="845" y="185"/>
                  <a:pt x="851" y="189"/>
                  <a:pt x="859" y="189"/>
                </a:cubicBezTo>
                <a:cubicBezTo>
                  <a:pt x="867" y="189"/>
                  <a:pt x="873" y="185"/>
                  <a:pt x="873" y="178"/>
                </a:cubicBezTo>
                <a:cubicBezTo>
                  <a:pt x="873" y="172"/>
                  <a:pt x="868" y="169"/>
                  <a:pt x="858" y="167"/>
                </a:cubicBezTo>
                <a:cubicBezTo>
                  <a:pt x="845" y="165"/>
                  <a:pt x="839" y="159"/>
                  <a:pt x="839" y="151"/>
                </a:cubicBezTo>
                <a:cubicBezTo>
                  <a:pt x="839" y="146"/>
                  <a:pt x="841" y="143"/>
                  <a:pt x="845" y="140"/>
                </a:cubicBezTo>
                <a:cubicBezTo>
                  <a:pt x="848" y="137"/>
                  <a:pt x="853" y="136"/>
                  <a:pt x="858" y="136"/>
                </a:cubicBezTo>
                <a:cubicBezTo>
                  <a:pt x="868" y="136"/>
                  <a:pt x="876" y="140"/>
                  <a:pt x="879" y="149"/>
                </a:cubicBezTo>
                <a:cubicBezTo>
                  <a:pt x="880" y="150"/>
                  <a:pt x="880" y="150"/>
                  <a:pt x="880" y="150"/>
                </a:cubicBezTo>
                <a:cubicBezTo>
                  <a:pt x="874" y="153"/>
                  <a:pt x="874" y="153"/>
                  <a:pt x="874" y="153"/>
                </a:cubicBezTo>
                <a:cubicBezTo>
                  <a:pt x="873" y="153"/>
                  <a:pt x="873" y="153"/>
                  <a:pt x="873" y="153"/>
                </a:cubicBezTo>
                <a:cubicBezTo>
                  <a:pt x="871" y="146"/>
                  <a:pt x="866" y="142"/>
                  <a:pt x="858" y="142"/>
                </a:cubicBezTo>
                <a:cubicBezTo>
                  <a:pt x="851" y="142"/>
                  <a:pt x="846" y="146"/>
                  <a:pt x="846" y="151"/>
                </a:cubicBezTo>
                <a:cubicBezTo>
                  <a:pt x="846" y="156"/>
                  <a:pt x="851" y="159"/>
                  <a:pt x="861" y="161"/>
                </a:cubicBezTo>
                <a:cubicBezTo>
                  <a:pt x="874" y="163"/>
                  <a:pt x="880" y="169"/>
                  <a:pt x="880" y="178"/>
                </a:cubicBezTo>
                <a:moveTo>
                  <a:pt x="777" y="160"/>
                </a:moveTo>
                <a:cubicBezTo>
                  <a:pt x="778" y="155"/>
                  <a:pt x="780" y="151"/>
                  <a:pt x="784" y="148"/>
                </a:cubicBezTo>
                <a:cubicBezTo>
                  <a:pt x="788" y="144"/>
                  <a:pt x="792" y="142"/>
                  <a:pt x="797" y="142"/>
                </a:cubicBezTo>
                <a:cubicBezTo>
                  <a:pt x="802" y="142"/>
                  <a:pt x="807" y="144"/>
                  <a:pt x="811" y="147"/>
                </a:cubicBezTo>
                <a:cubicBezTo>
                  <a:pt x="814" y="150"/>
                  <a:pt x="816" y="155"/>
                  <a:pt x="816" y="160"/>
                </a:cubicBezTo>
                <a:lnTo>
                  <a:pt x="777" y="160"/>
                </a:lnTo>
                <a:close/>
                <a:moveTo>
                  <a:pt x="824" y="164"/>
                </a:moveTo>
                <a:cubicBezTo>
                  <a:pt x="824" y="156"/>
                  <a:pt x="822" y="149"/>
                  <a:pt x="817" y="144"/>
                </a:cubicBezTo>
                <a:cubicBezTo>
                  <a:pt x="812" y="139"/>
                  <a:pt x="806" y="136"/>
                  <a:pt x="797" y="136"/>
                </a:cubicBezTo>
                <a:cubicBezTo>
                  <a:pt x="790" y="136"/>
                  <a:pt x="783" y="139"/>
                  <a:pt x="778" y="144"/>
                </a:cubicBezTo>
                <a:cubicBezTo>
                  <a:pt x="772" y="150"/>
                  <a:pt x="769" y="157"/>
                  <a:pt x="769" y="166"/>
                </a:cubicBezTo>
                <a:cubicBezTo>
                  <a:pt x="769" y="174"/>
                  <a:pt x="772" y="181"/>
                  <a:pt x="777" y="187"/>
                </a:cubicBezTo>
                <a:cubicBezTo>
                  <a:pt x="783" y="193"/>
                  <a:pt x="789" y="195"/>
                  <a:pt x="797" y="195"/>
                </a:cubicBezTo>
                <a:cubicBezTo>
                  <a:pt x="809" y="195"/>
                  <a:pt x="817" y="190"/>
                  <a:pt x="823" y="179"/>
                </a:cubicBezTo>
                <a:cubicBezTo>
                  <a:pt x="823" y="179"/>
                  <a:pt x="823" y="179"/>
                  <a:pt x="823" y="179"/>
                </a:cubicBezTo>
                <a:cubicBezTo>
                  <a:pt x="817" y="175"/>
                  <a:pt x="817" y="175"/>
                  <a:pt x="817" y="175"/>
                </a:cubicBezTo>
                <a:cubicBezTo>
                  <a:pt x="817" y="176"/>
                  <a:pt x="817" y="176"/>
                  <a:pt x="817" y="176"/>
                </a:cubicBezTo>
                <a:cubicBezTo>
                  <a:pt x="813" y="185"/>
                  <a:pt x="806" y="189"/>
                  <a:pt x="797" y="189"/>
                </a:cubicBezTo>
                <a:cubicBezTo>
                  <a:pt x="791" y="189"/>
                  <a:pt x="786" y="187"/>
                  <a:pt x="783" y="183"/>
                </a:cubicBezTo>
                <a:cubicBezTo>
                  <a:pt x="779" y="178"/>
                  <a:pt x="777" y="173"/>
                  <a:pt x="777" y="167"/>
                </a:cubicBezTo>
                <a:cubicBezTo>
                  <a:pt x="824" y="167"/>
                  <a:pt x="824" y="167"/>
                  <a:pt x="824" y="167"/>
                </a:cubicBezTo>
                <a:lnTo>
                  <a:pt x="824" y="164"/>
                </a:lnTo>
                <a:close/>
                <a:moveTo>
                  <a:pt x="753" y="175"/>
                </a:moveTo>
                <a:cubicBezTo>
                  <a:pt x="759" y="179"/>
                  <a:pt x="759" y="179"/>
                  <a:pt x="759" y="179"/>
                </a:cubicBezTo>
                <a:cubicBezTo>
                  <a:pt x="758" y="179"/>
                  <a:pt x="758" y="179"/>
                  <a:pt x="758" y="179"/>
                </a:cubicBezTo>
                <a:cubicBezTo>
                  <a:pt x="753" y="189"/>
                  <a:pt x="744" y="195"/>
                  <a:pt x="733" y="195"/>
                </a:cubicBezTo>
                <a:cubicBezTo>
                  <a:pt x="725" y="195"/>
                  <a:pt x="718" y="193"/>
                  <a:pt x="713" y="187"/>
                </a:cubicBezTo>
                <a:cubicBezTo>
                  <a:pt x="708" y="181"/>
                  <a:pt x="705" y="174"/>
                  <a:pt x="705" y="166"/>
                </a:cubicBezTo>
                <a:cubicBezTo>
                  <a:pt x="705" y="157"/>
                  <a:pt x="708" y="150"/>
                  <a:pt x="713" y="144"/>
                </a:cubicBezTo>
                <a:cubicBezTo>
                  <a:pt x="719" y="139"/>
                  <a:pt x="726" y="136"/>
                  <a:pt x="733" y="136"/>
                </a:cubicBezTo>
                <a:cubicBezTo>
                  <a:pt x="745" y="136"/>
                  <a:pt x="754" y="141"/>
                  <a:pt x="758" y="151"/>
                </a:cubicBezTo>
                <a:cubicBezTo>
                  <a:pt x="758" y="152"/>
                  <a:pt x="758" y="152"/>
                  <a:pt x="758" y="152"/>
                </a:cubicBezTo>
                <a:cubicBezTo>
                  <a:pt x="753" y="155"/>
                  <a:pt x="753" y="155"/>
                  <a:pt x="753" y="155"/>
                </a:cubicBezTo>
                <a:cubicBezTo>
                  <a:pt x="753" y="155"/>
                  <a:pt x="753" y="155"/>
                  <a:pt x="753" y="155"/>
                </a:cubicBezTo>
                <a:cubicBezTo>
                  <a:pt x="749" y="147"/>
                  <a:pt x="742" y="143"/>
                  <a:pt x="734" y="143"/>
                </a:cubicBezTo>
                <a:cubicBezTo>
                  <a:pt x="728" y="143"/>
                  <a:pt x="723" y="145"/>
                  <a:pt x="719" y="149"/>
                </a:cubicBezTo>
                <a:cubicBezTo>
                  <a:pt x="715" y="153"/>
                  <a:pt x="713" y="159"/>
                  <a:pt x="713" y="166"/>
                </a:cubicBezTo>
                <a:cubicBezTo>
                  <a:pt x="713" y="173"/>
                  <a:pt x="714" y="178"/>
                  <a:pt x="718" y="182"/>
                </a:cubicBezTo>
                <a:cubicBezTo>
                  <a:pt x="722" y="187"/>
                  <a:pt x="727" y="189"/>
                  <a:pt x="734" y="189"/>
                </a:cubicBezTo>
                <a:cubicBezTo>
                  <a:pt x="742" y="189"/>
                  <a:pt x="748" y="185"/>
                  <a:pt x="753" y="176"/>
                </a:cubicBezTo>
                <a:lnTo>
                  <a:pt x="753" y="175"/>
                </a:lnTo>
                <a:close/>
                <a:moveTo>
                  <a:pt x="691" y="156"/>
                </a:moveTo>
                <a:cubicBezTo>
                  <a:pt x="691" y="194"/>
                  <a:pt x="691" y="194"/>
                  <a:pt x="691" y="194"/>
                </a:cubicBezTo>
                <a:cubicBezTo>
                  <a:pt x="684" y="194"/>
                  <a:pt x="684" y="194"/>
                  <a:pt x="684" y="194"/>
                </a:cubicBezTo>
                <a:cubicBezTo>
                  <a:pt x="684" y="156"/>
                  <a:pt x="684" y="156"/>
                  <a:pt x="684" y="156"/>
                </a:cubicBezTo>
                <a:cubicBezTo>
                  <a:pt x="684" y="148"/>
                  <a:pt x="678" y="142"/>
                  <a:pt x="670" y="142"/>
                </a:cubicBezTo>
                <a:cubicBezTo>
                  <a:pt x="665" y="142"/>
                  <a:pt x="661" y="144"/>
                  <a:pt x="657" y="148"/>
                </a:cubicBezTo>
                <a:cubicBezTo>
                  <a:pt x="654" y="152"/>
                  <a:pt x="652" y="157"/>
                  <a:pt x="652" y="162"/>
                </a:cubicBezTo>
                <a:cubicBezTo>
                  <a:pt x="652" y="194"/>
                  <a:pt x="652" y="194"/>
                  <a:pt x="652" y="194"/>
                </a:cubicBezTo>
                <a:cubicBezTo>
                  <a:pt x="645" y="194"/>
                  <a:pt x="645" y="194"/>
                  <a:pt x="645" y="194"/>
                </a:cubicBezTo>
                <a:cubicBezTo>
                  <a:pt x="645" y="137"/>
                  <a:pt x="645" y="137"/>
                  <a:pt x="645" y="137"/>
                </a:cubicBezTo>
                <a:cubicBezTo>
                  <a:pt x="652" y="137"/>
                  <a:pt x="652" y="137"/>
                  <a:pt x="652" y="137"/>
                </a:cubicBezTo>
                <a:cubicBezTo>
                  <a:pt x="652" y="147"/>
                  <a:pt x="652" y="147"/>
                  <a:pt x="652" y="147"/>
                </a:cubicBezTo>
                <a:cubicBezTo>
                  <a:pt x="656" y="140"/>
                  <a:pt x="664" y="136"/>
                  <a:pt x="671" y="136"/>
                </a:cubicBezTo>
                <a:cubicBezTo>
                  <a:pt x="677" y="136"/>
                  <a:pt x="682" y="138"/>
                  <a:pt x="685" y="141"/>
                </a:cubicBezTo>
                <a:cubicBezTo>
                  <a:pt x="689" y="144"/>
                  <a:pt x="691" y="149"/>
                  <a:pt x="691" y="156"/>
                </a:cubicBezTo>
                <a:moveTo>
                  <a:pt x="582" y="160"/>
                </a:moveTo>
                <a:cubicBezTo>
                  <a:pt x="583" y="155"/>
                  <a:pt x="585" y="151"/>
                  <a:pt x="589" y="148"/>
                </a:cubicBezTo>
                <a:cubicBezTo>
                  <a:pt x="593" y="144"/>
                  <a:pt x="597" y="142"/>
                  <a:pt x="602" y="142"/>
                </a:cubicBezTo>
                <a:cubicBezTo>
                  <a:pt x="607" y="142"/>
                  <a:pt x="612" y="144"/>
                  <a:pt x="616" y="147"/>
                </a:cubicBezTo>
                <a:cubicBezTo>
                  <a:pt x="619" y="150"/>
                  <a:pt x="621" y="155"/>
                  <a:pt x="621" y="160"/>
                </a:cubicBezTo>
                <a:lnTo>
                  <a:pt x="582" y="160"/>
                </a:lnTo>
                <a:close/>
                <a:moveTo>
                  <a:pt x="629" y="164"/>
                </a:moveTo>
                <a:cubicBezTo>
                  <a:pt x="629" y="156"/>
                  <a:pt x="627" y="149"/>
                  <a:pt x="622" y="144"/>
                </a:cubicBezTo>
                <a:cubicBezTo>
                  <a:pt x="617" y="139"/>
                  <a:pt x="611" y="136"/>
                  <a:pt x="602" y="136"/>
                </a:cubicBezTo>
                <a:cubicBezTo>
                  <a:pt x="595" y="136"/>
                  <a:pt x="588" y="139"/>
                  <a:pt x="583" y="144"/>
                </a:cubicBezTo>
                <a:cubicBezTo>
                  <a:pt x="577" y="150"/>
                  <a:pt x="574" y="157"/>
                  <a:pt x="574" y="166"/>
                </a:cubicBezTo>
                <a:cubicBezTo>
                  <a:pt x="574" y="174"/>
                  <a:pt x="577" y="181"/>
                  <a:pt x="582" y="187"/>
                </a:cubicBezTo>
                <a:cubicBezTo>
                  <a:pt x="588" y="193"/>
                  <a:pt x="594" y="195"/>
                  <a:pt x="602" y="195"/>
                </a:cubicBezTo>
                <a:cubicBezTo>
                  <a:pt x="614" y="195"/>
                  <a:pt x="622" y="190"/>
                  <a:pt x="628" y="179"/>
                </a:cubicBezTo>
                <a:cubicBezTo>
                  <a:pt x="628" y="179"/>
                  <a:pt x="628" y="179"/>
                  <a:pt x="628" y="179"/>
                </a:cubicBezTo>
                <a:cubicBezTo>
                  <a:pt x="622" y="175"/>
                  <a:pt x="622" y="175"/>
                  <a:pt x="622" y="175"/>
                </a:cubicBezTo>
                <a:cubicBezTo>
                  <a:pt x="622" y="176"/>
                  <a:pt x="622" y="176"/>
                  <a:pt x="622" y="176"/>
                </a:cubicBezTo>
                <a:cubicBezTo>
                  <a:pt x="618" y="185"/>
                  <a:pt x="611" y="189"/>
                  <a:pt x="602" y="189"/>
                </a:cubicBezTo>
                <a:cubicBezTo>
                  <a:pt x="596" y="189"/>
                  <a:pt x="591" y="187"/>
                  <a:pt x="588" y="183"/>
                </a:cubicBezTo>
                <a:cubicBezTo>
                  <a:pt x="584" y="178"/>
                  <a:pt x="582" y="173"/>
                  <a:pt x="582" y="167"/>
                </a:cubicBezTo>
                <a:cubicBezTo>
                  <a:pt x="629" y="167"/>
                  <a:pt x="629" y="167"/>
                  <a:pt x="629" y="167"/>
                </a:cubicBezTo>
                <a:lnTo>
                  <a:pt x="629" y="164"/>
                </a:lnTo>
                <a:close/>
                <a:moveTo>
                  <a:pt x="551" y="137"/>
                </a:moveTo>
                <a:cubicBezTo>
                  <a:pt x="559" y="137"/>
                  <a:pt x="559" y="137"/>
                  <a:pt x="559" y="137"/>
                </a:cubicBezTo>
                <a:cubicBezTo>
                  <a:pt x="559" y="194"/>
                  <a:pt x="559" y="194"/>
                  <a:pt x="559" y="194"/>
                </a:cubicBezTo>
                <a:cubicBezTo>
                  <a:pt x="551" y="194"/>
                  <a:pt x="551" y="194"/>
                  <a:pt x="551" y="194"/>
                </a:cubicBezTo>
                <a:lnTo>
                  <a:pt x="551" y="137"/>
                </a:lnTo>
                <a:close/>
                <a:moveTo>
                  <a:pt x="560" y="123"/>
                </a:moveTo>
                <a:cubicBezTo>
                  <a:pt x="560" y="123"/>
                  <a:pt x="560" y="123"/>
                  <a:pt x="560" y="123"/>
                </a:cubicBezTo>
                <a:cubicBezTo>
                  <a:pt x="560" y="126"/>
                  <a:pt x="558" y="128"/>
                  <a:pt x="555" y="128"/>
                </a:cubicBezTo>
                <a:cubicBezTo>
                  <a:pt x="553" y="128"/>
                  <a:pt x="551" y="126"/>
                  <a:pt x="551" y="123"/>
                </a:cubicBezTo>
                <a:cubicBezTo>
                  <a:pt x="551" y="123"/>
                  <a:pt x="551" y="123"/>
                  <a:pt x="551" y="123"/>
                </a:cubicBezTo>
                <a:cubicBezTo>
                  <a:pt x="551" y="120"/>
                  <a:pt x="553" y="118"/>
                  <a:pt x="555" y="118"/>
                </a:cubicBezTo>
                <a:cubicBezTo>
                  <a:pt x="558" y="118"/>
                  <a:pt x="560" y="120"/>
                  <a:pt x="560" y="123"/>
                </a:cubicBezTo>
                <a:moveTo>
                  <a:pt x="530" y="175"/>
                </a:moveTo>
                <a:cubicBezTo>
                  <a:pt x="536" y="179"/>
                  <a:pt x="536" y="179"/>
                  <a:pt x="536" y="179"/>
                </a:cubicBezTo>
                <a:cubicBezTo>
                  <a:pt x="535" y="179"/>
                  <a:pt x="535" y="179"/>
                  <a:pt x="535" y="179"/>
                </a:cubicBezTo>
                <a:cubicBezTo>
                  <a:pt x="530" y="189"/>
                  <a:pt x="521" y="195"/>
                  <a:pt x="511" y="195"/>
                </a:cubicBezTo>
                <a:cubicBezTo>
                  <a:pt x="502" y="195"/>
                  <a:pt x="495" y="193"/>
                  <a:pt x="490" y="187"/>
                </a:cubicBezTo>
                <a:cubicBezTo>
                  <a:pt x="485" y="181"/>
                  <a:pt x="482" y="174"/>
                  <a:pt x="482" y="166"/>
                </a:cubicBezTo>
                <a:cubicBezTo>
                  <a:pt x="482" y="157"/>
                  <a:pt x="485" y="150"/>
                  <a:pt x="490" y="144"/>
                </a:cubicBezTo>
                <a:cubicBezTo>
                  <a:pt x="496" y="139"/>
                  <a:pt x="503" y="136"/>
                  <a:pt x="511" y="136"/>
                </a:cubicBezTo>
                <a:cubicBezTo>
                  <a:pt x="522" y="136"/>
                  <a:pt x="531" y="141"/>
                  <a:pt x="535" y="151"/>
                </a:cubicBezTo>
                <a:cubicBezTo>
                  <a:pt x="535" y="152"/>
                  <a:pt x="535" y="152"/>
                  <a:pt x="535" y="152"/>
                </a:cubicBezTo>
                <a:cubicBezTo>
                  <a:pt x="530" y="155"/>
                  <a:pt x="530" y="155"/>
                  <a:pt x="530" y="155"/>
                </a:cubicBezTo>
                <a:cubicBezTo>
                  <a:pt x="530" y="155"/>
                  <a:pt x="530" y="155"/>
                  <a:pt x="530" y="155"/>
                </a:cubicBezTo>
                <a:cubicBezTo>
                  <a:pt x="526" y="147"/>
                  <a:pt x="519" y="143"/>
                  <a:pt x="511" y="143"/>
                </a:cubicBezTo>
                <a:cubicBezTo>
                  <a:pt x="505" y="143"/>
                  <a:pt x="500" y="145"/>
                  <a:pt x="496" y="149"/>
                </a:cubicBezTo>
                <a:cubicBezTo>
                  <a:pt x="492" y="153"/>
                  <a:pt x="490" y="159"/>
                  <a:pt x="490" y="166"/>
                </a:cubicBezTo>
                <a:cubicBezTo>
                  <a:pt x="490" y="173"/>
                  <a:pt x="491" y="178"/>
                  <a:pt x="495" y="182"/>
                </a:cubicBezTo>
                <a:cubicBezTo>
                  <a:pt x="499" y="187"/>
                  <a:pt x="504" y="189"/>
                  <a:pt x="511" y="189"/>
                </a:cubicBezTo>
                <a:cubicBezTo>
                  <a:pt x="519" y="189"/>
                  <a:pt x="525" y="185"/>
                  <a:pt x="530" y="176"/>
                </a:cubicBezTo>
                <a:lnTo>
                  <a:pt x="530" y="175"/>
                </a:lnTo>
                <a:close/>
                <a:moveTo>
                  <a:pt x="470" y="178"/>
                </a:moveTo>
                <a:cubicBezTo>
                  <a:pt x="470" y="182"/>
                  <a:pt x="468" y="187"/>
                  <a:pt x="464" y="190"/>
                </a:cubicBezTo>
                <a:cubicBezTo>
                  <a:pt x="460" y="194"/>
                  <a:pt x="456" y="195"/>
                  <a:pt x="449" y="195"/>
                </a:cubicBezTo>
                <a:cubicBezTo>
                  <a:pt x="438" y="195"/>
                  <a:pt x="429" y="189"/>
                  <a:pt x="426" y="179"/>
                </a:cubicBezTo>
                <a:cubicBezTo>
                  <a:pt x="425" y="179"/>
                  <a:pt x="425" y="179"/>
                  <a:pt x="425" y="179"/>
                </a:cubicBezTo>
                <a:cubicBezTo>
                  <a:pt x="432" y="175"/>
                  <a:pt x="432" y="175"/>
                  <a:pt x="432" y="175"/>
                </a:cubicBezTo>
                <a:cubicBezTo>
                  <a:pt x="432" y="176"/>
                  <a:pt x="432" y="176"/>
                  <a:pt x="432" y="176"/>
                </a:cubicBezTo>
                <a:cubicBezTo>
                  <a:pt x="435" y="185"/>
                  <a:pt x="441" y="189"/>
                  <a:pt x="449" y="189"/>
                </a:cubicBezTo>
                <a:cubicBezTo>
                  <a:pt x="457" y="189"/>
                  <a:pt x="462" y="185"/>
                  <a:pt x="462" y="178"/>
                </a:cubicBezTo>
                <a:cubicBezTo>
                  <a:pt x="462" y="172"/>
                  <a:pt x="458" y="169"/>
                  <a:pt x="448" y="167"/>
                </a:cubicBezTo>
                <a:cubicBezTo>
                  <a:pt x="435" y="165"/>
                  <a:pt x="429" y="159"/>
                  <a:pt x="429" y="151"/>
                </a:cubicBezTo>
                <a:cubicBezTo>
                  <a:pt x="429" y="146"/>
                  <a:pt x="431" y="143"/>
                  <a:pt x="434" y="140"/>
                </a:cubicBezTo>
                <a:cubicBezTo>
                  <a:pt x="438" y="137"/>
                  <a:pt x="442" y="136"/>
                  <a:pt x="448" y="136"/>
                </a:cubicBezTo>
                <a:cubicBezTo>
                  <a:pt x="458" y="136"/>
                  <a:pt x="465" y="140"/>
                  <a:pt x="469" y="149"/>
                </a:cubicBezTo>
                <a:cubicBezTo>
                  <a:pt x="469" y="150"/>
                  <a:pt x="469" y="150"/>
                  <a:pt x="469" y="150"/>
                </a:cubicBezTo>
                <a:cubicBezTo>
                  <a:pt x="463" y="153"/>
                  <a:pt x="463" y="153"/>
                  <a:pt x="463" y="153"/>
                </a:cubicBezTo>
                <a:cubicBezTo>
                  <a:pt x="463" y="153"/>
                  <a:pt x="463" y="153"/>
                  <a:pt x="463" y="153"/>
                </a:cubicBezTo>
                <a:cubicBezTo>
                  <a:pt x="460" y="146"/>
                  <a:pt x="455" y="142"/>
                  <a:pt x="448" y="142"/>
                </a:cubicBezTo>
                <a:cubicBezTo>
                  <a:pt x="440" y="142"/>
                  <a:pt x="436" y="146"/>
                  <a:pt x="436" y="151"/>
                </a:cubicBezTo>
                <a:cubicBezTo>
                  <a:pt x="436" y="156"/>
                  <a:pt x="441" y="159"/>
                  <a:pt x="451" y="161"/>
                </a:cubicBezTo>
                <a:cubicBezTo>
                  <a:pt x="463" y="163"/>
                  <a:pt x="470" y="169"/>
                  <a:pt x="470" y="178"/>
                </a:cubicBezTo>
                <a:moveTo>
                  <a:pt x="402" y="182"/>
                </a:moveTo>
                <a:cubicBezTo>
                  <a:pt x="398" y="187"/>
                  <a:pt x="393" y="189"/>
                  <a:pt x="386" y="189"/>
                </a:cubicBezTo>
                <a:cubicBezTo>
                  <a:pt x="380" y="189"/>
                  <a:pt x="375" y="187"/>
                  <a:pt x="371" y="182"/>
                </a:cubicBezTo>
                <a:cubicBezTo>
                  <a:pt x="367" y="178"/>
                  <a:pt x="365" y="172"/>
                  <a:pt x="365" y="166"/>
                </a:cubicBezTo>
                <a:cubicBezTo>
                  <a:pt x="365" y="159"/>
                  <a:pt x="367" y="153"/>
                  <a:pt x="371" y="149"/>
                </a:cubicBezTo>
                <a:cubicBezTo>
                  <a:pt x="375" y="145"/>
                  <a:pt x="380" y="142"/>
                  <a:pt x="386" y="142"/>
                </a:cubicBezTo>
                <a:cubicBezTo>
                  <a:pt x="393" y="142"/>
                  <a:pt x="398" y="144"/>
                  <a:pt x="402" y="149"/>
                </a:cubicBezTo>
                <a:cubicBezTo>
                  <a:pt x="406" y="153"/>
                  <a:pt x="408" y="159"/>
                  <a:pt x="408" y="166"/>
                </a:cubicBezTo>
                <a:cubicBezTo>
                  <a:pt x="408" y="172"/>
                  <a:pt x="406" y="178"/>
                  <a:pt x="402" y="182"/>
                </a:cubicBezTo>
                <a:moveTo>
                  <a:pt x="407" y="144"/>
                </a:moveTo>
                <a:cubicBezTo>
                  <a:pt x="401" y="139"/>
                  <a:pt x="394" y="136"/>
                  <a:pt x="386" y="136"/>
                </a:cubicBezTo>
                <a:cubicBezTo>
                  <a:pt x="378" y="136"/>
                  <a:pt x="371" y="139"/>
                  <a:pt x="366" y="144"/>
                </a:cubicBezTo>
                <a:cubicBezTo>
                  <a:pt x="360" y="149"/>
                  <a:pt x="357" y="157"/>
                  <a:pt x="357" y="166"/>
                </a:cubicBezTo>
                <a:cubicBezTo>
                  <a:pt x="357" y="175"/>
                  <a:pt x="360" y="182"/>
                  <a:pt x="366" y="187"/>
                </a:cubicBezTo>
                <a:cubicBezTo>
                  <a:pt x="371" y="193"/>
                  <a:pt x="378" y="195"/>
                  <a:pt x="386" y="195"/>
                </a:cubicBezTo>
                <a:cubicBezTo>
                  <a:pt x="394" y="195"/>
                  <a:pt x="401" y="193"/>
                  <a:pt x="407" y="187"/>
                </a:cubicBezTo>
                <a:cubicBezTo>
                  <a:pt x="412" y="182"/>
                  <a:pt x="415" y="175"/>
                  <a:pt x="415" y="166"/>
                </a:cubicBezTo>
                <a:cubicBezTo>
                  <a:pt x="415" y="157"/>
                  <a:pt x="412" y="149"/>
                  <a:pt x="407" y="144"/>
                </a:cubicBezTo>
                <a:moveTo>
                  <a:pt x="343" y="123"/>
                </a:moveTo>
                <a:cubicBezTo>
                  <a:pt x="343" y="123"/>
                  <a:pt x="343" y="123"/>
                  <a:pt x="343" y="123"/>
                </a:cubicBezTo>
                <a:cubicBezTo>
                  <a:pt x="343" y="126"/>
                  <a:pt x="341" y="128"/>
                  <a:pt x="338" y="128"/>
                </a:cubicBezTo>
                <a:cubicBezTo>
                  <a:pt x="336" y="128"/>
                  <a:pt x="333" y="126"/>
                  <a:pt x="333" y="123"/>
                </a:cubicBezTo>
                <a:cubicBezTo>
                  <a:pt x="333" y="123"/>
                  <a:pt x="333" y="123"/>
                  <a:pt x="333" y="123"/>
                </a:cubicBezTo>
                <a:cubicBezTo>
                  <a:pt x="333" y="120"/>
                  <a:pt x="336" y="118"/>
                  <a:pt x="338" y="118"/>
                </a:cubicBezTo>
                <a:cubicBezTo>
                  <a:pt x="341" y="118"/>
                  <a:pt x="343" y="120"/>
                  <a:pt x="343" y="123"/>
                </a:cubicBezTo>
                <a:moveTo>
                  <a:pt x="334" y="137"/>
                </a:moveTo>
                <a:cubicBezTo>
                  <a:pt x="342" y="137"/>
                  <a:pt x="342" y="137"/>
                  <a:pt x="342" y="137"/>
                </a:cubicBezTo>
                <a:cubicBezTo>
                  <a:pt x="342" y="194"/>
                  <a:pt x="342" y="194"/>
                  <a:pt x="342" y="194"/>
                </a:cubicBezTo>
                <a:cubicBezTo>
                  <a:pt x="334" y="194"/>
                  <a:pt x="334" y="194"/>
                  <a:pt x="334" y="194"/>
                </a:cubicBezTo>
                <a:lnTo>
                  <a:pt x="334" y="137"/>
                </a:lnTo>
                <a:close/>
                <a:moveTo>
                  <a:pt x="304" y="183"/>
                </a:moveTo>
                <a:cubicBezTo>
                  <a:pt x="300" y="186"/>
                  <a:pt x="295" y="187"/>
                  <a:pt x="289" y="187"/>
                </a:cubicBezTo>
                <a:cubicBezTo>
                  <a:pt x="270" y="187"/>
                  <a:pt x="270" y="187"/>
                  <a:pt x="270" y="187"/>
                </a:cubicBezTo>
                <a:cubicBezTo>
                  <a:pt x="270" y="155"/>
                  <a:pt x="270" y="155"/>
                  <a:pt x="270" y="155"/>
                </a:cubicBezTo>
                <a:cubicBezTo>
                  <a:pt x="289" y="155"/>
                  <a:pt x="289" y="155"/>
                  <a:pt x="289" y="155"/>
                </a:cubicBezTo>
                <a:cubicBezTo>
                  <a:pt x="302" y="155"/>
                  <a:pt x="310" y="161"/>
                  <a:pt x="310" y="171"/>
                </a:cubicBezTo>
                <a:cubicBezTo>
                  <a:pt x="310" y="176"/>
                  <a:pt x="308" y="180"/>
                  <a:pt x="304" y="183"/>
                </a:cubicBezTo>
                <a:moveTo>
                  <a:pt x="270" y="121"/>
                </a:moveTo>
                <a:cubicBezTo>
                  <a:pt x="290" y="121"/>
                  <a:pt x="290" y="121"/>
                  <a:pt x="290" y="121"/>
                </a:cubicBezTo>
                <a:cubicBezTo>
                  <a:pt x="301" y="121"/>
                  <a:pt x="307" y="126"/>
                  <a:pt x="307" y="135"/>
                </a:cubicBezTo>
                <a:cubicBezTo>
                  <a:pt x="307" y="143"/>
                  <a:pt x="301" y="148"/>
                  <a:pt x="290" y="148"/>
                </a:cubicBezTo>
                <a:cubicBezTo>
                  <a:pt x="270" y="148"/>
                  <a:pt x="270" y="148"/>
                  <a:pt x="270" y="148"/>
                </a:cubicBezTo>
                <a:lnTo>
                  <a:pt x="270" y="121"/>
                </a:lnTo>
                <a:close/>
                <a:moveTo>
                  <a:pt x="302" y="152"/>
                </a:moveTo>
                <a:cubicBezTo>
                  <a:pt x="310" y="149"/>
                  <a:pt x="315" y="142"/>
                  <a:pt x="315" y="133"/>
                </a:cubicBezTo>
                <a:cubicBezTo>
                  <a:pt x="315" y="128"/>
                  <a:pt x="312" y="124"/>
                  <a:pt x="308" y="120"/>
                </a:cubicBezTo>
                <a:cubicBezTo>
                  <a:pt x="304" y="116"/>
                  <a:pt x="298" y="115"/>
                  <a:pt x="290" y="115"/>
                </a:cubicBezTo>
                <a:cubicBezTo>
                  <a:pt x="263" y="115"/>
                  <a:pt x="263" y="115"/>
                  <a:pt x="263" y="115"/>
                </a:cubicBezTo>
                <a:cubicBezTo>
                  <a:pt x="263" y="194"/>
                  <a:pt x="263" y="194"/>
                  <a:pt x="263" y="194"/>
                </a:cubicBezTo>
                <a:cubicBezTo>
                  <a:pt x="290" y="194"/>
                  <a:pt x="290" y="194"/>
                  <a:pt x="290" y="194"/>
                </a:cubicBezTo>
                <a:cubicBezTo>
                  <a:pt x="298" y="194"/>
                  <a:pt x="305" y="192"/>
                  <a:pt x="310" y="188"/>
                </a:cubicBezTo>
                <a:cubicBezTo>
                  <a:pt x="315" y="183"/>
                  <a:pt x="318" y="178"/>
                  <a:pt x="318" y="171"/>
                </a:cubicBezTo>
                <a:cubicBezTo>
                  <a:pt x="318" y="162"/>
                  <a:pt x="312" y="155"/>
                  <a:pt x="302" y="152"/>
                </a:cubicBezTo>
                <a:moveTo>
                  <a:pt x="646" y="65"/>
                </a:moveTo>
                <a:cubicBezTo>
                  <a:pt x="646" y="74"/>
                  <a:pt x="651" y="80"/>
                  <a:pt x="659" y="80"/>
                </a:cubicBezTo>
                <a:cubicBezTo>
                  <a:pt x="662" y="80"/>
                  <a:pt x="664" y="80"/>
                  <a:pt x="666" y="79"/>
                </a:cubicBezTo>
                <a:cubicBezTo>
                  <a:pt x="666" y="79"/>
                  <a:pt x="666" y="79"/>
                  <a:pt x="666" y="79"/>
                </a:cubicBezTo>
                <a:cubicBezTo>
                  <a:pt x="665" y="73"/>
                  <a:pt x="665" y="73"/>
                  <a:pt x="665" y="73"/>
                </a:cubicBezTo>
                <a:cubicBezTo>
                  <a:pt x="665" y="73"/>
                  <a:pt x="665" y="73"/>
                  <a:pt x="665" y="73"/>
                </a:cubicBezTo>
                <a:cubicBezTo>
                  <a:pt x="663" y="74"/>
                  <a:pt x="662" y="74"/>
                  <a:pt x="661" y="74"/>
                </a:cubicBezTo>
                <a:cubicBezTo>
                  <a:pt x="656" y="74"/>
                  <a:pt x="653" y="71"/>
                  <a:pt x="653" y="65"/>
                </a:cubicBezTo>
                <a:cubicBezTo>
                  <a:pt x="653" y="28"/>
                  <a:pt x="653" y="28"/>
                  <a:pt x="653" y="28"/>
                </a:cubicBezTo>
                <a:cubicBezTo>
                  <a:pt x="667" y="28"/>
                  <a:pt x="667" y="28"/>
                  <a:pt x="667" y="28"/>
                </a:cubicBezTo>
                <a:cubicBezTo>
                  <a:pt x="667" y="22"/>
                  <a:pt x="667" y="22"/>
                  <a:pt x="667" y="22"/>
                </a:cubicBezTo>
                <a:cubicBezTo>
                  <a:pt x="653" y="22"/>
                  <a:pt x="653" y="22"/>
                  <a:pt x="653" y="22"/>
                </a:cubicBezTo>
                <a:cubicBezTo>
                  <a:pt x="653" y="7"/>
                  <a:pt x="653" y="7"/>
                  <a:pt x="653" y="7"/>
                </a:cubicBezTo>
                <a:cubicBezTo>
                  <a:pt x="646" y="7"/>
                  <a:pt x="646" y="7"/>
                  <a:pt x="646" y="7"/>
                </a:cubicBezTo>
                <a:cubicBezTo>
                  <a:pt x="646" y="22"/>
                  <a:pt x="646" y="22"/>
                  <a:pt x="646" y="22"/>
                </a:cubicBezTo>
                <a:cubicBezTo>
                  <a:pt x="636" y="22"/>
                  <a:pt x="636" y="22"/>
                  <a:pt x="636" y="22"/>
                </a:cubicBezTo>
                <a:cubicBezTo>
                  <a:pt x="636" y="28"/>
                  <a:pt x="636" y="28"/>
                  <a:pt x="636" y="28"/>
                </a:cubicBezTo>
                <a:cubicBezTo>
                  <a:pt x="646" y="28"/>
                  <a:pt x="646" y="28"/>
                  <a:pt x="646" y="28"/>
                </a:cubicBezTo>
                <a:lnTo>
                  <a:pt x="646" y="65"/>
                </a:lnTo>
                <a:close/>
                <a:moveTo>
                  <a:pt x="620" y="26"/>
                </a:moveTo>
                <a:cubicBezTo>
                  <a:pt x="616" y="22"/>
                  <a:pt x="611" y="21"/>
                  <a:pt x="605" y="21"/>
                </a:cubicBezTo>
                <a:cubicBezTo>
                  <a:pt x="598" y="21"/>
                  <a:pt x="591" y="25"/>
                  <a:pt x="586" y="32"/>
                </a:cubicBezTo>
                <a:cubicBezTo>
                  <a:pt x="586" y="22"/>
                  <a:pt x="586" y="22"/>
                  <a:pt x="586" y="22"/>
                </a:cubicBezTo>
                <a:cubicBezTo>
                  <a:pt x="579" y="22"/>
                  <a:pt x="579" y="22"/>
                  <a:pt x="579" y="22"/>
                </a:cubicBezTo>
                <a:cubicBezTo>
                  <a:pt x="579" y="79"/>
                  <a:pt x="579" y="79"/>
                  <a:pt x="579" y="79"/>
                </a:cubicBezTo>
                <a:cubicBezTo>
                  <a:pt x="586" y="79"/>
                  <a:pt x="586" y="79"/>
                  <a:pt x="586" y="79"/>
                </a:cubicBezTo>
                <a:cubicBezTo>
                  <a:pt x="586" y="47"/>
                  <a:pt x="586" y="47"/>
                  <a:pt x="586" y="47"/>
                </a:cubicBezTo>
                <a:cubicBezTo>
                  <a:pt x="586" y="42"/>
                  <a:pt x="588" y="37"/>
                  <a:pt x="592" y="33"/>
                </a:cubicBezTo>
                <a:cubicBezTo>
                  <a:pt x="595" y="29"/>
                  <a:pt x="599" y="27"/>
                  <a:pt x="604" y="27"/>
                </a:cubicBezTo>
                <a:cubicBezTo>
                  <a:pt x="613" y="27"/>
                  <a:pt x="618" y="33"/>
                  <a:pt x="618" y="41"/>
                </a:cubicBezTo>
                <a:cubicBezTo>
                  <a:pt x="618" y="79"/>
                  <a:pt x="618" y="79"/>
                  <a:pt x="618" y="79"/>
                </a:cubicBezTo>
                <a:cubicBezTo>
                  <a:pt x="625" y="79"/>
                  <a:pt x="625" y="79"/>
                  <a:pt x="625" y="79"/>
                </a:cubicBezTo>
                <a:cubicBezTo>
                  <a:pt x="625" y="41"/>
                  <a:pt x="625" y="41"/>
                  <a:pt x="625" y="41"/>
                </a:cubicBezTo>
                <a:cubicBezTo>
                  <a:pt x="625" y="34"/>
                  <a:pt x="623" y="29"/>
                  <a:pt x="620" y="26"/>
                </a:cubicBezTo>
                <a:moveTo>
                  <a:pt x="557" y="45"/>
                </a:moveTo>
                <a:cubicBezTo>
                  <a:pt x="557" y="39"/>
                  <a:pt x="555" y="35"/>
                  <a:pt x="551" y="32"/>
                </a:cubicBezTo>
                <a:cubicBezTo>
                  <a:pt x="548" y="29"/>
                  <a:pt x="543" y="27"/>
                  <a:pt x="538" y="27"/>
                </a:cubicBezTo>
                <a:cubicBezTo>
                  <a:pt x="533" y="27"/>
                  <a:pt x="528" y="29"/>
                  <a:pt x="525" y="33"/>
                </a:cubicBezTo>
                <a:cubicBezTo>
                  <a:pt x="521" y="36"/>
                  <a:pt x="519" y="40"/>
                  <a:pt x="518" y="45"/>
                </a:cubicBezTo>
                <a:lnTo>
                  <a:pt x="557" y="45"/>
                </a:lnTo>
                <a:close/>
                <a:moveTo>
                  <a:pt x="565" y="52"/>
                </a:moveTo>
                <a:cubicBezTo>
                  <a:pt x="518" y="52"/>
                  <a:pt x="518" y="52"/>
                  <a:pt x="518" y="52"/>
                </a:cubicBezTo>
                <a:cubicBezTo>
                  <a:pt x="518" y="58"/>
                  <a:pt x="520" y="63"/>
                  <a:pt x="524" y="67"/>
                </a:cubicBezTo>
                <a:cubicBezTo>
                  <a:pt x="527" y="72"/>
                  <a:pt x="532" y="74"/>
                  <a:pt x="538" y="74"/>
                </a:cubicBezTo>
                <a:cubicBezTo>
                  <a:pt x="547" y="74"/>
                  <a:pt x="554" y="69"/>
                  <a:pt x="558" y="61"/>
                </a:cubicBezTo>
                <a:cubicBezTo>
                  <a:pt x="558" y="60"/>
                  <a:pt x="558" y="60"/>
                  <a:pt x="558" y="60"/>
                </a:cubicBezTo>
                <a:cubicBezTo>
                  <a:pt x="564" y="63"/>
                  <a:pt x="564" y="63"/>
                  <a:pt x="564" y="63"/>
                </a:cubicBezTo>
                <a:cubicBezTo>
                  <a:pt x="563" y="64"/>
                  <a:pt x="563" y="64"/>
                  <a:pt x="563" y="64"/>
                </a:cubicBezTo>
                <a:cubicBezTo>
                  <a:pt x="558" y="75"/>
                  <a:pt x="550" y="80"/>
                  <a:pt x="538" y="80"/>
                </a:cubicBezTo>
                <a:cubicBezTo>
                  <a:pt x="530" y="80"/>
                  <a:pt x="524" y="77"/>
                  <a:pt x="518" y="72"/>
                </a:cubicBezTo>
                <a:cubicBezTo>
                  <a:pt x="513" y="66"/>
                  <a:pt x="510" y="59"/>
                  <a:pt x="510" y="51"/>
                </a:cubicBezTo>
                <a:cubicBezTo>
                  <a:pt x="510" y="42"/>
                  <a:pt x="513" y="35"/>
                  <a:pt x="518" y="29"/>
                </a:cubicBezTo>
                <a:cubicBezTo>
                  <a:pt x="524" y="24"/>
                  <a:pt x="530" y="21"/>
                  <a:pt x="538" y="21"/>
                </a:cubicBezTo>
                <a:cubicBezTo>
                  <a:pt x="546" y="21"/>
                  <a:pt x="553" y="23"/>
                  <a:pt x="558" y="29"/>
                </a:cubicBezTo>
                <a:cubicBezTo>
                  <a:pt x="563" y="34"/>
                  <a:pt x="565" y="41"/>
                  <a:pt x="565" y="49"/>
                </a:cubicBezTo>
                <a:lnTo>
                  <a:pt x="565" y="52"/>
                </a:lnTo>
                <a:close/>
                <a:moveTo>
                  <a:pt x="489" y="39"/>
                </a:moveTo>
                <a:cubicBezTo>
                  <a:pt x="489" y="79"/>
                  <a:pt x="489" y="79"/>
                  <a:pt x="489" y="79"/>
                </a:cubicBezTo>
                <a:cubicBezTo>
                  <a:pt x="496" y="79"/>
                  <a:pt x="496" y="79"/>
                  <a:pt x="496" y="79"/>
                </a:cubicBezTo>
                <a:cubicBezTo>
                  <a:pt x="496" y="37"/>
                  <a:pt x="496" y="37"/>
                  <a:pt x="496" y="37"/>
                </a:cubicBezTo>
                <a:cubicBezTo>
                  <a:pt x="496" y="27"/>
                  <a:pt x="489" y="21"/>
                  <a:pt x="479" y="21"/>
                </a:cubicBezTo>
                <a:cubicBezTo>
                  <a:pt x="472" y="21"/>
                  <a:pt x="465" y="25"/>
                  <a:pt x="461" y="31"/>
                </a:cubicBezTo>
                <a:cubicBezTo>
                  <a:pt x="459" y="25"/>
                  <a:pt x="453" y="21"/>
                  <a:pt x="446" y="21"/>
                </a:cubicBezTo>
                <a:cubicBezTo>
                  <a:pt x="439" y="21"/>
                  <a:pt x="433" y="25"/>
                  <a:pt x="430" y="30"/>
                </a:cubicBezTo>
                <a:cubicBezTo>
                  <a:pt x="430" y="22"/>
                  <a:pt x="430" y="22"/>
                  <a:pt x="430" y="22"/>
                </a:cubicBezTo>
                <a:cubicBezTo>
                  <a:pt x="422" y="22"/>
                  <a:pt x="422" y="22"/>
                  <a:pt x="422" y="22"/>
                </a:cubicBezTo>
                <a:cubicBezTo>
                  <a:pt x="422" y="79"/>
                  <a:pt x="422" y="79"/>
                  <a:pt x="422" y="79"/>
                </a:cubicBezTo>
                <a:cubicBezTo>
                  <a:pt x="430" y="79"/>
                  <a:pt x="430" y="79"/>
                  <a:pt x="430" y="79"/>
                </a:cubicBezTo>
                <a:cubicBezTo>
                  <a:pt x="430" y="49"/>
                  <a:pt x="430" y="49"/>
                  <a:pt x="430" y="49"/>
                </a:cubicBezTo>
                <a:cubicBezTo>
                  <a:pt x="430" y="42"/>
                  <a:pt x="431" y="37"/>
                  <a:pt x="434" y="33"/>
                </a:cubicBezTo>
                <a:cubicBezTo>
                  <a:pt x="437" y="29"/>
                  <a:pt x="440" y="27"/>
                  <a:pt x="445" y="27"/>
                </a:cubicBezTo>
                <a:cubicBezTo>
                  <a:pt x="451" y="27"/>
                  <a:pt x="455" y="32"/>
                  <a:pt x="455" y="39"/>
                </a:cubicBezTo>
                <a:cubicBezTo>
                  <a:pt x="455" y="79"/>
                  <a:pt x="455" y="79"/>
                  <a:pt x="455" y="79"/>
                </a:cubicBezTo>
                <a:cubicBezTo>
                  <a:pt x="463" y="79"/>
                  <a:pt x="463" y="79"/>
                  <a:pt x="463" y="79"/>
                </a:cubicBezTo>
                <a:cubicBezTo>
                  <a:pt x="463" y="49"/>
                  <a:pt x="463" y="49"/>
                  <a:pt x="463" y="49"/>
                </a:cubicBezTo>
                <a:cubicBezTo>
                  <a:pt x="463" y="36"/>
                  <a:pt x="469" y="27"/>
                  <a:pt x="477" y="27"/>
                </a:cubicBezTo>
                <a:cubicBezTo>
                  <a:pt x="485" y="27"/>
                  <a:pt x="489" y="31"/>
                  <a:pt x="489" y="39"/>
                </a:cubicBezTo>
                <a:moveTo>
                  <a:pt x="399" y="45"/>
                </a:moveTo>
                <a:cubicBezTo>
                  <a:pt x="399" y="39"/>
                  <a:pt x="397" y="35"/>
                  <a:pt x="394" y="32"/>
                </a:cubicBezTo>
                <a:cubicBezTo>
                  <a:pt x="390" y="29"/>
                  <a:pt x="385" y="27"/>
                  <a:pt x="380" y="27"/>
                </a:cubicBezTo>
                <a:cubicBezTo>
                  <a:pt x="375" y="27"/>
                  <a:pt x="371" y="29"/>
                  <a:pt x="367" y="33"/>
                </a:cubicBezTo>
                <a:cubicBezTo>
                  <a:pt x="363" y="36"/>
                  <a:pt x="361" y="40"/>
                  <a:pt x="360" y="45"/>
                </a:cubicBezTo>
                <a:lnTo>
                  <a:pt x="399" y="45"/>
                </a:lnTo>
                <a:close/>
                <a:moveTo>
                  <a:pt x="407" y="52"/>
                </a:moveTo>
                <a:cubicBezTo>
                  <a:pt x="360" y="52"/>
                  <a:pt x="360" y="52"/>
                  <a:pt x="360" y="52"/>
                </a:cubicBezTo>
                <a:cubicBezTo>
                  <a:pt x="360" y="58"/>
                  <a:pt x="362" y="63"/>
                  <a:pt x="366" y="67"/>
                </a:cubicBezTo>
                <a:cubicBezTo>
                  <a:pt x="370" y="72"/>
                  <a:pt x="374" y="74"/>
                  <a:pt x="380" y="74"/>
                </a:cubicBezTo>
                <a:cubicBezTo>
                  <a:pt x="389" y="74"/>
                  <a:pt x="396" y="69"/>
                  <a:pt x="400" y="61"/>
                </a:cubicBezTo>
                <a:cubicBezTo>
                  <a:pt x="400" y="60"/>
                  <a:pt x="400" y="60"/>
                  <a:pt x="400" y="60"/>
                </a:cubicBezTo>
                <a:cubicBezTo>
                  <a:pt x="406" y="63"/>
                  <a:pt x="406" y="63"/>
                  <a:pt x="406" y="63"/>
                </a:cubicBezTo>
                <a:cubicBezTo>
                  <a:pt x="406" y="64"/>
                  <a:pt x="406" y="64"/>
                  <a:pt x="406" y="64"/>
                </a:cubicBezTo>
                <a:cubicBezTo>
                  <a:pt x="400" y="75"/>
                  <a:pt x="392" y="80"/>
                  <a:pt x="380" y="80"/>
                </a:cubicBezTo>
                <a:cubicBezTo>
                  <a:pt x="372" y="80"/>
                  <a:pt x="366" y="77"/>
                  <a:pt x="360" y="72"/>
                </a:cubicBezTo>
                <a:cubicBezTo>
                  <a:pt x="355" y="66"/>
                  <a:pt x="352" y="59"/>
                  <a:pt x="352" y="51"/>
                </a:cubicBezTo>
                <a:cubicBezTo>
                  <a:pt x="352" y="42"/>
                  <a:pt x="355" y="35"/>
                  <a:pt x="361" y="29"/>
                </a:cubicBezTo>
                <a:cubicBezTo>
                  <a:pt x="366" y="24"/>
                  <a:pt x="373" y="21"/>
                  <a:pt x="380" y="21"/>
                </a:cubicBezTo>
                <a:cubicBezTo>
                  <a:pt x="389" y="21"/>
                  <a:pt x="395" y="23"/>
                  <a:pt x="400" y="29"/>
                </a:cubicBezTo>
                <a:cubicBezTo>
                  <a:pt x="405" y="34"/>
                  <a:pt x="407" y="41"/>
                  <a:pt x="407" y="49"/>
                </a:cubicBezTo>
                <a:lnTo>
                  <a:pt x="407" y="52"/>
                </a:lnTo>
                <a:close/>
                <a:moveTo>
                  <a:pt x="336" y="2"/>
                </a:moveTo>
                <a:cubicBezTo>
                  <a:pt x="328" y="2"/>
                  <a:pt x="328" y="2"/>
                  <a:pt x="328" y="2"/>
                </a:cubicBezTo>
                <a:cubicBezTo>
                  <a:pt x="328" y="79"/>
                  <a:pt x="328" y="79"/>
                  <a:pt x="328" y="79"/>
                </a:cubicBezTo>
                <a:cubicBezTo>
                  <a:pt x="336" y="79"/>
                  <a:pt x="336" y="79"/>
                  <a:pt x="336" y="79"/>
                </a:cubicBezTo>
                <a:lnTo>
                  <a:pt x="336" y="2"/>
                </a:lnTo>
                <a:close/>
                <a:moveTo>
                  <a:pt x="310" y="79"/>
                </a:moveTo>
                <a:cubicBezTo>
                  <a:pt x="263" y="79"/>
                  <a:pt x="263" y="79"/>
                  <a:pt x="263" y="79"/>
                </a:cubicBezTo>
                <a:cubicBezTo>
                  <a:pt x="263" y="0"/>
                  <a:pt x="263" y="0"/>
                  <a:pt x="263" y="0"/>
                </a:cubicBezTo>
                <a:cubicBezTo>
                  <a:pt x="310" y="0"/>
                  <a:pt x="310" y="0"/>
                  <a:pt x="310" y="0"/>
                </a:cubicBezTo>
                <a:cubicBezTo>
                  <a:pt x="310" y="6"/>
                  <a:pt x="310" y="6"/>
                  <a:pt x="310" y="6"/>
                </a:cubicBezTo>
                <a:cubicBezTo>
                  <a:pt x="270" y="6"/>
                  <a:pt x="270" y="6"/>
                  <a:pt x="270" y="6"/>
                </a:cubicBezTo>
                <a:cubicBezTo>
                  <a:pt x="270" y="34"/>
                  <a:pt x="270" y="34"/>
                  <a:pt x="270" y="34"/>
                </a:cubicBezTo>
                <a:cubicBezTo>
                  <a:pt x="307" y="34"/>
                  <a:pt x="307" y="34"/>
                  <a:pt x="307" y="34"/>
                </a:cubicBezTo>
                <a:cubicBezTo>
                  <a:pt x="307" y="41"/>
                  <a:pt x="307" y="41"/>
                  <a:pt x="307" y="41"/>
                </a:cubicBezTo>
                <a:cubicBezTo>
                  <a:pt x="270" y="41"/>
                  <a:pt x="270" y="41"/>
                  <a:pt x="270" y="41"/>
                </a:cubicBezTo>
                <a:cubicBezTo>
                  <a:pt x="270" y="72"/>
                  <a:pt x="270" y="72"/>
                  <a:pt x="270" y="72"/>
                </a:cubicBezTo>
                <a:cubicBezTo>
                  <a:pt x="310" y="72"/>
                  <a:pt x="310" y="72"/>
                  <a:pt x="310" y="72"/>
                </a:cubicBezTo>
                <a:lnTo>
                  <a:pt x="310" y="79"/>
                </a:lnTo>
                <a:close/>
                <a:moveTo>
                  <a:pt x="158" y="97"/>
                </a:moveTo>
                <a:cubicBezTo>
                  <a:pt x="158" y="89"/>
                  <a:pt x="152" y="83"/>
                  <a:pt x="144" y="83"/>
                </a:cubicBezTo>
                <a:cubicBezTo>
                  <a:pt x="84" y="83"/>
                  <a:pt x="84" y="83"/>
                  <a:pt x="84" y="83"/>
                </a:cubicBezTo>
                <a:cubicBezTo>
                  <a:pt x="84" y="112"/>
                  <a:pt x="84" y="112"/>
                  <a:pt x="84" y="112"/>
                </a:cubicBezTo>
                <a:cubicBezTo>
                  <a:pt x="144" y="112"/>
                  <a:pt x="144" y="112"/>
                  <a:pt x="144" y="112"/>
                </a:cubicBezTo>
                <a:cubicBezTo>
                  <a:pt x="152" y="112"/>
                  <a:pt x="158" y="105"/>
                  <a:pt x="158" y="97"/>
                </a:cubicBezTo>
                <a:moveTo>
                  <a:pt x="158" y="153"/>
                </a:moveTo>
                <a:cubicBezTo>
                  <a:pt x="158" y="146"/>
                  <a:pt x="152" y="139"/>
                  <a:pt x="144" y="139"/>
                </a:cubicBezTo>
                <a:cubicBezTo>
                  <a:pt x="84" y="139"/>
                  <a:pt x="84" y="139"/>
                  <a:pt x="84" y="139"/>
                </a:cubicBezTo>
                <a:cubicBezTo>
                  <a:pt x="84" y="168"/>
                  <a:pt x="84" y="168"/>
                  <a:pt x="84" y="168"/>
                </a:cubicBezTo>
                <a:cubicBezTo>
                  <a:pt x="144" y="168"/>
                  <a:pt x="144" y="168"/>
                  <a:pt x="144" y="168"/>
                </a:cubicBezTo>
                <a:cubicBezTo>
                  <a:pt x="152" y="168"/>
                  <a:pt x="158" y="161"/>
                  <a:pt x="158" y="153"/>
                </a:cubicBezTo>
                <a:moveTo>
                  <a:pt x="56" y="56"/>
                </a:moveTo>
                <a:cubicBezTo>
                  <a:pt x="156" y="56"/>
                  <a:pt x="156" y="56"/>
                  <a:pt x="156" y="56"/>
                </a:cubicBezTo>
                <a:cubicBezTo>
                  <a:pt x="156" y="27"/>
                  <a:pt x="156" y="27"/>
                  <a:pt x="156" y="27"/>
                </a:cubicBezTo>
                <a:cubicBezTo>
                  <a:pt x="28" y="27"/>
                  <a:pt x="28" y="27"/>
                  <a:pt x="28" y="27"/>
                </a:cubicBezTo>
                <a:cubicBezTo>
                  <a:pt x="28" y="168"/>
                  <a:pt x="28" y="168"/>
                  <a:pt x="28" y="168"/>
                </a:cubicBezTo>
                <a:cubicBezTo>
                  <a:pt x="56" y="168"/>
                  <a:pt x="56" y="168"/>
                  <a:pt x="56" y="168"/>
                </a:cubicBezTo>
                <a:lnTo>
                  <a:pt x="56" y="56"/>
                </a:lnTo>
                <a:close/>
                <a:moveTo>
                  <a:pt x="184" y="0"/>
                </a:moveTo>
                <a:cubicBezTo>
                  <a:pt x="184" y="153"/>
                  <a:pt x="184" y="153"/>
                  <a:pt x="184" y="153"/>
                </a:cubicBezTo>
                <a:cubicBezTo>
                  <a:pt x="184" y="179"/>
                  <a:pt x="168" y="195"/>
                  <a:pt x="142" y="195"/>
                </a:cubicBezTo>
                <a:cubicBezTo>
                  <a:pt x="0" y="195"/>
                  <a:pt x="0" y="195"/>
                  <a:pt x="0" y="195"/>
                </a:cubicBezTo>
                <a:cubicBezTo>
                  <a:pt x="0" y="0"/>
                  <a:pt x="0" y="0"/>
                  <a:pt x="0" y="0"/>
                </a:cubicBezTo>
                <a:lnTo>
                  <a:pt x="18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 name="Rectangle 3">
            <a:extLst>
              <a:ext uri="{FF2B5EF4-FFF2-40B4-BE49-F238E27FC236}">
                <a16:creationId xmlns:a16="http://schemas.microsoft.com/office/drawing/2014/main" id="{91DBF451-CDC8-44CD-9E2B-7AF36B21FEDA}"/>
              </a:ext>
            </a:extLst>
          </p:cNvPr>
          <p:cNvSpPr/>
          <p:nvPr userDrawn="1"/>
        </p:nvSpPr>
        <p:spPr bwMode="gray">
          <a:xfrm>
            <a:off x="0" y="4370123"/>
            <a:ext cx="12192000" cy="36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2">
            <a:extLst>
              <a:ext uri="{FF2B5EF4-FFF2-40B4-BE49-F238E27FC236}">
                <a16:creationId xmlns:a16="http://schemas.microsoft.com/office/drawing/2014/main" id="{9433C451-264F-43F7-8C9F-CB08A27CF5E4}"/>
              </a:ext>
            </a:extLst>
          </p:cNvPr>
          <p:cNvSpPr>
            <a:spLocks noGrp="1"/>
          </p:cNvSpPr>
          <p:nvPr>
            <p:ph type="body" sz="quarter" idx="15" hasCustomPrompt="1"/>
          </p:nvPr>
        </p:nvSpPr>
        <p:spPr bwMode="gray">
          <a:xfrm>
            <a:off x="438283" y="4662846"/>
            <a:ext cx="3322227" cy="400050"/>
          </a:xfrm>
          <a:prstGeom prst="rect">
            <a:avLst/>
          </a:prstGeom>
        </p:spPr>
        <p:txBody>
          <a:bodyPr/>
          <a:lstStyle>
            <a:lvl1pPr marL="0" indent="0">
              <a:lnSpc>
                <a:spcPct val="100000"/>
              </a:lnSpc>
              <a:buNone/>
              <a:defRPr sz="1200">
                <a:solidFill>
                  <a:schemeClr val="bg1"/>
                </a:solidFill>
                <a:latin typeface="+mj-lt"/>
              </a:defRPr>
            </a:lvl1pPr>
            <a:lvl2pPr marL="457200" indent="0">
              <a:buNone/>
              <a:defRPr sz="1800">
                <a:latin typeface="+mj-lt"/>
              </a:defRPr>
            </a:lvl2pPr>
            <a:lvl3pPr marL="914400" indent="0">
              <a:buNone/>
              <a:defRPr sz="1600">
                <a:latin typeface="+mj-lt"/>
              </a:defRPr>
            </a:lvl3pPr>
            <a:lvl4pPr marL="1371600" indent="0">
              <a:buNone/>
              <a:defRPr sz="1400">
                <a:latin typeface="+mj-lt"/>
              </a:defRPr>
            </a:lvl4pPr>
            <a:lvl5pPr marL="1828800" indent="0">
              <a:buNone/>
              <a:defRPr sz="1400">
                <a:latin typeface="+mj-lt"/>
              </a:defRPr>
            </a:lvl5pPr>
          </a:lstStyle>
          <a:p>
            <a:r>
              <a:rPr lang="en-US" dirty="0"/>
              <a:t>Author Name (12 </a:t>
            </a:r>
            <a:r>
              <a:rPr lang="en-US" dirty="0" err="1"/>
              <a:t>pt</a:t>
            </a:r>
            <a:r>
              <a:rPr lang="en-US" dirty="0"/>
              <a:t>)</a:t>
            </a:r>
          </a:p>
          <a:p>
            <a:r>
              <a:rPr lang="en-US" dirty="0"/>
              <a:t>Author Title</a:t>
            </a:r>
          </a:p>
        </p:txBody>
      </p:sp>
      <p:sp>
        <p:nvSpPr>
          <p:cNvPr id="14" name="Text Placeholder 22">
            <a:extLst>
              <a:ext uri="{FF2B5EF4-FFF2-40B4-BE49-F238E27FC236}">
                <a16:creationId xmlns:a16="http://schemas.microsoft.com/office/drawing/2014/main" id="{A5B28701-38AA-489C-B4B6-E445DB1C58FF}"/>
              </a:ext>
            </a:extLst>
          </p:cNvPr>
          <p:cNvSpPr>
            <a:spLocks noGrp="1"/>
          </p:cNvSpPr>
          <p:nvPr>
            <p:ph type="body" sz="quarter" idx="16" hasCustomPrompt="1"/>
          </p:nvPr>
        </p:nvSpPr>
        <p:spPr bwMode="gray">
          <a:xfrm>
            <a:off x="3760510" y="4662846"/>
            <a:ext cx="3322227" cy="400050"/>
          </a:xfrm>
          <a:prstGeom prst="rect">
            <a:avLst/>
          </a:prstGeom>
        </p:spPr>
        <p:txBody>
          <a:bodyPr/>
          <a:lstStyle>
            <a:lvl1pPr marL="0" indent="0">
              <a:lnSpc>
                <a:spcPct val="100000"/>
              </a:lnSpc>
              <a:buNone/>
              <a:defRPr sz="1200">
                <a:solidFill>
                  <a:schemeClr val="bg1"/>
                </a:solidFill>
                <a:latin typeface="+mj-lt"/>
              </a:defRPr>
            </a:lvl1pPr>
            <a:lvl2pPr marL="457200" indent="0">
              <a:buNone/>
              <a:defRPr sz="1800">
                <a:latin typeface="+mj-lt"/>
              </a:defRPr>
            </a:lvl2pPr>
            <a:lvl3pPr marL="914400" indent="0">
              <a:buNone/>
              <a:defRPr sz="1600">
                <a:latin typeface="+mj-lt"/>
              </a:defRPr>
            </a:lvl3pPr>
            <a:lvl4pPr marL="1371600" indent="0">
              <a:buNone/>
              <a:defRPr sz="1400">
                <a:latin typeface="+mj-lt"/>
              </a:defRPr>
            </a:lvl4pPr>
            <a:lvl5pPr marL="1828800" indent="0">
              <a:buNone/>
              <a:defRPr sz="1400">
                <a:latin typeface="+mj-lt"/>
              </a:defRPr>
            </a:lvl5pPr>
          </a:lstStyle>
          <a:p>
            <a:r>
              <a:rPr lang="en-US" dirty="0"/>
              <a:t>Author Name (12 </a:t>
            </a:r>
            <a:r>
              <a:rPr lang="en-US" dirty="0" err="1"/>
              <a:t>pt</a:t>
            </a:r>
            <a:r>
              <a:rPr lang="en-US" dirty="0"/>
              <a:t>)</a:t>
            </a:r>
          </a:p>
          <a:p>
            <a:r>
              <a:rPr lang="en-US" dirty="0"/>
              <a:t>Author Title</a:t>
            </a:r>
          </a:p>
        </p:txBody>
      </p:sp>
      <p:sp>
        <p:nvSpPr>
          <p:cNvPr id="15" name="Text Placeholder 22">
            <a:extLst>
              <a:ext uri="{FF2B5EF4-FFF2-40B4-BE49-F238E27FC236}">
                <a16:creationId xmlns:a16="http://schemas.microsoft.com/office/drawing/2014/main" id="{1BE4655D-F3C4-4F52-B8E6-09976E007F89}"/>
              </a:ext>
            </a:extLst>
          </p:cNvPr>
          <p:cNvSpPr>
            <a:spLocks noGrp="1"/>
          </p:cNvSpPr>
          <p:nvPr>
            <p:ph type="body" sz="quarter" idx="17" hasCustomPrompt="1"/>
          </p:nvPr>
        </p:nvSpPr>
        <p:spPr bwMode="gray">
          <a:xfrm>
            <a:off x="7096301" y="4662846"/>
            <a:ext cx="3322227" cy="400050"/>
          </a:xfrm>
          <a:prstGeom prst="rect">
            <a:avLst/>
          </a:prstGeom>
        </p:spPr>
        <p:txBody>
          <a:bodyPr/>
          <a:lstStyle>
            <a:lvl1pPr marL="0" indent="0">
              <a:lnSpc>
                <a:spcPct val="100000"/>
              </a:lnSpc>
              <a:buNone/>
              <a:defRPr sz="1200">
                <a:solidFill>
                  <a:schemeClr val="bg1"/>
                </a:solidFill>
                <a:latin typeface="+mj-lt"/>
              </a:defRPr>
            </a:lvl1pPr>
            <a:lvl2pPr marL="457200" indent="0">
              <a:buNone/>
              <a:defRPr sz="1800">
                <a:latin typeface="+mj-lt"/>
              </a:defRPr>
            </a:lvl2pPr>
            <a:lvl3pPr marL="914400" indent="0">
              <a:buNone/>
              <a:defRPr sz="1600">
                <a:latin typeface="+mj-lt"/>
              </a:defRPr>
            </a:lvl3pPr>
            <a:lvl4pPr marL="1371600" indent="0">
              <a:buNone/>
              <a:defRPr sz="1400">
                <a:latin typeface="+mj-lt"/>
              </a:defRPr>
            </a:lvl4pPr>
            <a:lvl5pPr marL="1828800" indent="0">
              <a:buNone/>
              <a:defRPr sz="1400">
                <a:latin typeface="+mj-lt"/>
              </a:defRPr>
            </a:lvl5pPr>
          </a:lstStyle>
          <a:p>
            <a:r>
              <a:rPr lang="en-US" dirty="0"/>
              <a:t>Author Name (12 </a:t>
            </a:r>
            <a:r>
              <a:rPr lang="en-US" dirty="0" err="1"/>
              <a:t>pt</a:t>
            </a:r>
            <a:r>
              <a:rPr lang="en-US" dirty="0"/>
              <a:t>)</a:t>
            </a:r>
          </a:p>
          <a:p>
            <a:r>
              <a:rPr lang="en-US" dirty="0"/>
              <a:t>Author Title</a:t>
            </a:r>
          </a:p>
        </p:txBody>
      </p:sp>
    </p:spTree>
    <p:extLst>
      <p:ext uri="{BB962C8B-B14F-4D97-AF65-F5344CB8AC3E}">
        <p14:creationId xmlns:p14="http://schemas.microsoft.com/office/powerpoint/2010/main" val="3058810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extLst>
    <p:ext uri="{DCECCB84-F9BA-43D5-87BE-67443E8EF086}">
      <p15:sldGuideLst xmlns:p15="http://schemas.microsoft.com/office/powerpoint/2012/main">
        <p15:guide id="1" orient="horz" pos="2160">
          <p15:clr>
            <a:srgbClr val="FBAE40"/>
          </p15:clr>
        </p15:guide>
        <p15:guide id="2" pos="336" userDrawn="1">
          <p15:clr>
            <a:srgbClr val="FBAE40"/>
          </p15:clr>
        </p15:guide>
        <p15:guide id="3" pos="7488" userDrawn="1">
          <p15:clr>
            <a:srgbClr val="FBAE40"/>
          </p15:clr>
        </p15:guide>
        <p15:guide id="4" pos="7344" userDrawn="1">
          <p15:clr>
            <a:srgbClr val="FBAE40"/>
          </p15:clr>
        </p15:guide>
        <p15:guide id="6" orient="horz" pos="57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ection Divider 3 + Presenter Nam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C008DB-A9C1-4895-BAC8-CDC366295466}"/>
              </a:ext>
            </a:extLst>
          </p:cNvPr>
          <p:cNvSpPr/>
          <p:nvPr userDrawn="1"/>
        </p:nvSpPr>
        <p:spPr bwMode="gray">
          <a:xfrm>
            <a:off x="0" y="0"/>
            <a:ext cx="12192000" cy="4596384"/>
          </a:xfrm>
          <a:prstGeom prst="rect">
            <a:avLst/>
          </a:prstGeom>
          <a:gradFill flip="none" rotWithShape="1">
            <a:gsLst>
              <a:gs pos="0">
                <a:srgbClr val="C8F6FC"/>
              </a:gs>
              <a:gs pos="100000">
                <a:srgbClr val="AFF7C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22" name="Freeform: Shape 21">
            <a:extLst>
              <a:ext uri="{FF2B5EF4-FFF2-40B4-BE49-F238E27FC236}">
                <a16:creationId xmlns:a16="http://schemas.microsoft.com/office/drawing/2014/main" id="{84DC38E7-E1CF-4375-A591-F1483B150BC5}"/>
              </a:ext>
            </a:extLst>
          </p:cNvPr>
          <p:cNvSpPr/>
          <p:nvPr userDrawn="1"/>
        </p:nvSpPr>
        <p:spPr bwMode="ltGray">
          <a:xfrm>
            <a:off x="0" y="1170432"/>
            <a:ext cx="10411968" cy="4511040"/>
          </a:xfrm>
          <a:custGeom>
            <a:avLst/>
            <a:gdLst>
              <a:gd name="connsiteX0" fmla="*/ 0 w 10411968"/>
              <a:gd name="connsiteY0" fmla="*/ 0 h 4511040"/>
              <a:gd name="connsiteX1" fmla="*/ 8156448 w 10411968"/>
              <a:gd name="connsiteY1" fmla="*/ 0 h 4511040"/>
              <a:gd name="connsiteX2" fmla="*/ 10411968 w 10411968"/>
              <a:gd name="connsiteY2" fmla="*/ 2255520 h 4511040"/>
              <a:gd name="connsiteX3" fmla="*/ 8156448 w 10411968"/>
              <a:gd name="connsiteY3" fmla="*/ 4511040 h 4511040"/>
              <a:gd name="connsiteX4" fmla="*/ 8096087 w 10411968"/>
              <a:gd name="connsiteY4" fmla="*/ 4507992 h 4511040"/>
              <a:gd name="connsiteX5" fmla="*/ 0 w 10411968"/>
              <a:gd name="connsiteY5" fmla="*/ 4507992 h 4511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11968" h="4511040">
                <a:moveTo>
                  <a:pt x="0" y="0"/>
                </a:moveTo>
                <a:lnTo>
                  <a:pt x="8156448" y="0"/>
                </a:lnTo>
                <a:cubicBezTo>
                  <a:pt x="9402137" y="0"/>
                  <a:pt x="10411968" y="1009831"/>
                  <a:pt x="10411968" y="2255520"/>
                </a:cubicBezTo>
                <a:cubicBezTo>
                  <a:pt x="10411968" y="3501209"/>
                  <a:pt x="9402137" y="4511040"/>
                  <a:pt x="8156448" y="4511040"/>
                </a:cubicBezTo>
                <a:lnTo>
                  <a:pt x="8096087" y="4507992"/>
                </a:lnTo>
                <a:lnTo>
                  <a:pt x="0" y="4507992"/>
                </a:lnTo>
                <a:close/>
              </a:path>
            </a:pathLst>
          </a:custGeom>
          <a:gradFill flip="none" rotWithShape="1">
            <a:gsLst>
              <a:gs pos="43000">
                <a:schemeClr val="tx2"/>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itle 20">
            <a:extLst>
              <a:ext uri="{FF2B5EF4-FFF2-40B4-BE49-F238E27FC236}">
                <a16:creationId xmlns:a16="http://schemas.microsoft.com/office/drawing/2014/main" id="{D6BCAB63-84B3-3944-9969-E95ED06FE6C9}"/>
              </a:ext>
            </a:extLst>
          </p:cNvPr>
          <p:cNvSpPr>
            <a:spLocks noGrp="1"/>
          </p:cNvSpPr>
          <p:nvPr>
            <p:ph type="title" hasCustomPrompt="1"/>
          </p:nvPr>
        </p:nvSpPr>
        <p:spPr bwMode="gray">
          <a:xfrm>
            <a:off x="450185" y="2368130"/>
            <a:ext cx="7159022" cy="601759"/>
          </a:xfrm>
          <a:prstGeom prst="rect">
            <a:avLst/>
          </a:prstGeom>
        </p:spPr>
        <p:txBody>
          <a:bodyPr anchor="b" anchorCtr="0"/>
          <a:lstStyle>
            <a:lvl1pPr>
              <a:lnSpc>
                <a:spcPct val="100000"/>
              </a:lnSpc>
              <a:defRPr sz="2400">
                <a:solidFill>
                  <a:schemeClr val="bg1"/>
                </a:solidFill>
                <a:latin typeface="+mn-lt"/>
              </a:defRPr>
            </a:lvl1pPr>
          </a:lstStyle>
          <a:p>
            <a:r>
              <a:rPr lang="en-US" dirty="0"/>
              <a:t>Insert Section Divider Text Here (24 </a:t>
            </a:r>
            <a:r>
              <a:rPr lang="en-US" dirty="0" err="1"/>
              <a:t>pt</a:t>
            </a:r>
            <a:r>
              <a:rPr lang="en-US" dirty="0"/>
              <a:t>)</a:t>
            </a:r>
          </a:p>
        </p:txBody>
      </p:sp>
      <p:sp>
        <p:nvSpPr>
          <p:cNvPr id="10" name="Text Placeholder 14">
            <a:extLst>
              <a:ext uri="{FF2B5EF4-FFF2-40B4-BE49-F238E27FC236}">
                <a16:creationId xmlns:a16="http://schemas.microsoft.com/office/drawing/2014/main" id="{184A9D50-1D00-9141-BB09-E94988072B10}"/>
              </a:ext>
            </a:extLst>
          </p:cNvPr>
          <p:cNvSpPr>
            <a:spLocks noGrp="1"/>
          </p:cNvSpPr>
          <p:nvPr>
            <p:ph type="body" sz="quarter" idx="13" hasCustomPrompt="1"/>
          </p:nvPr>
        </p:nvSpPr>
        <p:spPr bwMode="gray">
          <a:xfrm>
            <a:off x="450185" y="3132289"/>
            <a:ext cx="7159022" cy="396875"/>
          </a:xfrm>
          <a:prstGeom prst="rect">
            <a:avLst/>
          </a:prstGeom>
        </p:spPr>
        <p:txBody>
          <a:bodyPr/>
          <a:lstStyle>
            <a:lvl1pPr marL="0" indent="0">
              <a:lnSpc>
                <a:spcPct val="100000"/>
              </a:lnSpc>
              <a:buNone/>
              <a:defRPr sz="1800" i="0">
                <a:solidFill>
                  <a:schemeClr val="bg1"/>
                </a:solidFill>
                <a:latin typeface="+mj-lt"/>
              </a:defRPr>
            </a:lvl1pPr>
            <a:lvl2pPr marL="457200" indent="0">
              <a:buNone/>
              <a:defRPr sz="2000">
                <a:solidFill>
                  <a:schemeClr val="accent1"/>
                </a:solidFill>
                <a:latin typeface="+mj-lt"/>
              </a:defRPr>
            </a:lvl2pPr>
            <a:lvl3pPr marL="914400" indent="0">
              <a:buNone/>
              <a:defRPr sz="1800">
                <a:solidFill>
                  <a:schemeClr val="accent1"/>
                </a:solidFill>
                <a:latin typeface="+mj-lt"/>
              </a:defRPr>
            </a:lvl3pPr>
            <a:lvl4pPr marL="1371600" indent="0">
              <a:buNone/>
              <a:defRPr sz="1600">
                <a:solidFill>
                  <a:schemeClr val="accent1"/>
                </a:solidFill>
                <a:latin typeface="+mj-lt"/>
              </a:defRPr>
            </a:lvl4pPr>
            <a:lvl5pPr marL="1828800" indent="0">
              <a:buNone/>
              <a:defRPr sz="1600">
                <a:solidFill>
                  <a:schemeClr val="accent1"/>
                </a:solidFill>
                <a:latin typeface="+mj-lt"/>
              </a:defRPr>
            </a:lvl5pPr>
          </a:lstStyle>
          <a:p>
            <a:r>
              <a:rPr lang="en-US" dirty="0"/>
              <a:t>Body 1 Insert text here (18 </a:t>
            </a:r>
            <a:r>
              <a:rPr lang="en-US" dirty="0" err="1"/>
              <a:t>pt</a:t>
            </a:r>
            <a:r>
              <a:rPr lang="en-US" dirty="0"/>
              <a:t>)</a:t>
            </a:r>
          </a:p>
        </p:txBody>
      </p:sp>
      <p:pic>
        <p:nvPicPr>
          <p:cNvPr id="16" name="Graphic 15">
            <a:extLst>
              <a:ext uri="{FF2B5EF4-FFF2-40B4-BE49-F238E27FC236}">
                <a16:creationId xmlns:a16="http://schemas.microsoft.com/office/drawing/2014/main" id="{C440BCCC-B1E7-9A43-898F-8C451A822A8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04801" y="6453007"/>
            <a:ext cx="1837944" cy="204216"/>
          </a:xfrm>
          <a:prstGeom prst="rect">
            <a:avLst/>
          </a:prstGeom>
        </p:spPr>
      </p:pic>
      <p:sp>
        <p:nvSpPr>
          <p:cNvPr id="9" name="Slide Number Placeholder 5">
            <a:extLst>
              <a:ext uri="{FF2B5EF4-FFF2-40B4-BE49-F238E27FC236}">
                <a16:creationId xmlns:a16="http://schemas.microsoft.com/office/drawing/2014/main" id="{589B8E7A-3DED-F743-BE24-4197270B2029}"/>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92034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ection Divider 4 + Presenter Nam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2C008DB-A9C1-4895-BAC8-CDC366295466}"/>
              </a:ext>
            </a:extLst>
          </p:cNvPr>
          <p:cNvSpPr/>
          <p:nvPr userDrawn="1"/>
        </p:nvSpPr>
        <p:spPr bwMode="gray">
          <a:xfrm>
            <a:off x="0" y="0"/>
            <a:ext cx="12192000" cy="4596384"/>
          </a:xfrm>
          <a:prstGeom prst="rect">
            <a:avLst/>
          </a:prstGeom>
          <a:solidFill>
            <a:srgbClr val="F1F6F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22" name="Freeform: Shape 21">
            <a:extLst>
              <a:ext uri="{FF2B5EF4-FFF2-40B4-BE49-F238E27FC236}">
                <a16:creationId xmlns:a16="http://schemas.microsoft.com/office/drawing/2014/main" id="{84DC38E7-E1CF-4375-A591-F1483B150BC5}"/>
              </a:ext>
            </a:extLst>
          </p:cNvPr>
          <p:cNvSpPr/>
          <p:nvPr userDrawn="1"/>
        </p:nvSpPr>
        <p:spPr bwMode="gray">
          <a:xfrm>
            <a:off x="0" y="1170432"/>
            <a:ext cx="10411968" cy="4511040"/>
          </a:xfrm>
          <a:custGeom>
            <a:avLst/>
            <a:gdLst>
              <a:gd name="connsiteX0" fmla="*/ 0 w 10411968"/>
              <a:gd name="connsiteY0" fmla="*/ 0 h 4511040"/>
              <a:gd name="connsiteX1" fmla="*/ 8156448 w 10411968"/>
              <a:gd name="connsiteY1" fmla="*/ 0 h 4511040"/>
              <a:gd name="connsiteX2" fmla="*/ 10411968 w 10411968"/>
              <a:gd name="connsiteY2" fmla="*/ 2255520 h 4511040"/>
              <a:gd name="connsiteX3" fmla="*/ 8156448 w 10411968"/>
              <a:gd name="connsiteY3" fmla="*/ 4511040 h 4511040"/>
              <a:gd name="connsiteX4" fmla="*/ 8096087 w 10411968"/>
              <a:gd name="connsiteY4" fmla="*/ 4507992 h 4511040"/>
              <a:gd name="connsiteX5" fmla="*/ 0 w 10411968"/>
              <a:gd name="connsiteY5" fmla="*/ 4507992 h 4511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11968" h="4511040">
                <a:moveTo>
                  <a:pt x="0" y="0"/>
                </a:moveTo>
                <a:lnTo>
                  <a:pt x="8156448" y="0"/>
                </a:lnTo>
                <a:cubicBezTo>
                  <a:pt x="9402137" y="0"/>
                  <a:pt x="10411968" y="1009831"/>
                  <a:pt x="10411968" y="2255520"/>
                </a:cubicBezTo>
                <a:cubicBezTo>
                  <a:pt x="10411968" y="3501209"/>
                  <a:pt x="9402137" y="4511040"/>
                  <a:pt x="8156448" y="4511040"/>
                </a:cubicBezTo>
                <a:lnTo>
                  <a:pt x="8096087" y="4507992"/>
                </a:lnTo>
                <a:lnTo>
                  <a:pt x="0" y="4507992"/>
                </a:lnTo>
                <a:close/>
              </a:path>
            </a:pathLst>
          </a:custGeom>
          <a:gradFill flip="none" rotWithShape="1">
            <a:gsLst>
              <a:gs pos="0">
                <a:srgbClr val="C8F6FC"/>
              </a:gs>
              <a:gs pos="100000">
                <a:srgbClr val="AFF7C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6" name="Title 20">
            <a:extLst>
              <a:ext uri="{FF2B5EF4-FFF2-40B4-BE49-F238E27FC236}">
                <a16:creationId xmlns:a16="http://schemas.microsoft.com/office/drawing/2014/main" id="{D6BCAB63-84B3-3944-9969-E95ED06FE6C9}"/>
              </a:ext>
            </a:extLst>
          </p:cNvPr>
          <p:cNvSpPr>
            <a:spLocks noGrp="1"/>
          </p:cNvSpPr>
          <p:nvPr>
            <p:ph type="title" hasCustomPrompt="1"/>
          </p:nvPr>
        </p:nvSpPr>
        <p:spPr bwMode="gray">
          <a:xfrm>
            <a:off x="450185" y="2368130"/>
            <a:ext cx="7159022" cy="601759"/>
          </a:xfrm>
          <a:prstGeom prst="rect">
            <a:avLst/>
          </a:prstGeom>
        </p:spPr>
        <p:txBody>
          <a:bodyPr anchor="b" anchorCtr="0"/>
          <a:lstStyle>
            <a:lvl1pPr>
              <a:lnSpc>
                <a:spcPct val="100000"/>
              </a:lnSpc>
              <a:defRPr sz="2400">
                <a:solidFill>
                  <a:schemeClr val="tx1"/>
                </a:solidFill>
                <a:latin typeface="+mn-lt"/>
              </a:defRPr>
            </a:lvl1pPr>
          </a:lstStyle>
          <a:p>
            <a:r>
              <a:rPr lang="en-US" dirty="0"/>
              <a:t>Insert Section Divider Text Here (24 </a:t>
            </a:r>
            <a:r>
              <a:rPr lang="en-US" dirty="0" err="1"/>
              <a:t>pt</a:t>
            </a:r>
            <a:r>
              <a:rPr lang="en-US" dirty="0"/>
              <a:t>)</a:t>
            </a:r>
          </a:p>
        </p:txBody>
      </p:sp>
      <p:sp>
        <p:nvSpPr>
          <p:cNvPr id="10" name="Text Placeholder 14">
            <a:extLst>
              <a:ext uri="{FF2B5EF4-FFF2-40B4-BE49-F238E27FC236}">
                <a16:creationId xmlns:a16="http://schemas.microsoft.com/office/drawing/2014/main" id="{184A9D50-1D00-9141-BB09-E94988072B10}"/>
              </a:ext>
            </a:extLst>
          </p:cNvPr>
          <p:cNvSpPr>
            <a:spLocks noGrp="1"/>
          </p:cNvSpPr>
          <p:nvPr>
            <p:ph type="body" sz="quarter" idx="13" hasCustomPrompt="1"/>
          </p:nvPr>
        </p:nvSpPr>
        <p:spPr bwMode="gray">
          <a:xfrm>
            <a:off x="450185" y="3132289"/>
            <a:ext cx="7159022" cy="396875"/>
          </a:xfrm>
          <a:prstGeom prst="rect">
            <a:avLst/>
          </a:prstGeom>
        </p:spPr>
        <p:txBody>
          <a:bodyPr/>
          <a:lstStyle>
            <a:lvl1pPr marL="0" indent="0">
              <a:lnSpc>
                <a:spcPct val="100000"/>
              </a:lnSpc>
              <a:buNone/>
              <a:defRPr sz="1800" i="0">
                <a:solidFill>
                  <a:schemeClr val="tx1"/>
                </a:solidFill>
                <a:latin typeface="+mj-lt"/>
              </a:defRPr>
            </a:lvl1pPr>
            <a:lvl2pPr marL="457200" indent="0">
              <a:buNone/>
              <a:defRPr sz="2000">
                <a:solidFill>
                  <a:schemeClr val="accent1"/>
                </a:solidFill>
                <a:latin typeface="+mj-lt"/>
              </a:defRPr>
            </a:lvl2pPr>
            <a:lvl3pPr marL="914400" indent="0">
              <a:buNone/>
              <a:defRPr sz="1800">
                <a:solidFill>
                  <a:schemeClr val="accent1"/>
                </a:solidFill>
                <a:latin typeface="+mj-lt"/>
              </a:defRPr>
            </a:lvl3pPr>
            <a:lvl4pPr marL="1371600" indent="0">
              <a:buNone/>
              <a:defRPr sz="1600">
                <a:solidFill>
                  <a:schemeClr val="accent1"/>
                </a:solidFill>
                <a:latin typeface="+mj-lt"/>
              </a:defRPr>
            </a:lvl4pPr>
            <a:lvl5pPr marL="1828800" indent="0">
              <a:buNone/>
              <a:defRPr sz="1600">
                <a:solidFill>
                  <a:schemeClr val="accent1"/>
                </a:solidFill>
                <a:latin typeface="+mj-lt"/>
              </a:defRPr>
            </a:lvl5pPr>
          </a:lstStyle>
          <a:p>
            <a:r>
              <a:rPr lang="en-US" dirty="0"/>
              <a:t>Body 1 Insert text here (18 </a:t>
            </a:r>
            <a:r>
              <a:rPr lang="en-US" dirty="0" err="1"/>
              <a:t>pt</a:t>
            </a:r>
            <a:r>
              <a:rPr lang="en-US" dirty="0"/>
              <a:t>)</a:t>
            </a:r>
          </a:p>
        </p:txBody>
      </p:sp>
      <p:pic>
        <p:nvPicPr>
          <p:cNvPr id="13" name="Graphic 12">
            <a:extLst>
              <a:ext uri="{FF2B5EF4-FFF2-40B4-BE49-F238E27FC236}">
                <a16:creationId xmlns:a16="http://schemas.microsoft.com/office/drawing/2014/main" id="{73E8F995-FF78-5D4D-9D25-C9D3647E684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04801" y="6453007"/>
            <a:ext cx="1837944" cy="204216"/>
          </a:xfrm>
          <a:prstGeom prst="rect">
            <a:avLst/>
          </a:prstGeom>
        </p:spPr>
      </p:pic>
      <p:sp>
        <p:nvSpPr>
          <p:cNvPr id="9" name="Slide Number Placeholder 5">
            <a:extLst>
              <a:ext uri="{FF2B5EF4-FFF2-40B4-BE49-F238E27FC236}">
                <a16:creationId xmlns:a16="http://schemas.microsoft.com/office/drawing/2014/main" id="{E46CFFAB-394F-5140-B4E6-4FDCBC177DD9}"/>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491613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ingle Line Title + Subtitle (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05203-544A-2846-BE1B-C8CCACBFB672}"/>
              </a:ext>
            </a:extLst>
          </p:cNvPr>
          <p:cNvSpPr>
            <a:spLocks noGrp="1"/>
          </p:cNvSpPr>
          <p:nvPr>
            <p:ph type="title" hasCustomPrompt="1"/>
          </p:nvPr>
        </p:nvSpPr>
        <p:spPr>
          <a:xfrm>
            <a:off x="211760" y="388949"/>
            <a:ext cx="11675492" cy="447040"/>
          </a:xfrm>
          <a:prstGeom prst="rect">
            <a:avLst/>
          </a:prstGeom>
        </p:spPr>
        <p:txBody>
          <a:bodyPr/>
          <a:lstStyle>
            <a:lvl1pPr>
              <a:lnSpc>
                <a:spcPct val="100000"/>
              </a:lnSpc>
              <a:defRPr sz="2400" b="1" i="0">
                <a:solidFill>
                  <a:schemeClr val="tx1"/>
                </a:solidFill>
                <a:latin typeface="+mn-lt"/>
              </a:defRPr>
            </a:lvl1pPr>
          </a:lstStyle>
          <a:p>
            <a:r>
              <a:rPr lang="en-US" dirty="0"/>
              <a:t>Title + Subtitle Only: Insert Multi-line Title or Longer Statement (24 </a:t>
            </a:r>
            <a:r>
              <a:rPr lang="en-US" dirty="0" err="1"/>
              <a:t>pt</a:t>
            </a:r>
            <a:r>
              <a:rPr lang="en-US" dirty="0"/>
              <a:t>)</a:t>
            </a:r>
          </a:p>
        </p:txBody>
      </p:sp>
      <p:sp>
        <p:nvSpPr>
          <p:cNvPr id="15" name="Text Placeholder 14">
            <a:extLst>
              <a:ext uri="{FF2B5EF4-FFF2-40B4-BE49-F238E27FC236}">
                <a16:creationId xmlns:a16="http://schemas.microsoft.com/office/drawing/2014/main" id="{19B4D84D-CBF7-4545-BB2C-CB61004BC403}"/>
              </a:ext>
            </a:extLst>
          </p:cNvPr>
          <p:cNvSpPr>
            <a:spLocks noGrp="1"/>
          </p:cNvSpPr>
          <p:nvPr>
            <p:ph type="body" sz="quarter" idx="13" hasCustomPrompt="1"/>
          </p:nvPr>
        </p:nvSpPr>
        <p:spPr>
          <a:xfrm>
            <a:off x="211760" y="742950"/>
            <a:ext cx="11675440" cy="396875"/>
          </a:xfrm>
          <a:prstGeom prst="rect">
            <a:avLst/>
          </a:prstGeom>
        </p:spPr>
        <p:txBody>
          <a:bodyPr/>
          <a:lstStyle>
            <a:lvl1pPr marL="0" indent="0">
              <a:lnSpc>
                <a:spcPct val="100000"/>
              </a:lnSpc>
              <a:buNone/>
              <a:defRPr sz="1800" b="0" i="1">
                <a:solidFill>
                  <a:srgbClr val="4D5358"/>
                </a:solidFill>
                <a:latin typeface="+mj-lt"/>
              </a:defRPr>
            </a:lvl1pPr>
            <a:lvl2pPr marL="457200" indent="0">
              <a:buNone/>
              <a:defRPr sz="2000">
                <a:solidFill>
                  <a:schemeClr val="accent1"/>
                </a:solidFill>
                <a:latin typeface="+mj-lt"/>
              </a:defRPr>
            </a:lvl2pPr>
            <a:lvl3pPr marL="914400" indent="0">
              <a:buNone/>
              <a:defRPr sz="1800">
                <a:solidFill>
                  <a:schemeClr val="accent1"/>
                </a:solidFill>
                <a:latin typeface="+mj-lt"/>
              </a:defRPr>
            </a:lvl3pPr>
            <a:lvl4pPr marL="1371600" indent="0">
              <a:buNone/>
              <a:defRPr sz="1600">
                <a:solidFill>
                  <a:schemeClr val="accent1"/>
                </a:solidFill>
                <a:latin typeface="+mj-lt"/>
              </a:defRPr>
            </a:lvl4pPr>
            <a:lvl5pPr marL="1828800" indent="0">
              <a:buNone/>
              <a:defRPr sz="1600">
                <a:solidFill>
                  <a:schemeClr val="accent1"/>
                </a:solidFill>
                <a:latin typeface="+mj-lt"/>
              </a:defRPr>
            </a:lvl5pPr>
          </a:lstStyle>
          <a:p>
            <a:pPr lvl="0"/>
            <a:r>
              <a:rPr lang="en-US" dirty="0"/>
              <a:t>Insert single-line subtitle or tagline here (18 </a:t>
            </a:r>
            <a:r>
              <a:rPr lang="en-US" dirty="0" err="1"/>
              <a:t>pt</a:t>
            </a:r>
            <a:r>
              <a:rPr lang="en-US" dirty="0"/>
              <a:t>)</a:t>
            </a:r>
          </a:p>
        </p:txBody>
      </p:sp>
      <p:sp>
        <p:nvSpPr>
          <p:cNvPr id="7" name="Slide Number Placeholder 5">
            <a:extLst>
              <a:ext uri="{FF2B5EF4-FFF2-40B4-BE49-F238E27FC236}">
                <a16:creationId xmlns:a16="http://schemas.microsoft.com/office/drawing/2014/main" id="{542DE1FB-0A8A-2D4E-ACDA-E0DB1DA29D64}"/>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40035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Multi-Line Title (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05203-544A-2846-BE1B-C8CCACBFB672}"/>
              </a:ext>
            </a:extLst>
          </p:cNvPr>
          <p:cNvSpPr>
            <a:spLocks noGrp="1"/>
          </p:cNvSpPr>
          <p:nvPr>
            <p:ph type="title" hasCustomPrompt="1"/>
          </p:nvPr>
        </p:nvSpPr>
        <p:spPr>
          <a:xfrm>
            <a:off x="211760" y="388949"/>
            <a:ext cx="11675492" cy="447040"/>
          </a:xfrm>
          <a:prstGeom prst="rect">
            <a:avLst/>
          </a:prstGeom>
        </p:spPr>
        <p:txBody>
          <a:bodyPr/>
          <a:lstStyle>
            <a:lvl1pPr>
              <a:lnSpc>
                <a:spcPct val="100000"/>
              </a:lnSpc>
              <a:defRPr sz="2400" b="1" i="0">
                <a:solidFill>
                  <a:schemeClr val="tx1"/>
                </a:solidFill>
                <a:latin typeface="+mn-lt"/>
              </a:defRPr>
            </a:lvl1pPr>
          </a:lstStyle>
          <a:p>
            <a:r>
              <a:rPr lang="en-US" dirty="0"/>
              <a:t>Title Only Slide: Insert Multi-line Title or Longer Statement (24 </a:t>
            </a:r>
            <a:r>
              <a:rPr lang="en-US" dirty="0" err="1"/>
              <a:t>pt</a:t>
            </a:r>
            <a:r>
              <a:rPr lang="en-US" dirty="0"/>
              <a:t>)</a:t>
            </a:r>
          </a:p>
        </p:txBody>
      </p:sp>
      <p:sp>
        <p:nvSpPr>
          <p:cNvPr id="5" name="Slide Number Placeholder 5">
            <a:extLst>
              <a:ext uri="{FF2B5EF4-FFF2-40B4-BE49-F238E27FC236}">
                <a16:creationId xmlns:a16="http://schemas.microsoft.com/office/drawing/2014/main" id="{A1702936-57FA-D446-897D-B4E170720134}"/>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847428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Line Title + Tabl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05203-544A-2846-BE1B-C8CCACBFB672}"/>
              </a:ext>
            </a:extLst>
          </p:cNvPr>
          <p:cNvSpPr>
            <a:spLocks noGrp="1"/>
          </p:cNvSpPr>
          <p:nvPr>
            <p:ph type="title" hasCustomPrompt="1"/>
          </p:nvPr>
        </p:nvSpPr>
        <p:spPr>
          <a:xfrm>
            <a:off x="211760" y="388949"/>
            <a:ext cx="11675492" cy="447040"/>
          </a:xfrm>
          <a:prstGeom prst="rect">
            <a:avLst/>
          </a:prstGeom>
        </p:spPr>
        <p:txBody>
          <a:bodyPr/>
          <a:lstStyle>
            <a:lvl1pPr>
              <a:lnSpc>
                <a:spcPct val="100000"/>
              </a:lnSpc>
              <a:defRPr sz="2400" b="1" i="0">
                <a:solidFill>
                  <a:schemeClr val="tx1"/>
                </a:solidFill>
                <a:latin typeface="+mn-lt"/>
              </a:defRPr>
            </a:lvl1pPr>
          </a:lstStyle>
          <a:p>
            <a:r>
              <a:rPr lang="en-US" dirty="0"/>
              <a:t>Title + Bullets: Insert Multi-line Title or Longer Statement (24 </a:t>
            </a:r>
            <a:r>
              <a:rPr lang="en-US" dirty="0" err="1"/>
              <a:t>pt</a:t>
            </a:r>
            <a:r>
              <a:rPr lang="en-US" dirty="0"/>
              <a:t>)</a:t>
            </a:r>
          </a:p>
        </p:txBody>
      </p:sp>
      <p:sp>
        <p:nvSpPr>
          <p:cNvPr id="12" name="Content Placeholder 19">
            <a:extLst>
              <a:ext uri="{FF2B5EF4-FFF2-40B4-BE49-F238E27FC236}">
                <a16:creationId xmlns:a16="http://schemas.microsoft.com/office/drawing/2014/main" id="{725885E8-E767-1C4B-9AF0-310D2173B44C}"/>
              </a:ext>
            </a:extLst>
          </p:cNvPr>
          <p:cNvSpPr>
            <a:spLocks noGrp="1"/>
          </p:cNvSpPr>
          <p:nvPr>
            <p:ph sz="quarter" idx="12" hasCustomPrompt="1"/>
          </p:nvPr>
        </p:nvSpPr>
        <p:spPr>
          <a:xfrm>
            <a:off x="210827" y="2008371"/>
            <a:ext cx="11676373" cy="4201929"/>
          </a:xfrm>
          <a:prstGeom prst="rect">
            <a:avLst/>
          </a:prstGeom>
        </p:spPr>
        <p:txBody>
          <a:bodyPr/>
          <a:lstStyle>
            <a:lvl1pPr marL="174625" indent="-174625" defTabSz="228600">
              <a:lnSpc>
                <a:spcPct val="100000"/>
              </a:lnSpc>
              <a:spcBef>
                <a:spcPts val="400"/>
              </a:spcBef>
              <a:spcAft>
                <a:spcPts val="400"/>
              </a:spcAft>
              <a:buClr>
                <a:schemeClr val="accent1"/>
              </a:buClr>
              <a:buSzPct val="80000"/>
              <a:buFont typeface="Arial" panose="020B0604020202020204" pitchFamily="34" charset="0"/>
              <a:buChar char="•"/>
              <a:defRPr sz="1600" b="1">
                <a:solidFill>
                  <a:schemeClr val="tx1"/>
                </a:solidFill>
                <a:latin typeface="+mn-lt"/>
              </a:defRPr>
            </a:lvl1pPr>
            <a:lvl2pPr marL="403225" indent="-228600" defTabSz="228600">
              <a:lnSpc>
                <a:spcPct val="100000"/>
              </a:lnSpc>
              <a:spcBef>
                <a:spcPts val="500"/>
              </a:spcBef>
              <a:spcAft>
                <a:spcPts val="400"/>
              </a:spcAft>
              <a:buClr>
                <a:srgbClr val="4D5358"/>
              </a:buClr>
              <a:buSzPct val="100000"/>
              <a:buFont typeface="Century Gothic" panose="020B0502020202020204" pitchFamily="34" charset="0"/>
              <a:buChar char="—"/>
              <a:defRPr sz="1200">
                <a:solidFill>
                  <a:schemeClr val="tx1"/>
                </a:solidFill>
                <a:latin typeface="+mj-lt"/>
              </a:defRPr>
            </a:lvl2pPr>
            <a:lvl3pPr marL="631825" indent="-228600" defTabSz="228600">
              <a:lnSpc>
                <a:spcPct val="100000"/>
              </a:lnSpc>
              <a:spcBef>
                <a:spcPts val="400"/>
              </a:spcBef>
              <a:spcAft>
                <a:spcPts val="400"/>
              </a:spcAft>
              <a:buClr>
                <a:srgbClr val="4D5358"/>
              </a:buClr>
              <a:buSzPct val="100000"/>
              <a:buFont typeface="Century Gothic" panose="020B0502020202020204" pitchFamily="34" charset="0"/>
              <a:buChar char="—"/>
              <a:defRPr sz="1200">
                <a:solidFill>
                  <a:schemeClr val="tx1"/>
                </a:solidFill>
                <a:latin typeface="+mj-lt"/>
              </a:defRPr>
            </a:lvl3pPr>
            <a:lvl4pPr defTabSz="228600">
              <a:spcBef>
                <a:spcPts val="300"/>
              </a:spcBef>
              <a:buClr>
                <a:schemeClr val="accent1"/>
              </a:buClr>
              <a:buSzPct val="80000"/>
              <a:defRPr sz="1400">
                <a:solidFill>
                  <a:schemeClr val="tx1">
                    <a:lumMod val="75000"/>
                    <a:lumOff val="25000"/>
                  </a:schemeClr>
                </a:solidFill>
                <a:latin typeface="+mj-lt"/>
              </a:defRPr>
            </a:lvl4pPr>
            <a:lvl5pPr defTabSz="228600">
              <a:spcBef>
                <a:spcPts val="300"/>
              </a:spcBef>
              <a:buClr>
                <a:schemeClr val="accent1"/>
              </a:buClr>
              <a:buSzPct val="80000"/>
              <a:defRPr sz="1400">
                <a:solidFill>
                  <a:schemeClr val="tx1">
                    <a:lumMod val="75000"/>
                    <a:lumOff val="25000"/>
                  </a:schemeClr>
                </a:solidFill>
                <a:latin typeface="+mj-lt"/>
              </a:defRPr>
            </a:lvl5pPr>
          </a:lstStyle>
          <a:p>
            <a:pPr lvl="0"/>
            <a:r>
              <a:rPr lang="en-US" dirty="0"/>
              <a:t>Click to edit Master text styles (16pt) </a:t>
            </a:r>
          </a:p>
          <a:p>
            <a:pPr lvl="1"/>
            <a:r>
              <a:rPr lang="en-US" dirty="0"/>
              <a:t>Second level (12 </a:t>
            </a:r>
            <a:r>
              <a:rPr lang="en-US" dirty="0" err="1"/>
              <a:t>pt</a:t>
            </a:r>
            <a:r>
              <a:rPr lang="en-US" dirty="0"/>
              <a:t>)</a:t>
            </a:r>
          </a:p>
          <a:p>
            <a:pPr lvl="2"/>
            <a:r>
              <a:rPr lang="en-US" dirty="0"/>
              <a:t>Third level (12 </a:t>
            </a:r>
            <a:r>
              <a:rPr lang="en-US" dirty="0" err="1"/>
              <a:t>pt</a:t>
            </a:r>
            <a:r>
              <a:rPr lang="en-US" dirty="0"/>
              <a:t>)</a:t>
            </a:r>
          </a:p>
        </p:txBody>
      </p:sp>
      <p:sp>
        <p:nvSpPr>
          <p:cNvPr id="6" name="Slide Number Placeholder 5">
            <a:extLst>
              <a:ext uri="{FF2B5EF4-FFF2-40B4-BE49-F238E27FC236}">
                <a16:creationId xmlns:a16="http://schemas.microsoft.com/office/drawing/2014/main" id="{7054D57C-7D3B-CF4E-80E6-FF78A25C2E93}"/>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3489755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Multi-Line Title + Tabl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05203-544A-2846-BE1B-C8CCACBFB672}"/>
              </a:ext>
            </a:extLst>
          </p:cNvPr>
          <p:cNvSpPr>
            <a:spLocks noGrp="1"/>
          </p:cNvSpPr>
          <p:nvPr>
            <p:ph type="title"/>
          </p:nvPr>
        </p:nvSpPr>
        <p:spPr>
          <a:xfrm>
            <a:off x="211760" y="388949"/>
            <a:ext cx="11675492" cy="447040"/>
          </a:xfrm>
          <a:prstGeom prst="rect">
            <a:avLst/>
          </a:prstGeom>
        </p:spPr>
        <p:txBody>
          <a:bodyPr/>
          <a:lstStyle>
            <a:lvl1pPr>
              <a:lnSpc>
                <a:spcPct val="100000"/>
              </a:lnSpc>
              <a:defRPr sz="2400" b="1" i="0">
                <a:solidFill>
                  <a:schemeClr val="tx1"/>
                </a:solidFill>
                <a:latin typeface="+mn-lt"/>
              </a:defRPr>
            </a:lvl1pPr>
          </a:lstStyle>
          <a:p>
            <a:r>
              <a:rPr lang="en-US"/>
              <a:t>Click to edit Master title style</a:t>
            </a:r>
            <a:endParaRPr lang="en-US" dirty="0"/>
          </a:p>
        </p:txBody>
      </p:sp>
      <p:sp>
        <p:nvSpPr>
          <p:cNvPr id="12" name="Content Placeholder 19">
            <a:extLst>
              <a:ext uri="{FF2B5EF4-FFF2-40B4-BE49-F238E27FC236}">
                <a16:creationId xmlns:a16="http://schemas.microsoft.com/office/drawing/2014/main" id="{725885E8-E767-1C4B-9AF0-310D2173B44C}"/>
              </a:ext>
            </a:extLst>
          </p:cNvPr>
          <p:cNvSpPr>
            <a:spLocks noGrp="1"/>
          </p:cNvSpPr>
          <p:nvPr>
            <p:ph sz="quarter" idx="12"/>
          </p:nvPr>
        </p:nvSpPr>
        <p:spPr>
          <a:xfrm>
            <a:off x="210827" y="2008371"/>
            <a:ext cx="4374821" cy="4201929"/>
          </a:xfrm>
          <a:prstGeom prst="rect">
            <a:avLst/>
          </a:prstGeom>
        </p:spPr>
        <p:txBody>
          <a:bodyPr/>
          <a:lstStyle>
            <a:lvl1pPr marL="174625" indent="-174625" defTabSz="228600">
              <a:lnSpc>
                <a:spcPct val="100000"/>
              </a:lnSpc>
              <a:spcBef>
                <a:spcPts val="400"/>
              </a:spcBef>
              <a:spcAft>
                <a:spcPts val="400"/>
              </a:spcAft>
              <a:buClr>
                <a:schemeClr val="accent1"/>
              </a:buClr>
              <a:buSzPct val="80000"/>
              <a:buFont typeface="Arial" panose="020B0604020202020204" pitchFamily="34" charset="0"/>
              <a:buChar char="•"/>
              <a:defRPr sz="1600" b="1">
                <a:solidFill>
                  <a:schemeClr val="tx1"/>
                </a:solidFill>
                <a:latin typeface="+mn-lt"/>
              </a:defRPr>
            </a:lvl1pPr>
            <a:lvl2pPr marL="403225" indent="-228600" defTabSz="228600">
              <a:lnSpc>
                <a:spcPct val="100000"/>
              </a:lnSpc>
              <a:spcBef>
                <a:spcPts val="500"/>
              </a:spcBef>
              <a:spcAft>
                <a:spcPts val="400"/>
              </a:spcAft>
              <a:buClr>
                <a:srgbClr val="4D5358"/>
              </a:buClr>
              <a:buSzPct val="100000"/>
              <a:buFont typeface="Century Gothic" panose="020B0502020202020204" pitchFamily="34" charset="0"/>
              <a:buChar char="—"/>
              <a:defRPr sz="1200" b="0">
                <a:solidFill>
                  <a:schemeClr val="tx1"/>
                </a:solidFill>
                <a:latin typeface="+mj-lt"/>
              </a:defRPr>
            </a:lvl2pPr>
            <a:lvl3pPr marL="631825" indent="-228600" defTabSz="228600">
              <a:lnSpc>
                <a:spcPct val="100000"/>
              </a:lnSpc>
              <a:spcBef>
                <a:spcPts val="400"/>
              </a:spcBef>
              <a:spcAft>
                <a:spcPts val="400"/>
              </a:spcAft>
              <a:buClr>
                <a:srgbClr val="4D5358"/>
              </a:buClr>
              <a:buSzPct val="100000"/>
              <a:buFont typeface="Century Gothic" panose="020B0502020202020204" pitchFamily="34" charset="0"/>
              <a:buChar char="—"/>
              <a:defRPr sz="1200">
                <a:solidFill>
                  <a:schemeClr val="tx1"/>
                </a:solidFill>
                <a:latin typeface="+mj-lt"/>
              </a:defRPr>
            </a:lvl3pPr>
            <a:lvl4pPr defTabSz="228600">
              <a:spcBef>
                <a:spcPts val="300"/>
              </a:spcBef>
              <a:buClr>
                <a:schemeClr val="accent1"/>
              </a:buClr>
              <a:buSzPct val="80000"/>
              <a:defRPr sz="1400">
                <a:solidFill>
                  <a:schemeClr val="tx1">
                    <a:lumMod val="75000"/>
                    <a:lumOff val="25000"/>
                  </a:schemeClr>
                </a:solidFill>
                <a:latin typeface="+mj-lt"/>
              </a:defRPr>
            </a:lvl4pPr>
            <a:lvl5pPr defTabSz="228600">
              <a:spcBef>
                <a:spcPts val="300"/>
              </a:spcBef>
              <a:buClr>
                <a:schemeClr val="accent1"/>
              </a:buClr>
              <a:buSzPct val="80000"/>
              <a:defRPr sz="1400">
                <a:solidFill>
                  <a:schemeClr val="tx1">
                    <a:lumMod val="75000"/>
                    <a:lumOff val="25000"/>
                  </a:schemeClr>
                </a:solidFill>
                <a:latin typeface="+mj-lt"/>
              </a:defRPr>
            </a:lvl5pPr>
          </a:lstStyle>
          <a:p>
            <a:pPr lvl="0"/>
            <a:r>
              <a:rPr lang="en-US"/>
              <a:t>Click to edit Master text styles</a:t>
            </a:r>
          </a:p>
          <a:p>
            <a:pPr lvl="1"/>
            <a:r>
              <a:rPr lang="en-US"/>
              <a:t>Second level</a:t>
            </a:r>
          </a:p>
          <a:p>
            <a:pPr lvl="2"/>
            <a:r>
              <a:rPr lang="en-US"/>
              <a:t>Third level</a:t>
            </a:r>
          </a:p>
        </p:txBody>
      </p:sp>
      <p:sp>
        <p:nvSpPr>
          <p:cNvPr id="6" name="Slide Number Placeholder 5">
            <a:extLst>
              <a:ext uri="{FF2B5EF4-FFF2-40B4-BE49-F238E27FC236}">
                <a16:creationId xmlns:a16="http://schemas.microsoft.com/office/drawing/2014/main" id="{CE2E89FE-1FF1-3A4D-83B7-9B6B6827B54F}"/>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1910148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ingle Line Title + Subtitle + Content/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05203-544A-2846-BE1B-C8CCACBFB672}"/>
              </a:ext>
            </a:extLst>
          </p:cNvPr>
          <p:cNvSpPr>
            <a:spLocks noGrp="1"/>
          </p:cNvSpPr>
          <p:nvPr>
            <p:ph type="title"/>
          </p:nvPr>
        </p:nvSpPr>
        <p:spPr>
          <a:xfrm>
            <a:off x="211760" y="388949"/>
            <a:ext cx="11675492" cy="447040"/>
          </a:xfrm>
          <a:prstGeom prst="rect">
            <a:avLst/>
          </a:prstGeom>
        </p:spPr>
        <p:txBody>
          <a:bodyPr/>
          <a:lstStyle>
            <a:lvl1pPr>
              <a:lnSpc>
                <a:spcPct val="100000"/>
              </a:lnSpc>
              <a:defRPr sz="2400" b="1" i="0">
                <a:solidFill>
                  <a:schemeClr val="tx1"/>
                </a:solidFill>
                <a:latin typeface="+mn-lt"/>
              </a:defRPr>
            </a:lvl1pPr>
          </a:lstStyle>
          <a:p>
            <a:r>
              <a:rPr lang="en-US"/>
              <a:t>Click to edit Master title style</a:t>
            </a:r>
            <a:endParaRPr lang="en-US" dirty="0"/>
          </a:p>
        </p:txBody>
      </p:sp>
      <p:sp>
        <p:nvSpPr>
          <p:cNvPr id="15" name="Text Placeholder 14">
            <a:extLst>
              <a:ext uri="{FF2B5EF4-FFF2-40B4-BE49-F238E27FC236}">
                <a16:creationId xmlns:a16="http://schemas.microsoft.com/office/drawing/2014/main" id="{19B4D84D-CBF7-4545-BB2C-CB61004BC403}"/>
              </a:ext>
            </a:extLst>
          </p:cNvPr>
          <p:cNvSpPr>
            <a:spLocks noGrp="1"/>
          </p:cNvSpPr>
          <p:nvPr>
            <p:ph type="body" sz="quarter" idx="13"/>
          </p:nvPr>
        </p:nvSpPr>
        <p:spPr>
          <a:xfrm>
            <a:off x="211760" y="742950"/>
            <a:ext cx="11675440" cy="396875"/>
          </a:xfrm>
          <a:prstGeom prst="rect">
            <a:avLst/>
          </a:prstGeom>
        </p:spPr>
        <p:txBody>
          <a:bodyPr/>
          <a:lstStyle>
            <a:lvl1pPr marL="0" indent="0">
              <a:lnSpc>
                <a:spcPct val="100000"/>
              </a:lnSpc>
              <a:buNone/>
              <a:defRPr sz="1800" b="0" i="1">
                <a:solidFill>
                  <a:srgbClr val="4D5358"/>
                </a:solidFill>
                <a:latin typeface="+mj-lt"/>
              </a:defRPr>
            </a:lvl1pPr>
            <a:lvl2pPr marL="457200" indent="0">
              <a:buNone/>
              <a:defRPr sz="2000">
                <a:solidFill>
                  <a:schemeClr val="accent1"/>
                </a:solidFill>
                <a:latin typeface="+mj-lt"/>
              </a:defRPr>
            </a:lvl2pPr>
            <a:lvl3pPr marL="914400" indent="0">
              <a:buNone/>
              <a:defRPr sz="1800">
                <a:solidFill>
                  <a:schemeClr val="accent1"/>
                </a:solidFill>
                <a:latin typeface="+mj-lt"/>
              </a:defRPr>
            </a:lvl3pPr>
            <a:lvl4pPr marL="1371600" indent="0">
              <a:buNone/>
              <a:defRPr sz="1600">
                <a:solidFill>
                  <a:schemeClr val="accent1"/>
                </a:solidFill>
                <a:latin typeface="+mj-lt"/>
              </a:defRPr>
            </a:lvl4pPr>
            <a:lvl5pPr marL="1828800" indent="0">
              <a:buNone/>
              <a:defRPr sz="1600">
                <a:solidFill>
                  <a:schemeClr val="accent1"/>
                </a:solidFill>
                <a:latin typeface="+mj-lt"/>
              </a:defRPr>
            </a:lvl5pPr>
          </a:lstStyle>
          <a:p>
            <a:pPr lvl="0"/>
            <a:r>
              <a:rPr lang="en-US"/>
              <a:t>Click to edit Master text styles</a:t>
            </a:r>
          </a:p>
        </p:txBody>
      </p:sp>
      <p:sp>
        <p:nvSpPr>
          <p:cNvPr id="12" name="Content Placeholder 19">
            <a:extLst>
              <a:ext uri="{FF2B5EF4-FFF2-40B4-BE49-F238E27FC236}">
                <a16:creationId xmlns:a16="http://schemas.microsoft.com/office/drawing/2014/main" id="{725885E8-E767-1C4B-9AF0-310D2173B44C}"/>
              </a:ext>
            </a:extLst>
          </p:cNvPr>
          <p:cNvSpPr>
            <a:spLocks noGrp="1"/>
          </p:cNvSpPr>
          <p:nvPr>
            <p:ph sz="quarter" idx="12"/>
          </p:nvPr>
        </p:nvSpPr>
        <p:spPr>
          <a:xfrm>
            <a:off x="210827" y="2008371"/>
            <a:ext cx="11676373" cy="4201929"/>
          </a:xfrm>
          <a:prstGeom prst="rect">
            <a:avLst/>
          </a:prstGeom>
        </p:spPr>
        <p:txBody>
          <a:bodyPr/>
          <a:lstStyle>
            <a:lvl1pPr marL="174625" indent="-174625" defTabSz="228600">
              <a:lnSpc>
                <a:spcPct val="100000"/>
              </a:lnSpc>
              <a:spcBef>
                <a:spcPts val="400"/>
              </a:spcBef>
              <a:spcAft>
                <a:spcPts val="400"/>
              </a:spcAft>
              <a:buClr>
                <a:schemeClr val="accent1"/>
              </a:buClr>
              <a:buSzPct val="80000"/>
              <a:buFont typeface="Arial" panose="020B0604020202020204" pitchFamily="34" charset="0"/>
              <a:buChar char="•"/>
              <a:defRPr sz="1600" b="1">
                <a:solidFill>
                  <a:schemeClr val="tx1"/>
                </a:solidFill>
                <a:latin typeface="+mn-lt"/>
              </a:defRPr>
            </a:lvl1pPr>
            <a:lvl2pPr marL="403225" indent="-228600" defTabSz="228600">
              <a:lnSpc>
                <a:spcPct val="100000"/>
              </a:lnSpc>
              <a:spcBef>
                <a:spcPts val="500"/>
              </a:spcBef>
              <a:spcAft>
                <a:spcPts val="400"/>
              </a:spcAft>
              <a:buClr>
                <a:srgbClr val="4D5358"/>
              </a:buClr>
              <a:buSzPct val="100000"/>
              <a:buFont typeface="Century Gothic" panose="020B0502020202020204" pitchFamily="34" charset="0"/>
              <a:buChar char="—"/>
              <a:defRPr sz="1200">
                <a:solidFill>
                  <a:schemeClr val="tx1"/>
                </a:solidFill>
                <a:latin typeface="+mj-lt"/>
              </a:defRPr>
            </a:lvl2pPr>
            <a:lvl3pPr marL="631825" indent="-228600" defTabSz="228600">
              <a:lnSpc>
                <a:spcPct val="100000"/>
              </a:lnSpc>
              <a:spcBef>
                <a:spcPts val="400"/>
              </a:spcBef>
              <a:spcAft>
                <a:spcPts val="400"/>
              </a:spcAft>
              <a:buClr>
                <a:srgbClr val="4D5358"/>
              </a:buClr>
              <a:buSzPct val="100000"/>
              <a:buFont typeface="Century Gothic" panose="020B0502020202020204" pitchFamily="34" charset="0"/>
              <a:buChar char="—"/>
              <a:defRPr sz="1200">
                <a:solidFill>
                  <a:schemeClr val="tx1"/>
                </a:solidFill>
                <a:latin typeface="+mj-lt"/>
              </a:defRPr>
            </a:lvl3pPr>
            <a:lvl4pPr defTabSz="228600">
              <a:spcBef>
                <a:spcPts val="300"/>
              </a:spcBef>
              <a:buClr>
                <a:schemeClr val="accent1"/>
              </a:buClr>
              <a:buSzPct val="80000"/>
              <a:defRPr sz="1400">
                <a:solidFill>
                  <a:schemeClr val="tx1">
                    <a:lumMod val="75000"/>
                    <a:lumOff val="25000"/>
                  </a:schemeClr>
                </a:solidFill>
                <a:latin typeface="+mj-lt"/>
              </a:defRPr>
            </a:lvl4pPr>
            <a:lvl5pPr defTabSz="228600">
              <a:spcBef>
                <a:spcPts val="300"/>
              </a:spcBef>
              <a:buClr>
                <a:schemeClr val="accent1"/>
              </a:buClr>
              <a:buSzPct val="80000"/>
              <a:defRPr sz="1400">
                <a:solidFill>
                  <a:schemeClr val="tx1">
                    <a:lumMod val="75000"/>
                    <a:lumOff val="25000"/>
                  </a:schemeClr>
                </a:solidFill>
                <a:latin typeface="+mj-lt"/>
              </a:defRPr>
            </a:lvl5pPr>
          </a:lstStyle>
          <a:p>
            <a:pPr lvl="0"/>
            <a:r>
              <a:rPr lang="en-US"/>
              <a:t>Click to edit Master text styles</a:t>
            </a:r>
          </a:p>
          <a:p>
            <a:pPr lvl="1"/>
            <a:r>
              <a:rPr lang="en-US"/>
              <a:t>Second level</a:t>
            </a:r>
          </a:p>
          <a:p>
            <a:pPr lvl="2"/>
            <a:r>
              <a:rPr lang="en-US"/>
              <a:t>Third level</a:t>
            </a:r>
          </a:p>
        </p:txBody>
      </p:sp>
      <p:sp>
        <p:nvSpPr>
          <p:cNvPr id="7" name="Slide Number Placeholder 5">
            <a:extLst>
              <a:ext uri="{FF2B5EF4-FFF2-40B4-BE49-F238E27FC236}">
                <a16:creationId xmlns:a16="http://schemas.microsoft.com/office/drawing/2014/main" id="{15D0A93F-B1ED-9142-A973-2DEED6878880}"/>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1379932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ingle Line Title + Subtitle + Doubl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05203-544A-2846-BE1B-C8CCACBFB672}"/>
              </a:ext>
            </a:extLst>
          </p:cNvPr>
          <p:cNvSpPr>
            <a:spLocks noGrp="1"/>
          </p:cNvSpPr>
          <p:nvPr>
            <p:ph type="title"/>
          </p:nvPr>
        </p:nvSpPr>
        <p:spPr>
          <a:xfrm>
            <a:off x="211760" y="388949"/>
            <a:ext cx="11675492" cy="447040"/>
          </a:xfrm>
          <a:prstGeom prst="rect">
            <a:avLst/>
          </a:prstGeom>
        </p:spPr>
        <p:txBody>
          <a:bodyPr/>
          <a:lstStyle>
            <a:lvl1pPr>
              <a:lnSpc>
                <a:spcPct val="100000"/>
              </a:lnSpc>
              <a:defRPr sz="2400" b="1" i="0">
                <a:solidFill>
                  <a:schemeClr val="tx1"/>
                </a:solidFill>
                <a:latin typeface="+mn-lt"/>
              </a:defRPr>
            </a:lvl1pPr>
          </a:lstStyle>
          <a:p>
            <a:r>
              <a:rPr lang="en-US"/>
              <a:t>Click to edit Master title style</a:t>
            </a:r>
            <a:endParaRPr lang="en-US" dirty="0"/>
          </a:p>
        </p:txBody>
      </p:sp>
      <p:sp>
        <p:nvSpPr>
          <p:cNvPr id="15" name="Text Placeholder 14">
            <a:extLst>
              <a:ext uri="{FF2B5EF4-FFF2-40B4-BE49-F238E27FC236}">
                <a16:creationId xmlns:a16="http://schemas.microsoft.com/office/drawing/2014/main" id="{19B4D84D-CBF7-4545-BB2C-CB61004BC403}"/>
              </a:ext>
            </a:extLst>
          </p:cNvPr>
          <p:cNvSpPr>
            <a:spLocks noGrp="1"/>
          </p:cNvSpPr>
          <p:nvPr>
            <p:ph type="body" sz="quarter" idx="13"/>
          </p:nvPr>
        </p:nvSpPr>
        <p:spPr>
          <a:xfrm>
            <a:off x="211760" y="742950"/>
            <a:ext cx="11675440" cy="396875"/>
          </a:xfrm>
          <a:prstGeom prst="rect">
            <a:avLst/>
          </a:prstGeom>
        </p:spPr>
        <p:txBody>
          <a:bodyPr/>
          <a:lstStyle>
            <a:lvl1pPr marL="0" indent="0">
              <a:lnSpc>
                <a:spcPct val="100000"/>
              </a:lnSpc>
              <a:buNone/>
              <a:defRPr sz="1800" b="0" i="1">
                <a:solidFill>
                  <a:srgbClr val="4D5358"/>
                </a:solidFill>
                <a:latin typeface="+mj-lt"/>
              </a:defRPr>
            </a:lvl1pPr>
            <a:lvl2pPr marL="457200" indent="0">
              <a:buNone/>
              <a:defRPr sz="2000">
                <a:solidFill>
                  <a:schemeClr val="accent1"/>
                </a:solidFill>
                <a:latin typeface="+mj-lt"/>
              </a:defRPr>
            </a:lvl2pPr>
            <a:lvl3pPr marL="914400" indent="0">
              <a:buNone/>
              <a:defRPr sz="1800">
                <a:solidFill>
                  <a:schemeClr val="accent1"/>
                </a:solidFill>
                <a:latin typeface="+mj-lt"/>
              </a:defRPr>
            </a:lvl3pPr>
            <a:lvl4pPr marL="1371600" indent="0">
              <a:buNone/>
              <a:defRPr sz="1600">
                <a:solidFill>
                  <a:schemeClr val="accent1"/>
                </a:solidFill>
                <a:latin typeface="+mj-lt"/>
              </a:defRPr>
            </a:lvl4pPr>
            <a:lvl5pPr marL="1828800" indent="0">
              <a:buNone/>
              <a:defRPr sz="1600">
                <a:solidFill>
                  <a:schemeClr val="accent1"/>
                </a:solidFill>
                <a:latin typeface="+mj-lt"/>
              </a:defRPr>
            </a:lvl5pPr>
          </a:lstStyle>
          <a:p>
            <a:pPr lvl="0"/>
            <a:r>
              <a:rPr lang="en-US"/>
              <a:t>Click to edit Master text styles</a:t>
            </a:r>
          </a:p>
        </p:txBody>
      </p:sp>
      <p:sp>
        <p:nvSpPr>
          <p:cNvPr id="12" name="Content Placeholder 19">
            <a:extLst>
              <a:ext uri="{FF2B5EF4-FFF2-40B4-BE49-F238E27FC236}">
                <a16:creationId xmlns:a16="http://schemas.microsoft.com/office/drawing/2014/main" id="{725885E8-E767-1C4B-9AF0-310D2173B44C}"/>
              </a:ext>
            </a:extLst>
          </p:cNvPr>
          <p:cNvSpPr>
            <a:spLocks noGrp="1"/>
          </p:cNvSpPr>
          <p:nvPr>
            <p:ph sz="quarter" idx="12"/>
          </p:nvPr>
        </p:nvSpPr>
        <p:spPr>
          <a:xfrm>
            <a:off x="210827" y="2008371"/>
            <a:ext cx="5582377" cy="4201929"/>
          </a:xfrm>
          <a:prstGeom prst="rect">
            <a:avLst/>
          </a:prstGeom>
        </p:spPr>
        <p:txBody>
          <a:bodyPr/>
          <a:lstStyle>
            <a:lvl1pPr marL="174625" indent="-174625" defTabSz="228600">
              <a:lnSpc>
                <a:spcPct val="100000"/>
              </a:lnSpc>
              <a:spcBef>
                <a:spcPts val="400"/>
              </a:spcBef>
              <a:spcAft>
                <a:spcPts val="400"/>
              </a:spcAft>
              <a:buClr>
                <a:schemeClr val="accent1"/>
              </a:buClr>
              <a:buSzPct val="80000"/>
              <a:buFont typeface="Arial" panose="020B0604020202020204" pitchFamily="34" charset="0"/>
              <a:buChar char="•"/>
              <a:defRPr sz="1600" b="1">
                <a:solidFill>
                  <a:schemeClr val="tx1"/>
                </a:solidFill>
                <a:latin typeface="+mn-lt"/>
              </a:defRPr>
            </a:lvl1pPr>
            <a:lvl2pPr marL="403225" indent="-228600" defTabSz="228600">
              <a:lnSpc>
                <a:spcPct val="100000"/>
              </a:lnSpc>
              <a:spcBef>
                <a:spcPts val="500"/>
              </a:spcBef>
              <a:spcAft>
                <a:spcPts val="400"/>
              </a:spcAft>
              <a:buClr>
                <a:srgbClr val="4D5358"/>
              </a:buClr>
              <a:buSzPct val="100000"/>
              <a:buFont typeface="Century Gothic" panose="020B0502020202020204" pitchFamily="34" charset="0"/>
              <a:buChar char="—"/>
              <a:defRPr sz="1200">
                <a:solidFill>
                  <a:schemeClr val="tx1"/>
                </a:solidFill>
                <a:latin typeface="+mj-lt"/>
              </a:defRPr>
            </a:lvl2pPr>
            <a:lvl3pPr marL="631825" indent="-228600" defTabSz="228600">
              <a:lnSpc>
                <a:spcPct val="100000"/>
              </a:lnSpc>
              <a:spcBef>
                <a:spcPts val="400"/>
              </a:spcBef>
              <a:spcAft>
                <a:spcPts val="400"/>
              </a:spcAft>
              <a:buClr>
                <a:srgbClr val="4D5358"/>
              </a:buClr>
              <a:buSzPct val="100000"/>
              <a:buFont typeface="Century Gothic" panose="020B0502020202020204" pitchFamily="34" charset="0"/>
              <a:buChar char="—"/>
              <a:defRPr sz="1200">
                <a:solidFill>
                  <a:schemeClr val="tx1"/>
                </a:solidFill>
                <a:latin typeface="+mj-lt"/>
              </a:defRPr>
            </a:lvl3pPr>
            <a:lvl4pPr defTabSz="228600">
              <a:spcBef>
                <a:spcPts val="300"/>
              </a:spcBef>
              <a:buClr>
                <a:schemeClr val="accent1"/>
              </a:buClr>
              <a:buSzPct val="80000"/>
              <a:defRPr sz="1400">
                <a:solidFill>
                  <a:schemeClr val="tx1">
                    <a:lumMod val="75000"/>
                    <a:lumOff val="25000"/>
                  </a:schemeClr>
                </a:solidFill>
                <a:latin typeface="+mj-lt"/>
              </a:defRPr>
            </a:lvl4pPr>
            <a:lvl5pPr defTabSz="228600">
              <a:spcBef>
                <a:spcPts val="300"/>
              </a:spcBef>
              <a:buClr>
                <a:schemeClr val="accent1"/>
              </a:buClr>
              <a:buSzPct val="80000"/>
              <a:defRPr sz="1400">
                <a:solidFill>
                  <a:schemeClr val="tx1">
                    <a:lumMod val="75000"/>
                    <a:lumOff val="25000"/>
                  </a:schemeClr>
                </a:solidFill>
                <a:latin typeface="+mj-lt"/>
              </a:defRPr>
            </a:lvl5pPr>
          </a:lstStyle>
          <a:p>
            <a:pPr lvl="0"/>
            <a:r>
              <a:rPr lang="en-US"/>
              <a:t>Click to edit Master text styles</a:t>
            </a:r>
          </a:p>
          <a:p>
            <a:pPr lvl="1"/>
            <a:r>
              <a:rPr lang="en-US"/>
              <a:t>Second level</a:t>
            </a:r>
          </a:p>
          <a:p>
            <a:pPr lvl="2"/>
            <a:r>
              <a:rPr lang="en-US"/>
              <a:t>Third level</a:t>
            </a:r>
          </a:p>
        </p:txBody>
      </p:sp>
      <p:sp>
        <p:nvSpPr>
          <p:cNvPr id="9" name="Content Placeholder 19">
            <a:extLst>
              <a:ext uri="{FF2B5EF4-FFF2-40B4-BE49-F238E27FC236}">
                <a16:creationId xmlns:a16="http://schemas.microsoft.com/office/drawing/2014/main" id="{BAA2C540-3035-4CCC-893D-7FAA67830802}"/>
              </a:ext>
            </a:extLst>
          </p:cNvPr>
          <p:cNvSpPr>
            <a:spLocks noGrp="1"/>
          </p:cNvSpPr>
          <p:nvPr>
            <p:ph sz="quarter" idx="14"/>
          </p:nvPr>
        </p:nvSpPr>
        <p:spPr>
          <a:xfrm>
            <a:off x="6118332" y="2008371"/>
            <a:ext cx="5582377" cy="4201929"/>
          </a:xfrm>
          <a:prstGeom prst="rect">
            <a:avLst/>
          </a:prstGeom>
        </p:spPr>
        <p:txBody>
          <a:bodyPr/>
          <a:lstStyle>
            <a:lvl1pPr marL="174625" indent="-174625" defTabSz="228600">
              <a:lnSpc>
                <a:spcPct val="100000"/>
              </a:lnSpc>
              <a:spcBef>
                <a:spcPts val="400"/>
              </a:spcBef>
              <a:spcAft>
                <a:spcPts val="400"/>
              </a:spcAft>
              <a:buClr>
                <a:schemeClr val="accent1"/>
              </a:buClr>
              <a:buSzPct val="80000"/>
              <a:buFont typeface="Arial" panose="020B0604020202020204" pitchFamily="34" charset="0"/>
              <a:buChar char="•"/>
              <a:tabLst/>
              <a:defRPr sz="1600" b="1">
                <a:solidFill>
                  <a:schemeClr val="tx1"/>
                </a:solidFill>
                <a:latin typeface="+mn-lt"/>
              </a:defRPr>
            </a:lvl1pPr>
            <a:lvl2pPr marL="403225" indent="-228600" defTabSz="228600">
              <a:lnSpc>
                <a:spcPct val="100000"/>
              </a:lnSpc>
              <a:spcBef>
                <a:spcPts val="500"/>
              </a:spcBef>
              <a:spcAft>
                <a:spcPts val="400"/>
              </a:spcAft>
              <a:buClr>
                <a:schemeClr val="tx1"/>
              </a:buClr>
              <a:buSzPct val="100000"/>
              <a:buFont typeface="Century Gothic" panose="020B0502020202020204" pitchFamily="34" charset="0"/>
              <a:buChar char="—"/>
              <a:defRPr sz="1200">
                <a:solidFill>
                  <a:schemeClr val="tx1"/>
                </a:solidFill>
                <a:latin typeface="+mj-lt"/>
              </a:defRPr>
            </a:lvl2pPr>
            <a:lvl3pPr marL="631825" indent="-228600" defTabSz="228600">
              <a:lnSpc>
                <a:spcPct val="100000"/>
              </a:lnSpc>
              <a:spcBef>
                <a:spcPts val="400"/>
              </a:spcBef>
              <a:spcAft>
                <a:spcPts val="400"/>
              </a:spcAft>
              <a:buClr>
                <a:schemeClr val="tx1"/>
              </a:buClr>
              <a:buSzPct val="100000"/>
              <a:buFont typeface="Century Gothic" panose="020B0502020202020204" pitchFamily="34" charset="0"/>
              <a:buChar char="—"/>
              <a:defRPr sz="1200">
                <a:solidFill>
                  <a:schemeClr val="tx1"/>
                </a:solidFill>
                <a:latin typeface="+mj-lt"/>
              </a:defRPr>
            </a:lvl3pPr>
            <a:lvl4pPr defTabSz="228600">
              <a:spcBef>
                <a:spcPts val="300"/>
              </a:spcBef>
              <a:buClr>
                <a:schemeClr val="accent1"/>
              </a:buClr>
              <a:buSzPct val="80000"/>
              <a:defRPr sz="1400">
                <a:solidFill>
                  <a:schemeClr val="tx1">
                    <a:lumMod val="75000"/>
                    <a:lumOff val="25000"/>
                  </a:schemeClr>
                </a:solidFill>
                <a:latin typeface="+mj-lt"/>
              </a:defRPr>
            </a:lvl4pPr>
            <a:lvl5pPr defTabSz="228600">
              <a:spcBef>
                <a:spcPts val="300"/>
              </a:spcBef>
              <a:buClr>
                <a:schemeClr val="accent1"/>
              </a:buClr>
              <a:buSzPct val="80000"/>
              <a:defRPr sz="1400">
                <a:solidFill>
                  <a:schemeClr val="tx1">
                    <a:lumMod val="75000"/>
                    <a:lumOff val="25000"/>
                  </a:schemeClr>
                </a:solidFill>
                <a:latin typeface="+mj-lt"/>
              </a:defRPr>
            </a:lvl5pPr>
          </a:lstStyle>
          <a:p>
            <a:pPr lvl="0"/>
            <a:r>
              <a:rPr lang="en-US"/>
              <a:t>Click to edit Master text styles</a:t>
            </a:r>
          </a:p>
          <a:p>
            <a:pPr lvl="1"/>
            <a:r>
              <a:rPr lang="en-US"/>
              <a:t>Second level</a:t>
            </a:r>
          </a:p>
          <a:p>
            <a:pPr lvl="2"/>
            <a:r>
              <a:rPr lang="en-US"/>
              <a:t>Third level</a:t>
            </a:r>
          </a:p>
        </p:txBody>
      </p:sp>
      <p:sp>
        <p:nvSpPr>
          <p:cNvPr id="8" name="Slide Number Placeholder 5">
            <a:extLst>
              <a:ext uri="{FF2B5EF4-FFF2-40B4-BE49-F238E27FC236}">
                <a16:creationId xmlns:a16="http://schemas.microsoft.com/office/drawing/2014/main" id="{B479FC8D-9400-EF4D-8FD8-397E9CFB1511}"/>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2810450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ulti-Line Title + Doubl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05203-544A-2846-BE1B-C8CCACBFB672}"/>
              </a:ext>
            </a:extLst>
          </p:cNvPr>
          <p:cNvSpPr>
            <a:spLocks noGrp="1"/>
          </p:cNvSpPr>
          <p:nvPr>
            <p:ph type="title"/>
          </p:nvPr>
        </p:nvSpPr>
        <p:spPr>
          <a:xfrm>
            <a:off x="211760" y="388949"/>
            <a:ext cx="11675492" cy="447040"/>
          </a:xfrm>
          <a:prstGeom prst="rect">
            <a:avLst/>
          </a:prstGeom>
        </p:spPr>
        <p:txBody>
          <a:bodyPr/>
          <a:lstStyle>
            <a:lvl1pPr>
              <a:lnSpc>
                <a:spcPct val="100000"/>
              </a:lnSpc>
              <a:defRPr sz="2400" b="1" i="0">
                <a:solidFill>
                  <a:schemeClr val="tx1"/>
                </a:solidFill>
                <a:latin typeface="+mn-lt"/>
              </a:defRPr>
            </a:lvl1pPr>
          </a:lstStyle>
          <a:p>
            <a:r>
              <a:rPr lang="en-US"/>
              <a:t>Click to edit Master title style</a:t>
            </a:r>
            <a:endParaRPr lang="en-US" dirty="0"/>
          </a:p>
        </p:txBody>
      </p:sp>
      <p:sp>
        <p:nvSpPr>
          <p:cNvPr id="12" name="Content Placeholder 19">
            <a:extLst>
              <a:ext uri="{FF2B5EF4-FFF2-40B4-BE49-F238E27FC236}">
                <a16:creationId xmlns:a16="http://schemas.microsoft.com/office/drawing/2014/main" id="{725885E8-E767-1C4B-9AF0-310D2173B44C}"/>
              </a:ext>
            </a:extLst>
          </p:cNvPr>
          <p:cNvSpPr>
            <a:spLocks noGrp="1"/>
          </p:cNvSpPr>
          <p:nvPr>
            <p:ph sz="quarter" idx="12"/>
          </p:nvPr>
        </p:nvSpPr>
        <p:spPr>
          <a:xfrm>
            <a:off x="210827" y="2008371"/>
            <a:ext cx="5582377" cy="4201929"/>
          </a:xfrm>
          <a:prstGeom prst="rect">
            <a:avLst/>
          </a:prstGeom>
        </p:spPr>
        <p:txBody>
          <a:bodyPr/>
          <a:lstStyle>
            <a:lvl1pPr marL="174625" indent="-174625" defTabSz="228600">
              <a:lnSpc>
                <a:spcPct val="100000"/>
              </a:lnSpc>
              <a:spcBef>
                <a:spcPts val="400"/>
              </a:spcBef>
              <a:spcAft>
                <a:spcPts val="400"/>
              </a:spcAft>
              <a:buClr>
                <a:schemeClr val="accent1"/>
              </a:buClr>
              <a:buSzPct val="80000"/>
              <a:buFont typeface="Arial" panose="020B0604020202020204" pitchFamily="34" charset="0"/>
              <a:buChar char="•"/>
              <a:defRPr sz="1600" b="1">
                <a:solidFill>
                  <a:schemeClr val="tx1"/>
                </a:solidFill>
                <a:latin typeface="+mn-lt"/>
              </a:defRPr>
            </a:lvl1pPr>
            <a:lvl2pPr marL="403225" indent="-228600" defTabSz="228600">
              <a:lnSpc>
                <a:spcPct val="100000"/>
              </a:lnSpc>
              <a:spcBef>
                <a:spcPts val="500"/>
              </a:spcBef>
              <a:spcAft>
                <a:spcPts val="400"/>
              </a:spcAft>
              <a:buClr>
                <a:srgbClr val="4D5358"/>
              </a:buClr>
              <a:buSzPct val="100000"/>
              <a:buFont typeface="Century Gothic" panose="020B0502020202020204" pitchFamily="34" charset="0"/>
              <a:buChar char="—"/>
              <a:defRPr sz="1200">
                <a:solidFill>
                  <a:schemeClr val="tx1"/>
                </a:solidFill>
                <a:latin typeface="+mj-lt"/>
              </a:defRPr>
            </a:lvl2pPr>
            <a:lvl3pPr marL="631825" indent="-228600" defTabSz="228600">
              <a:lnSpc>
                <a:spcPct val="100000"/>
              </a:lnSpc>
              <a:spcBef>
                <a:spcPts val="400"/>
              </a:spcBef>
              <a:spcAft>
                <a:spcPts val="400"/>
              </a:spcAft>
              <a:buClr>
                <a:srgbClr val="4D5358"/>
              </a:buClr>
              <a:buSzPct val="100000"/>
              <a:buFont typeface="Century Gothic" panose="020B0502020202020204" pitchFamily="34" charset="0"/>
              <a:buChar char="—"/>
              <a:defRPr sz="1200">
                <a:solidFill>
                  <a:schemeClr val="tx1"/>
                </a:solidFill>
                <a:latin typeface="+mj-lt"/>
              </a:defRPr>
            </a:lvl3pPr>
            <a:lvl4pPr defTabSz="228600">
              <a:spcBef>
                <a:spcPts val="300"/>
              </a:spcBef>
              <a:buClr>
                <a:schemeClr val="accent1"/>
              </a:buClr>
              <a:buSzPct val="80000"/>
              <a:defRPr sz="1400">
                <a:solidFill>
                  <a:schemeClr val="tx1">
                    <a:lumMod val="75000"/>
                    <a:lumOff val="25000"/>
                  </a:schemeClr>
                </a:solidFill>
                <a:latin typeface="+mj-lt"/>
              </a:defRPr>
            </a:lvl4pPr>
            <a:lvl5pPr defTabSz="228600">
              <a:spcBef>
                <a:spcPts val="300"/>
              </a:spcBef>
              <a:buClr>
                <a:schemeClr val="accent1"/>
              </a:buClr>
              <a:buSzPct val="80000"/>
              <a:defRPr sz="1400">
                <a:solidFill>
                  <a:schemeClr val="tx1">
                    <a:lumMod val="75000"/>
                    <a:lumOff val="25000"/>
                  </a:schemeClr>
                </a:solidFill>
                <a:latin typeface="+mj-lt"/>
              </a:defRPr>
            </a:lvl5pPr>
          </a:lstStyle>
          <a:p>
            <a:pPr lvl="0"/>
            <a:r>
              <a:rPr lang="en-US"/>
              <a:t>Click to edit Master text styles</a:t>
            </a:r>
          </a:p>
          <a:p>
            <a:pPr lvl="1"/>
            <a:r>
              <a:rPr lang="en-US"/>
              <a:t>Second level</a:t>
            </a:r>
          </a:p>
          <a:p>
            <a:pPr lvl="2"/>
            <a:r>
              <a:rPr lang="en-US"/>
              <a:t>Third level</a:t>
            </a:r>
          </a:p>
        </p:txBody>
      </p:sp>
      <p:sp>
        <p:nvSpPr>
          <p:cNvPr id="9" name="Content Placeholder 19">
            <a:extLst>
              <a:ext uri="{FF2B5EF4-FFF2-40B4-BE49-F238E27FC236}">
                <a16:creationId xmlns:a16="http://schemas.microsoft.com/office/drawing/2014/main" id="{BAA2C540-3035-4CCC-893D-7FAA67830802}"/>
              </a:ext>
            </a:extLst>
          </p:cNvPr>
          <p:cNvSpPr>
            <a:spLocks noGrp="1"/>
          </p:cNvSpPr>
          <p:nvPr>
            <p:ph sz="quarter" idx="14"/>
          </p:nvPr>
        </p:nvSpPr>
        <p:spPr>
          <a:xfrm>
            <a:off x="6118332" y="2008371"/>
            <a:ext cx="5582377" cy="4201929"/>
          </a:xfrm>
          <a:prstGeom prst="rect">
            <a:avLst/>
          </a:prstGeom>
        </p:spPr>
        <p:txBody>
          <a:bodyPr/>
          <a:lstStyle>
            <a:lvl1pPr marL="174625" indent="-174625" defTabSz="228600">
              <a:lnSpc>
                <a:spcPct val="100000"/>
              </a:lnSpc>
              <a:spcBef>
                <a:spcPts val="400"/>
              </a:spcBef>
              <a:spcAft>
                <a:spcPts val="400"/>
              </a:spcAft>
              <a:buClr>
                <a:schemeClr val="accent1"/>
              </a:buClr>
              <a:buSzPct val="80000"/>
              <a:buFont typeface="Arial" panose="020B0604020202020204" pitchFamily="34" charset="0"/>
              <a:buChar char="•"/>
              <a:tabLst/>
              <a:defRPr sz="1600" b="1">
                <a:solidFill>
                  <a:schemeClr val="tx1"/>
                </a:solidFill>
                <a:latin typeface="+mn-lt"/>
              </a:defRPr>
            </a:lvl1pPr>
            <a:lvl2pPr marL="403225" indent="-228600" defTabSz="228600">
              <a:lnSpc>
                <a:spcPct val="100000"/>
              </a:lnSpc>
              <a:spcBef>
                <a:spcPts val="500"/>
              </a:spcBef>
              <a:spcAft>
                <a:spcPts val="400"/>
              </a:spcAft>
              <a:buClr>
                <a:schemeClr val="tx1"/>
              </a:buClr>
              <a:buSzPct val="100000"/>
              <a:buFont typeface="Century Gothic" panose="020B0502020202020204" pitchFamily="34" charset="0"/>
              <a:buChar char="—"/>
              <a:defRPr sz="1200">
                <a:solidFill>
                  <a:schemeClr val="tx1"/>
                </a:solidFill>
                <a:latin typeface="+mj-lt"/>
              </a:defRPr>
            </a:lvl2pPr>
            <a:lvl3pPr marL="631825" indent="-228600" defTabSz="228600">
              <a:lnSpc>
                <a:spcPct val="100000"/>
              </a:lnSpc>
              <a:spcBef>
                <a:spcPts val="400"/>
              </a:spcBef>
              <a:spcAft>
                <a:spcPts val="400"/>
              </a:spcAft>
              <a:buClr>
                <a:schemeClr val="tx1"/>
              </a:buClr>
              <a:buSzPct val="100000"/>
              <a:buFont typeface="Century Gothic" panose="020B0502020202020204" pitchFamily="34" charset="0"/>
              <a:buChar char="—"/>
              <a:defRPr sz="1200">
                <a:solidFill>
                  <a:schemeClr val="tx1"/>
                </a:solidFill>
                <a:latin typeface="+mj-lt"/>
              </a:defRPr>
            </a:lvl3pPr>
            <a:lvl4pPr defTabSz="228600">
              <a:spcBef>
                <a:spcPts val="300"/>
              </a:spcBef>
              <a:buClr>
                <a:schemeClr val="accent1"/>
              </a:buClr>
              <a:buSzPct val="80000"/>
              <a:defRPr sz="1400">
                <a:solidFill>
                  <a:schemeClr val="tx1">
                    <a:lumMod val="75000"/>
                    <a:lumOff val="25000"/>
                  </a:schemeClr>
                </a:solidFill>
                <a:latin typeface="+mj-lt"/>
              </a:defRPr>
            </a:lvl4pPr>
            <a:lvl5pPr defTabSz="228600">
              <a:spcBef>
                <a:spcPts val="300"/>
              </a:spcBef>
              <a:buClr>
                <a:schemeClr val="accent1"/>
              </a:buClr>
              <a:buSzPct val="80000"/>
              <a:defRPr sz="1400">
                <a:solidFill>
                  <a:schemeClr val="tx1">
                    <a:lumMod val="75000"/>
                    <a:lumOff val="25000"/>
                  </a:schemeClr>
                </a:solidFill>
                <a:latin typeface="+mj-lt"/>
              </a:defRPr>
            </a:lvl5pPr>
          </a:lstStyle>
          <a:p>
            <a:pPr lvl="0"/>
            <a:r>
              <a:rPr lang="en-US"/>
              <a:t>Click to edit Master text styles</a:t>
            </a:r>
          </a:p>
          <a:p>
            <a:pPr lvl="1"/>
            <a:r>
              <a:rPr lang="en-US"/>
              <a:t>Second level</a:t>
            </a:r>
          </a:p>
          <a:p>
            <a:pPr lvl="2"/>
            <a:r>
              <a:rPr lang="en-US"/>
              <a:t>Third level</a:t>
            </a:r>
          </a:p>
        </p:txBody>
      </p:sp>
      <p:sp>
        <p:nvSpPr>
          <p:cNvPr id="7" name="Slide Number Placeholder 5">
            <a:extLst>
              <a:ext uri="{FF2B5EF4-FFF2-40B4-BE49-F238E27FC236}">
                <a16:creationId xmlns:a16="http://schemas.microsoft.com/office/drawing/2014/main" id="{1569F71E-EB96-264C-9B8F-D5A6BA58CA06}"/>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2299559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ulti-Line Title + Headline Doubl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05203-544A-2846-BE1B-C8CCACBFB672}"/>
              </a:ext>
            </a:extLst>
          </p:cNvPr>
          <p:cNvSpPr>
            <a:spLocks noGrp="1"/>
          </p:cNvSpPr>
          <p:nvPr>
            <p:ph type="title"/>
          </p:nvPr>
        </p:nvSpPr>
        <p:spPr>
          <a:xfrm>
            <a:off x="211760" y="388949"/>
            <a:ext cx="11675492" cy="447040"/>
          </a:xfrm>
          <a:prstGeom prst="rect">
            <a:avLst/>
          </a:prstGeom>
        </p:spPr>
        <p:txBody>
          <a:bodyPr/>
          <a:lstStyle>
            <a:lvl1pPr>
              <a:lnSpc>
                <a:spcPct val="100000"/>
              </a:lnSpc>
              <a:defRPr sz="2400" b="1" i="0">
                <a:solidFill>
                  <a:schemeClr val="tx1"/>
                </a:solidFill>
                <a:latin typeface="+mn-lt"/>
              </a:defRPr>
            </a:lvl1pPr>
          </a:lstStyle>
          <a:p>
            <a:r>
              <a:rPr lang="en-US"/>
              <a:t>Click to edit Master title style</a:t>
            </a:r>
            <a:endParaRPr lang="en-US" dirty="0"/>
          </a:p>
        </p:txBody>
      </p:sp>
      <p:sp>
        <p:nvSpPr>
          <p:cNvPr id="12" name="Content Placeholder 19">
            <a:extLst>
              <a:ext uri="{FF2B5EF4-FFF2-40B4-BE49-F238E27FC236}">
                <a16:creationId xmlns:a16="http://schemas.microsoft.com/office/drawing/2014/main" id="{725885E8-E767-1C4B-9AF0-310D2173B44C}"/>
              </a:ext>
            </a:extLst>
          </p:cNvPr>
          <p:cNvSpPr>
            <a:spLocks noGrp="1"/>
          </p:cNvSpPr>
          <p:nvPr>
            <p:ph sz="quarter" idx="12"/>
          </p:nvPr>
        </p:nvSpPr>
        <p:spPr>
          <a:xfrm>
            <a:off x="210827" y="2008371"/>
            <a:ext cx="5582377" cy="4201929"/>
          </a:xfrm>
          <a:prstGeom prst="rect">
            <a:avLst/>
          </a:prstGeom>
        </p:spPr>
        <p:txBody>
          <a:bodyPr/>
          <a:lstStyle>
            <a:lvl1pPr marL="0" indent="0" defTabSz="228600">
              <a:lnSpc>
                <a:spcPct val="100000"/>
              </a:lnSpc>
              <a:spcBef>
                <a:spcPts val="400"/>
              </a:spcBef>
              <a:spcAft>
                <a:spcPts val="400"/>
              </a:spcAft>
              <a:buClr>
                <a:schemeClr val="accent1"/>
              </a:buClr>
              <a:buSzPct val="80000"/>
              <a:buNone/>
              <a:defRPr sz="1600" b="1">
                <a:solidFill>
                  <a:schemeClr val="tx1"/>
                </a:solidFill>
                <a:latin typeface="+mn-lt"/>
              </a:defRPr>
            </a:lvl1pPr>
            <a:lvl2pPr marL="0" indent="0" defTabSz="228600">
              <a:lnSpc>
                <a:spcPct val="100000"/>
              </a:lnSpc>
              <a:spcBef>
                <a:spcPts val="500"/>
              </a:spcBef>
              <a:spcAft>
                <a:spcPts val="400"/>
              </a:spcAft>
              <a:buClr>
                <a:schemeClr val="tx1"/>
              </a:buClr>
              <a:buSzPct val="100000"/>
              <a:buFont typeface="Century Gothic" panose="020B0502020202020204" pitchFamily="34" charset="0"/>
              <a:buNone/>
              <a:defRPr sz="1200" b="1">
                <a:solidFill>
                  <a:schemeClr val="tx1"/>
                </a:solidFill>
                <a:latin typeface="+mj-lt"/>
              </a:defRPr>
            </a:lvl2pPr>
            <a:lvl3pPr marL="228600" indent="-228600" defTabSz="228600">
              <a:lnSpc>
                <a:spcPct val="100000"/>
              </a:lnSpc>
              <a:spcBef>
                <a:spcPts val="400"/>
              </a:spcBef>
              <a:spcAft>
                <a:spcPts val="400"/>
              </a:spcAft>
              <a:buClr>
                <a:schemeClr val="tx1"/>
              </a:buClr>
              <a:buSzPct val="100000"/>
              <a:buFont typeface="Century Gothic" panose="020B0502020202020204" pitchFamily="34" charset="0"/>
              <a:buChar char="—"/>
              <a:defRPr sz="1200">
                <a:solidFill>
                  <a:schemeClr val="tx1"/>
                </a:solidFill>
                <a:latin typeface="+mj-lt"/>
              </a:defRPr>
            </a:lvl3pPr>
            <a:lvl4pPr defTabSz="228600">
              <a:spcBef>
                <a:spcPts val="300"/>
              </a:spcBef>
              <a:buClr>
                <a:schemeClr val="accent1"/>
              </a:buClr>
              <a:buSzPct val="80000"/>
              <a:defRPr sz="1400">
                <a:solidFill>
                  <a:schemeClr val="tx1">
                    <a:lumMod val="75000"/>
                    <a:lumOff val="25000"/>
                  </a:schemeClr>
                </a:solidFill>
                <a:latin typeface="+mj-lt"/>
              </a:defRPr>
            </a:lvl4pPr>
            <a:lvl5pPr defTabSz="228600">
              <a:spcBef>
                <a:spcPts val="300"/>
              </a:spcBef>
              <a:buClr>
                <a:schemeClr val="accent1"/>
              </a:buClr>
              <a:buSzPct val="80000"/>
              <a:defRPr sz="1400">
                <a:solidFill>
                  <a:schemeClr val="tx1">
                    <a:lumMod val="75000"/>
                    <a:lumOff val="25000"/>
                  </a:schemeClr>
                </a:solidFill>
                <a:latin typeface="+mj-lt"/>
              </a:defRPr>
            </a:lvl5pPr>
          </a:lstStyle>
          <a:p>
            <a:pPr lvl="0"/>
            <a:r>
              <a:rPr lang="en-US"/>
              <a:t>Click to edit Master text styles</a:t>
            </a:r>
          </a:p>
          <a:p>
            <a:pPr lvl="1"/>
            <a:r>
              <a:rPr lang="en-US"/>
              <a:t>Second level</a:t>
            </a:r>
          </a:p>
          <a:p>
            <a:pPr lvl="2"/>
            <a:r>
              <a:rPr lang="en-US"/>
              <a:t>Third level</a:t>
            </a:r>
          </a:p>
        </p:txBody>
      </p:sp>
      <p:sp>
        <p:nvSpPr>
          <p:cNvPr id="9" name="Content Placeholder 19">
            <a:extLst>
              <a:ext uri="{FF2B5EF4-FFF2-40B4-BE49-F238E27FC236}">
                <a16:creationId xmlns:a16="http://schemas.microsoft.com/office/drawing/2014/main" id="{BAA2C540-3035-4CCC-893D-7FAA67830802}"/>
              </a:ext>
            </a:extLst>
          </p:cNvPr>
          <p:cNvSpPr>
            <a:spLocks noGrp="1"/>
          </p:cNvSpPr>
          <p:nvPr>
            <p:ph sz="quarter" idx="14"/>
          </p:nvPr>
        </p:nvSpPr>
        <p:spPr>
          <a:xfrm>
            <a:off x="6118332" y="2008371"/>
            <a:ext cx="5582377" cy="4201929"/>
          </a:xfrm>
          <a:prstGeom prst="rect">
            <a:avLst/>
          </a:prstGeom>
        </p:spPr>
        <p:txBody>
          <a:bodyPr/>
          <a:lstStyle>
            <a:lvl1pPr marL="0" indent="0" defTabSz="228600">
              <a:lnSpc>
                <a:spcPct val="100000"/>
              </a:lnSpc>
              <a:spcBef>
                <a:spcPts val="400"/>
              </a:spcBef>
              <a:spcAft>
                <a:spcPts val="400"/>
              </a:spcAft>
              <a:buClr>
                <a:schemeClr val="accent1"/>
              </a:buClr>
              <a:buSzPct val="80000"/>
              <a:buNone/>
              <a:defRPr sz="1600" b="1">
                <a:solidFill>
                  <a:schemeClr val="tx1"/>
                </a:solidFill>
                <a:latin typeface="+mn-lt"/>
              </a:defRPr>
            </a:lvl1pPr>
            <a:lvl2pPr marL="0" indent="0" defTabSz="228600">
              <a:lnSpc>
                <a:spcPct val="100000"/>
              </a:lnSpc>
              <a:spcBef>
                <a:spcPts val="500"/>
              </a:spcBef>
              <a:spcAft>
                <a:spcPts val="400"/>
              </a:spcAft>
              <a:buClr>
                <a:schemeClr val="tx1"/>
              </a:buClr>
              <a:buSzPct val="100000"/>
              <a:buFont typeface="Century Gothic" panose="020B0502020202020204" pitchFamily="34" charset="0"/>
              <a:buNone/>
              <a:defRPr sz="1200" b="1">
                <a:solidFill>
                  <a:schemeClr val="tx1"/>
                </a:solidFill>
                <a:latin typeface="+mj-lt"/>
              </a:defRPr>
            </a:lvl2pPr>
            <a:lvl3pPr marL="228600" indent="-228600" defTabSz="228600">
              <a:lnSpc>
                <a:spcPct val="100000"/>
              </a:lnSpc>
              <a:spcBef>
                <a:spcPts val="400"/>
              </a:spcBef>
              <a:spcAft>
                <a:spcPts val="400"/>
              </a:spcAft>
              <a:buClr>
                <a:schemeClr val="tx1"/>
              </a:buClr>
              <a:buSzPct val="100000"/>
              <a:buFont typeface="Century Gothic" panose="020B0502020202020204" pitchFamily="34" charset="0"/>
              <a:buChar char="—"/>
              <a:defRPr sz="1200">
                <a:solidFill>
                  <a:schemeClr val="tx1"/>
                </a:solidFill>
                <a:latin typeface="+mj-lt"/>
              </a:defRPr>
            </a:lvl3pPr>
            <a:lvl4pPr defTabSz="228600">
              <a:spcBef>
                <a:spcPts val="300"/>
              </a:spcBef>
              <a:buClr>
                <a:schemeClr val="accent1"/>
              </a:buClr>
              <a:buSzPct val="80000"/>
              <a:defRPr sz="1400">
                <a:solidFill>
                  <a:schemeClr val="tx1">
                    <a:lumMod val="75000"/>
                    <a:lumOff val="25000"/>
                  </a:schemeClr>
                </a:solidFill>
                <a:latin typeface="+mj-lt"/>
              </a:defRPr>
            </a:lvl4pPr>
            <a:lvl5pPr defTabSz="228600">
              <a:spcBef>
                <a:spcPts val="300"/>
              </a:spcBef>
              <a:buClr>
                <a:schemeClr val="accent1"/>
              </a:buClr>
              <a:buSzPct val="80000"/>
              <a:defRPr sz="1400">
                <a:solidFill>
                  <a:schemeClr val="tx1">
                    <a:lumMod val="75000"/>
                    <a:lumOff val="25000"/>
                  </a:schemeClr>
                </a:solidFill>
                <a:latin typeface="+mj-lt"/>
              </a:defRPr>
            </a:lvl5pPr>
          </a:lstStyle>
          <a:p>
            <a:pPr lvl="0"/>
            <a:r>
              <a:rPr lang="en-US"/>
              <a:t>Click to edit Master text styles</a:t>
            </a:r>
          </a:p>
          <a:p>
            <a:pPr lvl="1"/>
            <a:r>
              <a:rPr lang="en-US"/>
              <a:t>Second level</a:t>
            </a:r>
          </a:p>
          <a:p>
            <a:pPr lvl="2"/>
            <a:r>
              <a:rPr lang="en-US"/>
              <a:t>Third level</a:t>
            </a:r>
          </a:p>
        </p:txBody>
      </p:sp>
      <p:sp>
        <p:nvSpPr>
          <p:cNvPr id="7" name="Slide Number Placeholder 5">
            <a:extLst>
              <a:ext uri="{FF2B5EF4-FFF2-40B4-BE49-F238E27FC236}">
                <a16:creationId xmlns:a16="http://schemas.microsoft.com/office/drawing/2014/main" id="{F5EA65C0-68D5-394F-B91B-1626D78246A3}"/>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2565238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Cover Design 1 + Multi-Presenters">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D8CAEE4-0733-4152-A2D9-0610A69847F0}"/>
              </a:ext>
            </a:extLst>
          </p:cNvPr>
          <p:cNvSpPr/>
          <p:nvPr userDrawn="1"/>
        </p:nvSpPr>
        <p:spPr bwMode="ltGray">
          <a:xfrm>
            <a:off x="0" y="0"/>
            <a:ext cx="12192000" cy="62556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a:p>
        </p:txBody>
      </p:sp>
      <p:sp>
        <p:nvSpPr>
          <p:cNvPr id="24" name="Rectangle 23">
            <a:extLst>
              <a:ext uri="{FF2B5EF4-FFF2-40B4-BE49-F238E27FC236}">
                <a16:creationId xmlns:a16="http://schemas.microsoft.com/office/drawing/2014/main" id="{76EAC87F-BA0E-4C4C-868D-B02F50EC119A}"/>
              </a:ext>
            </a:extLst>
          </p:cNvPr>
          <p:cNvSpPr/>
          <p:nvPr userDrawn="1"/>
        </p:nvSpPr>
        <p:spPr bwMode="ltGray">
          <a:xfrm>
            <a:off x="0" y="4404660"/>
            <a:ext cx="12192000" cy="185101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a:p>
        </p:txBody>
      </p:sp>
      <p:sp>
        <p:nvSpPr>
          <p:cNvPr id="19" name="Text Placeholder 18">
            <a:extLst>
              <a:ext uri="{FF2B5EF4-FFF2-40B4-BE49-F238E27FC236}">
                <a16:creationId xmlns:a16="http://schemas.microsoft.com/office/drawing/2014/main" id="{3034C631-83B7-AB47-8B34-666311497C89}"/>
              </a:ext>
            </a:extLst>
          </p:cNvPr>
          <p:cNvSpPr>
            <a:spLocks noGrp="1"/>
          </p:cNvSpPr>
          <p:nvPr>
            <p:ph type="body" sz="quarter" idx="14" hasCustomPrompt="1"/>
          </p:nvPr>
        </p:nvSpPr>
        <p:spPr bwMode="gray">
          <a:xfrm>
            <a:off x="444299" y="2917394"/>
            <a:ext cx="7516270" cy="434512"/>
          </a:xfrm>
          <a:prstGeom prst="rect">
            <a:avLst/>
          </a:prstGeom>
        </p:spPr>
        <p:txBody>
          <a:bodyPr/>
          <a:lstStyle>
            <a:lvl1pPr marL="0" indent="0">
              <a:lnSpc>
                <a:spcPct val="100000"/>
              </a:lnSpc>
              <a:buNone/>
              <a:defRPr sz="1800">
                <a:solidFill>
                  <a:schemeClr val="bg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r>
              <a:rPr lang="en-US" dirty="0"/>
              <a:t>Insert single-line subtitle or tagline here (18 </a:t>
            </a:r>
            <a:r>
              <a:rPr lang="en-US" dirty="0" err="1"/>
              <a:t>pt</a:t>
            </a:r>
            <a:r>
              <a:rPr lang="en-US" dirty="0"/>
              <a:t>)</a:t>
            </a:r>
          </a:p>
        </p:txBody>
      </p:sp>
      <p:sp>
        <p:nvSpPr>
          <p:cNvPr id="21" name="Title 20">
            <a:extLst>
              <a:ext uri="{FF2B5EF4-FFF2-40B4-BE49-F238E27FC236}">
                <a16:creationId xmlns:a16="http://schemas.microsoft.com/office/drawing/2014/main" id="{1EE6E43E-6A73-8F43-8830-156913A33509}"/>
              </a:ext>
            </a:extLst>
          </p:cNvPr>
          <p:cNvSpPr>
            <a:spLocks noGrp="1"/>
          </p:cNvSpPr>
          <p:nvPr>
            <p:ph type="title" hasCustomPrompt="1"/>
          </p:nvPr>
        </p:nvSpPr>
        <p:spPr bwMode="gray">
          <a:xfrm>
            <a:off x="444298" y="1514688"/>
            <a:ext cx="7516270" cy="1262937"/>
          </a:xfrm>
          <a:prstGeom prst="rect">
            <a:avLst/>
          </a:prstGeom>
        </p:spPr>
        <p:txBody>
          <a:bodyPr anchor="b" anchorCtr="0"/>
          <a:lstStyle>
            <a:lvl1pPr>
              <a:lnSpc>
                <a:spcPct val="100000"/>
              </a:lnSpc>
              <a:defRPr sz="2400">
                <a:solidFill>
                  <a:schemeClr val="bg1"/>
                </a:solidFill>
                <a:latin typeface="+mn-lt"/>
              </a:defRPr>
            </a:lvl1pPr>
          </a:lstStyle>
          <a:p>
            <a:r>
              <a:rPr lang="en-US" dirty="0"/>
              <a:t>Insert Multi-line Title or Longer Statement Requiring Two Lines of Title Space (24 </a:t>
            </a:r>
            <a:r>
              <a:rPr lang="en-US" dirty="0" err="1"/>
              <a:t>pt</a:t>
            </a:r>
            <a:r>
              <a:rPr lang="en-US" dirty="0"/>
              <a:t>)</a:t>
            </a:r>
          </a:p>
        </p:txBody>
      </p:sp>
      <p:sp>
        <p:nvSpPr>
          <p:cNvPr id="16" name="Freeform 5">
            <a:extLst>
              <a:ext uri="{FF2B5EF4-FFF2-40B4-BE49-F238E27FC236}">
                <a16:creationId xmlns:a16="http://schemas.microsoft.com/office/drawing/2014/main" id="{F948EA93-13FD-45A8-945B-3AB8874578FB}"/>
              </a:ext>
            </a:extLst>
          </p:cNvPr>
          <p:cNvSpPr>
            <a:spLocks noEditPoints="1"/>
          </p:cNvSpPr>
          <p:nvPr userDrawn="1"/>
        </p:nvSpPr>
        <p:spPr bwMode="gray">
          <a:xfrm>
            <a:off x="545098" y="602330"/>
            <a:ext cx="1379955" cy="310028"/>
          </a:xfrm>
          <a:custGeom>
            <a:avLst/>
            <a:gdLst>
              <a:gd name="T0" fmla="*/ 842 w 880"/>
              <a:gd name="T1" fmla="*/ 175 h 195"/>
              <a:gd name="T2" fmla="*/ 845 w 880"/>
              <a:gd name="T3" fmla="*/ 140 h 195"/>
              <a:gd name="T4" fmla="*/ 858 w 880"/>
              <a:gd name="T5" fmla="*/ 142 h 195"/>
              <a:gd name="T6" fmla="*/ 797 w 880"/>
              <a:gd name="T7" fmla="*/ 142 h 195"/>
              <a:gd name="T8" fmla="*/ 797 w 880"/>
              <a:gd name="T9" fmla="*/ 136 h 195"/>
              <a:gd name="T10" fmla="*/ 823 w 880"/>
              <a:gd name="T11" fmla="*/ 179 h 195"/>
              <a:gd name="T12" fmla="*/ 824 w 880"/>
              <a:gd name="T13" fmla="*/ 167 h 195"/>
              <a:gd name="T14" fmla="*/ 713 w 880"/>
              <a:gd name="T15" fmla="*/ 187 h 195"/>
              <a:gd name="T16" fmla="*/ 753 w 880"/>
              <a:gd name="T17" fmla="*/ 155 h 195"/>
              <a:gd name="T18" fmla="*/ 734 w 880"/>
              <a:gd name="T19" fmla="*/ 189 h 195"/>
              <a:gd name="T20" fmla="*/ 684 w 880"/>
              <a:gd name="T21" fmla="*/ 156 h 195"/>
              <a:gd name="T22" fmla="*/ 645 w 880"/>
              <a:gd name="T23" fmla="*/ 137 h 195"/>
              <a:gd name="T24" fmla="*/ 582 w 880"/>
              <a:gd name="T25" fmla="*/ 160 h 195"/>
              <a:gd name="T26" fmla="*/ 629 w 880"/>
              <a:gd name="T27" fmla="*/ 164 h 195"/>
              <a:gd name="T28" fmla="*/ 602 w 880"/>
              <a:gd name="T29" fmla="*/ 195 h 195"/>
              <a:gd name="T30" fmla="*/ 588 w 880"/>
              <a:gd name="T31" fmla="*/ 183 h 195"/>
              <a:gd name="T32" fmla="*/ 559 w 880"/>
              <a:gd name="T33" fmla="*/ 194 h 195"/>
              <a:gd name="T34" fmla="*/ 551 w 880"/>
              <a:gd name="T35" fmla="*/ 123 h 195"/>
              <a:gd name="T36" fmla="*/ 535 w 880"/>
              <a:gd name="T37" fmla="*/ 179 h 195"/>
              <a:gd name="T38" fmla="*/ 535 w 880"/>
              <a:gd name="T39" fmla="*/ 151 h 195"/>
              <a:gd name="T40" fmla="*/ 490 w 880"/>
              <a:gd name="T41" fmla="*/ 166 h 195"/>
              <a:gd name="T42" fmla="*/ 464 w 880"/>
              <a:gd name="T43" fmla="*/ 190 h 195"/>
              <a:gd name="T44" fmla="*/ 449 w 880"/>
              <a:gd name="T45" fmla="*/ 189 h 195"/>
              <a:gd name="T46" fmla="*/ 469 w 880"/>
              <a:gd name="T47" fmla="*/ 149 h 195"/>
              <a:gd name="T48" fmla="*/ 451 w 880"/>
              <a:gd name="T49" fmla="*/ 161 h 195"/>
              <a:gd name="T50" fmla="*/ 371 w 880"/>
              <a:gd name="T51" fmla="*/ 149 h 195"/>
              <a:gd name="T52" fmla="*/ 386 w 880"/>
              <a:gd name="T53" fmla="*/ 136 h 195"/>
              <a:gd name="T54" fmla="*/ 415 w 880"/>
              <a:gd name="T55" fmla="*/ 166 h 195"/>
              <a:gd name="T56" fmla="*/ 333 w 880"/>
              <a:gd name="T57" fmla="*/ 123 h 195"/>
              <a:gd name="T58" fmla="*/ 334 w 880"/>
              <a:gd name="T59" fmla="*/ 194 h 195"/>
              <a:gd name="T60" fmla="*/ 289 w 880"/>
              <a:gd name="T61" fmla="*/ 155 h 195"/>
              <a:gd name="T62" fmla="*/ 290 w 880"/>
              <a:gd name="T63" fmla="*/ 148 h 195"/>
              <a:gd name="T64" fmla="*/ 290 w 880"/>
              <a:gd name="T65" fmla="*/ 115 h 195"/>
              <a:gd name="T66" fmla="*/ 302 w 880"/>
              <a:gd name="T67" fmla="*/ 152 h 195"/>
              <a:gd name="T68" fmla="*/ 665 w 880"/>
              <a:gd name="T69" fmla="*/ 73 h 195"/>
              <a:gd name="T70" fmla="*/ 653 w 880"/>
              <a:gd name="T71" fmla="*/ 22 h 195"/>
              <a:gd name="T72" fmla="*/ 646 w 880"/>
              <a:gd name="T73" fmla="*/ 28 h 195"/>
              <a:gd name="T74" fmla="*/ 579 w 880"/>
              <a:gd name="T75" fmla="*/ 22 h 195"/>
              <a:gd name="T76" fmla="*/ 618 w 880"/>
              <a:gd name="T77" fmla="*/ 41 h 195"/>
              <a:gd name="T78" fmla="*/ 551 w 880"/>
              <a:gd name="T79" fmla="*/ 32 h 195"/>
              <a:gd name="T80" fmla="*/ 518 w 880"/>
              <a:gd name="T81" fmla="*/ 52 h 195"/>
              <a:gd name="T82" fmla="*/ 563 w 880"/>
              <a:gd name="T83" fmla="*/ 64 h 195"/>
              <a:gd name="T84" fmla="*/ 558 w 880"/>
              <a:gd name="T85" fmla="*/ 29 h 195"/>
              <a:gd name="T86" fmla="*/ 496 w 880"/>
              <a:gd name="T87" fmla="*/ 37 h 195"/>
              <a:gd name="T88" fmla="*/ 422 w 880"/>
              <a:gd name="T89" fmla="*/ 22 h 195"/>
              <a:gd name="T90" fmla="*/ 455 w 880"/>
              <a:gd name="T91" fmla="*/ 39 h 195"/>
              <a:gd name="T92" fmla="*/ 399 w 880"/>
              <a:gd name="T93" fmla="*/ 45 h 195"/>
              <a:gd name="T94" fmla="*/ 407 w 880"/>
              <a:gd name="T95" fmla="*/ 52 h 195"/>
              <a:gd name="T96" fmla="*/ 406 w 880"/>
              <a:gd name="T97" fmla="*/ 63 h 195"/>
              <a:gd name="T98" fmla="*/ 380 w 880"/>
              <a:gd name="T99" fmla="*/ 21 h 195"/>
              <a:gd name="T100" fmla="*/ 328 w 880"/>
              <a:gd name="T101" fmla="*/ 79 h 195"/>
              <a:gd name="T102" fmla="*/ 310 w 880"/>
              <a:gd name="T103" fmla="*/ 0 h 195"/>
              <a:gd name="T104" fmla="*/ 270 w 880"/>
              <a:gd name="T105" fmla="*/ 41 h 195"/>
              <a:gd name="T106" fmla="*/ 84 w 880"/>
              <a:gd name="T107" fmla="*/ 83 h 195"/>
              <a:gd name="T108" fmla="*/ 84 w 880"/>
              <a:gd name="T109" fmla="*/ 139 h 195"/>
              <a:gd name="T110" fmla="*/ 156 w 880"/>
              <a:gd name="T111" fmla="*/ 27 h 195"/>
              <a:gd name="T112" fmla="*/ 184 w 880"/>
              <a:gd name="T113" fmla="*/ 15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80" h="195">
                <a:moveTo>
                  <a:pt x="880" y="178"/>
                </a:moveTo>
                <a:cubicBezTo>
                  <a:pt x="880" y="182"/>
                  <a:pt x="878" y="187"/>
                  <a:pt x="874" y="190"/>
                </a:cubicBezTo>
                <a:cubicBezTo>
                  <a:pt x="871" y="194"/>
                  <a:pt x="866" y="195"/>
                  <a:pt x="859" y="195"/>
                </a:cubicBezTo>
                <a:cubicBezTo>
                  <a:pt x="849" y="195"/>
                  <a:pt x="840" y="189"/>
                  <a:pt x="836" y="179"/>
                </a:cubicBezTo>
                <a:cubicBezTo>
                  <a:pt x="836" y="179"/>
                  <a:pt x="836" y="179"/>
                  <a:pt x="836" y="179"/>
                </a:cubicBezTo>
                <a:cubicBezTo>
                  <a:pt x="842" y="175"/>
                  <a:pt x="842" y="175"/>
                  <a:pt x="842" y="175"/>
                </a:cubicBezTo>
                <a:cubicBezTo>
                  <a:pt x="842" y="176"/>
                  <a:pt x="842" y="176"/>
                  <a:pt x="842" y="176"/>
                </a:cubicBezTo>
                <a:cubicBezTo>
                  <a:pt x="845" y="185"/>
                  <a:pt x="851" y="189"/>
                  <a:pt x="859" y="189"/>
                </a:cubicBezTo>
                <a:cubicBezTo>
                  <a:pt x="867" y="189"/>
                  <a:pt x="873" y="185"/>
                  <a:pt x="873" y="178"/>
                </a:cubicBezTo>
                <a:cubicBezTo>
                  <a:pt x="873" y="172"/>
                  <a:pt x="868" y="169"/>
                  <a:pt x="858" y="167"/>
                </a:cubicBezTo>
                <a:cubicBezTo>
                  <a:pt x="845" y="165"/>
                  <a:pt x="839" y="159"/>
                  <a:pt x="839" y="151"/>
                </a:cubicBezTo>
                <a:cubicBezTo>
                  <a:pt x="839" y="146"/>
                  <a:pt x="841" y="143"/>
                  <a:pt x="845" y="140"/>
                </a:cubicBezTo>
                <a:cubicBezTo>
                  <a:pt x="848" y="137"/>
                  <a:pt x="853" y="136"/>
                  <a:pt x="858" y="136"/>
                </a:cubicBezTo>
                <a:cubicBezTo>
                  <a:pt x="868" y="136"/>
                  <a:pt x="876" y="140"/>
                  <a:pt x="879" y="149"/>
                </a:cubicBezTo>
                <a:cubicBezTo>
                  <a:pt x="880" y="150"/>
                  <a:pt x="880" y="150"/>
                  <a:pt x="880" y="150"/>
                </a:cubicBezTo>
                <a:cubicBezTo>
                  <a:pt x="874" y="153"/>
                  <a:pt x="874" y="153"/>
                  <a:pt x="874" y="153"/>
                </a:cubicBezTo>
                <a:cubicBezTo>
                  <a:pt x="873" y="153"/>
                  <a:pt x="873" y="153"/>
                  <a:pt x="873" y="153"/>
                </a:cubicBezTo>
                <a:cubicBezTo>
                  <a:pt x="871" y="146"/>
                  <a:pt x="866" y="142"/>
                  <a:pt x="858" y="142"/>
                </a:cubicBezTo>
                <a:cubicBezTo>
                  <a:pt x="851" y="142"/>
                  <a:pt x="846" y="146"/>
                  <a:pt x="846" y="151"/>
                </a:cubicBezTo>
                <a:cubicBezTo>
                  <a:pt x="846" y="156"/>
                  <a:pt x="851" y="159"/>
                  <a:pt x="861" y="161"/>
                </a:cubicBezTo>
                <a:cubicBezTo>
                  <a:pt x="874" y="163"/>
                  <a:pt x="880" y="169"/>
                  <a:pt x="880" y="178"/>
                </a:cubicBezTo>
                <a:moveTo>
                  <a:pt x="777" y="160"/>
                </a:moveTo>
                <a:cubicBezTo>
                  <a:pt x="778" y="155"/>
                  <a:pt x="780" y="151"/>
                  <a:pt x="784" y="148"/>
                </a:cubicBezTo>
                <a:cubicBezTo>
                  <a:pt x="788" y="144"/>
                  <a:pt x="792" y="142"/>
                  <a:pt x="797" y="142"/>
                </a:cubicBezTo>
                <a:cubicBezTo>
                  <a:pt x="802" y="142"/>
                  <a:pt x="807" y="144"/>
                  <a:pt x="811" y="147"/>
                </a:cubicBezTo>
                <a:cubicBezTo>
                  <a:pt x="814" y="150"/>
                  <a:pt x="816" y="155"/>
                  <a:pt x="816" y="160"/>
                </a:cubicBezTo>
                <a:lnTo>
                  <a:pt x="777" y="160"/>
                </a:lnTo>
                <a:close/>
                <a:moveTo>
                  <a:pt x="824" y="164"/>
                </a:moveTo>
                <a:cubicBezTo>
                  <a:pt x="824" y="156"/>
                  <a:pt x="822" y="149"/>
                  <a:pt x="817" y="144"/>
                </a:cubicBezTo>
                <a:cubicBezTo>
                  <a:pt x="812" y="139"/>
                  <a:pt x="806" y="136"/>
                  <a:pt x="797" y="136"/>
                </a:cubicBezTo>
                <a:cubicBezTo>
                  <a:pt x="790" y="136"/>
                  <a:pt x="783" y="139"/>
                  <a:pt x="778" y="144"/>
                </a:cubicBezTo>
                <a:cubicBezTo>
                  <a:pt x="772" y="150"/>
                  <a:pt x="769" y="157"/>
                  <a:pt x="769" y="166"/>
                </a:cubicBezTo>
                <a:cubicBezTo>
                  <a:pt x="769" y="174"/>
                  <a:pt x="772" y="181"/>
                  <a:pt x="777" y="187"/>
                </a:cubicBezTo>
                <a:cubicBezTo>
                  <a:pt x="783" y="193"/>
                  <a:pt x="789" y="195"/>
                  <a:pt x="797" y="195"/>
                </a:cubicBezTo>
                <a:cubicBezTo>
                  <a:pt x="809" y="195"/>
                  <a:pt x="817" y="190"/>
                  <a:pt x="823" y="179"/>
                </a:cubicBezTo>
                <a:cubicBezTo>
                  <a:pt x="823" y="179"/>
                  <a:pt x="823" y="179"/>
                  <a:pt x="823" y="179"/>
                </a:cubicBezTo>
                <a:cubicBezTo>
                  <a:pt x="817" y="175"/>
                  <a:pt x="817" y="175"/>
                  <a:pt x="817" y="175"/>
                </a:cubicBezTo>
                <a:cubicBezTo>
                  <a:pt x="817" y="176"/>
                  <a:pt x="817" y="176"/>
                  <a:pt x="817" y="176"/>
                </a:cubicBezTo>
                <a:cubicBezTo>
                  <a:pt x="813" y="185"/>
                  <a:pt x="806" y="189"/>
                  <a:pt x="797" y="189"/>
                </a:cubicBezTo>
                <a:cubicBezTo>
                  <a:pt x="791" y="189"/>
                  <a:pt x="786" y="187"/>
                  <a:pt x="783" y="183"/>
                </a:cubicBezTo>
                <a:cubicBezTo>
                  <a:pt x="779" y="178"/>
                  <a:pt x="777" y="173"/>
                  <a:pt x="777" y="167"/>
                </a:cubicBezTo>
                <a:cubicBezTo>
                  <a:pt x="824" y="167"/>
                  <a:pt x="824" y="167"/>
                  <a:pt x="824" y="167"/>
                </a:cubicBezTo>
                <a:lnTo>
                  <a:pt x="824" y="164"/>
                </a:lnTo>
                <a:close/>
                <a:moveTo>
                  <a:pt x="753" y="175"/>
                </a:moveTo>
                <a:cubicBezTo>
                  <a:pt x="759" y="179"/>
                  <a:pt x="759" y="179"/>
                  <a:pt x="759" y="179"/>
                </a:cubicBezTo>
                <a:cubicBezTo>
                  <a:pt x="758" y="179"/>
                  <a:pt x="758" y="179"/>
                  <a:pt x="758" y="179"/>
                </a:cubicBezTo>
                <a:cubicBezTo>
                  <a:pt x="753" y="189"/>
                  <a:pt x="744" y="195"/>
                  <a:pt x="733" y="195"/>
                </a:cubicBezTo>
                <a:cubicBezTo>
                  <a:pt x="725" y="195"/>
                  <a:pt x="718" y="193"/>
                  <a:pt x="713" y="187"/>
                </a:cubicBezTo>
                <a:cubicBezTo>
                  <a:pt x="708" y="181"/>
                  <a:pt x="705" y="174"/>
                  <a:pt x="705" y="166"/>
                </a:cubicBezTo>
                <a:cubicBezTo>
                  <a:pt x="705" y="157"/>
                  <a:pt x="708" y="150"/>
                  <a:pt x="713" y="144"/>
                </a:cubicBezTo>
                <a:cubicBezTo>
                  <a:pt x="719" y="139"/>
                  <a:pt x="726" y="136"/>
                  <a:pt x="733" y="136"/>
                </a:cubicBezTo>
                <a:cubicBezTo>
                  <a:pt x="745" y="136"/>
                  <a:pt x="754" y="141"/>
                  <a:pt x="758" y="151"/>
                </a:cubicBezTo>
                <a:cubicBezTo>
                  <a:pt x="758" y="152"/>
                  <a:pt x="758" y="152"/>
                  <a:pt x="758" y="152"/>
                </a:cubicBezTo>
                <a:cubicBezTo>
                  <a:pt x="753" y="155"/>
                  <a:pt x="753" y="155"/>
                  <a:pt x="753" y="155"/>
                </a:cubicBezTo>
                <a:cubicBezTo>
                  <a:pt x="753" y="155"/>
                  <a:pt x="753" y="155"/>
                  <a:pt x="753" y="155"/>
                </a:cubicBezTo>
                <a:cubicBezTo>
                  <a:pt x="749" y="147"/>
                  <a:pt x="742" y="143"/>
                  <a:pt x="734" y="143"/>
                </a:cubicBezTo>
                <a:cubicBezTo>
                  <a:pt x="728" y="143"/>
                  <a:pt x="723" y="145"/>
                  <a:pt x="719" y="149"/>
                </a:cubicBezTo>
                <a:cubicBezTo>
                  <a:pt x="715" y="153"/>
                  <a:pt x="713" y="159"/>
                  <a:pt x="713" y="166"/>
                </a:cubicBezTo>
                <a:cubicBezTo>
                  <a:pt x="713" y="173"/>
                  <a:pt x="714" y="178"/>
                  <a:pt x="718" y="182"/>
                </a:cubicBezTo>
                <a:cubicBezTo>
                  <a:pt x="722" y="187"/>
                  <a:pt x="727" y="189"/>
                  <a:pt x="734" y="189"/>
                </a:cubicBezTo>
                <a:cubicBezTo>
                  <a:pt x="742" y="189"/>
                  <a:pt x="748" y="185"/>
                  <a:pt x="753" y="176"/>
                </a:cubicBezTo>
                <a:lnTo>
                  <a:pt x="753" y="175"/>
                </a:lnTo>
                <a:close/>
                <a:moveTo>
                  <a:pt x="691" y="156"/>
                </a:moveTo>
                <a:cubicBezTo>
                  <a:pt x="691" y="194"/>
                  <a:pt x="691" y="194"/>
                  <a:pt x="691" y="194"/>
                </a:cubicBezTo>
                <a:cubicBezTo>
                  <a:pt x="684" y="194"/>
                  <a:pt x="684" y="194"/>
                  <a:pt x="684" y="194"/>
                </a:cubicBezTo>
                <a:cubicBezTo>
                  <a:pt x="684" y="156"/>
                  <a:pt x="684" y="156"/>
                  <a:pt x="684" y="156"/>
                </a:cubicBezTo>
                <a:cubicBezTo>
                  <a:pt x="684" y="148"/>
                  <a:pt x="678" y="142"/>
                  <a:pt x="670" y="142"/>
                </a:cubicBezTo>
                <a:cubicBezTo>
                  <a:pt x="665" y="142"/>
                  <a:pt x="661" y="144"/>
                  <a:pt x="657" y="148"/>
                </a:cubicBezTo>
                <a:cubicBezTo>
                  <a:pt x="654" y="152"/>
                  <a:pt x="652" y="157"/>
                  <a:pt x="652" y="162"/>
                </a:cubicBezTo>
                <a:cubicBezTo>
                  <a:pt x="652" y="194"/>
                  <a:pt x="652" y="194"/>
                  <a:pt x="652" y="194"/>
                </a:cubicBezTo>
                <a:cubicBezTo>
                  <a:pt x="645" y="194"/>
                  <a:pt x="645" y="194"/>
                  <a:pt x="645" y="194"/>
                </a:cubicBezTo>
                <a:cubicBezTo>
                  <a:pt x="645" y="137"/>
                  <a:pt x="645" y="137"/>
                  <a:pt x="645" y="137"/>
                </a:cubicBezTo>
                <a:cubicBezTo>
                  <a:pt x="652" y="137"/>
                  <a:pt x="652" y="137"/>
                  <a:pt x="652" y="137"/>
                </a:cubicBezTo>
                <a:cubicBezTo>
                  <a:pt x="652" y="147"/>
                  <a:pt x="652" y="147"/>
                  <a:pt x="652" y="147"/>
                </a:cubicBezTo>
                <a:cubicBezTo>
                  <a:pt x="656" y="140"/>
                  <a:pt x="664" y="136"/>
                  <a:pt x="671" y="136"/>
                </a:cubicBezTo>
                <a:cubicBezTo>
                  <a:pt x="677" y="136"/>
                  <a:pt x="682" y="138"/>
                  <a:pt x="685" y="141"/>
                </a:cubicBezTo>
                <a:cubicBezTo>
                  <a:pt x="689" y="144"/>
                  <a:pt x="691" y="149"/>
                  <a:pt x="691" y="156"/>
                </a:cubicBezTo>
                <a:moveTo>
                  <a:pt x="582" y="160"/>
                </a:moveTo>
                <a:cubicBezTo>
                  <a:pt x="583" y="155"/>
                  <a:pt x="585" y="151"/>
                  <a:pt x="589" y="148"/>
                </a:cubicBezTo>
                <a:cubicBezTo>
                  <a:pt x="593" y="144"/>
                  <a:pt x="597" y="142"/>
                  <a:pt x="602" y="142"/>
                </a:cubicBezTo>
                <a:cubicBezTo>
                  <a:pt x="607" y="142"/>
                  <a:pt x="612" y="144"/>
                  <a:pt x="616" y="147"/>
                </a:cubicBezTo>
                <a:cubicBezTo>
                  <a:pt x="619" y="150"/>
                  <a:pt x="621" y="155"/>
                  <a:pt x="621" y="160"/>
                </a:cubicBezTo>
                <a:lnTo>
                  <a:pt x="582" y="160"/>
                </a:lnTo>
                <a:close/>
                <a:moveTo>
                  <a:pt x="629" y="164"/>
                </a:moveTo>
                <a:cubicBezTo>
                  <a:pt x="629" y="156"/>
                  <a:pt x="627" y="149"/>
                  <a:pt x="622" y="144"/>
                </a:cubicBezTo>
                <a:cubicBezTo>
                  <a:pt x="617" y="139"/>
                  <a:pt x="611" y="136"/>
                  <a:pt x="602" y="136"/>
                </a:cubicBezTo>
                <a:cubicBezTo>
                  <a:pt x="595" y="136"/>
                  <a:pt x="588" y="139"/>
                  <a:pt x="583" y="144"/>
                </a:cubicBezTo>
                <a:cubicBezTo>
                  <a:pt x="577" y="150"/>
                  <a:pt x="574" y="157"/>
                  <a:pt x="574" y="166"/>
                </a:cubicBezTo>
                <a:cubicBezTo>
                  <a:pt x="574" y="174"/>
                  <a:pt x="577" y="181"/>
                  <a:pt x="582" y="187"/>
                </a:cubicBezTo>
                <a:cubicBezTo>
                  <a:pt x="588" y="193"/>
                  <a:pt x="594" y="195"/>
                  <a:pt x="602" y="195"/>
                </a:cubicBezTo>
                <a:cubicBezTo>
                  <a:pt x="614" y="195"/>
                  <a:pt x="622" y="190"/>
                  <a:pt x="628" y="179"/>
                </a:cubicBezTo>
                <a:cubicBezTo>
                  <a:pt x="628" y="179"/>
                  <a:pt x="628" y="179"/>
                  <a:pt x="628" y="179"/>
                </a:cubicBezTo>
                <a:cubicBezTo>
                  <a:pt x="622" y="175"/>
                  <a:pt x="622" y="175"/>
                  <a:pt x="622" y="175"/>
                </a:cubicBezTo>
                <a:cubicBezTo>
                  <a:pt x="622" y="176"/>
                  <a:pt x="622" y="176"/>
                  <a:pt x="622" y="176"/>
                </a:cubicBezTo>
                <a:cubicBezTo>
                  <a:pt x="618" y="185"/>
                  <a:pt x="611" y="189"/>
                  <a:pt x="602" y="189"/>
                </a:cubicBezTo>
                <a:cubicBezTo>
                  <a:pt x="596" y="189"/>
                  <a:pt x="591" y="187"/>
                  <a:pt x="588" y="183"/>
                </a:cubicBezTo>
                <a:cubicBezTo>
                  <a:pt x="584" y="178"/>
                  <a:pt x="582" y="173"/>
                  <a:pt x="582" y="167"/>
                </a:cubicBezTo>
                <a:cubicBezTo>
                  <a:pt x="629" y="167"/>
                  <a:pt x="629" y="167"/>
                  <a:pt x="629" y="167"/>
                </a:cubicBezTo>
                <a:lnTo>
                  <a:pt x="629" y="164"/>
                </a:lnTo>
                <a:close/>
                <a:moveTo>
                  <a:pt x="551" y="137"/>
                </a:moveTo>
                <a:cubicBezTo>
                  <a:pt x="559" y="137"/>
                  <a:pt x="559" y="137"/>
                  <a:pt x="559" y="137"/>
                </a:cubicBezTo>
                <a:cubicBezTo>
                  <a:pt x="559" y="194"/>
                  <a:pt x="559" y="194"/>
                  <a:pt x="559" y="194"/>
                </a:cubicBezTo>
                <a:cubicBezTo>
                  <a:pt x="551" y="194"/>
                  <a:pt x="551" y="194"/>
                  <a:pt x="551" y="194"/>
                </a:cubicBezTo>
                <a:lnTo>
                  <a:pt x="551" y="137"/>
                </a:lnTo>
                <a:close/>
                <a:moveTo>
                  <a:pt x="560" y="123"/>
                </a:moveTo>
                <a:cubicBezTo>
                  <a:pt x="560" y="123"/>
                  <a:pt x="560" y="123"/>
                  <a:pt x="560" y="123"/>
                </a:cubicBezTo>
                <a:cubicBezTo>
                  <a:pt x="560" y="126"/>
                  <a:pt x="558" y="128"/>
                  <a:pt x="555" y="128"/>
                </a:cubicBezTo>
                <a:cubicBezTo>
                  <a:pt x="553" y="128"/>
                  <a:pt x="551" y="126"/>
                  <a:pt x="551" y="123"/>
                </a:cubicBezTo>
                <a:cubicBezTo>
                  <a:pt x="551" y="123"/>
                  <a:pt x="551" y="123"/>
                  <a:pt x="551" y="123"/>
                </a:cubicBezTo>
                <a:cubicBezTo>
                  <a:pt x="551" y="120"/>
                  <a:pt x="553" y="118"/>
                  <a:pt x="555" y="118"/>
                </a:cubicBezTo>
                <a:cubicBezTo>
                  <a:pt x="558" y="118"/>
                  <a:pt x="560" y="120"/>
                  <a:pt x="560" y="123"/>
                </a:cubicBezTo>
                <a:moveTo>
                  <a:pt x="530" y="175"/>
                </a:moveTo>
                <a:cubicBezTo>
                  <a:pt x="536" y="179"/>
                  <a:pt x="536" y="179"/>
                  <a:pt x="536" y="179"/>
                </a:cubicBezTo>
                <a:cubicBezTo>
                  <a:pt x="535" y="179"/>
                  <a:pt x="535" y="179"/>
                  <a:pt x="535" y="179"/>
                </a:cubicBezTo>
                <a:cubicBezTo>
                  <a:pt x="530" y="189"/>
                  <a:pt x="521" y="195"/>
                  <a:pt x="511" y="195"/>
                </a:cubicBezTo>
                <a:cubicBezTo>
                  <a:pt x="502" y="195"/>
                  <a:pt x="495" y="193"/>
                  <a:pt x="490" y="187"/>
                </a:cubicBezTo>
                <a:cubicBezTo>
                  <a:pt x="485" y="181"/>
                  <a:pt x="482" y="174"/>
                  <a:pt x="482" y="166"/>
                </a:cubicBezTo>
                <a:cubicBezTo>
                  <a:pt x="482" y="157"/>
                  <a:pt x="485" y="150"/>
                  <a:pt x="490" y="144"/>
                </a:cubicBezTo>
                <a:cubicBezTo>
                  <a:pt x="496" y="139"/>
                  <a:pt x="503" y="136"/>
                  <a:pt x="511" y="136"/>
                </a:cubicBezTo>
                <a:cubicBezTo>
                  <a:pt x="522" y="136"/>
                  <a:pt x="531" y="141"/>
                  <a:pt x="535" y="151"/>
                </a:cubicBezTo>
                <a:cubicBezTo>
                  <a:pt x="535" y="152"/>
                  <a:pt x="535" y="152"/>
                  <a:pt x="535" y="152"/>
                </a:cubicBezTo>
                <a:cubicBezTo>
                  <a:pt x="530" y="155"/>
                  <a:pt x="530" y="155"/>
                  <a:pt x="530" y="155"/>
                </a:cubicBezTo>
                <a:cubicBezTo>
                  <a:pt x="530" y="155"/>
                  <a:pt x="530" y="155"/>
                  <a:pt x="530" y="155"/>
                </a:cubicBezTo>
                <a:cubicBezTo>
                  <a:pt x="526" y="147"/>
                  <a:pt x="519" y="143"/>
                  <a:pt x="511" y="143"/>
                </a:cubicBezTo>
                <a:cubicBezTo>
                  <a:pt x="505" y="143"/>
                  <a:pt x="500" y="145"/>
                  <a:pt x="496" y="149"/>
                </a:cubicBezTo>
                <a:cubicBezTo>
                  <a:pt x="492" y="153"/>
                  <a:pt x="490" y="159"/>
                  <a:pt x="490" y="166"/>
                </a:cubicBezTo>
                <a:cubicBezTo>
                  <a:pt x="490" y="173"/>
                  <a:pt x="491" y="178"/>
                  <a:pt x="495" y="182"/>
                </a:cubicBezTo>
                <a:cubicBezTo>
                  <a:pt x="499" y="187"/>
                  <a:pt x="504" y="189"/>
                  <a:pt x="511" y="189"/>
                </a:cubicBezTo>
                <a:cubicBezTo>
                  <a:pt x="519" y="189"/>
                  <a:pt x="525" y="185"/>
                  <a:pt x="530" y="176"/>
                </a:cubicBezTo>
                <a:lnTo>
                  <a:pt x="530" y="175"/>
                </a:lnTo>
                <a:close/>
                <a:moveTo>
                  <a:pt x="470" y="178"/>
                </a:moveTo>
                <a:cubicBezTo>
                  <a:pt x="470" y="182"/>
                  <a:pt x="468" y="187"/>
                  <a:pt x="464" y="190"/>
                </a:cubicBezTo>
                <a:cubicBezTo>
                  <a:pt x="460" y="194"/>
                  <a:pt x="456" y="195"/>
                  <a:pt x="449" y="195"/>
                </a:cubicBezTo>
                <a:cubicBezTo>
                  <a:pt x="438" y="195"/>
                  <a:pt x="429" y="189"/>
                  <a:pt x="426" y="179"/>
                </a:cubicBezTo>
                <a:cubicBezTo>
                  <a:pt x="425" y="179"/>
                  <a:pt x="425" y="179"/>
                  <a:pt x="425" y="179"/>
                </a:cubicBezTo>
                <a:cubicBezTo>
                  <a:pt x="432" y="175"/>
                  <a:pt x="432" y="175"/>
                  <a:pt x="432" y="175"/>
                </a:cubicBezTo>
                <a:cubicBezTo>
                  <a:pt x="432" y="176"/>
                  <a:pt x="432" y="176"/>
                  <a:pt x="432" y="176"/>
                </a:cubicBezTo>
                <a:cubicBezTo>
                  <a:pt x="435" y="185"/>
                  <a:pt x="441" y="189"/>
                  <a:pt x="449" y="189"/>
                </a:cubicBezTo>
                <a:cubicBezTo>
                  <a:pt x="457" y="189"/>
                  <a:pt x="462" y="185"/>
                  <a:pt x="462" y="178"/>
                </a:cubicBezTo>
                <a:cubicBezTo>
                  <a:pt x="462" y="172"/>
                  <a:pt x="458" y="169"/>
                  <a:pt x="448" y="167"/>
                </a:cubicBezTo>
                <a:cubicBezTo>
                  <a:pt x="435" y="165"/>
                  <a:pt x="429" y="159"/>
                  <a:pt x="429" y="151"/>
                </a:cubicBezTo>
                <a:cubicBezTo>
                  <a:pt x="429" y="146"/>
                  <a:pt x="431" y="143"/>
                  <a:pt x="434" y="140"/>
                </a:cubicBezTo>
                <a:cubicBezTo>
                  <a:pt x="438" y="137"/>
                  <a:pt x="442" y="136"/>
                  <a:pt x="448" y="136"/>
                </a:cubicBezTo>
                <a:cubicBezTo>
                  <a:pt x="458" y="136"/>
                  <a:pt x="465" y="140"/>
                  <a:pt x="469" y="149"/>
                </a:cubicBezTo>
                <a:cubicBezTo>
                  <a:pt x="469" y="150"/>
                  <a:pt x="469" y="150"/>
                  <a:pt x="469" y="150"/>
                </a:cubicBezTo>
                <a:cubicBezTo>
                  <a:pt x="463" y="153"/>
                  <a:pt x="463" y="153"/>
                  <a:pt x="463" y="153"/>
                </a:cubicBezTo>
                <a:cubicBezTo>
                  <a:pt x="463" y="153"/>
                  <a:pt x="463" y="153"/>
                  <a:pt x="463" y="153"/>
                </a:cubicBezTo>
                <a:cubicBezTo>
                  <a:pt x="460" y="146"/>
                  <a:pt x="455" y="142"/>
                  <a:pt x="448" y="142"/>
                </a:cubicBezTo>
                <a:cubicBezTo>
                  <a:pt x="440" y="142"/>
                  <a:pt x="436" y="146"/>
                  <a:pt x="436" y="151"/>
                </a:cubicBezTo>
                <a:cubicBezTo>
                  <a:pt x="436" y="156"/>
                  <a:pt x="441" y="159"/>
                  <a:pt x="451" y="161"/>
                </a:cubicBezTo>
                <a:cubicBezTo>
                  <a:pt x="463" y="163"/>
                  <a:pt x="470" y="169"/>
                  <a:pt x="470" y="178"/>
                </a:cubicBezTo>
                <a:moveTo>
                  <a:pt x="402" y="182"/>
                </a:moveTo>
                <a:cubicBezTo>
                  <a:pt x="398" y="187"/>
                  <a:pt x="393" y="189"/>
                  <a:pt x="386" y="189"/>
                </a:cubicBezTo>
                <a:cubicBezTo>
                  <a:pt x="380" y="189"/>
                  <a:pt x="375" y="187"/>
                  <a:pt x="371" y="182"/>
                </a:cubicBezTo>
                <a:cubicBezTo>
                  <a:pt x="367" y="178"/>
                  <a:pt x="365" y="172"/>
                  <a:pt x="365" y="166"/>
                </a:cubicBezTo>
                <a:cubicBezTo>
                  <a:pt x="365" y="159"/>
                  <a:pt x="367" y="153"/>
                  <a:pt x="371" y="149"/>
                </a:cubicBezTo>
                <a:cubicBezTo>
                  <a:pt x="375" y="145"/>
                  <a:pt x="380" y="142"/>
                  <a:pt x="386" y="142"/>
                </a:cubicBezTo>
                <a:cubicBezTo>
                  <a:pt x="393" y="142"/>
                  <a:pt x="398" y="144"/>
                  <a:pt x="402" y="149"/>
                </a:cubicBezTo>
                <a:cubicBezTo>
                  <a:pt x="406" y="153"/>
                  <a:pt x="408" y="159"/>
                  <a:pt x="408" y="166"/>
                </a:cubicBezTo>
                <a:cubicBezTo>
                  <a:pt x="408" y="172"/>
                  <a:pt x="406" y="178"/>
                  <a:pt x="402" y="182"/>
                </a:cubicBezTo>
                <a:moveTo>
                  <a:pt x="407" y="144"/>
                </a:moveTo>
                <a:cubicBezTo>
                  <a:pt x="401" y="139"/>
                  <a:pt x="394" y="136"/>
                  <a:pt x="386" y="136"/>
                </a:cubicBezTo>
                <a:cubicBezTo>
                  <a:pt x="378" y="136"/>
                  <a:pt x="371" y="139"/>
                  <a:pt x="366" y="144"/>
                </a:cubicBezTo>
                <a:cubicBezTo>
                  <a:pt x="360" y="149"/>
                  <a:pt x="357" y="157"/>
                  <a:pt x="357" y="166"/>
                </a:cubicBezTo>
                <a:cubicBezTo>
                  <a:pt x="357" y="175"/>
                  <a:pt x="360" y="182"/>
                  <a:pt x="366" y="187"/>
                </a:cubicBezTo>
                <a:cubicBezTo>
                  <a:pt x="371" y="193"/>
                  <a:pt x="378" y="195"/>
                  <a:pt x="386" y="195"/>
                </a:cubicBezTo>
                <a:cubicBezTo>
                  <a:pt x="394" y="195"/>
                  <a:pt x="401" y="193"/>
                  <a:pt x="407" y="187"/>
                </a:cubicBezTo>
                <a:cubicBezTo>
                  <a:pt x="412" y="182"/>
                  <a:pt x="415" y="175"/>
                  <a:pt x="415" y="166"/>
                </a:cubicBezTo>
                <a:cubicBezTo>
                  <a:pt x="415" y="157"/>
                  <a:pt x="412" y="149"/>
                  <a:pt x="407" y="144"/>
                </a:cubicBezTo>
                <a:moveTo>
                  <a:pt x="343" y="123"/>
                </a:moveTo>
                <a:cubicBezTo>
                  <a:pt x="343" y="123"/>
                  <a:pt x="343" y="123"/>
                  <a:pt x="343" y="123"/>
                </a:cubicBezTo>
                <a:cubicBezTo>
                  <a:pt x="343" y="126"/>
                  <a:pt x="341" y="128"/>
                  <a:pt x="338" y="128"/>
                </a:cubicBezTo>
                <a:cubicBezTo>
                  <a:pt x="336" y="128"/>
                  <a:pt x="333" y="126"/>
                  <a:pt x="333" y="123"/>
                </a:cubicBezTo>
                <a:cubicBezTo>
                  <a:pt x="333" y="123"/>
                  <a:pt x="333" y="123"/>
                  <a:pt x="333" y="123"/>
                </a:cubicBezTo>
                <a:cubicBezTo>
                  <a:pt x="333" y="120"/>
                  <a:pt x="336" y="118"/>
                  <a:pt x="338" y="118"/>
                </a:cubicBezTo>
                <a:cubicBezTo>
                  <a:pt x="341" y="118"/>
                  <a:pt x="343" y="120"/>
                  <a:pt x="343" y="123"/>
                </a:cubicBezTo>
                <a:moveTo>
                  <a:pt x="334" y="137"/>
                </a:moveTo>
                <a:cubicBezTo>
                  <a:pt x="342" y="137"/>
                  <a:pt x="342" y="137"/>
                  <a:pt x="342" y="137"/>
                </a:cubicBezTo>
                <a:cubicBezTo>
                  <a:pt x="342" y="194"/>
                  <a:pt x="342" y="194"/>
                  <a:pt x="342" y="194"/>
                </a:cubicBezTo>
                <a:cubicBezTo>
                  <a:pt x="334" y="194"/>
                  <a:pt x="334" y="194"/>
                  <a:pt x="334" y="194"/>
                </a:cubicBezTo>
                <a:lnTo>
                  <a:pt x="334" y="137"/>
                </a:lnTo>
                <a:close/>
                <a:moveTo>
                  <a:pt x="304" y="183"/>
                </a:moveTo>
                <a:cubicBezTo>
                  <a:pt x="300" y="186"/>
                  <a:pt x="295" y="187"/>
                  <a:pt x="289" y="187"/>
                </a:cubicBezTo>
                <a:cubicBezTo>
                  <a:pt x="270" y="187"/>
                  <a:pt x="270" y="187"/>
                  <a:pt x="270" y="187"/>
                </a:cubicBezTo>
                <a:cubicBezTo>
                  <a:pt x="270" y="155"/>
                  <a:pt x="270" y="155"/>
                  <a:pt x="270" y="155"/>
                </a:cubicBezTo>
                <a:cubicBezTo>
                  <a:pt x="289" y="155"/>
                  <a:pt x="289" y="155"/>
                  <a:pt x="289" y="155"/>
                </a:cubicBezTo>
                <a:cubicBezTo>
                  <a:pt x="302" y="155"/>
                  <a:pt x="310" y="161"/>
                  <a:pt x="310" y="171"/>
                </a:cubicBezTo>
                <a:cubicBezTo>
                  <a:pt x="310" y="176"/>
                  <a:pt x="308" y="180"/>
                  <a:pt x="304" y="183"/>
                </a:cubicBezTo>
                <a:moveTo>
                  <a:pt x="270" y="121"/>
                </a:moveTo>
                <a:cubicBezTo>
                  <a:pt x="290" y="121"/>
                  <a:pt x="290" y="121"/>
                  <a:pt x="290" y="121"/>
                </a:cubicBezTo>
                <a:cubicBezTo>
                  <a:pt x="301" y="121"/>
                  <a:pt x="307" y="126"/>
                  <a:pt x="307" y="135"/>
                </a:cubicBezTo>
                <a:cubicBezTo>
                  <a:pt x="307" y="143"/>
                  <a:pt x="301" y="148"/>
                  <a:pt x="290" y="148"/>
                </a:cubicBezTo>
                <a:cubicBezTo>
                  <a:pt x="270" y="148"/>
                  <a:pt x="270" y="148"/>
                  <a:pt x="270" y="148"/>
                </a:cubicBezTo>
                <a:lnTo>
                  <a:pt x="270" y="121"/>
                </a:lnTo>
                <a:close/>
                <a:moveTo>
                  <a:pt x="302" y="152"/>
                </a:moveTo>
                <a:cubicBezTo>
                  <a:pt x="310" y="149"/>
                  <a:pt x="315" y="142"/>
                  <a:pt x="315" y="133"/>
                </a:cubicBezTo>
                <a:cubicBezTo>
                  <a:pt x="315" y="128"/>
                  <a:pt x="312" y="124"/>
                  <a:pt x="308" y="120"/>
                </a:cubicBezTo>
                <a:cubicBezTo>
                  <a:pt x="304" y="116"/>
                  <a:pt x="298" y="115"/>
                  <a:pt x="290" y="115"/>
                </a:cubicBezTo>
                <a:cubicBezTo>
                  <a:pt x="263" y="115"/>
                  <a:pt x="263" y="115"/>
                  <a:pt x="263" y="115"/>
                </a:cubicBezTo>
                <a:cubicBezTo>
                  <a:pt x="263" y="194"/>
                  <a:pt x="263" y="194"/>
                  <a:pt x="263" y="194"/>
                </a:cubicBezTo>
                <a:cubicBezTo>
                  <a:pt x="290" y="194"/>
                  <a:pt x="290" y="194"/>
                  <a:pt x="290" y="194"/>
                </a:cubicBezTo>
                <a:cubicBezTo>
                  <a:pt x="298" y="194"/>
                  <a:pt x="305" y="192"/>
                  <a:pt x="310" y="188"/>
                </a:cubicBezTo>
                <a:cubicBezTo>
                  <a:pt x="315" y="183"/>
                  <a:pt x="318" y="178"/>
                  <a:pt x="318" y="171"/>
                </a:cubicBezTo>
                <a:cubicBezTo>
                  <a:pt x="318" y="162"/>
                  <a:pt x="312" y="155"/>
                  <a:pt x="302" y="152"/>
                </a:cubicBezTo>
                <a:moveTo>
                  <a:pt x="646" y="65"/>
                </a:moveTo>
                <a:cubicBezTo>
                  <a:pt x="646" y="74"/>
                  <a:pt x="651" y="80"/>
                  <a:pt x="659" y="80"/>
                </a:cubicBezTo>
                <a:cubicBezTo>
                  <a:pt x="662" y="80"/>
                  <a:pt x="664" y="80"/>
                  <a:pt x="666" y="79"/>
                </a:cubicBezTo>
                <a:cubicBezTo>
                  <a:pt x="666" y="79"/>
                  <a:pt x="666" y="79"/>
                  <a:pt x="666" y="79"/>
                </a:cubicBezTo>
                <a:cubicBezTo>
                  <a:pt x="665" y="73"/>
                  <a:pt x="665" y="73"/>
                  <a:pt x="665" y="73"/>
                </a:cubicBezTo>
                <a:cubicBezTo>
                  <a:pt x="665" y="73"/>
                  <a:pt x="665" y="73"/>
                  <a:pt x="665" y="73"/>
                </a:cubicBezTo>
                <a:cubicBezTo>
                  <a:pt x="663" y="74"/>
                  <a:pt x="662" y="74"/>
                  <a:pt x="661" y="74"/>
                </a:cubicBezTo>
                <a:cubicBezTo>
                  <a:pt x="656" y="74"/>
                  <a:pt x="653" y="71"/>
                  <a:pt x="653" y="65"/>
                </a:cubicBezTo>
                <a:cubicBezTo>
                  <a:pt x="653" y="28"/>
                  <a:pt x="653" y="28"/>
                  <a:pt x="653" y="28"/>
                </a:cubicBezTo>
                <a:cubicBezTo>
                  <a:pt x="667" y="28"/>
                  <a:pt x="667" y="28"/>
                  <a:pt x="667" y="28"/>
                </a:cubicBezTo>
                <a:cubicBezTo>
                  <a:pt x="667" y="22"/>
                  <a:pt x="667" y="22"/>
                  <a:pt x="667" y="22"/>
                </a:cubicBezTo>
                <a:cubicBezTo>
                  <a:pt x="653" y="22"/>
                  <a:pt x="653" y="22"/>
                  <a:pt x="653" y="22"/>
                </a:cubicBezTo>
                <a:cubicBezTo>
                  <a:pt x="653" y="7"/>
                  <a:pt x="653" y="7"/>
                  <a:pt x="653" y="7"/>
                </a:cubicBezTo>
                <a:cubicBezTo>
                  <a:pt x="646" y="7"/>
                  <a:pt x="646" y="7"/>
                  <a:pt x="646" y="7"/>
                </a:cubicBezTo>
                <a:cubicBezTo>
                  <a:pt x="646" y="22"/>
                  <a:pt x="646" y="22"/>
                  <a:pt x="646" y="22"/>
                </a:cubicBezTo>
                <a:cubicBezTo>
                  <a:pt x="636" y="22"/>
                  <a:pt x="636" y="22"/>
                  <a:pt x="636" y="22"/>
                </a:cubicBezTo>
                <a:cubicBezTo>
                  <a:pt x="636" y="28"/>
                  <a:pt x="636" y="28"/>
                  <a:pt x="636" y="28"/>
                </a:cubicBezTo>
                <a:cubicBezTo>
                  <a:pt x="646" y="28"/>
                  <a:pt x="646" y="28"/>
                  <a:pt x="646" y="28"/>
                </a:cubicBezTo>
                <a:lnTo>
                  <a:pt x="646" y="65"/>
                </a:lnTo>
                <a:close/>
                <a:moveTo>
                  <a:pt x="620" y="26"/>
                </a:moveTo>
                <a:cubicBezTo>
                  <a:pt x="616" y="22"/>
                  <a:pt x="611" y="21"/>
                  <a:pt x="605" y="21"/>
                </a:cubicBezTo>
                <a:cubicBezTo>
                  <a:pt x="598" y="21"/>
                  <a:pt x="591" y="25"/>
                  <a:pt x="586" y="32"/>
                </a:cubicBezTo>
                <a:cubicBezTo>
                  <a:pt x="586" y="22"/>
                  <a:pt x="586" y="22"/>
                  <a:pt x="586" y="22"/>
                </a:cubicBezTo>
                <a:cubicBezTo>
                  <a:pt x="579" y="22"/>
                  <a:pt x="579" y="22"/>
                  <a:pt x="579" y="22"/>
                </a:cubicBezTo>
                <a:cubicBezTo>
                  <a:pt x="579" y="79"/>
                  <a:pt x="579" y="79"/>
                  <a:pt x="579" y="79"/>
                </a:cubicBezTo>
                <a:cubicBezTo>
                  <a:pt x="586" y="79"/>
                  <a:pt x="586" y="79"/>
                  <a:pt x="586" y="79"/>
                </a:cubicBezTo>
                <a:cubicBezTo>
                  <a:pt x="586" y="47"/>
                  <a:pt x="586" y="47"/>
                  <a:pt x="586" y="47"/>
                </a:cubicBezTo>
                <a:cubicBezTo>
                  <a:pt x="586" y="42"/>
                  <a:pt x="588" y="37"/>
                  <a:pt x="592" y="33"/>
                </a:cubicBezTo>
                <a:cubicBezTo>
                  <a:pt x="595" y="29"/>
                  <a:pt x="599" y="27"/>
                  <a:pt x="604" y="27"/>
                </a:cubicBezTo>
                <a:cubicBezTo>
                  <a:pt x="613" y="27"/>
                  <a:pt x="618" y="33"/>
                  <a:pt x="618" y="41"/>
                </a:cubicBezTo>
                <a:cubicBezTo>
                  <a:pt x="618" y="79"/>
                  <a:pt x="618" y="79"/>
                  <a:pt x="618" y="79"/>
                </a:cubicBezTo>
                <a:cubicBezTo>
                  <a:pt x="625" y="79"/>
                  <a:pt x="625" y="79"/>
                  <a:pt x="625" y="79"/>
                </a:cubicBezTo>
                <a:cubicBezTo>
                  <a:pt x="625" y="41"/>
                  <a:pt x="625" y="41"/>
                  <a:pt x="625" y="41"/>
                </a:cubicBezTo>
                <a:cubicBezTo>
                  <a:pt x="625" y="34"/>
                  <a:pt x="623" y="29"/>
                  <a:pt x="620" y="26"/>
                </a:cubicBezTo>
                <a:moveTo>
                  <a:pt x="557" y="45"/>
                </a:moveTo>
                <a:cubicBezTo>
                  <a:pt x="557" y="39"/>
                  <a:pt x="555" y="35"/>
                  <a:pt x="551" y="32"/>
                </a:cubicBezTo>
                <a:cubicBezTo>
                  <a:pt x="548" y="29"/>
                  <a:pt x="543" y="27"/>
                  <a:pt x="538" y="27"/>
                </a:cubicBezTo>
                <a:cubicBezTo>
                  <a:pt x="533" y="27"/>
                  <a:pt x="528" y="29"/>
                  <a:pt x="525" y="33"/>
                </a:cubicBezTo>
                <a:cubicBezTo>
                  <a:pt x="521" y="36"/>
                  <a:pt x="519" y="40"/>
                  <a:pt x="518" y="45"/>
                </a:cubicBezTo>
                <a:lnTo>
                  <a:pt x="557" y="45"/>
                </a:lnTo>
                <a:close/>
                <a:moveTo>
                  <a:pt x="565" y="52"/>
                </a:moveTo>
                <a:cubicBezTo>
                  <a:pt x="518" y="52"/>
                  <a:pt x="518" y="52"/>
                  <a:pt x="518" y="52"/>
                </a:cubicBezTo>
                <a:cubicBezTo>
                  <a:pt x="518" y="58"/>
                  <a:pt x="520" y="63"/>
                  <a:pt x="524" y="67"/>
                </a:cubicBezTo>
                <a:cubicBezTo>
                  <a:pt x="527" y="72"/>
                  <a:pt x="532" y="74"/>
                  <a:pt x="538" y="74"/>
                </a:cubicBezTo>
                <a:cubicBezTo>
                  <a:pt x="547" y="74"/>
                  <a:pt x="554" y="69"/>
                  <a:pt x="558" y="61"/>
                </a:cubicBezTo>
                <a:cubicBezTo>
                  <a:pt x="558" y="60"/>
                  <a:pt x="558" y="60"/>
                  <a:pt x="558" y="60"/>
                </a:cubicBezTo>
                <a:cubicBezTo>
                  <a:pt x="564" y="63"/>
                  <a:pt x="564" y="63"/>
                  <a:pt x="564" y="63"/>
                </a:cubicBezTo>
                <a:cubicBezTo>
                  <a:pt x="563" y="64"/>
                  <a:pt x="563" y="64"/>
                  <a:pt x="563" y="64"/>
                </a:cubicBezTo>
                <a:cubicBezTo>
                  <a:pt x="558" y="75"/>
                  <a:pt x="550" y="80"/>
                  <a:pt x="538" y="80"/>
                </a:cubicBezTo>
                <a:cubicBezTo>
                  <a:pt x="530" y="80"/>
                  <a:pt x="524" y="77"/>
                  <a:pt x="518" y="72"/>
                </a:cubicBezTo>
                <a:cubicBezTo>
                  <a:pt x="513" y="66"/>
                  <a:pt x="510" y="59"/>
                  <a:pt x="510" y="51"/>
                </a:cubicBezTo>
                <a:cubicBezTo>
                  <a:pt x="510" y="42"/>
                  <a:pt x="513" y="35"/>
                  <a:pt x="518" y="29"/>
                </a:cubicBezTo>
                <a:cubicBezTo>
                  <a:pt x="524" y="24"/>
                  <a:pt x="530" y="21"/>
                  <a:pt x="538" y="21"/>
                </a:cubicBezTo>
                <a:cubicBezTo>
                  <a:pt x="546" y="21"/>
                  <a:pt x="553" y="23"/>
                  <a:pt x="558" y="29"/>
                </a:cubicBezTo>
                <a:cubicBezTo>
                  <a:pt x="563" y="34"/>
                  <a:pt x="565" y="41"/>
                  <a:pt x="565" y="49"/>
                </a:cubicBezTo>
                <a:lnTo>
                  <a:pt x="565" y="52"/>
                </a:lnTo>
                <a:close/>
                <a:moveTo>
                  <a:pt x="489" y="39"/>
                </a:moveTo>
                <a:cubicBezTo>
                  <a:pt x="489" y="79"/>
                  <a:pt x="489" y="79"/>
                  <a:pt x="489" y="79"/>
                </a:cubicBezTo>
                <a:cubicBezTo>
                  <a:pt x="496" y="79"/>
                  <a:pt x="496" y="79"/>
                  <a:pt x="496" y="79"/>
                </a:cubicBezTo>
                <a:cubicBezTo>
                  <a:pt x="496" y="37"/>
                  <a:pt x="496" y="37"/>
                  <a:pt x="496" y="37"/>
                </a:cubicBezTo>
                <a:cubicBezTo>
                  <a:pt x="496" y="27"/>
                  <a:pt x="489" y="21"/>
                  <a:pt x="479" y="21"/>
                </a:cubicBezTo>
                <a:cubicBezTo>
                  <a:pt x="472" y="21"/>
                  <a:pt x="465" y="25"/>
                  <a:pt x="461" y="31"/>
                </a:cubicBezTo>
                <a:cubicBezTo>
                  <a:pt x="459" y="25"/>
                  <a:pt x="453" y="21"/>
                  <a:pt x="446" y="21"/>
                </a:cubicBezTo>
                <a:cubicBezTo>
                  <a:pt x="439" y="21"/>
                  <a:pt x="433" y="25"/>
                  <a:pt x="430" y="30"/>
                </a:cubicBezTo>
                <a:cubicBezTo>
                  <a:pt x="430" y="22"/>
                  <a:pt x="430" y="22"/>
                  <a:pt x="430" y="22"/>
                </a:cubicBezTo>
                <a:cubicBezTo>
                  <a:pt x="422" y="22"/>
                  <a:pt x="422" y="22"/>
                  <a:pt x="422" y="22"/>
                </a:cubicBezTo>
                <a:cubicBezTo>
                  <a:pt x="422" y="79"/>
                  <a:pt x="422" y="79"/>
                  <a:pt x="422" y="79"/>
                </a:cubicBezTo>
                <a:cubicBezTo>
                  <a:pt x="430" y="79"/>
                  <a:pt x="430" y="79"/>
                  <a:pt x="430" y="79"/>
                </a:cubicBezTo>
                <a:cubicBezTo>
                  <a:pt x="430" y="49"/>
                  <a:pt x="430" y="49"/>
                  <a:pt x="430" y="49"/>
                </a:cubicBezTo>
                <a:cubicBezTo>
                  <a:pt x="430" y="42"/>
                  <a:pt x="431" y="37"/>
                  <a:pt x="434" y="33"/>
                </a:cubicBezTo>
                <a:cubicBezTo>
                  <a:pt x="437" y="29"/>
                  <a:pt x="440" y="27"/>
                  <a:pt x="445" y="27"/>
                </a:cubicBezTo>
                <a:cubicBezTo>
                  <a:pt x="451" y="27"/>
                  <a:pt x="455" y="32"/>
                  <a:pt x="455" y="39"/>
                </a:cubicBezTo>
                <a:cubicBezTo>
                  <a:pt x="455" y="79"/>
                  <a:pt x="455" y="79"/>
                  <a:pt x="455" y="79"/>
                </a:cubicBezTo>
                <a:cubicBezTo>
                  <a:pt x="463" y="79"/>
                  <a:pt x="463" y="79"/>
                  <a:pt x="463" y="79"/>
                </a:cubicBezTo>
                <a:cubicBezTo>
                  <a:pt x="463" y="49"/>
                  <a:pt x="463" y="49"/>
                  <a:pt x="463" y="49"/>
                </a:cubicBezTo>
                <a:cubicBezTo>
                  <a:pt x="463" y="36"/>
                  <a:pt x="469" y="27"/>
                  <a:pt x="477" y="27"/>
                </a:cubicBezTo>
                <a:cubicBezTo>
                  <a:pt x="485" y="27"/>
                  <a:pt x="489" y="31"/>
                  <a:pt x="489" y="39"/>
                </a:cubicBezTo>
                <a:moveTo>
                  <a:pt x="399" y="45"/>
                </a:moveTo>
                <a:cubicBezTo>
                  <a:pt x="399" y="39"/>
                  <a:pt x="397" y="35"/>
                  <a:pt x="394" y="32"/>
                </a:cubicBezTo>
                <a:cubicBezTo>
                  <a:pt x="390" y="29"/>
                  <a:pt x="385" y="27"/>
                  <a:pt x="380" y="27"/>
                </a:cubicBezTo>
                <a:cubicBezTo>
                  <a:pt x="375" y="27"/>
                  <a:pt x="371" y="29"/>
                  <a:pt x="367" y="33"/>
                </a:cubicBezTo>
                <a:cubicBezTo>
                  <a:pt x="363" y="36"/>
                  <a:pt x="361" y="40"/>
                  <a:pt x="360" y="45"/>
                </a:cubicBezTo>
                <a:lnTo>
                  <a:pt x="399" y="45"/>
                </a:lnTo>
                <a:close/>
                <a:moveTo>
                  <a:pt x="407" y="52"/>
                </a:moveTo>
                <a:cubicBezTo>
                  <a:pt x="360" y="52"/>
                  <a:pt x="360" y="52"/>
                  <a:pt x="360" y="52"/>
                </a:cubicBezTo>
                <a:cubicBezTo>
                  <a:pt x="360" y="58"/>
                  <a:pt x="362" y="63"/>
                  <a:pt x="366" y="67"/>
                </a:cubicBezTo>
                <a:cubicBezTo>
                  <a:pt x="370" y="72"/>
                  <a:pt x="374" y="74"/>
                  <a:pt x="380" y="74"/>
                </a:cubicBezTo>
                <a:cubicBezTo>
                  <a:pt x="389" y="74"/>
                  <a:pt x="396" y="69"/>
                  <a:pt x="400" y="61"/>
                </a:cubicBezTo>
                <a:cubicBezTo>
                  <a:pt x="400" y="60"/>
                  <a:pt x="400" y="60"/>
                  <a:pt x="400" y="60"/>
                </a:cubicBezTo>
                <a:cubicBezTo>
                  <a:pt x="406" y="63"/>
                  <a:pt x="406" y="63"/>
                  <a:pt x="406" y="63"/>
                </a:cubicBezTo>
                <a:cubicBezTo>
                  <a:pt x="406" y="64"/>
                  <a:pt x="406" y="64"/>
                  <a:pt x="406" y="64"/>
                </a:cubicBezTo>
                <a:cubicBezTo>
                  <a:pt x="400" y="75"/>
                  <a:pt x="392" y="80"/>
                  <a:pt x="380" y="80"/>
                </a:cubicBezTo>
                <a:cubicBezTo>
                  <a:pt x="372" y="80"/>
                  <a:pt x="366" y="77"/>
                  <a:pt x="360" y="72"/>
                </a:cubicBezTo>
                <a:cubicBezTo>
                  <a:pt x="355" y="66"/>
                  <a:pt x="352" y="59"/>
                  <a:pt x="352" y="51"/>
                </a:cubicBezTo>
                <a:cubicBezTo>
                  <a:pt x="352" y="42"/>
                  <a:pt x="355" y="35"/>
                  <a:pt x="361" y="29"/>
                </a:cubicBezTo>
                <a:cubicBezTo>
                  <a:pt x="366" y="24"/>
                  <a:pt x="373" y="21"/>
                  <a:pt x="380" y="21"/>
                </a:cubicBezTo>
                <a:cubicBezTo>
                  <a:pt x="389" y="21"/>
                  <a:pt x="395" y="23"/>
                  <a:pt x="400" y="29"/>
                </a:cubicBezTo>
                <a:cubicBezTo>
                  <a:pt x="405" y="34"/>
                  <a:pt x="407" y="41"/>
                  <a:pt x="407" y="49"/>
                </a:cubicBezTo>
                <a:lnTo>
                  <a:pt x="407" y="52"/>
                </a:lnTo>
                <a:close/>
                <a:moveTo>
                  <a:pt x="336" y="2"/>
                </a:moveTo>
                <a:cubicBezTo>
                  <a:pt x="328" y="2"/>
                  <a:pt x="328" y="2"/>
                  <a:pt x="328" y="2"/>
                </a:cubicBezTo>
                <a:cubicBezTo>
                  <a:pt x="328" y="79"/>
                  <a:pt x="328" y="79"/>
                  <a:pt x="328" y="79"/>
                </a:cubicBezTo>
                <a:cubicBezTo>
                  <a:pt x="336" y="79"/>
                  <a:pt x="336" y="79"/>
                  <a:pt x="336" y="79"/>
                </a:cubicBezTo>
                <a:lnTo>
                  <a:pt x="336" y="2"/>
                </a:lnTo>
                <a:close/>
                <a:moveTo>
                  <a:pt x="310" y="79"/>
                </a:moveTo>
                <a:cubicBezTo>
                  <a:pt x="263" y="79"/>
                  <a:pt x="263" y="79"/>
                  <a:pt x="263" y="79"/>
                </a:cubicBezTo>
                <a:cubicBezTo>
                  <a:pt x="263" y="0"/>
                  <a:pt x="263" y="0"/>
                  <a:pt x="263" y="0"/>
                </a:cubicBezTo>
                <a:cubicBezTo>
                  <a:pt x="310" y="0"/>
                  <a:pt x="310" y="0"/>
                  <a:pt x="310" y="0"/>
                </a:cubicBezTo>
                <a:cubicBezTo>
                  <a:pt x="310" y="6"/>
                  <a:pt x="310" y="6"/>
                  <a:pt x="310" y="6"/>
                </a:cubicBezTo>
                <a:cubicBezTo>
                  <a:pt x="270" y="6"/>
                  <a:pt x="270" y="6"/>
                  <a:pt x="270" y="6"/>
                </a:cubicBezTo>
                <a:cubicBezTo>
                  <a:pt x="270" y="34"/>
                  <a:pt x="270" y="34"/>
                  <a:pt x="270" y="34"/>
                </a:cubicBezTo>
                <a:cubicBezTo>
                  <a:pt x="307" y="34"/>
                  <a:pt x="307" y="34"/>
                  <a:pt x="307" y="34"/>
                </a:cubicBezTo>
                <a:cubicBezTo>
                  <a:pt x="307" y="41"/>
                  <a:pt x="307" y="41"/>
                  <a:pt x="307" y="41"/>
                </a:cubicBezTo>
                <a:cubicBezTo>
                  <a:pt x="270" y="41"/>
                  <a:pt x="270" y="41"/>
                  <a:pt x="270" y="41"/>
                </a:cubicBezTo>
                <a:cubicBezTo>
                  <a:pt x="270" y="72"/>
                  <a:pt x="270" y="72"/>
                  <a:pt x="270" y="72"/>
                </a:cubicBezTo>
                <a:cubicBezTo>
                  <a:pt x="310" y="72"/>
                  <a:pt x="310" y="72"/>
                  <a:pt x="310" y="72"/>
                </a:cubicBezTo>
                <a:lnTo>
                  <a:pt x="310" y="79"/>
                </a:lnTo>
                <a:close/>
                <a:moveTo>
                  <a:pt x="158" y="97"/>
                </a:moveTo>
                <a:cubicBezTo>
                  <a:pt x="158" y="89"/>
                  <a:pt x="152" y="83"/>
                  <a:pt x="144" y="83"/>
                </a:cubicBezTo>
                <a:cubicBezTo>
                  <a:pt x="84" y="83"/>
                  <a:pt x="84" y="83"/>
                  <a:pt x="84" y="83"/>
                </a:cubicBezTo>
                <a:cubicBezTo>
                  <a:pt x="84" y="112"/>
                  <a:pt x="84" y="112"/>
                  <a:pt x="84" y="112"/>
                </a:cubicBezTo>
                <a:cubicBezTo>
                  <a:pt x="144" y="112"/>
                  <a:pt x="144" y="112"/>
                  <a:pt x="144" y="112"/>
                </a:cubicBezTo>
                <a:cubicBezTo>
                  <a:pt x="152" y="112"/>
                  <a:pt x="158" y="105"/>
                  <a:pt x="158" y="97"/>
                </a:cubicBezTo>
                <a:moveTo>
                  <a:pt x="158" y="153"/>
                </a:moveTo>
                <a:cubicBezTo>
                  <a:pt x="158" y="146"/>
                  <a:pt x="152" y="139"/>
                  <a:pt x="144" y="139"/>
                </a:cubicBezTo>
                <a:cubicBezTo>
                  <a:pt x="84" y="139"/>
                  <a:pt x="84" y="139"/>
                  <a:pt x="84" y="139"/>
                </a:cubicBezTo>
                <a:cubicBezTo>
                  <a:pt x="84" y="168"/>
                  <a:pt x="84" y="168"/>
                  <a:pt x="84" y="168"/>
                </a:cubicBezTo>
                <a:cubicBezTo>
                  <a:pt x="144" y="168"/>
                  <a:pt x="144" y="168"/>
                  <a:pt x="144" y="168"/>
                </a:cubicBezTo>
                <a:cubicBezTo>
                  <a:pt x="152" y="168"/>
                  <a:pt x="158" y="161"/>
                  <a:pt x="158" y="153"/>
                </a:cubicBezTo>
                <a:moveTo>
                  <a:pt x="56" y="56"/>
                </a:moveTo>
                <a:cubicBezTo>
                  <a:pt x="156" y="56"/>
                  <a:pt x="156" y="56"/>
                  <a:pt x="156" y="56"/>
                </a:cubicBezTo>
                <a:cubicBezTo>
                  <a:pt x="156" y="27"/>
                  <a:pt x="156" y="27"/>
                  <a:pt x="156" y="27"/>
                </a:cubicBezTo>
                <a:cubicBezTo>
                  <a:pt x="28" y="27"/>
                  <a:pt x="28" y="27"/>
                  <a:pt x="28" y="27"/>
                </a:cubicBezTo>
                <a:cubicBezTo>
                  <a:pt x="28" y="168"/>
                  <a:pt x="28" y="168"/>
                  <a:pt x="28" y="168"/>
                </a:cubicBezTo>
                <a:cubicBezTo>
                  <a:pt x="56" y="168"/>
                  <a:pt x="56" y="168"/>
                  <a:pt x="56" y="168"/>
                </a:cubicBezTo>
                <a:lnTo>
                  <a:pt x="56" y="56"/>
                </a:lnTo>
                <a:close/>
                <a:moveTo>
                  <a:pt x="184" y="0"/>
                </a:moveTo>
                <a:cubicBezTo>
                  <a:pt x="184" y="153"/>
                  <a:pt x="184" y="153"/>
                  <a:pt x="184" y="153"/>
                </a:cubicBezTo>
                <a:cubicBezTo>
                  <a:pt x="184" y="179"/>
                  <a:pt x="168" y="195"/>
                  <a:pt x="142" y="195"/>
                </a:cubicBezTo>
                <a:cubicBezTo>
                  <a:pt x="0" y="195"/>
                  <a:pt x="0" y="195"/>
                  <a:pt x="0" y="195"/>
                </a:cubicBezTo>
                <a:cubicBezTo>
                  <a:pt x="0" y="0"/>
                  <a:pt x="0" y="0"/>
                  <a:pt x="0" y="0"/>
                </a:cubicBezTo>
                <a:lnTo>
                  <a:pt x="18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 name="Rectangle 3">
            <a:extLst>
              <a:ext uri="{FF2B5EF4-FFF2-40B4-BE49-F238E27FC236}">
                <a16:creationId xmlns:a16="http://schemas.microsoft.com/office/drawing/2014/main" id="{91DBF451-CDC8-44CD-9E2B-7AF36B21FEDA}"/>
              </a:ext>
            </a:extLst>
          </p:cNvPr>
          <p:cNvSpPr/>
          <p:nvPr userDrawn="1"/>
        </p:nvSpPr>
        <p:spPr bwMode="gray">
          <a:xfrm>
            <a:off x="0" y="4370123"/>
            <a:ext cx="12192000" cy="36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2">
            <a:extLst>
              <a:ext uri="{FF2B5EF4-FFF2-40B4-BE49-F238E27FC236}">
                <a16:creationId xmlns:a16="http://schemas.microsoft.com/office/drawing/2014/main" id="{4D4142FE-B6E1-4F6C-836E-20D067326DF6}"/>
              </a:ext>
            </a:extLst>
          </p:cNvPr>
          <p:cNvSpPr>
            <a:spLocks noGrp="1"/>
          </p:cNvSpPr>
          <p:nvPr>
            <p:ph type="body" sz="quarter" idx="15" hasCustomPrompt="1"/>
          </p:nvPr>
        </p:nvSpPr>
        <p:spPr bwMode="gray">
          <a:xfrm>
            <a:off x="438283" y="4662846"/>
            <a:ext cx="3322227" cy="400050"/>
          </a:xfrm>
          <a:prstGeom prst="rect">
            <a:avLst/>
          </a:prstGeom>
        </p:spPr>
        <p:txBody>
          <a:bodyPr/>
          <a:lstStyle>
            <a:lvl1pPr marL="0" indent="0">
              <a:lnSpc>
                <a:spcPct val="100000"/>
              </a:lnSpc>
              <a:buNone/>
              <a:defRPr sz="1200">
                <a:solidFill>
                  <a:schemeClr val="bg1"/>
                </a:solidFill>
                <a:latin typeface="+mj-lt"/>
              </a:defRPr>
            </a:lvl1pPr>
            <a:lvl2pPr marL="457200" indent="0">
              <a:buNone/>
              <a:defRPr sz="1800">
                <a:latin typeface="+mj-lt"/>
              </a:defRPr>
            </a:lvl2pPr>
            <a:lvl3pPr marL="914400" indent="0">
              <a:buNone/>
              <a:defRPr sz="1600">
                <a:latin typeface="+mj-lt"/>
              </a:defRPr>
            </a:lvl3pPr>
            <a:lvl4pPr marL="1371600" indent="0">
              <a:buNone/>
              <a:defRPr sz="1400">
                <a:latin typeface="+mj-lt"/>
              </a:defRPr>
            </a:lvl4pPr>
            <a:lvl5pPr marL="1828800" indent="0">
              <a:buNone/>
              <a:defRPr sz="1400">
                <a:latin typeface="+mj-lt"/>
              </a:defRPr>
            </a:lvl5pPr>
          </a:lstStyle>
          <a:p>
            <a:r>
              <a:rPr lang="en-US" dirty="0"/>
              <a:t>Author Name (12 </a:t>
            </a:r>
            <a:r>
              <a:rPr lang="en-US" dirty="0" err="1"/>
              <a:t>pt</a:t>
            </a:r>
            <a:r>
              <a:rPr lang="en-US" dirty="0"/>
              <a:t>)</a:t>
            </a:r>
          </a:p>
          <a:p>
            <a:r>
              <a:rPr lang="en-US" dirty="0"/>
              <a:t>Author Title</a:t>
            </a:r>
          </a:p>
        </p:txBody>
      </p:sp>
      <p:sp>
        <p:nvSpPr>
          <p:cNvPr id="14" name="Text Placeholder 22">
            <a:extLst>
              <a:ext uri="{FF2B5EF4-FFF2-40B4-BE49-F238E27FC236}">
                <a16:creationId xmlns:a16="http://schemas.microsoft.com/office/drawing/2014/main" id="{32C451D9-B4A1-4087-9F93-FA53BD4488BD}"/>
              </a:ext>
            </a:extLst>
          </p:cNvPr>
          <p:cNvSpPr>
            <a:spLocks noGrp="1"/>
          </p:cNvSpPr>
          <p:nvPr>
            <p:ph type="body" sz="quarter" idx="16" hasCustomPrompt="1"/>
          </p:nvPr>
        </p:nvSpPr>
        <p:spPr bwMode="gray">
          <a:xfrm>
            <a:off x="3760510" y="4662846"/>
            <a:ext cx="3322227" cy="400050"/>
          </a:xfrm>
          <a:prstGeom prst="rect">
            <a:avLst/>
          </a:prstGeom>
        </p:spPr>
        <p:txBody>
          <a:bodyPr/>
          <a:lstStyle>
            <a:lvl1pPr marL="0" indent="0">
              <a:lnSpc>
                <a:spcPct val="100000"/>
              </a:lnSpc>
              <a:buNone/>
              <a:defRPr sz="1200">
                <a:solidFill>
                  <a:schemeClr val="bg1"/>
                </a:solidFill>
                <a:latin typeface="+mj-lt"/>
              </a:defRPr>
            </a:lvl1pPr>
            <a:lvl2pPr marL="457200" indent="0">
              <a:buNone/>
              <a:defRPr sz="1800">
                <a:latin typeface="+mj-lt"/>
              </a:defRPr>
            </a:lvl2pPr>
            <a:lvl3pPr marL="914400" indent="0">
              <a:buNone/>
              <a:defRPr sz="1600">
                <a:latin typeface="+mj-lt"/>
              </a:defRPr>
            </a:lvl3pPr>
            <a:lvl4pPr marL="1371600" indent="0">
              <a:buNone/>
              <a:defRPr sz="1400">
                <a:latin typeface="+mj-lt"/>
              </a:defRPr>
            </a:lvl4pPr>
            <a:lvl5pPr marL="1828800" indent="0">
              <a:buNone/>
              <a:defRPr sz="1400">
                <a:latin typeface="+mj-lt"/>
              </a:defRPr>
            </a:lvl5pPr>
          </a:lstStyle>
          <a:p>
            <a:r>
              <a:rPr lang="en-US" dirty="0"/>
              <a:t>Author Name (12 </a:t>
            </a:r>
            <a:r>
              <a:rPr lang="en-US" dirty="0" err="1"/>
              <a:t>pt</a:t>
            </a:r>
            <a:r>
              <a:rPr lang="en-US" dirty="0"/>
              <a:t>)</a:t>
            </a:r>
          </a:p>
          <a:p>
            <a:r>
              <a:rPr lang="en-US" dirty="0"/>
              <a:t>Author Title</a:t>
            </a:r>
          </a:p>
        </p:txBody>
      </p:sp>
      <p:sp>
        <p:nvSpPr>
          <p:cNvPr id="15" name="Text Placeholder 22">
            <a:extLst>
              <a:ext uri="{FF2B5EF4-FFF2-40B4-BE49-F238E27FC236}">
                <a16:creationId xmlns:a16="http://schemas.microsoft.com/office/drawing/2014/main" id="{78C458BD-736E-4827-8575-1A0C9A96E8BC}"/>
              </a:ext>
            </a:extLst>
          </p:cNvPr>
          <p:cNvSpPr>
            <a:spLocks noGrp="1"/>
          </p:cNvSpPr>
          <p:nvPr>
            <p:ph type="body" sz="quarter" idx="17" hasCustomPrompt="1"/>
          </p:nvPr>
        </p:nvSpPr>
        <p:spPr bwMode="gray">
          <a:xfrm>
            <a:off x="7096301" y="4662846"/>
            <a:ext cx="3322227" cy="400050"/>
          </a:xfrm>
          <a:prstGeom prst="rect">
            <a:avLst/>
          </a:prstGeom>
        </p:spPr>
        <p:txBody>
          <a:bodyPr/>
          <a:lstStyle>
            <a:lvl1pPr marL="0" indent="0">
              <a:lnSpc>
                <a:spcPct val="100000"/>
              </a:lnSpc>
              <a:buNone/>
              <a:defRPr sz="1200">
                <a:solidFill>
                  <a:schemeClr val="bg1"/>
                </a:solidFill>
                <a:latin typeface="+mj-lt"/>
              </a:defRPr>
            </a:lvl1pPr>
            <a:lvl2pPr marL="457200" indent="0">
              <a:buNone/>
              <a:defRPr sz="1800">
                <a:latin typeface="+mj-lt"/>
              </a:defRPr>
            </a:lvl2pPr>
            <a:lvl3pPr marL="914400" indent="0">
              <a:buNone/>
              <a:defRPr sz="1600">
                <a:latin typeface="+mj-lt"/>
              </a:defRPr>
            </a:lvl3pPr>
            <a:lvl4pPr marL="1371600" indent="0">
              <a:buNone/>
              <a:defRPr sz="1400">
                <a:latin typeface="+mj-lt"/>
              </a:defRPr>
            </a:lvl4pPr>
            <a:lvl5pPr marL="1828800" indent="0">
              <a:buNone/>
              <a:defRPr sz="1400">
                <a:latin typeface="+mj-lt"/>
              </a:defRPr>
            </a:lvl5pPr>
          </a:lstStyle>
          <a:p>
            <a:r>
              <a:rPr lang="en-US" dirty="0"/>
              <a:t>Author Name (12 </a:t>
            </a:r>
            <a:r>
              <a:rPr lang="en-US" dirty="0" err="1"/>
              <a:t>pt</a:t>
            </a:r>
            <a:r>
              <a:rPr lang="en-US" dirty="0"/>
              <a:t>)</a:t>
            </a:r>
          </a:p>
          <a:p>
            <a:r>
              <a:rPr lang="en-US" dirty="0"/>
              <a:t>Author Title</a:t>
            </a:r>
          </a:p>
        </p:txBody>
      </p:sp>
    </p:spTree>
    <p:extLst>
      <p:ext uri="{BB962C8B-B14F-4D97-AF65-F5344CB8AC3E}">
        <p14:creationId xmlns:p14="http://schemas.microsoft.com/office/powerpoint/2010/main" val="2454556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extLst>
    <p:ext uri="{DCECCB84-F9BA-43D5-87BE-67443E8EF086}">
      <p15:sldGuideLst xmlns:p15="http://schemas.microsoft.com/office/powerpoint/2012/main">
        <p15:guide id="1" orient="horz" pos="2160">
          <p15:clr>
            <a:srgbClr val="FBAE40"/>
          </p15:clr>
        </p15:guide>
        <p15:guide id="2" pos="336" userDrawn="1">
          <p15:clr>
            <a:srgbClr val="FBAE40"/>
          </p15:clr>
        </p15:guide>
        <p15:guide id="3" pos="7488" userDrawn="1">
          <p15:clr>
            <a:srgbClr val="FBAE40"/>
          </p15:clr>
        </p15:guide>
        <p15:guide id="4" pos="7344" userDrawn="1">
          <p15:clr>
            <a:srgbClr val="FBAE40"/>
          </p15:clr>
        </p15:guide>
        <p15:guide id="6" orient="horz" pos="5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 Seve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05203-544A-2846-BE1B-C8CCACBFB672}"/>
              </a:ext>
            </a:extLst>
          </p:cNvPr>
          <p:cNvSpPr>
            <a:spLocks noGrp="1"/>
          </p:cNvSpPr>
          <p:nvPr>
            <p:ph type="title"/>
          </p:nvPr>
        </p:nvSpPr>
        <p:spPr>
          <a:xfrm>
            <a:off x="211760" y="388949"/>
            <a:ext cx="11675492" cy="447040"/>
          </a:xfrm>
          <a:prstGeom prst="rect">
            <a:avLst/>
          </a:prstGeom>
        </p:spPr>
        <p:txBody>
          <a:bodyPr/>
          <a:lstStyle>
            <a:lvl1pPr>
              <a:lnSpc>
                <a:spcPct val="100000"/>
              </a:lnSpc>
              <a:defRPr sz="2400" b="1" i="0">
                <a:solidFill>
                  <a:schemeClr val="tx1"/>
                </a:solidFill>
                <a:latin typeface="+mn-lt"/>
              </a:defRPr>
            </a:lvl1pPr>
          </a:lstStyle>
          <a:p>
            <a:r>
              <a:rPr lang="en-US"/>
              <a:t>Click to edit Master title style</a:t>
            </a:r>
            <a:endParaRPr lang="en-US" dirty="0"/>
          </a:p>
        </p:txBody>
      </p:sp>
      <p:sp>
        <p:nvSpPr>
          <p:cNvPr id="12" name="Content Placeholder 19">
            <a:extLst>
              <a:ext uri="{FF2B5EF4-FFF2-40B4-BE49-F238E27FC236}">
                <a16:creationId xmlns:a16="http://schemas.microsoft.com/office/drawing/2014/main" id="{725885E8-E767-1C4B-9AF0-310D2173B44C}"/>
              </a:ext>
            </a:extLst>
          </p:cNvPr>
          <p:cNvSpPr>
            <a:spLocks noGrp="1"/>
          </p:cNvSpPr>
          <p:nvPr>
            <p:ph sz="quarter" idx="12" hasCustomPrompt="1"/>
          </p:nvPr>
        </p:nvSpPr>
        <p:spPr>
          <a:xfrm>
            <a:off x="210828" y="2008371"/>
            <a:ext cx="5570346" cy="4201929"/>
          </a:xfrm>
          <a:prstGeom prst="rect">
            <a:avLst/>
          </a:prstGeom>
        </p:spPr>
        <p:txBody>
          <a:bodyPr/>
          <a:lstStyle>
            <a:lvl1pPr marL="174625" indent="-174625" defTabSz="228600">
              <a:lnSpc>
                <a:spcPct val="100000"/>
              </a:lnSpc>
              <a:spcBef>
                <a:spcPts val="400"/>
              </a:spcBef>
              <a:spcAft>
                <a:spcPts val="400"/>
              </a:spcAft>
              <a:buClr>
                <a:schemeClr val="accent1"/>
              </a:buClr>
              <a:buSzPct val="80000"/>
              <a:buFont typeface="Arial" panose="020B0604020202020204" pitchFamily="34" charset="0"/>
              <a:buChar char="•"/>
              <a:defRPr sz="1600" b="1">
                <a:solidFill>
                  <a:schemeClr val="tx1"/>
                </a:solidFill>
                <a:latin typeface="+mn-lt"/>
              </a:defRPr>
            </a:lvl1pPr>
            <a:lvl2pPr marL="457200" indent="-282575" defTabSz="228600">
              <a:lnSpc>
                <a:spcPct val="100000"/>
              </a:lnSpc>
              <a:spcBef>
                <a:spcPts val="600"/>
              </a:spcBef>
              <a:spcAft>
                <a:spcPts val="400"/>
              </a:spcAft>
              <a:buClr>
                <a:srgbClr val="4D5358"/>
              </a:buClr>
              <a:buSzPct val="100000"/>
              <a:buFont typeface="Century Gothic" panose="020B0502020202020204" pitchFamily="34" charset="0"/>
              <a:buChar char="—"/>
              <a:defRPr sz="1400">
                <a:solidFill>
                  <a:schemeClr val="tx1"/>
                </a:solidFill>
                <a:latin typeface="+mj-lt"/>
              </a:defRPr>
            </a:lvl2pPr>
            <a:lvl3pPr marL="685800" indent="-228600" defTabSz="228600">
              <a:lnSpc>
                <a:spcPct val="100000"/>
              </a:lnSpc>
              <a:spcBef>
                <a:spcPts val="400"/>
              </a:spcBef>
              <a:spcAft>
                <a:spcPts val="400"/>
              </a:spcAft>
              <a:buClr>
                <a:srgbClr val="4D5358"/>
              </a:buClr>
              <a:buSzPct val="100000"/>
              <a:buFont typeface="Century Gothic" panose="020B0502020202020204" pitchFamily="34" charset="0"/>
              <a:buChar char="—"/>
              <a:defRPr sz="1200">
                <a:solidFill>
                  <a:schemeClr val="tx1"/>
                </a:solidFill>
                <a:latin typeface="+mj-lt"/>
              </a:defRPr>
            </a:lvl3pPr>
            <a:lvl4pPr defTabSz="228600">
              <a:spcBef>
                <a:spcPts val="300"/>
              </a:spcBef>
              <a:buClr>
                <a:schemeClr val="accent1"/>
              </a:buClr>
              <a:buSzPct val="80000"/>
              <a:defRPr sz="1400">
                <a:solidFill>
                  <a:schemeClr val="tx1">
                    <a:lumMod val="75000"/>
                    <a:lumOff val="25000"/>
                  </a:schemeClr>
                </a:solidFill>
                <a:latin typeface="+mj-lt"/>
              </a:defRPr>
            </a:lvl4pPr>
            <a:lvl5pPr defTabSz="228600">
              <a:spcBef>
                <a:spcPts val="300"/>
              </a:spcBef>
              <a:buClr>
                <a:schemeClr val="accent1"/>
              </a:buClr>
              <a:buSzPct val="80000"/>
              <a:defRPr sz="1400">
                <a:solidFill>
                  <a:schemeClr val="tx1">
                    <a:lumMod val="75000"/>
                    <a:lumOff val="25000"/>
                  </a:schemeClr>
                </a:solidFill>
                <a:latin typeface="+mj-lt"/>
              </a:defRPr>
            </a:lvl5pPr>
          </a:lstStyle>
          <a:p>
            <a:r>
              <a:rPr lang="en-US" dirty="0"/>
              <a:t>H3 Headline (16 </a:t>
            </a:r>
            <a:r>
              <a:rPr lang="en-US" dirty="0" err="1"/>
              <a:t>pt</a:t>
            </a:r>
            <a:r>
              <a:rPr lang="en-US" dirty="0"/>
              <a:t>)</a:t>
            </a:r>
          </a:p>
          <a:p>
            <a:pPr lvl="1"/>
            <a:r>
              <a:rPr lang="en-US" dirty="0"/>
              <a:t>Second level (14 </a:t>
            </a:r>
            <a:r>
              <a:rPr lang="en-US" dirty="0" err="1"/>
              <a:t>pt</a:t>
            </a:r>
            <a:r>
              <a:rPr lang="en-US" dirty="0"/>
              <a:t>)</a:t>
            </a:r>
          </a:p>
          <a:p>
            <a:pPr lvl="2"/>
            <a:r>
              <a:rPr lang="en-US" dirty="0"/>
              <a:t>Third level (12 </a:t>
            </a:r>
            <a:r>
              <a:rPr lang="en-US" dirty="0" err="1"/>
              <a:t>pt</a:t>
            </a:r>
            <a:r>
              <a:rPr lang="en-US" dirty="0"/>
              <a:t>)</a:t>
            </a:r>
          </a:p>
        </p:txBody>
      </p:sp>
      <p:sp>
        <p:nvSpPr>
          <p:cNvPr id="9" name="Content Placeholder 19">
            <a:extLst>
              <a:ext uri="{FF2B5EF4-FFF2-40B4-BE49-F238E27FC236}">
                <a16:creationId xmlns:a16="http://schemas.microsoft.com/office/drawing/2014/main" id="{BAA2C540-3035-4CCC-893D-7FAA67830802}"/>
              </a:ext>
            </a:extLst>
          </p:cNvPr>
          <p:cNvSpPr>
            <a:spLocks noGrp="1"/>
          </p:cNvSpPr>
          <p:nvPr>
            <p:ph sz="quarter" idx="14" hasCustomPrompt="1"/>
          </p:nvPr>
        </p:nvSpPr>
        <p:spPr>
          <a:xfrm>
            <a:off x="6106300" y="2375336"/>
            <a:ext cx="2941447" cy="843112"/>
          </a:xfrm>
          <a:prstGeom prst="rect">
            <a:avLst/>
          </a:prstGeom>
        </p:spPr>
        <p:txBody>
          <a:bodyPr/>
          <a:lstStyle>
            <a:lvl1pPr marL="0" indent="0" defTabSz="228600">
              <a:lnSpc>
                <a:spcPct val="100000"/>
              </a:lnSpc>
              <a:spcBef>
                <a:spcPts val="400"/>
              </a:spcBef>
              <a:spcAft>
                <a:spcPts val="400"/>
              </a:spcAft>
              <a:buClr>
                <a:schemeClr val="accent1"/>
              </a:buClr>
              <a:buSzPct val="80000"/>
              <a:buNone/>
              <a:defRPr sz="1600" b="1">
                <a:solidFill>
                  <a:schemeClr val="tx1"/>
                </a:solidFill>
                <a:latin typeface="+mn-lt"/>
              </a:defRPr>
            </a:lvl1pPr>
            <a:lvl2pPr marL="0" indent="0" defTabSz="228600">
              <a:lnSpc>
                <a:spcPct val="100000"/>
              </a:lnSpc>
              <a:spcBef>
                <a:spcPts val="500"/>
              </a:spcBef>
              <a:spcAft>
                <a:spcPts val="400"/>
              </a:spcAft>
              <a:buClr>
                <a:schemeClr val="tx1"/>
              </a:buClr>
              <a:buSzPct val="100000"/>
              <a:buFont typeface="Century Gothic" panose="020B0502020202020204" pitchFamily="34" charset="0"/>
              <a:buNone/>
              <a:defRPr sz="1400">
                <a:solidFill>
                  <a:schemeClr val="tx1"/>
                </a:solidFill>
                <a:latin typeface="+mj-lt"/>
              </a:defRPr>
            </a:lvl2pPr>
            <a:lvl3pPr marL="458788" indent="-228600" defTabSz="228600">
              <a:lnSpc>
                <a:spcPct val="100000"/>
              </a:lnSpc>
              <a:spcBef>
                <a:spcPts val="400"/>
              </a:spcBef>
              <a:spcAft>
                <a:spcPts val="400"/>
              </a:spcAft>
              <a:buClr>
                <a:schemeClr val="tx1"/>
              </a:buClr>
              <a:buSzPct val="100000"/>
              <a:buFont typeface="Century Gothic" panose="020B0502020202020204" pitchFamily="34" charset="0"/>
              <a:buChar char="—"/>
              <a:defRPr sz="1200">
                <a:solidFill>
                  <a:schemeClr val="tx1"/>
                </a:solidFill>
                <a:latin typeface="+mj-lt"/>
              </a:defRPr>
            </a:lvl3pPr>
            <a:lvl4pPr defTabSz="228600">
              <a:spcBef>
                <a:spcPts val="300"/>
              </a:spcBef>
              <a:buClr>
                <a:schemeClr val="accent1"/>
              </a:buClr>
              <a:buSzPct val="80000"/>
              <a:defRPr sz="1400">
                <a:solidFill>
                  <a:schemeClr val="tx1">
                    <a:lumMod val="75000"/>
                    <a:lumOff val="25000"/>
                  </a:schemeClr>
                </a:solidFill>
                <a:latin typeface="+mj-lt"/>
              </a:defRPr>
            </a:lvl4pPr>
            <a:lvl5pPr defTabSz="228600">
              <a:spcBef>
                <a:spcPts val="300"/>
              </a:spcBef>
              <a:buClr>
                <a:schemeClr val="accent1"/>
              </a:buClr>
              <a:buSzPct val="80000"/>
              <a:defRPr sz="1400">
                <a:solidFill>
                  <a:schemeClr val="tx1">
                    <a:lumMod val="75000"/>
                    <a:lumOff val="25000"/>
                  </a:schemeClr>
                </a:solidFill>
                <a:latin typeface="+mj-lt"/>
              </a:defRPr>
            </a:lvl5pPr>
          </a:lstStyle>
          <a:p>
            <a:r>
              <a:rPr lang="en-US" dirty="0"/>
              <a:t>H3 Headline (16 </a:t>
            </a:r>
            <a:r>
              <a:rPr lang="en-US" dirty="0" err="1"/>
              <a:t>pt</a:t>
            </a:r>
            <a:r>
              <a:rPr lang="en-US" dirty="0"/>
              <a:t>)</a:t>
            </a:r>
          </a:p>
          <a:p>
            <a:pPr lvl="1"/>
            <a:r>
              <a:rPr lang="en-US" dirty="0"/>
              <a:t>Second level (14 </a:t>
            </a:r>
            <a:r>
              <a:rPr lang="en-US" dirty="0" err="1"/>
              <a:t>pt</a:t>
            </a:r>
            <a:r>
              <a:rPr lang="en-US" dirty="0"/>
              <a:t>)</a:t>
            </a:r>
          </a:p>
        </p:txBody>
      </p:sp>
      <p:sp>
        <p:nvSpPr>
          <p:cNvPr id="10" name="Content Placeholder 19">
            <a:extLst>
              <a:ext uri="{FF2B5EF4-FFF2-40B4-BE49-F238E27FC236}">
                <a16:creationId xmlns:a16="http://schemas.microsoft.com/office/drawing/2014/main" id="{2FB64748-D24A-45F4-9ACC-805597993E4B}"/>
              </a:ext>
            </a:extLst>
          </p:cNvPr>
          <p:cNvSpPr>
            <a:spLocks noGrp="1"/>
          </p:cNvSpPr>
          <p:nvPr>
            <p:ph sz="quarter" idx="15" hasCustomPrompt="1"/>
          </p:nvPr>
        </p:nvSpPr>
        <p:spPr>
          <a:xfrm>
            <a:off x="9057774" y="2375336"/>
            <a:ext cx="2941447" cy="843112"/>
          </a:xfrm>
          <a:prstGeom prst="rect">
            <a:avLst/>
          </a:prstGeom>
        </p:spPr>
        <p:txBody>
          <a:bodyPr/>
          <a:lstStyle>
            <a:lvl1pPr marL="0" indent="0" defTabSz="228600">
              <a:lnSpc>
                <a:spcPct val="100000"/>
              </a:lnSpc>
              <a:spcBef>
                <a:spcPts val="400"/>
              </a:spcBef>
              <a:spcAft>
                <a:spcPts val="400"/>
              </a:spcAft>
              <a:buClr>
                <a:schemeClr val="accent1"/>
              </a:buClr>
              <a:buSzPct val="80000"/>
              <a:buNone/>
              <a:defRPr sz="1600" b="1">
                <a:solidFill>
                  <a:schemeClr val="tx1"/>
                </a:solidFill>
                <a:latin typeface="+mn-lt"/>
              </a:defRPr>
            </a:lvl1pPr>
            <a:lvl2pPr marL="0" indent="0" defTabSz="228600">
              <a:lnSpc>
                <a:spcPct val="100000"/>
              </a:lnSpc>
              <a:spcBef>
                <a:spcPts val="500"/>
              </a:spcBef>
              <a:spcAft>
                <a:spcPts val="400"/>
              </a:spcAft>
              <a:buClr>
                <a:schemeClr val="tx1"/>
              </a:buClr>
              <a:buSzPct val="100000"/>
              <a:buFont typeface="Century Gothic" panose="020B0502020202020204" pitchFamily="34" charset="0"/>
              <a:buNone/>
              <a:defRPr sz="1400">
                <a:solidFill>
                  <a:schemeClr val="tx1"/>
                </a:solidFill>
                <a:latin typeface="+mj-lt"/>
              </a:defRPr>
            </a:lvl2pPr>
            <a:lvl3pPr marL="458788" indent="-228600" defTabSz="228600">
              <a:lnSpc>
                <a:spcPct val="100000"/>
              </a:lnSpc>
              <a:spcBef>
                <a:spcPts val="400"/>
              </a:spcBef>
              <a:spcAft>
                <a:spcPts val="400"/>
              </a:spcAft>
              <a:buClr>
                <a:schemeClr val="tx1"/>
              </a:buClr>
              <a:buSzPct val="100000"/>
              <a:buFont typeface="Century Gothic" panose="020B0502020202020204" pitchFamily="34" charset="0"/>
              <a:buChar char="—"/>
              <a:defRPr sz="1200">
                <a:solidFill>
                  <a:schemeClr val="tx1"/>
                </a:solidFill>
                <a:latin typeface="+mj-lt"/>
              </a:defRPr>
            </a:lvl3pPr>
            <a:lvl4pPr defTabSz="228600">
              <a:spcBef>
                <a:spcPts val="300"/>
              </a:spcBef>
              <a:buClr>
                <a:schemeClr val="accent1"/>
              </a:buClr>
              <a:buSzPct val="80000"/>
              <a:defRPr sz="1400">
                <a:solidFill>
                  <a:schemeClr val="tx1">
                    <a:lumMod val="75000"/>
                    <a:lumOff val="25000"/>
                  </a:schemeClr>
                </a:solidFill>
                <a:latin typeface="+mj-lt"/>
              </a:defRPr>
            </a:lvl4pPr>
            <a:lvl5pPr defTabSz="228600">
              <a:spcBef>
                <a:spcPts val="300"/>
              </a:spcBef>
              <a:buClr>
                <a:schemeClr val="accent1"/>
              </a:buClr>
              <a:buSzPct val="80000"/>
              <a:defRPr sz="1400">
                <a:solidFill>
                  <a:schemeClr val="tx1">
                    <a:lumMod val="75000"/>
                    <a:lumOff val="25000"/>
                  </a:schemeClr>
                </a:solidFill>
                <a:latin typeface="+mj-lt"/>
              </a:defRPr>
            </a:lvl5pPr>
          </a:lstStyle>
          <a:p>
            <a:r>
              <a:rPr lang="en-US" dirty="0"/>
              <a:t>H3 Headline (16 </a:t>
            </a:r>
            <a:r>
              <a:rPr lang="en-US" dirty="0" err="1"/>
              <a:t>pt</a:t>
            </a:r>
            <a:r>
              <a:rPr lang="en-US" dirty="0"/>
              <a:t>)</a:t>
            </a:r>
          </a:p>
          <a:p>
            <a:pPr lvl="1"/>
            <a:r>
              <a:rPr lang="en-US" dirty="0"/>
              <a:t>Second level (14 </a:t>
            </a:r>
            <a:r>
              <a:rPr lang="en-US" dirty="0" err="1"/>
              <a:t>pt</a:t>
            </a:r>
            <a:r>
              <a:rPr lang="en-US" dirty="0"/>
              <a:t>)</a:t>
            </a:r>
          </a:p>
        </p:txBody>
      </p:sp>
      <p:sp>
        <p:nvSpPr>
          <p:cNvPr id="11" name="Content Placeholder 19">
            <a:extLst>
              <a:ext uri="{FF2B5EF4-FFF2-40B4-BE49-F238E27FC236}">
                <a16:creationId xmlns:a16="http://schemas.microsoft.com/office/drawing/2014/main" id="{32A570F6-A42E-4BE3-BF7D-1990B83924EC}"/>
              </a:ext>
            </a:extLst>
          </p:cNvPr>
          <p:cNvSpPr>
            <a:spLocks noGrp="1"/>
          </p:cNvSpPr>
          <p:nvPr>
            <p:ph sz="quarter" idx="16" hasCustomPrompt="1"/>
          </p:nvPr>
        </p:nvSpPr>
        <p:spPr>
          <a:xfrm>
            <a:off x="6106300" y="3452161"/>
            <a:ext cx="2941447" cy="843112"/>
          </a:xfrm>
          <a:prstGeom prst="rect">
            <a:avLst/>
          </a:prstGeom>
        </p:spPr>
        <p:txBody>
          <a:bodyPr/>
          <a:lstStyle>
            <a:lvl1pPr marL="0" indent="0" defTabSz="228600">
              <a:lnSpc>
                <a:spcPct val="100000"/>
              </a:lnSpc>
              <a:spcBef>
                <a:spcPts val="400"/>
              </a:spcBef>
              <a:spcAft>
                <a:spcPts val="400"/>
              </a:spcAft>
              <a:buClr>
                <a:schemeClr val="accent1"/>
              </a:buClr>
              <a:buSzPct val="80000"/>
              <a:buNone/>
              <a:defRPr sz="1600" b="1">
                <a:solidFill>
                  <a:schemeClr val="tx1"/>
                </a:solidFill>
                <a:latin typeface="+mn-lt"/>
              </a:defRPr>
            </a:lvl1pPr>
            <a:lvl2pPr marL="0" indent="0" defTabSz="228600">
              <a:lnSpc>
                <a:spcPct val="100000"/>
              </a:lnSpc>
              <a:spcBef>
                <a:spcPts val="500"/>
              </a:spcBef>
              <a:spcAft>
                <a:spcPts val="400"/>
              </a:spcAft>
              <a:buClr>
                <a:schemeClr val="tx1"/>
              </a:buClr>
              <a:buSzPct val="100000"/>
              <a:buFont typeface="Century Gothic" panose="020B0502020202020204" pitchFamily="34" charset="0"/>
              <a:buNone/>
              <a:defRPr sz="1400">
                <a:solidFill>
                  <a:schemeClr val="tx1"/>
                </a:solidFill>
                <a:latin typeface="+mj-lt"/>
              </a:defRPr>
            </a:lvl2pPr>
            <a:lvl3pPr marL="458788" indent="-228600" defTabSz="228600">
              <a:lnSpc>
                <a:spcPct val="100000"/>
              </a:lnSpc>
              <a:spcBef>
                <a:spcPts val="400"/>
              </a:spcBef>
              <a:spcAft>
                <a:spcPts val="400"/>
              </a:spcAft>
              <a:buClr>
                <a:schemeClr val="tx1"/>
              </a:buClr>
              <a:buSzPct val="100000"/>
              <a:buFont typeface="Century Gothic" panose="020B0502020202020204" pitchFamily="34" charset="0"/>
              <a:buChar char="—"/>
              <a:defRPr sz="1200">
                <a:solidFill>
                  <a:schemeClr val="tx1"/>
                </a:solidFill>
                <a:latin typeface="+mj-lt"/>
              </a:defRPr>
            </a:lvl3pPr>
            <a:lvl4pPr defTabSz="228600">
              <a:spcBef>
                <a:spcPts val="300"/>
              </a:spcBef>
              <a:buClr>
                <a:schemeClr val="accent1"/>
              </a:buClr>
              <a:buSzPct val="80000"/>
              <a:defRPr sz="1400">
                <a:solidFill>
                  <a:schemeClr val="tx1">
                    <a:lumMod val="75000"/>
                    <a:lumOff val="25000"/>
                  </a:schemeClr>
                </a:solidFill>
                <a:latin typeface="+mj-lt"/>
              </a:defRPr>
            </a:lvl4pPr>
            <a:lvl5pPr defTabSz="228600">
              <a:spcBef>
                <a:spcPts val="300"/>
              </a:spcBef>
              <a:buClr>
                <a:schemeClr val="accent1"/>
              </a:buClr>
              <a:buSzPct val="80000"/>
              <a:defRPr sz="1400">
                <a:solidFill>
                  <a:schemeClr val="tx1">
                    <a:lumMod val="75000"/>
                    <a:lumOff val="25000"/>
                  </a:schemeClr>
                </a:solidFill>
                <a:latin typeface="+mj-lt"/>
              </a:defRPr>
            </a:lvl5pPr>
          </a:lstStyle>
          <a:p>
            <a:r>
              <a:rPr lang="en-US" dirty="0"/>
              <a:t>H3 Headline (16 </a:t>
            </a:r>
            <a:r>
              <a:rPr lang="en-US" dirty="0" err="1"/>
              <a:t>pt</a:t>
            </a:r>
            <a:r>
              <a:rPr lang="en-US" dirty="0"/>
              <a:t>)</a:t>
            </a:r>
          </a:p>
          <a:p>
            <a:pPr lvl="1"/>
            <a:r>
              <a:rPr lang="en-US" dirty="0"/>
              <a:t>Second level (14 </a:t>
            </a:r>
            <a:r>
              <a:rPr lang="en-US" dirty="0" err="1"/>
              <a:t>pt</a:t>
            </a:r>
            <a:r>
              <a:rPr lang="en-US" dirty="0"/>
              <a:t>)</a:t>
            </a:r>
          </a:p>
        </p:txBody>
      </p:sp>
      <p:sp>
        <p:nvSpPr>
          <p:cNvPr id="13" name="Content Placeholder 19">
            <a:extLst>
              <a:ext uri="{FF2B5EF4-FFF2-40B4-BE49-F238E27FC236}">
                <a16:creationId xmlns:a16="http://schemas.microsoft.com/office/drawing/2014/main" id="{E8F33C6D-C23D-4C14-A1E6-F104438E557B}"/>
              </a:ext>
            </a:extLst>
          </p:cNvPr>
          <p:cNvSpPr>
            <a:spLocks noGrp="1"/>
          </p:cNvSpPr>
          <p:nvPr>
            <p:ph sz="quarter" idx="17" hasCustomPrompt="1"/>
          </p:nvPr>
        </p:nvSpPr>
        <p:spPr>
          <a:xfrm>
            <a:off x="9057774" y="3452161"/>
            <a:ext cx="2941447" cy="843112"/>
          </a:xfrm>
          <a:prstGeom prst="rect">
            <a:avLst/>
          </a:prstGeom>
        </p:spPr>
        <p:txBody>
          <a:bodyPr/>
          <a:lstStyle>
            <a:lvl1pPr marL="0" indent="0" defTabSz="228600">
              <a:lnSpc>
                <a:spcPct val="100000"/>
              </a:lnSpc>
              <a:spcBef>
                <a:spcPts val="400"/>
              </a:spcBef>
              <a:spcAft>
                <a:spcPts val="400"/>
              </a:spcAft>
              <a:buClr>
                <a:schemeClr val="accent1"/>
              </a:buClr>
              <a:buSzPct val="80000"/>
              <a:buNone/>
              <a:defRPr sz="1600" b="1">
                <a:solidFill>
                  <a:schemeClr val="tx1"/>
                </a:solidFill>
                <a:latin typeface="+mn-lt"/>
              </a:defRPr>
            </a:lvl1pPr>
            <a:lvl2pPr marL="0" indent="0" defTabSz="228600">
              <a:lnSpc>
                <a:spcPct val="100000"/>
              </a:lnSpc>
              <a:spcBef>
                <a:spcPts val="500"/>
              </a:spcBef>
              <a:spcAft>
                <a:spcPts val="400"/>
              </a:spcAft>
              <a:buClr>
                <a:schemeClr val="tx1"/>
              </a:buClr>
              <a:buSzPct val="100000"/>
              <a:buFont typeface="Century Gothic" panose="020B0502020202020204" pitchFamily="34" charset="0"/>
              <a:buNone/>
              <a:defRPr sz="1400">
                <a:solidFill>
                  <a:schemeClr val="tx1"/>
                </a:solidFill>
                <a:latin typeface="+mj-lt"/>
              </a:defRPr>
            </a:lvl2pPr>
            <a:lvl3pPr marL="458788" indent="-228600" defTabSz="228600">
              <a:lnSpc>
                <a:spcPct val="100000"/>
              </a:lnSpc>
              <a:spcBef>
                <a:spcPts val="400"/>
              </a:spcBef>
              <a:spcAft>
                <a:spcPts val="400"/>
              </a:spcAft>
              <a:buClr>
                <a:schemeClr val="tx1"/>
              </a:buClr>
              <a:buSzPct val="100000"/>
              <a:buFont typeface="Century Gothic" panose="020B0502020202020204" pitchFamily="34" charset="0"/>
              <a:buChar char="—"/>
              <a:defRPr sz="1200">
                <a:solidFill>
                  <a:schemeClr val="tx1"/>
                </a:solidFill>
                <a:latin typeface="+mj-lt"/>
              </a:defRPr>
            </a:lvl3pPr>
            <a:lvl4pPr defTabSz="228600">
              <a:spcBef>
                <a:spcPts val="300"/>
              </a:spcBef>
              <a:buClr>
                <a:schemeClr val="accent1"/>
              </a:buClr>
              <a:buSzPct val="80000"/>
              <a:defRPr sz="1400">
                <a:solidFill>
                  <a:schemeClr val="tx1">
                    <a:lumMod val="75000"/>
                    <a:lumOff val="25000"/>
                  </a:schemeClr>
                </a:solidFill>
                <a:latin typeface="+mj-lt"/>
              </a:defRPr>
            </a:lvl4pPr>
            <a:lvl5pPr defTabSz="228600">
              <a:spcBef>
                <a:spcPts val="300"/>
              </a:spcBef>
              <a:buClr>
                <a:schemeClr val="accent1"/>
              </a:buClr>
              <a:buSzPct val="80000"/>
              <a:defRPr sz="1400">
                <a:solidFill>
                  <a:schemeClr val="tx1">
                    <a:lumMod val="75000"/>
                    <a:lumOff val="25000"/>
                  </a:schemeClr>
                </a:solidFill>
                <a:latin typeface="+mj-lt"/>
              </a:defRPr>
            </a:lvl5pPr>
          </a:lstStyle>
          <a:p>
            <a:r>
              <a:rPr lang="en-US" dirty="0"/>
              <a:t>H3 Headline (16 </a:t>
            </a:r>
            <a:r>
              <a:rPr lang="en-US" dirty="0" err="1"/>
              <a:t>pt</a:t>
            </a:r>
            <a:r>
              <a:rPr lang="en-US" dirty="0"/>
              <a:t>)</a:t>
            </a:r>
          </a:p>
          <a:p>
            <a:pPr lvl="1"/>
            <a:r>
              <a:rPr lang="en-US" dirty="0"/>
              <a:t>Second level (14 </a:t>
            </a:r>
            <a:r>
              <a:rPr lang="en-US" dirty="0" err="1"/>
              <a:t>pt</a:t>
            </a:r>
            <a:r>
              <a:rPr lang="en-US" dirty="0"/>
              <a:t>)</a:t>
            </a:r>
          </a:p>
        </p:txBody>
      </p:sp>
      <p:sp>
        <p:nvSpPr>
          <p:cNvPr id="16" name="Content Placeholder 19">
            <a:extLst>
              <a:ext uri="{FF2B5EF4-FFF2-40B4-BE49-F238E27FC236}">
                <a16:creationId xmlns:a16="http://schemas.microsoft.com/office/drawing/2014/main" id="{87396F91-C87B-4052-9406-E5B311490A91}"/>
              </a:ext>
            </a:extLst>
          </p:cNvPr>
          <p:cNvSpPr>
            <a:spLocks noGrp="1"/>
          </p:cNvSpPr>
          <p:nvPr>
            <p:ph sz="quarter" idx="18" hasCustomPrompt="1"/>
          </p:nvPr>
        </p:nvSpPr>
        <p:spPr>
          <a:xfrm>
            <a:off x="6106300" y="4528986"/>
            <a:ext cx="2941447" cy="843112"/>
          </a:xfrm>
          <a:prstGeom prst="rect">
            <a:avLst/>
          </a:prstGeom>
        </p:spPr>
        <p:txBody>
          <a:bodyPr/>
          <a:lstStyle>
            <a:lvl1pPr marL="0" indent="0" defTabSz="228600">
              <a:lnSpc>
                <a:spcPct val="100000"/>
              </a:lnSpc>
              <a:spcBef>
                <a:spcPts val="400"/>
              </a:spcBef>
              <a:spcAft>
                <a:spcPts val="400"/>
              </a:spcAft>
              <a:buClr>
                <a:schemeClr val="accent1"/>
              </a:buClr>
              <a:buSzPct val="80000"/>
              <a:buNone/>
              <a:defRPr sz="1600" b="1">
                <a:solidFill>
                  <a:schemeClr val="tx1"/>
                </a:solidFill>
                <a:latin typeface="+mn-lt"/>
              </a:defRPr>
            </a:lvl1pPr>
            <a:lvl2pPr marL="0" indent="0" defTabSz="228600">
              <a:lnSpc>
                <a:spcPct val="100000"/>
              </a:lnSpc>
              <a:spcBef>
                <a:spcPts val="500"/>
              </a:spcBef>
              <a:spcAft>
                <a:spcPts val="400"/>
              </a:spcAft>
              <a:buClr>
                <a:schemeClr val="tx1"/>
              </a:buClr>
              <a:buSzPct val="100000"/>
              <a:buFont typeface="Century Gothic" panose="020B0502020202020204" pitchFamily="34" charset="0"/>
              <a:buNone/>
              <a:defRPr sz="1400">
                <a:solidFill>
                  <a:schemeClr val="tx1"/>
                </a:solidFill>
                <a:latin typeface="+mj-lt"/>
              </a:defRPr>
            </a:lvl2pPr>
            <a:lvl3pPr marL="458788" indent="-228600" defTabSz="228600">
              <a:lnSpc>
                <a:spcPct val="100000"/>
              </a:lnSpc>
              <a:spcBef>
                <a:spcPts val="400"/>
              </a:spcBef>
              <a:spcAft>
                <a:spcPts val="400"/>
              </a:spcAft>
              <a:buClr>
                <a:schemeClr val="tx1"/>
              </a:buClr>
              <a:buSzPct val="100000"/>
              <a:buFont typeface="Century Gothic" panose="020B0502020202020204" pitchFamily="34" charset="0"/>
              <a:buChar char="—"/>
              <a:defRPr sz="1200">
                <a:solidFill>
                  <a:schemeClr val="tx1"/>
                </a:solidFill>
                <a:latin typeface="+mj-lt"/>
              </a:defRPr>
            </a:lvl3pPr>
            <a:lvl4pPr defTabSz="228600">
              <a:spcBef>
                <a:spcPts val="300"/>
              </a:spcBef>
              <a:buClr>
                <a:schemeClr val="accent1"/>
              </a:buClr>
              <a:buSzPct val="80000"/>
              <a:defRPr sz="1400">
                <a:solidFill>
                  <a:schemeClr val="tx1">
                    <a:lumMod val="75000"/>
                    <a:lumOff val="25000"/>
                  </a:schemeClr>
                </a:solidFill>
                <a:latin typeface="+mj-lt"/>
              </a:defRPr>
            </a:lvl4pPr>
            <a:lvl5pPr defTabSz="228600">
              <a:spcBef>
                <a:spcPts val="300"/>
              </a:spcBef>
              <a:buClr>
                <a:schemeClr val="accent1"/>
              </a:buClr>
              <a:buSzPct val="80000"/>
              <a:defRPr sz="1400">
                <a:solidFill>
                  <a:schemeClr val="tx1">
                    <a:lumMod val="75000"/>
                    <a:lumOff val="25000"/>
                  </a:schemeClr>
                </a:solidFill>
                <a:latin typeface="+mj-lt"/>
              </a:defRPr>
            </a:lvl5pPr>
          </a:lstStyle>
          <a:p>
            <a:r>
              <a:rPr lang="en-US" dirty="0"/>
              <a:t>H3 Headline (16 </a:t>
            </a:r>
            <a:r>
              <a:rPr lang="en-US" dirty="0" err="1"/>
              <a:t>pt</a:t>
            </a:r>
            <a:r>
              <a:rPr lang="en-US" dirty="0"/>
              <a:t>)</a:t>
            </a:r>
          </a:p>
          <a:p>
            <a:pPr lvl="1"/>
            <a:r>
              <a:rPr lang="en-US" dirty="0"/>
              <a:t>Second level (14 </a:t>
            </a:r>
            <a:r>
              <a:rPr lang="en-US" dirty="0" err="1"/>
              <a:t>pt</a:t>
            </a:r>
            <a:r>
              <a:rPr lang="en-US" dirty="0"/>
              <a:t>)</a:t>
            </a:r>
          </a:p>
        </p:txBody>
      </p:sp>
      <p:sp>
        <p:nvSpPr>
          <p:cNvPr id="17" name="Content Placeholder 19">
            <a:extLst>
              <a:ext uri="{FF2B5EF4-FFF2-40B4-BE49-F238E27FC236}">
                <a16:creationId xmlns:a16="http://schemas.microsoft.com/office/drawing/2014/main" id="{0EC1C336-404C-446B-9743-9F1DAF8985F0}"/>
              </a:ext>
            </a:extLst>
          </p:cNvPr>
          <p:cNvSpPr>
            <a:spLocks noGrp="1"/>
          </p:cNvSpPr>
          <p:nvPr>
            <p:ph sz="quarter" idx="19" hasCustomPrompt="1"/>
          </p:nvPr>
        </p:nvSpPr>
        <p:spPr>
          <a:xfrm>
            <a:off x="9057774" y="4528986"/>
            <a:ext cx="2941447" cy="843112"/>
          </a:xfrm>
          <a:prstGeom prst="rect">
            <a:avLst/>
          </a:prstGeom>
        </p:spPr>
        <p:txBody>
          <a:bodyPr/>
          <a:lstStyle>
            <a:lvl1pPr marL="0" indent="0" defTabSz="228600">
              <a:lnSpc>
                <a:spcPct val="100000"/>
              </a:lnSpc>
              <a:spcBef>
                <a:spcPts val="400"/>
              </a:spcBef>
              <a:spcAft>
                <a:spcPts val="400"/>
              </a:spcAft>
              <a:buClr>
                <a:schemeClr val="accent1"/>
              </a:buClr>
              <a:buSzPct val="80000"/>
              <a:buNone/>
              <a:defRPr sz="1600" b="1">
                <a:solidFill>
                  <a:schemeClr val="tx1"/>
                </a:solidFill>
                <a:latin typeface="+mn-lt"/>
              </a:defRPr>
            </a:lvl1pPr>
            <a:lvl2pPr marL="0" indent="0" defTabSz="228600">
              <a:lnSpc>
                <a:spcPct val="100000"/>
              </a:lnSpc>
              <a:spcBef>
                <a:spcPts val="500"/>
              </a:spcBef>
              <a:spcAft>
                <a:spcPts val="400"/>
              </a:spcAft>
              <a:buClr>
                <a:schemeClr val="tx1"/>
              </a:buClr>
              <a:buSzPct val="100000"/>
              <a:buFont typeface="Century Gothic" panose="020B0502020202020204" pitchFamily="34" charset="0"/>
              <a:buNone/>
              <a:defRPr sz="1400">
                <a:solidFill>
                  <a:schemeClr val="tx1"/>
                </a:solidFill>
                <a:latin typeface="+mj-lt"/>
              </a:defRPr>
            </a:lvl2pPr>
            <a:lvl3pPr marL="458788" indent="-228600" defTabSz="228600">
              <a:lnSpc>
                <a:spcPct val="100000"/>
              </a:lnSpc>
              <a:spcBef>
                <a:spcPts val="400"/>
              </a:spcBef>
              <a:spcAft>
                <a:spcPts val="400"/>
              </a:spcAft>
              <a:buClr>
                <a:schemeClr val="tx1"/>
              </a:buClr>
              <a:buSzPct val="100000"/>
              <a:buFont typeface="Century Gothic" panose="020B0502020202020204" pitchFamily="34" charset="0"/>
              <a:buChar char="—"/>
              <a:defRPr sz="1200">
                <a:solidFill>
                  <a:schemeClr val="tx1"/>
                </a:solidFill>
                <a:latin typeface="+mj-lt"/>
              </a:defRPr>
            </a:lvl3pPr>
            <a:lvl4pPr defTabSz="228600">
              <a:spcBef>
                <a:spcPts val="300"/>
              </a:spcBef>
              <a:buClr>
                <a:schemeClr val="accent1"/>
              </a:buClr>
              <a:buSzPct val="80000"/>
              <a:defRPr sz="1400">
                <a:solidFill>
                  <a:schemeClr val="tx1">
                    <a:lumMod val="75000"/>
                    <a:lumOff val="25000"/>
                  </a:schemeClr>
                </a:solidFill>
                <a:latin typeface="+mj-lt"/>
              </a:defRPr>
            </a:lvl4pPr>
            <a:lvl5pPr defTabSz="228600">
              <a:spcBef>
                <a:spcPts val="300"/>
              </a:spcBef>
              <a:buClr>
                <a:schemeClr val="accent1"/>
              </a:buClr>
              <a:buSzPct val="80000"/>
              <a:defRPr sz="1400">
                <a:solidFill>
                  <a:schemeClr val="tx1">
                    <a:lumMod val="75000"/>
                    <a:lumOff val="25000"/>
                  </a:schemeClr>
                </a:solidFill>
                <a:latin typeface="+mj-lt"/>
              </a:defRPr>
            </a:lvl5pPr>
          </a:lstStyle>
          <a:p>
            <a:r>
              <a:rPr lang="en-US" dirty="0"/>
              <a:t>H3 Headline (16 </a:t>
            </a:r>
            <a:r>
              <a:rPr lang="en-US" dirty="0" err="1"/>
              <a:t>pt</a:t>
            </a:r>
            <a:r>
              <a:rPr lang="en-US" dirty="0"/>
              <a:t>)</a:t>
            </a:r>
          </a:p>
          <a:p>
            <a:pPr lvl="1"/>
            <a:r>
              <a:rPr lang="en-US" dirty="0"/>
              <a:t>Second level (14 </a:t>
            </a:r>
            <a:r>
              <a:rPr lang="en-US" dirty="0" err="1"/>
              <a:t>pt</a:t>
            </a:r>
            <a:r>
              <a:rPr lang="en-US" dirty="0"/>
              <a:t>)</a:t>
            </a:r>
          </a:p>
        </p:txBody>
      </p:sp>
      <p:sp>
        <p:nvSpPr>
          <p:cNvPr id="14" name="Slide Number Placeholder 5">
            <a:extLst>
              <a:ext uri="{FF2B5EF4-FFF2-40B4-BE49-F238E27FC236}">
                <a16:creationId xmlns:a16="http://schemas.microsoft.com/office/drawing/2014/main" id="{FD6D9F52-38AC-194C-8C1D-28EFD3428E70}"/>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2153851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 Content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05203-544A-2846-BE1B-C8CCACBFB672}"/>
              </a:ext>
            </a:extLst>
          </p:cNvPr>
          <p:cNvSpPr>
            <a:spLocks noGrp="1"/>
          </p:cNvSpPr>
          <p:nvPr>
            <p:ph type="title"/>
          </p:nvPr>
        </p:nvSpPr>
        <p:spPr>
          <a:xfrm>
            <a:off x="211760" y="388949"/>
            <a:ext cx="11675492" cy="447040"/>
          </a:xfrm>
          <a:prstGeom prst="rect">
            <a:avLst/>
          </a:prstGeom>
        </p:spPr>
        <p:txBody>
          <a:bodyPr/>
          <a:lstStyle>
            <a:lvl1pPr>
              <a:lnSpc>
                <a:spcPct val="100000"/>
              </a:lnSpc>
              <a:defRPr sz="2400" b="1" i="0">
                <a:solidFill>
                  <a:schemeClr val="tx1"/>
                </a:solidFill>
                <a:latin typeface="+mn-lt"/>
              </a:defRPr>
            </a:lvl1pPr>
          </a:lstStyle>
          <a:p>
            <a:r>
              <a:rPr lang="en-US"/>
              <a:t>Click to edit Master title style</a:t>
            </a:r>
            <a:endParaRPr lang="en-US" dirty="0"/>
          </a:p>
        </p:txBody>
      </p:sp>
      <p:sp>
        <p:nvSpPr>
          <p:cNvPr id="12" name="Content Placeholder 19">
            <a:extLst>
              <a:ext uri="{FF2B5EF4-FFF2-40B4-BE49-F238E27FC236}">
                <a16:creationId xmlns:a16="http://schemas.microsoft.com/office/drawing/2014/main" id="{725885E8-E767-1C4B-9AF0-310D2173B44C}"/>
              </a:ext>
            </a:extLst>
          </p:cNvPr>
          <p:cNvSpPr>
            <a:spLocks noGrp="1"/>
          </p:cNvSpPr>
          <p:nvPr>
            <p:ph sz="quarter" idx="12"/>
          </p:nvPr>
        </p:nvSpPr>
        <p:spPr>
          <a:xfrm>
            <a:off x="210828" y="2008371"/>
            <a:ext cx="5570346" cy="4201929"/>
          </a:xfrm>
          <a:prstGeom prst="rect">
            <a:avLst/>
          </a:prstGeom>
        </p:spPr>
        <p:txBody>
          <a:bodyPr/>
          <a:lstStyle>
            <a:lvl1pPr marL="0" indent="0" defTabSz="228600">
              <a:lnSpc>
                <a:spcPct val="100000"/>
              </a:lnSpc>
              <a:spcBef>
                <a:spcPts val="400"/>
              </a:spcBef>
              <a:spcAft>
                <a:spcPts val="400"/>
              </a:spcAft>
              <a:buClr>
                <a:schemeClr val="accent1"/>
              </a:buClr>
              <a:buSzPct val="80000"/>
              <a:buNone/>
              <a:defRPr sz="1600" b="1">
                <a:solidFill>
                  <a:schemeClr val="tx1"/>
                </a:solidFill>
                <a:latin typeface="+mn-lt"/>
              </a:defRPr>
            </a:lvl1pPr>
            <a:lvl2pPr marL="0" indent="0" defTabSz="228600">
              <a:lnSpc>
                <a:spcPct val="100000"/>
              </a:lnSpc>
              <a:spcBef>
                <a:spcPts val="600"/>
              </a:spcBef>
              <a:spcAft>
                <a:spcPts val="400"/>
              </a:spcAft>
              <a:buClr>
                <a:schemeClr val="tx1"/>
              </a:buClr>
              <a:buSzPct val="100000"/>
              <a:buFont typeface="Century Gothic" panose="020B0502020202020204" pitchFamily="34" charset="0"/>
              <a:buNone/>
              <a:defRPr sz="1400">
                <a:solidFill>
                  <a:schemeClr val="tx1"/>
                </a:solidFill>
                <a:latin typeface="+mj-lt"/>
              </a:defRPr>
            </a:lvl2pPr>
            <a:lvl3pPr marL="231775" indent="-231775" defTabSz="228600">
              <a:lnSpc>
                <a:spcPct val="100000"/>
              </a:lnSpc>
              <a:spcBef>
                <a:spcPts val="400"/>
              </a:spcBef>
              <a:spcAft>
                <a:spcPts val="400"/>
              </a:spcAft>
              <a:buClr>
                <a:srgbClr val="4D5358"/>
              </a:buClr>
              <a:buSzPct val="100000"/>
              <a:buFont typeface="Century Gothic" panose="020B0502020202020204" pitchFamily="34" charset="0"/>
              <a:buChar char="—"/>
              <a:defRPr sz="1200">
                <a:solidFill>
                  <a:schemeClr val="tx1"/>
                </a:solidFill>
                <a:latin typeface="+mj-lt"/>
              </a:defRPr>
            </a:lvl3pPr>
            <a:lvl4pPr defTabSz="228600">
              <a:spcBef>
                <a:spcPts val="300"/>
              </a:spcBef>
              <a:buClr>
                <a:schemeClr val="accent1"/>
              </a:buClr>
              <a:buSzPct val="80000"/>
              <a:defRPr sz="1400">
                <a:solidFill>
                  <a:schemeClr val="tx1">
                    <a:lumMod val="75000"/>
                    <a:lumOff val="25000"/>
                  </a:schemeClr>
                </a:solidFill>
                <a:latin typeface="+mj-lt"/>
              </a:defRPr>
            </a:lvl4pPr>
            <a:lvl5pPr defTabSz="228600">
              <a:spcBef>
                <a:spcPts val="300"/>
              </a:spcBef>
              <a:buClr>
                <a:schemeClr val="accent1"/>
              </a:buClr>
              <a:buSzPct val="80000"/>
              <a:defRPr sz="1400">
                <a:solidFill>
                  <a:schemeClr val="tx1">
                    <a:lumMod val="75000"/>
                    <a:lumOff val="25000"/>
                  </a:schemeClr>
                </a:solidFill>
                <a:latin typeface="+mj-lt"/>
              </a:defRPr>
            </a:lvl5pPr>
          </a:lstStyle>
          <a:p>
            <a:pPr lvl="0"/>
            <a:r>
              <a:rPr lang="en-US"/>
              <a:t>Click to edit Master text styles</a:t>
            </a:r>
          </a:p>
          <a:p>
            <a:pPr lvl="1"/>
            <a:r>
              <a:rPr lang="en-US"/>
              <a:t>Second level</a:t>
            </a:r>
          </a:p>
          <a:p>
            <a:pPr lvl="2"/>
            <a:r>
              <a:rPr lang="en-US"/>
              <a:t>Third level</a:t>
            </a:r>
          </a:p>
        </p:txBody>
      </p:sp>
      <p:sp>
        <p:nvSpPr>
          <p:cNvPr id="6" name="Slide Number Placeholder 5">
            <a:extLst>
              <a:ext uri="{FF2B5EF4-FFF2-40B4-BE49-F238E27FC236}">
                <a16:creationId xmlns:a16="http://schemas.microsoft.com/office/drawing/2014/main" id="{9FFFF097-8414-2845-86B1-966DF7014A1B}"/>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2574484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ulti-Line Title + White Backgroun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05203-544A-2846-BE1B-C8CCACBFB672}"/>
              </a:ext>
            </a:extLst>
          </p:cNvPr>
          <p:cNvSpPr>
            <a:spLocks noGrp="1"/>
          </p:cNvSpPr>
          <p:nvPr>
            <p:ph type="title"/>
          </p:nvPr>
        </p:nvSpPr>
        <p:spPr>
          <a:xfrm>
            <a:off x="211760" y="388949"/>
            <a:ext cx="11675492" cy="447040"/>
          </a:xfrm>
          <a:prstGeom prst="rect">
            <a:avLst/>
          </a:prstGeom>
        </p:spPr>
        <p:txBody>
          <a:bodyPr/>
          <a:lstStyle>
            <a:lvl1pPr>
              <a:lnSpc>
                <a:spcPct val="100000"/>
              </a:lnSpc>
              <a:defRPr sz="2400" b="1" i="0">
                <a:solidFill>
                  <a:schemeClr val="tx1"/>
                </a:solidFill>
                <a:latin typeface="+mn-lt"/>
              </a:defRPr>
            </a:lvl1pPr>
          </a:lstStyle>
          <a:p>
            <a:r>
              <a:rPr lang="en-US"/>
              <a:t>Click to edit Master title style</a:t>
            </a:r>
            <a:endParaRPr lang="en-US" dirty="0"/>
          </a:p>
        </p:txBody>
      </p:sp>
      <p:sp>
        <p:nvSpPr>
          <p:cNvPr id="12" name="Content Placeholder 19">
            <a:extLst>
              <a:ext uri="{FF2B5EF4-FFF2-40B4-BE49-F238E27FC236}">
                <a16:creationId xmlns:a16="http://schemas.microsoft.com/office/drawing/2014/main" id="{725885E8-E767-1C4B-9AF0-310D2173B44C}"/>
              </a:ext>
            </a:extLst>
          </p:cNvPr>
          <p:cNvSpPr>
            <a:spLocks noGrp="1"/>
          </p:cNvSpPr>
          <p:nvPr>
            <p:ph sz="quarter" idx="12"/>
          </p:nvPr>
        </p:nvSpPr>
        <p:spPr>
          <a:xfrm>
            <a:off x="212632" y="2011680"/>
            <a:ext cx="5865120" cy="3845572"/>
          </a:xfrm>
          <a:prstGeom prst="rect">
            <a:avLst/>
          </a:prstGeom>
        </p:spPr>
        <p:txBody>
          <a:bodyPr/>
          <a:lstStyle>
            <a:lvl1pPr marL="0" indent="0" defTabSz="228600">
              <a:lnSpc>
                <a:spcPct val="100000"/>
              </a:lnSpc>
              <a:spcBef>
                <a:spcPts val="400"/>
              </a:spcBef>
              <a:spcAft>
                <a:spcPts val="400"/>
              </a:spcAft>
              <a:buClr>
                <a:schemeClr val="accent1"/>
              </a:buClr>
              <a:buSzPct val="80000"/>
              <a:buNone/>
              <a:defRPr sz="1600" b="1">
                <a:solidFill>
                  <a:schemeClr val="tx1"/>
                </a:solidFill>
                <a:latin typeface="+mn-lt"/>
              </a:defRPr>
            </a:lvl1pPr>
            <a:lvl2pPr marL="0" indent="0" defTabSz="228600">
              <a:lnSpc>
                <a:spcPct val="100000"/>
              </a:lnSpc>
              <a:spcBef>
                <a:spcPts val="800"/>
              </a:spcBef>
              <a:spcAft>
                <a:spcPts val="200"/>
              </a:spcAft>
              <a:buClr>
                <a:schemeClr val="bg1"/>
              </a:buClr>
              <a:buSzPct val="100000"/>
              <a:buFont typeface="Century Gothic" panose="020B0502020202020204" pitchFamily="34" charset="0"/>
              <a:buNone/>
              <a:defRPr sz="1400">
                <a:solidFill>
                  <a:schemeClr val="tx1"/>
                </a:solidFill>
                <a:latin typeface="+mj-lt"/>
              </a:defRPr>
            </a:lvl2pPr>
            <a:lvl3pPr marL="458788" indent="-228600" defTabSz="228600">
              <a:lnSpc>
                <a:spcPct val="100000"/>
              </a:lnSpc>
              <a:spcBef>
                <a:spcPts val="400"/>
              </a:spcBef>
              <a:spcAft>
                <a:spcPts val="400"/>
              </a:spcAft>
              <a:buClr>
                <a:schemeClr val="bg1"/>
              </a:buClr>
              <a:buSzPct val="100000"/>
              <a:buFont typeface="Century Gothic" panose="020B0502020202020204" pitchFamily="34" charset="0"/>
              <a:buChar char="—"/>
              <a:defRPr sz="1200">
                <a:solidFill>
                  <a:schemeClr val="tx1"/>
                </a:solidFill>
                <a:latin typeface="+mj-lt"/>
              </a:defRPr>
            </a:lvl3pPr>
            <a:lvl4pPr defTabSz="228600">
              <a:spcBef>
                <a:spcPts val="300"/>
              </a:spcBef>
              <a:buClr>
                <a:schemeClr val="accent1"/>
              </a:buClr>
              <a:buSzPct val="80000"/>
              <a:defRPr sz="1400">
                <a:solidFill>
                  <a:schemeClr val="tx1">
                    <a:lumMod val="75000"/>
                    <a:lumOff val="25000"/>
                  </a:schemeClr>
                </a:solidFill>
                <a:latin typeface="+mj-lt"/>
              </a:defRPr>
            </a:lvl4pPr>
            <a:lvl5pPr defTabSz="228600">
              <a:spcBef>
                <a:spcPts val="300"/>
              </a:spcBef>
              <a:buClr>
                <a:schemeClr val="accent1"/>
              </a:buClr>
              <a:buSzPct val="80000"/>
              <a:defRPr sz="1400">
                <a:solidFill>
                  <a:schemeClr val="tx1">
                    <a:lumMod val="75000"/>
                    <a:lumOff val="25000"/>
                  </a:schemeClr>
                </a:solidFill>
                <a:latin typeface="+mj-lt"/>
              </a:defRPr>
            </a:lvl5pPr>
          </a:lstStyle>
          <a:p>
            <a:pPr lvl="0"/>
            <a:r>
              <a:rPr lang="en-US"/>
              <a:t>Click to edit Master text styles</a:t>
            </a:r>
          </a:p>
          <a:p>
            <a:pPr lvl="1"/>
            <a:r>
              <a:rPr lang="en-US"/>
              <a:t>Second level</a:t>
            </a:r>
          </a:p>
        </p:txBody>
      </p:sp>
      <p:sp>
        <p:nvSpPr>
          <p:cNvPr id="6" name="Slide Number Placeholder 5">
            <a:extLst>
              <a:ext uri="{FF2B5EF4-FFF2-40B4-BE49-F238E27FC236}">
                <a16:creationId xmlns:a16="http://schemas.microsoft.com/office/drawing/2014/main" id="{08631E87-CCFA-2942-8B91-E913DA56858B}"/>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406872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Multi-Line Title + Right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05203-544A-2846-BE1B-C8CCACBFB672}"/>
              </a:ext>
            </a:extLst>
          </p:cNvPr>
          <p:cNvSpPr>
            <a:spLocks noGrp="1"/>
          </p:cNvSpPr>
          <p:nvPr>
            <p:ph type="title"/>
          </p:nvPr>
        </p:nvSpPr>
        <p:spPr>
          <a:xfrm>
            <a:off x="211760" y="388949"/>
            <a:ext cx="11675492" cy="447040"/>
          </a:xfrm>
          <a:prstGeom prst="rect">
            <a:avLst/>
          </a:prstGeom>
        </p:spPr>
        <p:txBody>
          <a:bodyPr/>
          <a:lstStyle>
            <a:lvl1pPr>
              <a:lnSpc>
                <a:spcPct val="100000"/>
              </a:lnSpc>
              <a:defRPr sz="2400" b="1" i="0">
                <a:solidFill>
                  <a:schemeClr val="tx1"/>
                </a:solidFill>
                <a:latin typeface="+mn-lt"/>
              </a:defRPr>
            </a:lvl1pPr>
          </a:lstStyle>
          <a:p>
            <a:r>
              <a:rPr lang="en-US"/>
              <a:t>Click to edit Master title style</a:t>
            </a:r>
            <a:endParaRPr lang="en-US" dirty="0"/>
          </a:p>
        </p:txBody>
      </p:sp>
      <p:sp>
        <p:nvSpPr>
          <p:cNvPr id="12" name="Content Placeholder 19">
            <a:extLst>
              <a:ext uri="{FF2B5EF4-FFF2-40B4-BE49-F238E27FC236}">
                <a16:creationId xmlns:a16="http://schemas.microsoft.com/office/drawing/2014/main" id="{725885E8-E767-1C4B-9AF0-310D2173B44C}"/>
              </a:ext>
            </a:extLst>
          </p:cNvPr>
          <p:cNvSpPr>
            <a:spLocks noGrp="1"/>
          </p:cNvSpPr>
          <p:nvPr>
            <p:ph sz="quarter" idx="12"/>
          </p:nvPr>
        </p:nvSpPr>
        <p:spPr>
          <a:xfrm>
            <a:off x="210827" y="2008371"/>
            <a:ext cx="5696678" cy="4201929"/>
          </a:xfrm>
          <a:prstGeom prst="rect">
            <a:avLst/>
          </a:prstGeom>
        </p:spPr>
        <p:txBody>
          <a:bodyPr/>
          <a:lstStyle>
            <a:lvl1pPr marL="0" indent="0" defTabSz="228600">
              <a:lnSpc>
                <a:spcPct val="100000"/>
              </a:lnSpc>
              <a:spcBef>
                <a:spcPts val="400"/>
              </a:spcBef>
              <a:spcAft>
                <a:spcPts val="400"/>
              </a:spcAft>
              <a:buClr>
                <a:schemeClr val="accent1"/>
              </a:buClr>
              <a:buSzPct val="80000"/>
              <a:buNone/>
              <a:defRPr sz="1600" b="1">
                <a:solidFill>
                  <a:schemeClr val="tx1"/>
                </a:solidFill>
                <a:latin typeface="+mn-lt"/>
              </a:defRPr>
            </a:lvl1pPr>
            <a:lvl2pPr marL="0" indent="0" defTabSz="228600">
              <a:lnSpc>
                <a:spcPct val="100000"/>
              </a:lnSpc>
              <a:spcBef>
                <a:spcPts val="600"/>
              </a:spcBef>
              <a:spcAft>
                <a:spcPts val="400"/>
              </a:spcAft>
              <a:buClr>
                <a:schemeClr val="tx1"/>
              </a:buClr>
              <a:buSzPct val="100000"/>
              <a:buFont typeface="Century Gothic" panose="020B0502020202020204" pitchFamily="34" charset="0"/>
              <a:buNone/>
              <a:defRPr sz="1400" b="1">
                <a:solidFill>
                  <a:schemeClr val="tx1"/>
                </a:solidFill>
                <a:latin typeface="+mj-lt"/>
              </a:defRPr>
            </a:lvl2pPr>
            <a:lvl3pPr marL="231775" indent="-231775" defTabSz="228600">
              <a:lnSpc>
                <a:spcPct val="100000"/>
              </a:lnSpc>
              <a:spcBef>
                <a:spcPts val="400"/>
              </a:spcBef>
              <a:spcAft>
                <a:spcPts val="400"/>
              </a:spcAft>
              <a:buClr>
                <a:srgbClr val="4D5358"/>
              </a:buClr>
              <a:buSzPct val="100000"/>
              <a:buFont typeface="Century Gothic" panose="020B0502020202020204" pitchFamily="34" charset="0"/>
              <a:buChar char="—"/>
              <a:defRPr sz="1200">
                <a:solidFill>
                  <a:schemeClr val="tx1"/>
                </a:solidFill>
                <a:latin typeface="+mj-lt"/>
              </a:defRPr>
            </a:lvl3pPr>
            <a:lvl4pPr defTabSz="228600">
              <a:spcBef>
                <a:spcPts val="300"/>
              </a:spcBef>
              <a:buClr>
                <a:schemeClr val="accent1"/>
              </a:buClr>
              <a:buSzPct val="80000"/>
              <a:defRPr sz="1400">
                <a:solidFill>
                  <a:schemeClr val="tx1">
                    <a:lumMod val="75000"/>
                    <a:lumOff val="25000"/>
                  </a:schemeClr>
                </a:solidFill>
                <a:latin typeface="+mj-lt"/>
              </a:defRPr>
            </a:lvl4pPr>
            <a:lvl5pPr defTabSz="228600">
              <a:spcBef>
                <a:spcPts val="300"/>
              </a:spcBef>
              <a:buClr>
                <a:schemeClr val="accent1"/>
              </a:buClr>
              <a:buSzPct val="80000"/>
              <a:defRPr sz="1400">
                <a:solidFill>
                  <a:schemeClr val="tx1">
                    <a:lumMod val="75000"/>
                    <a:lumOff val="25000"/>
                  </a:schemeClr>
                </a:solidFill>
                <a:latin typeface="+mj-lt"/>
              </a:defRPr>
            </a:lvl5pPr>
          </a:lstStyle>
          <a:p>
            <a:pPr lvl="0"/>
            <a:r>
              <a:rPr lang="en-US"/>
              <a:t>Click to edit Master text styles</a:t>
            </a:r>
          </a:p>
          <a:p>
            <a:pPr lvl="1"/>
            <a:r>
              <a:rPr lang="en-US"/>
              <a:t>Second level</a:t>
            </a:r>
          </a:p>
          <a:p>
            <a:pPr lvl="2"/>
            <a:r>
              <a:rPr lang="en-US"/>
              <a:t>Third level</a:t>
            </a:r>
          </a:p>
        </p:txBody>
      </p:sp>
      <p:sp>
        <p:nvSpPr>
          <p:cNvPr id="9" name="Content Placeholder 19">
            <a:extLst>
              <a:ext uri="{FF2B5EF4-FFF2-40B4-BE49-F238E27FC236}">
                <a16:creationId xmlns:a16="http://schemas.microsoft.com/office/drawing/2014/main" id="{BAA2C540-3035-4CCC-893D-7FAA67830802}"/>
              </a:ext>
            </a:extLst>
          </p:cNvPr>
          <p:cNvSpPr>
            <a:spLocks noGrp="1"/>
          </p:cNvSpPr>
          <p:nvPr>
            <p:ph sz="quarter" idx="14"/>
          </p:nvPr>
        </p:nvSpPr>
        <p:spPr>
          <a:xfrm>
            <a:off x="6100284" y="2375336"/>
            <a:ext cx="5913247" cy="3834964"/>
          </a:xfrm>
          <a:prstGeom prst="rect">
            <a:avLst/>
          </a:prstGeom>
        </p:spPr>
        <p:txBody>
          <a:bodyPr/>
          <a:lstStyle>
            <a:lvl1pPr marL="174625" indent="-174625" defTabSz="228600">
              <a:lnSpc>
                <a:spcPct val="100000"/>
              </a:lnSpc>
              <a:spcBef>
                <a:spcPts val="400"/>
              </a:spcBef>
              <a:spcAft>
                <a:spcPts val="400"/>
              </a:spcAft>
              <a:buClr>
                <a:schemeClr val="accent1"/>
              </a:buClr>
              <a:buSzPct val="100000"/>
              <a:buFont typeface="Arial" panose="020B0604020202020204" pitchFamily="34" charset="0"/>
              <a:buChar char="•"/>
              <a:defRPr sz="1400" b="0">
                <a:solidFill>
                  <a:schemeClr val="tx1"/>
                </a:solidFill>
                <a:latin typeface="+mn-lt"/>
              </a:defRPr>
            </a:lvl1pPr>
            <a:lvl2pPr marL="403225" indent="-228600" defTabSz="228600">
              <a:lnSpc>
                <a:spcPct val="100000"/>
              </a:lnSpc>
              <a:spcBef>
                <a:spcPts val="500"/>
              </a:spcBef>
              <a:spcAft>
                <a:spcPts val="400"/>
              </a:spcAft>
              <a:buClr>
                <a:srgbClr val="4D5358"/>
              </a:buClr>
              <a:buSzPct val="100000"/>
              <a:buFont typeface="Century Gothic" panose="020B0502020202020204" pitchFamily="34" charset="0"/>
              <a:buChar char="—"/>
              <a:defRPr sz="1200">
                <a:solidFill>
                  <a:schemeClr val="tx1"/>
                </a:solidFill>
                <a:latin typeface="+mj-lt"/>
              </a:defRPr>
            </a:lvl2pPr>
            <a:lvl3pPr marL="458788" indent="-228600" defTabSz="228600">
              <a:lnSpc>
                <a:spcPct val="100000"/>
              </a:lnSpc>
              <a:spcBef>
                <a:spcPts val="400"/>
              </a:spcBef>
              <a:spcAft>
                <a:spcPts val="400"/>
              </a:spcAft>
              <a:buClr>
                <a:schemeClr val="tx1"/>
              </a:buClr>
              <a:buSzPct val="100000"/>
              <a:buFont typeface="Century Gothic" panose="020B0502020202020204" pitchFamily="34" charset="0"/>
              <a:buChar char="—"/>
              <a:defRPr sz="1200">
                <a:solidFill>
                  <a:schemeClr val="tx1"/>
                </a:solidFill>
                <a:latin typeface="+mj-lt"/>
              </a:defRPr>
            </a:lvl3pPr>
            <a:lvl4pPr defTabSz="228600">
              <a:spcBef>
                <a:spcPts val="300"/>
              </a:spcBef>
              <a:buClr>
                <a:schemeClr val="accent1"/>
              </a:buClr>
              <a:buSzPct val="80000"/>
              <a:defRPr sz="1400">
                <a:solidFill>
                  <a:schemeClr val="tx1">
                    <a:lumMod val="75000"/>
                    <a:lumOff val="25000"/>
                  </a:schemeClr>
                </a:solidFill>
                <a:latin typeface="+mj-lt"/>
              </a:defRPr>
            </a:lvl4pPr>
            <a:lvl5pPr defTabSz="228600">
              <a:spcBef>
                <a:spcPts val="300"/>
              </a:spcBef>
              <a:buClr>
                <a:schemeClr val="accent1"/>
              </a:buClr>
              <a:buSzPct val="80000"/>
              <a:defRPr sz="1400">
                <a:solidFill>
                  <a:schemeClr val="tx1">
                    <a:lumMod val="75000"/>
                    <a:lumOff val="25000"/>
                  </a:schemeClr>
                </a:solidFill>
                <a:latin typeface="+mj-lt"/>
              </a:defRPr>
            </a:lvl5pPr>
          </a:lstStyle>
          <a:p>
            <a:pPr lvl="0"/>
            <a:r>
              <a:rPr lang="en-US"/>
              <a:t>Click to edit Master text styles</a:t>
            </a:r>
          </a:p>
          <a:p>
            <a:pPr lvl="1"/>
            <a:r>
              <a:rPr lang="en-US"/>
              <a:t>Second level</a:t>
            </a:r>
          </a:p>
        </p:txBody>
      </p:sp>
      <p:sp>
        <p:nvSpPr>
          <p:cNvPr id="7" name="Slide Number Placeholder 5">
            <a:extLst>
              <a:ext uri="{FF2B5EF4-FFF2-40B4-BE49-F238E27FC236}">
                <a16:creationId xmlns:a16="http://schemas.microsoft.com/office/drawing/2014/main" id="{F3F29F0F-AA9C-564D-974E-8DB42B706101}"/>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3743996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Quote v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D8CAEE4-0733-4152-A2D9-0610A69847F0}"/>
              </a:ext>
            </a:extLst>
          </p:cNvPr>
          <p:cNvSpPr/>
          <p:nvPr userDrawn="1"/>
        </p:nvSpPr>
        <p:spPr bwMode="ltGray">
          <a:xfrm>
            <a:off x="0" y="0"/>
            <a:ext cx="12192000" cy="625567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ext&#10;&#10;Description automatically generated">
            <a:extLst>
              <a:ext uri="{FF2B5EF4-FFF2-40B4-BE49-F238E27FC236}">
                <a16:creationId xmlns:a16="http://schemas.microsoft.com/office/drawing/2014/main" id="{54EF6BDF-7611-4542-A658-441A0D9CF7C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ltGray">
          <a:xfrm>
            <a:off x="0" y="0"/>
            <a:ext cx="12192000" cy="150395"/>
          </a:xfrm>
          <a:prstGeom prst="rect">
            <a:avLst/>
          </a:prstGeom>
        </p:spPr>
      </p:pic>
      <p:sp>
        <p:nvSpPr>
          <p:cNvPr id="19" name="Text Placeholder 18">
            <a:extLst>
              <a:ext uri="{FF2B5EF4-FFF2-40B4-BE49-F238E27FC236}">
                <a16:creationId xmlns:a16="http://schemas.microsoft.com/office/drawing/2014/main" id="{3034C631-83B7-AB47-8B34-666311497C89}"/>
              </a:ext>
            </a:extLst>
          </p:cNvPr>
          <p:cNvSpPr>
            <a:spLocks noGrp="1"/>
          </p:cNvSpPr>
          <p:nvPr>
            <p:ph type="body" sz="quarter" idx="14"/>
          </p:nvPr>
        </p:nvSpPr>
        <p:spPr bwMode="gray">
          <a:xfrm>
            <a:off x="1918165" y="4631793"/>
            <a:ext cx="7947729" cy="434512"/>
          </a:xfrm>
          <a:prstGeom prst="rect">
            <a:avLst/>
          </a:prstGeom>
        </p:spPr>
        <p:txBody>
          <a:bodyPr/>
          <a:lstStyle>
            <a:lvl1pPr marL="0" indent="0">
              <a:lnSpc>
                <a:spcPct val="100000"/>
              </a:lnSpc>
              <a:buNone/>
              <a:defRPr sz="1800">
                <a:solidFill>
                  <a:schemeClr val="bg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a:t>Click to edit Master text styles</a:t>
            </a:r>
          </a:p>
        </p:txBody>
      </p:sp>
      <p:sp>
        <p:nvSpPr>
          <p:cNvPr id="21" name="Title 20">
            <a:extLst>
              <a:ext uri="{FF2B5EF4-FFF2-40B4-BE49-F238E27FC236}">
                <a16:creationId xmlns:a16="http://schemas.microsoft.com/office/drawing/2014/main" id="{1EE6E43E-6A73-8F43-8830-156913A33509}"/>
              </a:ext>
            </a:extLst>
          </p:cNvPr>
          <p:cNvSpPr>
            <a:spLocks noGrp="1"/>
          </p:cNvSpPr>
          <p:nvPr>
            <p:ph type="title" hasCustomPrompt="1"/>
          </p:nvPr>
        </p:nvSpPr>
        <p:spPr bwMode="gray">
          <a:xfrm>
            <a:off x="1700138" y="1827410"/>
            <a:ext cx="8165755" cy="1262937"/>
          </a:xfrm>
          <a:prstGeom prst="rect">
            <a:avLst/>
          </a:prstGeom>
        </p:spPr>
        <p:txBody>
          <a:bodyPr anchor="t" anchorCtr="0"/>
          <a:lstStyle>
            <a:lvl1pPr marL="174625" indent="-174625">
              <a:lnSpc>
                <a:spcPct val="100000"/>
              </a:lnSpc>
              <a:defRPr sz="3400">
                <a:solidFill>
                  <a:schemeClr val="bg1"/>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22" name="Rectangle 21">
            <a:extLst>
              <a:ext uri="{FF2B5EF4-FFF2-40B4-BE49-F238E27FC236}">
                <a16:creationId xmlns:a16="http://schemas.microsoft.com/office/drawing/2014/main" id="{6CAD3E2C-5000-4D6A-916B-C4F80467A2A4}"/>
              </a:ext>
            </a:extLst>
          </p:cNvPr>
          <p:cNvSpPr/>
          <p:nvPr userDrawn="1"/>
        </p:nvSpPr>
        <p:spPr bwMode="gray">
          <a:xfrm>
            <a:off x="0" y="6216731"/>
            <a:ext cx="12192000" cy="36576"/>
          </a:xfrm>
          <a:prstGeom prst="rect">
            <a:avLst/>
          </a:prstGeom>
          <a:gradFill>
            <a:gsLst>
              <a:gs pos="0">
                <a:schemeClr val="tx2"/>
              </a:gs>
              <a:gs pos="100000">
                <a:schemeClr val="accent2"/>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7DC7F5E9-D131-CD4A-A328-A64A2938479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04801" y="6453007"/>
            <a:ext cx="1837944" cy="204216"/>
          </a:xfrm>
          <a:prstGeom prst="rect">
            <a:avLst/>
          </a:prstGeom>
        </p:spPr>
      </p:pic>
      <p:sp>
        <p:nvSpPr>
          <p:cNvPr id="13" name="Slide Number Placeholder 5">
            <a:extLst>
              <a:ext uri="{FF2B5EF4-FFF2-40B4-BE49-F238E27FC236}">
                <a16:creationId xmlns:a16="http://schemas.microsoft.com/office/drawing/2014/main" id="{EA876F32-A2C8-CB4F-AC25-2A537B10A6FE}"/>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734398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36" userDrawn="1">
          <p15:clr>
            <a:srgbClr val="FBAE40"/>
          </p15:clr>
        </p15:guide>
        <p15:guide id="3" pos="7488" userDrawn="1">
          <p15:clr>
            <a:srgbClr val="FBAE40"/>
          </p15:clr>
        </p15:guide>
        <p15:guide id="4" pos="7344" userDrawn="1">
          <p15:clr>
            <a:srgbClr val="FBAE40"/>
          </p15:clr>
        </p15:guide>
        <p15:guide id="6" orient="horz" pos="576"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Quote v2">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3034C631-83B7-AB47-8B34-666311497C89}"/>
              </a:ext>
            </a:extLst>
          </p:cNvPr>
          <p:cNvSpPr>
            <a:spLocks noGrp="1"/>
          </p:cNvSpPr>
          <p:nvPr>
            <p:ph type="body" sz="quarter" idx="14"/>
          </p:nvPr>
        </p:nvSpPr>
        <p:spPr bwMode="gray">
          <a:xfrm>
            <a:off x="1918165" y="4631793"/>
            <a:ext cx="7947729" cy="434512"/>
          </a:xfrm>
          <a:prstGeom prst="rect">
            <a:avLst/>
          </a:prstGeom>
        </p:spPr>
        <p:txBody>
          <a:bodyPr/>
          <a:lstStyle>
            <a:lvl1pPr marL="0" indent="0">
              <a:lnSpc>
                <a:spcPct val="100000"/>
              </a:lnSpc>
              <a:buNone/>
              <a:defRPr sz="1800">
                <a:solidFill>
                  <a:schemeClr val="tx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a:t>Click to edit Master text styles</a:t>
            </a:r>
          </a:p>
        </p:txBody>
      </p:sp>
      <p:sp>
        <p:nvSpPr>
          <p:cNvPr id="21" name="Title 20">
            <a:extLst>
              <a:ext uri="{FF2B5EF4-FFF2-40B4-BE49-F238E27FC236}">
                <a16:creationId xmlns:a16="http://schemas.microsoft.com/office/drawing/2014/main" id="{1EE6E43E-6A73-8F43-8830-156913A33509}"/>
              </a:ext>
            </a:extLst>
          </p:cNvPr>
          <p:cNvSpPr>
            <a:spLocks noGrp="1"/>
          </p:cNvSpPr>
          <p:nvPr>
            <p:ph type="title" hasCustomPrompt="1"/>
          </p:nvPr>
        </p:nvSpPr>
        <p:spPr bwMode="gray">
          <a:xfrm>
            <a:off x="1700138" y="1827410"/>
            <a:ext cx="8165755" cy="1262937"/>
          </a:xfrm>
          <a:prstGeom prst="rect">
            <a:avLst/>
          </a:prstGeom>
        </p:spPr>
        <p:txBody>
          <a:bodyPr anchor="t" anchorCtr="0"/>
          <a:lstStyle>
            <a:lvl1pPr marL="174625" indent="-174625">
              <a:lnSpc>
                <a:spcPct val="100000"/>
              </a:lnSpc>
              <a:defRPr sz="3400">
                <a:solidFill>
                  <a:schemeClr val="tx1"/>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22" name="Rectangle 21">
            <a:extLst>
              <a:ext uri="{FF2B5EF4-FFF2-40B4-BE49-F238E27FC236}">
                <a16:creationId xmlns:a16="http://schemas.microsoft.com/office/drawing/2014/main" id="{6CAD3E2C-5000-4D6A-916B-C4F80467A2A4}"/>
              </a:ext>
            </a:extLst>
          </p:cNvPr>
          <p:cNvSpPr/>
          <p:nvPr userDrawn="1"/>
        </p:nvSpPr>
        <p:spPr bwMode="gray">
          <a:xfrm>
            <a:off x="0" y="6216731"/>
            <a:ext cx="12192000" cy="36576"/>
          </a:xfrm>
          <a:prstGeom prst="rect">
            <a:avLst/>
          </a:prstGeom>
          <a:gradFill>
            <a:gsLst>
              <a:gs pos="0">
                <a:schemeClr val="tx2"/>
              </a:gs>
              <a:gs pos="100000">
                <a:schemeClr val="accent2"/>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Text&#10;&#10;Description automatically generated">
            <a:extLst>
              <a:ext uri="{FF2B5EF4-FFF2-40B4-BE49-F238E27FC236}">
                <a16:creationId xmlns:a16="http://schemas.microsoft.com/office/drawing/2014/main" id="{F6380056-C69C-467D-A8D4-34BECAF19D8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ltGray">
          <a:xfrm>
            <a:off x="0" y="0"/>
            <a:ext cx="12192000" cy="150395"/>
          </a:xfrm>
          <a:prstGeom prst="rect">
            <a:avLst/>
          </a:prstGeom>
        </p:spPr>
      </p:pic>
      <p:pic>
        <p:nvPicPr>
          <p:cNvPr id="12" name="Graphic 11">
            <a:extLst>
              <a:ext uri="{FF2B5EF4-FFF2-40B4-BE49-F238E27FC236}">
                <a16:creationId xmlns:a16="http://schemas.microsoft.com/office/drawing/2014/main" id="{FBA6C2BC-A350-FB4E-B290-6F0CE7B84E7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04801" y="6453007"/>
            <a:ext cx="1837944" cy="204216"/>
          </a:xfrm>
          <a:prstGeom prst="rect">
            <a:avLst/>
          </a:prstGeom>
        </p:spPr>
      </p:pic>
      <p:sp>
        <p:nvSpPr>
          <p:cNvPr id="13" name="Slide Number Placeholder 5">
            <a:extLst>
              <a:ext uri="{FF2B5EF4-FFF2-40B4-BE49-F238E27FC236}">
                <a16:creationId xmlns:a16="http://schemas.microsoft.com/office/drawing/2014/main" id="{836A4BCA-23D3-794E-8015-CCAF117C8539}"/>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19672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36" userDrawn="1">
          <p15:clr>
            <a:srgbClr val="FBAE40"/>
          </p15:clr>
        </p15:guide>
        <p15:guide id="3" pos="7488" userDrawn="1">
          <p15:clr>
            <a:srgbClr val="FBAE40"/>
          </p15:clr>
        </p15:guide>
        <p15:guide id="4" pos="7344" userDrawn="1">
          <p15:clr>
            <a:srgbClr val="FBAE40"/>
          </p15:clr>
        </p15:guide>
        <p15:guide id="6" orient="horz" pos="576"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Quote v2">
    <p:spTree>
      <p:nvGrpSpPr>
        <p:cNvPr id="1" name=""/>
        <p:cNvGrpSpPr/>
        <p:nvPr/>
      </p:nvGrpSpPr>
      <p:grpSpPr>
        <a:xfrm>
          <a:off x="0" y="0"/>
          <a:ext cx="0" cy="0"/>
          <a:chOff x="0" y="0"/>
          <a:chExt cx="0" cy="0"/>
        </a:xfrm>
      </p:grpSpPr>
      <p:pic>
        <p:nvPicPr>
          <p:cNvPr id="6" name="Picture 5" descr="A mushroom in the dark&#10;&#10;Description automatically generated with low confidence">
            <a:extLst>
              <a:ext uri="{FF2B5EF4-FFF2-40B4-BE49-F238E27FC236}">
                <a16:creationId xmlns:a16="http://schemas.microsoft.com/office/drawing/2014/main" id="{EE02773F-FFBC-4864-AE9B-1444A50A9CF5}"/>
              </a:ext>
            </a:extLst>
          </p:cNvPr>
          <p:cNvPicPr>
            <a:picLocks noChangeAspect="1"/>
          </p:cNvPicPr>
          <p:nvPr userDrawn="1"/>
        </p:nvPicPr>
        <p:blipFill rotWithShape="1">
          <a:blip r:embed="rId2" cstate="screen">
            <a:alphaModFix/>
            <a:extLst>
              <a:ext uri="{BEBA8EAE-BF5A-486C-A8C5-ECC9F3942E4B}">
                <a14:imgProps xmlns:a14="http://schemas.microsoft.com/office/drawing/2010/main">
                  <a14:imgLayer r:embed="rId3">
                    <a14:imgEffect>
                      <a14:brightnessContrast bright="-30000"/>
                    </a14:imgEffect>
                  </a14:imgLayer>
                </a14:imgProps>
              </a:ext>
              <a:ext uri="{28A0092B-C50C-407E-A947-70E740481C1C}">
                <a14:useLocalDpi xmlns:a14="http://schemas.microsoft.com/office/drawing/2010/main"/>
              </a:ext>
            </a:extLst>
          </a:blip>
          <a:srcRect/>
          <a:stretch/>
        </p:blipFill>
        <p:spPr bwMode="gray">
          <a:xfrm rot="16200000">
            <a:off x="2987634" y="-2987638"/>
            <a:ext cx="6216734" cy="12192002"/>
          </a:xfrm>
          <a:prstGeom prst="rect">
            <a:avLst/>
          </a:prstGeom>
        </p:spPr>
      </p:pic>
      <p:sp>
        <p:nvSpPr>
          <p:cNvPr id="19" name="Text Placeholder 18">
            <a:extLst>
              <a:ext uri="{FF2B5EF4-FFF2-40B4-BE49-F238E27FC236}">
                <a16:creationId xmlns:a16="http://schemas.microsoft.com/office/drawing/2014/main" id="{3034C631-83B7-AB47-8B34-666311497C89}"/>
              </a:ext>
            </a:extLst>
          </p:cNvPr>
          <p:cNvSpPr>
            <a:spLocks noGrp="1"/>
          </p:cNvSpPr>
          <p:nvPr>
            <p:ph type="body" sz="quarter" idx="14"/>
          </p:nvPr>
        </p:nvSpPr>
        <p:spPr bwMode="gray">
          <a:xfrm>
            <a:off x="1918165" y="4631793"/>
            <a:ext cx="7947729" cy="434512"/>
          </a:xfrm>
          <a:prstGeom prst="rect">
            <a:avLst/>
          </a:prstGeom>
        </p:spPr>
        <p:txBody>
          <a:bodyPr/>
          <a:lstStyle>
            <a:lvl1pPr marL="0" indent="0">
              <a:lnSpc>
                <a:spcPct val="100000"/>
              </a:lnSpc>
              <a:buNone/>
              <a:defRPr sz="1800">
                <a:solidFill>
                  <a:schemeClr val="bg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a:t>Click to edit Master text styles</a:t>
            </a:r>
          </a:p>
        </p:txBody>
      </p:sp>
      <p:sp>
        <p:nvSpPr>
          <p:cNvPr id="21" name="Title 20">
            <a:extLst>
              <a:ext uri="{FF2B5EF4-FFF2-40B4-BE49-F238E27FC236}">
                <a16:creationId xmlns:a16="http://schemas.microsoft.com/office/drawing/2014/main" id="{1EE6E43E-6A73-8F43-8830-156913A33509}"/>
              </a:ext>
            </a:extLst>
          </p:cNvPr>
          <p:cNvSpPr>
            <a:spLocks noGrp="1"/>
          </p:cNvSpPr>
          <p:nvPr>
            <p:ph type="title" hasCustomPrompt="1"/>
          </p:nvPr>
        </p:nvSpPr>
        <p:spPr bwMode="gray">
          <a:xfrm>
            <a:off x="1700138" y="1827410"/>
            <a:ext cx="8165755" cy="1262937"/>
          </a:xfrm>
          <a:prstGeom prst="rect">
            <a:avLst/>
          </a:prstGeom>
        </p:spPr>
        <p:txBody>
          <a:bodyPr anchor="t" anchorCtr="0"/>
          <a:lstStyle>
            <a:lvl1pPr marL="174625" indent="-174625">
              <a:lnSpc>
                <a:spcPct val="100000"/>
              </a:lnSpc>
              <a:defRPr sz="3400">
                <a:solidFill>
                  <a:schemeClr val="bg1"/>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22" name="Rectangle 21">
            <a:extLst>
              <a:ext uri="{FF2B5EF4-FFF2-40B4-BE49-F238E27FC236}">
                <a16:creationId xmlns:a16="http://schemas.microsoft.com/office/drawing/2014/main" id="{6CAD3E2C-5000-4D6A-916B-C4F80467A2A4}"/>
              </a:ext>
            </a:extLst>
          </p:cNvPr>
          <p:cNvSpPr/>
          <p:nvPr userDrawn="1"/>
        </p:nvSpPr>
        <p:spPr bwMode="gray">
          <a:xfrm>
            <a:off x="0" y="6216731"/>
            <a:ext cx="12192000" cy="36576"/>
          </a:xfrm>
          <a:prstGeom prst="rect">
            <a:avLst/>
          </a:prstGeom>
          <a:gradFill>
            <a:gsLst>
              <a:gs pos="0">
                <a:schemeClr val="tx2"/>
              </a:gs>
              <a:gs pos="100000">
                <a:schemeClr val="accent2"/>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a:extLst>
              <a:ext uri="{FF2B5EF4-FFF2-40B4-BE49-F238E27FC236}">
                <a16:creationId xmlns:a16="http://schemas.microsoft.com/office/drawing/2014/main" id="{B30A8169-DDE7-C94E-B410-3C71A1C7B641}"/>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04801" y="6453007"/>
            <a:ext cx="1837944" cy="204216"/>
          </a:xfrm>
          <a:prstGeom prst="rect">
            <a:avLst/>
          </a:prstGeom>
        </p:spPr>
      </p:pic>
      <p:sp>
        <p:nvSpPr>
          <p:cNvPr id="12" name="Slide Number Placeholder 5">
            <a:extLst>
              <a:ext uri="{FF2B5EF4-FFF2-40B4-BE49-F238E27FC236}">
                <a16:creationId xmlns:a16="http://schemas.microsoft.com/office/drawing/2014/main" id="{552CD472-49F1-1540-8995-40D3269BFC15}"/>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2325312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36" userDrawn="1">
          <p15:clr>
            <a:srgbClr val="FBAE40"/>
          </p15:clr>
        </p15:guide>
        <p15:guide id="3" pos="7488" userDrawn="1">
          <p15:clr>
            <a:srgbClr val="FBAE40"/>
          </p15:clr>
        </p15:guide>
        <p15:guide id="4" pos="7344" userDrawn="1">
          <p15:clr>
            <a:srgbClr val="FBAE40"/>
          </p15:clr>
        </p15:guide>
        <p15:guide id="6" orient="horz" pos="576"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Quote + Photo">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7781115-CACB-4D08-8A74-95E743B993B0}"/>
              </a:ext>
            </a:extLst>
          </p:cNvPr>
          <p:cNvSpPr>
            <a:spLocks noGrp="1"/>
          </p:cNvSpPr>
          <p:nvPr>
            <p:ph type="pic" sz="quarter" idx="15"/>
          </p:nvPr>
        </p:nvSpPr>
        <p:spPr>
          <a:xfrm>
            <a:off x="6203311" y="0"/>
            <a:ext cx="5988689" cy="6216316"/>
          </a:xfrm>
          <a:prstGeom prst="rect">
            <a:avLst/>
          </a:prstGeom>
          <a:solidFill>
            <a:schemeClr val="bg1">
              <a:lumMod val="95000"/>
            </a:schemeClr>
          </a:solidFill>
        </p:spPr>
        <p:txBody>
          <a:bodyPr anchor="ctr" anchorCtr="0"/>
          <a:lstStyle>
            <a:lvl1pPr algn="ctr">
              <a:defRPr sz="1800"/>
            </a:lvl1pPr>
          </a:lstStyle>
          <a:p>
            <a:r>
              <a:rPr lang="en-US"/>
              <a:t>Click icon to add picture</a:t>
            </a:r>
          </a:p>
        </p:txBody>
      </p:sp>
      <p:sp>
        <p:nvSpPr>
          <p:cNvPr id="19" name="Text Placeholder 18">
            <a:extLst>
              <a:ext uri="{FF2B5EF4-FFF2-40B4-BE49-F238E27FC236}">
                <a16:creationId xmlns:a16="http://schemas.microsoft.com/office/drawing/2014/main" id="{3034C631-83B7-AB47-8B34-666311497C89}"/>
              </a:ext>
            </a:extLst>
          </p:cNvPr>
          <p:cNvSpPr>
            <a:spLocks noGrp="1"/>
          </p:cNvSpPr>
          <p:nvPr>
            <p:ph type="body" sz="quarter" idx="14"/>
          </p:nvPr>
        </p:nvSpPr>
        <p:spPr>
          <a:xfrm>
            <a:off x="723988" y="4187727"/>
            <a:ext cx="5105312" cy="434512"/>
          </a:xfrm>
          <a:prstGeom prst="rect">
            <a:avLst/>
          </a:prstGeom>
        </p:spPr>
        <p:txBody>
          <a:bodyPr/>
          <a:lstStyle>
            <a:lvl1pPr marL="0" indent="0">
              <a:lnSpc>
                <a:spcPct val="100000"/>
              </a:lnSpc>
              <a:buNone/>
              <a:defRPr sz="1600" b="1">
                <a:solidFill>
                  <a:schemeClr val="tx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pPr lvl="0"/>
            <a:r>
              <a:rPr lang="en-US"/>
              <a:t>Click to edit Master text styles</a:t>
            </a:r>
          </a:p>
        </p:txBody>
      </p:sp>
      <p:sp>
        <p:nvSpPr>
          <p:cNvPr id="21" name="Title 20">
            <a:extLst>
              <a:ext uri="{FF2B5EF4-FFF2-40B4-BE49-F238E27FC236}">
                <a16:creationId xmlns:a16="http://schemas.microsoft.com/office/drawing/2014/main" id="{1EE6E43E-6A73-8F43-8830-156913A33509}"/>
              </a:ext>
            </a:extLst>
          </p:cNvPr>
          <p:cNvSpPr>
            <a:spLocks noGrp="1"/>
          </p:cNvSpPr>
          <p:nvPr>
            <p:ph type="title" hasCustomPrompt="1"/>
          </p:nvPr>
        </p:nvSpPr>
        <p:spPr>
          <a:xfrm>
            <a:off x="512929" y="1295147"/>
            <a:ext cx="5309980" cy="2580817"/>
          </a:xfrm>
          <a:prstGeom prst="rect">
            <a:avLst/>
          </a:prstGeom>
        </p:spPr>
        <p:txBody>
          <a:bodyPr anchor="t" anchorCtr="0"/>
          <a:lstStyle>
            <a:lvl1pPr marL="174625" indent="-174625">
              <a:lnSpc>
                <a:spcPct val="100000"/>
              </a:lnSpc>
              <a:defRPr sz="3200">
                <a:solidFill>
                  <a:schemeClr val="tx1"/>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22" name="Rectangle 21">
            <a:extLst>
              <a:ext uri="{FF2B5EF4-FFF2-40B4-BE49-F238E27FC236}">
                <a16:creationId xmlns:a16="http://schemas.microsoft.com/office/drawing/2014/main" id="{6CAD3E2C-5000-4D6A-916B-C4F80467A2A4}"/>
              </a:ext>
            </a:extLst>
          </p:cNvPr>
          <p:cNvSpPr/>
          <p:nvPr userDrawn="1"/>
        </p:nvSpPr>
        <p:spPr>
          <a:xfrm>
            <a:off x="0" y="6216731"/>
            <a:ext cx="12192000" cy="36576"/>
          </a:xfrm>
          <a:prstGeom prst="rect">
            <a:avLst/>
          </a:prstGeom>
          <a:gradFill>
            <a:gsLst>
              <a:gs pos="0">
                <a:schemeClr val="tx2"/>
              </a:gs>
              <a:gs pos="100000">
                <a:schemeClr val="accent2"/>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a:extLst>
              <a:ext uri="{FF2B5EF4-FFF2-40B4-BE49-F238E27FC236}">
                <a16:creationId xmlns:a16="http://schemas.microsoft.com/office/drawing/2014/main" id="{E4D7BCCF-780E-884A-83AB-EF0229438C0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04801" y="6453007"/>
            <a:ext cx="1837944" cy="204216"/>
          </a:xfrm>
          <a:prstGeom prst="rect">
            <a:avLst/>
          </a:prstGeom>
        </p:spPr>
      </p:pic>
      <p:sp>
        <p:nvSpPr>
          <p:cNvPr id="12" name="Slide Number Placeholder 5">
            <a:extLst>
              <a:ext uri="{FF2B5EF4-FFF2-40B4-BE49-F238E27FC236}">
                <a16:creationId xmlns:a16="http://schemas.microsoft.com/office/drawing/2014/main" id="{73C879B1-BEDA-404D-A835-2C9A816F8228}"/>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1473282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36" userDrawn="1">
          <p15:clr>
            <a:srgbClr val="FBAE40"/>
          </p15:clr>
        </p15:guide>
        <p15:guide id="3" pos="7488" userDrawn="1">
          <p15:clr>
            <a:srgbClr val="FBAE40"/>
          </p15:clr>
        </p15:guide>
        <p15:guide id="4" pos="7344" userDrawn="1">
          <p15:clr>
            <a:srgbClr val="FBAE40"/>
          </p15:clr>
        </p15:guide>
        <p15:guide id="6" orient="horz" pos="576"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 Photo on Right">
    <p:spTree>
      <p:nvGrpSpPr>
        <p:cNvPr id="1" name=""/>
        <p:cNvGrpSpPr/>
        <p:nvPr/>
      </p:nvGrpSpPr>
      <p:grpSpPr>
        <a:xfrm>
          <a:off x="0" y="0"/>
          <a:ext cx="0" cy="0"/>
          <a:chOff x="0" y="0"/>
          <a:chExt cx="0" cy="0"/>
        </a:xfrm>
      </p:grpSpPr>
      <p:sp>
        <p:nvSpPr>
          <p:cNvPr id="15" name="Picture Placeholder 5">
            <a:extLst>
              <a:ext uri="{FF2B5EF4-FFF2-40B4-BE49-F238E27FC236}">
                <a16:creationId xmlns:a16="http://schemas.microsoft.com/office/drawing/2014/main" id="{BE54D1DC-773B-436C-B9A8-B9DDC5F461A3}"/>
              </a:ext>
            </a:extLst>
          </p:cNvPr>
          <p:cNvSpPr>
            <a:spLocks noGrp="1"/>
          </p:cNvSpPr>
          <p:nvPr>
            <p:ph type="pic" sz="quarter" idx="15"/>
          </p:nvPr>
        </p:nvSpPr>
        <p:spPr>
          <a:xfrm>
            <a:off x="6203311" y="0"/>
            <a:ext cx="5988689" cy="6216316"/>
          </a:xfrm>
          <a:prstGeom prst="rect">
            <a:avLst/>
          </a:prstGeom>
          <a:solidFill>
            <a:schemeClr val="bg1">
              <a:lumMod val="95000"/>
            </a:schemeClr>
          </a:solidFill>
        </p:spPr>
        <p:txBody>
          <a:bodyPr anchor="ctr" anchorCtr="0"/>
          <a:lstStyle>
            <a:lvl1pPr>
              <a:defRPr lang="en-US" sz="1800"/>
            </a:lvl1pPr>
          </a:lstStyle>
          <a:p>
            <a:pPr lvl="0" algn="ctr"/>
            <a:r>
              <a:rPr lang="en-US"/>
              <a:t>Click icon to add picture</a:t>
            </a:r>
          </a:p>
        </p:txBody>
      </p:sp>
      <p:sp>
        <p:nvSpPr>
          <p:cNvPr id="2" name="Title 1">
            <a:extLst>
              <a:ext uri="{FF2B5EF4-FFF2-40B4-BE49-F238E27FC236}">
                <a16:creationId xmlns:a16="http://schemas.microsoft.com/office/drawing/2014/main" id="{20105203-544A-2846-BE1B-C8CCACBFB672}"/>
              </a:ext>
            </a:extLst>
          </p:cNvPr>
          <p:cNvSpPr>
            <a:spLocks noGrp="1"/>
          </p:cNvSpPr>
          <p:nvPr>
            <p:ph type="title"/>
          </p:nvPr>
        </p:nvSpPr>
        <p:spPr>
          <a:xfrm>
            <a:off x="211761" y="388949"/>
            <a:ext cx="5748634" cy="447040"/>
          </a:xfrm>
          <a:prstGeom prst="rect">
            <a:avLst/>
          </a:prstGeom>
        </p:spPr>
        <p:txBody>
          <a:bodyPr/>
          <a:lstStyle>
            <a:lvl1pPr>
              <a:lnSpc>
                <a:spcPct val="100000"/>
              </a:lnSpc>
              <a:defRPr sz="2400" b="1" i="0">
                <a:solidFill>
                  <a:schemeClr val="tx1"/>
                </a:solidFill>
                <a:latin typeface="+mn-lt"/>
              </a:defRPr>
            </a:lvl1pPr>
          </a:lstStyle>
          <a:p>
            <a:r>
              <a:rPr lang="en-US"/>
              <a:t>Click to edit Master title style</a:t>
            </a:r>
            <a:endParaRPr lang="en-US" dirty="0"/>
          </a:p>
        </p:txBody>
      </p:sp>
      <p:sp>
        <p:nvSpPr>
          <p:cNvPr id="12" name="Content Placeholder 19">
            <a:extLst>
              <a:ext uri="{FF2B5EF4-FFF2-40B4-BE49-F238E27FC236}">
                <a16:creationId xmlns:a16="http://schemas.microsoft.com/office/drawing/2014/main" id="{725885E8-E767-1C4B-9AF0-310D2173B44C}"/>
              </a:ext>
            </a:extLst>
          </p:cNvPr>
          <p:cNvSpPr>
            <a:spLocks noGrp="1"/>
          </p:cNvSpPr>
          <p:nvPr>
            <p:ph sz="quarter" idx="12"/>
          </p:nvPr>
        </p:nvSpPr>
        <p:spPr>
          <a:xfrm>
            <a:off x="210827" y="2008371"/>
            <a:ext cx="5702694" cy="4201929"/>
          </a:xfrm>
          <a:prstGeom prst="rect">
            <a:avLst/>
          </a:prstGeom>
        </p:spPr>
        <p:txBody>
          <a:bodyPr/>
          <a:lstStyle>
            <a:lvl1pPr marL="0" indent="0" defTabSz="228600">
              <a:lnSpc>
                <a:spcPct val="100000"/>
              </a:lnSpc>
              <a:spcBef>
                <a:spcPts val="400"/>
              </a:spcBef>
              <a:spcAft>
                <a:spcPts val="400"/>
              </a:spcAft>
              <a:buClr>
                <a:schemeClr val="accent1"/>
              </a:buClr>
              <a:buSzPct val="80000"/>
              <a:buNone/>
              <a:defRPr sz="1600" b="1">
                <a:solidFill>
                  <a:schemeClr val="tx1"/>
                </a:solidFill>
                <a:latin typeface="+mn-lt"/>
              </a:defRPr>
            </a:lvl1pPr>
            <a:lvl2pPr marL="0" indent="0" defTabSz="228600">
              <a:lnSpc>
                <a:spcPct val="100000"/>
              </a:lnSpc>
              <a:spcBef>
                <a:spcPts val="600"/>
              </a:spcBef>
              <a:spcAft>
                <a:spcPts val="400"/>
              </a:spcAft>
              <a:buClr>
                <a:schemeClr val="tx1"/>
              </a:buClr>
              <a:buSzPct val="100000"/>
              <a:buFont typeface="Century Gothic" panose="020B0502020202020204" pitchFamily="34" charset="0"/>
              <a:buNone/>
              <a:defRPr sz="1400" b="1">
                <a:solidFill>
                  <a:schemeClr val="tx1"/>
                </a:solidFill>
                <a:latin typeface="+mj-lt"/>
              </a:defRPr>
            </a:lvl2pPr>
            <a:lvl3pPr marL="228600" indent="-228600" defTabSz="228600">
              <a:lnSpc>
                <a:spcPct val="100000"/>
              </a:lnSpc>
              <a:spcBef>
                <a:spcPts val="400"/>
              </a:spcBef>
              <a:spcAft>
                <a:spcPts val="400"/>
              </a:spcAft>
              <a:buClr>
                <a:schemeClr val="tx1"/>
              </a:buClr>
              <a:buSzPct val="100000"/>
              <a:buFont typeface="Century Gothic" panose="020B0502020202020204" pitchFamily="34" charset="0"/>
              <a:buChar char="—"/>
              <a:defRPr sz="1200" b="0">
                <a:solidFill>
                  <a:schemeClr val="tx1"/>
                </a:solidFill>
                <a:latin typeface="+mj-lt"/>
              </a:defRPr>
            </a:lvl3pPr>
            <a:lvl4pPr defTabSz="228600">
              <a:spcBef>
                <a:spcPts val="300"/>
              </a:spcBef>
              <a:buClr>
                <a:schemeClr val="accent1"/>
              </a:buClr>
              <a:buSzPct val="80000"/>
              <a:defRPr sz="1400">
                <a:solidFill>
                  <a:schemeClr val="tx1">
                    <a:lumMod val="75000"/>
                    <a:lumOff val="25000"/>
                  </a:schemeClr>
                </a:solidFill>
                <a:latin typeface="+mj-lt"/>
              </a:defRPr>
            </a:lvl4pPr>
            <a:lvl5pPr defTabSz="228600">
              <a:spcBef>
                <a:spcPts val="300"/>
              </a:spcBef>
              <a:buClr>
                <a:schemeClr val="accent1"/>
              </a:buClr>
              <a:buSzPct val="80000"/>
              <a:defRPr sz="1400">
                <a:solidFill>
                  <a:schemeClr val="tx1">
                    <a:lumMod val="75000"/>
                    <a:lumOff val="25000"/>
                  </a:schemeClr>
                </a:solidFill>
                <a:latin typeface="+mj-lt"/>
              </a:defRPr>
            </a:lvl5pPr>
          </a:lstStyle>
          <a:p>
            <a:pPr lvl="0"/>
            <a:r>
              <a:rPr lang="en-US"/>
              <a:t>Click to edit Master text styles</a:t>
            </a:r>
          </a:p>
          <a:p>
            <a:pPr lvl="1"/>
            <a:r>
              <a:rPr lang="en-US"/>
              <a:t>Second level</a:t>
            </a:r>
          </a:p>
          <a:p>
            <a:pPr lvl="2"/>
            <a:r>
              <a:rPr lang="en-US"/>
              <a:t>Third level</a:t>
            </a:r>
          </a:p>
        </p:txBody>
      </p:sp>
      <p:sp>
        <p:nvSpPr>
          <p:cNvPr id="7" name="Slide Number Placeholder 5">
            <a:extLst>
              <a:ext uri="{FF2B5EF4-FFF2-40B4-BE49-F238E27FC236}">
                <a16:creationId xmlns:a16="http://schemas.microsoft.com/office/drawing/2014/main" id="{4DA149FC-D28B-624D-B4D6-878CBD926B92}"/>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1689963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 Product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05203-544A-2846-BE1B-C8CCACBFB672}"/>
              </a:ext>
            </a:extLst>
          </p:cNvPr>
          <p:cNvSpPr>
            <a:spLocks noGrp="1"/>
          </p:cNvSpPr>
          <p:nvPr>
            <p:ph type="title"/>
          </p:nvPr>
        </p:nvSpPr>
        <p:spPr>
          <a:xfrm>
            <a:off x="211760" y="388949"/>
            <a:ext cx="11675492" cy="447040"/>
          </a:xfrm>
          <a:prstGeom prst="rect">
            <a:avLst/>
          </a:prstGeom>
        </p:spPr>
        <p:txBody>
          <a:bodyPr/>
          <a:lstStyle>
            <a:lvl1pPr>
              <a:lnSpc>
                <a:spcPct val="100000"/>
              </a:lnSpc>
              <a:defRPr sz="2400" b="1" i="0">
                <a:solidFill>
                  <a:schemeClr val="tx1"/>
                </a:solidFill>
                <a:latin typeface="+mn-lt"/>
              </a:defRPr>
            </a:lvl1pPr>
          </a:lstStyle>
          <a:p>
            <a:r>
              <a:rPr lang="en-US"/>
              <a:t>Click to edit Master title style</a:t>
            </a:r>
            <a:endParaRPr lang="en-US" dirty="0"/>
          </a:p>
        </p:txBody>
      </p:sp>
      <p:sp>
        <p:nvSpPr>
          <p:cNvPr id="12" name="Content Placeholder 19">
            <a:extLst>
              <a:ext uri="{FF2B5EF4-FFF2-40B4-BE49-F238E27FC236}">
                <a16:creationId xmlns:a16="http://schemas.microsoft.com/office/drawing/2014/main" id="{725885E8-E767-1C4B-9AF0-310D2173B44C}"/>
              </a:ext>
            </a:extLst>
          </p:cNvPr>
          <p:cNvSpPr>
            <a:spLocks noGrp="1"/>
          </p:cNvSpPr>
          <p:nvPr>
            <p:ph sz="quarter" idx="12"/>
          </p:nvPr>
        </p:nvSpPr>
        <p:spPr>
          <a:xfrm>
            <a:off x="210828" y="2008371"/>
            <a:ext cx="3871646" cy="4201929"/>
          </a:xfrm>
          <a:prstGeom prst="rect">
            <a:avLst/>
          </a:prstGeom>
        </p:spPr>
        <p:txBody>
          <a:bodyPr/>
          <a:lstStyle>
            <a:lvl1pPr marL="0" indent="0" defTabSz="228600">
              <a:lnSpc>
                <a:spcPct val="100000"/>
              </a:lnSpc>
              <a:spcBef>
                <a:spcPts val="400"/>
              </a:spcBef>
              <a:spcAft>
                <a:spcPts val="400"/>
              </a:spcAft>
              <a:buClr>
                <a:schemeClr val="accent1"/>
              </a:buClr>
              <a:buSzPct val="80000"/>
              <a:buNone/>
              <a:defRPr sz="1600" b="1">
                <a:solidFill>
                  <a:schemeClr val="tx1"/>
                </a:solidFill>
                <a:latin typeface="+mn-lt"/>
              </a:defRPr>
            </a:lvl1pPr>
            <a:lvl2pPr marL="0" indent="0" defTabSz="228600">
              <a:lnSpc>
                <a:spcPct val="100000"/>
              </a:lnSpc>
              <a:spcBef>
                <a:spcPts val="600"/>
              </a:spcBef>
              <a:spcAft>
                <a:spcPts val="400"/>
              </a:spcAft>
              <a:buClr>
                <a:schemeClr val="tx1"/>
              </a:buClr>
              <a:buSzPct val="100000"/>
              <a:buFont typeface="Century Gothic" panose="020B0502020202020204" pitchFamily="34" charset="0"/>
              <a:buNone/>
              <a:defRPr sz="1400">
                <a:solidFill>
                  <a:schemeClr val="tx1"/>
                </a:solidFill>
                <a:latin typeface="+mj-lt"/>
              </a:defRPr>
            </a:lvl2pPr>
            <a:lvl3pPr marL="228600" indent="-228600" defTabSz="228600">
              <a:lnSpc>
                <a:spcPct val="100000"/>
              </a:lnSpc>
              <a:spcBef>
                <a:spcPts val="400"/>
              </a:spcBef>
              <a:spcAft>
                <a:spcPts val="400"/>
              </a:spcAft>
              <a:buClr>
                <a:schemeClr val="tx1"/>
              </a:buClr>
              <a:buSzPct val="100000"/>
              <a:buFont typeface="Century Gothic" panose="020B0502020202020204" pitchFamily="34" charset="0"/>
              <a:buChar char="—"/>
              <a:defRPr sz="1200">
                <a:solidFill>
                  <a:schemeClr val="tx1"/>
                </a:solidFill>
                <a:latin typeface="+mj-lt"/>
              </a:defRPr>
            </a:lvl3pPr>
            <a:lvl4pPr defTabSz="228600">
              <a:spcBef>
                <a:spcPts val="300"/>
              </a:spcBef>
              <a:buClr>
                <a:schemeClr val="accent1"/>
              </a:buClr>
              <a:buSzPct val="80000"/>
              <a:defRPr sz="1400">
                <a:solidFill>
                  <a:schemeClr val="tx1">
                    <a:lumMod val="75000"/>
                    <a:lumOff val="25000"/>
                  </a:schemeClr>
                </a:solidFill>
                <a:latin typeface="+mj-lt"/>
              </a:defRPr>
            </a:lvl4pPr>
            <a:lvl5pPr defTabSz="228600">
              <a:spcBef>
                <a:spcPts val="300"/>
              </a:spcBef>
              <a:buClr>
                <a:schemeClr val="accent1"/>
              </a:buClr>
              <a:buSzPct val="80000"/>
              <a:defRPr sz="1400">
                <a:solidFill>
                  <a:schemeClr val="tx1">
                    <a:lumMod val="75000"/>
                    <a:lumOff val="25000"/>
                  </a:schemeClr>
                </a:solidFill>
                <a:latin typeface="+mj-lt"/>
              </a:defRPr>
            </a:lvl5pPr>
          </a:lstStyle>
          <a:p>
            <a:pPr lvl="0"/>
            <a:r>
              <a:rPr lang="en-US"/>
              <a:t>Click to edit Master text styles</a:t>
            </a:r>
          </a:p>
          <a:p>
            <a:pPr lvl="1"/>
            <a:r>
              <a:rPr lang="en-US"/>
              <a:t>Second level</a:t>
            </a:r>
          </a:p>
          <a:p>
            <a:pPr lvl="2"/>
            <a:r>
              <a:rPr lang="en-US"/>
              <a:t>Third level</a:t>
            </a:r>
          </a:p>
        </p:txBody>
      </p:sp>
      <p:sp>
        <p:nvSpPr>
          <p:cNvPr id="8" name="Picture Placeholder 5">
            <a:extLst>
              <a:ext uri="{FF2B5EF4-FFF2-40B4-BE49-F238E27FC236}">
                <a16:creationId xmlns:a16="http://schemas.microsoft.com/office/drawing/2014/main" id="{4B9CD1FF-98F2-4875-9164-CF408CF87A66}"/>
              </a:ext>
            </a:extLst>
          </p:cNvPr>
          <p:cNvSpPr>
            <a:spLocks noGrp="1"/>
          </p:cNvSpPr>
          <p:nvPr>
            <p:ph type="pic" sz="quarter" idx="15"/>
          </p:nvPr>
        </p:nvSpPr>
        <p:spPr>
          <a:xfrm>
            <a:off x="4207163" y="1333500"/>
            <a:ext cx="7680037" cy="4087505"/>
          </a:xfrm>
          <a:prstGeom prst="rect">
            <a:avLst/>
          </a:prstGeom>
          <a:solidFill>
            <a:schemeClr val="bg1">
              <a:lumMod val="95000"/>
            </a:schemeClr>
          </a:solidFill>
        </p:spPr>
        <p:txBody>
          <a:bodyPr anchor="ctr" anchorCtr="0"/>
          <a:lstStyle>
            <a:lvl1pPr>
              <a:defRPr lang="en-US" sz="1800"/>
            </a:lvl1pPr>
          </a:lstStyle>
          <a:p>
            <a:pPr lvl="0" algn="ctr"/>
            <a:r>
              <a:rPr lang="en-US"/>
              <a:t>Click icon to add picture</a:t>
            </a:r>
          </a:p>
        </p:txBody>
      </p:sp>
      <p:sp>
        <p:nvSpPr>
          <p:cNvPr id="7" name="Slide Number Placeholder 5">
            <a:extLst>
              <a:ext uri="{FF2B5EF4-FFF2-40B4-BE49-F238E27FC236}">
                <a16:creationId xmlns:a16="http://schemas.microsoft.com/office/drawing/2014/main" id="{524CC774-E718-B843-AB92-D89FEBBB887B}"/>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785593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Cover Design 1 + Multi-Presenters">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D8CAEE4-0733-4152-A2D9-0610A69847F0}"/>
              </a:ext>
            </a:extLst>
          </p:cNvPr>
          <p:cNvSpPr/>
          <p:nvPr userDrawn="1"/>
        </p:nvSpPr>
        <p:spPr bwMode="ltGray">
          <a:xfrm>
            <a:off x="0" y="0"/>
            <a:ext cx="12192000" cy="62556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8">
            <a:extLst>
              <a:ext uri="{FF2B5EF4-FFF2-40B4-BE49-F238E27FC236}">
                <a16:creationId xmlns:a16="http://schemas.microsoft.com/office/drawing/2014/main" id="{3034C631-83B7-AB47-8B34-666311497C89}"/>
              </a:ext>
            </a:extLst>
          </p:cNvPr>
          <p:cNvSpPr>
            <a:spLocks noGrp="1"/>
          </p:cNvSpPr>
          <p:nvPr>
            <p:ph type="body" sz="quarter" idx="14" hasCustomPrompt="1"/>
          </p:nvPr>
        </p:nvSpPr>
        <p:spPr bwMode="gray">
          <a:xfrm>
            <a:off x="444299" y="3585047"/>
            <a:ext cx="7516270" cy="434512"/>
          </a:xfrm>
          <a:prstGeom prst="rect">
            <a:avLst/>
          </a:prstGeom>
        </p:spPr>
        <p:txBody>
          <a:bodyPr/>
          <a:lstStyle>
            <a:lvl1pPr marL="0" indent="0">
              <a:lnSpc>
                <a:spcPct val="100000"/>
              </a:lnSpc>
              <a:buNone/>
              <a:defRPr sz="1800">
                <a:solidFill>
                  <a:schemeClr val="bg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r>
              <a:rPr lang="en-US" dirty="0"/>
              <a:t>Insert single-line subtitle or tagline here (18 </a:t>
            </a:r>
            <a:r>
              <a:rPr lang="en-US" dirty="0" err="1"/>
              <a:t>pt</a:t>
            </a:r>
            <a:r>
              <a:rPr lang="en-US" dirty="0"/>
              <a:t>)</a:t>
            </a:r>
          </a:p>
        </p:txBody>
      </p:sp>
      <p:sp>
        <p:nvSpPr>
          <p:cNvPr id="21" name="Title 20">
            <a:extLst>
              <a:ext uri="{FF2B5EF4-FFF2-40B4-BE49-F238E27FC236}">
                <a16:creationId xmlns:a16="http://schemas.microsoft.com/office/drawing/2014/main" id="{1EE6E43E-6A73-8F43-8830-156913A33509}"/>
              </a:ext>
            </a:extLst>
          </p:cNvPr>
          <p:cNvSpPr>
            <a:spLocks noGrp="1"/>
          </p:cNvSpPr>
          <p:nvPr>
            <p:ph type="title" hasCustomPrompt="1"/>
          </p:nvPr>
        </p:nvSpPr>
        <p:spPr bwMode="gray">
          <a:xfrm>
            <a:off x="444298" y="2182341"/>
            <a:ext cx="7516270" cy="1262937"/>
          </a:xfrm>
          <a:prstGeom prst="rect">
            <a:avLst/>
          </a:prstGeom>
        </p:spPr>
        <p:txBody>
          <a:bodyPr anchor="b" anchorCtr="0"/>
          <a:lstStyle>
            <a:lvl1pPr>
              <a:lnSpc>
                <a:spcPct val="100000"/>
              </a:lnSpc>
              <a:defRPr sz="2400">
                <a:solidFill>
                  <a:schemeClr val="bg1"/>
                </a:solidFill>
                <a:latin typeface="+mn-lt"/>
              </a:defRPr>
            </a:lvl1pPr>
          </a:lstStyle>
          <a:p>
            <a:r>
              <a:rPr lang="en-US" dirty="0"/>
              <a:t>Insert Multi-line Title or Longer Statement Requiring Two Lines of Title Space (24 </a:t>
            </a:r>
            <a:r>
              <a:rPr lang="en-US" dirty="0" err="1"/>
              <a:t>pt</a:t>
            </a:r>
            <a:r>
              <a:rPr lang="en-US" dirty="0"/>
              <a:t>)</a:t>
            </a:r>
          </a:p>
        </p:txBody>
      </p:sp>
      <p:sp>
        <p:nvSpPr>
          <p:cNvPr id="16" name="Freeform 5">
            <a:extLst>
              <a:ext uri="{FF2B5EF4-FFF2-40B4-BE49-F238E27FC236}">
                <a16:creationId xmlns:a16="http://schemas.microsoft.com/office/drawing/2014/main" id="{F948EA93-13FD-45A8-945B-3AB8874578FB}"/>
              </a:ext>
            </a:extLst>
          </p:cNvPr>
          <p:cNvSpPr>
            <a:spLocks noEditPoints="1"/>
          </p:cNvSpPr>
          <p:nvPr userDrawn="1"/>
        </p:nvSpPr>
        <p:spPr bwMode="gray">
          <a:xfrm>
            <a:off x="545098" y="602330"/>
            <a:ext cx="1379955" cy="310028"/>
          </a:xfrm>
          <a:custGeom>
            <a:avLst/>
            <a:gdLst>
              <a:gd name="T0" fmla="*/ 842 w 880"/>
              <a:gd name="T1" fmla="*/ 175 h 195"/>
              <a:gd name="T2" fmla="*/ 845 w 880"/>
              <a:gd name="T3" fmla="*/ 140 h 195"/>
              <a:gd name="T4" fmla="*/ 858 w 880"/>
              <a:gd name="T5" fmla="*/ 142 h 195"/>
              <a:gd name="T6" fmla="*/ 797 w 880"/>
              <a:gd name="T7" fmla="*/ 142 h 195"/>
              <a:gd name="T8" fmla="*/ 797 w 880"/>
              <a:gd name="T9" fmla="*/ 136 h 195"/>
              <a:gd name="T10" fmla="*/ 823 w 880"/>
              <a:gd name="T11" fmla="*/ 179 h 195"/>
              <a:gd name="T12" fmla="*/ 824 w 880"/>
              <a:gd name="T13" fmla="*/ 167 h 195"/>
              <a:gd name="T14" fmla="*/ 713 w 880"/>
              <a:gd name="T15" fmla="*/ 187 h 195"/>
              <a:gd name="T16" fmla="*/ 753 w 880"/>
              <a:gd name="T17" fmla="*/ 155 h 195"/>
              <a:gd name="T18" fmla="*/ 734 w 880"/>
              <a:gd name="T19" fmla="*/ 189 h 195"/>
              <a:gd name="T20" fmla="*/ 684 w 880"/>
              <a:gd name="T21" fmla="*/ 156 h 195"/>
              <a:gd name="T22" fmla="*/ 645 w 880"/>
              <a:gd name="T23" fmla="*/ 137 h 195"/>
              <a:gd name="T24" fmla="*/ 582 w 880"/>
              <a:gd name="T25" fmla="*/ 160 h 195"/>
              <a:gd name="T26" fmla="*/ 629 w 880"/>
              <a:gd name="T27" fmla="*/ 164 h 195"/>
              <a:gd name="T28" fmla="*/ 602 w 880"/>
              <a:gd name="T29" fmla="*/ 195 h 195"/>
              <a:gd name="T30" fmla="*/ 588 w 880"/>
              <a:gd name="T31" fmla="*/ 183 h 195"/>
              <a:gd name="T32" fmla="*/ 559 w 880"/>
              <a:gd name="T33" fmla="*/ 194 h 195"/>
              <a:gd name="T34" fmla="*/ 551 w 880"/>
              <a:gd name="T35" fmla="*/ 123 h 195"/>
              <a:gd name="T36" fmla="*/ 535 w 880"/>
              <a:gd name="T37" fmla="*/ 179 h 195"/>
              <a:gd name="T38" fmla="*/ 535 w 880"/>
              <a:gd name="T39" fmla="*/ 151 h 195"/>
              <a:gd name="T40" fmla="*/ 490 w 880"/>
              <a:gd name="T41" fmla="*/ 166 h 195"/>
              <a:gd name="T42" fmla="*/ 464 w 880"/>
              <a:gd name="T43" fmla="*/ 190 h 195"/>
              <a:gd name="T44" fmla="*/ 449 w 880"/>
              <a:gd name="T45" fmla="*/ 189 h 195"/>
              <a:gd name="T46" fmla="*/ 469 w 880"/>
              <a:gd name="T47" fmla="*/ 149 h 195"/>
              <a:gd name="T48" fmla="*/ 451 w 880"/>
              <a:gd name="T49" fmla="*/ 161 h 195"/>
              <a:gd name="T50" fmla="*/ 371 w 880"/>
              <a:gd name="T51" fmla="*/ 149 h 195"/>
              <a:gd name="T52" fmla="*/ 386 w 880"/>
              <a:gd name="T53" fmla="*/ 136 h 195"/>
              <a:gd name="T54" fmla="*/ 415 w 880"/>
              <a:gd name="T55" fmla="*/ 166 h 195"/>
              <a:gd name="T56" fmla="*/ 333 w 880"/>
              <a:gd name="T57" fmla="*/ 123 h 195"/>
              <a:gd name="T58" fmla="*/ 334 w 880"/>
              <a:gd name="T59" fmla="*/ 194 h 195"/>
              <a:gd name="T60" fmla="*/ 289 w 880"/>
              <a:gd name="T61" fmla="*/ 155 h 195"/>
              <a:gd name="T62" fmla="*/ 290 w 880"/>
              <a:gd name="T63" fmla="*/ 148 h 195"/>
              <a:gd name="T64" fmla="*/ 290 w 880"/>
              <a:gd name="T65" fmla="*/ 115 h 195"/>
              <a:gd name="T66" fmla="*/ 302 w 880"/>
              <a:gd name="T67" fmla="*/ 152 h 195"/>
              <a:gd name="T68" fmla="*/ 665 w 880"/>
              <a:gd name="T69" fmla="*/ 73 h 195"/>
              <a:gd name="T70" fmla="*/ 653 w 880"/>
              <a:gd name="T71" fmla="*/ 22 h 195"/>
              <a:gd name="T72" fmla="*/ 646 w 880"/>
              <a:gd name="T73" fmla="*/ 28 h 195"/>
              <a:gd name="T74" fmla="*/ 579 w 880"/>
              <a:gd name="T75" fmla="*/ 22 h 195"/>
              <a:gd name="T76" fmla="*/ 618 w 880"/>
              <a:gd name="T77" fmla="*/ 41 h 195"/>
              <a:gd name="T78" fmla="*/ 551 w 880"/>
              <a:gd name="T79" fmla="*/ 32 h 195"/>
              <a:gd name="T80" fmla="*/ 518 w 880"/>
              <a:gd name="T81" fmla="*/ 52 h 195"/>
              <a:gd name="T82" fmla="*/ 563 w 880"/>
              <a:gd name="T83" fmla="*/ 64 h 195"/>
              <a:gd name="T84" fmla="*/ 558 w 880"/>
              <a:gd name="T85" fmla="*/ 29 h 195"/>
              <a:gd name="T86" fmla="*/ 496 w 880"/>
              <a:gd name="T87" fmla="*/ 37 h 195"/>
              <a:gd name="T88" fmla="*/ 422 w 880"/>
              <a:gd name="T89" fmla="*/ 22 h 195"/>
              <a:gd name="T90" fmla="*/ 455 w 880"/>
              <a:gd name="T91" fmla="*/ 39 h 195"/>
              <a:gd name="T92" fmla="*/ 399 w 880"/>
              <a:gd name="T93" fmla="*/ 45 h 195"/>
              <a:gd name="T94" fmla="*/ 407 w 880"/>
              <a:gd name="T95" fmla="*/ 52 h 195"/>
              <a:gd name="T96" fmla="*/ 406 w 880"/>
              <a:gd name="T97" fmla="*/ 63 h 195"/>
              <a:gd name="T98" fmla="*/ 380 w 880"/>
              <a:gd name="T99" fmla="*/ 21 h 195"/>
              <a:gd name="T100" fmla="*/ 328 w 880"/>
              <a:gd name="T101" fmla="*/ 79 h 195"/>
              <a:gd name="T102" fmla="*/ 310 w 880"/>
              <a:gd name="T103" fmla="*/ 0 h 195"/>
              <a:gd name="T104" fmla="*/ 270 w 880"/>
              <a:gd name="T105" fmla="*/ 41 h 195"/>
              <a:gd name="T106" fmla="*/ 84 w 880"/>
              <a:gd name="T107" fmla="*/ 83 h 195"/>
              <a:gd name="T108" fmla="*/ 84 w 880"/>
              <a:gd name="T109" fmla="*/ 139 h 195"/>
              <a:gd name="T110" fmla="*/ 156 w 880"/>
              <a:gd name="T111" fmla="*/ 27 h 195"/>
              <a:gd name="T112" fmla="*/ 184 w 880"/>
              <a:gd name="T113" fmla="*/ 15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80" h="195">
                <a:moveTo>
                  <a:pt x="880" y="178"/>
                </a:moveTo>
                <a:cubicBezTo>
                  <a:pt x="880" y="182"/>
                  <a:pt x="878" y="187"/>
                  <a:pt x="874" y="190"/>
                </a:cubicBezTo>
                <a:cubicBezTo>
                  <a:pt x="871" y="194"/>
                  <a:pt x="866" y="195"/>
                  <a:pt x="859" y="195"/>
                </a:cubicBezTo>
                <a:cubicBezTo>
                  <a:pt x="849" y="195"/>
                  <a:pt x="840" y="189"/>
                  <a:pt x="836" y="179"/>
                </a:cubicBezTo>
                <a:cubicBezTo>
                  <a:pt x="836" y="179"/>
                  <a:pt x="836" y="179"/>
                  <a:pt x="836" y="179"/>
                </a:cubicBezTo>
                <a:cubicBezTo>
                  <a:pt x="842" y="175"/>
                  <a:pt x="842" y="175"/>
                  <a:pt x="842" y="175"/>
                </a:cubicBezTo>
                <a:cubicBezTo>
                  <a:pt x="842" y="176"/>
                  <a:pt x="842" y="176"/>
                  <a:pt x="842" y="176"/>
                </a:cubicBezTo>
                <a:cubicBezTo>
                  <a:pt x="845" y="185"/>
                  <a:pt x="851" y="189"/>
                  <a:pt x="859" y="189"/>
                </a:cubicBezTo>
                <a:cubicBezTo>
                  <a:pt x="867" y="189"/>
                  <a:pt x="873" y="185"/>
                  <a:pt x="873" y="178"/>
                </a:cubicBezTo>
                <a:cubicBezTo>
                  <a:pt x="873" y="172"/>
                  <a:pt x="868" y="169"/>
                  <a:pt x="858" y="167"/>
                </a:cubicBezTo>
                <a:cubicBezTo>
                  <a:pt x="845" y="165"/>
                  <a:pt x="839" y="159"/>
                  <a:pt x="839" y="151"/>
                </a:cubicBezTo>
                <a:cubicBezTo>
                  <a:pt x="839" y="146"/>
                  <a:pt x="841" y="143"/>
                  <a:pt x="845" y="140"/>
                </a:cubicBezTo>
                <a:cubicBezTo>
                  <a:pt x="848" y="137"/>
                  <a:pt x="853" y="136"/>
                  <a:pt x="858" y="136"/>
                </a:cubicBezTo>
                <a:cubicBezTo>
                  <a:pt x="868" y="136"/>
                  <a:pt x="876" y="140"/>
                  <a:pt x="879" y="149"/>
                </a:cubicBezTo>
                <a:cubicBezTo>
                  <a:pt x="880" y="150"/>
                  <a:pt x="880" y="150"/>
                  <a:pt x="880" y="150"/>
                </a:cubicBezTo>
                <a:cubicBezTo>
                  <a:pt x="874" y="153"/>
                  <a:pt x="874" y="153"/>
                  <a:pt x="874" y="153"/>
                </a:cubicBezTo>
                <a:cubicBezTo>
                  <a:pt x="873" y="153"/>
                  <a:pt x="873" y="153"/>
                  <a:pt x="873" y="153"/>
                </a:cubicBezTo>
                <a:cubicBezTo>
                  <a:pt x="871" y="146"/>
                  <a:pt x="866" y="142"/>
                  <a:pt x="858" y="142"/>
                </a:cubicBezTo>
                <a:cubicBezTo>
                  <a:pt x="851" y="142"/>
                  <a:pt x="846" y="146"/>
                  <a:pt x="846" y="151"/>
                </a:cubicBezTo>
                <a:cubicBezTo>
                  <a:pt x="846" y="156"/>
                  <a:pt x="851" y="159"/>
                  <a:pt x="861" y="161"/>
                </a:cubicBezTo>
                <a:cubicBezTo>
                  <a:pt x="874" y="163"/>
                  <a:pt x="880" y="169"/>
                  <a:pt x="880" y="178"/>
                </a:cubicBezTo>
                <a:moveTo>
                  <a:pt x="777" y="160"/>
                </a:moveTo>
                <a:cubicBezTo>
                  <a:pt x="778" y="155"/>
                  <a:pt x="780" y="151"/>
                  <a:pt x="784" y="148"/>
                </a:cubicBezTo>
                <a:cubicBezTo>
                  <a:pt x="788" y="144"/>
                  <a:pt x="792" y="142"/>
                  <a:pt x="797" y="142"/>
                </a:cubicBezTo>
                <a:cubicBezTo>
                  <a:pt x="802" y="142"/>
                  <a:pt x="807" y="144"/>
                  <a:pt x="811" y="147"/>
                </a:cubicBezTo>
                <a:cubicBezTo>
                  <a:pt x="814" y="150"/>
                  <a:pt x="816" y="155"/>
                  <a:pt x="816" y="160"/>
                </a:cubicBezTo>
                <a:lnTo>
                  <a:pt x="777" y="160"/>
                </a:lnTo>
                <a:close/>
                <a:moveTo>
                  <a:pt x="824" y="164"/>
                </a:moveTo>
                <a:cubicBezTo>
                  <a:pt x="824" y="156"/>
                  <a:pt x="822" y="149"/>
                  <a:pt x="817" y="144"/>
                </a:cubicBezTo>
                <a:cubicBezTo>
                  <a:pt x="812" y="139"/>
                  <a:pt x="806" y="136"/>
                  <a:pt x="797" y="136"/>
                </a:cubicBezTo>
                <a:cubicBezTo>
                  <a:pt x="790" y="136"/>
                  <a:pt x="783" y="139"/>
                  <a:pt x="778" y="144"/>
                </a:cubicBezTo>
                <a:cubicBezTo>
                  <a:pt x="772" y="150"/>
                  <a:pt x="769" y="157"/>
                  <a:pt x="769" y="166"/>
                </a:cubicBezTo>
                <a:cubicBezTo>
                  <a:pt x="769" y="174"/>
                  <a:pt x="772" y="181"/>
                  <a:pt x="777" y="187"/>
                </a:cubicBezTo>
                <a:cubicBezTo>
                  <a:pt x="783" y="193"/>
                  <a:pt x="789" y="195"/>
                  <a:pt x="797" y="195"/>
                </a:cubicBezTo>
                <a:cubicBezTo>
                  <a:pt x="809" y="195"/>
                  <a:pt x="817" y="190"/>
                  <a:pt x="823" y="179"/>
                </a:cubicBezTo>
                <a:cubicBezTo>
                  <a:pt x="823" y="179"/>
                  <a:pt x="823" y="179"/>
                  <a:pt x="823" y="179"/>
                </a:cubicBezTo>
                <a:cubicBezTo>
                  <a:pt x="817" y="175"/>
                  <a:pt x="817" y="175"/>
                  <a:pt x="817" y="175"/>
                </a:cubicBezTo>
                <a:cubicBezTo>
                  <a:pt x="817" y="176"/>
                  <a:pt x="817" y="176"/>
                  <a:pt x="817" y="176"/>
                </a:cubicBezTo>
                <a:cubicBezTo>
                  <a:pt x="813" y="185"/>
                  <a:pt x="806" y="189"/>
                  <a:pt x="797" y="189"/>
                </a:cubicBezTo>
                <a:cubicBezTo>
                  <a:pt x="791" y="189"/>
                  <a:pt x="786" y="187"/>
                  <a:pt x="783" y="183"/>
                </a:cubicBezTo>
                <a:cubicBezTo>
                  <a:pt x="779" y="178"/>
                  <a:pt x="777" y="173"/>
                  <a:pt x="777" y="167"/>
                </a:cubicBezTo>
                <a:cubicBezTo>
                  <a:pt x="824" y="167"/>
                  <a:pt x="824" y="167"/>
                  <a:pt x="824" y="167"/>
                </a:cubicBezTo>
                <a:lnTo>
                  <a:pt x="824" y="164"/>
                </a:lnTo>
                <a:close/>
                <a:moveTo>
                  <a:pt x="753" y="175"/>
                </a:moveTo>
                <a:cubicBezTo>
                  <a:pt x="759" y="179"/>
                  <a:pt x="759" y="179"/>
                  <a:pt x="759" y="179"/>
                </a:cubicBezTo>
                <a:cubicBezTo>
                  <a:pt x="758" y="179"/>
                  <a:pt x="758" y="179"/>
                  <a:pt x="758" y="179"/>
                </a:cubicBezTo>
                <a:cubicBezTo>
                  <a:pt x="753" y="189"/>
                  <a:pt x="744" y="195"/>
                  <a:pt x="733" y="195"/>
                </a:cubicBezTo>
                <a:cubicBezTo>
                  <a:pt x="725" y="195"/>
                  <a:pt x="718" y="193"/>
                  <a:pt x="713" y="187"/>
                </a:cubicBezTo>
                <a:cubicBezTo>
                  <a:pt x="708" y="181"/>
                  <a:pt x="705" y="174"/>
                  <a:pt x="705" y="166"/>
                </a:cubicBezTo>
                <a:cubicBezTo>
                  <a:pt x="705" y="157"/>
                  <a:pt x="708" y="150"/>
                  <a:pt x="713" y="144"/>
                </a:cubicBezTo>
                <a:cubicBezTo>
                  <a:pt x="719" y="139"/>
                  <a:pt x="726" y="136"/>
                  <a:pt x="733" y="136"/>
                </a:cubicBezTo>
                <a:cubicBezTo>
                  <a:pt x="745" y="136"/>
                  <a:pt x="754" y="141"/>
                  <a:pt x="758" y="151"/>
                </a:cubicBezTo>
                <a:cubicBezTo>
                  <a:pt x="758" y="152"/>
                  <a:pt x="758" y="152"/>
                  <a:pt x="758" y="152"/>
                </a:cubicBezTo>
                <a:cubicBezTo>
                  <a:pt x="753" y="155"/>
                  <a:pt x="753" y="155"/>
                  <a:pt x="753" y="155"/>
                </a:cubicBezTo>
                <a:cubicBezTo>
                  <a:pt x="753" y="155"/>
                  <a:pt x="753" y="155"/>
                  <a:pt x="753" y="155"/>
                </a:cubicBezTo>
                <a:cubicBezTo>
                  <a:pt x="749" y="147"/>
                  <a:pt x="742" y="143"/>
                  <a:pt x="734" y="143"/>
                </a:cubicBezTo>
                <a:cubicBezTo>
                  <a:pt x="728" y="143"/>
                  <a:pt x="723" y="145"/>
                  <a:pt x="719" y="149"/>
                </a:cubicBezTo>
                <a:cubicBezTo>
                  <a:pt x="715" y="153"/>
                  <a:pt x="713" y="159"/>
                  <a:pt x="713" y="166"/>
                </a:cubicBezTo>
                <a:cubicBezTo>
                  <a:pt x="713" y="173"/>
                  <a:pt x="714" y="178"/>
                  <a:pt x="718" y="182"/>
                </a:cubicBezTo>
                <a:cubicBezTo>
                  <a:pt x="722" y="187"/>
                  <a:pt x="727" y="189"/>
                  <a:pt x="734" y="189"/>
                </a:cubicBezTo>
                <a:cubicBezTo>
                  <a:pt x="742" y="189"/>
                  <a:pt x="748" y="185"/>
                  <a:pt x="753" y="176"/>
                </a:cubicBezTo>
                <a:lnTo>
                  <a:pt x="753" y="175"/>
                </a:lnTo>
                <a:close/>
                <a:moveTo>
                  <a:pt x="691" y="156"/>
                </a:moveTo>
                <a:cubicBezTo>
                  <a:pt x="691" y="194"/>
                  <a:pt x="691" y="194"/>
                  <a:pt x="691" y="194"/>
                </a:cubicBezTo>
                <a:cubicBezTo>
                  <a:pt x="684" y="194"/>
                  <a:pt x="684" y="194"/>
                  <a:pt x="684" y="194"/>
                </a:cubicBezTo>
                <a:cubicBezTo>
                  <a:pt x="684" y="156"/>
                  <a:pt x="684" y="156"/>
                  <a:pt x="684" y="156"/>
                </a:cubicBezTo>
                <a:cubicBezTo>
                  <a:pt x="684" y="148"/>
                  <a:pt x="678" y="142"/>
                  <a:pt x="670" y="142"/>
                </a:cubicBezTo>
                <a:cubicBezTo>
                  <a:pt x="665" y="142"/>
                  <a:pt x="661" y="144"/>
                  <a:pt x="657" y="148"/>
                </a:cubicBezTo>
                <a:cubicBezTo>
                  <a:pt x="654" y="152"/>
                  <a:pt x="652" y="157"/>
                  <a:pt x="652" y="162"/>
                </a:cubicBezTo>
                <a:cubicBezTo>
                  <a:pt x="652" y="194"/>
                  <a:pt x="652" y="194"/>
                  <a:pt x="652" y="194"/>
                </a:cubicBezTo>
                <a:cubicBezTo>
                  <a:pt x="645" y="194"/>
                  <a:pt x="645" y="194"/>
                  <a:pt x="645" y="194"/>
                </a:cubicBezTo>
                <a:cubicBezTo>
                  <a:pt x="645" y="137"/>
                  <a:pt x="645" y="137"/>
                  <a:pt x="645" y="137"/>
                </a:cubicBezTo>
                <a:cubicBezTo>
                  <a:pt x="652" y="137"/>
                  <a:pt x="652" y="137"/>
                  <a:pt x="652" y="137"/>
                </a:cubicBezTo>
                <a:cubicBezTo>
                  <a:pt x="652" y="147"/>
                  <a:pt x="652" y="147"/>
                  <a:pt x="652" y="147"/>
                </a:cubicBezTo>
                <a:cubicBezTo>
                  <a:pt x="656" y="140"/>
                  <a:pt x="664" y="136"/>
                  <a:pt x="671" y="136"/>
                </a:cubicBezTo>
                <a:cubicBezTo>
                  <a:pt x="677" y="136"/>
                  <a:pt x="682" y="138"/>
                  <a:pt x="685" y="141"/>
                </a:cubicBezTo>
                <a:cubicBezTo>
                  <a:pt x="689" y="144"/>
                  <a:pt x="691" y="149"/>
                  <a:pt x="691" y="156"/>
                </a:cubicBezTo>
                <a:moveTo>
                  <a:pt x="582" y="160"/>
                </a:moveTo>
                <a:cubicBezTo>
                  <a:pt x="583" y="155"/>
                  <a:pt x="585" y="151"/>
                  <a:pt x="589" y="148"/>
                </a:cubicBezTo>
                <a:cubicBezTo>
                  <a:pt x="593" y="144"/>
                  <a:pt x="597" y="142"/>
                  <a:pt x="602" y="142"/>
                </a:cubicBezTo>
                <a:cubicBezTo>
                  <a:pt x="607" y="142"/>
                  <a:pt x="612" y="144"/>
                  <a:pt x="616" y="147"/>
                </a:cubicBezTo>
                <a:cubicBezTo>
                  <a:pt x="619" y="150"/>
                  <a:pt x="621" y="155"/>
                  <a:pt x="621" y="160"/>
                </a:cubicBezTo>
                <a:lnTo>
                  <a:pt x="582" y="160"/>
                </a:lnTo>
                <a:close/>
                <a:moveTo>
                  <a:pt x="629" y="164"/>
                </a:moveTo>
                <a:cubicBezTo>
                  <a:pt x="629" y="156"/>
                  <a:pt x="627" y="149"/>
                  <a:pt x="622" y="144"/>
                </a:cubicBezTo>
                <a:cubicBezTo>
                  <a:pt x="617" y="139"/>
                  <a:pt x="611" y="136"/>
                  <a:pt x="602" y="136"/>
                </a:cubicBezTo>
                <a:cubicBezTo>
                  <a:pt x="595" y="136"/>
                  <a:pt x="588" y="139"/>
                  <a:pt x="583" y="144"/>
                </a:cubicBezTo>
                <a:cubicBezTo>
                  <a:pt x="577" y="150"/>
                  <a:pt x="574" y="157"/>
                  <a:pt x="574" y="166"/>
                </a:cubicBezTo>
                <a:cubicBezTo>
                  <a:pt x="574" y="174"/>
                  <a:pt x="577" y="181"/>
                  <a:pt x="582" y="187"/>
                </a:cubicBezTo>
                <a:cubicBezTo>
                  <a:pt x="588" y="193"/>
                  <a:pt x="594" y="195"/>
                  <a:pt x="602" y="195"/>
                </a:cubicBezTo>
                <a:cubicBezTo>
                  <a:pt x="614" y="195"/>
                  <a:pt x="622" y="190"/>
                  <a:pt x="628" y="179"/>
                </a:cubicBezTo>
                <a:cubicBezTo>
                  <a:pt x="628" y="179"/>
                  <a:pt x="628" y="179"/>
                  <a:pt x="628" y="179"/>
                </a:cubicBezTo>
                <a:cubicBezTo>
                  <a:pt x="622" y="175"/>
                  <a:pt x="622" y="175"/>
                  <a:pt x="622" y="175"/>
                </a:cubicBezTo>
                <a:cubicBezTo>
                  <a:pt x="622" y="176"/>
                  <a:pt x="622" y="176"/>
                  <a:pt x="622" y="176"/>
                </a:cubicBezTo>
                <a:cubicBezTo>
                  <a:pt x="618" y="185"/>
                  <a:pt x="611" y="189"/>
                  <a:pt x="602" y="189"/>
                </a:cubicBezTo>
                <a:cubicBezTo>
                  <a:pt x="596" y="189"/>
                  <a:pt x="591" y="187"/>
                  <a:pt x="588" y="183"/>
                </a:cubicBezTo>
                <a:cubicBezTo>
                  <a:pt x="584" y="178"/>
                  <a:pt x="582" y="173"/>
                  <a:pt x="582" y="167"/>
                </a:cubicBezTo>
                <a:cubicBezTo>
                  <a:pt x="629" y="167"/>
                  <a:pt x="629" y="167"/>
                  <a:pt x="629" y="167"/>
                </a:cubicBezTo>
                <a:lnTo>
                  <a:pt x="629" y="164"/>
                </a:lnTo>
                <a:close/>
                <a:moveTo>
                  <a:pt x="551" y="137"/>
                </a:moveTo>
                <a:cubicBezTo>
                  <a:pt x="559" y="137"/>
                  <a:pt x="559" y="137"/>
                  <a:pt x="559" y="137"/>
                </a:cubicBezTo>
                <a:cubicBezTo>
                  <a:pt x="559" y="194"/>
                  <a:pt x="559" y="194"/>
                  <a:pt x="559" y="194"/>
                </a:cubicBezTo>
                <a:cubicBezTo>
                  <a:pt x="551" y="194"/>
                  <a:pt x="551" y="194"/>
                  <a:pt x="551" y="194"/>
                </a:cubicBezTo>
                <a:lnTo>
                  <a:pt x="551" y="137"/>
                </a:lnTo>
                <a:close/>
                <a:moveTo>
                  <a:pt x="560" y="123"/>
                </a:moveTo>
                <a:cubicBezTo>
                  <a:pt x="560" y="123"/>
                  <a:pt x="560" y="123"/>
                  <a:pt x="560" y="123"/>
                </a:cubicBezTo>
                <a:cubicBezTo>
                  <a:pt x="560" y="126"/>
                  <a:pt x="558" y="128"/>
                  <a:pt x="555" y="128"/>
                </a:cubicBezTo>
                <a:cubicBezTo>
                  <a:pt x="553" y="128"/>
                  <a:pt x="551" y="126"/>
                  <a:pt x="551" y="123"/>
                </a:cubicBezTo>
                <a:cubicBezTo>
                  <a:pt x="551" y="123"/>
                  <a:pt x="551" y="123"/>
                  <a:pt x="551" y="123"/>
                </a:cubicBezTo>
                <a:cubicBezTo>
                  <a:pt x="551" y="120"/>
                  <a:pt x="553" y="118"/>
                  <a:pt x="555" y="118"/>
                </a:cubicBezTo>
                <a:cubicBezTo>
                  <a:pt x="558" y="118"/>
                  <a:pt x="560" y="120"/>
                  <a:pt x="560" y="123"/>
                </a:cubicBezTo>
                <a:moveTo>
                  <a:pt x="530" y="175"/>
                </a:moveTo>
                <a:cubicBezTo>
                  <a:pt x="536" y="179"/>
                  <a:pt x="536" y="179"/>
                  <a:pt x="536" y="179"/>
                </a:cubicBezTo>
                <a:cubicBezTo>
                  <a:pt x="535" y="179"/>
                  <a:pt x="535" y="179"/>
                  <a:pt x="535" y="179"/>
                </a:cubicBezTo>
                <a:cubicBezTo>
                  <a:pt x="530" y="189"/>
                  <a:pt x="521" y="195"/>
                  <a:pt x="511" y="195"/>
                </a:cubicBezTo>
                <a:cubicBezTo>
                  <a:pt x="502" y="195"/>
                  <a:pt x="495" y="193"/>
                  <a:pt x="490" y="187"/>
                </a:cubicBezTo>
                <a:cubicBezTo>
                  <a:pt x="485" y="181"/>
                  <a:pt x="482" y="174"/>
                  <a:pt x="482" y="166"/>
                </a:cubicBezTo>
                <a:cubicBezTo>
                  <a:pt x="482" y="157"/>
                  <a:pt x="485" y="150"/>
                  <a:pt x="490" y="144"/>
                </a:cubicBezTo>
                <a:cubicBezTo>
                  <a:pt x="496" y="139"/>
                  <a:pt x="503" y="136"/>
                  <a:pt x="511" y="136"/>
                </a:cubicBezTo>
                <a:cubicBezTo>
                  <a:pt x="522" y="136"/>
                  <a:pt x="531" y="141"/>
                  <a:pt x="535" y="151"/>
                </a:cubicBezTo>
                <a:cubicBezTo>
                  <a:pt x="535" y="152"/>
                  <a:pt x="535" y="152"/>
                  <a:pt x="535" y="152"/>
                </a:cubicBezTo>
                <a:cubicBezTo>
                  <a:pt x="530" y="155"/>
                  <a:pt x="530" y="155"/>
                  <a:pt x="530" y="155"/>
                </a:cubicBezTo>
                <a:cubicBezTo>
                  <a:pt x="530" y="155"/>
                  <a:pt x="530" y="155"/>
                  <a:pt x="530" y="155"/>
                </a:cubicBezTo>
                <a:cubicBezTo>
                  <a:pt x="526" y="147"/>
                  <a:pt x="519" y="143"/>
                  <a:pt x="511" y="143"/>
                </a:cubicBezTo>
                <a:cubicBezTo>
                  <a:pt x="505" y="143"/>
                  <a:pt x="500" y="145"/>
                  <a:pt x="496" y="149"/>
                </a:cubicBezTo>
                <a:cubicBezTo>
                  <a:pt x="492" y="153"/>
                  <a:pt x="490" y="159"/>
                  <a:pt x="490" y="166"/>
                </a:cubicBezTo>
                <a:cubicBezTo>
                  <a:pt x="490" y="173"/>
                  <a:pt x="491" y="178"/>
                  <a:pt x="495" y="182"/>
                </a:cubicBezTo>
                <a:cubicBezTo>
                  <a:pt x="499" y="187"/>
                  <a:pt x="504" y="189"/>
                  <a:pt x="511" y="189"/>
                </a:cubicBezTo>
                <a:cubicBezTo>
                  <a:pt x="519" y="189"/>
                  <a:pt x="525" y="185"/>
                  <a:pt x="530" y="176"/>
                </a:cubicBezTo>
                <a:lnTo>
                  <a:pt x="530" y="175"/>
                </a:lnTo>
                <a:close/>
                <a:moveTo>
                  <a:pt x="470" y="178"/>
                </a:moveTo>
                <a:cubicBezTo>
                  <a:pt x="470" y="182"/>
                  <a:pt x="468" y="187"/>
                  <a:pt x="464" y="190"/>
                </a:cubicBezTo>
                <a:cubicBezTo>
                  <a:pt x="460" y="194"/>
                  <a:pt x="456" y="195"/>
                  <a:pt x="449" y="195"/>
                </a:cubicBezTo>
                <a:cubicBezTo>
                  <a:pt x="438" y="195"/>
                  <a:pt x="429" y="189"/>
                  <a:pt x="426" y="179"/>
                </a:cubicBezTo>
                <a:cubicBezTo>
                  <a:pt x="425" y="179"/>
                  <a:pt x="425" y="179"/>
                  <a:pt x="425" y="179"/>
                </a:cubicBezTo>
                <a:cubicBezTo>
                  <a:pt x="432" y="175"/>
                  <a:pt x="432" y="175"/>
                  <a:pt x="432" y="175"/>
                </a:cubicBezTo>
                <a:cubicBezTo>
                  <a:pt x="432" y="176"/>
                  <a:pt x="432" y="176"/>
                  <a:pt x="432" y="176"/>
                </a:cubicBezTo>
                <a:cubicBezTo>
                  <a:pt x="435" y="185"/>
                  <a:pt x="441" y="189"/>
                  <a:pt x="449" y="189"/>
                </a:cubicBezTo>
                <a:cubicBezTo>
                  <a:pt x="457" y="189"/>
                  <a:pt x="462" y="185"/>
                  <a:pt x="462" y="178"/>
                </a:cubicBezTo>
                <a:cubicBezTo>
                  <a:pt x="462" y="172"/>
                  <a:pt x="458" y="169"/>
                  <a:pt x="448" y="167"/>
                </a:cubicBezTo>
                <a:cubicBezTo>
                  <a:pt x="435" y="165"/>
                  <a:pt x="429" y="159"/>
                  <a:pt x="429" y="151"/>
                </a:cubicBezTo>
                <a:cubicBezTo>
                  <a:pt x="429" y="146"/>
                  <a:pt x="431" y="143"/>
                  <a:pt x="434" y="140"/>
                </a:cubicBezTo>
                <a:cubicBezTo>
                  <a:pt x="438" y="137"/>
                  <a:pt x="442" y="136"/>
                  <a:pt x="448" y="136"/>
                </a:cubicBezTo>
                <a:cubicBezTo>
                  <a:pt x="458" y="136"/>
                  <a:pt x="465" y="140"/>
                  <a:pt x="469" y="149"/>
                </a:cubicBezTo>
                <a:cubicBezTo>
                  <a:pt x="469" y="150"/>
                  <a:pt x="469" y="150"/>
                  <a:pt x="469" y="150"/>
                </a:cubicBezTo>
                <a:cubicBezTo>
                  <a:pt x="463" y="153"/>
                  <a:pt x="463" y="153"/>
                  <a:pt x="463" y="153"/>
                </a:cubicBezTo>
                <a:cubicBezTo>
                  <a:pt x="463" y="153"/>
                  <a:pt x="463" y="153"/>
                  <a:pt x="463" y="153"/>
                </a:cubicBezTo>
                <a:cubicBezTo>
                  <a:pt x="460" y="146"/>
                  <a:pt x="455" y="142"/>
                  <a:pt x="448" y="142"/>
                </a:cubicBezTo>
                <a:cubicBezTo>
                  <a:pt x="440" y="142"/>
                  <a:pt x="436" y="146"/>
                  <a:pt x="436" y="151"/>
                </a:cubicBezTo>
                <a:cubicBezTo>
                  <a:pt x="436" y="156"/>
                  <a:pt x="441" y="159"/>
                  <a:pt x="451" y="161"/>
                </a:cubicBezTo>
                <a:cubicBezTo>
                  <a:pt x="463" y="163"/>
                  <a:pt x="470" y="169"/>
                  <a:pt x="470" y="178"/>
                </a:cubicBezTo>
                <a:moveTo>
                  <a:pt x="402" y="182"/>
                </a:moveTo>
                <a:cubicBezTo>
                  <a:pt x="398" y="187"/>
                  <a:pt x="393" y="189"/>
                  <a:pt x="386" y="189"/>
                </a:cubicBezTo>
                <a:cubicBezTo>
                  <a:pt x="380" y="189"/>
                  <a:pt x="375" y="187"/>
                  <a:pt x="371" y="182"/>
                </a:cubicBezTo>
                <a:cubicBezTo>
                  <a:pt x="367" y="178"/>
                  <a:pt x="365" y="172"/>
                  <a:pt x="365" y="166"/>
                </a:cubicBezTo>
                <a:cubicBezTo>
                  <a:pt x="365" y="159"/>
                  <a:pt x="367" y="153"/>
                  <a:pt x="371" y="149"/>
                </a:cubicBezTo>
                <a:cubicBezTo>
                  <a:pt x="375" y="145"/>
                  <a:pt x="380" y="142"/>
                  <a:pt x="386" y="142"/>
                </a:cubicBezTo>
                <a:cubicBezTo>
                  <a:pt x="393" y="142"/>
                  <a:pt x="398" y="144"/>
                  <a:pt x="402" y="149"/>
                </a:cubicBezTo>
                <a:cubicBezTo>
                  <a:pt x="406" y="153"/>
                  <a:pt x="408" y="159"/>
                  <a:pt x="408" y="166"/>
                </a:cubicBezTo>
                <a:cubicBezTo>
                  <a:pt x="408" y="172"/>
                  <a:pt x="406" y="178"/>
                  <a:pt x="402" y="182"/>
                </a:cubicBezTo>
                <a:moveTo>
                  <a:pt x="407" y="144"/>
                </a:moveTo>
                <a:cubicBezTo>
                  <a:pt x="401" y="139"/>
                  <a:pt x="394" y="136"/>
                  <a:pt x="386" y="136"/>
                </a:cubicBezTo>
                <a:cubicBezTo>
                  <a:pt x="378" y="136"/>
                  <a:pt x="371" y="139"/>
                  <a:pt x="366" y="144"/>
                </a:cubicBezTo>
                <a:cubicBezTo>
                  <a:pt x="360" y="149"/>
                  <a:pt x="357" y="157"/>
                  <a:pt x="357" y="166"/>
                </a:cubicBezTo>
                <a:cubicBezTo>
                  <a:pt x="357" y="175"/>
                  <a:pt x="360" y="182"/>
                  <a:pt x="366" y="187"/>
                </a:cubicBezTo>
                <a:cubicBezTo>
                  <a:pt x="371" y="193"/>
                  <a:pt x="378" y="195"/>
                  <a:pt x="386" y="195"/>
                </a:cubicBezTo>
                <a:cubicBezTo>
                  <a:pt x="394" y="195"/>
                  <a:pt x="401" y="193"/>
                  <a:pt x="407" y="187"/>
                </a:cubicBezTo>
                <a:cubicBezTo>
                  <a:pt x="412" y="182"/>
                  <a:pt x="415" y="175"/>
                  <a:pt x="415" y="166"/>
                </a:cubicBezTo>
                <a:cubicBezTo>
                  <a:pt x="415" y="157"/>
                  <a:pt x="412" y="149"/>
                  <a:pt x="407" y="144"/>
                </a:cubicBezTo>
                <a:moveTo>
                  <a:pt x="343" y="123"/>
                </a:moveTo>
                <a:cubicBezTo>
                  <a:pt x="343" y="123"/>
                  <a:pt x="343" y="123"/>
                  <a:pt x="343" y="123"/>
                </a:cubicBezTo>
                <a:cubicBezTo>
                  <a:pt x="343" y="126"/>
                  <a:pt x="341" y="128"/>
                  <a:pt x="338" y="128"/>
                </a:cubicBezTo>
                <a:cubicBezTo>
                  <a:pt x="336" y="128"/>
                  <a:pt x="333" y="126"/>
                  <a:pt x="333" y="123"/>
                </a:cubicBezTo>
                <a:cubicBezTo>
                  <a:pt x="333" y="123"/>
                  <a:pt x="333" y="123"/>
                  <a:pt x="333" y="123"/>
                </a:cubicBezTo>
                <a:cubicBezTo>
                  <a:pt x="333" y="120"/>
                  <a:pt x="336" y="118"/>
                  <a:pt x="338" y="118"/>
                </a:cubicBezTo>
                <a:cubicBezTo>
                  <a:pt x="341" y="118"/>
                  <a:pt x="343" y="120"/>
                  <a:pt x="343" y="123"/>
                </a:cubicBezTo>
                <a:moveTo>
                  <a:pt x="334" y="137"/>
                </a:moveTo>
                <a:cubicBezTo>
                  <a:pt x="342" y="137"/>
                  <a:pt x="342" y="137"/>
                  <a:pt x="342" y="137"/>
                </a:cubicBezTo>
                <a:cubicBezTo>
                  <a:pt x="342" y="194"/>
                  <a:pt x="342" y="194"/>
                  <a:pt x="342" y="194"/>
                </a:cubicBezTo>
                <a:cubicBezTo>
                  <a:pt x="334" y="194"/>
                  <a:pt x="334" y="194"/>
                  <a:pt x="334" y="194"/>
                </a:cubicBezTo>
                <a:lnTo>
                  <a:pt x="334" y="137"/>
                </a:lnTo>
                <a:close/>
                <a:moveTo>
                  <a:pt x="304" y="183"/>
                </a:moveTo>
                <a:cubicBezTo>
                  <a:pt x="300" y="186"/>
                  <a:pt x="295" y="187"/>
                  <a:pt x="289" y="187"/>
                </a:cubicBezTo>
                <a:cubicBezTo>
                  <a:pt x="270" y="187"/>
                  <a:pt x="270" y="187"/>
                  <a:pt x="270" y="187"/>
                </a:cubicBezTo>
                <a:cubicBezTo>
                  <a:pt x="270" y="155"/>
                  <a:pt x="270" y="155"/>
                  <a:pt x="270" y="155"/>
                </a:cubicBezTo>
                <a:cubicBezTo>
                  <a:pt x="289" y="155"/>
                  <a:pt x="289" y="155"/>
                  <a:pt x="289" y="155"/>
                </a:cubicBezTo>
                <a:cubicBezTo>
                  <a:pt x="302" y="155"/>
                  <a:pt x="310" y="161"/>
                  <a:pt x="310" y="171"/>
                </a:cubicBezTo>
                <a:cubicBezTo>
                  <a:pt x="310" y="176"/>
                  <a:pt x="308" y="180"/>
                  <a:pt x="304" y="183"/>
                </a:cubicBezTo>
                <a:moveTo>
                  <a:pt x="270" y="121"/>
                </a:moveTo>
                <a:cubicBezTo>
                  <a:pt x="290" y="121"/>
                  <a:pt x="290" y="121"/>
                  <a:pt x="290" y="121"/>
                </a:cubicBezTo>
                <a:cubicBezTo>
                  <a:pt x="301" y="121"/>
                  <a:pt x="307" y="126"/>
                  <a:pt x="307" y="135"/>
                </a:cubicBezTo>
                <a:cubicBezTo>
                  <a:pt x="307" y="143"/>
                  <a:pt x="301" y="148"/>
                  <a:pt x="290" y="148"/>
                </a:cubicBezTo>
                <a:cubicBezTo>
                  <a:pt x="270" y="148"/>
                  <a:pt x="270" y="148"/>
                  <a:pt x="270" y="148"/>
                </a:cubicBezTo>
                <a:lnTo>
                  <a:pt x="270" y="121"/>
                </a:lnTo>
                <a:close/>
                <a:moveTo>
                  <a:pt x="302" y="152"/>
                </a:moveTo>
                <a:cubicBezTo>
                  <a:pt x="310" y="149"/>
                  <a:pt x="315" y="142"/>
                  <a:pt x="315" y="133"/>
                </a:cubicBezTo>
                <a:cubicBezTo>
                  <a:pt x="315" y="128"/>
                  <a:pt x="312" y="124"/>
                  <a:pt x="308" y="120"/>
                </a:cubicBezTo>
                <a:cubicBezTo>
                  <a:pt x="304" y="116"/>
                  <a:pt x="298" y="115"/>
                  <a:pt x="290" y="115"/>
                </a:cubicBezTo>
                <a:cubicBezTo>
                  <a:pt x="263" y="115"/>
                  <a:pt x="263" y="115"/>
                  <a:pt x="263" y="115"/>
                </a:cubicBezTo>
                <a:cubicBezTo>
                  <a:pt x="263" y="194"/>
                  <a:pt x="263" y="194"/>
                  <a:pt x="263" y="194"/>
                </a:cubicBezTo>
                <a:cubicBezTo>
                  <a:pt x="290" y="194"/>
                  <a:pt x="290" y="194"/>
                  <a:pt x="290" y="194"/>
                </a:cubicBezTo>
                <a:cubicBezTo>
                  <a:pt x="298" y="194"/>
                  <a:pt x="305" y="192"/>
                  <a:pt x="310" y="188"/>
                </a:cubicBezTo>
                <a:cubicBezTo>
                  <a:pt x="315" y="183"/>
                  <a:pt x="318" y="178"/>
                  <a:pt x="318" y="171"/>
                </a:cubicBezTo>
                <a:cubicBezTo>
                  <a:pt x="318" y="162"/>
                  <a:pt x="312" y="155"/>
                  <a:pt x="302" y="152"/>
                </a:cubicBezTo>
                <a:moveTo>
                  <a:pt x="646" y="65"/>
                </a:moveTo>
                <a:cubicBezTo>
                  <a:pt x="646" y="74"/>
                  <a:pt x="651" y="80"/>
                  <a:pt x="659" y="80"/>
                </a:cubicBezTo>
                <a:cubicBezTo>
                  <a:pt x="662" y="80"/>
                  <a:pt x="664" y="80"/>
                  <a:pt x="666" y="79"/>
                </a:cubicBezTo>
                <a:cubicBezTo>
                  <a:pt x="666" y="79"/>
                  <a:pt x="666" y="79"/>
                  <a:pt x="666" y="79"/>
                </a:cubicBezTo>
                <a:cubicBezTo>
                  <a:pt x="665" y="73"/>
                  <a:pt x="665" y="73"/>
                  <a:pt x="665" y="73"/>
                </a:cubicBezTo>
                <a:cubicBezTo>
                  <a:pt x="665" y="73"/>
                  <a:pt x="665" y="73"/>
                  <a:pt x="665" y="73"/>
                </a:cubicBezTo>
                <a:cubicBezTo>
                  <a:pt x="663" y="74"/>
                  <a:pt x="662" y="74"/>
                  <a:pt x="661" y="74"/>
                </a:cubicBezTo>
                <a:cubicBezTo>
                  <a:pt x="656" y="74"/>
                  <a:pt x="653" y="71"/>
                  <a:pt x="653" y="65"/>
                </a:cubicBezTo>
                <a:cubicBezTo>
                  <a:pt x="653" y="28"/>
                  <a:pt x="653" y="28"/>
                  <a:pt x="653" y="28"/>
                </a:cubicBezTo>
                <a:cubicBezTo>
                  <a:pt x="667" y="28"/>
                  <a:pt x="667" y="28"/>
                  <a:pt x="667" y="28"/>
                </a:cubicBezTo>
                <a:cubicBezTo>
                  <a:pt x="667" y="22"/>
                  <a:pt x="667" y="22"/>
                  <a:pt x="667" y="22"/>
                </a:cubicBezTo>
                <a:cubicBezTo>
                  <a:pt x="653" y="22"/>
                  <a:pt x="653" y="22"/>
                  <a:pt x="653" y="22"/>
                </a:cubicBezTo>
                <a:cubicBezTo>
                  <a:pt x="653" y="7"/>
                  <a:pt x="653" y="7"/>
                  <a:pt x="653" y="7"/>
                </a:cubicBezTo>
                <a:cubicBezTo>
                  <a:pt x="646" y="7"/>
                  <a:pt x="646" y="7"/>
                  <a:pt x="646" y="7"/>
                </a:cubicBezTo>
                <a:cubicBezTo>
                  <a:pt x="646" y="22"/>
                  <a:pt x="646" y="22"/>
                  <a:pt x="646" y="22"/>
                </a:cubicBezTo>
                <a:cubicBezTo>
                  <a:pt x="636" y="22"/>
                  <a:pt x="636" y="22"/>
                  <a:pt x="636" y="22"/>
                </a:cubicBezTo>
                <a:cubicBezTo>
                  <a:pt x="636" y="28"/>
                  <a:pt x="636" y="28"/>
                  <a:pt x="636" y="28"/>
                </a:cubicBezTo>
                <a:cubicBezTo>
                  <a:pt x="646" y="28"/>
                  <a:pt x="646" y="28"/>
                  <a:pt x="646" y="28"/>
                </a:cubicBezTo>
                <a:lnTo>
                  <a:pt x="646" y="65"/>
                </a:lnTo>
                <a:close/>
                <a:moveTo>
                  <a:pt x="620" y="26"/>
                </a:moveTo>
                <a:cubicBezTo>
                  <a:pt x="616" y="22"/>
                  <a:pt x="611" y="21"/>
                  <a:pt x="605" y="21"/>
                </a:cubicBezTo>
                <a:cubicBezTo>
                  <a:pt x="598" y="21"/>
                  <a:pt x="591" y="25"/>
                  <a:pt x="586" y="32"/>
                </a:cubicBezTo>
                <a:cubicBezTo>
                  <a:pt x="586" y="22"/>
                  <a:pt x="586" y="22"/>
                  <a:pt x="586" y="22"/>
                </a:cubicBezTo>
                <a:cubicBezTo>
                  <a:pt x="579" y="22"/>
                  <a:pt x="579" y="22"/>
                  <a:pt x="579" y="22"/>
                </a:cubicBezTo>
                <a:cubicBezTo>
                  <a:pt x="579" y="79"/>
                  <a:pt x="579" y="79"/>
                  <a:pt x="579" y="79"/>
                </a:cubicBezTo>
                <a:cubicBezTo>
                  <a:pt x="586" y="79"/>
                  <a:pt x="586" y="79"/>
                  <a:pt x="586" y="79"/>
                </a:cubicBezTo>
                <a:cubicBezTo>
                  <a:pt x="586" y="47"/>
                  <a:pt x="586" y="47"/>
                  <a:pt x="586" y="47"/>
                </a:cubicBezTo>
                <a:cubicBezTo>
                  <a:pt x="586" y="42"/>
                  <a:pt x="588" y="37"/>
                  <a:pt x="592" y="33"/>
                </a:cubicBezTo>
                <a:cubicBezTo>
                  <a:pt x="595" y="29"/>
                  <a:pt x="599" y="27"/>
                  <a:pt x="604" y="27"/>
                </a:cubicBezTo>
                <a:cubicBezTo>
                  <a:pt x="613" y="27"/>
                  <a:pt x="618" y="33"/>
                  <a:pt x="618" y="41"/>
                </a:cubicBezTo>
                <a:cubicBezTo>
                  <a:pt x="618" y="79"/>
                  <a:pt x="618" y="79"/>
                  <a:pt x="618" y="79"/>
                </a:cubicBezTo>
                <a:cubicBezTo>
                  <a:pt x="625" y="79"/>
                  <a:pt x="625" y="79"/>
                  <a:pt x="625" y="79"/>
                </a:cubicBezTo>
                <a:cubicBezTo>
                  <a:pt x="625" y="41"/>
                  <a:pt x="625" y="41"/>
                  <a:pt x="625" y="41"/>
                </a:cubicBezTo>
                <a:cubicBezTo>
                  <a:pt x="625" y="34"/>
                  <a:pt x="623" y="29"/>
                  <a:pt x="620" y="26"/>
                </a:cubicBezTo>
                <a:moveTo>
                  <a:pt x="557" y="45"/>
                </a:moveTo>
                <a:cubicBezTo>
                  <a:pt x="557" y="39"/>
                  <a:pt x="555" y="35"/>
                  <a:pt x="551" y="32"/>
                </a:cubicBezTo>
                <a:cubicBezTo>
                  <a:pt x="548" y="29"/>
                  <a:pt x="543" y="27"/>
                  <a:pt x="538" y="27"/>
                </a:cubicBezTo>
                <a:cubicBezTo>
                  <a:pt x="533" y="27"/>
                  <a:pt x="528" y="29"/>
                  <a:pt x="525" y="33"/>
                </a:cubicBezTo>
                <a:cubicBezTo>
                  <a:pt x="521" y="36"/>
                  <a:pt x="519" y="40"/>
                  <a:pt x="518" y="45"/>
                </a:cubicBezTo>
                <a:lnTo>
                  <a:pt x="557" y="45"/>
                </a:lnTo>
                <a:close/>
                <a:moveTo>
                  <a:pt x="565" y="52"/>
                </a:moveTo>
                <a:cubicBezTo>
                  <a:pt x="518" y="52"/>
                  <a:pt x="518" y="52"/>
                  <a:pt x="518" y="52"/>
                </a:cubicBezTo>
                <a:cubicBezTo>
                  <a:pt x="518" y="58"/>
                  <a:pt x="520" y="63"/>
                  <a:pt x="524" y="67"/>
                </a:cubicBezTo>
                <a:cubicBezTo>
                  <a:pt x="527" y="72"/>
                  <a:pt x="532" y="74"/>
                  <a:pt x="538" y="74"/>
                </a:cubicBezTo>
                <a:cubicBezTo>
                  <a:pt x="547" y="74"/>
                  <a:pt x="554" y="69"/>
                  <a:pt x="558" y="61"/>
                </a:cubicBezTo>
                <a:cubicBezTo>
                  <a:pt x="558" y="60"/>
                  <a:pt x="558" y="60"/>
                  <a:pt x="558" y="60"/>
                </a:cubicBezTo>
                <a:cubicBezTo>
                  <a:pt x="564" y="63"/>
                  <a:pt x="564" y="63"/>
                  <a:pt x="564" y="63"/>
                </a:cubicBezTo>
                <a:cubicBezTo>
                  <a:pt x="563" y="64"/>
                  <a:pt x="563" y="64"/>
                  <a:pt x="563" y="64"/>
                </a:cubicBezTo>
                <a:cubicBezTo>
                  <a:pt x="558" y="75"/>
                  <a:pt x="550" y="80"/>
                  <a:pt x="538" y="80"/>
                </a:cubicBezTo>
                <a:cubicBezTo>
                  <a:pt x="530" y="80"/>
                  <a:pt x="524" y="77"/>
                  <a:pt x="518" y="72"/>
                </a:cubicBezTo>
                <a:cubicBezTo>
                  <a:pt x="513" y="66"/>
                  <a:pt x="510" y="59"/>
                  <a:pt x="510" y="51"/>
                </a:cubicBezTo>
                <a:cubicBezTo>
                  <a:pt x="510" y="42"/>
                  <a:pt x="513" y="35"/>
                  <a:pt x="518" y="29"/>
                </a:cubicBezTo>
                <a:cubicBezTo>
                  <a:pt x="524" y="24"/>
                  <a:pt x="530" y="21"/>
                  <a:pt x="538" y="21"/>
                </a:cubicBezTo>
                <a:cubicBezTo>
                  <a:pt x="546" y="21"/>
                  <a:pt x="553" y="23"/>
                  <a:pt x="558" y="29"/>
                </a:cubicBezTo>
                <a:cubicBezTo>
                  <a:pt x="563" y="34"/>
                  <a:pt x="565" y="41"/>
                  <a:pt x="565" y="49"/>
                </a:cubicBezTo>
                <a:lnTo>
                  <a:pt x="565" y="52"/>
                </a:lnTo>
                <a:close/>
                <a:moveTo>
                  <a:pt x="489" y="39"/>
                </a:moveTo>
                <a:cubicBezTo>
                  <a:pt x="489" y="79"/>
                  <a:pt x="489" y="79"/>
                  <a:pt x="489" y="79"/>
                </a:cubicBezTo>
                <a:cubicBezTo>
                  <a:pt x="496" y="79"/>
                  <a:pt x="496" y="79"/>
                  <a:pt x="496" y="79"/>
                </a:cubicBezTo>
                <a:cubicBezTo>
                  <a:pt x="496" y="37"/>
                  <a:pt x="496" y="37"/>
                  <a:pt x="496" y="37"/>
                </a:cubicBezTo>
                <a:cubicBezTo>
                  <a:pt x="496" y="27"/>
                  <a:pt x="489" y="21"/>
                  <a:pt x="479" y="21"/>
                </a:cubicBezTo>
                <a:cubicBezTo>
                  <a:pt x="472" y="21"/>
                  <a:pt x="465" y="25"/>
                  <a:pt x="461" y="31"/>
                </a:cubicBezTo>
                <a:cubicBezTo>
                  <a:pt x="459" y="25"/>
                  <a:pt x="453" y="21"/>
                  <a:pt x="446" y="21"/>
                </a:cubicBezTo>
                <a:cubicBezTo>
                  <a:pt x="439" y="21"/>
                  <a:pt x="433" y="25"/>
                  <a:pt x="430" y="30"/>
                </a:cubicBezTo>
                <a:cubicBezTo>
                  <a:pt x="430" y="22"/>
                  <a:pt x="430" y="22"/>
                  <a:pt x="430" y="22"/>
                </a:cubicBezTo>
                <a:cubicBezTo>
                  <a:pt x="422" y="22"/>
                  <a:pt x="422" y="22"/>
                  <a:pt x="422" y="22"/>
                </a:cubicBezTo>
                <a:cubicBezTo>
                  <a:pt x="422" y="79"/>
                  <a:pt x="422" y="79"/>
                  <a:pt x="422" y="79"/>
                </a:cubicBezTo>
                <a:cubicBezTo>
                  <a:pt x="430" y="79"/>
                  <a:pt x="430" y="79"/>
                  <a:pt x="430" y="79"/>
                </a:cubicBezTo>
                <a:cubicBezTo>
                  <a:pt x="430" y="49"/>
                  <a:pt x="430" y="49"/>
                  <a:pt x="430" y="49"/>
                </a:cubicBezTo>
                <a:cubicBezTo>
                  <a:pt x="430" y="42"/>
                  <a:pt x="431" y="37"/>
                  <a:pt x="434" y="33"/>
                </a:cubicBezTo>
                <a:cubicBezTo>
                  <a:pt x="437" y="29"/>
                  <a:pt x="440" y="27"/>
                  <a:pt x="445" y="27"/>
                </a:cubicBezTo>
                <a:cubicBezTo>
                  <a:pt x="451" y="27"/>
                  <a:pt x="455" y="32"/>
                  <a:pt x="455" y="39"/>
                </a:cubicBezTo>
                <a:cubicBezTo>
                  <a:pt x="455" y="79"/>
                  <a:pt x="455" y="79"/>
                  <a:pt x="455" y="79"/>
                </a:cubicBezTo>
                <a:cubicBezTo>
                  <a:pt x="463" y="79"/>
                  <a:pt x="463" y="79"/>
                  <a:pt x="463" y="79"/>
                </a:cubicBezTo>
                <a:cubicBezTo>
                  <a:pt x="463" y="49"/>
                  <a:pt x="463" y="49"/>
                  <a:pt x="463" y="49"/>
                </a:cubicBezTo>
                <a:cubicBezTo>
                  <a:pt x="463" y="36"/>
                  <a:pt x="469" y="27"/>
                  <a:pt x="477" y="27"/>
                </a:cubicBezTo>
                <a:cubicBezTo>
                  <a:pt x="485" y="27"/>
                  <a:pt x="489" y="31"/>
                  <a:pt x="489" y="39"/>
                </a:cubicBezTo>
                <a:moveTo>
                  <a:pt x="399" y="45"/>
                </a:moveTo>
                <a:cubicBezTo>
                  <a:pt x="399" y="39"/>
                  <a:pt x="397" y="35"/>
                  <a:pt x="394" y="32"/>
                </a:cubicBezTo>
                <a:cubicBezTo>
                  <a:pt x="390" y="29"/>
                  <a:pt x="385" y="27"/>
                  <a:pt x="380" y="27"/>
                </a:cubicBezTo>
                <a:cubicBezTo>
                  <a:pt x="375" y="27"/>
                  <a:pt x="371" y="29"/>
                  <a:pt x="367" y="33"/>
                </a:cubicBezTo>
                <a:cubicBezTo>
                  <a:pt x="363" y="36"/>
                  <a:pt x="361" y="40"/>
                  <a:pt x="360" y="45"/>
                </a:cubicBezTo>
                <a:lnTo>
                  <a:pt x="399" y="45"/>
                </a:lnTo>
                <a:close/>
                <a:moveTo>
                  <a:pt x="407" y="52"/>
                </a:moveTo>
                <a:cubicBezTo>
                  <a:pt x="360" y="52"/>
                  <a:pt x="360" y="52"/>
                  <a:pt x="360" y="52"/>
                </a:cubicBezTo>
                <a:cubicBezTo>
                  <a:pt x="360" y="58"/>
                  <a:pt x="362" y="63"/>
                  <a:pt x="366" y="67"/>
                </a:cubicBezTo>
                <a:cubicBezTo>
                  <a:pt x="370" y="72"/>
                  <a:pt x="374" y="74"/>
                  <a:pt x="380" y="74"/>
                </a:cubicBezTo>
                <a:cubicBezTo>
                  <a:pt x="389" y="74"/>
                  <a:pt x="396" y="69"/>
                  <a:pt x="400" y="61"/>
                </a:cubicBezTo>
                <a:cubicBezTo>
                  <a:pt x="400" y="60"/>
                  <a:pt x="400" y="60"/>
                  <a:pt x="400" y="60"/>
                </a:cubicBezTo>
                <a:cubicBezTo>
                  <a:pt x="406" y="63"/>
                  <a:pt x="406" y="63"/>
                  <a:pt x="406" y="63"/>
                </a:cubicBezTo>
                <a:cubicBezTo>
                  <a:pt x="406" y="64"/>
                  <a:pt x="406" y="64"/>
                  <a:pt x="406" y="64"/>
                </a:cubicBezTo>
                <a:cubicBezTo>
                  <a:pt x="400" y="75"/>
                  <a:pt x="392" y="80"/>
                  <a:pt x="380" y="80"/>
                </a:cubicBezTo>
                <a:cubicBezTo>
                  <a:pt x="372" y="80"/>
                  <a:pt x="366" y="77"/>
                  <a:pt x="360" y="72"/>
                </a:cubicBezTo>
                <a:cubicBezTo>
                  <a:pt x="355" y="66"/>
                  <a:pt x="352" y="59"/>
                  <a:pt x="352" y="51"/>
                </a:cubicBezTo>
                <a:cubicBezTo>
                  <a:pt x="352" y="42"/>
                  <a:pt x="355" y="35"/>
                  <a:pt x="361" y="29"/>
                </a:cubicBezTo>
                <a:cubicBezTo>
                  <a:pt x="366" y="24"/>
                  <a:pt x="373" y="21"/>
                  <a:pt x="380" y="21"/>
                </a:cubicBezTo>
                <a:cubicBezTo>
                  <a:pt x="389" y="21"/>
                  <a:pt x="395" y="23"/>
                  <a:pt x="400" y="29"/>
                </a:cubicBezTo>
                <a:cubicBezTo>
                  <a:pt x="405" y="34"/>
                  <a:pt x="407" y="41"/>
                  <a:pt x="407" y="49"/>
                </a:cubicBezTo>
                <a:lnTo>
                  <a:pt x="407" y="52"/>
                </a:lnTo>
                <a:close/>
                <a:moveTo>
                  <a:pt x="336" y="2"/>
                </a:moveTo>
                <a:cubicBezTo>
                  <a:pt x="328" y="2"/>
                  <a:pt x="328" y="2"/>
                  <a:pt x="328" y="2"/>
                </a:cubicBezTo>
                <a:cubicBezTo>
                  <a:pt x="328" y="79"/>
                  <a:pt x="328" y="79"/>
                  <a:pt x="328" y="79"/>
                </a:cubicBezTo>
                <a:cubicBezTo>
                  <a:pt x="336" y="79"/>
                  <a:pt x="336" y="79"/>
                  <a:pt x="336" y="79"/>
                </a:cubicBezTo>
                <a:lnTo>
                  <a:pt x="336" y="2"/>
                </a:lnTo>
                <a:close/>
                <a:moveTo>
                  <a:pt x="310" y="79"/>
                </a:moveTo>
                <a:cubicBezTo>
                  <a:pt x="263" y="79"/>
                  <a:pt x="263" y="79"/>
                  <a:pt x="263" y="79"/>
                </a:cubicBezTo>
                <a:cubicBezTo>
                  <a:pt x="263" y="0"/>
                  <a:pt x="263" y="0"/>
                  <a:pt x="263" y="0"/>
                </a:cubicBezTo>
                <a:cubicBezTo>
                  <a:pt x="310" y="0"/>
                  <a:pt x="310" y="0"/>
                  <a:pt x="310" y="0"/>
                </a:cubicBezTo>
                <a:cubicBezTo>
                  <a:pt x="310" y="6"/>
                  <a:pt x="310" y="6"/>
                  <a:pt x="310" y="6"/>
                </a:cubicBezTo>
                <a:cubicBezTo>
                  <a:pt x="270" y="6"/>
                  <a:pt x="270" y="6"/>
                  <a:pt x="270" y="6"/>
                </a:cubicBezTo>
                <a:cubicBezTo>
                  <a:pt x="270" y="34"/>
                  <a:pt x="270" y="34"/>
                  <a:pt x="270" y="34"/>
                </a:cubicBezTo>
                <a:cubicBezTo>
                  <a:pt x="307" y="34"/>
                  <a:pt x="307" y="34"/>
                  <a:pt x="307" y="34"/>
                </a:cubicBezTo>
                <a:cubicBezTo>
                  <a:pt x="307" y="41"/>
                  <a:pt x="307" y="41"/>
                  <a:pt x="307" y="41"/>
                </a:cubicBezTo>
                <a:cubicBezTo>
                  <a:pt x="270" y="41"/>
                  <a:pt x="270" y="41"/>
                  <a:pt x="270" y="41"/>
                </a:cubicBezTo>
                <a:cubicBezTo>
                  <a:pt x="270" y="72"/>
                  <a:pt x="270" y="72"/>
                  <a:pt x="270" y="72"/>
                </a:cubicBezTo>
                <a:cubicBezTo>
                  <a:pt x="310" y="72"/>
                  <a:pt x="310" y="72"/>
                  <a:pt x="310" y="72"/>
                </a:cubicBezTo>
                <a:lnTo>
                  <a:pt x="310" y="79"/>
                </a:lnTo>
                <a:close/>
                <a:moveTo>
                  <a:pt x="158" y="97"/>
                </a:moveTo>
                <a:cubicBezTo>
                  <a:pt x="158" y="89"/>
                  <a:pt x="152" y="83"/>
                  <a:pt x="144" y="83"/>
                </a:cubicBezTo>
                <a:cubicBezTo>
                  <a:pt x="84" y="83"/>
                  <a:pt x="84" y="83"/>
                  <a:pt x="84" y="83"/>
                </a:cubicBezTo>
                <a:cubicBezTo>
                  <a:pt x="84" y="112"/>
                  <a:pt x="84" y="112"/>
                  <a:pt x="84" y="112"/>
                </a:cubicBezTo>
                <a:cubicBezTo>
                  <a:pt x="144" y="112"/>
                  <a:pt x="144" y="112"/>
                  <a:pt x="144" y="112"/>
                </a:cubicBezTo>
                <a:cubicBezTo>
                  <a:pt x="152" y="112"/>
                  <a:pt x="158" y="105"/>
                  <a:pt x="158" y="97"/>
                </a:cubicBezTo>
                <a:moveTo>
                  <a:pt x="158" y="153"/>
                </a:moveTo>
                <a:cubicBezTo>
                  <a:pt x="158" y="146"/>
                  <a:pt x="152" y="139"/>
                  <a:pt x="144" y="139"/>
                </a:cubicBezTo>
                <a:cubicBezTo>
                  <a:pt x="84" y="139"/>
                  <a:pt x="84" y="139"/>
                  <a:pt x="84" y="139"/>
                </a:cubicBezTo>
                <a:cubicBezTo>
                  <a:pt x="84" y="168"/>
                  <a:pt x="84" y="168"/>
                  <a:pt x="84" y="168"/>
                </a:cubicBezTo>
                <a:cubicBezTo>
                  <a:pt x="144" y="168"/>
                  <a:pt x="144" y="168"/>
                  <a:pt x="144" y="168"/>
                </a:cubicBezTo>
                <a:cubicBezTo>
                  <a:pt x="152" y="168"/>
                  <a:pt x="158" y="161"/>
                  <a:pt x="158" y="153"/>
                </a:cubicBezTo>
                <a:moveTo>
                  <a:pt x="56" y="56"/>
                </a:moveTo>
                <a:cubicBezTo>
                  <a:pt x="156" y="56"/>
                  <a:pt x="156" y="56"/>
                  <a:pt x="156" y="56"/>
                </a:cubicBezTo>
                <a:cubicBezTo>
                  <a:pt x="156" y="27"/>
                  <a:pt x="156" y="27"/>
                  <a:pt x="156" y="27"/>
                </a:cubicBezTo>
                <a:cubicBezTo>
                  <a:pt x="28" y="27"/>
                  <a:pt x="28" y="27"/>
                  <a:pt x="28" y="27"/>
                </a:cubicBezTo>
                <a:cubicBezTo>
                  <a:pt x="28" y="168"/>
                  <a:pt x="28" y="168"/>
                  <a:pt x="28" y="168"/>
                </a:cubicBezTo>
                <a:cubicBezTo>
                  <a:pt x="56" y="168"/>
                  <a:pt x="56" y="168"/>
                  <a:pt x="56" y="168"/>
                </a:cubicBezTo>
                <a:lnTo>
                  <a:pt x="56" y="56"/>
                </a:lnTo>
                <a:close/>
                <a:moveTo>
                  <a:pt x="184" y="0"/>
                </a:moveTo>
                <a:cubicBezTo>
                  <a:pt x="184" y="153"/>
                  <a:pt x="184" y="153"/>
                  <a:pt x="184" y="153"/>
                </a:cubicBezTo>
                <a:cubicBezTo>
                  <a:pt x="184" y="179"/>
                  <a:pt x="168" y="195"/>
                  <a:pt x="142" y="195"/>
                </a:cubicBezTo>
                <a:cubicBezTo>
                  <a:pt x="0" y="195"/>
                  <a:pt x="0" y="195"/>
                  <a:pt x="0" y="195"/>
                </a:cubicBezTo>
                <a:cubicBezTo>
                  <a:pt x="0" y="0"/>
                  <a:pt x="0" y="0"/>
                  <a:pt x="0" y="0"/>
                </a:cubicBezTo>
                <a:lnTo>
                  <a:pt x="18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Text Placeholder 22">
            <a:extLst>
              <a:ext uri="{FF2B5EF4-FFF2-40B4-BE49-F238E27FC236}">
                <a16:creationId xmlns:a16="http://schemas.microsoft.com/office/drawing/2014/main" id="{F146EAAC-B22C-4213-B0D1-36ECFC20DD42}"/>
              </a:ext>
            </a:extLst>
          </p:cNvPr>
          <p:cNvSpPr>
            <a:spLocks noGrp="1"/>
          </p:cNvSpPr>
          <p:nvPr>
            <p:ph type="body" sz="quarter" idx="15" hasCustomPrompt="1"/>
          </p:nvPr>
        </p:nvSpPr>
        <p:spPr bwMode="gray">
          <a:xfrm>
            <a:off x="438283" y="4662846"/>
            <a:ext cx="3322227" cy="400050"/>
          </a:xfrm>
          <a:prstGeom prst="rect">
            <a:avLst/>
          </a:prstGeom>
        </p:spPr>
        <p:txBody>
          <a:bodyPr/>
          <a:lstStyle>
            <a:lvl1pPr marL="0" indent="0">
              <a:lnSpc>
                <a:spcPct val="100000"/>
              </a:lnSpc>
              <a:buNone/>
              <a:defRPr sz="1200">
                <a:solidFill>
                  <a:schemeClr val="bg1"/>
                </a:solidFill>
                <a:latin typeface="+mj-lt"/>
              </a:defRPr>
            </a:lvl1pPr>
            <a:lvl2pPr marL="457200" indent="0">
              <a:buNone/>
              <a:defRPr sz="1800">
                <a:latin typeface="+mj-lt"/>
              </a:defRPr>
            </a:lvl2pPr>
            <a:lvl3pPr marL="914400" indent="0">
              <a:buNone/>
              <a:defRPr sz="1600">
                <a:latin typeface="+mj-lt"/>
              </a:defRPr>
            </a:lvl3pPr>
            <a:lvl4pPr marL="1371600" indent="0">
              <a:buNone/>
              <a:defRPr sz="1400">
                <a:latin typeface="+mj-lt"/>
              </a:defRPr>
            </a:lvl4pPr>
            <a:lvl5pPr marL="1828800" indent="0">
              <a:buNone/>
              <a:defRPr sz="1400">
                <a:latin typeface="+mj-lt"/>
              </a:defRPr>
            </a:lvl5pPr>
          </a:lstStyle>
          <a:p>
            <a:r>
              <a:rPr lang="en-US" dirty="0"/>
              <a:t>Author Name (12 </a:t>
            </a:r>
            <a:r>
              <a:rPr lang="en-US" dirty="0" err="1"/>
              <a:t>pt</a:t>
            </a:r>
            <a:r>
              <a:rPr lang="en-US" dirty="0"/>
              <a:t>)</a:t>
            </a:r>
          </a:p>
          <a:p>
            <a:r>
              <a:rPr lang="en-US" dirty="0"/>
              <a:t>Author Title</a:t>
            </a:r>
          </a:p>
        </p:txBody>
      </p:sp>
      <p:sp>
        <p:nvSpPr>
          <p:cNvPr id="12" name="Text Placeholder 22">
            <a:extLst>
              <a:ext uri="{FF2B5EF4-FFF2-40B4-BE49-F238E27FC236}">
                <a16:creationId xmlns:a16="http://schemas.microsoft.com/office/drawing/2014/main" id="{0B35374D-64F7-4341-992D-F3C6BF1134D3}"/>
              </a:ext>
            </a:extLst>
          </p:cNvPr>
          <p:cNvSpPr>
            <a:spLocks noGrp="1"/>
          </p:cNvSpPr>
          <p:nvPr>
            <p:ph type="body" sz="quarter" idx="16" hasCustomPrompt="1"/>
          </p:nvPr>
        </p:nvSpPr>
        <p:spPr bwMode="gray">
          <a:xfrm>
            <a:off x="3760510" y="4662846"/>
            <a:ext cx="3322227" cy="400050"/>
          </a:xfrm>
          <a:prstGeom prst="rect">
            <a:avLst/>
          </a:prstGeom>
        </p:spPr>
        <p:txBody>
          <a:bodyPr/>
          <a:lstStyle>
            <a:lvl1pPr marL="0" indent="0">
              <a:lnSpc>
                <a:spcPct val="100000"/>
              </a:lnSpc>
              <a:buNone/>
              <a:defRPr sz="1200">
                <a:solidFill>
                  <a:schemeClr val="bg1"/>
                </a:solidFill>
                <a:latin typeface="+mj-lt"/>
              </a:defRPr>
            </a:lvl1pPr>
            <a:lvl2pPr marL="457200" indent="0">
              <a:buNone/>
              <a:defRPr sz="1800">
                <a:latin typeface="+mj-lt"/>
              </a:defRPr>
            </a:lvl2pPr>
            <a:lvl3pPr marL="914400" indent="0">
              <a:buNone/>
              <a:defRPr sz="1600">
                <a:latin typeface="+mj-lt"/>
              </a:defRPr>
            </a:lvl3pPr>
            <a:lvl4pPr marL="1371600" indent="0">
              <a:buNone/>
              <a:defRPr sz="1400">
                <a:latin typeface="+mj-lt"/>
              </a:defRPr>
            </a:lvl4pPr>
            <a:lvl5pPr marL="1828800" indent="0">
              <a:buNone/>
              <a:defRPr sz="1400">
                <a:latin typeface="+mj-lt"/>
              </a:defRPr>
            </a:lvl5pPr>
          </a:lstStyle>
          <a:p>
            <a:r>
              <a:rPr lang="en-US" dirty="0"/>
              <a:t>Author Name (12 </a:t>
            </a:r>
            <a:r>
              <a:rPr lang="en-US" dirty="0" err="1"/>
              <a:t>pt</a:t>
            </a:r>
            <a:r>
              <a:rPr lang="en-US" dirty="0"/>
              <a:t>)</a:t>
            </a:r>
          </a:p>
          <a:p>
            <a:r>
              <a:rPr lang="en-US" dirty="0"/>
              <a:t>Author Title</a:t>
            </a:r>
          </a:p>
        </p:txBody>
      </p:sp>
      <p:sp>
        <p:nvSpPr>
          <p:cNvPr id="13" name="Text Placeholder 22">
            <a:extLst>
              <a:ext uri="{FF2B5EF4-FFF2-40B4-BE49-F238E27FC236}">
                <a16:creationId xmlns:a16="http://schemas.microsoft.com/office/drawing/2014/main" id="{5A0678D3-E226-42CE-B6A2-C636F064EF5D}"/>
              </a:ext>
            </a:extLst>
          </p:cNvPr>
          <p:cNvSpPr>
            <a:spLocks noGrp="1"/>
          </p:cNvSpPr>
          <p:nvPr>
            <p:ph type="body" sz="quarter" idx="17" hasCustomPrompt="1"/>
          </p:nvPr>
        </p:nvSpPr>
        <p:spPr bwMode="gray">
          <a:xfrm>
            <a:off x="7096301" y="4662846"/>
            <a:ext cx="3322227" cy="400050"/>
          </a:xfrm>
          <a:prstGeom prst="rect">
            <a:avLst/>
          </a:prstGeom>
        </p:spPr>
        <p:txBody>
          <a:bodyPr/>
          <a:lstStyle>
            <a:lvl1pPr marL="0" indent="0">
              <a:lnSpc>
                <a:spcPct val="100000"/>
              </a:lnSpc>
              <a:buNone/>
              <a:defRPr sz="1200">
                <a:solidFill>
                  <a:schemeClr val="bg1"/>
                </a:solidFill>
                <a:latin typeface="+mj-lt"/>
              </a:defRPr>
            </a:lvl1pPr>
            <a:lvl2pPr marL="457200" indent="0">
              <a:buNone/>
              <a:defRPr sz="1800">
                <a:latin typeface="+mj-lt"/>
              </a:defRPr>
            </a:lvl2pPr>
            <a:lvl3pPr marL="914400" indent="0">
              <a:buNone/>
              <a:defRPr sz="1600">
                <a:latin typeface="+mj-lt"/>
              </a:defRPr>
            </a:lvl3pPr>
            <a:lvl4pPr marL="1371600" indent="0">
              <a:buNone/>
              <a:defRPr sz="1400">
                <a:latin typeface="+mj-lt"/>
              </a:defRPr>
            </a:lvl4pPr>
            <a:lvl5pPr marL="1828800" indent="0">
              <a:buNone/>
              <a:defRPr sz="1400">
                <a:latin typeface="+mj-lt"/>
              </a:defRPr>
            </a:lvl5pPr>
          </a:lstStyle>
          <a:p>
            <a:r>
              <a:rPr lang="en-US" dirty="0"/>
              <a:t>Author Name (12 </a:t>
            </a:r>
            <a:r>
              <a:rPr lang="en-US" dirty="0" err="1"/>
              <a:t>pt</a:t>
            </a:r>
            <a:r>
              <a:rPr lang="en-US" dirty="0"/>
              <a:t>)</a:t>
            </a:r>
          </a:p>
          <a:p>
            <a:r>
              <a:rPr lang="en-US" dirty="0"/>
              <a:t>Author Title</a:t>
            </a:r>
          </a:p>
        </p:txBody>
      </p:sp>
      <p:sp>
        <p:nvSpPr>
          <p:cNvPr id="14" name="Rectangle 13">
            <a:extLst>
              <a:ext uri="{FF2B5EF4-FFF2-40B4-BE49-F238E27FC236}">
                <a16:creationId xmlns:a16="http://schemas.microsoft.com/office/drawing/2014/main" id="{53E4B00E-D2E6-4619-9518-C8E9D3E0E7EE}"/>
              </a:ext>
            </a:extLst>
          </p:cNvPr>
          <p:cNvSpPr/>
          <p:nvPr userDrawn="1"/>
        </p:nvSpPr>
        <p:spPr bwMode="gray">
          <a:xfrm>
            <a:off x="0" y="4370123"/>
            <a:ext cx="12192000" cy="36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4517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extLst>
    <p:ext uri="{DCECCB84-F9BA-43D5-87BE-67443E8EF086}">
      <p15:sldGuideLst xmlns:p15="http://schemas.microsoft.com/office/powerpoint/2012/main">
        <p15:guide id="1" orient="horz" pos="2160">
          <p15:clr>
            <a:srgbClr val="FBAE40"/>
          </p15:clr>
        </p15:guide>
        <p15:guide id="2" pos="336" userDrawn="1">
          <p15:clr>
            <a:srgbClr val="FBAE40"/>
          </p15:clr>
        </p15:guide>
        <p15:guide id="3" pos="7488" userDrawn="1">
          <p15:clr>
            <a:srgbClr val="FBAE40"/>
          </p15:clr>
        </p15:guide>
        <p15:guide id="4" pos="7344" userDrawn="1">
          <p15:clr>
            <a:srgbClr val="FBAE40"/>
          </p15:clr>
        </p15:guide>
        <p15:guide id="6" orient="horz" pos="576"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ngle Line Title + Subtitle + Two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05203-544A-2846-BE1B-C8CCACBFB672}"/>
              </a:ext>
            </a:extLst>
          </p:cNvPr>
          <p:cNvSpPr>
            <a:spLocks noGrp="1"/>
          </p:cNvSpPr>
          <p:nvPr>
            <p:ph type="title"/>
          </p:nvPr>
        </p:nvSpPr>
        <p:spPr>
          <a:xfrm>
            <a:off x="211760" y="388949"/>
            <a:ext cx="11675492" cy="447040"/>
          </a:xfrm>
          <a:prstGeom prst="rect">
            <a:avLst/>
          </a:prstGeom>
        </p:spPr>
        <p:txBody>
          <a:bodyPr/>
          <a:lstStyle>
            <a:lvl1pPr>
              <a:lnSpc>
                <a:spcPct val="100000"/>
              </a:lnSpc>
              <a:defRPr sz="2400" b="1" i="0">
                <a:solidFill>
                  <a:schemeClr val="tx1"/>
                </a:solidFill>
                <a:latin typeface="+mn-lt"/>
              </a:defRPr>
            </a:lvl1pPr>
          </a:lstStyle>
          <a:p>
            <a:r>
              <a:rPr lang="en-US"/>
              <a:t>Click to edit Master title style</a:t>
            </a:r>
            <a:endParaRPr lang="en-US" dirty="0"/>
          </a:p>
        </p:txBody>
      </p:sp>
      <p:sp>
        <p:nvSpPr>
          <p:cNvPr id="15" name="Text Placeholder 14">
            <a:extLst>
              <a:ext uri="{FF2B5EF4-FFF2-40B4-BE49-F238E27FC236}">
                <a16:creationId xmlns:a16="http://schemas.microsoft.com/office/drawing/2014/main" id="{19B4D84D-CBF7-4545-BB2C-CB61004BC403}"/>
              </a:ext>
            </a:extLst>
          </p:cNvPr>
          <p:cNvSpPr>
            <a:spLocks noGrp="1"/>
          </p:cNvSpPr>
          <p:nvPr>
            <p:ph type="body" sz="quarter" idx="13"/>
          </p:nvPr>
        </p:nvSpPr>
        <p:spPr>
          <a:xfrm>
            <a:off x="211760" y="742950"/>
            <a:ext cx="11675440" cy="396875"/>
          </a:xfrm>
          <a:prstGeom prst="rect">
            <a:avLst/>
          </a:prstGeom>
        </p:spPr>
        <p:txBody>
          <a:bodyPr/>
          <a:lstStyle>
            <a:lvl1pPr marL="0" indent="0">
              <a:lnSpc>
                <a:spcPct val="100000"/>
              </a:lnSpc>
              <a:buNone/>
              <a:defRPr sz="1800" b="0" i="1">
                <a:solidFill>
                  <a:srgbClr val="4D5358"/>
                </a:solidFill>
                <a:latin typeface="+mj-lt"/>
              </a:defRPr>
            </a:lvl1pPr>
            <a:lvl2pPr marL="457200" indent="0">
              <a:buNone/>
              <a:defRPr sz="2000">
                <a:solidFill>
                  <a:schemeClr val="accent1"/>
                </a:solidFill>
                <a:latin typeface="+mj-lt"/>
              </a:defRPr>
            </a:lvl2pPr>
            <a:lvl3pPr marL="914400" indent="0">
              <a:buNone/>
              <a:defRPr sz="1800">
                <a:solidFill>
                  <a:schemeClr val="accent1"/>
                </a:solidFill>
                <a:latin typeface="+mj-lt"/>
              </a:defRPr>
            </a:lvl3pPr>
            <a:lvl4pPr marL="1371600" indent="0">
              <a:buNone/>
              <a:defRPr sz="1600">
                <a:solidFill>
                  <a:schemeClr val="accent1"/>
                </a:solidFill>
                <a:latin typeface="+mj-lt"/>
              </a:defRPr>
            </a:lvl4pPr>
            <a:lvl5pPr marL="1828800" indent="0">
              <a:buNone/>
              <a:defRPr sz="1600">
                <a:solidFill>
                  <a:schemeClr val="accent1"/>
                </a:solidFill>
                <a:latin typeface="+mj-lt"/>
              </a:defRPr>
            </a:lvl5pPr>
          </a:lstStyle>
          <a:p>
            <a:pPr lvl="0"/>
            <a:r>
              <a:rPr lang="en-US"/>
              <a:t>Click to edit Master text styles</a:t>
            </a:r>
          </a:p>
        </p:txBody>
      </p:sp>
      <p:sp>
        <p:nvSpPr>
          <p:cNvPr id="6" name="Picture Placeholder 5">
            <a:extLst>
              <a:ext uri="{FF2B5EF4-FFF2-40B4-BE49-F238E27FC236}">
                <a16:creationId xmlns:a16="http://schemas.microsoft.com/office/drawing/2014/main" id="{051CE826-755F-446E-9539-F1393505AD78}"/>
              </a:ext>
            </a:extLst>
          </p:cNvPr>
          <p:cNvSpPr>
            <a:spLocks noGrp="1"/>
          </p:cNvSpPr>
          <p:nvPr>
            <p:ph type="pic" sz="quarter" idx="14"/>
          </p:nvPr>
        </p:nvSpPr>
        <p:spPr>
          <a:xfrm>
            <a:off x="304800" y="1333500"/>
            <a:ext cx="7680036" cy="4121150"/>
          </a:xfrm>
          <a:prstGeom prst="rect">
            <a:avLst/>
          </a:prstGeom>
          <a:solidFill>
            <a:schemeClr val="bg1">
              <a:lumMod val="95000"/>
            </a:schemeClr>
          </a:solidFill>
        </p:spPr>
        <p:txBody>
          <a:bodyPr anchor="ctr" anchorCtr="0"/>
          <a:lstStyle>
            <a:lvl1pPr>
              <a:defRPr lang="en-US" sz="1800"/>
            </a:lvl1pPr>
          </a:lstStyle>
          <a:p>
            <a:pPr lvl="0" algn="ctr"/>
            <a:r>
              <a:rPr lang="en-US"/>
              <a:t>Click icon to add picture</a:t>
            </a:r>
          </a:p>
        </p:txBody>
      </p:sp>
      <p:sp>
        <p:nvSpPr>
          <p:cNvPr id="9" name="Picture Placeholder 5">
            <a:extLst>
              <a:ext uri="{FF2B5EF4-FFF2-40B4-BE49-F238E27FC236}">
                <a16:creationId xmlns:a16="http://schemas.microsoft.com/office/drawing/2014/main" id="{B1185B87-9FE7-43DA-B097-87628BC38509}"/>
              </a:ext>
            </a:extLst>
          </p:cNvPr>
          <p:cNvSpPr>
            <a:spLocks noGrp="1"/>
          </p:cNvSpPr>
          <p:nvPr>
            <p:ph type="pic" sz="quarter" idx="15"/>
          </p:nvPr>
        </p:nvSpPr>
        <p:spPr>
          <a:xfrm>
            <a:off x="8109526" y="1333500"/>
            <a:ext cx="3777674" cy="4121150"/>
          </a:xfrm>
          <a:prstGeom prst="rect">
            <a:avLst/>
          </a:prstGeom>
          <a:solidFill>
            <a:schemeClr val="bg1">
              <a:lumMod val="95000"/>
            </a:schemeClr>
          </a:solidFill>
        </p:spPr>
        <p:txBody>
          <a:bodyPr anchor="ctr" anchorCtr="0"/>
          <a:lstStyle>
            <a:lvl1pPr>
              <a:defRPr lang="en-US" sz="1800"/>
            </a:lvl1pPr>
          </a:lstStyle>
          <a:p>
            <a:pPr lvl="0" algn="ctr"/>
            <a:r>
              <a:rPr lang="en-US"/>
              <a:t>Click icon to add picture</a:t>
            </a:r>
          </a:p>
        </p:txBody>
      </p:sp>
      <p:sp>
        <p:nvSpPr>
          <p:cNvPr id="8" name="Slide Number Placeholder 5">
            <a:extLst>
              <a:ext uri="{FF2B5EF4-FFF2-40B4-BE49-F238E27FC236}">
                <a16:creationId xmlns:a16="http://schemas.microsoft.com/office/drawing/2014/main" id="{3DE41B8C-0FD1-1446-AFAC-F9D0FBB01703}"/>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2657929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ngle Line Title + Subtitle + Photos w/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05203-544A-2846-BE1B-C8CCACBFB672}"/>
              </a:ext>
            </a:extLst>
          </p:cNvPr>
          <p:cNvSpPr>
            <a:spLocks noGrp="1"/>
          </p:cNvSpPr>
          <p:nvPr>
            <p:ph type="title"/>
          </p:nvPr>
        </p:nvSpPr>
        <p:spPr>
          <a:xfrm>
            <a:off x="211760" y="388949"/>
            <a:ext cx="11675492" cy="447040"/>
          </a:xfrm>
          <a:prstGeom prst="rect">
            <a:avLst/>
          </a:prstGeom>
        </p:spPr>
        <p:txBody>
          <a:bodyPr/>
          <a:lstStyle>
            <a:lvl1pPr>
              <a:lnSpc>
                <a:spcPct val="100000"/>
              </a:lnSpc>
              <a:defRPr sz="2400" b="1" i="0">
                <a:solidFill>
                  <a:schemeClr val="tx1"/>
                </a:solidFill>
                <a:latin typeface="+mn-lt"/>
              </a:defRPr>
            </a:lvl1pPr>
          </a:lstStyle>
          <a:p>
            <a:r>
              <a:rPr lang="en-US"/>
              <a:t>Click to edit Master title style</a:t>
            </a:r>
            <a:endParaRPr lang="en-US" dirty="0"/>
          </a:p>
        </p:txBody>
      </p:sp>
      <p:sp>
        <p:nvSpPr>
          <p:cNvPr id="15" name="Text Placeholder 14">
            <a:extLst>
              <a:ext uri="{FF2B5EF4-FFF2-40B4-BE49-F238E27FC236}">
                <a16:creationId xmlns:a16="http://schemas.microsoft.com/office/drawing/2014/main" id="{19B4D84D-CBF7-4545-BB2C-CB61004BC403}"/>
              </a:ext>
            </a:extLst>
          </p:cNvPr>
          <p:cNvSpPr>
            <a:spLocks noGrp="1"/>
          </p:cNvSpPr>
          <p:nvPr>
            <p:ph type="body" sz="quarter" idx="13"/>
          </p:nvPr>
        </p:nvSpPr>
        <p:spPr>
          <a:xfrm>
            <a:off x="211760" y="742950"/>
            <a:ext cx="11675440" cy="396875"/>
          </a:xfrm>
          <a:prstGeom prst="rect">
            <a:avLst/>
          </a:prstGeom>
        </p:spPr>
        <p:txBody>
          <a:bodyPr/>
          <a:lstStyle>
            <a:lvl1pPr marL="0" indent="0">
              <a:lnSpc>
                <a:spcPct val="100000"/>
              </a:lnSpc>
              <a:buNone/>
              <a:defRPr sz="1800" b="0" i="1">
                <a:solidFill>
                  <a:srgbClr val="4D5358"/>
                </a:solidFill>
                <a:latin typeface="+mj-lt"/>
              </a:defRPr>
            </a:lvl1pPr>
            <a:lvl2pPr marL="457200" indent="0">
              <a:buNone/>
              <a:defRPr sz="2000">
                <a:solidFill>
                  <a:schemeClr val="accent1"/>
                </a:solidFill>
                <a:latin typeface="+mj-lt"/>
              </a:defRPr>
            </a:lvl2pPr>
            <a:lvl3pPr marL="914400" indent="0">
              <a:buNone/>
              <a:defRPr sz="1800">
                <a:solidFill>
                  <a:schemeClr val="accent1"/>
                </a:solidFill>
                <a:latin typeface="+mj-lt"/>
              </a:defRPr>
            </a:lvl3pPr>
            <a:lvl4pPr marL="1371600" indent="0">
              <a:buNone/>
              <a:defRPr sz="1600">
                <a:solidFill>
                  <a:schemeClr val="accent1"/>
                </a:solidFill>
                <a:latin typeface="+mj-lt"/>
              </a:defRPr>
            </a:lvl4pPr>
            <a:lvl5pPr marL="1828800" indent="0">
              <a:buNone/>
              <a:defRPr sz="1600">
                <a:solidFill>
                  <a:schemeClr val="accent1"/>
                </a:solidFill>
                <a:latin typeface="+mj-lt"/>
              </a:defRPr>
            </a:lvl5pPr>
          </a:lstStyle>
          <a:p>
            <a:pPr lvl="0"/>
            <a:r>
              <a:rPr lang="en-US"/>
              <a:t>Click to edit Master text styles</a:t>
            </a:r>
          </a:p>
        </p:txBody>
      </p:sp>
      <p:sp>
        <p:nvSpPr>
          <p:cNvPr id="6" name="Picture Placeholder 5">
            <a:extLst>
              <a:ext uri="{FF2B5EF4-FFF2-40B4-BE49-F238E27FC236}">
                <a16:creationId xmlns:a16="http://schemas.microsoft.com/office/drawing/2014/main" id="{051CE826-755F-446E-9539-F1393505AD78}"/>
              </a:ext>
            </a:extLst>
          </p:cNvPr>
          <p:cNvSpPr>
            <a:spLocks noGrp="1"/>
          </p:cNvSpPr>
          <p:nvPr>
            <p:ph type="pic" sz="quarter" idx="14"/>
          </p:nvPr>
        </p:nvSpPr>
        <p:spPr>
          <a:xfrm>
            <a:off x="304800" y="1333500"/>
            <a:ext cx="5707039" cy="3043616"/>
          </a:xfrm>
          <a:prstGeom prst="rect">
            <a:avLst/>
          </a:prstGeom>
          <a:solidFill>
            <a:schemeClr val="bg1">
              <a:lumMod val="95000"/>
            </a:schemeClr>
          </a:solidFill>
        </p:spPr>
        <p:txBody>
          <a:bodyPr anchor="ctr" anchorCtr="0"/>
          <a:lstStyle>
            <a:lvl1pPr>
              <a:defRPr lang="en-US" sz="1800"/>
            </a:lvl1pPr>
          </a:lstStyle>
          <a:p>
            <a:pPr lvl="0" algn="ctr"/>
            <a:r>
              <a:rPr lang="en-US"/>
              <a:t>Click icon to add picture</a:t>
            </a:r>
          </a:p>
        </p:txBody>
      </p:sp>
      <p:sp>
        <p:nvSpPr>
          <p:cNvPr id="9" name="Picture Placeholder 5">
            <a:extLst>
              <a:ext uri="{FF2B5EF4-FFF2-40B4-BE49-F238E27FC236}">
                <a16:creationId xmlns:a16="http://schemas.microsoft.com/office/drawing/2014/main" id="{B1185B87-9FE7-43DA-B097-87628BC38509}"/>
              </a:ext>
            </a:extLst>
          </p:cNvPr>
          <p:cNvSpPr>
            <a:spLocks noGrp="1"/>
          </p:cNvSpPr>
          <p:nvPr>
            <p:ph type="pic" sz="quarter" idx="15"/>
          </p:nvPr>
        </p:nvSpPr>
        <p:spPr>
          <a:xfrm>
            <a:off x="6180161" y="1333500"/>
            <a:ext cx="5707039" cy="3043616"/>
          </a:xfrm>
          <a:prstGeom prst="rect">
            <a:avLst/>
          </a:prstGeom>
          <a:solidFill>
            <a:schemeClr val="bg1">
              <a:lumMod val="95000"/>
            </a:schemeClr>
          </a:solidFill>
        </p:spPr>
        <p:txBody>
          <a:bodyPr anchor="ctr" anchorCtr="0"/>
          <a:lstStyle>
            <a:lvl1pPr>
              <a:defRPr lang="en-US" sz="1800"/>
            </a:lvl1pPr>
          </a:lstStyle>
          <a:p>
            <a:pPr lvl="0" algn="ctr"/>
            <a:r>
              <a:rPr lang="en-US"/>
              <a:t>Click icon to add picture</a:t>
            </a:r>
          </a:p>
        </p:txBody>
      </p:sp>
      <p:sp>
        <p:nvSpPr>
          <p:cNvPr id="7" name="Text Placeholder 6">
            <a:extLst>
              <a:ext uri="{FF2B5EF4-FFF2-40B4-BE49-F238E27FC236}">
                <a16:creationId xmlns:a16="http://schemas.microsoft.com/office/drawing/2014/main" id="{3AE478CF-1C9D-48D6-B803-CAA9935C962B}"/>
              </a:ext>
            </a:extLst>
          </p:cNvPr>
          <p:cNvSpPr>
            <a:spLocks noGrp="1"/>
          </p:cNvSpPr>
          <p:nvPr>
            <p:ph type="body" sz="quarter" idx="16"/>
          </p:nvPr>
        </p:nvSpPr>
        <p:spPr>
          <a:xfrm>
            <a:off x="214300" y="4536440"/>
            <a:ext cx="5707063" cy="608012"/>
          </a:xfrm>
          <a:prstGeom prst="rect">
            <a:avLst/>
          </a:prstGeom>
        </p:spPr>
        <p:txBody>
          <a:bodyPr/>
          <a:lstStyle>
            <a:lvl1pPr marL="0" indent="0">
              <a:lnSpc>
                <a:spcPct val="100000"/>
              </a:lnSpc>
              <a:spcBef>
                <a:spcPts val="300"/>
              </a:spcBef>
              <a:buNone/>
              <a:defRPr sz="1200" b="1"/>
            </a:lvl1pPr>
            <a:lvl2pPr marL="0" indent="0">
              <a:lnSpc>
                <a:spcPct val="100000"/>
              </a:lnSpc>
              <a:spcBef>
                <a:spcPts val="300"/>
              </a:spcBef>
              <a:buNone/>
              <a:defRPr sz="1200"/>
            </a:lvl2pPr>
            <a:lvl3pPr marL="0" indent="0">
              <a:lnSpc>
                <a:spcPct val="100000"/>
              </a:lnSpc>
              <a:spcBef>
                <a:spcPts val="300"/>
              </a:spcBef>
              <a:buNone/>
              <a:defRPr sz="1200"/>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p:txBody>
      </p:sp>
      <p:sp>
        <p:nvSpPr>
          <p:cNvPr id="11" name="Text Placeholder 6">
            <a:extLst>
              <a:ext uri="{FF2B5EF4-FFF2-40B4-BE49-F238E27FC236}">
                <a16:creationId xmlns:a16="http://schemas.microsoft.com/office/drawing/2014/main" id="{24047281-E2C7-4F23-BAC5-59563252AB9D}"/>
              </a:ext>
            </a:extLst>
          </p:cNvPr>
          <p:cNvSpPr>
            <a:spLocks noGrp="1"/>
          </p:cNvSpPr>
          <p:nvPr>
            <p:ph type="body" sz="quarter" idx="17"/>
          </p:nvPr>
        </p:nvSpPr>
        <p:spPr>
          <a:xfrm>
            <a:off x="6117615" y="4536440"/>
            <a:ext cx="5707063" cy="608012"/>
          </a:xfrm>
          <a:prstGeom prst="rect">
            <a:avLst/>
          </a:prstGeom>
        </p:spPr>
        <p:txBody>
          <a:bodyPr/>
          <a:lstStyle>
            <a:lvl1pPr marL="0" indent="0">
              <a:lnSpc>
                <a:spcPct val="100000"/>
              </a:lnSpc>
              <a:spcBef>
                <a:spcPts val="300"/>
              </a:spcBef>
              <a:buNone/>
              <a:defRPr sz="1200" b="1"/>
            </a:lvl1pPr>
            <a:lvl2pPr marL="0" indent="0">
              <a:lnSpc>
                <a:spcPct val="100000"/>
              </a:lnSpc>
              <a:spcBef>
                <a:spcPts val="300"/>
              </a:spcBef>
              <a:buNone/>
              <a:defRPr sz="1200"/>
            </a:lvl2pPr>
            <a:lvl3pPr marL="0" indent="0">
              <a:lnSpc>
                <a:spcPct val="100000"/>
              </a:lnSpc>
              <a:spcBef>
                <a:spcPts val="300"/>
              </a:spcBef>
              <a:buNone/>
              <a:defRPr sz="1200"/>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p:txBody>
      </p:sp>
      <p:sp>
        <p:nvSpPr>
          <p:cNvPr id="12" name="Slide Number Placeholder 5">
            <a:extLst>
              <a:ext uri="{FF2B5EF4-FFF2-40B4-BE49-F238E27FC236}">
                <a16:creationId xmlns:a16="http://schemas.microsoft.com/office/drawing/2014/main" id="{915DE17B-F628-A34D-9D9B-560673F91130}"/>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1958881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ulti-Line Title + Four Photos w/cap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05203-544A-2846-BE1B-C8CCACBFB672}"/>
              </a:ext>
            </a:extLst>
          </p:cNvPr>
          <p:cNvSpPr>
            <a:spLocks noGrp="1"/>
          </p:cNvSpPr>
          <p:nvPr>
            <p:ph type="title"/>
          </p:nvPr>
        </p:nvSpPr>
        <p:spPr>
          <a:xfrm>
            <a:off x="211760" y="388949"/>
            <a:ext cx="11675492" cy="447040"/>
          </a:xfrm>
          <a:prstGeom prst="rect">
            <a:avLst/>
          </a:prstGeom>
        </p:spPr>
        <p:txBody>
          <a:bodyPr/>
          <a:lstStyle>
            <a:lvl1pPr>
              <a:lnSpc>
                <a:spcPct val="100000"/>
              </a:lnSpc>
              <a:defRPr sz="2400" b="1" i="0">
                <a:solidFill>
                  <a:schemeClr val="tx1"/>
                </a:solidFill>
                <a:latin typeface="+mn-lt"/>
              </a:defRPr>
            </a:lvl1pPr>
          </a:lstStyle>
          <a:p>
            <a:r>
              <a:rPr lang="en-US"/>
              <a:t>Click to edit Master title style</a:t>
            </a:r>
            <a:endParaRPr lang="en-US" dirty="0"/>
          </a:p>
        </p:txBody>
      </p:sp>
      <p:sp>
        <p:nvSpPr>
          <p:cNvPr id="6" name="Picture Placeholder 5">
            <a:extLst>
              <a:ext uri="{FF2B5EF4-FFF2-40B4-BE49-F238E27FC236}">
                <a16:creationId xmlns:a16="http://schemas.microsoft.com/office/drawing/2014/main" id="{051CE826-755F-446E-9539-F1393505AD78}"/>
              </a:ext>
            </a:extLst>
          </p:cNvPr>
          <p:cNvSpPr>
            <a:spLocks noGrp="1"/>
          </p:cNvSpPr>
          <p:nvPr>
            <p:ph type="pic" sz="quarter" idx="14"/>
          </p:nvPr>
        </p:nvSpPr>
        <p:spPr>
          <a:xfrm>
            <a:off x="304801" y="1338931"/>
            <a:ext cx="2721142" cy="1981784"/>
          </a:xfrm>
          <a:prstGeom prst="rect">
            <a:avLst/>
          </a:prstGeom>
          <a:solidFill>
            <a:schemeClr val="bg1">
              <a:lumMod val="95000"/>
            </a:schemeClr>
          </a:solidFill>
        </p:spPr>
        <p:txBody>
          <a:bodyPr anchor="ctr" anchorCtr="0"/>
          <a:lstStyle>
            <a:lvl1pPr>
              <a:defRPr lang="en-US" sz="1800"/>
            </a:lvl1pPr>
          </a:lstStyle>
          <a:p>
            <a:pPr lvl="0" algn="ctr"/>
            <a:r>
              <a:rPr lang="en-US"/>
              <a:t>Click icon to add picture</a:t>
            </a:r>
          </a:p>
        </p:txBody>
      </p:sp>
      <p:sp>
        <p:nvSpPr>
          <p:cNvPr id="9" name="Picture Placeholder 5">
            <a:extLst>
              <a:ext uri="{FF2B5EF4-FFF2-40B4-BE49-F238E27FC236}">
                <a16:creationId xmlns:a16="http://schemas.microsoft.com/office/drawing/2014/main" id="{B1185B87-9FE7-43DA-B097-87628BC38509}"/>
              </a:ext>
            </a:extLst>
          </p:cNvPr>
          <p:cNvSpPr>
            <a:spLocks noGrp="1"/>
          </p:cNvSpPr>
          <p:nvPr>
            <p:ph type="pic" sz="quarter" idx="15"/>
          </p:nvPr>
        </p:nvSpPr>
        <p:spPr>
          <a:xfrm>
            <a:off x="3254801" y="1338931"/>
            <a:ext cx="2724912" cy="1984248"/>
          </a:xfrm>
          <a:prstGeom prst="rect">
            <a:avLst/>
          </a:prstGeom>
          <a:solidFill>
            <a:schemeClr val="bg1">
              <a:lumMod val="95000"/>
            </a:schemeClr>
          </a:solidFill>
        </p:spPr>
        <p:txBody>
          <a:bodyPr anchor="ctr" anchorCtr="0"/>
          <a:lstStyle>
            <a:lvl1pPr>
              <a:defRPr lang="en-US" sz="1800"/>
            </a:lvl1pPr>
          </a:lstStyle>
          <a:p>
            <a:pPr lvl="0" algn="ctr"/>
            <a:r>
              <a:rPr lang="en-US"/>
              <a:t>Click icon to add picture</a:t>
            </a:r>
          </a:p>
        </p:txBody>
      </p:sp>
      <p:sp>
        <p:nvSpPr>
          <p:cNvPr id="7" name="Text Placeholder 6">
            <a:extLst>
              <a:ext uri="{FF2B5EF4-FFF2-40B4-BE49-F238E27FC236}">
                <a16:creationId xmlns:a16="http://schemas.microsoft.com/office/drawing/2014/main" id="{3AE478CF-1C9D-48D6-B803-CAA9935C962B}"/>
              </a:ext>
            </a:extLst>
          </p:cNvPr>
          <p:cNvSpPr>
            <a:spLocks noGrp="1"/>
          </p:cNvSpPr>
          <p:nvPr>
            <p:ph type="body" sz="quarter" idx="16"/>
          </p:nvPr>
        </p:nvSpPr>
        <p:spPr>
          <a:xfrm>
            <a:off x="214300" y="3379814"/>
            <a:ext cx="2811643" cy="608012"/>
          </a:xfrm>
          <a:prstGeom prst="rect">
            <a:avLst/>
          </a:prstGeom>
        </p:spPr>
        <p:txBody>
          <a:bodyPr/>
          <a:lstStyle>
            <a:lvl1pPr marL="0" indent="0">
              <a:lnSpc>
                <a:spcPct val="100000"/>
              </a:lnSpc>
              <a:spcBef>
                <a:spcPts val="300"/>
              </a:spcBef>
              <a:buNone/>
              <a:defRPr sz="1200" b="1"/>
            </a:lvl1pPr>
            <a:lvl2pPr marL="0" indent="0">
              <a:lnSpc>
                <a:spcPct val="100000"/>
              </a:lnSpc>
              <a:spcBef>
                <a:spcPts val="300"/>
              </a:spcBef>
              <a:buNone/>
              <a:defRPr sz="1200"/>
            </a:lvl2pPr>
            <a:lvl3pPr marL="0" indent="0">
              <a:lnSpc>
                <a:spcPct val="100000"/>
              </a:lnSpc>
              <a:spcBef>
                <a:spcPts val="300"/>
              </a:spcBef>
              <a:buNone/>
              <a:defRPr sz="1200"/>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p:txBody>
      </p:sp>
      <p:sp>
        <p:nvSpPr>
          <p:cNvPr id="11" name="Text Placeholder 6">
            <a:extLst>
              <a:ext uri="{FF2B5EF4-FFF2-40B4-BE49-F238E27FC236}">
                <a16:creationId xmlns:a16="http://schemas.microsoft.com/office/drawing/2014/main" id="{24047281-E2C7-4F23-BAC5-59563252AB9D}"/>
              </a:ext>
            </a:extLst>
          </p:cNvPr>
          <p:cNvSpPr>
            <a:spLocks noGrp="1"/>
          </p:cNvSpPr>
          <p:nvPr>
            <p:ph type="body" sz="quarter" idx="17"/>
          </p:nvPr>
        </p:nvSpPr>
        <p:spPr>
          <a:xfrm>
            <a:off x="3195153" y="3379814"/>
            <a:ext cx="2811644" cy="608012"/>
          </a:xfrm>
          <a:prstGeom prst="rect">
            <a:avLst/>
          </a:prstGeom>
        </p:spPr>
        <p:txBody>
          <a:bodyPr/>
          <a:lstStyle>
            <a:lvl1pPr marL="0" indent="0">
              <a:lnSpc>
                <a:spcPct val="100000"/>
              </a:lnSpc>
              <a:spcBef>
                <a:spcPts val="300"/>
              </a:spcBef>
              <a:buNone/>
              <a:defRPr sz="1200" b="1"/>
            </a:lvl1pPr>
            <a:lvl2pPr marL="0" indent="0">
              <a:lnSpc>
                <a:spcPct val="100000"/>
              </a:lnSpc>
              <a:spcBef>
                <a:spcPts val="300"/>
              </a:spcBef>
              <a:buNone/>
              <a:defRPr sz="1200"/>
            </a:lvl2pPr>
            <a:lvl3pPr marL="0" indent="0">
              <a:lnSpc>
                <a:spcPct val="100000"/>
              </a:lnSpc>
              <a:spcBef>
                <a:spcPts val="300"/>
              </a:spcBef>
              <a:buNone/>
              <a:defRPr sz="1200"/>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p:txBody>
      </p:sp>
      <p:sp>
        <p:nvSpPr>
          <p:cNvPr id="12" name="Picture Placeholder 5">
            <a:extLst>
              <a:ext uri="{FF2B5EF4-FFF2-40B4-BE49-F238E27FC236}">
                <a16:creationId xmlns:a16="http://schemas.microsoft.com/office/drawing/2014/main" id="{166A15AC-94D4-4E4B-B323-EC69F45189A0}"/>
              </a:ext>
            </a:extLst>
          </p:cNvPr>
          <p:cNvSpPr>
            <a:spLocks noGrp="1"/>
          </p:cNvSpPr>
          <p:nvPr>
            <p:ph type="pic" sz="quarter" idx="18"/>
          </p:nvPr>
        </p:nvSpPr>
        <p:spPr>
          <a:xfrm>
            <a:off x="6208571" y="1338931"/>
            <a:ext cx="2724912" cy="1984248"/>
          </a:xfrm>
          <a:prstGeom prst="rect">
            <a:avLst/>
          </a:prstGeom>
          <a:solidFill>
            <a:schemeClr val="bg1">
              <a:lumMod val="95000"/>
            </a:schemeClr>
          </a:solidFill>
        </p:spPr>
        <p:txBody>
          <a:bodyPr anchor="ctr" anchorCtr="0"/>
          <a:lstStyle>
            <a:lvl1pPr>
              <a:defRPr lang="en-US" sz="1800"/>
            </a:lvl1pPr>
          </a:lstStyle>
          <a:p>
            <a:pPr lvl="0" algn="ctr"/>
            <a:r>
              <a:rPr lang="en-US"/>
              <a:t>Click icon to add picture</a:t>
            </a:r>
          </a:p>
        </p:txBody>
      </p:sp>
      <p:sp>
        <p:nvSpPr>
          <p:cNvPr id="13" name="Text Placeholder 6">
            <a:extLst>
              <a:ext uri="{FF2B5EF4-FFF2-40B4-BE49-F238E27FC236}">
                <a16:creationId xmlns:a16="http://schemas.microsoft.com/office/drawing/2014/main" id="{C6C1793E-0A88-41E1-B903-5E7EAFF31E5A}"/>
              </a:ext>
            </a:extLst>
          </p:cNvPr>
          <p:cNvSpPr>
            <a:spLocks noGrp="1"/>
          </p:cNvSpPr>
          <p:nvPr>
            <p:ph type="body" sz="quarter" idx="19"/>
          </p:nvPr>
        </p:nvSpPr>
        <p:spPr>
          <a:xfrm>
            <a:off x="6146847" y="3379814"/>
            <a:ext cx="2811644" cy="608012"/>
          </a:xfrm>
          <a:prstGeom prst="rect">
            <a:avLst/>
          </a:prstGeom>
        </p:spPr>
        <p:txBody>
          <a:bodyPr/>
          <a:lstStyle>
            <a:lvl1pPr marL="0" indent="0">
              <a:lnSpc>
                <a:spcPct val="100000"/>
              </a:lnSpc>
              <a:spcBef>
                <a:spcPts val="300"/>
              </a:spcBef>
              <a:buNone/>
              <a:defRPr sz="1200" b="1"/>
            </a:lvl1pPr>
            <a:lvl2pPr marL="0" indent="0">
              <a:lnSpc>
                <a:spcPct val="100000"/>
              </a:lnSpc>
              <a:spcBef>
                <a:spcPts val="300"/>
              </a:spcBef>
              <a:buNone/>
              <a:defRPr sz="1200"/>
            </a:lvl2pPr>
            <a:lvl3pPr marL="0" indent="0">
              <a:lnSpc>
                <a:spcPct val="100000"/>
              </a:lnSpc>
              <a:spcBef>
                <a:spcPts val="300"/>
              </a:spcBef>
              <a:buNone/>
              <a:defRPr sz="1200"/>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p:txBody>
      </p:sp>
      <p:sp>
        <p:nvSpPr>
          <p:cNvPr id="16" name="Picture Placeholder 5">
            <a:extLst>
              <a:ext uri="{FF2B5EF4-FFF2-40B4-BE49-F238E27FC236}">
                <a16:creationId xmlns:a16="http://schemas.microsoft.com/office/drawing/2014/main" id="{F0CAF6BC-EEDD-4206-9DE0-442D6907D5E7}"/>
              </a:ext>
            </a:extLst>
          </p:cNvPr>
          <p:cNvSpPr>
            <a:spLocks noGrp="1"/>
          </p:cNvSpPr>
          <p:nvPr>
            <p:ph type="pic" sz="quarter" idx="20"/>
          </p:nvPr>
        </p:nvSpPr>
        <p:spPr>
          <a:xfrm>
            <a:off x="9162340" y="1338931"/>
            <a:ext cx="2724912" cy="1984248"/>
          </a:xfrm>
          <a:prstGeom prst="rect">
            <a:avLst/>
          </a:prstGeom>
          <a:solidFill>
            <a:schemeClr val="bg1">
              <a:lumMod val="95000"/>
            </a:schemeClr>
          </a:solidFill>
        </p:spPr>
        <p:txBody>
          <a:bodyPr anchor="ctr" anchorCtr="0"/>
          <a:lstStyle>
            <a:lvl1pPr>
              <a:defRPr lang="en-US" sz="1800"/>
            </a:lvl1pPr>
          </a:lstStyle>
          <a:p>
            <a:pPr lvl="0" algn="ctr"/>
            <a:r>
              <a:rPr lang="en-US"/>
              <a:t>Click icon to add picture</a:t>
            </a:r>
          </a:p>
        </p:txBody>
      </p:sp>
      <p:sp>
        <p:nvSpPr>
          <p:cNvPr id="17" name="Text Placeholder 6">
            <a:extLst>
              <a:ext uri="{FF2B5EF4-FFF2-40B4-BE49-F238E27FC236}">
                <a16:creationId xmlns:a16="http://schemas.microsoft.com/office/drawing/2014/main" id="{843C469E-5DC5-4B81-917C-12A31542AB7E}"/>
              </a:ext>
            </a:extLst>
          </p:cNvPr>
          <p:cNvSpPr>
            <a:spLocks noGrp="1"/>
          </p:cNvSpPr>
          <p:nvPr>
            <p:ph type="body" sz="quarter" idx="21"/>
          </p:nvPr>
        </p:nvSpPr>
        <p:spPr>
          <a:xfrm>
            <a:off x="9099795" y="3379814"/>
            <a:ext cx="2811644" cy="608012"/>
          </a:xfrm>
          <a:prstGeom prst="rect">
            <a:avLst/>
          </a:prstGeom>
        </p:spPr>
        <p:txBody>
          <a:bodyPr/>
          <a:lstStyle>
            <a:lvl1pPr marL="0" indent="0">
              <a:lnSpc>
                <a:spcPct val="100000"/>
              </a:lnSpc>
              <a:spcBef>
                <a:spcPts val="300"/>
              </a:spcBef>
              <a:buNone/>
              <a:defRPr sz="1200" b="1"/>
            </a:lvl1pPr>
            <a:lvl2pPr marL="0" indent="0">
              <a:lnSpc>
                <a:spcPct val="100000"/>
              </a:lnSpc>
              <a:spcBef>
                <a:spcPts val="300"/>
              </a:spcBef>
              <a:buNone/>
              <a:defRPr sz="1200"/>
            </a:lvl2pPr>
            <a:lvl3pPr marL="0" indent="0">
              <a:lnSpc>
                <a:spcPct val="100000"/>
              </a:lnSpc>
              <a:spcBef>
                <a:spcPts val="300"/>
              </a:spcBef>
              <a:buNone/>
              <a:defRPr sz="1200"/>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p:txBody>
      </p:sp>
      <p:sp>
        <p:nvSpPr>
          <p:cNvPr id="8" name="Text Placeholder 7">
            <a:extLst>
              <a:ext uri="{FF2B5EF4-FFF2-40B4-BE49-F238E27FC236}">
                <a16:creationId xmlns:a16="http://schemas.microsoft.com/office/drawing/2014/main" id="{5104DE77-E093-4EC9-B96C-D6155B2CC335}"/>
              </a:ext>
            </a:extLst>
          </p:cNvPr>
          <p:cNvSpPr>
            <a:spLocks noGrp="1"/>
          </p:cNvSpPr>
          <p:nvPr>
            <p:ph type="body" sz="quarter" idx="22"/>
          </p:nvPr>
        </p:nvSpPr>
        <p:spPr>
          <a:xfrm>
            <a:off x="214313" y="4211163"/>
            <a:ext cx="2811462" cy="1528763"/>
          </a:xfrm>
          <a:prstGeom prst="rect">
            <a:avLst/>
          </a:prstGeom>
        </p:spPr>
        <p:txBody>
          <a:bodyPr/>
          <a:lstStyle>
            <a:lvl1pPr marL="0" indent="0">
              <a:lnSpc>
                <a:spcPct val="100000"/>
              </a:lnSpc>
              <a:buNone/>
              <a:defRPr sz="1200"/>
            </a:lvl1pPr>
          </a:lstStyle>
          <a:p>
            <a:pPr lvl="0"/>
            <a:r>
              <a:rPr lang="en-US"/>
              <a:t>Click to edit Master text styles</a:t>
            </a:r>
          </a:p>
        </p:txBody>
      </p:sp>
      <p:sp>
        <p:nvSpPr>
          <p:cNvPr id="18" name="Text Placeholder 7">
            <a:extLst>
              <a:ext uri="{FF2B5EF4-FFF2-40B4-BE49-F238E27FC236}">
                <a16:creationId xmlns:a16="http://schemas.microsoft.com/office/drawing/2014/main" id="{C06C0700-27AD-4552-B0F0-46ECD02C1C98}"/>
              </a:ext>
            </a:extLst>
          </p:cNvPr>
          <p:cNvSpPr>
            <a:spLocks noGrp="1"/>
          </p:cNvSpPr>
          <p:nvPr>
            <p:ph type="body" sz="quarter" idx="23"/>
          </p:nvPr>
        </p:nvSpPr>
        <p:spPr>
          <a:xfrm>
            <a:off x="3165073" y="4211163"/>
            <a:ext cx="2811462" cy="1528763"/>
          </a:xfrm>
          <a:prstGeom prst="rect">
            <a:avLst/>
          </a:prstGeom>
        </p:spPr>
        <p:txBody>
          <a:bodyPr/>
          <a:lstStyle>
            <a:lvl1pPr marL="0" indent="0">
              <a:lnSpc>
                <a:spcPct val="100000"/>
              </a:lnSpc>
              <a:buNone/>
              <a:defRPr sz="1200"/>
            </a:lvl1pPr>
          </a:lstStyle>
          <a:p>
            <a:pPr lvl="0"/>
            <a:r>
              <a:rPr lang="en-US"/>
              <a:t>Click to edit Master text styles</a:t>
            </a:r>
          </a:p>
        </p:txBody>
      </p:sp>
      <p:sp>
        <p:nvSpPr>
          <p:cNvPr id="21" name="Text Placeholder 7">
            <a:extLst>
              <a:ext uri="{FF2B5EF4-FFF2-40B4-BE49-F238E27FC236}">
                <a16:creationId xmlns:a16="http://schemas.microsoft.com/office/drawing/2014/main" id="{380F4960-AE3B-4DEA-872C-5A2684165B5F}"/>
              </a:ext>
            </a:extLst>
          </p:cNvPr>
          <p:cNvSpPr>
            <a:spLocks noGrp="1"/>
          </p:cNvSpPr>
          <p:nvPr>
            <p:ph type="body" sz="quarter" idx="24"/>
          </p:nvPr>
        </p:nvSpPr>
        <p:spPr>
          <a:xfrm>
            <a:off x="6113121" y="4211163"/>
            <a:ext cx="2811462" cy="1528763"/>
          </a:xfrm>
          <a:prstGeom prst="rect">
            <a:avLst/>
          </a:prstGeom>
        </p:spPr>
        <p:txBody>
          <a:bodyPr/>
          <a:lstStyle>
            <a:lvl1pPr marL="0" indent="0">
              <a:lnSpc>
                <a:spcPct val="100000"/>
              </a:lnSpc>
              <a:buNone/>
              <a:defRPr sz="1200"/>
            </a:lvl1pPr>
          </a:lstStyle>
          <a:p>
            <a:pPr lvl="0"/>
            <a:r>
              <a:rPr lang="en-US"/>
              <a:t>Click to edit Master text styles</a:t>
            </a:r>
          </a:p>
        </p:txBody>
      </p:sp>
      <p:sp>
        <p:nvSpPr>
          <p:cNvPr id="22" name="Text Placeholder 7">
            <a:extLst>
              <a:ext uri="{FF2B5EF4-FFF2-40B4-BE49-F238E27FC236}">
                <a16:creationId xmlns:a16="http://schemas.microsoft.com/office/drawing/2014/main" id="{EE04590A-4A9C-4A11-8B22-E209503B9979}"/>
              </a:ext>
            </a:extLst>
          </p:cNvPr>
          <p:cNvSpPr>
            <a:spLocks noGrp="1"/>
          </p:cNvSpPr>
          <p:nvPr>
            <p:ph type="body" sz="quarter" idx="25"/>
          </p:nvPr>
        </p:nvSpPr>
        <p:spPr>
          <a:xfrm>
            <a:off x="9063881" y="4211163"/>
            <a:ext cx="2811462" cy="1528763"/>
          </a:xfrm>
          <a:prstGeom prst="rect">
            <a:avLst/>
          </a:prstGeom>
        </p:spPr>
        <p:txBody>
          <a:bodyPr/>
          <a:lstStyle>
            <a:lvl1pPr marL="0" indent="0">
              <a:lnSpc>
                <a:spcPct val="100000"/>
              </a:lnSpc>
              <a:buNone/>
              <a:defRPr sz="1200"/>
            </a:lvl1pPr>
          </a:lstStyle>
          <a:p>
            <a:pPr lvl="0"/>
            <a:r>
              <a:rPr lang="en-US"/>
              <a:t>Click to edit Master text styles</a:t>
            </a:r>
          </a:p>
        </p:txBody>
      </p:sp>
      <p:sp>
        <p:nvSpPr>
          <p:cNvPr id="20" name="Slide Number Placeholder 5">
            <a:extLst>
              <a:ext uri="{FF2B5EF4-FFF2-40B4-BE49-F238E27FC236}">
                <a16:creationId xmlns:a16="http://schemas.microsoft.com/office/drawing/2014/main" id="{D81583AF-67DC-3F4D-9D22-430D9CBE6516}"/>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1325021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ingle Line + Subtitle + Three Imag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05203-544A-2846-BE1B-C8CCACBFB672}"/>
              </a:ext>
            </a:extLst>
          </p:cNvPr>
          <p:cNvSpPr>
            <a:spLocks noGrp="1"/>
          </p:cNvSpPr>
          <p:nvPr>
            <p:ph type="title"/>
          </p:nvPr>
        </p:nvSpPr>
        <p:spPr>
          <a:xfrm>
            <a:off x="211760" y="388949"/>
            <a:ext cx="11675492" cy="447040"/>
          </a:xfrm>
          <a:prstGeom prst="rect">
            <a:avLst/>
          </a:prstGeom>
        </p:spPr>
        <p:txBody>
          <a:bodyPr/>
          <a:lstStyle>
            <a:lvl1pPr>
              <a:lnSpc>
                <a:spcPct val="100000"/>
              </a:lnSpc>
              <a:defRPr sz="2400" b="1" i="0">
                <a:solidFill>
                  <a:schemeClr val="tx1"/>
                </a:solidFill>
                <a:latin typeface="+mn-lt"/>
              </a:defRPr>
            </a:lvl1pPr>
          </a:lstStyle>
          <a:p>
            <a:r>
              <a:rPr lang="en-US"/>
              <a:t>Click to edit Master title style</a:t>
            </a:r>
            <a:endParaRPr lang="en-US" dirty="0"/>
          </a:p>
        </p:txBody>
      </p:sp>
      <p:sp>
        <p:nvSpPr>
          <p:cNvPr id="6" name="Picture Placeholder 5">
            <a:extLst>
              <a:ext uri="{FF2B5EF4-FFF2-40B4-BE49-F238E27FC236}">
                <a16:creationId xmlns:a16="http://schemas.microsoft.com/office/drawing/2014/main" id="{051CE826-755F-446E-9539-F1393505AD78}"/>
              </a:ext>
            </a:extLst>
          </p:cNvPr>
          <p:cNvSpPr>
            <a:spLocks noGrp="1"/>
          </p:cNvSpPr>
          <p:nvPr>
            <p:ph type="pic" sz="quarter" idx="14"/>
          </p:nvPr>
        </p:nvSpPr>
        <p:spPr>
          <a:xfrm>
            <a:off x="1778669" y="1333500"/>
            <a:ext cx="2721142" cy="3026111"/>
          </a:xfrm>
          <a:prstGeom prst="rect">
            <a:avLst/>
          </a:prstGeom>
          <a:solidFill>
            <a:schemeClr val="bg1">
              <a:lumMod val="95000"/>
            </a:schemeClr>
          </a:solidFill>
        </p:spPr>
        <p:txBody>
          <a:bodyPr anchor="ctr" anchorCtr="0"/>
          <a:lstStyle>
            <a:lvl1pPr>
              <a:defRPr lang="en-US" sz="1800"/>
            </a:lvl1pPr>
          </a:lstStyle>
          <a:p>
            <a:pPr lvl="0" algn="ctr"/>
            <a:r>
              <a:rPr lang="en-US"/>
              <a:t>Click icon to add picture</a:t>
            </a:r>
          </a:p>
        </p:txBody>
      </p:sp>
      <p:sp>
        <p:nvSpPr>
          <p:cNvPr id="7" name="Text Placeholder 6">
            <a:extLst>
              <a:ext uri="{FF2B5EF4-FFF2-40B4-BE49-F238E27FC236}">
                <a16:creationId xmlns:a16="http://schemas.microsoft.com/office/drawing/2014/main" id="{3AE478CF-1C9D-48D6-B803-CAA9935C962B}"/>
              </a:ext>
            </a:extLst>
          </p:cNvPr>
          <p:cNvSpPr>
            <a:spLocks noGrp="1"/>
          </p:cNvSpPr>
          <p:nvPr>
            <p:ph type="body" sz="quarter" idx="16"/>
          </p:nvPr>
        </p:nvSpPr>
        <p:spPr>
          <a:xfrm>
            <a:off x="1688168" y="4520982"/>
            <a:ext cx="2811643" cy="608012"/>
          </a:xfrm>
          <a:prstGeom prst="rect">
            <a:avLst/>
          </a:prstGeom>
        </p:spPr>
        <p:txBody>
          <a:bodyPr/>
          <a:lstStyle>
            <a:lvl1pPr marL="0" indent="0">
              <a:lnSpc>
                <a:spcPct val="100000"/>
              </a:lnSpc>
              <a:spcBef>
                <a:spcPts val="300"/>
              </a:spcBef>
              <a:buNone/>
              <a:defRPr sz="1200" b="1"/>
            </a:lvl1pPr>
            <a:lvl2pPr marL="0" indent="0">
              <a:lnSpc>
                <a:spcPct val="100000"/>
              </a:lnSpc>
              <a:spcBef>
                <a:spcPts val="300"/>
              </a:spcBef>
              <a:buNone/>
              <a:defRPr sz="1200"/>
            </a:lvl2pPr>
            <a:lvl3pPr marL="0" indent="0">
              <a:lnSpc>
                <a:spcPct val="100000"/>
              </a:lnSpc>
              <a:spcBef>
                <a:spcPts val="300"/>
              </a:spcBef>
              <a:buNone/>
              <a:defRPr sz="1200"/>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p:txBody>
      </p:sp>
      <p:sp>
        <p:nvSpPr>
          <p:cNvPr id="19" name="Text Placeholder 14">
            <a:extLst>
              <a:ext uri="{FF2B5EF4-FFF2-40B4-BE49-F238E27FC236}">
                <a16:creationId xmlns:a16="http://schemas.microsoft.com/office/drawing/2014/main" id="{062F8212-5D67-4B6A-8E81-BC5C0D9DDF99}"/>
              </a:ext>
            </a:extLst>
          </p:cNvPr>
          <p:cNvSpPr>
            <a:spLocks noGrp="1"/>
          </p:cNvSpPr>
          <p:nvPr>
            <p:ph type="body" sz="quarter" idx="13"/>
          </p:nvPr>
        </p:nvSpPr>
        <p:spPr>
          <a:xfrm>
            <a:off x="211760" y="742950"/>
            <a:ext cx="11675440" cy="396875"/>
          </a:xfrm>
          <a:prstGeom prst="rect">
            <a:avLst/>
          </a:prstGeom>
        </p:spPr>
        <p:txBody>
          <a:bodyPr/>
          <a:lstStyle>
            <a:lvl1pPr marL="0" indent="0">
              <a:lnSpc>
                <a:spcPct val="100000"/>
              </a:lnSpc>
              <a:buNone/>
              <a:defRPr sz="1800" b="0" i="1">
                <a:solidFill>
                  <a:srgbClr val="4D5358"/>
                </a:solidFill>
                <a:latin typeface="+mj-lt"/>
              </a:defRPr>
            </a:lvl1pPr>
            <a:lvl2pPr marL="457200" indent="0">
              <a:buNone/>
              <a:defRPr sz="2000">
                <a:solidFill>
                  <a:schemeClr val="accent1"/>
                </a:solidFill>
                <a:latin typeface="+mj-lt"/>
              </a:defRPr>
            </a:lvl2pPr>
            <a:lvl3pPr marL="914400" indent="0">
              <a:buNone/>
              <a:defRPr sz="1800">
                <a:solidFill>
                  <a:schemeClr val="accent1"/>
                </a:solidFill>
                <a:latin typeface="+mj-lt"/>
              </a:defRPr>
            </a:lvl3pPr>
            <a:lvl4pPr marL="1371600" indent="0">
              <a:buNone/>
              <a:defRPr sz="1600">
                <a:solidFill>
                  <a:schemeClr val="accent1"/>
                </a:solidFill>
                <a:latin typeface="+mj-lt"/>
              </a:defRPr>
            </a:lvl4pPr>
            <a:lvl5pPr marL="1828800" indent="0">
              <a:buNone/>
              <a:defRPr sz="1600">
                <a:solidFill>
                  <a:schemeClr val="accent1"/>
                </a:solidFill>
                <a:latin typeface="+mj-lt"/>
              </a:defRPr>
            </a:lvl5pPr>
          </a:lstStyle>
          <a:p>
            <a:pPr lvl="0"/>
            <a:r>
              <a:rPr lang="en-US"/>
              <a:t>Click to edit Master text styles</a:t>
            </a:r>
          </a:p>
        </p:txBody>
      </p:sp>
      <p:sp>
        <p:nvSpPr>
          <p:cNvPr id="20" name="Picture Placeholder 5">
            <a:extLst>
              <a:ext uri="{FF2B5EF4-FFF2-40B4-BE49-F238E27FC236}">
                <a16:creationId xmlns:a16="http://schemas.microsoft.com/office/drawing/2014/main" id="{7CCE71EC-362E-4DEE-9FBE-09B7FE581180}"/>
              </a:ext>
            </a:extLst>
          </p:cNvPr>
          <p:cNvSpPr>
            <a:spLocks noGrp="1"/>
          </p:cNvSpPr>
          <p:nvPr>
            <p:ph type="pic" sz="quarter" idx="17"/>
          </p:nvPr>
        </p:nvSpPr>
        <p:spPr>
          <a:xfrm>
            <a:off x="4735429" y="1333500"/>
            <a:ext cx="2721142" cy="3026111"/>
          </a:xfrm>
          <a:prstGeom prst="rect">
            <a:avLst/>
          </a:prstGeom>
          <a:solidFill>
            <a:schemeClr val="bg1">
              <a:lumMod val="95000"/>
            </a:schemeClr>
          </a:solidFill>
        </p:spPr>
        <p:txBody>
          <a:bodyPr anchor="ctr" anchorCtr="0"/>
          <a:lstStyle>
            <a:lvl1pPr>
              <a:defRPr lang="en-US" sz="1800"/>
            </a:lvl1pPr>
          </a:lstStyle>
          <a:p>
            <a:pPr lvl="0" algn="ctr"/>
            <a:r>
              <a:rPr lang="en-US"/>
              <a:t>Click icon to add picture</a:t>
            </a:r>
          </a:p>
        </p:txBody>
      </p:sp>
      <p:sp>
        <p:nvSpPr>
          <p:cNvPr id="23" name="Text Placeholder 6">
            <a:extLst>
              <a:ext uri="{FF2B5EF4-FFF2-40B4-BE49-F238E27FC236}">
                <a16:creationId xmlns:a16="http://schemas.microsoft.com/office/drawing/2014/main" id="{27556416-6B62-4E5D-A0A5-15480A418777}"/>
              </a:ext>
            </a:extLst>
          </p:cNvPr>
          <p:cNvSpPr>
            <a:spLocks noGrp="1"/>
          </p:cNvSpPr>
          <p:nvPr>
            <p:ph type="body" sz="quarter" idx="18"/>
          </p:nvPr>
        </p:nvSpPr>
        <p:spPr>
          <a:xfrm>
            <a:off x="4644928" y="4520982"/>
            <a:ext cx="2811643" cy="608012"/>
          </a:xfrm>
          <a:prstGeom prst="rect">
            <a:avLst/>
          </a:prstGeom>
        </p:spPr>
        <p:txBody>
          <a:bodyPr/>
          <a:lstStyle>
            <a:lvl1pPr marL="0" indent="0">
              <a:lnSpc>
                <a:spcPct val="100000"/>
              </a:lnSpc>
              <a:spcBef>
                <a:spcPts val="300"/>
              </a:spcBef>
              <a:buNone/>
              <a:defRPr sz="1200" b="1"/>
            </a:lvl1pPr>
            <a:lvl2pPr marL="0" indent="0">
              <a:lnSpc>
                <a:spcPct val="100000"/>
              </a:lnSpc>
              <a:spcBef>
                <a:spcPts val="300"/>
              </a:spcBef>
              <a:buNone/>
              <a:defRPr sz="1200"/>
            </a:lvl2pPr>
            <a:lvl3pPr marL="0" indent="0">
              <a:lnSpc>
                <a:spcPct val="100000"/>
              </a:lnSpc>
              <a:spcBef>
                <a:spcPts val="300"/>
              </a:spcBef>
              <a:buNone/>
              <a:defRPr sz="1200"/>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p:txBody>
      </p:sp>
      <p:sp>
        <p:nvSpPr>
          <p:cNvPr id="24" name="Picture Placeholder 5">
            <a:extLst>
              <a:ext uri="{FF2B5EF4-FFF2-40B4-BE49-F238E27FC236}">
                <a16:creationId xmlns:a16="http://schemas.microsoft.com/office/drawing/2014/main" id="{955A9037-7F1C-4079-8F45-D996E842C7EE}"/>
              </a:ext>
            </a:extLst>
          </p:cNvPr>
          <p:cNvSpPr>
            <a:spLocks noGrp="1"/>
          </p:cNvSpPr>
          <p:nvPr>
            <p:ph type="pic" sz="quarter" idx="19"/>
          </p:nvPr>
        </p:nvSpPr>
        <p:spPr>
          <a:xfrm>
            <a:off x="7692189" y="1333500"/>
            <a:ext cx="2721142" cy="3026111"/>
          </a:xfrm>
          <a:prstGeom prst="rect">
            <a:avLst/>
          </a:prstGeom>
          <a:solidFill>
            <a:schemeClr val="bg1">
              <a:lumMod val="95000"/>
            </a:schemeClr>
          </a:solidFill>
        </p:spPr>
        <p:txBody>
          <a:bodyPr anchor="ctr" anchorCtr="0"/>
          <a:lstStyle>
            <a:lvl1pPr>
              <a:defRPr lang="en-US" sz="1800"/>
            </a:lvl1pPr>
          </a:lstStyle>
          <a:p>
            <a:pPr lvl="0" algn="ctr"/>
            <a:r>
              <a:rPr lang="en-US"/>
              <a:t>Click icon to add picture</a:t>
            </a:r>
          </a:p>
        </p:txBody>
      </p:sp>
      <p:sp>
        <p:nvSpPr>
          <p:cNvPr id="25" name="Text Placeholder 6">
            <a:extLst>
              <a:ext uri="{FF2B5EF4-FFF2-40B4-BE49-F238E27FC236}">
                <a16:creationId xmlns:a16="http://schemas.microsoft.com/office/drawing/2014/main" id="{673D0AED-892E-4459-9748-4D6C73422DBC}"/>
              </a:ext>
            </a:extLst>
          </p:cNvPr>
          <p:cNvSpPr>
            <a:spLocks noGrp="1"/>
          </p:cNvSpPr>
          <p:nvPr>
            <p:ph type="body" sz="quarter" idx="20"/>
          </p:nvPr>
        </p:nvSpPr>
        <p:spPr>
          <a:xfrm>
            <a:off x="7601688" y="4520982"/>
            <a:ext cx="2811643" cy="608012"/>
          </a:xfrm>
          <a:prstGeom prst="rect">
            <a:avLst/>
          </a:prstGeom>
        </p:spPr>
        <p:txBody>
          <a:bodyPr/>
          <a:lstStyle>
            <a:lvl1pPr marL="0" indent="0">
              <a:lnSpc>
                <a:spcPct val="100000"/>
              </a:lnSpc>
              <a:spcBef>
                <a:spcPts val="300"/>
              </a:spcBef>
              <a:buNone/>
              <a:defRPr sz="1200" b="1"/>
            </a:lvl1pPr>
            <a:lvl2pPr marL="0" indent="0">
              <a:lnSpc>
                <a:spcPct val="100000"/>
              </a:lnSpc>
              <a:spcBef>
                <a:spcPts val="300"/>
              </a:spcBef>
              <a:buNone/>
              <a:defRPr sz="1200"/>
            </a:lvl2pPr>
            <a:lvl3pPr marL="0" indent="0">
              <a:lnSpc>
                <a:spcPct val="100000"/>
              </a:lnSpc>
              <a:spcBef>
                <a:spcPts val="300"/>
              </a:spcBef>
              <a:buNone/>
              <a:defRPr sz="1200"/>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p:txBody>
      </p:sp>
      <p:sp>
        <p:nvSpPr>
          <p:cNvPr id="12" name="Slide Number Placeholder 5">
            <a:extLst>
              <a:ext uri="{FF2B5EF4-FFF2-40B4-BE49-F238E27FC236}">
                <a16:creationId xmlns:a16="http://schemas.microsoft.com/office/drawing/2014/main" id="{B1FA8658-1751-E840-932B-D6079EF47B76}"/>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977239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ingle Line + Subtitle + Bio/Produc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051CE826-755F-446E-9539-F1393505AD78}"/>
              </a:ext>
            </a:extLst>
          </p:cNvPr>
          <p:cNvSpPr>
            <a:spLocks noGrp="1"/>
          </p:cNvSpPr>
          <p:nvPr>
            <p:ph type="pic" sz="quarter" idx="14"/>
          </p:nvPr>
        </p:nvSpPr>
        <p:spPr>
          <a:xfrm>
            <a:off x="304800" y="1333500"/>
            <a:ext cx="3777674" cy="4120816"/>
          </a:xfrm>
          <a:prstGeom prst="rect">
            <a:avLst/>
          </a:prstGeom>
          <a:solidFill>
            <a:schemeClr val="bg1">
              <a:lumMod val="95000"/>
            </a:schemeClr>
          </a:solidFill>
        </p:spPr>
        <p:txBody>
          <a:bodyPr anchor="ctr" anchorCtr="0"/>
          <a:lstStyle>
            <a:lvl1pPr>
              <a:defRPr lang="en-US" sz="1800"/>
            </a:lvl1pPr>
          </a:lstStyle>
          <a:p>
            <a:pPr lvl="0" algn="ctr"/>
            <a:r>
              <a:rPr lang="en-US"/>
              <a:t>Click icon to add picture</a:t>
            </a:r>
          </a:p>
        </p:txBody>
      </p:sp>
      <p:sp>
        <p:nvSpPr>
          <p:cNvPr id="2" name="Title 1">
            <a:extLst>
              <a:ext uri="{FF2B5EF4-FFF2-40B4-BE49-F238E27FC236}">
                <a16:creationId xmlns:a16="http://schemas.microsoft.com/office/drawing/2014/main" id="{20105203-544A-2846-BE1B-C8CCACBFB672}"/>
              </a:ext>
            </a:extLst>
          </p:cNvPr>
          <p:cNvSpPr>
            <a:spLocks noGrp="1"/>
          </p:cNvSpPr>
          <p:nvPr>
            <p:ph type="title"/>
          </p:nvPr>
        </p:nvSpPr>
        <p:spPr>
          <a:xfrm>
            <a:off x="211760" y="388949"/>
            <a:ext cx="11675492" cy="447040"/>
          </a:xfrm>
          <a:prstGeom prst="rect">
            <a:avLst/>
          </a:prstGeom>
        </p:spPr>
        <p:txBody>
          <a:bodyPr/>
          <a:lstStyle>
            <a:lvl1pPr>
              <a:lnSpc>
                <a:spcPct val="100000"/>
              </a:lnSpc>
              <a:defRPr sz="2400" b="1" i="0">
                <a:solidFill>
                  <a:schemeClr val="tx1"/>
                </a:solidFill>
                <a:latin typeface="+mn-lt"/>
              </a:defRPr>
            </a:lvl1pPr>
          </a:lstStyle>
          <a:p>
            <a:r>
              <a:rPr lang="en-US"/>
              <a:t>Click to edit Master title style</a:t>
            </a:r>
            <a:endParaRPr lang="en-US" dirty="0"/>
          </a:p>
        </p:txBody>
      </p:sp>
      <p:sp>
        <p:nvSpPr>
          <p:cNvPr id="7" name="Text Placeholder 6">
            <a:extLst>
              <a:ext uri="{FF2B5EF4-FFF2-40B4-BE49-F238E27FC236}">
                <a16:creationId xmlns:a16="http://schemas.microsoft.com/office/drawing/2014/main" id="{3AE478CF-1C9D-48D6-B803-CAA9935C962B}"/>
              </a:ext>
            </a:extLst>
          </p:cNvPr>
          <p:cNvSpPr>
            <a:spLocks noGrp="1"/>
          </p:cNvSpPr>
          <p:nvPr>
            <p:ph type="body" sz="quarter" idx="16"/>
          </p:nvPr>
        </p:nvSpPr>
        <p:spPr>
          <a:xfrm>
            <a:off x="4132100" y="1533786"/>
            <a:ext cx="7755099" cy="608012"/>
          </a:xfrm>
          <a:prstGeom prst="rect">
            <a:avLst/>
          </a:prstGeom>
        </p:spPr>
        <p:txBody>
          <a:bodyPr/>
          <a:lstStyle>
            <a:lvl1pPr marL="0" indent="0">
              <a:lnSpc>
                <a:spcPct val="100000"/>
              </a:lnSpc>
              <a:spcBef>
                <a:spcPts val="500"/>
              </a:spcBef>
              <a:buNone/>
              <a:defRPr sz="1400" b="1"/>
            </a:lvl1pPr>
            <a:lvl2pPr marL="0" indent="0">
              <a:lnSpc>
                <a:spcPct val="100000"/>
              </a:lnSpc>
              <a:spcBef>
                <a:spcPts val="500"/>
              </a:spcBef>
              <a:buNone/>
              <a:defRPr sz="1100" b="1"/>
            </a:lvl2pPr>
            <a:lvl3pPr marL="0" indent="0">
              <a:lnSpc>
                <a:spcPct val="100000"/>
              </a:lnSpc>
              <a:spcBef>
                <a:spcPts val="500"/>
              </a:spcBef>
              <a:buNone/>
              <a:defRPr sz="1100" b="1"/>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p:txBody>
      </p:sp>
      <p:sp>
        <p:nvSpPr>
          <p:cNvPr id="19" name="Text Placeholder 14">
            <a:extLst>
              <a:ext uri="{FF2B5EF4-FFF2-40B4-BE49-F238E27FC236}">
                <a16:creationId xmlns:a16="http://schemas.microsoft.com/office/drawing/2014/main" id="{062F8212-5D67-4B6A-8E81-BC5C0D9DDF99}"/>
              </a:ext>
            </a:extLst>
          </p:cNvPr>
          <p:cNvSpPr>
            <a:spLocks noGrp="1"/>
          </p:cNvSpPr>
          <p:nvPr>
            <p:ph type="body" sz="quarter" idx="13"/>
          </p:nvPr>
        </p:nvSpPr>
        <p:spPr>
          <a:xfrm>
            <a:off x="211760" y="742950"/>
            <a:ext cx="11675440" cy="396875"/>
          </a:xfrm>
          <a:prstGeom prst="rect">
            <a:avLst/>
          </a:prstGeom>
        </p:spPr>
        <p:txBody>
          <a:bodyPr/>
          <a:lstStyle>
            <a:lvl1pPr marL="0" indent="0">
              <a:lnSpc>
                <a:spcPct val="100000"/>
              </a:lnSpc>
              <a:buNone/>
              <a:defRPr sz="1800" b="0" i="1">
                <a:solidFill>
                  <a:srgbClr val="4D5358"/>
                </a:solidFill>
                <a:latin typeface="+mj-lt"/>
              </a:defRPr>
            </a:lvl1pPr>
            <a:lvl2pPr marL="457200" indent="0">
              <a:buNone/>
              <a:defRPr sz="2000">
                <a:solidFill>
                  <a:schemeClr val="accent1"/>
                </a:solidFill>
                <a:latin typeface="+mj-lt"/>
              </a:defRPr>
            </a:lvl2pPr>
            <a:lvl3pPr marL="914400" indent="0">
              <a:buNone/>
              <a:defRPr sz="1800">
                <a:solidFill>
                  <a:schemeClr val="accent1"/>
                </a:solidFill>
                <a:latin typeface="+mj-lt"/>
              </a:defRPr>
            </a:lvl3pPr>
            <a:lvl4pPr marL="1371600" indent="0">
              <a:buNone/>
              <a:defRPr sz="1600">
                <a:solidFill>
                  <a:schemeClr val="accent1"/>
                </a:solidFill>
                <a:latin typeface="+mj-lt"/>
              </a:defRPr>
            </a:lvl4pPr>
            <a:lvl5pPr marL="1828800" indent="0">
              <a:buNone/>
              <a:defRPr sz="1600">
                <a:solidFill>
                  <a:schemeClr val="accent1"/>
                </a:solidFill>
                <a:latin typeface="+mj-lt"/>
              </a:defRPr>
            </a:lvl5pPr>
          </a:lstStyle>
          <a:p>
            <a:pPr lvl="0"/>
            <a:r>
              <a:rPr lang="en-US"/>
              <a:t>Click to edit Master text styles</a:t>
            </a:r>
          </a:p>
        </p:txBody>
      </p:sp>
      <p:sp>
        <p:nvSpPr>
          <p:cNvPr id="23" name="Text Placeholder 6">
            <a:extLst>
              <a:ext uri="{FF2B5EF4-FFF2-40B4-BE49-F238E27FC236}">
                <a16:creationId xmlns:a16="http://schemas.microsoft.com/office/drawing/2014/main" id="{27556416-6B62-4E5D-A0A5-15480A418777}"/>
              </a:ext>
            </a:extLst>
          </p:cNvPr>
          <p:cNvSpPr>
            <a:spLocks noGrp="1"/>
          </p:cNvSpPr>
          <p:nvPr>
            <p:ph type="body" sz="quarter" idx="18"/>
          </p:nvPr>
        </p:nvSpPr>
        <p:spPr>
          <a:xfrm>
            <a:off x="4137126" y="2392264"/>
            <a:ext cx="3847710" cy="3100152"/>
          </a:xfrm>
          <a:prstGeom prst="rect">
            <a:avLst/>
          </a:prstGeom>
        </p:spPr>
        <p:txBody>
          <a:bodyPr/>
          <a:lstStyle>
            <a:lvl1pPr marL="0" indent="0">
              <a:lnSpc>
                <a:spcPct val="100000"/>
              </a:lnSpc>
              <a:spcBef>
                <a:spcPts val="600"/>
              </a:spcBef>
              <a:buNone/>
              <a:defRPr sz="1100" b="0"/>
            </a:lvl1pPr>
            <a:lvl2pPr marL="0" indent="0">
              <a:spcBef>
                <a:spcPts val="300"/>
              </a:spcBef>
              <a:buNone/>
              <a:defRPr sz="900"/>
            </a:lvl2pPr>
            <a:lvl3pPr marL="0" indent="0">
              <a:spcBef>
                <a:spcPts val="300"/>
              </a:spcBef>
              <a:buNone/>
              <a:defRPr sz="900"/>
            </a:lvl3pPr>
            <a:lvl4pPr marL="1371600" indent="0">
              <a:buNone/>
              <a:defRPr/>
            </a:lvl4pPr>
            <a:lvl5pPr marL="1828800" indent="0">
              <a:buNone/>
              <a:defRPr/>
            </a:lvl5pPr>
          </a:lstStyle>
          <a:p>
            <a:pPr lvl="0"/>
            <a:r>
              <a:rPr lang="en-US"/>
              <a:t>Click to edit Master text styles</a:t>
            </a:r>
          </a:p>
        </p:txBody>
      </p:sp>
      <p:sp>
        <p:nvSpPr>
          <p:cNvPr id="25" name="Text Placeholder 6">
            <a:extLst>
              <a:ext uri="{FF2B5EF4-FFF2-40B4-BE49-F238E27FC236}">
                <a16:creationId xmlns:a16="http://schemas.microsoft.com/office/drawing/2014/main" id="{673D0AED-892E-4459-9748-4D6C73422DBC}"/>
              </a:ext>
            </a:extLst>
          </p:cNvPr>
          <p:cNvSpPr>
            <a:spLocks noGrp="1"/>
          </p:cNvSpPr>
          <p:nvPr>
            <p:ph type="body" sz="quarter" idx="20"/>
          </p:nvPr>
        </p:nvSpPr>
        <p:spPr>
          <a:xfrm>
            <a:off x="8109527" y="2392264"/>
            <a:ext cx="3777725" cy="3100152"/>
          </a:xfrm>
          <a:prstGeom prst="rect">
            <a:avLst/>
          </a:prstGeom>
        </p:spPr>
        <p:txBody>
          <a:bodyPr/>
          <a:lstStyle>
            <a:lvl1pPr marL="0" indent="0">
              <a:lnSpc>
                <a:spcPct val="100000"/>
              </a:lnSpc>
              <a:spcBef>
                <a:spcPts val="600"/>
              </a:spcBef>
              <a:buNone/>
              <a:defRPr sz="1100" b="0"/>
            </a:lvl1pPr>
            <a:lvl2pPr marL="0" indent="0">
              <a:spcBef>
                <a:spcPts val="300"/>
              </a:spcBef>
              <a:buNone/>
              <a:defRPr sz="900"/>
            </a:lvl2pPr>
            <a:lvl3pPr marL="0" indent="0">
              <a:spcBef>
                <a:spcPts val="300"/>
              </a:spcBef>
              <a:buNone/>
              <a:defRPr sz="900"/>
            </a:lvl3pPr>
            <a:lvl4pPr marL="1371600" indent="0">
              <a:buNone/>
              <a:defRPr/>
            </a:lvl4pPr>
            <a:lvl5pPr marL="1828800" indent="0">
              <a:buNone/>
              <a:defRPr/>
            </a:lvl5pPr>
          </a:lstStyle>
          <a:p>
            <a:pPr lvl="0"/>
            <a:r>
              <a:rPr lang="en-US"/>
              <a:t>Click to edit Master text styles</a:t>
            </a:r>
          </a:p>
        </p:txBody>
      </p:sp>
      <p:sp>
        <p:nvSpPr>
          <p:cNvPr id="10" name="Slide Number Placeholder 5">
            <a:extLst>
              <a:ext uri="{FF2B5EF4-FFF2-40B4-BE49-F238E27FC236}">
                <a16:creationId xmlns:a16="http://schemas.microsoft.com/office/drawing/2014/main" id="{AEB7DCEF-BB76-E64B-B649-6AC2C478154A}"/>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1883557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 Line + Subtitle + Org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05203-544A-2846-BE1B-C8CCACBFB672}"/>
              </a:ext>
            </a:extLst>
          </p:cNvPr>
          <p:cNvSpPr>
            <a:spLocks noGrp="1"/>
          </p:cNvSpPr>
          <p:nvPr>
            <p:ph type="title"/>
          </p:nvPr>
        </p:nvSpPr>
        <p:spPr>
          <a:xfrm>
            <a:off x="211760" y="388949"/>
            <a:ext cx="11675492" cy="447040"/>
          </a:xfrm>
          <a:prstGeom prst="rect">
            <a:avLst/>
          </a:prstGeom>
        </p:spPr>
        <p:txBody>
          <a:bodyPr/>
          <a:lstStyle>
            <a:lvl1pPr>
              <a:lnSpc>
                <a:spcPct val="100000"/>
              </a:lnSpc>
              <a:defRPr sz="2400" b="1" i="0">
                <a:solidFill>
                  <a:schemeClr val="tx1"/>
                </a:solidFill>
                <a:latin typeface="+mn-lt"/>
              </a:defRPr>
            </a:lvl1pPr>
          </a:lstStyle>
          <a:p>
            <a:r>
              <a:rPr lang="en-US"/>
              <a:t>Click to edit Master title style</a:t>
            </a:r>
            <a:endParaRPr lang="en-US" dirty="0"/>
          </a:p>
        </p:txBody>
      </p:sp>
      <p:sp>
        <p:nvSpPr>
          <p:cNvPr id="6" name="Picture Placeholder 5">
            <a:extLst>
              <a:ext uri="{FF2B5EF4-FFF2-40B4-BE49-F238E27FC236}">
                <a16:creationId xmlns:a16="http://schemas.microsoft.com/office/drawing/2014/main" id="{051CE826-755F-446E-9539-F1393505AD78}"/>
              </a:ext>
            </a:extLst>
          </p:cNvPr>
          <p:cNvSpPr>
            <a:spLocks noGrp="1"/>
          </p:cNvSpPr>
          <p:nvPr>
            <p:ph type="pic" sz="quarter" idx="14"/>
          </p:nvPr>
        </p:nvSpPr>
        <p:spPr>
          <a:xfrm>
            <a:off x="304800" y="1333500"/>
            <a:ext cx="1265321" cy="1088857"/>
          </a:xfrm>
          <a:prstGeom prst="rect">
            <a:avLst/>
          </a:prstGeom>
          <a:solidFill>
            <a:schemeClr val="bg1">
              <a:lumMod val="95000"/>
            </a:schemeClr>
          </a:solidFill>
        </p:spPr>
        <p:txBody>
          <a:bodyPr anchor="ctr" anchorCtr="0"/>
          <a:lstStyle>
            <a:lvl1pPr>
              <a:defRPr lang="en-US" sz="1800"/>
            </a:lvl1pPr>
          </a:lstStyle>
          <a:p>
            <a:pPr lvl="0" algn="ctr"/>
            <a:r>
              <a:rPr lang="en-US"/>
              <a:t>Click icon to add picture</a:t>
            </a:r>
          </a:p>
        </p:txBody>
      </p:sp>
      <p:sp>
        <p:nvSpPr>
          <p:cNvPr id="7" name="Text Placeholder 6">
            <a:extLst>
              <a:ext uri="{FF2B5EF4-FFF2-40B4-BE49-F238E27FC236}">
                <a16:creationId xmlns:a16="http://schemas.microsoft.com/office/drawing/2014/main" id="{3AE478CF-1C9D-48D6-B803-CAA9935C962B}"/>
              </a:ext>
            </a:extLst>
          </p:cNvPr>
          <p:cNvSpPr>
            <a:spLocks noGrp="1"/>
          </p:cNvSpPr>
          <p:nvPr>
            <p:ph type="body" sz="quarter" idx="16"/>
          </p:nvPr>
        </p:nvSpPr>
        <p:spPr>
          <a:xfrm>
            <a:off x="1685763" y="1333500"/>
            <a:ext cx="1423198" cy="1149882"/>
          </a:xfrm>
          <a:prstGeom prst="rect">
            <a:avLst/>
          </a:prstGeom>
        </p:spPr>
        <p:txBody>
          <a:bodyPr anchor="b" anchorCtr="0"/>
          <a:lstStyle>
            <a:lvl1pPr marL="0" indent="0">
              <a:lnSpc>
                <a:spcPct val="100000"/>
              </a:lnSpc>
              <a:spcBef>
                <a:spcPts val="300"/>
              </a:spcBef>
              <a:buNone/>
              <a:defRPr sz="900" b="1"/>
            </a:lvl1pPr>
            <a:lvl2pPr marL="0" indent="0">
              <a:lnSpc>
                <a:spcPct val="100000"/>
              </a:lnSpc>
              <a:spcBef>
                <a:spcPts val="300"/>
              </a:spcBef>
              <a:buNone/>
              <a:defRPr sz="900"/>
            </a:lvl2pPr>
            <a:lvl3pPr marL="0" indent="0">
              <a:lnSpc>
                <a:spcPct val="100000"/>
              </a:lnSpc>
              <a:spcBef>
                <a:spcPts val="300"/>
              </a:spcBef>
              <a:buNone/>
              <a:defRPr sz="900"/>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p:txBody>
      </p:sp>
      <p:sp>
        <p:nvSpPr>
          <p:cNvPr id="19" name="Text Placeholder 14">
            <a:extLst>
              <a:ext uri="{FF2B5EF4-FFF2-40B4-BE49-F238E27FC236}">
                <a16:creationId xmlns:a16="http://schemas.microsoft.com/office/drawing/2014/main" id="{062F8212-5D67-4B6A-8E81-BC5C0D9DDF99}"/>
              </a:ext>
            </a:extLst>
          </p:cNvPr>
          <p:cNvSpPr>
            <a:spLocks noGrp="1"/>
          </p:cNvSpPr>
          <p:nvPr>
            <p:ph type="body" sz="quarter" idx="13"/>
          </p:nvPr>
        </p:nvSpPr>
        <p:spPr>
          <a:xfrm>
            <a:off x="211760" y="742950"/>
            <a:ext cx="11675440" cy="396875"/>
          </a:xfrm>
          <a:prstGeom prst="rect">
            <a:avLst/>
          </a:prstGeom>
        </p:spPr>
        <p:txBody>
          <a:bodyPr/>
          <a:lstStyle>
            <a:lvl1pPr marL="0" indent="0">
              <a:lnSpc>
                <a:spcPct val="100000"/>
              </a:lnSpc>
              <a:buNone/>
              <a:defRPr sz="1800" b="0" i="1">
                <a:solidFill>
                  <a:srgbClr val="4D5358"/>
                </a:solidFill>
                <a:latin typeface="+mj-lt"/>
              </a:defRPr>
            </a:lvl1pPr>
            <a:lvl2pPr marL="457200" indent="0">
              <a:buNone/>
              <a:defRPr sz="2000">
                <a:solidFill>
                  <a:schemeClr val="accent1"/>
                </a:solidFill>
                <a:latin typeface="+mj-lt"/>
              </a:defRPr>
            </a:lvl2pPr>
            <a:lvl3pPr marL="914400" indent="0">
              <a:buNone/>
              <a:defRPr sz="1800">
                <a:solidFill>
                  <a:schemeClr val="accent1"/>
                </a:solidFill>
                <a:latin typeface="+mj-lt"/>
              </a:defRPr>
            </a:lvl3pPr>
            <a:lvl4pPr marL="1371600" indent="0">
              <a:buNone/>
              <a:defRPr sz="1600">
                <a:solidFill>
                  <a:schemeClr val="accent1"/>
                </a:solidFill>
                <a:latin typeface="+mj-lt"/>
              </a:defRPr>
            </a:lvl4pPr>
            <a:lvl5pPr marL="1828800" indent="0">
              <a:buNone/>
              <a:defRPr sz="1600">
                <a:solidFill>
                  <a:schemeClr val="accent1"/>
                </a:solidFill>
                <a:latin typeface="+mj-lt"/>
              </a:defRPr>
            </a:lvl5pPr>
          </a:lstStyle>
          <a:p>
            <a:pPr lvl="0"/>
            <a:r>
              <a:rPr lang="en-US"/>
              <a:t>Click to edit Master text styles</a:t>
            </a:r>
          </a:p>
        </p:txBody>
      </p:sp>
      <p:sp>
        <p:nvSpPr>
          <p:cNvPr id="13" name="Picture Placeholder 5">
            <a:extLst>
              <a:ext uri="{FF2B5EF4-FFF2-40B4-BE49-F238E27FC236}">
                <a16:creationId xmlns:a16="http://schemas.microsoft.com/office/drawing/2014/main" id="{300A016D-08F1-46CA-A761-B304D71B1968}"/>
              </a:ext>
            </a:extLst>
          </p:cNvPr>
          <p:cNvSpPr>
            <a:spLocks noGrp="1"/>
          </p:cNvSpPr>
          <p:nvPr>
            <p:ph type="pic" sz="quarter" idx="17"/>
          </p:nvPr>
        </p:nvSpPr>
        <p:spPr>
          <a:xfrm>
            <a:off x="3253344" y="1333500"/>
            <a:ext cx="1265321" cy="1088857"/>
          </a:xfrm>
          <a:prstGeom prst="rect">
            <a:avLst/>
          </a:prstGeom>
          <a:solidFill>
            <a:schemeClr val="bg1">
              <a:lumMod val="95000"/>
            </a:schemeClr>
          </a:solidFill>
        </p:spPr>
        <p:txBody>
          <a:bodyPr anchor="ctr" anchorCtr="0"/>
          <a:lstStyle>
            <a:lvl1pPr>
              <a:defRPr lang="en-US" sz="1800"/>
            </a:lvl1pPr>
          </a:lstStyle>
          <a:p>
            <a:pPr lvl="0" algn="ctr"/>
            <a:r>
              <a:rPr lang="en-US"/>
              <a:t>Click icon to add picture</a:t>
            </a:r>
          </a:p>
        </p:txBody>
      </p:sp>
      <p:sp>
        <p:nvSpPr>
          <p:cNvPr id="15" name="Text Placeholder 6">
            <a:extLst>
              <a:ext uri="{FF2B5EF4-FFF2-40B4-BE49-F238E27FC236}">
                <a16:creationId xmlns:a16="http://schemas.microsoft.com/office/drawing/2014/main" id="{4005CF7F-E68C-4DBA-BB46-BD846A1F0F0E}"/>
              </a:ext>
            </a:extLst>
          </p:cNvPr>
          <p:cNvSpPr>
            <a:spLocks noGrp="1"/>
          </p:cNvSpPr>
          <p:nvPr>
            <p:ph type="body" sz="quarter" idx="18"/>
          </p:nvPr>
        </p:nvSpPr>
        <p:spPr>
          <a:xfrm>
            <a:off x="4634307" y="1333500"/>
            <a:ext cx="1423198" cy="1149882"/>
          </a:xfrm>
          <a:prstGeom prst="rect">
            <a:avLst/>
          </a:prstGeom>
        </p:spPr>
        <p:txBody>
          <a:bodyPr anchor="b" anchorCtr="0"/>
          <a:lstStyle>
            <a:lvl1pPr marL="0" indent="0">
              <a:lnSpc>
                <a:spcPct val="100000"/>
              </a:lnSpc>
              <a:spcBef>
                <a:spcPts val="300"/>
              </a:spcBef>
              <a:buNone/>
              <a:defRPr sz="900" b="1"/>
            </a:lvl1pPr>
            <a:lvl2pPr marL="0" indent="0">
              <a:lnSpc>
                <a:spcPct val="100000"/>
              </a:lnSpc>
              <a:spcBef>
                <a:spcPts val="300"/>
              </a:spcBef>
              <a:buNone/>
              <a:defRPr sz="900"/>
            </a:lvl2pPr>
            <a:lvl3pPr marL="0" indent="0">
              <a:lnSpc>
                <a:spcPct val="100000"/>
              </a:lnSpc>
              <a:spcBef>
                <a:spcPts val="300"/>
              </a:spcBef>
              <a:buNone/>
              <a:defRPr sz="900"/>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p:txBody>
      </p:sp>
      <p:sp>
        <p:nvSpPr>
          <p:cNvPr id="16" name="Picture Placeholder 5">
            <a:extLst>
              <a:ext uri="{FF2B5EF4-FFF2-40B4-BE49-F238E27FC236}">
                <a16:creationId xmlns:a16="http://schemas.microsoft.com/office/drawing/2014/main" id="{3E031D99-378C-4FC8-9B0E-13E4DC679636}"/>
              </a:ext>
            </a:extLst>
          </p:cNvPr>
          <p:cNvSpPr>
            <a:spLocks noGrp="1"/>
          </p:cNvSpPr>
          <p:nvPr>
            <p:ph type="pic" sz="quarter" idx="19"/>
          </p:nvPr>
        </p:nvSpPr>
        <p:spPr>
          <a:xfrm>
            <a:off x="6201888" y="1333500"/>
            <a:ext cx="1265321" cy="1088857"/>
          </a:xfrm>
          <a:prstGeom prst="rect">
            <a:avLst/>
          </a:prstGeom>
          <a:solidFill>
            <a:schemeClr val="bg1">
              <a:lumMod val="95000"/>
            </a:schemeClr>
          </a:solidFill>
        </p:spPr>
        <p:txBody>
          <a:bodyPr anchor="ctr" anchorCtr="0"/>
          <a:lstStyle>
            <a:lvl1pPr>
              <a:defRPr lang="en-US" sz="1800"/>
            </a:lvl1pPr>
          </a:lstStyle>
          <a:p>
            <a:pPr lvl="0" algn="ctr"/>
            <a:r>
              <a:rPr lang="en-US"/>
              <a:t>Click icon to add picture</a:t>
            </a:r>
          </a:p>
        </p:txBody>
      </p:sp>
      <p:sp>
        <p:nvSpPr>
          <p:cNvPr id="17" name="Text Placeholder 6">
            <a:extLst>
              <a:ext uri="{FF2B5EF4-FFF2-40B4-BE49-F238E27FC236}">
                <a16:creationId xmlns:a16="http://schemas.microsoft.com/office/drawing/2014/main" id="{409D07C0-F7C2-4943-9357-788963E2B804}"/>
              </a:ext>
            </a:extLst>
          </p:cNvPr>
          <p:cNvSpPr>
            <a:spLocks noGrp="1"/>
          </p:cNvSpPr>
          <p:nvPr>
            <p:ph type="body" sz="quarter" idx="20"/>
          </p:nvPr>
        </p:nvSpPr>
        <p:spPr>
          <a:xfrm>
            <a:off x="7582851" y="1333500"/>
            <a:ext cx="1423198" cy="1149882"/>
          </a:xfrm>
          <a:prstGeom prst="rect">
            <a:avLst/>
          </a:prstGeom>
        </p:spPr>
        <p:txBody>
          <a:bodyPr anchor="b" anchorCtr="0"/>
          <a:lstStyle>
            <a:lvl1pPr marL="0" indent="0">
              <a:lnSpc>
                <a:spcPct val="100000"/>
              </a:lnSpc>
              <a:spcBef>
                <a:spcPts val="300"/>
              </a:spcBef>
              <a:buNone/>
              <a:defRPr sz="900" b="1"/>
            </a:lvl1pPr>
            <a:lvl2pPr marL="0" indent="0">
              <a:lnSpc>
                <a:spcPct val="100000"/>
              </a:lnSpc>
              <a:spcBef>
                <a:spcPts val="300"/>
              </a:spcBef>
              <a:buNone/>
              <a:defRPr sz="900"/>
            </a:lvl2pPr>
            <a:lvl3pPr marL="0" indent="0">
              <a:lnSpc>
                <a:spcPct val="100000"/>
              </a:lnSpc>
              <a:spcBef>
                <a:spcPts val="300"/>
              </a:spcBef>
              <a:buNone/>
              <a:defRPr sz="900"/>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p:txBody>
      </p:sp>
      <p:sp>
        <p:nvSpPr>
          <p:cNvPr id="18" name="Picture Placeholder 5">
            <a:extLst>
              <a:ext uri="{FF2B5EF4-FFF2-40B4-BE49-F238E27FC236}">
                <a16:creationId xmlns:a16="http://schemas.microsoft.com/office/drawing/2014/main" id="{16379A81-5913-4585-8753-57E55F26AC52}"/>
              </a:ext>
            </a:extLst>
          </p:cNvPr>
          <p:cNvSpPr>
            <a:spLocks noGrp="1"/>
          </p:cNvSpPr>
          <p:nvPr>
            <p:ph type="pic" sz="quarter" idx="21"/>
          </p:nvPr>
        </p:nvSpPr>
        <p:spPr>
          <a:xfrm>
            <a:off x="9155908" y="1333500"/>
            <a:ext cx="1265321" cy="1088857"/>
          </a:xfrm>
          <a:prstGeom prst="rect">
            <a:avLst/>
          </a:prstGeom>
          <a:solidFill>
            <a:schemeClr val="bg1">
              <a:lumMod val="95000"/>
            </a:schemeClr>
          </a:solidFill>
        </p:spPr>
        <p:txBody>
          <a:bodyPr anchor="ctr" anchorCtr="0"/>
          <a:lstStyle>
            <a:lvl1pPr>
              <a:defRPr lang="en-US" sz="1800"/>
            </a:lvl1pPr>
          </a:lstStyle>
          <a:p>
            <a:pPr lvl="0" algn="ctr"/>
            <a:r>
              <a:rPr lang="en-US"/>
              <a:t>Click icon to add picture</a:t>
            </a:r>
          </a:p>
        </p:txBody>
      </p:sp>
      <p:sp>
        <p:nvSpPr>
          <p:cNvPr id="21" name="Text Placeholder 6">
            <a:extLst>
              <a:ext uri="{FF2B5EF4-FFF2-40B4-BE49-F238E27FC236}">
                <a16:creationId xmlns:a16="http://schemas.microsoft.com/office/drawing/2014/main" id="{379BF7D4-DB8E-480C-B3A6-23FC7A7E93EA}"/>
              </a:ext>
            </a:extLst>
          </p:cNvPr>
          <p:cNvSpPr>
            <a:spLocks noGrp="1"/>
          </p:cNvSpPr>
          <p:nvPr>
            <p:ph type="body" sz="quarter" idx="22"/>
          </p:nvPr>
        </p:nvSpPr>
        <p:spPr>
          <a:xfrm>
            <a:off x="10536871" y="1333500"/>
            <a:ext cx="1423198" cy="1149882"/>
          </a:xfrm>
          <a:prstGeom prst="rect">
            <a:avLst/>
          </a:prstGeom>
        </p:spPr>
        <p:txBody>
          <a:bodyPr anchor="b" anchorCtr="0"/>
          <a:lstStyle>
            <a:lvl1pPr marL="0" indent="0">
              <a:lnSpc>
                <a:spcPct val="100000"/>
              </a:lnSpc>
              <a:spcBef>
                <a:spcPts val="300"/>
              </a:spcBef>
              <a:buNone/>
              <a:defRPr sz="900" b="1"/>
            </a:lvl1pPr>
            <a:lvl2pPr marL="0" indent="0">
              <a:lnSpc>
                <a:spcPct val="100000"/>
              </a:lnSpc>
              <a:spcBef>
                <a:spcPts val="300"/>
              </a:spcBef>
              <a:buNone/>
              <a:defRPr sz="900"/>
            </a:lvl2pPr>
            <a:lvl3pPr marL="0" indent="0">
              <a:lnSpc>
                <a:spcPct val="100000"/>
              </a:lnSpc>
              <a:spcBef>
                <a:spcPts val="300"/>
              </a:spcBef>
              <a:buNone/>
              <a:defRPr sz="900"/>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p:txBody>
      </p:sp>
      <p:sp>
        <p:nvSpPr>
          <p:cNvPr id="22" name="Picture Placeholder 5">
            <a:extLst>
              <a:ext uri="{FF2B5EF4-FFF2-40B4-BE49-F238E27FC236}">
                <a16:creationId xmlns:a16="http://schemas.microsoft.com/office/drawing/2014/main" id="{DD0C87B8-0455-444A-8F5B-24052C292F98}"/>
              </a:ext>
            </a:extLst>
          </p:cNvPr>
          <p:cNvSpPr>
            <a:spLocks noGrp="1"/>
          </p:cNvSpPr>
          <p:nvPr>
            <p:ph type="pic" sz="quarter" idx="23"/>
          </p:nvPr>
        </p:nvSpPr>
        <p:spPr>
          <a:xfrm>
            <a:off x="304800" y="2861686"/>
            <a:ext cx="1265321" cy="1088857"/>
          </a:xfrm>
          <a:prstGeom prst="rect">
            <a:avLst/>
          </a:prstGeom>
          <a:solidFill>
            <a:schemeClr val="bg1">
              <a:lumMod val="95000"/>
            </a:schemeClr>
          </a:solidFill>
        </p:spPr>
        <p:txBody>
          <a:bodyPr anchor="ctr" anchorCtr="0"/>
          <a:lstStyle>
            <a:lvl1pPr>
              <a:defRPr lang="en-US" sz="1800"/>
            </a:lvl1pPr>
          </a:lstStyle>
          <a:p>
            <a:pPr lvl="0" algn="ctr"/>
            <a:r>
              <a:rPr lang="en-US"/>
              <a:t>Click icon to add picture</a:t>
            </a:r>
          </a:p>
        </p:txBody>
      </p:sp>
      <p:sp>
        <p:nvSpPr>
          <p:cNvPr id="26" name="Text Placeholder 6">
            <a:extLst>
              <a:ext uri="{FF2B5EF4-FFF2-40B4-BE49-F238E27FC236}">
                <a16:creationId xmlns:a16="http://schemas.microsoft.com/office/drawing/2014/main" id="{77A6A5DC-3FA6-4693-9CD7-CE5DC97FB702}"/>
              </a:ext>
            </a:extLst>
          </p:cNvPr>
          <p:cNvSpPr>
            <a:spLocks noGrp="1"/>
          </p:cNvSpPr>
          <p:nvPr>
            <p:ph type="body" sz="quarter" idx="24"/>
          </p:nvPr>
        </p:nvSpPr>
        <p:spPr>
          <a:xfrm>
            <a:off x="1685763" y="2861686"/>
            <a:ext cx="1423198" cy="1149882"/>
          </a:xfrm>
          <a:prstGeom prst="rect">
            <a:avLst/>
          </a:prstGeom>
        </p:spPr>
        <p:txBody>
          <a:bodyPr anchor="b" anchorCtr="0"/>
          <a:lstStyle>
            <a:lvl1pPr marL="0" indent="0">
              <a:lnSpc>
                <a:spcPct val="100000"/>
              </a:lnSpc>
              <a:spcBef>
                <a:spcPts val="300"/>
              </a:spcBef>
              <a:buNone/>
              <a:defRPr sz="900" b="1"/>
            </a:lvl1pPr>
            <a:lvl2pPr marL="0" indent="0">
              <a:lnSpc>
                <a:spcPct val="100000"/>
              </a:lnSpc>
              <a:spcBef>
                <a:spcPts val="300"/>
              </a:spcBef>
              <a:buNone/>
              <a:defRPr sz="900"/>
            </a:lvl2pPr>
            <a:lvl3pPr marL="0" indent="0">
              <a:lnSpc>
                <a:spcPct val="100000"/>
              </a:lnSpc>
              <a:spcBef>
                <a:spcPts val="300"/>
              </a:spcBef>
              <a:buNone/>
              <a:defRPr sz="900"/>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p:txBody>
      </p:sp>
      <p:sp>
        <p:nvSpPr>
          <p:cNvPr id="27" name="Picture Placeholder 5">
            <a:extLst>
              <a:ext uri="{FF2B5EF4-FFF2-40B4-BE49-F238E27FC236}">
                <a16:creationId xmlns:a16="http://schemas.microsoft.com/office/drawing/2014/main" id="{0AF6FBC9-13E3-4D4F-97F5-CDAB7B2C9500}"/>
              </a:ext>
            </a:extLst>
          </p:cNvPr>
          <p:cNvSpPr>
            <a:spLocks noGrp="1"/>
          </p:cNvSpPr>
          <p:nvPr>
            <p:ph type="pic" sz="quarter" idx="25"/>
          </p:nvPr>
        </p:nvSpPr>
        <p:spPr>
          <a:xfrm>
            <a:off x="3253344" y="2861686"/>
            <a:ext cx="1265321" cy="1088857"/>
          </a:xfrm>
          <a:prstGeom prst="rect">
            <a:avLst/>
          </a:prstGeom>
          <a:solidFill>
            <a:schemeClr val="bg1">
              <a:lumMod val="95000"/>
            </a:schemeClr>
          </a:solidFill>
        </p:spPr>
        <p:txBody>
          <a:bodyPr anchor="ctr" anchorCtr="0"/>
          <a:lstStyle>
            <a:lvl1pPr>
              <a:defRPr lang="en-US" sz="1800"/>
            </a:lvl1pPr>
          </a:lstStyle>
          <a:p>
            <a:pPr lvl="0" algn="ctr"/>
            <a:r>
              <a:rPr lang="en-US"/>
              <a:t>Click icon to add picture</a:t>
            </a:r>
          </a:p>
        </p:txBody>
      </p:sp>
      <p:sp>
        <p:nvSpPr>
          <p:cNvPr id="28" name="Text Placeholder 6">
            <a:extLst>
              <a:ext uri="{FF2B5EF4-FFF2-40B4-BE49-F238E27FC236}">
                <a16:creationId xmlns:a16="http://schemas.microsoft.com/office/drawing/2014/main" id="{E3424066-D432-4C54-8D56-0F35EFED3230}"/>
              </a:ext>
            </a:extLst>
          </p:cNvPr>
          <p:cNvSpPr>
            <a:spLocks noGrp="1"/>
          </p:cNvSpPr>
          <p:nvPr>
            <p:ph type="body" sz="quarter" idx="26"/>
          </p:nvPr>
        </p:nvSpPr>
        <p:spPr>
          <a:xfrm>
            <a:off x="4634307" y="2861686"/>
            <a:ext cx="1423198" cy="1149882"/>
          </a:xfrm>
          <a:prstGeom prst="rect">
            <a:avLst/>
          </a:prstGeom>
        </p:spPr>
        <p:txBody>
          <a:bodyPr anchor="b" anchorCtr="0"/>
          <a:lstStyle>
            <a:lvl1pPr marL="0" indent="0">
              <a:lnSpc>
                <a:spcPct val="100000"/>
              </a:lnSpc>
              <a:spcBef>
                <a:spcPts val="300"/>
              </a:spcBef>
              <a:buNone/>
              <a:defRPr sz="900" b="1"/>
            </a:lvl1pPr>
            <a:lvl2pPr marL="0" indent="0">
              <a:lnSpc>
                <a:spcPct val="100000"/>
              </a:lnSpc>
              <a:spcBef>
                <a:spcPts val="300"/>
              </a:spcBef>
              <a:buNone/>
              <a:defRPr sz="900"/>
            </a:lvl2pPr>
            <a:lvl3pPr marL="0" indent="0">
              <a:lnSpc>
                <a:spcPct val="100000"/>
              </a:lnSpc>
              <a:spcBef>
                <a:spcPts val="300"/>
              </a:spcBef>
              <a:buNone/>
              <a:defRPr sz="900"/>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p:txBody>
      </p:sp>
      <p:sp>
        <p:nvSpPr>
          <p:cNvPr id="29" name="Picture Placeholder 5">
            <a:extLst>
              <a:ext uri="{FF2B5EF4-FFF2-40B4-BE49-F238E27FC236}">
                <a16:creationId xmlns:a16="http://schemas.microsoft.com/office/drawing/2014/main" id="{B119E19A-1DF1-4130-BCDE-F361A085C170}"/>
              </a:ext>
            </a:extLst>
          </p:cNvPr>
          <p:cNvSpPr>
            <a:spLocks noGrp="1"/>
          </p:cNvSpPr>
          <p:nvPr>
            <p:ph type="pic" sz="quarter" idx="27"/>
          </p:nvPr>
        </p:nvSpPr>
        <p:spPr>
          <a:xfrm>
            <a:off x="6201888" y="2861686"/>
            <a:ext cx="1265321" cy="1088857"/>
          </a:xfrm>
          <a:prstGeom prst="rect">
            <a:avLst/>
          </a:prstGeom>
          <a:solidFill>
            <a:schemeClr val="bg1">
              <a:lumMod val="95000"/>
            </a:schemeClr>
          </a:solidFill>
        </p:spPr>
        <p:txBody>
          <a:bodyPr anchor="ctr" anchorCtr="0"/>
          <a:lstStyle>
            <a:lvl1pPr>
              <a:defRPr lang="en-US" sz="1800"/>
            </a:lvl1pPr>
          </a:lstStyle>
          <a:p>
            <a:pPr lvl="0" algn="ctr"/>
            <a:r>
              <a:rPr lang="en-US"/>
              <a:t>Click icon to add picture</a:t>
            </a:r>
          </a:p>
        </p:txBody>
      </p:sp>
      <p:sp>
        <p:nvSpPr>
          <p:cNvPr id="30" name="Text Placeholder 6">
            <a:extLst>
              <a:ext uri="{FF2B5EF4-FFF2-40B4-BE49-F238E27FC236}">
                <a16:creationId xmlns:a16="http://schemas.microsoft.com/office/drawing/2014/main" id="{86E27A59-C7AF-433F-91B5-52B9DDC471C5}"/>
              </a:ext>
            </a:extLst>
          </p:cNvPr>
          <p:cNvSpPr>
            <a:spLocks noGrp="1"/>
          </p:cNvSpPr>
          <p:nvPr>
            <p:ph type="body" sz="quarter" idx="28"/>
          </p:nvPr>
        </p:nvSpPr>
        <p:spPr>
          <a:xfrm>
            <a:off x="7582851" y="2861686"/>
            <a:ext cx="1423198" cy="1149882"/>
          </a:xfrm>
          <a:prstGeom prst="rect">
            <a:avLst/>
          </a:prstGeom>
        </p:spPr>
        <p:txBody>
          <a:bodyPr anchor="b" anchorCtr="0"/>
          <a:lstStyle>
            <a:lvl1pPr marL="0" indent="0">
              <a:lnSpc>
                <a:spcPct val="100000"/>
              </a:lnSpc>
              <a:spcBef>
                <a:spcPts val="300"/>
              </a:spcBef>
              <a:buNone/>
              <a:defRPr sz="900" b="1"/>
            </a:lvl1pPr>
            <a:lvl2pPr marL="0" indent="0">
              <a:lnSpc>
                <a:spcPct val="100000"/>
              </a:lnSpc>
              <a:spcBef>
                <a:spcPts val="300"/>
              </a:spcBef>
              <a:buNone/>
              <a:defRPr sz="900"/>
            </a:lvl2pPr>
            <a:lvl3pPr marL="0" indent="0">
              <a:lnSpc>
                <a:spcPct val="100000"/>
              </a:lnSpc>
              <a:spcBef>
                <a:spcPts val="300"/>
              </a:spcBef>
              <a:buNone/>
              <a:defRPr sz="900"/>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p:txBody>
      </p:sp>
      <p:sp>
        <p:nvSpPr>
          <p:cNvPr id="31" name="Picture Placeholder 5">
            <a:extLst>
              <a:ext uri="{FF2B5EF4-FFF2-40B4-BE49-F238E27FC236}">
                <a16:creationId xmlns:a16="http://schemas.microsoft.com/office/drawing/2014/main" id="{188C70A0-22B9-42F5-AE5D-63DC1A595B0F}"/>
              </a:ext>
            </a:extLst>
          </p:cNvPr>
          <p:cNvSpPr>
            <a:spLocks noGrp="1"/>
          </p:cNvSpPr>
          <p:nvPr>
            <p:ph type="pic" sz="quarter" idx="29"/>
          </p:nvPr>
        </p:nvSpPr>
        <p:spPr>
          <a:xfrm>
            <a:off x="9155908" y="2861686"/>
            <a:ext cx="1265321" cy="1088857"/>
          </a:xfrm>
          <a:prstGeom prst="rect">
            <a:avLst/>
          </a:prstGeom>
          <a:solidFill>
            <a:schemeClr val="bg1">
              <a:lumMod val="95000"/>
            </a:schemeClr>
          </a:solidFill>
        </p:spPr>
        <p:txBody>
          <a:bodyPr anchor="ctr" anchorCtr="0"/>
          <a:lstStyle>
            <a:lvl1pPr>
              <a:defRPr lang="en-US" sz="1800"/>
            </a:lvl1pPr>
          </a:lstStyle>
          <a:p>
            <a:pPr lvl="0" algn="ctr"/>
            <a:r>
              <a:rPr lang="en-US"/>
              <a:t>Click icon to add picture</a:t>
            </a:r>
          </a:p>
        </p:txBody>
      </p:sp>
      <p:sp>
        <p:nvSpPr>
          <p:cNvPr id="32" name="Text Placeholder 6">
            <a:extLst>
              <a:ext uri="{FF2B5EF4-FFF2-40B4-BE49-F238E27FC236}">
                <a16:creationId xmlns:a16="http://schemas.microsoft.com/office/drawing/2014/main" id="{837F11A7-2A3A-42CB-BB09-9B7B1CC71CE9}"/>
              </a:ext>
            </a:extLst>
          </p:cNvPr>
          <p:cNvSpPr>
            <a:spLocks noGrp="1"/>
          </p:cNvSpPr>
          <p:nvPr>
            <p:ph type="body" sz="quarter" idx="30"/>
          </p:nvPr>
        </p:nvSpPr>
        <p:spPr>
          <a:xfrm>
            <a:off x="10536871" y="2861686"/>
            <a:ext cx="1423198" cy="1149882"/>
          </a:xfrm>
          <a:prstGeom prst="rect">
            <a:avLst/>
          </a:prstGeom>
        </p:spPr>
        <p:txBody>
          <a:bodyPr anchor="b" anchorCtr="0"/>
          <a:lstStyle>
            <a:lvl1pPr marL="0" indent="0">
              <a:lnSpc>
                <a:spcPct val="100000"/>
              </a:lnSpc>
              <a:spcBef>
                <a:spcPts val="300"/>
              </a:spcBef>
              <a:buNone/>
              <a:defRPr sz="900" b="1"/>
            </a:lvl1pPr>
            <a:lvl2pPr marL="0" indent="0">
              <a:lnSpc>
                <a:spcPct val="100000"/>
              </a:lnSpc>
              <a:spcBef>
                <a:spcPts val="300"/>
              </a:spcBef>
              <a:buNone/>
              <a:defRPr sz="900"/>
            </a:lvl2pPr>
            <a:lvl3pPr marL="0" indent="0">
              <a:lnSpc>
                <a:spcPct val="100000"/>
              </a:lnSpc>
              <a:spcBef>
                <a:spcPts val="300"/>
              </a:spcBef>
              <a:buNone/>
              <a:defRPr sz="900"/>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p:txBody>
      </p:sp>
      <p:sp>
        <p:nvSpPr>
          <p:cNvPr id="33" name="Picture Placeholder 5">
            <a:extLst>
              <a:ext uri="{FF2B5EF4-FFF2-40B4-BE49-F238E27FC236}">
                <a16:creationId xmlns:a16="http://schemas.microsoft.com/office/drawing/2014/main" id="{73437077-EE2B-44DC-9826-BF55B1E56BC8}"/>
              </a:ext>
            </a:extLst>
          </p:cNvPr>
          <p:cNvSpPr>
            <a:spLocks noGrp="1"/>
          </p:cNvSpPr>
          <p:nvPr>
            <p:ph type="pic" sz="quarter" idx="31"/>
          </p:nvPr>
        </p:nvSpPr>
        <p:spPr>
          <a:xfrm>
            <a:off x="304800" y="4389872"/>
            <a:ext cx="1265321" cy="1088857"/>
          </a:xfrm>
          <a:prstGeom prst="rect">
            <a:avLst/>
          </a:prstGeom>
          <a:solidFill>
            <a:schemeClr val="bg1">
              <a:lumMod val="95000"/>
            </a:schemeClr>
          </a:solidFill>
        </p:spPr>
        <p:txBody>
          <a:bodyPr anchor="ctr" anchorCtr="0"/>
          <a:lstStyle>
            <a:lvl1pPr>
              <a:defRPr lang="en-US" sz="1800"/>
            </a:lvl1pPr>
          </a:lstStyle>
          <a:p>
            <a:pPr lvl="0" algn="ctr"/>
            <a:r>
              <a:rPr lang="en-US"/>
              <a:t>Click icon to add picture</a:t>
            </a:r>
          </a:p>
        </p:txBody>
      </p:sp>
      <p:sp>
        <p:nvSpPr>
          <p:cNvPr id="34" name="Text Placeholder 6">
            <a:extLst>
              <a:ext uri="{FF2B5EF4-FFF2-40B4-BE49-F238E27FC236}">
                <a16:creationId xmlns:a16="http://schemas.microsoft.com/office/drawing/2014/main" id="{8B6FE17C-1522-4197-B60C-6FDE77B0C6FE}"/>
              </a:ext>
            </a:extLst>
          </p:cNvPr>
          <p:cNvSpPr>
            <a:spLocks noGrp="1"/>
          </p:cNvSpPr>
          <p:nvPr>
            <p:ph type="body" sz="quarter" idx="32"/>
          </p:nvPr>
        </p:nvSpPr>
        <p:spPr>
          <a:xfrm>
            <a:off x="1685763" y="4389872"/>
            <a:ext cx="1423198" cy="1149882"/>
          </a:xfrm>
          <a:prstGeom prst="rect">
            <a:avLst/>
          </a:prstGeom>
        </p:spPr>
        <p:txBody>
          <a:bodyPr anchor="b" anchorCtr="0"/>
          <a:lstStyle>
            <a:lvl1pPr marL="0" indent="0">
              <a:lnSpc>
                <a:spcPct val="100000"/>
              </a:lnSpc>
              <a:spcBef>
                <a:spcPts val="300"/>
              </a:spcBef>
              <a:buNone/>
              <a:defRPr sz="900" b="1"/>
            </a:lvl1pPr>
            <a:lvl2pPr marL="0" indent="0">
              <a:lnSpc>
                <a:spcPct val="100000"/>
              </a:lnSpc>
              <a:spcBef>
                <a:spcPts val="300"/>
              </a:spcBef>
              <a:buNone/>
              <a:defRPr sz="900"/>
            </a:lvl2pPr>
            <a:lvl3pPr marL="0" indent="0">
              <a:lnSpc>
                <a:spcPct val="100000"/>
              </a:lnSpc>
              <a:spcBef>
                <a:spcPts val="300"/>
              </a:spcBef>
              <a:buNone/>
              <a:defRPr sz="900"/>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p:txBody>
      </p:sp>
      <p:sp>
        <p:nvSpPr>
          <p:cNvPr id="35" name="Picture Placeholder 5">
            <a:extLst>
              <a:ext uri="{FF2B5EF4-FFF2-40B4-BE49-F238E27FC236}">
                <a16:creationId xmlns:a16="http://schemas.microsoft.com/office/drawing/2014/main" id="{F3134B09-E367-4DAA-82FA-7EB6DB2C0CC4}"/>
              </a:ext>
            </a:extLst>
          </p:cNvPr>
          <p:cNvSpPr>
            <a:spLocks noGrp="1"/>
          </p:cNvSpPr>
          <p:nvPr>
            <p:ph type="pic" sz="quarter" idx="33"/>
          </p:nvPr>
        </p:nvSpPr>
        <p:spPr>
          <a:xfrm>
            <a:off x="3253344" y="4389872"/>
            <a:ext cx="1265321" cy="1088857"/>
          </a:xfrm>
          <a:prstGeom prst="rect">
            <a:avLst/>
          </a:prstGeom>
          <a:solidFill>
            <a:schemeClr val="bg1">
              <a:lumMod val="95000"/>
            </a:schemeClr>
          </a:solidFill>
        </p:spPr>
        <p:txBody>
          <a:bodyPr anchor="ctr" anchorCtr="0"/>
          <a:lstStyle>
            <a:lvl1pPr>
              <a:defRPr lang="en-US" sz="1800"/>
            </a:lvl1pPr>
          </a:lstStyle>
          <a:p>
            <a:pPr lvl="0" algn="ctr"/>
            <a:r>
              <a:rPr lang="en-US"/>
              <a:t>Click icon to add picture</a:t>
            </a:r>
          </a:p>
        </p:txBody>
      </p:sp>
      <p:sp>
        <p:nvSpPr>
          <p:cNvPr id="36" name="Text Placeholder 6">
            <a:extLst>
              <a:ext uri="{FF2B5EF4-FFF2-40B4-BE49-F238E27FC236}">
                <a16:creationId xmlns:a16="http://schemas.microsoft.com/office/drawing/2014/main" id="{D2D7A5D8-3F38-412C-B9F3-2B91817BE4D2}"/>
              </a:ext>
            </a:extLst>
          </p:cNvPr>
          <p:cNvSpPr>
            <a:spLocks noGrp="1"/>
          </p:cNvSpPr>
          <p:nvPr>
            <p:ph type="body" sz="quarter" idx="34"/>
          </p:nvPr>
        </p:nvSpPr>
        <p:spPr>
          <a:xfrm>
            <a:off x="4634307" y="4389872"/>
            <a:ext cx="1423198" cy="1149882"/>
          </a:xfrm>
          <a:prstGeom prst="rect">
            <a:avLst/>
          </a:prstGeom>
        </p:spPr>
        <p:txBody>
          <a:bodyPr anchor="b" anchorCtr="0"/>
          <a:lstStyle>
            <a:lvl1pPr marL="0" indent="0">
              <a:lnSpc>
                <a:spcPct val="100000"/>
              </a:lnSpc>
              <a:spcBef>
                <a:spcPts val="300"/>
              </a:spcBef>
              <a:buNone/>
              <a:defRPr sz="900" b="1"/>
            </a:lvl1pPr>
            <a:lvl2pPr marL="0" indent="0">
              <a:lnSpc>
                <a:spcPct val="100000"/>
              </a:lnSpc>
              <a:spcBef>
                <a:spcPts val="300"/>
              </a:spcBef>
              <a:buNone/>
              <a:defRPr sz="900"/>
            </a:lvl2pPr>
            <a:lvl3pPr marL="0" indent="0">
              <a:lnSpc>
                <a:spcPct val="100000"/>
              </a:lnSpc>
              <a:spcBef>
                <a:spcPts val="300"/>
              </a:spcBef>
              <a:buNone/>
              <a:defRPr sz="900"/>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p:txBody>
      </p:sp>
      <p:sp>
        <p:nvSpPr>
          <p:cNvPr id="37" name="Picture Placeholder 5">
            <a:extLst>
              <a:ext uri="{FF2B5EF4-FFF2-40B4-BE49-F238E27FC236}">
                <a16:creationId xmlns:a16="http://schemas.microsoft.com/office/drawing/2014/main" id="{39607E19-73B7-4049-ABB2-6E01EF036291}"/>
              </a:ext>
            </a:extLst>
          </p:cNvPr>
          <p:cNvSpPr>
            <a:spLocks noGrp="1"/>
          </p:cNvSpPr>
          <p:nvPr>
            <p:ph type="pic" sz="quarter" idx="35"/>
          </p:nvPr>
        </p:nvSpPr>
        <p:spPr>
          <a:xfrm>
            <a:off x="6201888" y="4389872"/>
            <a:ext cx="1265321" cy="1088857"/>
          </a:xfrm>
          <a:prstGeom prst="rect">
            <a:avLst/>
          </a:prstGeom>
          <a:solidFill>
            <a:schemeClr val="bg1">
              <a:lumMod val="95000"/>
            </a:schemeClr>
          </a:solidFill>
        </p:spPr>
        <p:txBody>
          <a:bodyPr anchor="ctr" anchorCtr="0"/>
          <a:lstStyle>
            <a:lvl1pPr>
              <a:defRPr lang="en-US" sz="1800"/>
            </a:lvl1pPr>
          </a:lstStyle>
          <a:p>
            <a:pPr lvl="0" algn="ctr"/>
            <a:r>
              <a:rPr lang="en-US"/>
              <a:t>Click icon to add picture</a:t>
            </a:r>
          </a:p>
        </p:txBody>
      </p:sp>
      <p:sp>
        <p:nvSpPr>
          <p:cNvPr id="38" name="Text Placeholder 6">
            <a:extLst>
              <a:ext uri="{FF2B5EF4-FFF2-40B4-BE49-F238E27FC236}">
                <a16:creationId xmlns:a16="http://schemas.microsoft.com/office/drawing/2014/main" id="{102A7B14-7D73-4385-A26A-2F08BC8D8A82}"/>
              </a:ext>
            </a:extLst>
          </p:cNvPr>
          <p:cNvSpPr>
            <a:spLocks noGrp="1"/>
          </p:cNvSpPr>
          <p:nvPr>
            <p:ph type="body" sz="quarter" idx="36"/>
          </p:nvPr>
        </p:nvSpPr>
        <p:spPr>
          <a:xfrm>
            <a:off x="7582851" y="4389872"/>
            <a:ext cx="1423198" cy="1149882"/>
          </a:xfrm>
          <a:prstGeom prst="rect">
            <a:avLst/>
          </a:prstGeom>
        </p:spPr>
        <p:txBody>
          <a:bodyPr anchor="b" anchorCtr="0"/>
          <a:lstStyle>
            <a:lvl1pPr marL="0" indent="0">
              <a:lnSpc>
                <a:spcPct val="100000"/>
              </a:lnSpc>
              <a:spcBef>
                <a:spcPts val="300"/>
              </a:spcBef>
              <a:buNone/>
              <a:defRPr sz="900" b="1"/>
            </a:lvl1pPr>
            <a:lvl2pPr marL="0" indent="0">
              <a:lnSpc>
                <a:spcPct val="100000"/>
              </a:lnSpc>
              <a:spcBef>
                <a:spcPts val="300"/>
              </a:spcBef>
              <a:buNone/>
              <a:defRPr sz="900"/>
            </a:lvl2pPr>
            <a:lvl3pPr marL="0" indent="0">
              <a:lnSpc>
                <a:spcPct val="100000"/>
              </a:lnSpc>
              <a:spcBef>
                <a:spcPts val="300"/>
              </a:spcBef>
              <a:buNone/>
              <a:defRPr sz="900"/>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p:txBody>
      </p:sp>
      <p:sp>
        <p:nvSpPr>
          <p:cNvPr id="39" name="Picture Placeholder 5">
            <a:extLst>
              <a:ext uri="{FF2B5EF4-FFF2-40B4-BE49-F238E27FC236}">
                <a16:creationId xmlns:a16="http://schemas.microsoft.com/office/drawing/2014/main" id="{7E952D09-FD39-4E53-AB06-E2286E63768E}"/>
              </a:ext>
            </a:extLst>
          </p:cNvPr>
          <p:cNvSpPr>
            <a:spLocks noGrp="1"/>
          </p:cNvSpPr>
          <p:nvPr>
            <p:ph type="pic" sz="quarter" idx="37"/>
          </p:nvPr>
        </p:nvSpPr>
        <p:spPr>
          <a:xfrm>
            <a:off x="9155908" y="4389872"/>
            <a:ext cx="1265321" cy="1088857"/>
          </a:xfrm>
          <a:prstGeom prst="rect">
            <a:avLst/>
          </a:prstGeom>
          <a:solidFill>
            <a:schemeClr val="bg1">
              <a:lumMod val="95000"/>
            </a:schemeClr>
          </a:solidFill>
        </p:spPr>
        <p:txBody>
          <a:bodyPr anchor="ctr" anchorCtr="0"/>
          <a:lstStyle>
            <a:lvl1pPr>
              <a:defRPr lang="en-US" sz="1800"/>
            </a:lvl1pPr>
          </a:lstStyle>
          <a:p>
            <a:pPr lvl="0" algn="ctr"/>
            <a:r>
              <a:rPr lang="en-US"/>
              <a:t>Click icon to add picture</a:t>
            </a:r>
          </a:p>
        </p:txBody>
      </p:sp>
      <p:sp>
        <p:nvSpPr>
          <p:cNvPr id="40" name="Text Placeholder 6">
            <a:extLst>
              <a:ext uri="{FF2B5EF4-FFF2-40B4-BE49-F238E27FC236}">
                <a16:creationId xmlns:a16="http://schemas.microsoft.com/office/drawing/2014/main" id="{34DA6F2A-B0A7-4A77-9F52-F882319FD462}"/>
              </a:ext>
            </a:extLst>
          </p:cNvPr>
          <p:cNvSpPr>
            <a:spLocks noGrp="1"/>
          </p:cNvSpPr>
          <p:nvPr>
            <p:ph type="body" sz="quarter" idx="38"/>
          </p:nvPr>
        </p:nvSpPr>
        <p:spPr>
          <a:xfrm>
            <a:off x="10536871" y="4389872"/>
            <a:ext cx="1423198" cy="1149882"/>
          </a:xfrm>
          <a:prstGeom prst="rect">
            <a:avLst/>
          </a:prstGeom>
        </p:spPr>
        <p:txBody>
          <a:bodyPr anchor="b" anchorCtr="0"/>
          <a:lstStyle>
            <a:lvl1pPr marL="0" indent="0">
              <a:lnSpc>
                <a:spcPct val="100000"/>
              </a:lnSpc>
              <a:spcBef>
                <a:spcPts val="300"/>
              </a:spcBef>
              <a:buNone/>
              <a:defRPr sz="900" b="1"/>
            </a:lvl1pPr>
            <a:lvl2pPr marL="0" indent="0">
              <a:lnSpc>
                <a:spcPct val="100000"/>
              </a:lnSpc>
              <a:spcBef>
                <a:spcPts val="300"/>
              </a:spcBef>
              <a:buNone/>
              <a:defRPr sz="900"/>
            </a:lvl2pPr>
            <a:lvl3pPr marL="0" indent="0">
              <a:lnSpc>
                <a:spcPct val="100000"/>
              </a:lnSpc>
              <a:spcBef>
                <a:spcPts val="300"/>
              </a:spcBef>
              <a:buNone/>
              <a:defRPr sz="900"/>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p:txBody>
      </p:sp>
      <p:sp>
        <p:nvSpPr>
          <p:cNvPr id="42" name="Slide Number Placeholder 5">
            <a:extLst>
              <a:ext uri="{FF2B5EF4-FFF2-40B4-BE49-F238E27FC236}">
                <a16:creationId xmlns:a16="http://schemas.microsoft.com/office/drawing/2014/main" id="{69E0E4E7-68CA-EB4D-9F4B-221FADC3F998}"/>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2159525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Full Page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051CE826-755F-446E-9539-F1393505AD78}"/>
              </a:ext>
            </a:extLst>
          </p:cNvPr>
          <p:cNvSpPr>
            <a:spLocks noGrp="1"/>
          </p:cNvSpPr>
          <p:nvPr>
            <p:ph type="pic" sz="quarter" idx="14"/>
          </p:nvPr>
        </p:nvSpPr>
        <p:spPr>
          <a:xfrm>
            <a:off x="0" y="0"/>
            <a:ext cx="12192000" cy="6216316"/>
          </a:xfrm>
          <a:prstGeom prst="rect">
            <a:avLst/>
          </a:prstGeom>
          <a:solidFill>
            <a:schemeClr val="bg1">
              <a:lumMod val="95000"/>
            </a:schemeClr>
          </a:solidFill>
        </p:spPr>
        <p:txBody>
          <a:bodyPr anchor="ctr" anchorCtr="0"/>
          <a:lstStyle>
            <a:lvl1pPr>
              <a:defRPr lang="en-US" sz="1800"/>
            </a:lvl1pPr>
          </a:lstStyle>
          <a:p>
            <a:pPr lvl="0" algn="ctr"/>
            <a:r>
              <a:rPr lang="en-US"/>
              <a:t>Click icon to add picture</a:t>
            </a:r>
          </a:p>
        </p:txBody>
      </p:sp>
      <p:sp>
        <p:nvSpPr>
          <p:cNvPr id="5" name="Slide Number Placeholder 5">
            <a:extLst>
              <a:ext uri="{FF2B5EF4-FFF2-40B4-BE49-F238E27FC236}">
                <a16:creationId xmlns:a16="http://schemas.microsoft.com/office/drawing/2014/main" id="{50D7C9B4-A7B4-DD4D-9DC1-3604C52085E3}"/>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2518988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ogo/Splash White">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612E5A5A-44F1-4774-9235-7FFA235CCD0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50769" y="2042775"/>
            <a:ext cx="1902493" cy="2029326"/>
          </a:xfrm>
          <a:prstGeom prst="rect">
            <a:avLst/>
          </a:prstGeom>
        </p:spPr>
      </p:pic>
      <p:sp>
        <p:nvSpPr>
          <p:cNvPr id="5" name="Slide Number Placeholder 5">
            <a:extLst>
              <a:ext uri="{FF2B5EF4-FFF2-40B4-BE49-F238E27FC236}">
                <a16:creationId xmlns:a16="http://schemas.microsoft.com/office/drawing/2014/main" id="{1F4DDBB2-4F38-9A47-90C0-700B85ECC963}"/>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960584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Logo/Splash + Photo">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F9B6522-53E7-0349-92FB-F55242B0F38B}"/>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bwMode="ltGray">
          <a:xfrm>
            <a:off x="0" y="0"/>
            <a:ext cx="12192000" cy="6216649"/>
          </a:xfrm>
          <a:prstGeom prst="rect">
            <a:avLst/>
          </a:prstGeom>
        </p:spPr>
      </p:pic>
      <p:pic>
        <p:nvPicPr>
          <p:cNvPr id="15" name="Graphic 14">
            <a:extLst>
              <a:ext uri="{FF2B5EF4-FFF2-40B4-BE49-F238E27FC236}">
                <a16:creationId xmlns:a16="http://schemas.microsoft.com/office/drawing/2014/main" id="{612E5A5A-44F1-4774-9235-7FFA235CCD0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bwMode="gray">
          <a:xfrm>
            <a:off x="5150769" y="2042775"/>
            <a:ext cx="1902493" cy="2029326"/>
          </a:xfrm>
          <a:prstGeom prst="rect">
            <a:avLst/>
          </a:prstGeom>
        </p:spPr>
      </p:pic>
      <p:sp>
        <p:nvSpPr>
          <p:cNvPr id="6" name="Slide Number Placeholder 5">
            <a:extLst>
              <a:ext uri="{FF2B5EF4-FFF2-40B4-BE49-F238E27FC236}">
                <a16:creationId xmlns:a16="http://schemas.microsoft.com/office/drawing/2014/main" id="{9FA9016D-AFDE-DA46-A77C-B946937F592D}"/>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3998464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Cover Design 1 + Multi-Presenters">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D8CAEE4-0733-4152-A2D9-0610A69847F0}"/>
              </a:ext>
            </a:extLst>
          </p:cNvPr>
          <p:cNvSpPr/>
          <p:nvPr userDrawn="1"/>
        </p:nvSpPr>
        <p:spPr bwMode="ltGray">
          <a:xfrm>
            <a:off x="0" y="0"/>
            <a:ext cx="12192000" cy="62556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8">
            <a:extLst>
              <a:ext uri="{FF2B5EF4-FFF2-40B4-BE49-F238E27FC236}">
                <a16:creationId xmlns:a16="http://schemas.microsoft.com/office/drawing/2014/main" id="{3034C631-83B7-AB47-8B34-666311497C89}"/>
              </a:ext>
            </a:extLst>
          </p:cNvPr>
          <p:cNvSpPr>
            <a:spLocks noGrp="1"/>
          </p:cNvSpPr>
          <p:nvPr>
            <p:ph type="body" sz="quarter" idx="14" hasCustomPrompt="1"/>
          </p:nvPr>
        </p:nvSpPr>
        <p:spPr bwMode="gray">
          <a:xfrm>
            <a:off x="444299" y="3585047"/>
            <a:ext cx="7516270" cy="434512"/>
          </a:xfrm>
          <a:prstGeom prst="rect">
            <a:avLst/>
          </a:prstGeom>
        </p:spPr>
        <p:txBody>
          <a:bodyPr/>
          <a:lstStyle>
            <a:lvl1pPr marL="0" indent="0">
              <a:lnSpc>
                <a:spcPct val="100000"/>
              </a:lnSpc>
              <a:buNone/>
              <a:defRPr sz="1800">
                <a:solidFill>
                  <a:schemeClr val="bg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r>
              <a:rPr lang="en-US" dirty="0"/>
              <a:t>Insert single-line subtitle or tagline here (18 </a:t>
            </a:r>
            <a:r>
              <a:rPr lang="en-US" dirty="0" err="1"/>
              <a:t>pt</a:t>
            </a:r>
            <a:r>
              <a:rPr lang="en-US" dirty="0"/>
              <a:t>)</a:t>
            </a:r>
          </a:p>
        </p:txBody>
      </p:sp>
      <p:sp>
        <p:nvSpPr>
          <p:cNvPr id="21" name="Title 20">
            <a:extLst>
              <a:ext uri="{FF2B5EF4-FFF2-40B4-BE49-F238E27FC236}">
                <a16:creationId xmlns:a16="http://schemas.microsoft.com/office/drawing/2014/main" id="{1EE6E43E-6A73-8F43-8830-156913A33509}"/>
              </a:ext>
            </a:extLst>
          </p:cNvPr>
          <p:cNvSpPr>
            <a:spLocks noGrp="1"/>
          </p:cNvSpPr>
          <p:nvPr>
            <p:ph type="title" hasCustomPrompt="1"/>
          </p:nvPr>
        </p:nvSpPr>
        <p:spPr bwMode="gray">
          <a:xfrm>
            <a:off x="444298" y="2182341"/>
            <a:ext cx="7516270" cy="1262937"/>
          </a:xfrm>
          <a:prstGeom prst="rect">
            <a:avLst/>
          </a:prstGeom>
        </p:spPr>
        <p:txBody>
          <a:bodyPr anchor="b" anchorCtr="0"/>
          <a:lstStyle>
            <a:lvl1pPr>
              <a:lnSpc>
                <a:spcPct val="100000"/>
              </a:lnSpc>
              <a:defRPr sz="2400">
                <a:solidFill>
                  <a:schemeClr val="bg1"/>
                </a:solidFill>
                <a:latin typeface="+mn-lt"/>
              </a:defRPr>
            </a:lvl1pPr>
          </a:lstStyle>
          <a:p>
            <a:r>
              <a:rPr lang="en-US" dirty="0"/>
              <a:t>Insert Multi-line Title or Longer Statement Requiring Two Lines of Title Space (24 </a:t>
            </a:r>
            <a:r>
              <a:rPr lang="en-US" dirty="0" err="1"/>
              <a:t>pt</a:t>
            </a:r>
            <a:r>
              <a:rPr lang="en-US" dirty="0"/>
              <a:t>)</a:t>
            </a:r>
          </a:p>
        </p:txBody>
      </p:sp>
      <p:sp>
        <p:nvSpPr>
          <p:cNvPr id="16" name="Freeform 5">
            <a:extLst>
              <a:ext uri="{FF2B5EF4-FFF2-40B4-BE49-F238E27FC236}">
                <a16:creationId xmlns:a16="http://schemas.microsoft.com/office/drawing/2014/main" id="{F948EA93-13FD-45A8-945B-3AB8874578FB}"/>
              </a:ext>
            </a:extLst>
          </p:cNvPr>
          <p:cNvSpPr>
            <a:spLocks noEditPoints="1"/>
          </p:cNvSpPr>
          <p:nvPr userDrawn="1"/>
        </p:nvSpPr>
        <p:spPr bwMode="gray">
          <a:xfrm>
            <a:off x="545098" y="602330"/>
            <a:ext cx="1379955" cy="310028"/>
          </a:xfrm>
          <a:custGeom>
            <a:avLst/>
            <a:gdLst>
              <a:gd name="T0" fmla="*/ 842 w 880"/>
              <a:gd name="T1" fmla="*/ 175 h 195"/>
              <a:gd name="T2" fmla="*/ 845 w 880"/>
              <a:gd name="T3" fmla="*/ 140 h 195"/>
              <a:gd name="T4" fmla="*/ 858 w 880"/>
              <a:gd name="T5" fmla="*/ 142 h 195"/>
              <a:gd name="T6" fmla="*/ 797 w 880"/>
              <a:gd name="T7" fmla="*/ 142 h 195"/>
              <a:gd name="T8" fmla="*/ 797 w 880"/>
              <a:gd name="T9" fmla="*/ 136 h 195"/>
              <a:gd name="T10" fmla="*/ 823 w 880"/>
              <a:gd name="T11" fmla="*/ 179 h 195"/>
              <a:gd name="T12" fmla="*/ 824 w 880"/>
              <a:gd name="T13" fmla="*/ 167 h 195"/>
              <a:gd name="T14" fmla="*/ 713 w 880"/>
              <a:gd name="T15" fmla="*/ 187 h 195"/>
              <a:gd name="T16" fmla="*/ 753 w 880"/>
              <a:gd name="T17" fmla="*/ 155 h 195"/>
              <a:gd name="T18" fmla="*/ 734 w 880"/>
              <a:gd name="T19" fmla="*/ 189 h 195"/>
              <a:gd name="T20" fmla="*/ 684 w 880"/>
              <a:gd name="T21" fmla="*/ 156 h 195"/>
              <a:gd name="T22" fmla="*/ 645 w 880"/>
              <a:gd name="T23" fmla="*/ 137 h 195"/>
              <a:gd name="T24" fmla="*/ 582 w 880"/>
              <a:gd name="T25" fmla="*/ 160 h 195"/>
              <a:gd name="T26" fmla="*/ 629 w 880"/>
              <a:gd name="T27" fmla="*/ 164 h 195"/>
              <a:gd name="T28" fmla="*/ 602 w 880"/>
              <a:gd name="T29" fmla="*/ 195 h 195"/>
              <a:gd name="T30" fmla="*/ 588 w 880"/>
              <a:gd name="T31" fmla="*/ 183 h 195"/>
              <a:gd name="T32" fmla="*/ 559 w 880"/>
              <a:gd name="T33" fmla="*/ 194 h 195"/>
              <a:gd name="T34" fmla="*/ 551 w 880"/>
              <a:gd name="T35" fmla="*/ 123 h 195"/>
              <a:gd name="T36" fmla="*/ 535 w 880"/>
              <a:gd name="T37" fmla="*/ 179 h 195"/>
              <a:gd name="T38" fmla="*/ 535 w 880"/>
              <a:gd name="T39" fmla="*/ 151 h 195"/>
              <a:gd name="T40" fmla="*/ 490 w 880"/>
              <a:gd name="T41" fmla="*/ 166 h 195"/>
              <a:gd name="T42" fmla="*/ 464 w 880"/>
              <a:gd name="T43" fmla="*/ 190 h 195"/>
              <a:gd name="T44" fmla="*/ 449 w 880"/>
              <a:gd name="T45" fmla="*/ 189 h 195"/>
              <a:gd name="T46" fmla="*/ 469 w 880"/>
              <a:gd name="T47" fmla="*/ 149 h 195"/>
              <a:gd name="T48" fmla="*/ 451 w 880"/>
              <a:gd name="T49" fmla="*/ 161 h 195"/>
              <a:gd name="T50" fmla="*/ 371 w 880"/>
              <a:gd name="T51" fmla="*/ 149 h 195"/>
              <a:gd name="T52" fmla="*/ 386 w 880"/>
              <a:gd name="T53" fmla="*/ 136 h 195"/>
              <a:gd name="T54" fmla="*/ 415 w 880"/>
              <a:gd name="T55" fmla="*/ 166 h 195"/>
              <a:gd name="T56" fmla="*/ 333 w 880"/>
              <a:gd name="T57" fmla="*/ 123 h 195"/>
              <a:gd name="T58" fmla="*/ 334 w 880"/>
              <a:gd name="T59" fmla="*/ 194 h 195"/>
              <a:gd name="T60" fmla="*/ 289 w 880"/>
              <a:gd name="T61" fmla="*/ 155 h 195"/>
              <a:gd name="T62" fmla="*/ 290 w 880"/>
              <a:gd name="T63" fmla="*/ 148 h 195"/>
              <a:gd name="T64" fmla="*/ 290 w 880"/>
              <a:gd name="T65" fmla="*/ 115 h 195"/>
              <a:gd name="T66" fmla="*/ 302 w 880"/>
              <a:gd name="T67" fmla="*/ 152 h 195"/>
              <a:gd name="T68" fmla="*/ 665 w 880"/>
              <a:gd name="T69" fmla="*/ 73 h 195"/>
              <a:gd name="T70" fmla="*/ 653 w 880"/>
              <a:gd name="T71" fmla="*/ 22 h 195"/>
              <a:gd name="T72" fmla="*/ 646 w 880"/>
              <a:gd name="T73" fmla="*/ 28 h 195"/>
              <a:gd name="T74" fmla="*/ 579 w 880"/>
              <a:gd name="T75" fmla="*/ 22 h 195"/>
              <a:gd name="T76" fmla="*/ 618 w 880"/>
              <a:gd name="T77" fmla="*/ 41 h 195"/>
              <a:gd name="T78" fmla="*/ 551 w 880"/>
              <a:gd name="T79" fmla="*/ 32 h 195"/>
              <a:gd name="T80" fmla="*/ 518 w 880"/>
              <a:gd name="T81" fmla="*/ 52 h 195"/>
              <a:gd name="T82" fmla="*/ 563 w 880"/>
              <a:gd name="T83" fmla="*/ 64 h 195"/>
              <a:gd name="T84" fmla="*/ 558 w 880"/>
              <a:gd name="T85" fmla="*/ 29 h 195"/>
              <a:gd name="T86" fmla="*/ 496 w 880"/>
              <a:gd name="T87" fmla="*/ 37 h 195"/>
              <a:gd name="T88" fmla="*/ 422 w 880"/>
              <a:gd name="T89" fmla="*/ 22 h 195"/>
              <a:gd name="T90" fmla="*/ 455 w 880"/>
              <a:gd name="T91" fmla="*/ 39 h 195"/>
              <a:gd name="T92" fmla="*/ 399 w 880"/>
              <a:gd name="T93" fmla="*/ 45 h 195"/>
              <a:gd name="T94" fmla="*/ 407 w 880"/>
              <a:gd name="T95" fmla="*/ 52 h 195"/>
              <a:gd name="T96" fmla="*/ 406 w 880"/>
              <a:gd name="T97" fmla="*/ 63 h 195"/>
              <a:gd name="T98" fmla="*/ 380 w 880"/>
              <a:gd name="T99" fmla="*/ 21 h 195"/>
              <a:gd name="T100" fmla="*/ 328 w 880"/>
              <a:gd name="T101" fmla="*/ 79 h 195"/>
              <a:gd name="T102" fmla="*/ 310 w 880"/>
              <a:gd name="T103" fmla="*/ 0 h 195"/>
              <a:gd name="T104" fmla="*/ 270 w 880"/>
              <a:gd name="T105" fmla="*/ 41 h 195"/>
              <a:gd name="T106" fmla="*/ 84 w 880"/>
              <a:gd name="T107" fmla="*/ 83 h 195"/>
              <a:gd name="T108" fmla="*/ 84 w 880"/>
              <a:gd name="T109" fmla="*/ 139 h 195"/>
              <a:gd name="T110" fmla="*/ 156 w 880"/>
              <a:gd name="T111" fmla="*/ 27 h 195"/>
              <a:gd name="T112" fmla="*/ 184 w 880"/>
              <a:gd name="T113" fmla="*/ 15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80" h="195">
                <a:moveTo>
                  <a:pt x="880" y="178"/>
                </a:moveTo>
                <a:cubicBezTo>
                  <a:pt x="880" y="182"/>
                  <a:pt x="878" y="187"/>
                  <a:pt x="874" y="190"/>
                </a:cubicBezTo>
                <a:cubicBezTo>
                  <a:pt x="871" y="194"/>
                  <a:pt x="866" y="195"/>
                  <a:pt x="859" y="195"/>
                </a:cubicBezTo>
                <a:cubicBezTo>
                  <a:pt x="849" y="195"/>
                  <a:pt x="840" y="189"/>
                  <a:pt x="836" y="179"/>
                </a:cubicBezTo>
                <a:cubicBezTo>
                  <a:pt x="836" y="179"/>
                  <a:pt x="836" y="179"/>
                  <a:pt x="836" y="179"/>
                </a:cubicBezTo>
                <a:cubicBezTo>
                  <a:pt x="842" y="175"/>
                  <a:pt x="842" y="175"/>
                  <a:pt x="842" y="175"/>
                </a:cubicBezTo>
                <a:cubicBezTo>
                  <a:pt x="842" y="176"/>
                  <a:pt x="842" y="176"/>
                  <a:pt x="842" y="176"/>
                </a:cubicBezTo>
                <a:cubicBezTo>
                  <a:pt x="845" y="185"/>
                  <a:pt x="851" y="189"/>
                  <a:pt x="859" y="189"/>
                </a:cubicBezTo>
                <a:cubicBezTo>
                  <a:pt x="867" y="189"/>
                  <a:pt x="873" y="185"/>
                  <a:pt x="873" y="178"/>
                </a:cubicBezTo>
                <a:cubicBezTo>
                  <a:pt x="873" y="172"/>
                  <a:pt x="868" y="169"/>
                  <a:pt x="858" y="167"/>
                </a:cubicBezTo>
                <a:cubicBezTo>
                  <a:pt x="845" y="165"/>
                  <a:pt x="839" y="159"/>
                  <a:pt x="839" y="151"/>
                </a:cubicBezTo>
                <a:cubicBezTo>
                  <a:pt x="839" y="146"/>
                  <a:pt x="841" y="143"/>
                  <a:pt x="845" y="140"/>
                </a:cubicBezTo>
                <a:cubicBezTo>
                  <a:pt x="848" y="137"/>
                  <a:pt x="853" y="136"/>
                  <a:pt x="858" y="136"/>
                </a:cubicBezTo>
                <a:cubicBezTo>
                  <a:pt x="868" y="136"/>
                  <a:pt x="876" y="140"/>
                  <a:pt x="879" y="149"/>
                </a:cubicBezTo>
                <a:cubicBezTo>
                  <a:pt x="880" y="150"/>
                  <a:pt x="880" y="150"/>
                  <a:pt x="880" y="150"/>
                </a:cubicBezTo>
                <a:cubicBezTo>
                  <a:pt x="874" y="153"/>
                  <a:pt x="874" y="153"/>
                  <a:pt x="874" y="153"/>
                </a:cubicBezTo>
                <a:cubicBezTo>
                  <a:pt x="873" y="153"/>
                  <a:pt x="873" y="153"/>
                  <a:pt x="873" y="153"/>
                </a:cubicBezTo>
                <a:cubicBezTo>
                  <a:pt x="871" y="146"/>
                  <a:pt x="866" y="142"/>
                  <a:pt x="858" y="142"/>
                </a:cubicBezTo>
                <a:cubicBezTo>
                  <a:pt x="851" y="142"/>
                  <a:pt x="846" y="146"/>
                  <a:pt x="846" y="151"/>
                </a:cubicBezTo>
                <a:cubicBezTo>
                  <a:pt x="846" y="156"/>
                  <a:pt x="851" y="159"/>
                  <a:pt x="861" y="161"/>
                </a:cubicBezTo>
                <a:cubicBezTo>
                  <a:pt x="874" y="163"/>
                  <a:pt x="880" y="169"/>
                  <a:pt x="880" y="178"/>
                </a:cubicBezTo>
                <a:moveTo>
                  <a:pt x="777" y="160"/>
                </a:moveTo>
                <a:cubicBezTo>
                  <a:pt x="778" y="155"/>
                  <a:pt x="780" y="151"/>
                  <a:pt x="784" y="148"/>
                </a:cubicBezTo>
                <a:cubicBezTo>
                  <a:pt x="788" y="144"/>
                  <a:pt x="792" y="142"/>
                  <a:pt x="797" y="142"/>
                </a:cubicBezTo>
                <a:cubicBezTo>
                  <a:pt x="802" y="142"/>
                  <a:pt x="807" y="144"/>
                  <a:pt x="811" y="147"/>
                </a:cubicBezTo>
                <a:cubicBezTo>
                  <a:pt x="814" y="150"/>
                  <a:pt x="816" y="155"/>
                  <a:pt x="816" y="160"/>
                </a:cubicBezTo>
                <a:lnTo>
                  <a:pt x="777" y="160"/>
                </a:lnTo>
                <a:close/>
                <a:moveTo>
                  <a:pt x="824" y="164"/>
                </a:moveTo>
                <a:cubicBezTo>
                  <a:pt x="824" y="156"/>
                  <a:pt x="822" y="149"/>
                  <a:pt x="817" y="144"/>
                </a:cubicBezTo>
                <a:cubicBezTo>
                  <a:pt x="812" y="139"/>
                  <a:pt x="806" y="136"/>
                  <a:pt x="797" y="136"/>
                </a:cubicBezTo>
                <a:cubicBezTo>
                  <a:pt x="790" y="136"/>
                  <a:pt x="783" y="139"/>
                  <a:pt x="778" y="144"/>
                </a:cubicBezTo>
                <a:cubicBezTo>
                  <a:pt x="772" y="150"/>
                  <a:pt x="769" y="157"/>
                  <a:pt x="769" y="166"/>
                </a:cubicBezTo>
                <a:cubicBezTo>
                  <a:pt x="769" y="174"/>
                  <a:pt x="772" y="181"/>
                  <a:pt x="777" y="187"/>
                </a:cubicBezTo>
                <a:cubicBezTo>
                  <a:pt x="783" y="193"/>
                  <a:pt x="789" y="195"/>
                  <a:pt x="797" y="195"/>
                </a:cubicBezTo>
                <a:cubicBezTo>
                  <a:pt x="809" y="195"/>
                  <a:pt x="817" y="190"/>
                  <a:pt x="823" y="179"/>
                </a:cubicBezTo>
                <a:cubicBezTo>
                  <a:pt x="823" y="179"/>
                  <a:pt x="823" y="179"/>
                  <a:pt x="823" y="179"/>
                </a:cubicBezTo>
                <a:cubicBezTo>
                  <a:pt x="817" y="175"/>
                  <a:pt x="817" y="175"/>
                  <a:pt x="817" y="175"/>
                </a:cubicBezTo>
                <a:cubicBezTo>
                  <a:pt x="817" y="176"/>
                  <a:pt x="817" y="176"/>
                  <a:pt x="817" y="176"/>
                </a:cubicBezTo>
                <a:cubicBezTo>
                  <a:pt x="813" y="185"/>
                  <a:pt x="806" y="189"/>
                  <a:pt x="797" y="189"/>
                </a:cubicBezTo>
                <a:cubicBezTo>
                  <a:pt x="791" y="189"/>
                  <a:pt x="786" y="187"/>
                  <a:pt x="783" y="183"/>
                </a:cubicBezTo>
                <a:cubicBezTo>
                  <a:pt x="779" y="178"/>
                  <a:pt x="777" y="173"/>
                  <a:pt x="777" y="167"/>
                </a:cubicBezTo>
                <a:cubicBezTo>
                  <a:pt x="824" y="167"/>
                  <a:pt x="824" y="167"/>
                  <a:pt x="824" y="167"/>
                </a:cubicBezTo>
                <a:lnTo>
                  <a:pt x="824" y="164"/>
                </a:lnTo>
                <a:close/>
                <a:moveTo>
                  <a:pt x="753" y="175"/>
                </a:moveTo>
                <a:cubicBezTo>
                  <a:pt x="759" y="179"/>
                  <a:pt x="759" y="179"/>
                  <a:pt x="759" y="179"/>
                </a:cubicBezTo>
                <a:cubicBezTo>
                  <a:pt x="758" y="179"/>
                  <a:pt x="758" y="179"/>
                  <a:pt x="758" y="179"/>
                </a:cubicBezTo>
                <a:cubicBezTo>
                  <a:pt x="753" y="189"/>
                  <a:pt x="744" y="195"/>
                  <a:pt x="733" y="195"/>
                </a:cubicBezTo>
                <a:cubicBezTo>
                  <a:pt x="725" y="195"/>
                  <a:pt x="718" y="193"/>
                  <a:pt x="713" y="187"/>
                </a:cubicBezTo>
                <a:cubicBezTo>
                  <a:pt x="708" y="181"/>
                  <a:pt x="705" y="174"/>
                  <a:pt x="705" y="166"/>
                </a:cubicBezTo>
                <a:cubicBezTo>
                  <a:pt x="705" y="157"/>
                  <a:pt x="708" y="150"/>
                  <a:pt x="713" y="144"/>
                </a:cubicBezTo>
                <a:cubicBezTo>
                  <a:pt x="719" y="139"/>
                  <a:pt x="726" y="136"/>
                  <a:pt x="733" y="136"/>
                </a:cubicBezTo>
                <a:cubicBezTo>
                  <a:pt x="745" y="136"/>
                  <a:pt x="754" y="141"/>
                  <a:pt x="758" y="151"/>
                </a:cubicBezTo>
                <a:cubicBezTo>
                  <a:pt x="758" y="152"/>
                  <a:pt x="758" y="152"/>
                  <a:pt x="758" y="152"/>
                </a:cubicBezTo>
                <a:cubicBezTo>
                  <a:pt x="753" y="155"/>
                  <a:pt x="753" y="155"/>
                  <a:pt x="753" y="155"/>
                </a:cubicBezTo>
                <a:cubicBezTo>
                  <a:pt x="753" y="155"/>
                  <a:pt x="753" y="155"/>
                  <a:pt x="753" y="155"/>
                </a:cubicBezTo>
                <a:cubicBezTo>
                  <a:pt x="749" y="147"/>
                  <a:pt x="742" y="143"/>
                  <a:pt x="734" y="143"/>
                </a:cubicBezTo>
                <a:cubicBezTo>
                  <a:pt x="728" y="143"/>
                  <a:pt x="723" y="145"/>
                  <a:pt x="719" y="149"/>
                </a:cubicBezTo>
                <a:cubicBezTo>
                  <a:pt x="715" y="153"/>
                  <a:pt x="713" y="159"/>
                  <a:pt x="713" y="166"/>
                </a:cubicBezTo>
                <a:cubicBezTo>
                  <a:pt x="713" y="173"/>
                  <a:pt x="714" y="178"/>
                  <a:pt x="718" y="182"/>
                </a:cubicBezTo>
                <a:cubicBezTo>
                  <a:pt x="722" y="187"/>
                  <a:pt x="727" y="189"/>
                  <a:pt x="734" y="189"/>
                </a:cubicBezTo>
                <a:cubicBezTo>
                  <a:pt x="742" y="189"/>
                  <a:pt x="748" y="185"/>
                  <a:pt x="753" y="176"/>
                </a:cubicBezTo>
                <a:lnTo>
                  <a:pt x="753" y="175"/>
                </a:lnTo>
                <a:close/>
                <a:moveTo>
                  <a:pt x="691" y="156"/>
                </a:moveTo>
                <a:cubicBezTo>
                  <a:pt x="691" y="194"/>
                  <a:pt x="691" y="194"/>
                  <a:pt x="691" y="194"/>
                </a:cubicBezTo>
                <a:cubicBezTo>
                  <a:pt x="684" y="194"/>
                  <a:pt x="684" y="194"/>
                  <a:pt x="684" y="194"/>
                </a:cubicBezTo>
                <a:cubicBezTo>
                  <a:pt x="684" y="156"/>
                  <a:pt x="684" y="156"/>
                  <a:pt x="684" y="156"/>
                </a:cubicBezTo>
                <a:cubicBezTo>
                  <a:pt x="684" y="148"/>
                  <a:pt x="678" y="142"/>
                  <a:pt x="670" y="142"/>
                </a:cubicBezTo>
                <a:cubicBezTo>
                  <a:pt x="665" y="142"/>
                  <a:pt x="661" y="144"/>
                  <a:pt x="657" y="148"/>
                </a:cubicBezTo>
                <a:cubicBezTo>
                  <a:pt x="654" y="152"/>
                  <a:pt x="652" y="157"/>
                  <a:pt x="652" y="162"/>
                </a:cubicBezTo>
                <a:cubicBezTo>
                  <a:pt x="652" y="194"/>
                  <a:pt x="652" y="194"/>
                  <a:pt x="652" y="194"/>
                </a:cubicBezTo>
                <a:cubicBezTo>
                  <a:pt x="645" y="194"/>
                  <a:pt x="645" y="194"/>
                  <a:pt x="645" y="194"/>
                </a:cubicBezTo>
                <a:cubicBezTo>
                  <a:pt x="645" y="137"/>
                  <a:pt x="645" y="137"/>
                  <a:pt x="645" y="137"/>
                </a:cubicBezTo>
                <a:cubicBezTo>
                  <a:pt x="652" y="137"/>
                  <a:pt x="652" y="137"/>
                  <a:pt x="652" y="137"/>
                </a:cubicBezTo>
                <a:cubicBezTo>
                  <a:pt x="652" y="147"/>
                  <a:pt x="652" y="147"/>
                  <a:pt x="652" y="147"/>
                </a:cubicBezTo>
                <a:cubicBezTo>
                  <a:pt x="656" y="140"/>
                  <a:pt x="664" y="136"/>
                  <a:pt x="671" y="136"/>
                </a:cubicBezTo>
                <a:cubicBezTo>
                  <a:pt x="677" y="136"/>
                  <a:pt x="682" y="138"/>
                  <a:pt x="685" y="141"/>
                </a:cubicBezTo>
                <a:cubicBezTo>
                  <a:pt x="689" y="144"/>
                  <a:pt x="691" y="149"/>
                  <a:pt x="691" y="156"/>
                </a:cubicBezTo>
                <a:moveTo>
                  <a:pt x="582" y="160"/>
                </a:moveTo>
                <a:cubicBezTo>
                  <a:pt x="583" y="155"/>
                  <a:pt x="585" y="151"/>
                  <a:pt x="589" y="148"/>
                </a:cubicBezTo>
                <a:cubicBezTo>
                  <a:pt x="593" y="144"/>
                  <a:pt x="597" y="142"/>
                  <a:pt x="602" y="142"/>
                </a:cubicBezTo>
                <a:cubicBezTo>
                  <a:pt x="607" y="142"/>
                  <a:pt x="612" y="144"/>
                  <a:pt x="616" y="147"/>
                </a:cubicBezTo>
                <a:cubicBezTo>
                  <a:pt x="619" y="150"/>
                  <a:pt x="621" y="155"/>
                  <a:pt x="621" y="160"/>
                </a:cubicBezTo>
                <a:lnTo>
                  <a:pt x="582" y="160"/>
                </a:lnTo>
                <a:close/>
                <a:moveTo>
                  <a:pt x="629" y="164"/>
                </a:moveTo>
                <a:cubicBezTo>
                  <a:pt x="629" y="156"/>
                  <a:pt x="627" y="149"/>
                  <a:pt x="622" y="144"/>
                </a:cubicBezTo>
                <a:cubicBezTo>
                  <a:pt x="617" y="139"/>
                  <a:pt x="611" y="136"/>
                  <a:pt x="602" y="136"/>
                </a:cubicBezTo>
                <a:cubicBezTo>
                  <a:pt x="595" y="136"/>
                  <a:pt x="588" y="139"/>
                  <a:pt x="583" y="144"/>
                </a:cubicBezTo>
                <a:cubicBezTo>
                  <a:pt x="577" y="150"/>
                  <a:pt x="574" y="157"/>
                  <a:pt x="574" y="166"/>
                </a:cubicBezTo>
                <a:cubicBezTo>
                  <a:pt x="574" y="174"/>
                  <a:pt x="577" y="181"/>
                  <a:pt x="582" y="187"/>
                </a:cubicBezTo>
                <a:cubicBezTo>
                  <a:pt x="588" y="193"/>
                  <a:pt x="594" y="195"/>
                  <a:pt x="602" y="195"/>
                </a:cubicBezTo>
                <a:cubicBezTo>
                  <a:pt x="614" y="195"/>
                  <a:pt x="622" y="190"/>
                  <a:pt x="628" y="179"/>
                </a:cubicBezTo>
                <a:cubicBezTo>
                  <a:pt x="628" y="179"/>
                  <a:pt x="628" y="179"/>
                  <a:pt x="628" y="179"/>
                </a:cubicBezTo>
                <a:cubicBezTo>
                  <a:pt x="622" y="175"/>
                  <a:pt x="622" y="175"/>
                  <a:pt x="622" y="175"/>
                </a:cubicBezTo>
                <a:cubicBezTo>
                  <a:pt x="622" y="176"/>
                  <a:pt x="622" y="176"/>
                  <a:pt x="622" y="176"/>
                </a:cubicBezTo>
                <a:cubicBezTo>
                  <a:pt x="618" y="185"/>
                  <a:pt x="611" y="189"/>
                  <a:pt x="602" y="189"/>
                </a:cubicBezTo>
                <a:cubicBezTo>
                  <a:pt x="596" y="189"/>
                  <a:pt x="591" y="187"/>
                  <a:pt x="588" y="183"/>
                </a:cubicBezTo>
                <a:cubicBezTo>
                  <a:pt x="584" y="178"/>
                  <a:pt x="582" y="173"/>
                  <a:pt x="582" y="167"/>
                </a:cubicBezTo>
                <a:cubicBezTo>
                  <a:pt x="629" y="167"/>
                  <a:pt x="629" y="167"/>
                  <a:pt x="629" y="167"/>
                </a:cubicBezTo>
                <a:lnTo>
                  <a:pt x="629" y="164"/>
                </a:lnTo>
                <a:close/>
                <a:moveTo>
                  <a:pt x="551" y="137"/>
                </a:moveTo>
                <a:cubicBezTo>
                  <a:pt x="559" y="137"/>
                  <a:pt x="559" y="137"/>
                  <a:pt x="559" y="137"/>
                </a:cubicBezTo>
                <a:cubicBezTo>
                  <a:pt x="559" y="194"/>
                  <a:pt x="559" y="194"/>
                  <a:pt x="559" y="194"/>
                </a:cubicBezTo>
                <a:cubicBezTo>
                  <a:pt x="551" y="194"/>
                  <a:pt x="551" y="194"/>
                  <a:pt x="551" y="194"/>
                </a:cubicBezTo>
                <a:lnTo>
                  <a:pt x="551" y="137"/>
                </a:lnTo>
                <a:close/>
                <a:moveTo>
                  <a:pt x="560" y="123"/>
                </a:moveTo>
                <a:cubicBezTo>
                  <a:pt x="560" y="123"/>
                  <a:pt x="560" y="123"/>
                  <a:pt x="560" y="123"/>
                </a:cubicBezTo>
                <a:cubicBezTo>
                  <a:pt x="560" y="126"/>
                  <a:pt x="558" y="128"/>
                  <a:pt x="555" y="128"/>
                </a:cubicBezTo>
                <a:cubicBezTo>
                  <a:pt x="553" y="128"/>
                  <a:pt x="551" y="126"/>
                  <a:pt x="551" y="123"/>
                </a:cubicBezTo>
                <a:cubicBezTo>
                  <a:pt x="551" y="123"/>
                  <a:pt x="551" y="123"/>
                  <a:pt x="551" y="123"/>
                </a:cubicBezTo>
                <a:cubicBezTo>
                  <a:pt x="551" y="120"/>
                  <a:pt x="553" y="118"/>
                  <a:pt x="555" y="118"/>
                </a:cubicBezTo>
                <a:cubicBezTo>
                  <a:pt x="558" y="118"/>
                  <a:pt x="560" y="120"/>
                  <a:pt x="560" y="123"/>
                </a:cubicBezTo>
                <a:moveTo>
                  <a:pt x="530" y="175"/>
                </a:moveTo>
                <a:cubicBezTo>
                  <a:pt x="536" y="179"/>
                  <a:pt x="536" y="179"/>
                  <a:pt x="536" y="179"/>
                </a:cubicBezTo>
                <a:cubicBezTo>
                  <a:pt x="535" y="179"/>
                  <a:pt x="535" y="179"/>
                  <a:pt x="535" y="179"/>
                </a:cubicBezTo>
                <a:cubicBezTo>
                  <a:pt x="530" y="189"/>
                  <a:pt x="521" y="195"/>
                  <a:pt x="511" y="195"/>
                </a:cubicBezTo>
                <a:cubicBezTo>
                  <a:pt x="502" y="195"/>
                  <a:pt x="495" y="193"/>
                  <a:pt x="490" y="187"/>
                </a:cubicBezTo>
                <a:cubicBezTo>
                  <a:pt x="485" y="181"/>
                  <a:pt x="482" y="174"/>
                  <a:pt x="482" y="166"/>
                </a:cubicBezTo>
                <a:cubicBezTo>
                  <a:pt x="482" y="157"/>
                  <a:pt x="485" y="150"/>
                  <a:pt x="490" y="144"/>
                </a:cubicBezTo>
                <a:cubicBezTo>
                  <a:pt x="496" y="139"/>
                  <a:pt x="503" y="136"/>
                  <a:pt x="511" y="136"/>
                </a:cubicBezTo>
                <a:cubicBezTo>
                  <a:pt x="522" y="136"/>
                  <a:pt x="531" y="141"/>
                  <a:pt x="535" y="151"/>
                </a:cubicBezTo>
                <a:cubicBezTo>
                  <a:pt x="535" y="152"/>
                  <a:pt x="535" y="152"/>
                  <a:pt x="535" y="152"/>
                </a:cubicBezTo>
                <a:cubicBezTo>
                  <a:pt x="530" y="155"/>
                  <a:pt x="530" y="155"/>
                  <a:pt x="530" y="155"/>
                </a:cubicBezTo>
                <a:cubicBezTo>
                  <a:pt x="530" y="155"/>
                  <a:pt x="530" y="155"/>
                  <a:pt x="530" y="155"/>
                </a:cubicBezTo>
                <a:cubicBezTo>
                  <a:pt x="526" y="147"/>
                  <a:pt x="519" y="143"/>
                  <a:pt x="511" y="143"/>
                </a:cubicBezTo>
                <a:cubicBezTo>
                  <a:pt x="505" y="143"/>
                  <a:pt x="500" y="145"/>
                  <a:pt x="496" y="149"/>
                </a:cubicBezTo>
                <a:cubicBezTo>
                  <a:pt x="492" y="153"/>
                  <a:pt x="490" y="159"/>
                  <a:pt x="490" y="166"/>
                </a:cubicBezTo>
                <a:cubicBezTo>
                  <a:pt x="490" y="173"/>
                  <a:pt x="491" y="178"/>
                  <a:pt x="495" y="182"/>
                </a:cubicBezTo>
                <a:cubicBezTo>
                  <a:pt x="499" y="187"/>
                  <a:pt x="504" y="189"/>
                  <a:pt x="511" y="189"/>
                </a:cubicBezTo>
                <a:cubicBezTo>
                  <a:pt x="519" y="189"/>
                  <a:pt x="525" y="185"/>
                  <a:pt x="530" y="176"/>
                </a:cubicBezTo>
                <a:lnTo>
                  <a:pt x="530" y="175"/>
                </a:lnTo>
                <a:close/>
                <a:moveTo>
                  <a:pt x="470" y="178"/>
                </a:moveTo>
                <a:cubicBezTo>
                  <a:pt x="470" y="182"/>
                  <a:pt x="468" y="187"/>
                  <a:pt x="464" y="190"/>
                </a:cubicBezTo>
                <a:cubicBezTo>
                  <a:pt x="460" y="194"/>
                  <a:pt x="456" y="195"/>
                  <a:pt x="449" y="195"/>
                </a:cubicBezTo>
                <a:cubicBezTo>
                  <a:pt x="438" y="195"/>
                  <a:pt x="429" y="189"/>
                  <a:pt x="426" y="179"/>
                </a:cubicBezTo>
                <a:cubicBezTo>
                  <a:pt x="425" y="179"/>
                  <a:pt x="425" y="179"/>
                  <a:pt x="425" y="179"/>
                </a:cubicBezTo>
                <a:cubicBezTo>
                  <a:pt x="432" y="175"/>
                  <a:pt x="432" y="175"/>
                  <a:pt x="432" y="175"/>
                </a:cubicBezTo>
                <a:cubicBezTo>
                  <a:pt x="432" y="176"/>
                  <a:pt x="432" y="176"/>
                  <a:pt x="432" y="176"/>
                </a:cubicBezTo>
                <a:cubicBezTo>
                  <a:pt x="435" y="185"/>
                  <a:pt x="441" y="189"/>
                  <a:pt x="449" y="189"/>
                </a:cubicBezTo>
                <a:cubicBezTo>
                  <a:pt x="457" y="189"/>
                  <a:pt x="462" y="185"/>
                  <a:pt x="462" y="178"/>
                </a:cubicBezTo>
                <a:cubicBezTo>
                  <a:pt x="462" y="172"/>
                  <a:pt x="458" y="169"/>
                  <a:pt x="448" y="167"/>
                </a:cubicBezTo>
                <a:cubicBezTo>
                  <a:pt x="435" y="165"/>
                  <a:pt x="429" y="159"/>
                  <a:pt x="429" y="151"/>
                </a:cubicBezTo>
                <a:cubicBezTo>
                  <a:pt x="429" y="146"/>
                  <a:pt x="431" y="143"/>
                  <a:pt x="434" y="140"/>
                </a:cubicBezTo>
                <a:cubicBezTo>
                  <a:pt x="438" y="137"/>
                  <a:pt x="442" y="136"/>
                  <a:pt x="448" y="136"/>
                </a:cubicBezTo>
                <a:cubicBezTo>
                  <a:pt x="458" y="136"/>
                  <a:pt x="465" y="140"/>
                  <a:pt x="469" y="149"/>
                </a:cubicBezTo>
                <a:cubicBezTo>
                  <a:pt x="469" y="150"/>
                  <a:pt x="469" y="150"/>
                  <a:pt x="469" y="150"/>
                </a:cubicBezTo>
                <a:cubicBezTo>
                  <a:pt x="463" y="153"/>
                  <a:pt x="463" y="153"/>
                  <a:pt x="463" y="153"/>
                </a:cubicBezTo>
                <a:cubicBezTo>
                  <a:pt x="463" y="153"/>
                  <a:pt x="463" y="153"/>
                  <a:pt x="463" y="153"/>
                </a:cubicBezTo>
                <a:cubicBezTo>
                  <a:pt x="460" y="146"/>
                  <a:pt x="455" y="142"/>
                  <a:pt x="448" y="142"/>
                </a:cubicBezTo>
                <a:cubicBezTo>
                  <a:pt x="440" y="142"/>
                  <a:pt x="436" y="146"/>
                  <a:pt x="436" y="151"/>
                </a:cubicBezTo>
                <a:cubicBezTo>
                  <a:pt x="436" y="156"/>
                  <a:pt x="441" y="159"/>
                  <a:pt x="451" y="161"/>
                </a:cubicBezTo>
                <a:cubicBezTo>
                  <a:pt x="463" y="163"/>
                  <a:pt x="470" y="169"/>
                  <a:pt x="470" y="178"/>
                </a:cubicBezTo>
                <a:moveTo>
                  <a:pt x="402" y="182"/>
                </a:moveTo>
                <a:cubicBezTo>
                  <a:pt x="398" y="187"/>
                  <a:pt x="393" y="189"/>
                  <a:pt x="386" y="189"/>
                </a:cubicBezTo>
                <a:cubicBezTo>
                  <a:pt x="380" y="189"/>
                  <a:pt x="375" y="187"/>
                  <a:pt x="371" y="182"/>
                </a:cubicBezTo>
                <a:cubicBezTo>
                  <a:pt x="367" y="178"/>
                  <a:pt x="365" y="172"/>
                  <a:pt x="365" y="166"/>
                </a:cubicBezTo>
                <a:cubicBezTo>
                  <a:pt x="365" y="159"/>
                  <a:pt x="367" y="153"/>
                  <a:pt x="371" y="149"/>
                </a:cubicBezTo>
                <a:cubicBezTo>
                  <a:pt x="375" y="145"/>
                  <a:pt x="380" y="142"/>
                  <a:pt x="386" y="142"/>
                </a:cubicBezTo>
                <a:cubicBezTo>
                  <a:pt x="393" y="142"/>
                  <a:pt x="398" y="144"/>
                  <a:pt x="402" y="149"/>
                </a:cubicBezTo>
                <a:cubicBezTo>
                  <a:pt x="406" y="153"/>
                  <a:pt x="408" y="159"/>
                  <a:pt x="408" y="166"/>
                </a:cubicBezTo>
                <a:cubicBezTo>
                  <a:pt x="408" y="172"/>
                  <a:pt x="406" y="178"/>
                  <a:pt x="402" y="182"/>
                </a:cubicBezTo>
                <a:moveTo>
                  <a:pt x="407" y="144"/>
                </a:moveTo>
                <a:cubicBezTo>
                  <a:pt x="401" y="139"/>
                  <a:pt x="394" y="136"/>
                  <a:pt x="386" y="136"/>
                </a:cubicBezTo>
                <a:cubicBezTo>
                  <a:pt x="378" y="136"/>
                  <a:pt x="371" y="139"/>
                  <a:pt x="366" y="144"/>
                </a:cubicBezTo>
                <a:cubicBezTo>
                  <a:pt x="360" y="149"/>
                  <a:pt x="357" y="157"/>
                  <a:pt x="357" y="166"/>
                </a:cubicBezTo>
                <a:cubicBezTo>
                  <a:pt x="357" y="175"/>
                  <a:pt x="360" y="182"/>
                  <a:pt x="366" y="187"/>
                </a:cubicBezTo>
                <a:cubicBezTo>
                  <a:pt x="371" y="193"/>
                  <a:pt x="378" y="195"/>
                  <a:pt x="386" y="195"/>
                </a:cubicBezTo>
                <a:cubicBezTo>
                  <a:pt x="394" y="195"/>
                  <a:pt x="401" y="193"/>
                  <a:pt x="407" y="187"/>
                </a:cubicBezTo>
                <a:cubicBezTo>
                  <a:pt x="412" y="182"/>
                  <a:pt x="415" y="175"/>
                  <a:pt x="415" y="166"/>
                </a:cubicBezTo>
                <a:cubicBezTo>
                  <a:pt x="415" y="157"/>
                  <a:pt x="412" y="149"/>
                  <a:pt x="407" y="144"/>
                </a:cubicBezTo>
                <a:moveTo>
                  <a:pt x="343" y="123"/>
                </a:moveTo>
                <a:cubicBezTo>
                  <a:pt x="343" y="123"/>
                  <a:pt x="343" y="123"/>
                  <a:pt x="343" y="123"/>
                </a:cubicBezTo>
                <a:cubicBezTo>
                  <a:pt x="343" y="126"/>
                  <a:pt x="341" y="128"/>
                  <a:pt x="338" y="128"/>
                </a:cubicBezTo>
                <a:cubicBezTo>
                  <a:pt x="336" y="128"/>
                  <a:pt x="333" y="126"/>
                  <a:pt x="333" y="123"/>
                </a:cubicBezTo>
                <a:cubicBezTo>
                  <a:pt x="333" y="123"/>
                  <a:pt x="333" y="123"/>
                  <a:pt x="333" y="123"/>
                </a:cubicBezTo>
                <a:cubicBezTo>
                  <a:pt x="333" y="120"/>
                  <a:pt x="336" y="118"/>
                  <a:pt x="338" y="118"/>
                </a:cubicBezTo>
                <a:cubicBezTo>
                  <a:pt x="341" y="118"/>
                  <a:pt x="343" y="120"/>
                  <a:pt x="343" y="123"/>
                </a:cubicBezTo>
                <a:moveTo>
                  <a:pt x="334" y="137"/>
                </a:moveTo>
                <a:cubicBezTo>
                  <a:pt x="342" y="137"/>
                  <a:pt x="342" y="137"/>
                  <a:pt x="342" y="137"/>
                </a:cubicBezTo>
                <a:cubicBezTo>
                  <a:pt x="342" y="194"/>
                  <a:pt x="342" y="194"/>
                  <a:pt x="342" y="194"/>
                </a:cubicBezTo>
                <a:cubicBezTo>
                  <a:pt x="334" y="194"/>
                  <a:pt x="334" y="194"/>
                  <a:pt x="334" y="194"/>
                </a:cubicBezTo>
                <a:lnTo>
                  <a:pt x="334" y="137"/>
                </a:lnTo>
                <a:close/>
                <a:moveTo>
                  <a:pt x="304" y="183"/>
                </a:moveTo>
                <a:cubicBezTo>
                  <a:pt x="300" y="186"/>
                  <a:pt x="295" y="187"/>
                  <a:pt x="289" y="187"/>
                </a:cubicBezTo>
                <a:cubicBezTo>
                  <a:pt x="270" y="187"/>
                  <a:pt x="270" y="187"/>
                  <a:pt x="270" y="187"/>
                </a:cubicBezTo>
                <a:cubicBezTo>
                  <a:pt x="270" y="155"/>
                  <a:pt x="270" y="155"/>
                  <a:pt x="270" y="155"/>
                </a:cubicBezTo>
                <a:cubicBezTo>
                  <a:pt x="289" y="155"/>
                  <a:pt x="289" y="155"/>
                  <a:pt x="289" y="155"/>
                </a:cubicBezTo>
                <a:cubicBezTo>
                  <a:pt x="302" y="155"/>
                  <a:pt x="310" y="161"/>
                  <a:pt x="310" y="171"/>
                </a:cubicBezTo>
                <a:cubicBezTo>
                  <a:pt x="310" y="176"/>
                  <a:pt x="308" y="180"/>
                  <a:pt x="304" y="183"/>
                </a:cubicBezTo>
                <a:moveTo>
                  <a:pt x="270" y="121"/>
                </a:moveTo>
                <a:cubicBezTo>
                  <a:pt x="290" y="121"/>
                  <a:pt x="290" y="121"/>
                  <a:pt x="290" y="121"/>
                </a:cubicBezTo>
                <a:cubicBezTo>
                  <a:pt x="301" y="121"/>
                  <a:pt x="307" y="126"/>
                  <a:pt x="307" y="135"/>
                </a:cubicBezTo>
                <a:cubicBezTo>
                  <a:pt x="307" y="143"/>
                  <a:pt x="301" y="148"/>
                  <a:pt x="290" y="148"/>
                </a:cubicBezTo>
                <a:cubicBezTo>
                  <a:pt x="270" y="148"/>
                  <a:pt x="270" y="148"/>
                  <a:pt x="270" y="148"/>
                </a:cubicBezTo>
                <a:lnTo>
                  <a:pt x="270" y="121"/>
                </a:lnTo>
                <a:close/>
                <a:moveTo>
                  <a:pt x="302" y="152"/>
                </a:moveTo>
                <a:cubicBezTo>
                  <a:pt x="310" y="149"/>
                  <a:pt x="315" y="142"/>
                  <a:pt x="315" y="133"/>
                </a:cubicBezTo>
                <a:cubicBezTo>
                  <a:pt x="315" y="128"/>
                  <a:pt x="312" y="124"/>
                  <a:pt x="308" y="120"/>
                </a:cubicBezTo>
                <a:cubicBezTo>
                  <a:pt x="304" y="116"/>
                  <a:pt x="298" y="115"/>
                  <a:pt x="290" y="115"/>
                </a:cubicBezTo>
                <a:cubicBezTo>
                  <a:pt x="263" y="115"/>
                  <a:pt x="263" y="115"/>
                  <a:pt x="263" y="115"/>
                </a:cubicBezTo>
                <a:cubicBezTo>
                  <a:pt x="263" y="194"/>
                  <a:pt x="263" y="194"/>
                  <a:pt x="263" y="194"/>
                </a:cubicBezTo>
                <a:cubicBezTo>
                  <a:pt x="290" y="194"/>
                  <a:pt x="290" y="194"/>
                  <a:pt x="290" y="194"/>
                </a:cubicBezTo>
                <a:cubicBezTo>
                  <a:pt x="298" y="194"/>
                  <a:pt x="305" y="192"/>
                  <a:pt x="310" y="188"/>
                </a:cubicBezTo>
                <a:cubicBezTo>
                  <a:pt x="315" y="183"/>
                  <a:pt x="318" y="178"/>
                  <a:pt x="318" y="171"/>
                </a:cubicBezTo>
                <a:cubicBezTo>
                  <a:pt x="318" y="162"/>
                  <a:pt x="312" y="155"/>
                  <a:pt x="302" y="152"/>
                </a:cubicBezTo>
                <a:moveTo>
                  <a:pt x="646" y="65"/>
                </a:moveTo>
                <a:cubicBezTo>
                  <a:pt x="646" y="74"/>
                  <a:pt x="651" y="80"/>
                  <a:pt x="659" y="80"/>
                </a:cubicBezTo>
                <a:cubicBezTo>
                  <a:pt x="662" y="80"/>
                  <a:pt x="664" y="80"/>
                  <a:pt x="666" y="79"/>
                </a:cubicBezTo>
                <a:cubicBezTo>
                  <a:pt x="666" y="79"/>
                  <a:pt x="666" y="79"/>
                  <a:pt x="666" y="79"/>
                </a:cubicBezTo>
                <a:cubicBezTo>
                  <a:pt x="665" y="73"/>
                  <a:pt x="665" y="73"/>
                  <a:pt x="665" y="73"/>
                </a:cubicBezTo>
                <a:cubicBezTo>
                  <a:pt x="665" y="73"/>
                  <a:pt x="665" y="73"/>
                  <a:pt x="665" y="73"/>
                </a:cubicBezTo>
                <a:cubicBezTo>
                  <a:pt x="663" y="74"/>
                  <a:pt x="662" y="74"/>
                  <a:pt x="661" y="74"/>
                </a:cubicBezTo>
                <a:cubicBezTo>
                  <a:pt x="656" y="74"/>
                  <a:pt x="653" y="71"/>
                  <a:pt x="653" y="65"/>
                </a:cubicBezTo>
                <a:cubicBezTo>
                  <a:pt x="653" y="28"/>
                  <a:pt x="653" y="28"/>
                  <a:pt x="653" y="28"/>
                </a:cubicBezTo>
                <a:cubicBezTo>
                  <a:pt x="667" y="28"/>
                  <a:pt x="667" y="28"/>
                  <a:pt x="667" y="28"/>
                </a:cubicBezTo>
                <a:cubicBezTo>
                  <a:pt x="667" y="22"/>
                  <a:pt x="667" y="22"/>
                  <a:pt x="667" y="22"/>
                </a:cubicBezTo>
                <a:cubicBezTo>
                  <a:pt x="653" y="22"/>
                  <a:pt x="653" y="22"/>
                  <a:pt x="653" y="22"/>
                </a:cubicBezTo>
                <a:cubicBezTo>
                  <a:pt x="653" y="7"/>
                  <a:pt x="653" y="7"/>
                  <a:pt x="653" y="7"/>
                </a:cubicBezTo>
                <a:cubicBezTo>
                  <a:pt x="646" y="7"/>
                  <a:pt x="646" y="7"/>
                  <a:pt x="646" y="7"/>
                </a:cubicBezTo>
                <a:cubicBezTo>
                  <a:pt x="646" y="22"/>
                  <a:pt x="646" y="22"/>
                  <a:pt x="646" y="22"/>
                </a:cubicBezTo>
                <a:cubicBezTo>
                  <a:pt x="636" y="22"/>
                  <a:pt x="636" y="22"/>
                  <a:pt x="636" y="22"/>
                </a:cubicBezTo>
                <a:cubicBezTo>
                  <a:pt x="636" y="28"/>
                  <a:pt x="636" y="28"/>
                  <a:pt x="636" y="28"/>
                </a:cubicBezTo>
                <a:cubicBezTo>
                  <a:pt x="646" y="28"/>
                  <a:pt x="646" y="28"/>
                  <a:pt x="646" y="28"/>
                </a:cubicBezTo>
                <a:lnTo>
                  <a:pt x="646" y="65"/>
                </a:lnTo>
                <a:close/>
                <a:moveTo>
                  <a:pt x="620" y="26"/>
                </a:moveTo>
                <a:cubicBezTo>
                  <a:pt x="616" y="22"/>
                  <a:pt x="611" y="21"/>
                  <a:pt x="605" y="21"/>
                </a:cubicBezTo>
                <a:cubicBezTo>
                  <a:pt x="598" y="21"/>
                  <a:pt x="591" y="25"/>
                  <a:pt x="586" y="32"/>
                </a:cubicBezTo>
                <a:cubicBezTo>
                  <a:pt x="586" y="22"/>
                  <a:pt x="586" y="22"/>
                  <a:pt x="586" y="22"/>
                </a:cubicBezTo>
                <a:cubicBezTo>
                  <a:pt x="579" y="22"/>
                  <a:pt x="579" y="22"/>
                  <a:pt x="579" y="22"/>
                </a:cubicBezTo>
                <a:cubicBezTo>
                  <a:pt x="579" y="79"/>
                  <a:pt x="579" y="79"/>
                  <a:pt x="579" y="79"/>
                </a:cubicBezTo>
                <a:cubicBezTo>
                  <a:pt x="586" y="79"/>
                  <a:pt x="586" y="79"/>
                  <a:pt x="586" y="79"/>
                </a:cubicBezTo>
                <a:cubicBezTo>
                  <a:pt x="586" y="47"/>
                  <a:pt x="586" y="47"/>
                  <a:pt x="586" y="47"/>
                </a:cubicBezTo>
                <a:cubicBezTo>
                  <a:pt x="586" y="42"/>
                  <a:pt x="588" y="37"/>
                  <a:pt x="592" y="33"/>
                </a:cubicBezTo>
                <a:cubicBezTo>
                  <a:pt x="595" y="29"/>
                  <a:pt x="599" y="27"/>
                  <a:pt x="604" y="27"/>
                </a:cubicBezTo>
                <a:cubicBezTo>
                  <a:pt x="613" y="27"/>
                  <a:pt x="618" y="33"/>
                  <a:pt x="618" y="41"/>
                </a:cubicBezTo>
                <a:cubicBezTo>
                  <a:pt x="618" y="79"/>
                  <a:pt x="618" y="79"/>
                  <a:pt x="618" y="79"/>
                </a:cubicBezTo>
                <a:cubicBezTo>
                  <a:pt x="625" y="79"/>
                  <a:pt x="625" y="79"/>
                  <a:pt x="625" y="79"/>
                </a:cubicBezTo>
                <a:cubicBezTo>
                  <a:pt x="625" y="41"/>
                  <a:pt x="625" y="41"/>
                  <a:pt x="625" y="41"/>
                </a:cubicBezTo>
                <a:cubicBezTo>
                  <a:pt x="625" y="34"/>
                  <a:pt x="623" y="29"/>
                  <a:pt x="620" y="26"/>
                </a:cubicBezTo>
                <a:moveTo>
                  <a:pt x="557" y="45"/>
                </a:moveTo>
                <a:cubicBezTo>
                  <a:pt x="557" y="39"/>
                  <a:pt x="555" y="35"/>
                  <a:pt x="551" y="32"/>
                </a:cubicBezTo>
                <a:cubicBezTo>
                  <a:pt x="548" y="29"/>
                  <a:pt x="543" y="27"/>
                  <a:pt x="538" y="27"/>
                </a:cubicBezTo>
                <a:cubicBezTo>
                  <a:pt x="533" y="27"/>
                  <a:pt x="528" y="29"/>
                  <a:pt x="525" y="33"/>
                </a:cubicBezTo>
                <a:cubicBezTo>
                  <a:pt x="521" y="36"/>
                  <a:pt x="519" y="40"/>
                  <a:pt x="518" y="45"/>
                </a:cubicBezTo>
                <a:lnTo>
                  <a:pt x="557" y="45"/>
                </a:lnTo>
                <a:close/>
                <a:moveTo>
                  <a:pt x="565" y="52"/>
                </a:moveTo>
                <a:cubicBezTo>
                  <a:pt x="518" y="52"/>
                  <a:pt x="518" y="52"/>
                  <a:pt x="518" y="52"/>
                </a:cubicBezTo>
                <a:cubicBezTo>
                  <a:pt x="518" y="58"/>
                  <a:pt x="520" y="63"/>
                  <a:pt x="524" y="67"/>
                </a:cubicBezTo>
                <a:cubicBezTo>
                  <a:pt x="527" y="72"/>
                  <a:pt x="532" y="74"/>
                  <a:pt x="538" y="74"/>
                </a:cubicBezTo>
                <a:cubicBezTo>
                  <a:pt x="547" y="74"/>
                  <a:pt x="554" y="69"/>
                  <a:pt x="558" y="61"/>
                </a:cubicBezTo>
                <a:cubicBezTo>
                  <a:pt x="558" y="60"/>
                  <a:pt x="558" y="60"/>
                  <a:pt x="558" y="60"/>
                </a:cubicBezTo>
                <a:cubicBezTo>
                  <a:pt x="564" y="63"/>
                  <a:pt x="564" y="63"/>
                  <a:pt x="564" y="63"/>
                </a:cubicBezTo>
                <a:cubicBezTo>
                  <a:pt x="563" y="64"/>
                  <a:pt x="563" y="64"/>
                  <a:pt x="563" y="64"/>
                </a:cubicBezTo>
                <a:cubicBezTo>
                  <a:pt x="558" y="75"/>
                  <a:pt x="550" y="80"/>
                  <a:pt x="538" y="80"/>
                </a:cubicBezTo>
                <a:cubicBezTo>
                  <a:pt x="530" y="80"/>
                  <a:pt x="524" y="77"/>
                  <a:pt x="518" y="72"/>
                </a:cubicBezTo>
                <a:cubicBezTo>
                  <a:pt x="513" y="66"/>
                  <a:pt x="510" y="59"/>
                  <a:pt x="510" y="51"/>
                </a:cubicBezTo>
                <a:cubicBezTo>
                  <a:pt x="510" y="42"/>
                  <a:pt x="513" y="35"/>
                  <a:pt x="518" y="29"/>
                </a:cubicBezTo>
                <a:cubicBezTo>
                  <a:pt x="524" y="24"/>
                  <a:pt x="530" y="21"/>
                  <a:pt x="538" y="21"/>
                </a:cubicBezTo>
                <a:cubicBezTo>
                  <a:pt x="546" y="21"/>
                  <a:pt x="553" y="23"/>
                  <a:pt x="558" y="29"/>
                </a:cubicBezTo>
                <a:cubicBezTo>
                  <a:pt x="563" y="34"/>
                  <a:pt x="565" y="41"/>
                  <a:pt x="565" y="49"/>
                </a:cubicBezTo>
                <a:lnTo>
                  <a:pt x="565" y="52"/>
                </a:lnTo>
                <a:close/>
                <a:moveTo>
                  <a:pt x="489" y="39"/>
                </a:moveTo>
                <a:cubicBezTo>
                  <a:pt x="489" y="79"/>
                  <a:pt x="489" y="79"/>
                  <a:pt x="489" y="79"/>
                </a:cubicBezTo>
                <a:cubicBezTo>
                  <a:pt x="496" y="79"/>
                  <a:pt x="496" y="79"/>
                  <a:pt x="496" y="79"/>
                </a:cubicBezTo>
                <a:cubicBezTo>
                  <a:pt x="496" y="37"/>
                  <a:pt x="496" y="37"/>
                  <a:pt x="496" y="37"/>
                </a:cubicBezTo>
                <a:cubicBezTo>
                  <a:pt x="496" y="27"/>
                  <a:pt x="489" y="21"/>
                  <a:pt x="479" y="21"/>
                </a:cubicBezTo>
                <a:cubicBezTo>
                  <a:pt x="472" y="21"/>
                  <a:pt x="465" y="25"/>
                  <a:pt x="461" y="31"/>
                </a:cubicBezTo>
                <a:cubicBezTo>
                  <a:pt x="459" y="25"/>
                  <a:pt x="453" y="21"/>
                  <a:pt x="446" y="21"/>
                </a:cubicBezTo>
                <a:cubicBezTo>
                  <a:pt x="439" y="21"/>
                  <a:pt x="433" y="25"/>
                  <a:pt x="430" y="30"/>
                </a:cubicBezTo>
                <a:cubicBezTo>
                  <a:pt x="430" y="22"/>
                  <a:pt x="430" y="22"/>
                  <a:pt x="430" y="22"/>
                </a:cubicBezTo>
                <a:cubicBezTo>
                  <a:pt x="422" y="22"/>
                  <a:pt x="422" y="22"/>
                  <a:pt x="422" y="22"/>
                </a:cubicBezTo>
                <a:cubicBezTo>
                  <a:pt x="422" y="79"/>
                  <a:pt x="422" y="79"/>
                  <a:pt x="422" y="79"/>
                </a:cubicBezTo>
                <a:cubicBezTo>
                  <a:pt x="430" y="79"/>
                  <a:pt x="430" y="79"/>
                  <a:pt x="430" y="79"/>
                </a:cubicBezTo>
                <a:cubicBezTo>
                  <a:pt x="430" y="49"/>
                  <a:pt x="430" y="49"/>
                  <a:pt x="430" y="49"/>
                </a:cubicBezTo>
                <a:cubicBezTo>
                  <a:pt x="430" y="42"/>
                  <a:pt x="431" y="37"/>
                  <a:pt x="434" y="33"/>
                </a:cubicBezTo>
                <a:cubicBezTo>
                  <a:pt x="437" y="29"/>
                  <a:pt x="440" y="27"/>
                  <a:pt x="445" y="27"/>
                </a:cubicBezTo>
                <a:cubicBezTo>
                  <a:pt x="451" y="27"/>
                  <a:pt x="455" y="32"/>
                  <a:pt x="455" y="39"/>
                </a:cubicBezTo>
                <a:cubicBezTo>
                  <a:pt x="455" y="79"/>
                  <a:pt x="455" y="79"/>
                  <a:pt x="455" y="79"/>
                </a:cubicBezTo>
                <a:cubicBezTo>
                  <a:pt x="463" y="79"/>
                  <a:pt x="463" y="79"/>
                  <a:pt x="463" y="79"/>
                </a:cubicBezTo>
                <a:cubicBezTo>
                  <a:pt x="463" y="49"/>
                  <a:pt x="463" y="49"/>
                  <a:pt x="463" y="49"/>
                </a:cubicBezTo>
                <a:cubicBezTo>
                  <a:pt x="463" y="36"/>
                  <a:pt x="469" y="27"/>
                  <a:pt x="477" y="27"/>
                </a:cubicBezTo>
                <a:cubicBezTo>
                  <a:pt x="485" y="27"/>
                  <a:pt x="489" y="31"/>
                  <a:pt x="489" y="39"/>
                </a:cubicBezTo>
                <a:moveTo>
                  <a:pt x="399" y="45"/>
                </a:moveTo>
                <a:cubicBezTo>
                  <a:pt x="399" y="39"/>
                  <a:pt x="397" y="35"/>
                  <a:pt x="394" y="32"/>
                </a:cubicBezTo>
                <a:cubicBezTo>
                  <a:pt x="390" y="29"/>
                  <a:pt x="385" y="27"/>
                  <a:pt x="380" y="27"/>
                </a:cubicBezTo>
                <a:cubicBezTo>
                  <a:pt x="375" y="27"/>
                  <a:pt x="371" y="29"/>
                  <a:pt x="367" y="33"/>
                </a:cubicBezTo>
                <a:cubicBezTo>
                  <a:pt x="363" y="36"/>
                  <a:pt x="361" y="40"/>
                  <a:pt x="360" y="45"/>
                </a:cubicBezTo>
                <a:lnTo>
                  <a:pt x="399" y="45"/>
                </a:lnTo>
                <a:close/>
                <a:moveTo>
                  <a:pt x="407" y="52"/>
                </a:moveTo>
                <a:cubicBezTo>
                  <a:pt x="360" y="52"/>
                  <a:pt x="360" y="52"/>
                  <a:pt x="360" y="52"/>
                </a:cubicBezTo>
                <a:cubicBezTo>
                  <a:pt x="360" y="58"/>
                  <a:pt x="362" y="63"/>
                  <a:pt x="366" y="67"/>
                </a:cubicBezTo>
                <a:cubicBezTo>
                  <a:pt x="370" y="72"/>
                  <a:pt x="374" y="74"/>
                  <a:pt x="380" y="74"/>
                </a:cubicBezTo>
                <a:cubicBezTo>
                  <a:pt x="389" y="74"/>
                  <a:pt x="396" y="69"/>
                  <a:pt x="400" y="61"/>
                </a:cubicBezTo>
                <a:cubicBezTo>
                  <a:pt x="400" y="60"/>
                  <a:pt x="400" y="60"/>
                  <a:pt x="400" y="60"/>
                </a:cubicBezTo>
                <a:cubicBezTo>
                  <a:pt x="406" y="63"/>
                  <a:pt x="406" y="63"/>
                  <a:pt x="406" y="63"/>
                </a:cubicBezTo>
                <a:cubicBezTo>
                  <a:pt x="406" y="64"/>
                  <a:pt x="406" y="64"/>
                  <a:pt x="406" y="64"/>
                </a:cubicBezTo>
                <a:cubicBezTo>
                  <a:pt x="400" y="75"/>
                  <a:pt x="392" y="80"/>
                  <a:pt x="380" y="80"/>
                </a:cubicBezTo>
                <a:cubicBezTo>
                  <a:pt x="372" y="80"/>
                  <a:pt x="366" y="77"/>
                  <a:pt x="360" y="72"/>
                </a:cubicBezTo>
                <a:cubicBezTo>
                  <a:pt x="355" y="66"/>
                  <a:pt x="352" y="59"/>
                  <a:pt x="352" y="51"/>
                </a:cubicBezTo>
                <a:cubicBezTo>
                  <a:pt x="352" y="42"/>
                  <a:pt x="355" y="35"/>
                  <a:pt x="361" y="29"/>
                </a:cubicBezTo>
                <a:cubicBezTo>
                  <a:pt x="366" y="24"/>
                  <a:pt x="373" y="21"/>
                  <a:pt x="380" y="21"/>
                </a:cubicBezTo>
                <a:cubicBezTo>
                  <a:pt x="389" y="21"/>
                  <a:pt x="395" y="23"/>
                  <a:pt x="400" y="29"/>
                </a:cubicBezTo>
                <a:cubicBezTo>
                  <a:pt x="405" y="34"/>
                  <a:pt x="407" y="41"/>
                  <a:pt x="407" y="49"/>
                </a:cubicBezTo>
                <a:lnTo>
                  <a:pt x="407" y="52"/>
                </a:lnTo>
                <a:close/>
                <a:moveTo>
                  <a:pt x="336" y="2"/>
                </a:moveTo>
                <a:cubicBezTo>
                  <a:pt x="328" y="2"/>
                  <a:pt x="328" y="2"/>
                  <a:pt x="328" y="2"/>
                </a:cubicBezTo>
                <a:cubicBezTo>
                  <a:pt x="328" y="79"/>
                  <a:pt x="328" y="79"/>
                  <a:pt x="328" y="79"/>
                </a:cubicBezTo>
                <a:cubicBezTo>
                  <a:pt x="336" y="79"/>
                  <a:pt x="336" y="79"/>
                  <a:pt x="336" y="79"/>
                </a:cubicBezTo>
                <a:lnTo>
                  <a:pt x="336" y="2"/>
                </a:lnTo>
                <a:close/>
                <a:moveTo>
                  <a:pt x="310" y="79"/>
                </a:moveTo>
                <a:cubicBezTo>
                  <a:pt x="263" y="79"/>
                  <a:pt x="263" y="79"/>
                  <a:pt x="263" y="79"/>
                </a:cubicBezTo>
                <a:cubicBezTo>
                  <a:pt x="263" y="0"/>
                  <a:pt x="263" y="0"/>
                  <a:pt x="263" y="0"/>
                </a:cubicBezTo>
                <a:cubicBezTo>
                  <a:pt x="310" y="0"/>
                  <a:pt x="310" y="0"/>
                  <a:pt x="310" y="0"/>
                </a:cubicBezTo>
                <a:cubicBezTo>
                  <a:pt x="310" y="6"/>
                  <a:pt x="310" y="6"/>
                  <a:pt x="310" y="6"/>
                </a:cubicBezTo>
                <a:cubicBezTo>
                  <a:pt x="270" y="6"/>
                  <a:pt x="270" y="6"/>
                  <a:pt x="270" y="6"/>
                </a:cubicBezTo>
                <a:cubicBezTo>
                  <a:pt x="270" y="34"/>
                  <a:pt x="270" y="34"/>
                  <a:pt x="270" y="34"/>
                </a:cubicBezTo>
                <a:cubicBezTo>
                  <a:pt x="307" y="34"/>
                  <a:pt x="307" y="34"/>
                  <a:pt x="307" y="34"/>
                </a:cubicBezTo>
                <a:cubicBezTo>
                  <a:pt x="307" y="41"/>
                  <a:pt x="307" y="41"/>
                  <a:pt x="307" y="41"/>
                </a:cubicBezTo>
                <a:cubicBezTo>
                  <a:pt x="270" y="41"/>
                  <a:pt x="270" y="41"/>
                  <a:pt x="270" y="41"/>
                </a:cubicBezTo>
                <a:cubicBezTo>
                  <a:pt x="270" y="72"/>
                  <a:pt x="270" y="72"/>
                  <a:pt x="270" y="72"/>
                </a:cubicBezTo>
                <a:cubicBezTo>
                  <a:pt x="310" y="72"/>
                  <a:pt x="310" y="72"/>
                  <a:pt x="310" y="72"/>
                </a:cubicBezTo>
                <a:lnTo>
                  <a:pt x="310" y="79"/>
                </a:lnTo>
                <a:close/>
                <a:moveTo>
                  <a:pt x="158" y="97"/>
                </a:moveTo>
                <a:cubicBezTo>
                  <a:pt x="158" y="89"/>
                  <a:pt x="152" y="83"/>
                  <a:pt x="144" y="83"/>
                </a:cubicBezTo>
                <a:cubicBezTo>
                  <a:pt x="84" y="83"/>
                  <a:pt x="84" y="83"/>
                  <a:pt x="84" y="83"/>
                </a:cubicBezTo>
                <a:cubicBezTo>
                  <a:pt x="84" y="112"/>
                  <a:pt x="84" y="112"/>
                  <a:pt x="84" y="112"/>
                </a:cubicBezTo>
                <a:cubicBezTo>
                  <a:pt x="144" y="112"/>
                  <a:pt x="144" y="112"/>
                  <a:pt x="144" y="112"/>
                </a:cubicBezTo>
                <a:cubicBezTo>
                  <a:pt x="152" y="112"/>
                  <a:pt x="158" y="105"/>
                  <a:pt x="158" y="97"/>
                </a:cubicBezTo>
                <a:moveTo>
                  <a:pt x="158" y="153"/>
                </a:moveTo>
                <a:cubicBezTo>
                  <a:pt x="158" y="146"/>
                  <a:pt x="152" y="139"/>
                  <a:pt x="144" y="139"/>
                </a:cubicBezTo>
                <a:cubicBezTo>
                  <a:pt x="84" y="139"/>
                  <a:pt x="84" y="139"/>
                  <a:pt x="84" y="139"/>
                </a:cubicBezTo>
                <a:cubicBezTo>
                  <a:pt x="84" y="168"/>
                  <a:pt x="84" y="168"/>
                  <a:pt x="84" y="168"/>
                </a:cubicBezTo>
                <a:cubicBezTo>
                  <a:pt x="144" y="168"/>
                  <a:pt x="144" y="168"/>
                  <a:pt x="144" y="168"/>
                </a:cubicBezTo>
                <a:cubicBezTo>
                  <a:pt x="152" y="168"/>
                  <a:pt x="158" y="161"/>
                  <a:pt x="158" y="153"/>
                </a:cubicBezTo>
                <a:moveTo>
                  <a:pt x="56" y="56"/>
                </a:moveTo>
                <a:cubicBezTo>
                  <a:pt x="156" y="56"/>
                  <a:pt x="156" y="56"/>
                  <a:pt x="156" y="56"/>
                </a:cubicBezTo>
                <a:cubicBezTo>
                  <a:pt x="156" y="27"/>
                  <a:pt x="156" y="27"/>
                  <a:pt x="156" y="27"/>
                </a:cubicBezTo>
                <a:cubicBezTo>
                  <a:pt x="28" y="27"/>
                  <a:pt x="28" y="27"/>
                  <a:pt x="28" y="27"/>
                </a:cubicBezTo>
                <a:cubicBezTo>
                  <a:pt x="28" y="168"/>
                  <a:pt x="28" y="168"/>
                  <a:pt x="28" y="168"/>
                </a:cubicBezTo>
                <a:cubicBezTo>
                  <a:pt x="56" y="168"/>
                  <a:pt x="56" y="168"/>
                  <a:pt x="56" y="168"/>
                </a:cubicBezTo>
                <a:lnTo>
                  <a:pt x="56" y="56"/>
                </a:lnTo>
                <a:close/>
                <a:moveTo>
                  <a:pt x="184" y="0"/>
                </a:moveTo>
                <a:cubicBezTo>
                  <a:pt x="184" y="153"/>
                  <a:pt x="184" y="153"/>
                  <a:pt x="184" y="153"/>
                </a:cubicBezTo>
                <a:cubicBezTo>
                  <a:pt x="184" y="179"/>
                  <a:pt x="168" y="195"/>
                  <a:pt x="142" y="195"/>
                </a:cubicBezTo>
                <a:cubicBezTo>
                  <a:pt x="0" y="195"/>
                  <a:pt x="0" y="195"/>
                  <a:pt x="0" y="195"/>
                </a:cubicBezTo>
                <a:cubicBezTo>
                  <a:pt x="0" y="0"/>
                  <a:pt x="0" y="0"/>
                  <a:pt x="0" y="0"/>
                </a:cubicBezTo>
                <a:lnTo>
                  <a:pt x="18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Text Placeholder 22">
            <a:extLst>
              <a:ext uri="{FF2B5EF4-FFF2-40B4-BE49-F238E27FC236}">
                <a16:creationId xmlns:a16="http://schemas.microsoft.com/office/drawing/2014/main" id="{B66022E2-FA31-45A1-9C8E-D3B1BFF24FE3}"/>
              </a:ext>
            </a:extLst>
          </p:cNvPr>
          <p:cNvSpPr>
            <a:spLocks noGrp="1"/>
          </p:cNvSpPr>
          <p:nvPr>
            <p:ph type="body" sz="quarter" idx="15" hasCustomPrompt="1"/>
          </p:nvPr>
        </p:nvSpPr>
        <p:spPr bwMode="gray">
          <a:xfrm>
            <a:off x="438283" y="4662846"/>
            <a:ext cx="3322227" cy="400050"/>
          </a:xfrm>
          <a:prstGeom prst="rect">
            <a:avLst/>
          </a:prstGeom>
        </p:spPr>
        <p:txBody>
          <a:bodyPr/>
          <a:lstStyle>
            <a:lvl1pPr marL="0" indent="0">
              <a:lnSpc>
                <a:spcPct val="100000"/>
              </a:lnSpc>
              <a:buNone/>
              <a:defRPr sz="1200">
                <a:solidFill>
                  <a:schemeClr val="bg1"/>
                </a:solidFill>
                <a:latin typeface="+mj-lt"/>
              </a:defRPr>
            </a:lvl1pPr>
            <a:lvl2pPr marL="457200" indent="0">
              <a:buNone/>
              <a:defRPr sz="1800">
                <a:latin typeface="+mj-lt"/>
              </a:defRPr>
            </a:lvl2pPr>
            <a:lvl3pPr marL="914400" indent="0">
              <a:buNone/>
              <a:defRPr sz="1600">
                <a:latin typeface="+mj-lt"/>
              </a:defRPr>
            </a:lvl3pPr>
            <a:lvl4pPr marL="1371600" indent="0">
              <a:buNone/>
              <a:defRPr sz="1400">
                <a:latin typeface="+mj-lt"/>
              </a:defRPr>
            </a:lvl4pPr>
            <a:lvl5pPr marL="1828800" indent="0">
              <a:buNone/>
              <a:defRPr sz="1400">
                <a:latin typeface="+mj-lt"/>
              </a:defRPr>
            </a:lvl5pPr>
          </a:lstStyle>
          <a:p>
            <a:r>
              <a:rPr lang="en-US" dirty="0"/>
              <a:t>Author Name (12 </a:t>
            </a:r>
            <a:r>
              <a:rPr lang="en-US" dirty="0" err="1"/>
              <a:t>pt</a:t>
            </a:r>
            <a:r>
              <a:rPr lang="en-US" dirty="0"/>
              <a:t>)</a:t>
            </a:r>
          </a:p>
          <a:p>
            <a:r>
              <a:rPr lang="en-US" dirty="0"/>
              <a:t>Author Title</a:t>
            </a:r>
          </a:p>
        </p:txBody>
      </p:sp>
      <p:sp>
        <p:nvSpPr>
          <p:cNvPr id="12" name="Text Placeholder 22">
            <a:extLst>
              <a:ext uri="{FF2B5EF4-FFF2-40B4-BE49-F238E27FC236}">
                <a16:creationId xmlns:a16="http://schemas.microsoft.com/office/drawing/2014/main" id="{C5079553-FE19-4D31-A545-40004C56B960}"/>
              </a:ext>
            </a:extLst>
          </p:cNvPr>
          <p:cNvSpPr>
            <a:spLocks noGrp="1"/>
          </p:cNvSpPr>
          <p:nvPr>
            <p:ph type="body" sz="quarter" idx="16" hasCustomPrompt="1"/>
          </p:nvPr>
        </p:nvSpPr>
        <p:spPr bwMode="gray">
          <a:xfrm>
            <a:off x="3760510" y="4662846"/>
            <a:ext cx="3322227" cy="400050"/>
          </a:xfrm>
          <a:prstGeom prst="rect">
            <a:avLst/>
          </a:prstGeom>
        </p:spPr>
        <p:txBody>
          <a:bodyPr/>
          <a:lstStyle>
            <a:lvl1pPr marL="0" indent="0">
              <a:lnSpc>
                <a:spcPct val="100000"/>
              </a:lnSpc>
              <a:buNone/>
              <a:defRPr sz="1200">
                <a:solidFill>
                  <a:schemeClr val="bg1"/>
                </a:solidFill>
                <a:latin typeface="+mj-lt"/>
              </a:defRPr>
            </a:lvl1pPr>
            <a:lvl2pPr marL="457200" indent="0">
              <a:buNone/>
              <a:defRPr sz="1800">
                <a:latin typeface="+mj-lt"/>
              </a:defRPr>
            </a:lvl2pPr>
            <a:lvl3pPr marL="914400" indent="0">
              <a:buNone/>
              <a:defRPr sz="1600">
                <a:latin typeface="+mj-lt"/>
              </a:defRPr>
            </a:lvl3pPr>
            <a:lvl4pPr marL="1371600" indent="0">
              <a:buNone/>
              <a:defRPr sz="1400">
                <a:latin typeface="+mj-lt"/>
              </a:defRPr>
            </a:lvl4pPr>
            <a:lvl5pPr marL="1828800" indent="0">
              <a:buNone/>
              <a:defRPr sz="1400">
                <a:latin typeface="+mj-lt"/>
              </a:defRPr>
            </a:lvl5pPr>
          </a:lstStyle>
          <a:p>
            <a:r>
              <a:rPr lang="en-US" dirty="0"/>
              <a:t>Author Name (12 </a:t>
            </a:r>
            <a:r>
              <a:rPr lang="en-US" dirty="0" err="1"/>
              <a:t>pt</a:t>
            </a:r>
            <a:r>
              <a:rPr lang="en-US" dirty="0"/>
              <a:t>)</a:t>
            </a:r>
          </a:p>
          <a:p>
            <a:r>
              <a:rPr lang="en-US" dirty="0"/>
              <a:t>Author Title</a:t>
            </a:r>
          </a:p>
        </p:txBody>
      </p:sp>
      <p:sp>
        <p:nvSpPr>
          <p:cNvPr id="13" name="Text Placeholder 22">
            <a:extLst>
              <a:ext uri="{FF2B5EF4-FFF2-40B4-BE49-F238E27FC236}">
                <a16:creationId xmlns:a16="http://schemas.microsoft.com/office/drawing/2014/main" id="{B2F46E83-61D5-434F-8EDE-ED1F8C8CF8F3}"/>
              </a:ext>
            </a:extLst>
          </p:cNvPr>
          <p:cNvSpPr>
            <a:spLocks noGrp="1"/>
          </p:cNvSpPr>
          <p:nvPr>
            <p:ph type="body" sz="quarter" idx="17" hasCustomPrompt="1"/>
          </p:nvPr>
        </p:nvSpPr>
        <p:spPr bwMode="gray">
          <a:xfrm>
            <a:off x="7096301" y="4662846"/>
            <a:ext cx="3322227" cy="400050"/>
          </a:xfrm>
          <a:prstGeom prst="rect">
            <a:avLst/>
          </a:prstGeom>
        </p:spPr>
        <p:txBody>
          <a:bodyPr/>
          <a:lstStyle>
            <a:lvl1pPr marL="0" indent="0">
              <a:lnSpc>
                <a:spcPct val="100000"/>
              </a:lnSpc>
              <a:buNone/>
              <a:defRPr sz="1200">
                <a:solidFill>
                  <a:schemeClr val="bg1"/>
                </a:solidFill>
                <a:latin typeface="+mj-lt"/>
              </a:defRPr>
            </a:lvl1pPr>
            <a:lvl2pPr marL="457200" indent="0">
              <a:buNone/>
              <a:defRPr sz="1800">
                <a:latin typeface="+mj-lt"/>
              </a:defRPr>
            </a:lvl2pPr>
            <a:lvl3pPr marL="914400" indent="0">
              <a:buNone/>
              <a:defRPr sz="1600">
                <a:latin typeface="+mj-lt"/>
              </a:defRPr>
            </a:lvl3pPr>
            <a:lvl4pPr marL="1371600" indent="0">
              <a:buNone/>
              <a:defRPr sz="1400">
                <a:latin typeface="+mj-lt"/>
              </a:defRPr>
            </a:lvl4pPr>
            <a:lvl5pPr marL="1828800" indent="0">
              <a:buNone/>
              <a:defRPr sz="1400">
                <a:latin typeface="+mj-lt"/>
              </a:defRPr>
            </a:lvl5pPr>
          </a:lstStyle>
          <a:p>
            <a:r>
              <a:rPr lang="en-US" dirty="0"/>
              <a:t>Author Name (12 </a:t>
            </a:r>
            <a:r>
              <a:rPr lang="en-US" dirty="0" err="1"/>
              <a:t>pt</a:t>
            </a:r>
            <a:r>
              <a:rPr lang="en-US" dirty="0"/>
              <a:t>)</a:t>
            </a:r>
          </a:p>
          <a:p>
            <a:r>
              <a:rPr lang="en-US" dirty="0"/>
              <a:t>Author Title</a:t>
            </a:r>
          </a:p>
        </p:txBody>
      </p:sp>
      <p:sp>
        <p:nvSpPr>
          <p:cNvPr id="14" name="Rectangle 13">
            <a:extLst>
              <a:ext uri="{FF2B5EF4-FFF2-40B4-BE49-F238E27FC236}">
                <a16:creationId xmlns:a16="http://schemas.microsoft.com/office/drawing/2014/main" id="{4CDC8661-62EC-408D-B263-3D6E95A801A3}"/>
              </a:ext>
            </a:extLst>
          </p:cNvPr>
          <p:cNvSpPr/>
          <p:nvPr userDrawn="1"/>
        </p:nvSpPr>
        <p:spPr bwMode="gray">
          <a:xfrm>
            <a:off x="0" y="4370123"/>
            <a:ext cx="12192000" cy="36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6978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extLst>
    <p:ext uri="{DCECCB84-F9BA-43D5-87BE-67443E8EF086}">
      <p15:sldGuideLst xmlns:p15="http://schemas.microsoft.com/office/powerpoint/2012/main">
        <p15:guide id="1" orient="horz" pos="2160">
          <p15:clr>
            <a:srgbClr val="FBAE40"/>
          </p15:clr>
        </p15:guide>
        <p15:guide id="2" pos="336" userDrawn="1">
          <p15:clr>
            <a:srgbClr val="FBAE40"/>
          </p15:clr>
        </p15:guide>
        <p15:guide id="3" pos="7488" userDrawn="1">
          <p15:clr>
            <a:srgbClr val="FBAE40"/>
          </p15:clr>
        </p15:guide>
        <p15:guide id="4" pos="7344" userDrawn="1">
          <p15:clr>
            <a:srgbClr val="FBAE40"/>
          </p15:clr>
        </p15:guide>
        <p15:guide id="6" orient="horz" pos="57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7_Cover Design 1 + Multi-Presenters">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2D0C85F-DCBB-4BE8-A18F-7156A29A4F3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bwMode="ltGray">
          <a:xfrm>
            <a:off x="0" y="4367002"/>
            <a:ext cx="12192000" cy="1888668"/>
          </a:xfrm>
          <a:prstGeom prst="rect">
            <a:avLst/>
          </a:prstGeom>
        </p:spPr>
      </p:pic>
      <p:sp>
        <p:nvSpPr>
          <p:cNvPr id="17" name="Rectangle 16">
            <a:extLst>
              <a:ext uri="{FF2B5EF4-FFF2-40B4-BE49-F238E27FC236}">
                <a16:creationId xmlns:a16="http://schemas.microsoft.com/office/drawing/2014/main" id="{AD8CAEE4-0733-4152-A2D9-0610A69847F0}"/>
              </a:ext>
            </a:extLst>
          </p:cNvPr>
          <p:cNvSpPr/>
          <p:nvPr userDrawn="1"/>
        </p:nvSpPr>
        <p:spPr bwMode="ltGray">
          <a:xfrm>
            <a:off x="0" y="0"/>
            <a:ext cx="12192000" cy="44066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8">
            <a:extLst>
              <a:ext uri="{FF2B5EF4-FFF2-40B4-BE49-F238E27FC236}">
                <a16:creationId xmlns:a16="http://schemas.microsoft.com/office/drawing/2014/main" id="{3034C631-83B7-AB47-8B34-666311497C89}"/>
              </a:ext>
            </a:extLst>
          </p:cNvPr>
          <p:cNvSpPr>
            <a:spLocks noGrp="1"/>
          </p:cNvSpPr>
          <p:nvPr>
            <p:ph type="body" sz="quarter" idx="14" hasCustomPrompt="1"/>
          </p:nvPr>
        </p:nvSpPr>
        <p:spPr bwMode="gray">
          <a:xfrm>
            <a:off x="444299" y="3585047"/>
            <a:ext cx="7516270" cy="434512"/>
          </a:xfrm>
          <a:prstGeom prst="rect">
            <a:avLst/>
          </a:prstGeom>
        </p:spPr>
        <p:txBody>
          <a:bodyPr/>
          <a:lstStyle>
            <a:lvl1pPr marL="0" indent="0">
              <a:lnSpc>
                <a:spcPct val="100000"/>
              </a:lnSpc>
              <a:buNone/>
              <a:defRPr sz="1800">
                <a:solidFill>
                  <a:schemeClr val="bg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r>
              <a:rPr lang="en-US" dirty="0"/>
              <a:t>Insert single-line subtitle or tagline here (18 </a:t>
            </a:r>
            <a:r>
              <a:rPr lang="en-US" dirty="0" err="1"/>
              <a:t>pt</a:t>
            </a:r>
            <a:r>
              <a:rPr lang="en-US" dirty="0"/>
              <a:t>)</a:t>
            </a:r>
          </a:p>
        </p:txBody>
      </p:sp>
      <p:sp>
        <p:nvSpPr>
          <p:cNvPr id="21" name="Title 20">
            <a:extLst>
              <a:ext uri="{FF2B5EF4-FFF2-40B4-BE49-F238E27FC236}">
                <a16:creationId xmlns:a16="http://schemas.microsoft.com/office/drawing/2014/main" id="{1EE6E43E-6A73-8F43-8830-156913A33509}"/>
              </a:ext>
            </a:extLst>
          </p:cNvPr>
          <p:cNvSpPr>
            <a:spLocks noGrp="1"/>
          </p:cNvSpPr>
          <p:nvPr>
            <p:ph type="title" hasCustomPrompt="1"/>
          </p:nvPr>
        </p:nvSpPr>
        <p:spPr bwMode="gray">
          <a:xfrm>
            <a:off x="444298" y="2182341"/>
            <a:ext cx="7516270" cy="1262937"/>
          </a:xfrm>
          <a:prstGeom prst="rect">
            <a:avLst/>
          </a:prstGeom>
        </p:spPr>
        <p:txBody>
          <a:bodyPr anchor="b" anchorCtr="0"/>
          <a:lstStyle>
            <a:lvl1pPr>
              <a:lnSpc>
                <a:spcPct val="100000"/>
              </a:lnSpc>
              <a:defRPr sz="2400">
                <a:solidFill>
                  <a:schemeClr val="bg1"/>
                </a:solidFill>
                <a:latin typeface="+mn-lt"/>
              </a:defRPr>
            </a:lvl1pPr>
          </a:lstStyle>
          <a:p>
            <a:r>
              <a:rPr lang="en-US" dirty="0"/>
              <a:t>Insert Multi-line Title or Longer Statement Requiring Two Lines of Title Space (24 </a:t>
            </a:r>
            <a:r>
              <a:rPr lang="en-US" dirty="0" err="1"/>
              <a:t>pt</a:t>
            </a:r>
            <a:r>
              <a:rPr lang="en-US" dirty="0"/>
              <a:t>)</a:t>
            </a:r>
          </a:p>
        </p:txBody>
      </p:sp>
      <p:sp>
        <p:nvSpPr>
          <p:cNvPr id="16" name="Freeform 5">
            <a:extLst>
              <a:ext uri="{FF2B5EF4-FFF2-40B4-BE49-F238E27FC236}">
                <a16:creationId xmlns:a16="http://schemas.microsoft.com/office/drawing/2014/main" id="{F948EA93-13FD-45A8-945B-3AB8874578FB}"/>
              </a:ext>
            </a:extLst>
          </p:cNvPr>
          <p:cNvSpPr>
            <a:spLocks noEditPoints="1"/>
          </p:cNvSpPr>
          <p:nvPr userDrawn="1"/>
        </p:nvSpPr>
        <p:spPr bwMode="gray">
          <a:xfrm>
            <a:off x="545098" y="602330"/>
            <a:ext cx="1379955" cy="310028"/>
          </a:xfrm>
          <a:custGeom>
            <a:avLst/>
            <a:gdLst>
              <a:gd name="T0" fmla="*/ 842 w 880"/>
              <a:gd name="T1" fmla="*/ 175 h 195"/>
              <a:gd name="T2" fmla="*/ 845 w 880"/>
              <a:gd name="T3" fmla="*/ 140 h 195"/>
              <a:gd name="T4" fmla="*/ 858 w 880"/>
              <a:gd name="T5" fmla="*/ 142 h 195"/>
              <a:gd name="T6" fmla="*/ 797 w 880"/>
              <a:gd name="T7" fmla="*/ 142 h 195"/>
              <a:gd name="T8" fmla="*/ 797 w 880"/>
              <a:gd name="T9" fmla="*/ 136 h 195"/>
              <a:gd name="T10" fmla="*/ 823 w 880"/>
              <a:gd name="T11" fmla="*/ 179 h 195"/>
              <a:gd name="T12" fmla="*/ 824 w 880"/>
              <a:gd name="T13" fmla="*/ 167 h 195"/>
              <a:gd name="T14" fmla="*/ 713 w 880"/>
              <a:gd name="T15" fmla="*/ 187 h 195"/>
              <a:gd name="T16" fmla="*/ 753 w 880"/>
              <a:gd name="T17" fmla="*/ 155 h 195"/>
              <a:gd name="T18" fmla="*/ 734 w 880"/>
              <a:gd name="T19" fmla="*/ 189 h 195"/>
              <a:gd name="T20" fmla="*/ 684 w 880"/>
              <a:gd name="T21" fmla="*/ 156 h 195"/>
              <a:gd name="T22" fmla="*/ 645 w 880"/>
              <a:gd name="T23" fmla="*/ 137 h 195"/>
              <a:gd name="T24" fmla="*/ 582 w 880"/>
              <a:gd name="T25" fmla="*/ 160 h 195"/>
              <a:gd name="T26" fmla="*/ 629 w 880"/>
              <a:gd name="T27" fmla="*/ 164 h 195"/>
              <a:gd name="T28" fmla="*/ 602 w 880"/>
              <a:gd name="T29" fmla="*/ 195 h 195"/>
              <a:gd name="T30" fmla="*/ 588 w 880"/>
              <a:gd name="T31" fmla="*/ 183 h 195"/>
              <a:gd name="T32" fmla="*/ 559 w 880"/>
              <a:gd name="T33" fmla="*/ 194 h 195"/>
              <a:gd name="T34" fmla="*/ 551 w 880"/>
              <a:gd name="T35" fmla="*/ 123 h 195"/>
              <a:gd name="T36" fmla="*/ 535 w 880"/>
              <a:gd name="T37" fmla="*/ 179 h 195"/>
              <a:gd name="T38" fmla="*/ 535 w 880"/>
              <a:gd name="T39" fmla="*/ 151 h 195"/>
              <a:gd name="T40" fmla="*/ 490 w 880"/>
              <a:gd name="T41" fmla="*/ 166 h 195"/>
              <a:gd name="T42" fmla="*/ 464 w 880"/>
              <a:gd name="T43" fmla="*/ 190 h 195"/>
              <a:gd name="T44" fmla="*/ 449 w 880"/>
              <a:gd name="T45" fmla="*/ 189 h 195"/>
              <a:gd name="T46" fmla="*/ 469 w 880"/>
              <a:gd name="T47" fmla="*/ 149 h 195"/>
              <a:gd name="T48" fmla="*/ 451 w 880"/>
              <a:gd name="T49" fmla="*/ 161 h 195"/>
              <a:gd name="T50" fmla="*/ 371 w 880"/>
              <a:gd name="T51" fmla="*/ 149 h 195"/>
              <a:gd name="T52" fmla="*/ 386 w 880"/>
              <a:gd name="T53" fmla="*/ 136 h 195"/>
              <a:gd name="T54" fmla="*/ 415 w 880"/>
              <a:gd name="T55" fmla="*/ 166 h 195"/>
              <a:gd name="T56" fmla="*/ 333 w 880"/>
              <a:gd name="T57" fmla="*/ 123 h 195"/>
              <a:gd name="T58" fmla="*/ 334 w 880"/>
              <a:gd name="T59" fmla="*/ 194 h 195"/>
              <a:gd name="T60" fmla="*/ 289 w 880"/>
              <a:gd name="T61" fmla="*/ 155 h 195"/>
              <a:gd name="T62" fmla="*/ 290 w 880"/>
              <a:gd name="T63" fmla="*/ 148 h 195"/>
              <a:gd name="T64" fmla="*/ 290 w 880"/>
              <a:gd name="T65" fmla="*/ 115 h 195"/>
              <a:gd name="T66" fmla="*/ 302 w 880"/>
              <a:gd name="T67" fmla="*/ 152 h 195"/>
              <a:gd name="T68" fmla="*/ 665 w 880"/>
              <a:gd name="T69" fmla="*/ 73 h 195"/>
              <a:gd name="T70" fmla="*/ 653 w 880"/>
              <a:gd name="T71" fmla="*/ 22 h 195"/>
              <a:gd name="T72" fmla="*/ 646 w 880"/>
              <a:gd name="T73" fmla="*/ 28 h 195"/>
              <a:gd name="T74" fmla="*/ 579 w 880"/>
              <a:gd name="T75" fmla="*/ 22 h 195"/>
              <a:gd name="T76" fmla="*/ 618 w 880"/>
              <a:gd name="T77" fmla="*/ 41 h 195"/>
              <a:gd name="T78" fmla="*/ 551 w 880"/>
              <a:gd name="T79" fmla="*/ 32 h 195"/>
              <a:gd name="T80" fmla="*/ 518 w 880"/>
              <a:gd name="T81" fmla="*/ 52 h 195"/>
              <a:gd name="T82" fmla="*/ 563 w 880"/>
              <a:gd name="T83" fmla="*/ 64 h 195"/>
              <a:gd name="T84" fmla="*/ 558 w 880"/>
              <a:gd name="T85" fmla="*/ 29 h 195"/>
              <a:gd name="T86" fmla="*/ 496 w 880"/>
              <a:gd name="T87" fmla="*/ 37 h 195"/>
              <a:gd name="T88" fmla="*/ 422 w 880"/>
              <a:gd name="T89" fmla="*/ 22 h 195"/>
              <a:gd name="T90" fmla="*/ 455 w 880"/>
              <a:gd name="T91" fmla="*/ 39 h 195"/>
              <a:gd name="T92" fmla="*/ 399 w 880"/>
              <a:gd name="T93" fmla="*/ 45 h 195"/>
              <a:gd name="T94" fmla="*/ 407 w 880"/>
              <a:gd name="T95" fmla="*/ 52 h 195"/>
              <a:gd name="T96" fmla="*/ 406 w 880"/>
              <a:gd name="T97" fmla="*/ 63 h 195"/>
              <a:gd name="T98" fmla="*/ 380 w 880"/>
              <a:gd name="T99" fmla="*/ 21 h 195"/>
              <a:gd name="T100" fmla="*/ 328 w 880"/>
              <a:gd name="T101" fmla="*/ 79 h 195"/>
              <a:gd name="T102" fmla="*/ 310 w 880"/>
              <a:gd name="T103" fmla="*/ 0 h 195"/>
              <a:gd name="T104" fmla="*/ 270 w 880"/>
              <a:gd name="T105" fmla="*/ 41 h 195"/>
              <a:gd name="T106" fmla="*/ 84 w 880"/>
              <a:gd name="T107" fmla="*/ 83 h 195"/>
              <a:gd name="T108" fmla="*/ 84 w 880"/>
              <a:gd name="T109" fmla="*/ 139 h 195"/>
              <a:gd name="T110" fmla="*/ 156 w 880"/>
              <a:gd name="T111" fmla="*/ 27 h 195"/>
              <a:gd name="T112" fmla="*/ 184 w 880"/>
              <a:gd name="T113" fmla="*/ 15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80" h="195">
                <a:moveTo>
                  <a:pt x="880" y="178"/>
                </a:moveTo>
                <a:cubicBezTo>
                  <a:pt x="880" y="182"/>
                  <a:pt x="878" y="187"/>
                  <a:pt x="874" y="190"/>
                </a:cubicBezTo>
                <a:cubicBezTo>
                  <a:pt x="871" y="194"/>
                  <a:pt x="866" y="195"/>
                  <a:pt x="859" y="195"/>
                </a:cubicBezTo>
                <a:cubicBezTo>
                  <a:pt x="849" y="195"/>
                  <a:pt x="840" y="189"/>
                  <a:pt x="836" y="179"/>
                </a:cubicBezTo>
                <a:cubicBezTo>
                  <a:pt x="836" y="179"/>
                  <a:pt x="836" y="179"/>
                  <a:pt x="836" y="179"/>
                </a:cubicBezTo>
                <a:cubicBezTo>
                  <a:pt x="842" y="175"/>
                  <a:pt x="842" y="175"/>
                  <a:pt x="842" y="175"/>
                </a:cubicBezTo>
                <a:cubicBezTo>
                  <a:pt x="842" y="176"/>
                  <a:pt x="842" y="176"/>
                  <a:pt x="842" y="176"/>
                </a:cubicBezTo>
                <a:cubicBezTo>
                  <a:pt x="845" y="185"/>
                  <a:pt x="851" y="189"/>
                  <a:pt x="859" y="189"/>
                </a:cubicBezTo>
                <a:cubicBezTo>
                  <a:pt x="867" y="189"/>
                  <a:pt x="873" y="185"/>
                  <a:pt x="873" y="178"/>
                </a:cubicBezTo>
                <a:cubicBezTo>
                  <a:pt x="873" y="172"/>
                  <a:pt x="868" y="169"/>
                  <a:pt x="858" y="167"/>
                </a:cubicBezTo>
                <a:cubicBezTo>
                  <a:pt x="845" y="165"/>
                  <a:pt x="839" y="159"/>
                  <a:pt x="839" y="151"/>
                </a:cubicBezTo>
                <a:cubicBezTo>
                  <a:pt x="839" y="146"/>
                  <a:pt x="841" y="143"/>
                  <a:pt x="845" y="140"/>
                </a:cubicBezTo>
                <a:cubicBezTo>
                  <a:pt x="848" y="137"/>
                  <a:pt x="853" y="136"/>
                  <a:pt x="858" y="136"/>
                </a:cubicBezTo>
                <a:cubicBezTo>
                  <a:pt x="868" y="136"/>
                  <a:pt x="876" y="140"/>
                  <a:pt x="879" y="149"/>
                </a:cubicBezTo>
                <a:cubicBezTo>
                  <a:pt x="880" y="150"/>
                  <a:pt x="880" y="150"/>
                  <a:pt x="880" y="150"/>
                </a:cubicBezTo>
                <a:cubicBezTo>
                  <a:pt x="874" y="153"/>
                  <a:pt x="874" y="153"/>
                  <a:pt x="874" y="153"/>
                </a:cubicBezTo>
                <a:cubicBezTo>
                  <a:pt x="873" y="153"/>
                  <a:pt x="873" y="153"/>
                  <a:pt x="873" y="153"/>
                </a:cubicBezTo>
                <a:cubicBezTo>
                  <a:pt x="871" y="146"/>
                  <a:pt x="866" y="142"/>
                  <a:pt x="858" y="142"/>
                </a:cubicBezTo>
                <a:cubicBezTo>
                  <a:pt x="851" y="142"/>
                  <a:pt x="846" y="146"/>
                  <a:pt x="846" y="151"/>
                </a:cubicBezTo>
                <a:cubicBezTo>
                  <a:pt x="846" y="156"/>
                  <a:pt x="851" y="159"/>
                  <a:pt x="861" y="161"/>
                </a:cubicBezTo>
                <a:cubicBezTo>
                  <a:pt x="874" y="163"/>
                  <a:pt x="880" y="169"/>
                  <a:pt x="880" y="178"/>
                </a:cubicBezTo>
                <a:moveTo>
                  <a:pt x="777" y="160"/>
                </a:moveTo>
                <a:cubicBezTo>
                  <a:pt x="778" y="155"/>
                  <a:pt x="780" y="151"/>
                  <a:pt x="784" y="148"/>
                </a:cubicBezTo>
                <a:cubicBezTo>
                  <a:pt x="788" y="144"/>
                  <a:pt x="792" y="142"/>
                  <a:pt x="797" y="142"/>
                </a:cubicBezTo>
                <a:cubicBezTo>
                  <a:pt x="802" y="142"/>
                  <a:pt x="807" y="144"/>
                  <a:pt x="811" y="147"/>
                </a:cubicBezTo>
                <a:cubicBezTo>
                  <a:pt x="814" y="150"/>
                  <a:pt x="816" y="155"/>
                  <a:pt x="816" y="160"/>
                </a:cubicBezTo>
                <a:lnTo>
                  <a:pt x="777" y="160"/>
                </a:lnTo>
                <a:close/>
                <a:moveTo>
                  <a:pt x="824" y="164"/>
                </a:moveTo>
                <a:cubicBezTo>
                  <a:pt x="824" y="156"/>
                  <a:pt x="822" y="149"/>
                  <a:pt x="817" y="144"/>
                </a:cubicBezTo>
                <a:cubicBezTo>
                  <a:pt x="812" y="139"/>
                  <a:pt x="806" y="136"/>
                  <a:pt x="797" y="136"/>
                </a:cubicBezTo>
                <a:cubicBezTo>
                  <a:pt x="790" y="136"/>
                  <a:pt x="783" y="139"/>
                  <a:pt x="778" y="144"/>
                </a:cubicBezTo>
                <a:cubicBezTo>
                  <a:pt x="772" y="150"/>
                  <a:pt x="769" y="157"/>
                  <a:pt x="769" y="166"/>
                </a:cubicBezTo>
                <a:cubicBezTo>
                  <a:pt x="769" y="174"/>
                  <a:pt x="772" y="181"/>
                  <a:pt x="777" y="187"/>
                </a:cubicBezTo>
                <a:cubicBezTo>
                  <a:pt x="783" y="193"/>
                  <a:pt x="789" y="195"/>
                  <a:pt x="797" y="195"/>
                </a:cubicBezTo>
                <a:cubicBezTo>
                  <a:pt x="809" y="195"/>
                  <a:pt x="817" y="190"/>
                  <a:pt x="823" y="179"/>
                </a:cubicBezTo>
                <a:cubicBezTo>
                  <a:pt x="823" y="179"/>
                  <a:pt x="823" y="179"/>
                  <a:pt x="823" y="179"/>
                </a:cubicBezTo>
                <a:cubicBezTo>
                  <a:pt x="817" y="175"/>
                  <a:pt x="817" y="175"/>
                  <a:pt x="817" y="175"/>
                </a:cubicBezTo>
                <a:cubicBezTo>
                  <a:pt x="817" y="176"/>
                  <a:pt x="817" y="176"/>
                  <a:pt x="817" y="176"/>
                </a:cubicBezTo>
                <a:cubicBezTo>
                  <a:pt x="813" y="185"/>
                  <a:pt x="806" y="189"/>
                  <a:pt x="797" y="189"/>
                </a:cubicBezTo>
                <a:cubicBezTo>
                  <a:pt x="791" y="189"/>
                  <a:pt x="786" y="187"/>
                  <a:pt x="783" y="183"/>
                </a:cubicBezTo>
                <a:cubicBezTo>
                  <a:pt x="779" y="178"/>
                  <a:pt x="777" y="173"/>
                  <a:pt x="777" y="167"/>
                </a:cubicBezTo>
                <a:cubicBezTo>
                  <a:pt x="824" y="167"/>
                  <a:pt x="824" y="167"/>
                  <a:pt x="824" y="167"/>
                </a:cubicBezTo>
                <a:lnTo>
                  <a:pt x="824" y="164"/>
                </a:lnTo>
                <a:close/>
                <a:moveTo>
                  <a:pt x="753" y="175"/>
                </a:moveTo>
                <a:cubicBezTo>
                  <a:pt x="759" y="179"/>
                  <a:pt x="759" y="179"/>
                  <a:pt x="759" y="179"/>
                </a:cubicBezTo>
                <a:cubicBezTo>
                  <a:pt x="758" y="179"/>
                  <a:pt x="758" y="179"/>
                  <a:pt x="758" y="179"/>
                </a:cubicBezTo>
                <a:cubicBezTo>
                  <a:pt x="753" y="189"/>
                  <a:pt x="744" y="195"/>
                  <a:pt x="733" y="195"/>
                </a:cubicBezTo>
                <a:cubicBezTo>
                  <a:pt x="725" y="195"/>
                  <a:pt x="718" y="193"/>
                  <a:pt x="713" y="187"/>
                </a:cubicBezTo>
                <a:cubicBezTo>
                  <a:pt x="708" y="181"/>
                  <a:pt x="705" y="174"/>
                  <a:pt x="705" y="166"/>
                </a:cubicBezTo>
                <a:cubicBezTo>
                  <a:pt x="705" y="157"/>
                  <a:pt x="708" y="150"/>
                  <a:pt x="713" y="144"/>
                </a:cubicBezTo>
                <a:cubicBezTo>
                  <a:pt x="719" y="139"/>
                  <a:pt x="726" y="136"/>
                  <a:pt x="733" y="136"/>
                </a:cubicBezTo>
                <a:cubicBezTo>
                  <a:pt x="745" y="136"/>
                  <a:pt x="754" y="141"/>
                  <a:pt x="758" y="151"/>
                </a:cubicBezTo>
                <a:cubicBezTo>
                  <a:pt x="758" y="152"/>
                  <a:pt x="758" y="152"/>
                  <a:pt x="758" y="152"/>
                </a:cubicBezTo>
                <a:cubicBezTo>
                  <a:pt x="753" y="155"/>
                  <a:pt x="753" y="155"/>
                  <a:pt x="753" y="155"/>
                </a:cubicBezTo>
                <a:cubicBezTo>
                  <a:pt x="753" y="155"/>
                  <a:pt x="753" y="155"/>
                  <a:pt x="753" y="155"/>
                </a:cubicBezTo>
                <a:cubicBezTo>
                  <a:pt x="749" y="147"/>
                  <a:pt x="742" y="143"/>
                  <a:pt x="734" y="143"/>
                </a:cubicBezTo>
                <a:cubicBezTo>
                  <a:pt x="728" y="143"/>
                  <a:pt x="723" y="145"/>
                  <a:pt x="719" y="149"/>
                </a:cubicBezTo>
                <a:cubicBezTo>
                  <a:pt x="715" y="153"/>
                  <a:pt x="713" y="159"/>
                  <a:pt x="713" y="166"/>
                </a:cubicBezTo>
                <a:cubicBezTo>
                  <a:pt x="713" y="173"/>
                  <a:pt x="714" y="178"/>
                  <a:pt x="718" y="182"/>
                </a:cubicBezTo>
                <a:cubicBezTo>
                  <a:pt x="722" y="187"/>
                  <a:pt x="727" y="189"/>
                  <a:pt x="734" y="189"/>
                </a:cubicBezTo>
                <a:cubicBezTo>
                  <a:pt x="742" y="189"/>
                  <a:pt x="748" y="185"/>
                  <a:pt x="753" y="176"/>
                </a:cubicBezTo>
                <a:lnTo>
                  <a:pt x="753" y="175"/>
                </a:lnTo>
                <a:close/>
                <a:moveTo>
                  <a:pt x="691" y="156"/>
                </a:moveTo>
                <a:cubicBezTo>
                  <a:pt x="691" y="194"/>
                  <a:pt x="691" y="194"/>
                  <a:pt x="691" y="194"/>
                </a:cubicBezTo>
                <a:cubicBezTo>
                  <a:pt x="684" y="194"/>
                  <a:pt x="684" y="194"/>
                  <a:pt x="684" y="194"/>
                </a:cubicBezTo>
                <a:cubicBezTo>
                  <a:pt x="684" y="156"/>
                  <a:pt x="684" y="156"/>
                  <a:pt x="684" y="156"/>
                </a:cubicBezTo>
                <a:cubicBezTo>
                  <a:pt x="684" y="148"/>
                  <a:pt x="678" y="142"/>
                  <a:pt x="670" y="142"/>
                </a:cubicBezTo>
                <a:cubicBezTo>
                  <a:pt x="665" y="142"/>
                  <a:pt x="661" y="144"/>
                  <a:pt x="657" y="148"/>
                </a:cubicBezTo>
                <a:cubicBezTo>
                  <a:pt x="654" y="152"/>
                  <a:pt x="652" y="157"/>
                  <a:pt x="652" y="162"/>
                </a:cubicBezTo>
                <a:cubicBezTo>
                  <a:pt x="652" y="194"/>
                  <a:pt x="652" y="194"/>
                  <a:pt x="652" y="194"/>
                </a:cubicBezTo>
                <a:cubicBezTo>
                  <a:pt x="645" y="194"/>
                  <a:pt x="645" y="194"/>
                  <a:pt x="645" y="194"/>
                </a:cubicBezTo>
                <a:cubicBezTo>
                  <a:pt x="645" y="137"/>
                  <a:pt x="645" y="137"/>
                  <a:pt x="645" y="137"/>
                </a:cubicBezTo>
                <a:cubicBezTo>
                  <a:pt x="652" y="137"/>
                  <a:pt x="652" y="137"/>
                  <a:pt x="652" y="137"/>
                </a:cubicBezTo>
                <a:cubicBezTo>
                  <a:pt x="652" y="147"/>
                  <a:pt x="652" y="147"/>
                  <a:pt x="652" y="147"/>
                </a:cubicBezTo>
                <a:cubicBezTo>
                  <a:pt x="656" y="140"/>
                  <a:pt x="664" y="136"/>
                  <a:pt x="671" y="136"/>
                </a:cubicBezTo>
                <a:cubicBezTo>
                  <a:pt x="677" y="136"/>
                  <a:pt x="682" y="138"/>
                  <a:pt x="685" y="141"/>
                </a:cubicBezTo>
                <a:cubicBezTo>
                  <a:pt x="689" y="144"/>
                  <a:pt x="691" y="149"/>
                  <a:pt x="691" y="156"/>
                </a:cubicBezTo>
                <a:moveTo>
                  <a:pt x="582" y="160"/>
                </a:moveTo>
                <a:cubicBezTo>
                  <a:pt x="583" y="155"/>
                  <a:pt x="585" y="151"/>
                  <a:pt x="589" y="148"/>
                </a:cubicBezTo>
                <a:cubicBezTo>
                  <a:pt x="593" y="144"/>
                  <a:pt x="597" y="142"/>
                  <a:pt x="602" y="142"/>
                </a:cubicBezTo>
                <a:cubicBezTo>
                  <a:pt x="607" y="142"/>
                  <a:pt x="612" y="144"/>
                  <a:pt x="616" y="147"/>
                </a:cubicBezTo>
                <a:cubicBezTo>
                  <a:pt x="619" y="150"/>
                  <a:pt x="621" y="155"/>
                  <a:pt x="621" y="160"/>
                </a:cubicBezTo>
                <a:lnTo>
                  <a:pt x="582" y="160"/>
                </a:lnTo>
                <a:close/>
                <a:moveTo>
                  <a:pt x="629" y="164"/>
                </a:moveTo>
                <a:cubicBezTo>
                  <a:pt x="629" y="156"/>
                  <a:pt x="627" y="149"/>
                  <a:pt x="622" y="144"/>
                </a:cubicBezTo>
                <a:cubicBezTo>
                  <a:pt x="617" y="139"/>
                  <a:pt x="611" y="136"/>
                  <a:pt x="602" y="136"/>
                </a:cubicBezTo>
                <a:cubicBezTo>
                  <a:pt x="595" y="136"/>
                  <a:pt x="588" y="139"/>
                  <a:pt x="583" y="144"/>
                </a:cubicBezTo>
                <a:cubicBezTo>
                  <a:pt x="577" y="150"/>
                  <a:pt x="574" y="157"/>
                  <a:pt x="574" y="166"/>
                </a:cubicBezTo>
                <a:cubicBezTo>
                  <a:pt x="574" y="174"/>
                  <a:pt x="577" y="181"/>
                  <a:pt x="582" y="187"/>
                </a:cubicBezTo>
                <a:cubicBezTo>
                  <a:pt x="588" y="193"/>
                  <a:pt x="594" y="195"/>
                  <a:pt x="602" y="195"/>
                </a:cubicBezTo>
                <a:cubicBezTo>
                  <a:pt x="614" y="195"/>
                  <a:pt x="622" y="190"/>
                  <a:pt x="628" y="179"/>
                </a:cubicBezTo>
                <a:cubicBezTo>
                  <a:pt x="628" y="179"/>
                  <a:pt x="628" y="179"/>
                  <a:pt x="628" y="179"/>
                </a:cubicBezTo>
                <a:cubicBezTo>
                  <a:pt x="622" y="175"/>
                  <a:pt x="622" y="175"/>
                  <a:pt x="622" y="175"/>
                </a:cubicBezTo>
                <a:cubicBezTo>
                  <a:pt x="622" y="176"/>
                  <a:pt x="622" y="176"/>
                  <a:pt x="622" y="176"/>
                </a:cubicBezTo>
                <a:cubicBezTo>
                  <a:pt x="618" y="185"/>
                  <a:pt x="611" y="189"/>
                  <a:pt x="602" y="189"/>
                </a:cubicBezTo>
                <a:cubicBezTo>
                  <a:pt x="596" y="189"/>
                  <a:pt x="591" y="187"/>
                  <a:pt x="588" y="183"/>
                </a:cubicBezTo>
                <a:cubicBezTo>
                  <a:pt x="584" y="178"/>
                  <a:pt x="582" y="173"/>
                  <a:pt x="582" y="167"/>
                </a:cubicBezTo>
                <a:cubicBezTo>
                  <a:pt x="629" y="167"/>
                  <a:pt x="629" y="167"/>
                  <a:pt x="629" y="167"/>
                </a:cubicBezTo>
                <a:lnTo>
                  <a:pt x="629" y="164"/>
                </a:lnTo>
                <a:close/>
                <a:moveTo>
                  <a:pt x="551" y="137"/>
                </a:moveTo>
                <a:cubicBezTo>
                  <a:pt x="559" y="137"/>
                  <a:pt x="559" y="137"/>
                  <a:pt x="559" y="137"/>
                </a:cubicBezTo>
                <a:cubicBezTo>
                  <a:pt x="559" y="194"/>
                  <a:pt x="559" y="194"/>
                  <a:pt x="559" y="194"/>
                </a:cubicBezTo>
                <a:cubicBezTo>
                  <a:pt x="551" y="194"/>
                  <a:pt x="551" y="194"/>
                  <a:pt x="551" y="194"/>
                </a:cubicBezTo>
                <a:lnTo>
                  <a:pt x="551" y="137"/>
                </a:lnTo>
                <a:close/>
                <a:moveTo>
                  <a:pt x="560" y="123"/>
                </a:moveTo>
                <a:cubicBezTo>
                  <a:pt x="560" y="123"/>
                  <a:pt x="560" y="123"/>
                  <a:pt x="560" y="123"/>
                </a:cubicBezTo>
                <a:cubicBezTo>
                  <a:pt x="560" y="126"/>
                  <a:pt x="558" y="128"/>
                  <a:pt x="555" y="128"/>
                </a:cubicBezTo>
                <a:cubicBezTo>
                  <a:pt x="553" y="128"/>
                  <a:pt x="551" y="126"/>
                  <a:pt x="551" y="123"/>
                </a:cubicBezTo>
                <a:cubicBezTo>
                  <a:pt x="551" y="123"/>
                  <a:pt x="551" y="123"/>
                  <a:pt x="551" y="123"/>
                </a:cubicBezTo>
                <a:cubicBezTo>
                  <a:pt x="551" y="120"/>
                  <a:pt x="553" y="118"/>
                  <a:pt x="555" y="118"/>
                </a:cubicBezTo>
                <a:cubicBezTo>
                  <a:pt x="558" y="118"/>
                  <a:pt x="560" y="120"/>
                  <a:pt x="560" y="123"/>
                </a:cubicBezTo>
                <a:moveTo>
                  <a:pt x="530" y="175"/>
                </a:moveTo>
                <a:cubicBezTo>
                  <a:pt x="536" y="179"/>
                  <a:pt x="536" y="179"/>
                  <a:pt x="536" y="179"/>
                </a:cubicBezTo>
                <a:cubicBezTo>
                  <a:pt x="535" y="179"/>
                  <a:pt x="535" y="179"/>
                  <a:pt x="535" y="179"/>
                </a:cubicBezTo>
                <a:cubicBezTo>
                  <a:pt x="530" y="189"/>
                  <a:pt x="521" y="195"/>
                  <a:pt x="511" y="195"/>
                </a:cubicBezTo>
                <a:cubicBezTo>
                  <a:pt x="502" y="195"/>
                  <a:pt x="495" y="193"/>
                  <a:pt x="490" y="187"/>
                </a:cubicBezTo>
                <a:cubicBezTo>
                  <a:pt x="485" y="181"/>
                  <a:pt x="482" y="174"/>
                  <a:pt x="482" y="166"/>
                </a:cubicBezTo>
                <a:cubicBezTo>
                  <a:pt x="482" y="157"/>
                  <a:pt x="485" y="150"/>
                  <a:pt x="490" y="144"/>
                </a:cubicBezTo>
                <a:cubicBezTo>
                  <a:pt x="496" y="139"/>
                  <a:pt x="503" y="136"/>
                  <a:pt x="511" y="136"/>
                </a:cubicBezTo>
                <a:cubicBezTo>
                  <a:pt x="522" y="136"/>
                  <a:pt x="531" y="141"/>
                  <a:pt x="535" y="151"/>
                </a:cubicBezTo>
                <a:cubicBezTo>
                  <a:pt x="535" y="152"/>
                  <a:pt x="535" y="152"/>
                  <a:pt x="535" y="152"/>
                </a:cubicBezTo>
                <a:cubicBezTo>
                  <a:pt x="530" y="155"/>
                  <a:pt x="530" y="155"/>
                  <a:pt x="530" y="155"/>
                </a:cubicBezTo>
                <a:cubicBezTo>
                  <a:pt x="530" y="155"/>
                  <a:pt x="530" y="155"/>
                  <a:pt x="530" y="155"/>
                </a:cubicBezTo>
                <a:cubicBezTo>
                  <a:pt x="526" y="147"/>
                  <a:pt x="519" y="143"/>
                  <a:pt x="511" y="143"/>
                </a:cubicBezTo>
                <a:cubicBezTo>
                  <a:pt x="505" y="143"/>
                  <a:pt x="500" y="145"/>
                  <a:pt x="496" y="149"/>
                </a:cubicBezTo>
                <a:cubicBezTo>
                  <a:pt x="492" y="153"/>
                  <a:pt x="490" y="159"/>
                  <a:pt x="490" y="166"/>
                </a:cubicBezTo>
                <a:cubicBezTo>
                  <a:pt x="490" y="173"/>
                  <a:pt x="491" y="178"/>
                  <a:pt x="495" y="182"/>
                </a:cubicBezTo>
                <a:cubicBezTo>
                  <a:pt x="499" y="187"/>
                  <a:pt x="504" y="189"/>
                  <a:pt x="511" y="189"/>
                </a:cubicBezTo>
                <a:cubicBezTo>
                  <a:pt x="519" y="189"/>
                  <a:pt x="525" y="185"/>
                  <a:pt x="530" y="176"/>
                </a:cubicBezTo>
                <a:lnTo>
                  <a:pt x="530" y="175"/>
                </a:lnTo>
                <a:close/>
                <a:moveTo>
                  <a:pt x="470" y="178"/>
                </a:moveTo>
                <a:cubicBezTo>
                  <a:pt x="470" y="182"/>
                  <a:pt x="468" y="187"/>
                  <a:pt x="464" y="190"/>
                </a:cubicBezTo>
                <a:cubicBezTo>
                  <a:pt x="460" y="194"/>
                  <a:pt x="456" y="195"/>
                  <a:pt x="449" y="195"/>
                </a:cubicBezTo>
                <a:cubicBezTo>
                  <a:pt x="438" y="195"/>
                  <a:pt x="429" y="189"/>
                  <a:pt x="426" y="179"/>
                </a:cubicBezTo>
                <a:cubicBezTo>
                  <a:pt x="425" y="179"/>
                  <a:pt x="425" y="179"/>
                  <a:pt x="425" y="179"/>
                </a:cubicBezTo>
                <a:cubicBezTo>
                  <a:pt x="432" y="175"/>
                  <a:pt x="432" y="175"/>
                  <a:pt x="432" y="175"/>
                </a:cubicBezTo>
                <a:cubicBezTo>
                  <a:pt x="432" y="176"/>
                  <a:pt x="432" y="176"/>
                  <a:pt x="432" y="176"/>
                </a:cubicBezTo>
                <a:cubicBezTo>
                  <a:pt x="435" y="185"/>
                  <a:pt x="441" y="189"/>
                  <a:pt x="449" y="189"/>
                </a:cubicBezTo>
                <a:cubicBezTo>
                  <a:pt x="457" y="189"/>
                  <a:pt x="462" y="185"/>
                  <a:pt x="462" y="178"/>
                </a:cubicBezTo>
                <a:cubicBezTo>
                  <a:pt x="462" y="172"/>
                  <a:pt x="458" y="169"/>
                  <a:pt x="448" y="167"/>
                </a:cubicBezTo>
                <a:cubicBezTo>
                  <a:pt x="435" y="165"/>
                  <a:pt x="429" y="159"/>
                  <a:pt x="429" y="151"/>
                </a:cubicBezTo>
                <a:cubicBezTo>
                  <a:pt x="429" y="146"/>
                  <a:pt x="431" y="143"/>
                  <a:pt x="434" y="140"/>
                </a:cubicBezTo>
                <a:cubicBezTo>
                  <a:pt x="438" y="137"/>
                  <a:pt x="442" y="136"/>
                  <a:pt x="448" y="136"/>
                </a:cubicBezTo>
                <a:cubicBezTo>
                  <a:pt x="458" y="136"/>
                  <a:pt x="465" y="140"/>
                  <a:pt x="469" y="149"/>
                </a:cubicBezTo>
                <a:cubicBezTo>
                  <a:pt x="469" y="150"/>
                  <a:pt x="469" y="150"/>
                  <a:pt x="469" y="150"/>
                </a:cubicBezTo>
                <a:cubicBezTo>
                  <a:pt x="463" y="153"/>
                  <a:pt x="463" y="153"/>
                  <a:pt x="463" y="153"/>
                </a:cubicBezTo>
                <a:cubicBezTo>
                  <a:pt x="463" y="153"/>
                  <a:pt x="463" y="153"/>
                  <a:pt x="463" y="153"/>
                </a:cubicBezTo>
                <a:cubicBezTo>
                  <a:pt x="460" y="146"/>
                  <a:pt x="455" y="142"/>
                  <a:pt x="448" y="142"/>
                </a:cubicBezTo>
                <a:cubicBezTo>
                  <a:pt x="440" y="142"/>
                  <a:pt x="436" y="146"/>
                  <a:pt x="436" y="151"/>
                </a:cubicBezTo>
                <a:cubicBezTo>
                  <a:pt x="436" y="156"/>
                  <a:pt x="441" y="159"/>
                  <a:pt x="451" y="161"/>
                </a:cubicBezTo>
                <a:cubicBezTo>
                  <a:pt x="463" y="163"/>
                  <a:pt x="470" y="169"/>
                  <a:pt x="470" y="178"/>
                </a:cubicBezTo>
                <a:moveTo>
                  <a:pt x="402" y="182"/>
                </a:moveTo>
                <a:cubicBezTo>
                  <a:pt x="398" y="187"/>
                  <a:pt x="393" y="189"/>
                  <a:pt x="386" y="189"/>
                </a:cubicBezTo>
                <a:cubicBezTo>
                  <a:pt x="380" y="189"/>
                  <a:pt x="375" y="187"/>
                  <a:pt x="371" y="182"/>
                </a:cubicBezTo>
                <a:cubicBezTo>
                  <a:pt x="367" y="178"/>
                  <a:pt x="365" y="172"/>
                  <a:pt x="365" y="166"/>
                </a:cubicBezTo>
                <a:cubicBezTo>
                  <a:pt x="365" y="159"/>
                  <a:pt x="367" y="153"/>
                  <a:pt x="371" y="149"/>
                </a:cubicBezTo>
                <a:cubicBezTo>
                  <a:pt x="375" y="145"/>
                  <a:pt x="380" y="142"/>
                  <a:pt x="386" y="142"/>
                </a:cubicBezTo>
                <a:cubicBezTo>
                  <a:pt x="393" y="142"/>
                  <a:pt x="398" y="144"/>
                  <a:pt x="402" y="149"/>
                </a:cubicBezTo>
                <a:cubicBezTo>
                  <a:pt x="406" y="153"/>
                  <a:pt x="408" y="159"/>
                  <a:pt x="408" y="166"/>
                </a:cubicBezTo>
                <a:cubicBezTo>
                  <a:pt x="408" y="172"/>
                  <a:pt x="406" y="178"/>
                  <a:pt x="402" y="182"/>
                </a:cubicBezTo>
                <a:moveTo>
                  <a:pt x="407" y="144"/>
                </a:moveTo>
                <a:cubicBezTo>
                  <a:pt x="401" y="139"/>
                  <a:pt x="394" y="136"/>
                  <a:pt x="386" y="136"/>
                </a:cubicBezTo>
                <a:cubicBezTo>
                  <a:pt x="378" y="136"/>
                  <a:pt x="371" y="139"/>
                  <a:pt x="366" y="144"/>
                </a:cubicBezTo>
                <a:cubicBezTo>
                  <a:pt x="360" y="149"/>
                  <a:pt x="357" y="157"/>
                  <a:pt x="357" y="166"/>
                </a:cubicBezTo>
                <a:cubicBezTo>
                  <a:pt x="357" y="175"/>
                  <a:pt x="360" y="182"/>
                  <a:pt x="366" y="187"/>
                </a:cubicBezTo>
                <a:cubicBezTo>
                  <a:pt x="371" y="193"/>
                  <a:pt x="378" y="195"/>
                  <a:pt x="386" y="195"/>
                </a:cubicBezTo>
                <a:cubicBezTo>
                  <a:pt x="394" y="195"/>
                  <a:pt x="401" y="193"/>
                  <a:pt x="407" y="187"/>
                </a:cubicBezTo>
                <a:cubicBezTo>
                  <a:pt x="412" y="182"/>
                  <a:pt x="415" y="175"/>
                  <a:pt x="415" y="166"/>
                </a:cubicBezTo>
                <a:cubicBezTo>
                  <a:pt x="415" y="157"/>
                  <a:pt x="412" y="149"/>
                  <a:pt x="407" y="144"/>
                </a:cubicBezTo>
                <a:moveTo>
                  <a:pt x="343" y="123"/>
                </a:moveTo>
                <a:cubicBezTo>
                  <a:pt x="343" y="123"/>
                  <a:pt x="343" y="123"/>
                  <a:pt x="343" y="123"/>
                </a:cubicBezTo>
                <a:cubicBezTo>
                  <a:pt x="343" y="126"/>
                  <a:pt x="341" y="128"/>
                  <a:pt x="338" y="128"/>
                </a:cubicBezTo>
                <a:cubicBezTo>
                  <a:pt x="336" y="128"/>
                  <a:pt x="333" y="126"/>
                  <a:pt x="333" y="123"/>
                </a:cubicBezTo>
                <a:cubicBezTo>
                  <a:pt x="333" y="123"/>
                  <a:pt x="333" y="123"/>
                  <a:pt x="333" y="123"/>
                </a:cubicBezTo>
                <a:cubicBezTo>
                  <a:pt x="333" y="120"/>
                  <a:pt x="336" y="118"/>
                  <a:pt x="338" y="118"/>
                </a:cubicBezTo>
                <a:cubicBezTo>
                  <a:pt x="341" y="118"/>
                  <a:pt x="343" y="120"/>
                  <a:pt x="343" y="123"/>
                </a:cubicBezTo>
                <a:moveTo>
                  <a:pt x="334" y="137"/>
                </a:moveTo>
                <a:cubicBezTo>
                  <a:pt x="342" y="137"/>
                  <a:pt x="342" y="137"/>
                  <a:pt x="342" y="137"/>
                </a:cubicBezTo>
                <a:cubicBezTo>
                  <a:pt x="342" y="194"/>
                  <a:pt x="342" y="194"/>
                  <a:pt x="342" y="194"/>
                </a:cubicBezTo>
                <a:cubicBezTo>
                  <a:pt x="334" y="194"/>
                  <a:pt x="334" y="194"/>
                  <a:pt x="334" y="194"/>
                </a:cubicBezTo>
                <a:lnTo>
                  <a:pt x="334" y="137"/>
                </a:lnTo>
                <a:close/>
                <a:moveTo>
                  <a:pt x="304" y="183"/>
                </a:moveTo>
                <a:cubicBezTo>
                  <a:pt x="300" y="186"/>
                  <a:pt x="295" y="187"/>
                  <a:pt x="289" y="187"/>
                </a:cubicBezTo>
                <a:cubicBezTo>
                  <a:pt x="270" y="187"/>
                  <a:pt x="270" y="187"/>
                  <a:pt x="270" y="187"/>
                </a:cubicBezTo>
                <a:cubicBezTo>
                  <a:pt x="270" y="155"/>
                  <a:pt x="270" y="155"/>
                  <a:pt x="270" y="155"/>
                </a:cubicBezTo>
                <a:cubicBezTo>
                  <a:pt x="289" y="155"/>
                  <a:pt x="289" y="155"/>
                  <a:pt x="289" y="155"/>
                </a:cubicBezTo>
                <a:cubicBezTo>
                  <a:pt x="302" y="155"/>
                  <a:pt x="310" y="161"/>
                  <a:pt x="310" y="171"/>
                </a:cubicBezTo>
                <a:cubicBezTo>
                  <a:pt x="310" y="176"/>
                  <a:pt x="308" y="180"/>
                  <a:pt x="304" y="183"/>
                </a:cubicBezTo>
                <a:moveTo>
                  <a:pt x="270" y="121"/>
                </a:moveTo>
                <a:cubicBezTo>
                  <a:pt x="290" y="121"/>
                  <a:pt x="290" y="121"/>
                  <a:pt x="290" y="121"/>
                </a:cubicBezTo>
                <a:cubicBezTo>
                  <a:pt x="301" y="121"/>
                  <a:pt x="307" y="126"/>
                  <a:pt x="307" y="135"/>
                </a:cubicBezTo>
                <a:cubicBezTo>
                  <a:pt x="307" y="143"/>
                  <a:pt x="301" y="148"/>
                  <a:pt x="290" y="148"/>
                </a:cubicBezTo>
                <a:cubicBezTo>
                  <a:pt x="270" y="148"/>
                  <a:pt x="270" y="148"/>
                  <a:pt x="270" y="148"/>
                </a:cubicBezTo>
                <a:lnTo>
                  <a:pt x="270" y="121"/>
                </a:lnTo>
                <a:close/>
                <a:moveTo>
                  <a:pt x="302" y="152"/>
                </a:moveTo>
                <a:cubicBezTo>
                  <a:pt x="310" y="149"/>
                  <a:pt x="315" y="142"/>
                  <a:pt x="315" y="133"/>
                </a:cubicBezTo>
                <a:cubicBezTo>
                  <a:pt x="315" y="128"/>
                  <a:pt x="312" y="124"/>
                  <a:pt x="308" y="120"/>
                </a:cubicBezTo>
                <a:cubicBezTo>
                  <a:pt x="304" y="116"/>
                  <a:pt x="298" y="115"/>
                  <a:pt x="290" y="115"/>
                </a:cubicBezTo>
                <a:cubicBezTo>
                  <a:pt x="263" y="115"/>
                  <a:pt x="263" y="115"/>
                  <a:pt x="263" y="115"/>
                </a:cubicBezTo>
                <a:cubicBezTo>
                  <a:pt x="263" y="194"/>
                  <a:pt x="263" y="194"/>
                  <a:pt x="263" y="194"/>
                </a:cubicBezTo>
                <a:cubicBezTo>
                  <a:pt x="290" y="194"/>
                  <a:pt x="290" y="194"/>
                  <a:pt x="290" y="194"/>
                </a:cubicBezTo>
                <a:cubicBezTo>
                  <a:pt x="298" y="194"/>
                  <a:pt x="305" y="192"/>
                  <a:pt x="310" y="188"/>
                </a:cubicBezTo>
                <a:cubicBezTo>
                  <a:pt x="315" y="183"/>
                  <a:pt x="318" y="178"/>
                  <a:pt x="318" y="171"/>
                </a:cubicBezTo>
                <a:cubicBezTo>
                  <a:pt x="318" y="162"/>
                  <a:pt x="312" y="155"/>
                  <a:pt x="302" y="152"/>
                </a:cubicBezTo>
                <a:moveTo>
                  <a:pt x="646" y="65"/>
                </a:moveTo>
                <a:cubicBezTo>
                  <a:pt x="646" y="74"/>
                  <a:pt x="651" y="80"/>
                  <a:pt x="659" y="80"/>
                </a:cubicBezTo>
                <a:cubicBezTo>
                  <a:pt x="662" y="80"/>
                  <a:pt x="664" y="80"/>
                  <a:pt x="666" y="79"/>
                </a:cubicBezTo>
                <a:cubicBezTo>
                  <a:pt x="666" y="79"/>
                  <a:pt x="666" y="79"/>
                  <a:pt x="666" y="79"/>
                </a:cubicBezTo>
                <a:cubicBezTo>
                  <a:pt x="665" y="73"/>
                  <a:pt x="665" y="73"/>
                  <a:pt x="665" y="73"/>
                </a:cubicBezTo>
                <a:cubicBezTo>
                  <a:pt x="665" y="73"/>
                  <a:pt x="665" y="73"/>
                  <a:pt x="665" y="73"/>
                </a:cubicBezTo>
                <a:cubicBezTo>
                  <a:pt x="663" y="74"/>
                  <a:pt x="662" y="74"/>
                  <a:pt x="661" y="74"/>
                </a:cubicBezTo>
                <a:cubicBezTo>
                  <a:pt x="656" y="74"/>
                  <a:pt x="653" y="71"/>
                  <a:pt x="653" y="65"/>
                </a:cubicBezTo>
                <a:cubicBezTo>
                  <a:pt x="653" y="28"/>
                  <a:pt x="653" y="28"/>
                  <a:pt x="653" y="28"/>
                </a:cubicBezTo>
                <a:cubicBezTo>
                  <a:pt x="667" y="28"/>
                  <a:pt x="667" y="28"/>
                  <a:pt x="667" y="28"/>
                </a:cubicBezTo>
                <a:cubicBezTo>
                  <a:pt x="667" y="22"/>
                  <a:pt x="667" y="22"/>
                  <a:pt x="667" y="22"/>
                </a:cubicBezTo>
                <a:cubicBezTo>
                  <a:pt x="653" y="22"/>
                  <a:pt x="653" y="22"/>
                  <a:pt x="653" y="22"/>
                </a:cubicBezTo>
                <a:cubicBezTo>
                  <a:pt x="653" y="7"/>
                  <a:pt x="653" y="7"/>
                  <a:pt x="653" y="7"/>
                </a:cubicBezTo>
                <a:cubicBezTo>
                  <a:pt x="646" y="7"/>
                  <a:pt x="646" y="7"/>
                  <a:pt x="646" y="7"/>
                </a:cubicBezTo>
                <a:cubicBezTo>
                  <a:pt x="646" y="22"/>
                  <a:pt x="646" y="22"/>
                  <a:pt x="646" y="22"/>
                </a:cubicBezTo>
                <a:cubicBezTo>
                  <a:pt x="636" y="22"/>
                  <a:pt x="636" y="22"/>
                  <a:pt x="636" y="22"/>
                </a:cubicBezTo>
                <a:cubicBezTo>
                  <a:pt x="636" y="28"/>
                  <a:pt x="636" y="28"/>
                  <a:pt x="636" y="28"/>
                </a:cubicBezTo>
                <a:cubicBezTo>
                  <a:pt x="646" y="28"/>
                  <a:pt x="646" y="28"/>
                  <a:pt x="646" y="28"/>
                </a:cubicBezTo>
                <a:lnTo>
                  <a:pt x="646" y="65"/>
                </a:lnTo>
                <a:close/>
                <a:moveTo>
                  <a:pt x="620" y="26"/>
                </a:moveTo>
                <a:cubicBezTo>
                  <a:pt x="616" y="22"/>
                  <a:pt x="611" y="21"/>
                  <a:pt x="605" y="21"/>
                </a:cubicBezTo>
                <a:cubicBezTo>
                  <a:pt x="598" y="21"/>
                  <a:pt x="591" y="25"/>
                  <a:pt x="586" y="32"/>
                </a:cubicBezTo>
                <a:cubicBezTo>
                  <a:pt x="586" y="22"/>
                  <a:pt x="586" y="22"/>
                  <a:pt x="586" y="22"/>
                </a:cubicBezTo>
                <a:cubicBezTo>
                  <a:pt x="579" y="22"/>
                  <a:pt x="579" y="22"/>
                  <a:pt x="579" y="22"/>
                </a:cubicBezTo>
                <a:cubicBezTo>
                  <a:pt x="579" y="79"/>
                  <a:pt x="579" y="79"/>
                  <a:pt x="579" y="79"/>
                </a:cubicBezTo>
                <a:cubicBezTo>
                  <a:pt x="586" y="79"/>
                  <a:pt x="586" y="79"/>
                  <a:pt x="586" y="79"/>
                </a:cubicBezTo>
                <a:cubicBezTo>
                  <a:pt x="586" y="47"/>
                  <a:pt x="586" y="47"/>
                  <a:pt x="586" y="47"/>
                </a:cubicBezTo>
                <a:cubicBezTo>
                  <a:pt x="586" y="42"/>
                  <a:pt x="588" y="37"/>
                  <a:pt x="592" y="33"/>
                </a:cubicBezTo>
                <a:cubicBezTo>
                  <a:pt x="595" y="29"/>
                  <a:pt x="599" y="27"/>
                  <a:pt x="604" y="27"/>
                </a:cubicBezTo>
                <a:cubicBezTo>
                  <a:pt x="613" y="27"/>
                  <a:pt x="618" y="33"/>
                  <a:pt x="618" y="41"/>
                </a:cubicBezTo>
                <a:cubicBezTo>
                  <a:pt x="618" y="79"/>
                  <a:pt x="618" y="79"/>
                  <a:pt x="618" y="79"/>
                </a:cubicBezTo>
                <a:cubicBezTo>
                  <a:pt x="625" y="79"/>
                  <a:pt x="625" y="79"/>
                  <a:pt x="625" y="79"/>
                </a:cubicBezTo>
                <a:cubicBezTo>
                  <a:pt x="625" y="41"/>
                  <a:pt x="625" y="41"/>
                  <a:pt x="625" y="41"/>
                </a:cubicBezTo>
                <a:cubicBezTo>
                  <a:pt x="625" y="34"/>
                  <a:pt x="623" y="29"/>
                  <a:pt x="620" y="26"/>
                </a:cubicBezTo>
                <a:moveTo>
                  <a:pt x="557" y="45"/>
                </a:moveTo>
                <a:cubicBezTo>
                  <a:pt x="557" y="39"/>
                  <a:pt x="555" y="35"/>
                  <a:pt x="551" y="32"/>
                </a:cubicBezTo>
                <a:cubicBezTo>
                  <a:pt x="548" y="29"/>
                  <a:pt x="543" y="27"/>
                  <a:pt x="538" y="27"/>
                </a:cubicBezTo>
                <a:cubicBezTo>
                  <a:pt x="533" y="27"/>
                  <a:pt x="528" y="29"/>
                  <a:pt x="525" y="33"/>
                </a:cubicBezTo>
                <a:cubicBezTo>
                  <a:pt x="521" y="36"/>
                  <a:pt x="519" y="40"/>
                  <a:pt x="518" y="45"/>
                </a:cubicBezTo>
                <a:lnTo>
                  <a:pt x="557" y="45"/>
                </a:lnTo>
                <a:close/>
                <a:moveTo>
                  <a:pt x="565" y="52"/>
                </a:moveTo>
                <a:cubicBezTo>
                  <a:pt x="518" y="52"/>
                  <a:pt x="518" y="52"/>
                  <a:pt x="518" y="52"/>
                </a:cubicBezTo>
                <a:cubicBezTo>
                  <a:pt x="518" y="58"/>
                  <a:pt x="520" y="63"/>
                  <a:pt x="524" y="67"/>
                </a:cubicBezTo>
                <a:cubicBezTo>
                  <a:pt x="527" y="72"/>
                  <a:pt x="532" y="74"/>
                  <a:pt x="538" y="74"/>
                </a:cubicBezTo>
                <a:cubicBezTo>
                  <a:pt x="547" y="74"/>
                  <a:pt x="554" y="69"/>
                  <a:pt x="558" y="61"/>
                </a:cubicBezTo>
                <a:cubicBezTo>
                  <a:pt x="558" y="60"/>
                  <a:pt x="558" y="60"/>
                  <a:pt x="558" y="60"/>
                </a:cubicBezTo>
                <a:cubicBezTo>
                  <a:pt x="564" y="63"/>
                  <a:pt x="564" y="63"/>
                  <a:pt x="564" y="63"/>
                </a:cubicBezTo>
                <a:cubicBezTo>
                  <a:pt x="563" y="64"/>
                  <a:pt x="563" y="64"/>
                  <a:pt x="563" y="64"/>
                </a:cubicBezTo>
                <a:cubicBezTo>
                  <a:pt x="558" y="75"/>
                  <a:pt x="550" y="80"/>
                  <a:pt x="538" y="80"/>
                </a:cubicBezTo>
                <a:cubicBezTo>
                  <a:pt x="530" y="80"/>
                  <a:pt x="524" y="77"/>
                  <a:pt x="518" y="72"/>
                </a:cubicBezTo>
                <a:cubicBezTo>
                  <a:pt x="513" y="66"/>
                  <a:pt x="510" y="59"/>
                  <a:pt x="510" y="51"/>
                </a:cubicBezTo>
                <a:cubicBezTo>
                  <a:pt x="510" y="42"/>
                  <a:pt x="513" y="35"/>
                  <a:pt x="518" y="29"/>
                </a:cubicBezTo>
                <a:cubicBezTo>
                  <a:pt x="524" y="24"/>
                  <a:pt x="530" y="21"/>
                  <a:pt x="538" y="21"/>
                </a:cubicBezTo>
                <a:cubicBezTo>
                  <a:pt x="546" y="21"/>
                  <a:pt x="553" y="23"/>
                  <a:pt x="558" y="29"/>
                </a:cubicBezTo>
                <a:cubicBezTo>
                  <a:pt x="563" y="34"/>
                  <a:pt x="565" y="41"/>
                  <a:pt x="565" y="49"/>
                </a:cubicBezTo>
                <a:lnTo>
                  <a:pt x="565" y="52"/>
                </a:lnTo>
                <a:close/>
                <a:moveTo>
                  <a:pt x="489" y="39"/>
                </a:moveTo>
                <a:cubicBezTo>
                  <a:pt x="489" y="79"/>
                  <a:pt x="489" y="79"/>
                  <a:pt x="489" y="79"/>
                </a:cubicBezTo>
                <a:cubicBezTo>
                  <a:pt x="496" y="79"/>
                  <a:pt x="496" y="79"/>
                  <a:pt x="496" y="79"/>
                </a:cubicBezTo>
                <a:cubicBezTo>
                  <a:pt x="496" y="37"/>
                  <a:pt x="496" y="37"/>
                  <a:pt x="496" y="37"/>
                </a:cubicBezTo>
                <a:cubicBezTo>
                  <a:pt x="496" y="27"/>
                  <a:pt x="489" y="21"/>
                  <a:pt x="479" y="21"/>
                </a:cubicBezTo>
                <a:cubicBezTo>
                  <a:pt x="472" y="21"/>
                  <a:pt x="465" y="25"/>
                  <a:pt x="461" y="31"/>
                </a:cubicBezTo>
                <a:cubicBezTo>
                  <a:pt x="459" y="25"/>
                  <a:pt x="453" y="21"/>
                  <a:pt x="446" y="21"/>
                </a:cubicBezTo>
                <a:cubicBezTo>
                  <a:pt x="439" y="21"/>
                  <a:pt x="433" y="25"/>
                  <a:pt x="430" y="30"/>
                </a:cubicBezTo>
                <a:cubicBezTo>
                  <a:pt x="430" y="22"/>
                  <a:pt x="430" y="22"/>
                  <a:pt x="430" y="22"/>
                </a:cubicBezTo>
                <a:cubicBezTo>
                  <a:pt x="422" y="22"/>
                  <a:pt x="422" y="22"/>
                  <a:pt x="422" y="22"/>
                </a:cubicBezTo>
                <a:cubicBezTo>
                  <a:pt x="422" y="79"/>
                  <a:pt x="422" y="79"/>
                  <a:pt x="422" y="79"/>
                </a:cubicBezTo>
                <a:cubicBezTo>
                  <a:pt x="430" y="79"/>
                  <a:pt x="430" y="79"/>
                  <a:pt x="430" y="79"/>
                </a:cubicBezTo>
                <a:cubicBezTo>
                  <a:pt x="430" y="49"/>
                  <a:pt x="430" y="49"/>
                  <a:pt x="430" y="49"/>
                </a:cubicBezTo>
                <a:cubicBezTo>
                  <a:pt x="430" y="42"/>
                  <a:pt x="431" y="37"/>
                  <a:pt x="434" y="33"/>
                </a:cubicBezTo>
                <a:cubicBezTo>
                  <a:pt x="437" y="29"/>
                  <a:pt x="440" y="27"/>
                  <a:pt x="445" y="27"/>
                </a:cubicBezTo>
                <a:cubicBezTo>
                  <a:pt x="451" y="27"/>
                  <a:pt x="455" y="32"/>
                  <a:pt x="455" y="39"/>
                </a:cubicBezTo>
                <a:cubicBezTo>
                  <a:pt x="455" y="79"/>
                  <a:pt x="455" y="79"/>
                  <a:pt x="455" y="79"/>
                </a:cubicBezTo>
                <a:cubicBezTo>
                  <a:pt x="463" y="79"/>
                  <a:pt x="463" y="79"/>
                  <a:pt x="463" y="79"/>
                </a:cubicBezTo>
                <a:cubicBezTo>
                  <a:pt x="463" y="49"/>
                  <a:pt x="463" y="49"/>
                  <a:pt x="463" y="49"/>
                </a:cubicBezTo>
                <a:cubicBezTo>
                  <a:pt x="463" y="36"/>
                  <a:pt x="469" y="27"/>
                  <a:pt x="477" y="27"/>
                </a:cubicBezTo>
                <a:cubicBezTo>
                  <a:pt x="485" y="27"/>
                  <a:pt x="489" y="31"/>
                  <a:pt x="489" y="39"/>
                </a:cubicBezTo>
                <a:moveTo>
                  <a:pt x="399" y="45"/>
                </a:moveTo>
                <a:cubicBezTo>
                  <a:pt x="399" y="39"/>
                  <a:pt x="397" y="35"/>
                  <a:pt x="394" y="32"/>
                </a:cubicBezTo>
                <a:cubicBezTo>
                  <a:pt x="390" y="29"/>
                  <a:pt x="385" y="27"/>
                  <a:pt x="380" y="27"/>
                </a:cubicBezTo>
                <a:cubicBezTo>
                  <a:pt x="375" y="27"/>
                  <a:pt x="371" y="29"/>
                  <a:pt x="367" y="33"/>
                </a:cubicBezTo>
                <a:cubicBezTo>
                  <a:pt x="363" y="36"/>
                  <a:pt x="361" y="40"/>
                  <a:pt x="360" y="45"/>
                </a:cubicBezTo>
                <a:lnTo>
                  <a:pt x="399" y="45"/>
                </a:lnTo>
                <a:close/>
                <a:moveTo>
                  <a:pt x="407" y="52"/>
                </a:moveTo>
                <a:cubicBezTo>
                  <a:pt x="360" y="52"/>
                  <a:pt x="360" y="52"/>
                  <a:pt x="360" y="52"/>
                </a:cubicBezTo>
                <a:cubicBezTo>
                  <a:pt x="360" y="58"/>
                  <a:pt x="362" y="63"/>
                  <a:pt x="366" y="67"/>
                </a:cubicBezTo>
                <a:cubicBezTo>
                  <a:pt x="370" y="72"/>
                  <a:pt x="374" y="74"/>
                  <a:pt x="380" y="74"/>
                </a:cubicBezTo>
                <a:cubicBezTo>
                  <a:pt x="389" y="74"/>
                  <a:pt x="396" y="69"/>
                  <a:pt x="400" y="61"/>
                </a:cubicBezTo>
                <a:cubicBezTo>
                  <a:pt x="400" y="60"/>
                  <a:pt x="400" y="60"/>
                  <a:pt x="400" y="60"/>
                </a:cubicBezTo>
                <a:cubicBezTo>
                  <a:pt x="406" y="63"/>
                  <a:pt x="406" y="63"/>
                  <a:pt x="406" y="63"/>
                </a:cubicBezTo>
                <a:cubicBezTo>
                  <a:pt x="406" y="64"/>
                  <a:pt x="406" y="64"/>
                  <a:pt x="406" y="64"/>
                </a:cubicBezTo>
                <a:cubicBezTo>
                  <a:pt x="400" y="75"/>
                  <a:pt x="392" y="80"/>
                  <a:pt x="380" y="80"/>
                </a:cubicBezTo>
                <a:cubicBezTo>
                  <a:pt x="372" y="80"/>
                  <a:pt x="366" y="77"/>
                  <a:pt x="360" y="72"/>
                </a:cubicBezTo>
                <a:cubicBezTo>
                  <a:pt x="355" y="66"/>
                  <a:pt x="352" y="59"/>
                  <a:pt x="352" y="51"/>
                </a:cubicBezTo>
                <a:cubicBezTo>
                  <a:pt x="352" y="42"/>
                  <a:pt x="355" y="35"/>
                  <a:pt x="361" y="29"/>
                </a:cubicBezTo>
                <a:cubicBezTo>
                  <a:pt x="366" y="24"/>
                  <a:pt x="373" y="21"/>
                  <a:pt x="380" y="21"/>
                </a:cubicBezTo>
                <a:cubicBezTo>
                  <a:pt x="389" y="21"/>
                  <a:pt x="395" y="23"/>
                  <a:pt x="400" y="29"/>
                </a:cubicBezTo>
                <a:cubicBezTo>
                  <a:pt x="405" y="34"/>
                  <a:pt x="407" y="41"/>
                  <a:pt x="407" y="49"/>
                </a:cubicBezTo>
                <a:lnTo>
                  <a:pt x="407" y="52"/>
                </a:lnTo>
                <a:close/>
                <a:moveTo>
                  <a:pt x="336" y="2"/>
                </a:moveTo>
                <a:cubicBezTo>
                  <a:pt x="328" y="2"/>
                  <a:pt x="328" y="2"/>
                  <a:pt x="328" y="2"/>
                </a:cubicBezTo>
                <a:cubicBezTo>
                  <a:pt x="328" y="79"/>
                  <a:pt x="328" y="79"/>
                  <a:pt x="328" y="79"/>
                </a:cubicBezTo>
                <a:cubicBezTo>
                  <a:pt x="336" y="79"/>
                  <a:pt x="336" y="79"/>
                  <a:pt x="336" y="79"/>
                </a:cubicBezTo>
                <a:lnTo>
                  <a:pt x="336" y="2"/>
                </a:lnTo>
                <a:close/>
                <a:moveTo>
                  <a:pt x="310" y="79"/>
                </a:moveTo>
                <a:cubicBezTo>
                  <a:pt x="263" y="79"/>
                  <a:pt x="263" y="79"/>
                  <a:pt x="263" y="79"/>
                </a:cubicBezTo>
                <a:cubicBezTo>
                  <a:pt x="263" y="0"/>
                  <a:pt x="263" y="0"/>
                  <a:pt x="263" y="0"/>
                </a:cubicBezTo>
                <a:cubicBezTo>
                  <a:pt x="310" y="0"/>
                  <a:pt x="310" y="0"/>
                  <a:pt x="310" y="0"/>
                </a:cubicBezTo>
                <a:cubicBezTo>
                  <a:pt x="310" y="6"/>
                  <a:pt x="310" y="6"/>
                  <a:pt x="310" y="6"/>
                </a:cubicBezTo>
                <a:cubicBezTo>
                  <a:pt x="270" y="6"/>
                  <a:pt x="270" y="6"/>
                  <a:pt x="270" y="6"/>
                </a:cubicBezTo>
                <a:cubicBezTo>
                  <a:pt x="270" y="34"/>
                  <a:pt x="270" y="34"/>
                  <a:pt x="270" y="34"/>
                </a:cubicBezTo>
                <a:cubicBezTo>
                  <a:pt x="307" y="34"/>
                  <a:pt x="307" y="34"/>
                  <a:pt x="307" y="34"/>
                </a:cubicBezTo>
                <a:cubicBezTo>
                  <a:pt x="307" y="41"/>
                  <a:pt x="307" y="41"/>
                  <a:pt x="307" y="41"/>
                </a:cubicBezTo>
                <a:cubicBezTo>
                  <a:pt x="270" y="41"/>
                  <a:pt x="270" y="41"/>
                  <a:pt x="270" y="41"/>
                </a:cubicBezTo>
                <a:cubicBezTo>
                  <a:pt x="270" y="72"/>
                  <a:pt x="270" y="72"/>
                  <a:pt x="270" y="72"/>
                </a:cubicBezTo>
                <a:cubicBezTo>
                  <a:pt x="310" y="72"/>
                  <a:pt x="310" y="72"/>
                  <a:pt x="310" y="72"/>
                </a:cubicBezTo>
                <a:lnTo>
                  <a:pt x="310" y="79"/>
                </a:lnTo>
                <a:close/>
                <a:moveTo>
                  <a:pt x="158" y="97"/>
                </a:moveTo>
                <a:cubicBezTo>
                  <a:pt x="158" y="89"/>
                  <a:pt x="152" y="83"/>
                  <a:pt x="144" y="83"/>
                </a:cubicBezTo>
                <a:cubicBezTo>
                  <a:pt x="84" y="83"/>
                  <a:pt x="84" y="83"/>
                  <a:pt x="84" y="83"/>
                </a:cubicBezTo>
                <a:cubicBezTo>
                  <a:pt x="84" y="112"/>
                  <a:pt x="84" y="112"/>
                  <a:pt x="84" y="112"/>
                </a:cubicBezTo>
                <a:cubicBezTo>
                  <a:pt x="144" y="112"/>
                  <a:pt x="144" y="112"/>
                  <a:pt x="144" y="112"/>
                </a:cubicBezTo>
                <a:cubicBezTo>
                  <a:pt x="152" y="112"/>
                  <a:pt x="158" y="105"/>
                  <a:pt x="158" y="97"/>
                </a:cubicBezTo>
                <a:moveTo>
                  <a:pt x="158" y="153"/>
                </a:moveTo>
                <a:cubicBezTo>
                  <a:pt x="158" y="146"/>
                  <a:pt x="152" y="139"/>
                  <a:pt x="144" y="139"/>
                </a:cubicBezTo>
                <a:cubicBezTo>
                  <a:pt x="84" y="139"/>
                  <a:pt x="84" y="139"/>
                  <a:pt x="84" y="139"/>
                </a:cubicBezTo>
                <a:cubicBezTo>
                  <a:pt x="84" y="168"/>
                  <a:pt x="84" y="168"/>
                  <a:pt x="84" y="168"/>
                </a:cubicBezTo>
                <a:cubicBezTo>
                  <a:pt x="144" y="168"/>
                  <a:pt x="144" y="168"/>
                  <a:pt x="144" y="168"/>
                </a:cubicBezTo>
                <a:cubicBezTo>
                  <a:pt x="152" y="168"/>
                  <a:pt x="158" y="161"/>
                  <a:pt x="158" y="153"/>
                </a:cubicBezTo>
                <a:moveTo>
                  <a:pt x="56" y="56"/>
                </a:moveTo>
                <a:cubicBezTo>
                  <a:pt x="156" y="56"/>
                  <a:pt x="156" y="56"/>
                  <a:pt x="156" y="56"/>
                </a:cubicBezTo>
                <a:cubicBezTo>
                  <a:pt x="156" y="27"/>
                  <a:pt x="156" y="27"/>
                  <a:pt x="156" y="27"/>
                </a:cubicBezTo>
                <a:cubicBezTo>
                  <a:pt x="28" y="27"/>
                  <a:pt x="28" y="27"/>
                  <a:pt x="28" y="27"/>
                </a:cubicBezTo>
                <a:cubicBezTo>
                  <a:pt x="28" y="168"/>
                  <a:pt x="28" y="168"/>
                  <a:pt x="28" y="168"/>
                </a:cubicBezTo>
                <a:cubicBezTo>
                  <a:pt x="56" y="168"/>
                  <a:pt x="56" y="168"/>
                  <a:pt x="56" y="168"/>
                </a:cubicBezTo>
                <a:lnTo>
                  <a:pt x="56" y="56"/>
                </a:lnTo>
                <a:close/>
                <a:moveTo>
                  <a:pt x="184" y="0"/>
                </a:moveTo>
                <a:cubicBezTo>
                  <a:pt x="184" y="153"/>
                  <a:pt x="184" y="153"/>
                  <a:pt x="184" y="153"/>
                </a:cubicBezTo>
                <a:cubicBezTo>
                  <a:pt x="184" y="179"/>
                  <a:pt x="168" y="195"/>
                  <a:pt x="142" y="195"/>
                </a:cubicBezTo>
                <a:cubicBezTo>
                  <a:pt x="0" y="195"/>
                  <a:pt x="0" y="195"/>
                  <a:pt x="0" y="195"/>
                </a:cubicBezTo>
                <a:cubicBezTo>
                  <a:pt x="0" y="0"/>
                  <a:pt x="0" y="0"/>
                  <a:pt x="0" y="0"/>
                </a:cubicBezTo>
                <a:lnTo>
                  <a:pt x="18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Text Placeholder 22">
            <a:extLst>
              <a:ext uri="{FF2B5EF4-FFF2-40B4-BE49-F238E27FC236}">
                <a16:creationId xmlns:a16="http://schemas.microsoft.com/office/drawing/2014/main" id="{F146EAAC-B22C-4213-B0D1-36ECFC20DD42}"/>
              </a:ext>
            </a:extLst>
          </p:cNvPr>
          <p:cNvSpPr>
            <a:spLocks noGrp="1"/>
          </p:cNvSpPr>
          <p:nvPr>
            <p:ph type="body" sz="quarter" idx="15" hasCustomPrompt="1"/>
          </p:nvPr>
        </p:nvSpPr>
        <p:spPr bwMode="gray">
          <a:xfrm>
            <a:off x="438283" y="4662846"/>
            <a:ext cx="3322227" cy="400050"/>
          </a:xfrm>
          <a:prstGeom prst="rect">
            <a:avLst/>
          </a:prstGeom>
        </p:spPr>
        <p:txBody>
          <a:bodyPr/>
          <a:lstStyle>
            <a:lvl1pPr marL="0" indent="0">
              <a:lnSpc>
                <a:spcPct val="100000"/>
              </a:lnSpc>
              <a:buNone/>
              <a:defRPr sz="1200">
                <a:solidFill>
                  <a:schemeClr val="bg1"/>
                </a:solidFill>
                <a:latin typeface="+mj-lt"/>
              </a:defRPr>
            </a:lvl1pPr>
            <a:lvl2pPr marL="457200" indent="0">
              <a:buNone/>
              <a:defRPr sz="1800">
                <a:latin typeface="+mj-lt"/>
              </a:defRPr>
            </a:lvl2pPr>
            <a:lvl3pPr marL="914400" indent="0">
              <a:buNone/>
              <a:defRPr sz="1600">
                <a:latin typeface="+mj-lt"/>
              </a:defRPr>
            </a:lvl3pPr>
            <a:lvl4pPr marL="1371600" indent="0">
              <a:buNone/>
              <a:defRPr sz="1400">
                <a:latin typeface="+mj-lt"/>
              </a:defRPr>
            </a:lvl4pPr>
            <a:lvl5pPr marL="1828800" indent="0">
              <a:buNone/>
              <a:defRPr sz="1400">
                <a:latin typeface="+mj-lt"/>
              </a:defRPr>
            </a:lvl5pPr>
          </a:lstStyle>
          <a:p>
            <a:r>
              <a:rPr lang="en-US" dirty="0"/>
              <a:t>Author Name (12 </a:t>
            </a:r>
            <a:r>
              <a:rPr lang="en-US" dirty="0" err="1"/>
              <a:t>pt</a:t>
            </a:r>
            <a:r>
              <a:rPr lang="en-US" dirty="0"/>
              <a:t>)</a:t>
            </a:r>
          </a:p>
          <a:p>
            <a:r>
              <a:rPr lang="en-US" dirty="0"/>
              <a:t>Author Title</a:t>
            </a:r>
          </a:p>
        </p:txBody>
      </p:sp>
      <p:sp>
        <p:nvSpPr>
          <p:cNvPr id="12" name="Text Placeholder 22">
            <a:extLst>
              <a:ext uri="{FF2B5EF4-FFF2-40B4-BE49-F238E27FC236}">
                <a16:creationId xmlns:a16="http://schemas.microsoft.com/office/drawing/2014/main" id="{0B35374D-64F7-4341-992D-F3C6BF1134D3}"/>
              </a:ext>
            </a:extLst>
          </p:cNvPr>
          <p:cNvSpPr>
            <a:spLocks noGrp="1"/>
          </p:cNvSpPr>
          <p:nvPr>
            <p:ph type="body" sz="quarter" idx="16" hasCustomPrompt="1"/>
          </p:nvPr>
        </p:nvSpPr>
        <p:spPr bwMode="gray">
          <a:xfrm>
            <a:off x="3760510" y="4662846"/>
            <a:ext cx="3322227" cy="400050"/>
          </a:xfrm>
          <a:prstGeom prst="rect">
            <a:avLst/>
          </a:prstGeom>
        </p:spPr>
        <p:txBody>
          <a:bodyPr/>
          <a:lstStyle>
            <a:lvl1pPr marL="0" indent="0">
              <a:lnSpc>
                <a:spcPct val="100000"/>
              </a:lnSpc>
              <a:buNone/>
              <a:defRPr sz="1200">
                <a:solidFill>
                  <a:schemeClr val="bg1"/>
                </a:solidFill>
                <a:latin typeface="+mj-lt"/>
              </a:defRPr>
            </a:lvl1pPr>
            <a:lvl2pPr marL="457200" indent="0">
              <a:buNone/>
              <a:defRPr sz="1800">
                <a:latin typeface="+mj-lt"/>
              </a:defRPr>
            </a:lvl2pPr>
            <a:lvl3pPr marL="914400" indent="0">
              <a:buNone/>
              <a:defRPr sz="1600">
                <a:latin typeface="+mj-lt"/>
              </a:defRPr>
            </a:lvl3pPr>
            <a:lvl4pPr marL="1371600" indent="0">
              <a:buNone/>
              <a:defRPr sz="1400">
                <a:latin typeface="+mj-lt"/>
              </a:defRPr>
            </a:lvl4pPr>
            <a:lvl5pPr marL="1828800" indent="0">
              <a:buNone/>
              <a:defRPr sz="1400">
                <a:latin typeface="+mj-lt"/>
              </a:defRPr>
            </a:lvl5pPr>
          </a:lstStyle>
          <a:p>
            <a:r>
              <a:rPr lang="en-US" dirty="0"/>
              <a:t>Author Name (12 </a:t>
            </a:r>
            <a:r>
              <a:rPr lang="en-US" dirty="0" err="1"/>
              <a:t>pt</a:t>
            </a:r>
            <a:r>
              <a:rPr lang="en-US" dirty="0"/>
              <a:t>)</a:t>
            </a:r>
          </a:p>
          <a:p>
            <a:r>
              <a:rPr lang="en-US" dirty="0"/>
              <a:t>Author Title</a:t>
            </a:r>
          </a:p>
        </p:txBody>
      </p:sp>
      <p:sp>
        <p:nvSpPr>
          <p:cNvPr id="13" name="Text Placeholder 22">
            <a:extLst>
              <a:ext uri="{FF2B5EF4-FFF2-40B4-BE49-F238E27FC236}">
                <a16:creationId xmlns:a16="http://schemas.microsoft.com/office/drawing/2014/main" id="{5A0678D3-E226-42CE-B6A2-C636F064EF5D}"/>
              </a:ext>
            </a:extLst>
          </p:cNvPr>
          <p:cNvSpPr>
            <a:spLocks noGrp="1"/>
          </p:cNvSpPr>
          <p:nvPr>
            <p:ph type="body" sz="quarter" idx="17" hasCustomPrompt="1"/>
          </p:nvPr>
        </p:nvSpPr>
        <p:spPr bwMode="gray">
          <a:xfrm>
            <a:off x="7096301" y="4662846"/>
            <a:ext cx="3322227" cy="400050"/>
          </a:xfrm>
          <a:prstGeom prst="rect">
            <a:avLst/>
          </a:prstGeom>
        </p:spPr>
        <p:txBody>
          <a:bodyPr/>
          <a:lstStyle>
            <a:lvl1pPr marL="0" indent="0">
              <a:lnSpc>
                <a:spcPct val="100000"/>
              </a:lnSpc>
              <a:buNone/>
              <a:defRPr sz="1200">
                <a:solidFill>
                  <a:schemeClr val="bg1"/>
                </a:solidFill>
                <a:latin typeface="+mj-lt"/>
              </a:defRPr>
            </a:lvl1pPr>
            <a:lvl2pPr marL="457200" indent="0">
              <a:buNone/>
              <a:defRPr sz="1800">
                <a:latin typeface="+mj-lt"/>
              </a:defRPr>
            </a:lvl2pPr>
            <a:lvl3pPr marL="914400" indent="0">
              <a:buNone/>
              <a:defRPr sz="1600">
                <a:latin typeface="+mj-lt"/>
              </a:defRPr>
            </a:lvl3pPr>
            <a:lvl4pPr marL="1371600" indent="0">
              <a:buNone/>
              <a:defRPr sz="1400">
                <a:latin typeface="+mj-lt"/>
              </a:defRPr>
            </a:lvl4pPr>
            <a:lvl5pPr marL="1828800" indent="0">
              <a:buNone/>
              <a:defRPr sz="1400">
                <a:latin typeface="+mj-lt"/>
              </a:defRPr>
            </a:lvl5pPr>
          </a:lstStyle>
          <a:p>
            <a:r>
              <a:rPr lang="en-US" dirty="0"/>
              <a:t>Author Name (12 </a:t>
            </a:r>
            <a:r>
              <a:rPr lang="en-US" dirty="0" err="1"/>
              <a:t>pt</a:t>
            </a:r>
            <a:r>
              <a:rPr lang="en-US" dirty="0"/>
              <a:t>)</a:t>
            </a:r>
          </a:p>
          <a:p>
            <a:r>
              <a:rPr lang="en-US" dirty="0"/>
              <a:t>Author Title</a:t>
            </a:r>
          </a:p>
        </p:txBody>
      </p:sp>
      <p:sp>
        <p:nvSpPr>
          <p:cNvPr id="14" name="Rectangle 13">
            <a:extLst>
              <a:ext uri="{FF2B5EF4-FFF2-40B4-BE49-F238E27FC236}">
                <a16:creationId xmlns:a16="http://schemas.microsoft.com/office/drawing/2014/main" id="{53E4B00E-D2E6-4619-9518-C8E9D3E0E7EE}"/>
              </a:ext>
            </a:extLst>
          </p:cNvPr>
          <p:cNvSpPr/>
          <p:nvPr userDrawn="1"/>
        </p:nvSpPr>
        <p:spPr bwMode="gray">
          <a:xfrm>
            <a:off x="0" y="4370123"/>
            <a:ext cx="12192000" cy="365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7123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extLst>
    <p:ext uri="{DCECCB84-F9BA-43D5-87BE-67443E8EF086}">
      <p15:sldGuideLst xmlns:p15="http://schemas.microsoft.com/office/powerpoint/2012/main">
        <p15:guide id="1" orient="horz" pos="2160">
          <p15:clr>
            <a:srgbClr val="FBAE40"/>
          </p15:clr>
        </p15:guide>
        <p15:guide id="2" pos="336" userDrawn="1">
          <p15:clr>
            <a:srgbClr val="FBAE40"/>
          </p15:clr>
        </p15:guide>
        <p15:guide id="3" pos="7488" userDrawn="1">
          <p15:clr>
            <a:srgbClr val="FBAE40"/>
          </p15:clr>
        </p15:guide>
        <p15:guide id="4" pos="7344" userDrawn="1">
          <p15:clr>
            <a:srgbClr val="FBAE40"/>
          </p15:clr>
        </p15:guide>
        <p15:guide id="6" orient="horz" pos="57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over Design 1 + Multi-Presenters">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08E8D16-E5BD-44A4-B942-B27F5CEB81CA}"/>
              </a:ext>
            </a:extLst>
          </p:cNvPr>
          <p:cNvSpPr/>
          <p:nvPr userDrawn="1"/>
        </p:nvSpPr>
        <p:spPr bwMode="ltGray">
          <a:xfrm>
            <a:off x="0" y="6210300"/>
            <a:ext cx="12192000" cy="647700"/>
          </a:xfrm>
          <a:prstGeom prst="rect">
            <a:avLst/>
          </a:prstGeom>
          <a:gradFill flip="none" rotWithShape="1">
            <a:gsLst>
              <a:gs pos="2000">
                <a:schemeClr val="tx2"/>
              </a:gs>
              <a:gs pos="100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8">
            <a:extLst>
              <a:ext uri="{FF2B5EF4-FFF2-40B4-BE49-F238E27FC236}">
                <a16:creationId xmlns:a16="http://schemas.microsoft.com/office/drawing/2014/main" id="{3034C631-83B7-AB47-8B34-666311497C89}"/>
              </a:ext>
            </a:extLst>
          </p:cNvPr>
          <p:cNvSpPr>
            <a:spLocks noGrp="1"/>
          </p:cNvSpPr>
          <p:nvPr>
            <p:ph type="body" sz="quarter" idx="14" hasCustomPrompt="1"/>
          </p:nvPr>
        </p:nvSpPr>
        <p:spPr bwMode="gray">
          <a:xfrm>
            <a:off x="217196" y="2949488"/>
            <a:ext cx="7516270" cy="434512"/>
          </a:xfrm>
          <a:prstGeom prst="rect">
            <a:avLst/>
          </a:prstGeom>
        </p:spPr>
        <p:txBody>
          <a:bodyPr/>
          <a:lstStyle>
            <a:lvl1pPr marL="0" indent="0">
              <a:lnSpc>
                <a:spcPct val="100000"/>
              </a:lnSpc>
              <a:buNone/>
              <a:defRPr sz="1800">
                <a:solidFill>
                  <a:schemeClr val="tx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r>
              <a:rPr lang="en-US" dirty="0"/>
              <a:t>Insert single-line subtitle or tagline here (18 </a:t>
            </a:r>
            <a:r>
              <a:rPr lang="en-US" dirty="0" err="1"/>
              <a:t>pt</a:t>
            </a:r>
            <a:r>
              <a:rPr lang="en-US" dirty="0"/>
              <a:t>)</a:t>
            </a:r>
          </a:p>
        </p:txBody>
      </p:sp>
      <p:sp>
        <p:nvSpPr>
          <p:cNvPr id="21" name="Title 20">
            <a:extLst>
              <a:ext uri="{FF2B5EF4-FFF2-40B4-BE49-F238E27FC236}">
                <a16:creationId xmlns:a16="http://schemas.microsoft.com/office/drawing/2014/main" id="{1EE6E43E-6A73-8F43-8830-156913A33509}"/>
              </a:ext>
            </a:extLst>
          </p:cNvPr>
          <p:cNvSpPr>
            <a:spLocks noGrp="1"/>
          </p:cNvSpPr>
          <p:nvPr>
            <p:ph type="title" hasCustomPrompt="1"/>
          </p:nvPr>
        </p:nvSpPr>
        <p:spPr bwMode="gray">
          <a:xfrm>
            <a:off x="217196" y="1528854"/>
            <a:ext cx="7516270" cy="1262937"/>
          </a:xfrm>
          <a:prstGeom prst="rect">
            <a:avLst/>
          </a:prstGeom>
        </p:spPr>
        <p:txBody>
          <a:bodyPr anchor="b" anchorCtr="0"/>
          <a:lstStyle>
            <a:lvl1pPr>
              <a:lnSpc>
                <a:spcPct val="100000"/>
              </a:lnSpc>
              <a:defRPr sz="2400">
                <a:solidFill>
                  <a:schemeClr val="tx1"/>
                </a:solidFill>
                <a:latin typeface="+mn-lt"/>
              </a:defRPr>
            </a:lvl1pPr>
          </a:lstStyle>
          <a:p>
            <a:r>
              <a:rPr lang="en-US" dirty="0"/>
              <a:t>Insert Multi-line Title or Longer Statement Requiring Two Lines of Title Space (24 </a:t>
            </a:r>
            <a:r>
              <a:rPr lang="en-US" dirty="0" err="1"/>
              <a:t>pt</a:t>
            </a:r>
            <a:r>
              <a:rPr lang="en-US" dirty="0"/>
              <a:t>)</a:t>
            </a:r>
          </a:p>
        </p:txBody>
      </p:sp>
      <p:sp>
        <p:nvSpPr>
          <p:cNvPr id="11" name="Text Placeholder 22">
            <a:extLst>
              <a:ext uri="{FF2B5EF4-FFF2-40B4-BE49-F238E27FC236}">
                <a16:creationId xmlns:a16="http://schemas.microsoft.com/office/drawing/2014/main" id="{5C56195D-FB68-4F06-B57B-81A567A56FDC}"/>
              </a:ext>
            </a:extLst>
          </p:cNvPr>
          <p:cNvSpPr>
            <a:spLocks noGrp="1"/>
          </p:cNvSpPr>
          <p:nvPr>
            <p:ph type="body" sz="quarter" idx="16" hasCustomPrompt="1"/>
          </p:nvPr>
        </p:nvSpPr>
        <p:spPr bwMode="gray">
          <a:xfrm>
            <a:off x="215699" y="4963642"/>
            <a:ext cx="3322227" cy="400050"/>
          </a:xfrm>
          <a:prstGeom prst="rect">
            <a:avLst/>
          </a:prstGeom>
        </p:spPr>
        <p:txBody>
          <a:bodyPr/>
          <a:lstStyle>
            <a:lvl1pPr marL="0" indent="0">
              <a:lnSpc>
                <a:spcPct val="100000"/>
              </a:lnSpc>
              <a:buNone/>
              <a:defRPr sz="1200">
                <a:solidFill>
                  <a:schemeClr val="tx1"/>
                </a:solidFill>
                <a:latin typeface="+mj-lt"/>
              </a:defRPr>
            </a:lvl1pPr>
            <a:lvl2pPr marL="457200" indent="0">
              <a:buNone/>
              <a:defRPr sz="1800">
                <a:latin typeface="+mj-lt"/>
              </a:defRPr>
            </a:lvl2pPr>
            <a:lvl3pPr marL="914400" indent="0">
              <a:buNone/>
              <a:defRPr sz="1600">
                <a:latin typeface="+mj-lt"/>
              </a:defRPr>
            </a:lvl3pPr>
            <a:lvl4pPr marL="1371600" indent="0">
              <a:buNone/>
              <a:defRPr sz="1400">
                <a:latin typeface="+mj-lt"/>
              </a:defRPr>
            </a:lvl4pPr>
            <a:lvl5pPr marL="1828800" indent="0">
              <a:buNone/>
              <a:defRPr sz="1400">
                <a:latin typeface="+mj-lt"/>
              </a:defRPr>
            </a:lvl5pPr>
          </a:lstStyle>
          <a:p>
            <a:r>
              <a:rPr lang="en-US" dirty="0"/>
              <a:t>Author Name (12 </a:t>
            </a:r>
            <a:r>
              <a:rPr lang="en-US" dirty="0" err="1"/>
              <a:t>pt</a:t>
            </a:r>
            <a:r>
              <a:rPr lang="en-US" dirty="0"/>
              <a:t>)</a:t>
            </a:r>
          </a:p>
          <a:p>
            <a:r>
              <a:rPr lang="en-US" dirty="0"/>
              <a:t>Author Title</a:t>
            </a:r>
          </a:p>
        </p:txBody>
      </p:sp>
      <p:sp>
        <p:nvSpPr>
          <p:cNvPr id="12" name="Text Placeholder 22">
            <a:extLst>
              <a:ext uri="{FF2B5EF4-FFF2-40B4-BE49-F238E27FC236}">
                <a16:creationId xmlns:a16="http://schemas.microsoft.com/office/drawing/2014/main" id="{01805F9F-66B0-4F46-A7AB-561D4B8863B7}"/>
              </a:ext>
            </a:extLst>
          </p:cNvPr>
          <p:cNvSpPr>
            <a:spLocks noGrp="1"/>
          </p:cNvSpPr>
          <p:nvPr>
            <p:ph type="body" sz="quarter" idx="17" hasCustomPrompt="1"/>
          </p:nvPr>
        </p:nvSpPr>
        <p:spPr bwMode="gray">
          <a:xfrm>
            <a:off x="3537926" y="4963642"/>
            <a:ext cx="3322227" cy="400050"/>
          </a:xfrm>
          <a:prstGeom prst="rect">
            <a:avLst/>
          </a:prstGeom>
        </p:spPr>
        <p:txBody>
          <a:bodyPr/>
          <a:lstStyle>
            <a:lvl1pPr marL="0" indent="0">
              <a:lnSpc>
                <a:spcPct val="100000"/>
              </a:lnSpc>
              <a:buNone/>
              <a:defRPr sz="1200">
                <a:solidFill>
                  <a:schemeClr val="tx1"/>
                </a:solidFill>
                <a:latin typeface="+mj-lt"/>
              </a:defRPr>
            </a:lvl1pPr>
            <a:lvl2pPr marL="457200" indent="0">
              <a:buNone/>
              <a:defRPr sz="1800">
                <a:latin typeface="+mj-lt"/>
              </a:defRPr>
            </a:lvl2pPr>
            <a:lvl3pPr marL="914400" indent="0">
              <a:buNone/>
              <a:defRPr sz="1600">
                <a:latin typeface="+mj-lt"/>
              </a:defRPr>
            </a:lvl3pPr>
            <a:lvl4pPr marL="1371600" indent="0">
              <a:buNone/>
              <a:defRPr sz="1400">
                <a:latin typeface="+mj-lt"/>
              </a:defRPr>
            </a:lvl4pPr>
            <a:lvl5pPr marL="1828800" indent="0">
              <a:buNone/>
              <a:defRPr sz="1400">
                <a:latin typeface="+mj-lt"/>
              </a:defRPr>
            </a:lvl5pPr>
          </a:lstStyle>
          <a:p>
            <a:r>
              <a:rPr lang="en-US" dirty="0"/>
              <a:t>Author Name (12 </a:t>
            </a:r>
            <a:r>
              <a:rPr lang="en-US" dirty="0" err="1"/>
              <a:t>pt</a:t>
            </a:r>
            <a:r>
              <a:rPr lang="en-US" dirty="0"/>
              <a:t>)</a:t>
            </a:r>
          </a:p>
          <a:p>
            <a:r>
              <a:rPr lang="en-US" dirty="0"/>
              <a:t>Author Title</a:t>
            </a:r>
          </a:p>
        </p:txBody>
      </p:sp>
      <p:sp>
        <p:nvSpPr>
          <p:cNvPr id="13" name="Text Placeholder 22">
            <a:extLst>
              <a:ext uri="{FF2B5EF4-FFF2-40B4-BE49-F238E27FC236}">
                <a16:creationId xmlns:a16="http://schemas.microsoft.com/office/drawing/2014/main" id="{6D66FB09-3B79-4264-9586-FA8663358B44}"/>
              </a:ext>
            </a:extLst>
          </p:cNvPr>
          <p:cNvSpPr>
            <a:spLocks noGrp="1"/>
          </p:cNvSpPr>
          <p:nvPr>
            <p:ph type="body" sz="quarter" idx="18" hasCustomPrompt="1"/>
          </p:nvPr>
        </p:nvSpPr>
        <p:spPr bwMode="gray">
          <a:xfrm>
            <a:off x="6873717" y="4963642"/>
            <a:ext cx="3322227" cy="400050"/>
          </a:xfrm>
          <a:prstGeom prst="rect">
            <a:avLst/>
          </a:prstGeom>
        </p:spPr>
        <p:txBody>
          <a:bodyPr/>
          <a:lstStyle>
            <a:lvl1pPr marL="0" indent="0">
              <a:lnSpc>
                <a:spcPct val="100000"/>
              </a:lnSpc>
              <a:buNone/>
              <a:defRPr sz="1200">
                <a:solidFill>
                  <a:schemeClr val="tx1"/>
                </a:solidFill>
                <a:latin typeface="+mj-lt"/>
              </a:defRPr>
            </a:lvl1pPr>
            <a:lvl2pPr marL="457200" indent="0">
              <a:buNone/>
              <a:defRPr sz="1800">
                <a:latin typeface="+mj-lt"/>
              </a:defRPr>
            </a:lvl2pPr>
            <a:lvl3pPr marL="914400" indent="0">
              <a:buNone/>
              <a:defRPr sz="1600">
                <a:latin typeface="+mj-lt"/>
              </a:defRPr>
            </a:lvl3pPr>
            <a:lvl4pPr marL="1371600" indent="0">
              <a:buNone/>
              <a:defRPr sz="1400">
                <a:latin typeface="+mj-lt"/>
              </a:defRPr>
            </a:lvl4pPr>
            <a:lvl5pPr marL="1828800" indent="0">
              <a:buNone/>
              <a:defRPr sz="1400">
                <a:latin typeface="+mj-lt"/>
              </a:defRPr>
            </a:lvl5pPr>
          </a:lstStyle>
          <a:p>
            <a:r>
              <a:rPr lang="en-US" dirty="0"/>
              <a:t>Author Name (12 </a:t>
            </a:r>
            <a:r>
              <a:rPr lang="en-US" dirty="0" err="1"/>
              <a:t>pt</a:t>
            </a:r>
            <a:r>
              <a:rPr lang="en-US" dirty="0"/>
              <a:t>)</a:t>
            </a:r>
          </a:p>
          <a:p>
            <a:r>
              <a:rPr lang="en-US" dirty="0"/>
              <a:t>Author Title</a:t>
            </a:r>
          </a:p>
        </p:txBody>
      </p:sp>
      <p:pic>
        <p:nvPicPr>
          <p:cNvPr id="10" name="Graphic 9">
            <a:extLst>
              <a:ext uri="{FF2B5EF4-FFF2-40B4-BE49-F238E27FC236}">
                <a16:creationId xmlns:a16="http://schemas.microsoft.com/office/drawing/2014/main" id="{5027C836-B64C-4744-9F47-B9043115AF2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bwMode="gray">
          <a:xfrm>
            <a:off x="304801" y="6432042"/>
            <a:ext cx="1837944" cy="204216"/>
          </a:xfrm>
          <a:prstGeom prst="rect">
            <a:avLst/>
          </a:prstGeom>
        </p:spPr>
      </p:pic>
    </p:spTree>
    <p:extLst>
      <p:ext uri="{BB962C8B-B14F-4D97-AF65-F5344CB8AC3E}">
        <p14:creationId xmlns:p14="http://schemas.microsoft.com/office/powerpoint/2010/main" val="1817343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extLst>
    <p:ext uri="{DCECCB84-F9BA-43D5-87BE-67443E8EF086}">
      <p15:sldGuideLst xmlns:p15="http://schemas.microsoft.com/office/powerpoint/2012/main">
        <p15:guide id="1" orient="horz" pos="2160">
          <p15:clr>
            <a:srgbClr val="FBAE40"/>
          </p15:clr>
        </p15:guide>
        <p15:guide id="2" pos="336" userDrawn="1">
          <p15:clr>
            <a:srgbClr val="FBAE40"/>
          </p15:clr>
        </p15:guide>
        <p15:guide id="4" pos="7344" userDrawn="1">
          <p15:clr>
            <a:srgbClr val="FBAE40"/>
          </p15:clr>
        </p15:guide>
        <p15:guide id="6" orient="horz" pos="576"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Cover Design 1 + Multi-Presenters">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3034C631-83B7-AB47-8B34-666311497C89}"/>
              </a:ext>
            </a:extLst>
          </p:cNvPr>
          <p:cNvSpPr>
            <a:spLocks noGrp="1"/>
          </p:cNvSpPr>
          <p:nvPr>
            <p:ph type="body" sz="quarter" idx="14" hasCustomPrompt="1"/>
          </p:nvPr>
        </p:nvSpPr>
        <p:spPr bwMode="gray">
          <a:xfrm>
            <a:off x="217196" y="2949488"/>
            <a:ext cx="7516270" cy="434512"/>
          </a:xfrm>
          <a:prstGeom prst="rect">
            <a:avLst/>
          </a:prstGeom>
        </p:spPr>
        <p:txBody>
          <a:bodyPr/>
          <a:lstStyle>
            <a:lvl1pPr marL="0" indent="0">
              <a:lnSpc>
                <a:spcPct val="100000"/>
              </a:lnSpc>
              <a:buNone/>
              <a:defRPr sz="1800">
                <a:solidFill>
                  <a:schemeClr val="tx1"/>
                </a:solidFill>
                <a:latin typeface="+mj-lt"/>
              </a:defRPr>
            </a:lvl1pPr>
            <a:lvl2pPr marL="457200" indent="0">
              <a:buNone/>
              <a:defRPr>
                <a:latin typeface="+mj-lt"/>
              </a:defRPr>
            </a:lvl2pPr>
            <a:lvl3pPr marL="914400" indent="0">
              <a:buNone/>
              <a:defRPr>
                <a:latin typeface="+mj-lt"/>
              </a:defRPr>
            </a:lvl3pPr>
            <a:lvl4pPr marL="1371600" indent="0">
              <a:buNone/>
              <a:defRPr>
                <a:latin typeface="+mj-lt"/>
              </a:defRPr>
            </a:lvl4pPr>
            <a:lvl5pPr marL="1828800" indent="0">
              <a:buNone/>
              <a:defRPr>
                <a:latin typeface="+mj-lt"/>
              </a:defRPr>
            </a:lvl5pPr>
          </a:lstStyle>
          <a:p>
            <a:r>
              <a:rPr lang="en-US" dirty="0"/>
              <a:t>Insert single-line subtitle or tagline here (18 </a:t>
            </a:r>
            <a:r>
              <a:rPr lang="en-US" dirty="0" err="1"/>
              <a:t>pt</a:t>
            </a:r>
            <a:r>
              <a:rPr lang="en-US" dirty="0"/>
              <a:t>)</a:t>
            </a:r>
          </a:p>
        </p:txBody>
      </p:sp>
      <p:sp>
        <p:nvSpPr>
          <p:cNvPr id="21" name="Title 20">
            <a:extLst>
              <a:ext uri="{FF2B5EF4-FFF2-40B4-BE49-F238E27FC236}">
                <a16:creationId xmlns:a16="http://schemas.microsoft.com/office/drawing/2014/main" id="{1EE6E43E-6A73-8F43-8830-156913A33509}"/>
              </a:ext>
            </a:extLst>
          </p:cNvPr>
          <p:cNvSpPr>
            <a:spLocks noGrp="1"/>
          </p:cNvSpPr>
          <p:nvPr>
            <p:ph type="title" hasCustomPrompt="1"/>
          </p:nvPr>
        </p:nvSpPr>
        <p:spPr bwMode="gray">
          <a:xfrm>
            <a:off x="217196" y="1528854"/>
            <a:ext cx="7516270" cy="1262937"/>
          </a:xfrm>
          <a:prstGeom prst="rect">
            <a:avLst/>
          </a:prstGeom>
        </p:spPr>
        <p:txBody>
          <a:bodyPr anchor="b" anchorCtr="0"/>
          <a:lstStyle>
            <a:lvl1pPr>
              <a:lnSpc>
                <a:spcPct val="100000"/>
              </a:lnSpc>
              <a:defRPr sz="2400">
                <a:solidFill>
                  <a:schemeClr val="tx1"/>
                </a:solidFill>
                <a:latin typeface="+mn-lt"/>
              </a:defRPr>
            </a:lvl1pPr>
          </a:lstStyle>
          <a:p>
            <a:r>
              <a:rPr lang="en-US" dirty="0"/>
              <a:t>Insert Multi-line Title or Longer Statement Requiring Two Lines of Title Space (24 </a:t>
            </a:r>
            <a:r>
              <a:rPr lang="en-US" dirty="0" err="1"/>
              <a:t>pt</a:t>
            </a:r>
            <a:r>
              <a:rPr lang="en-US" dirty="0"/>
              <a:t>)</a:t>
            </a:r>
          </a:p>
        </p:txBody>
      </p:sp>
      <p:sp>
        <p:nvSpPr>
          <p:cNvPr id="11" name="Text Placeholder 22">
            <a:extLst>
              <a:ext uri="{FF2B5EF4-FFF2-40B4-BE49-F238E27FC236}">
                <a16:creationId xmlns:a16="http://schemas.microsoft.com/office/drawing/2014/main" id="{5C56195D-FB68-4F06-B57B-81A567A56FDC}"/>
              </a:ext>
            </a:extLst>
          </p:cNvPr>
          <p:cNvSpPr>
            <a:spLocks noGrp="1"/>
          </p:cNvSpPr>
          <p:nvPr>
            <p:ph type="body" sz="quarter" idx="16" hasCustomPrompt="1"/>
          </p:nvPr>
        </p:nvSpPr>
        <p:spPr bwMode="gray">
          <a:xfrm>
            <a:off x="215699" y="4963642"/>
            <a:ext cx="3322227" cy="400050"/>
          </a:xfrm>
          <a:prstGeom prst="rect">
            <a:avLst/>
          </a:prstGeom>
        </p:spPr>
        <p:txBody>
          <a:bodyPr/>
          <a:lstStyle>
            <a:lvl1pPr marL="0" indent="0">
              <a:lnSpc>
                <a:spcPct val="100000"/>
              </a:lnSpc>
              <a:buNone/>
              <a:defRPr sz="1200">
                <a:solidFill>
                  <a:schemeClr val="tx1"/>
                </a:solidFill>
                <a:latin typeface="+mj-lt"/>
              </a:defRPr>
            </a:lvl1pPr>
            <a:lvl2pPr marL="457200" indent="0">
              <a:buNone/>
              <a:defRPr sz="1800">
                <a:latin typeface="+mj-lt"/>
              </a:defRPr>
            </a:lvl2pPr>
            <a:lvl3pPr marL="914400" indent="0">
              <a:buNone/>
              <a:defRPr sz="1600">
                <a:latin typeface="+mj-lt"/>
              </a:defRPr>
            </a:lvl3pPr>
            <a:lvl4pPr marL="1371600" indent="0">
              <a:buNone/>
              <a:defRPr sz="1400">
                <a:latin typeface="+mj-lt"/>
              </a:defRPr>
            </a:lvl4pPr>
            <a:lvl5pPr marL="1828800" indent="0">
              <a:buNone/>
              <a:defRPr sz="1400">
                <a:latin typeface="+mj-lt"/>
              </a:defRPr>
            </a:lvl5pPr>
          </a:lstStyle>
          <a:p>
            <a:r>
              <a:rPr lang="en-US" dirty="0"/>
              <a:t>Author Name (12 </a:t>
            </a:r>
            <a:r>
              <a:rPr lang="en-US" dirty="0" err="1"/>
              <a:t>pt</a:t>
            </a:r>
            <a:r>
              <a:rPr lang="en-US" dirty="0"/>
              <a:t>)</a:t>
            </a:r>
          </a:p>
          <a:p>
            <a:r>
              <a:rPr lang="en-US" dirty="0"/>
              <a:t>Author Title</a:t>
            </a:r>
          </a:p>
        </p:txBody>
      </p:sp>
      <p:sp>
        <p:nvSpPr>
          <p:cNvPr id="12" name="Text Placeholder 22">
            <a:extLst>
              <a:ext uri="{FF2B5EF4-FFF2-40B4-BE49-F238E27FC236}">
                <a16:creationId xmlns:a16="http://schemas.microsoft.com/office/drawing/2014/main" id="{01805F9F-66B0-4F46-A7AB-561D4B8863B7}"/>
              </a:ext>
            </a:extLst>
          </p:cNvPr>
          <p:cNvSpPr>
            <a:spLocks noGrp="1"/>
          </p:cNvSpPr>
          <p:nvPr>
            <p:ph type="body" sz="quarter" idx="17" hasCustomPrompt="1"/>
          </p:nvPr>
        </p:nvSpPr>
        <p:spPr bwMode="gray">
          <a:xfrm>
            <a:off x="3537926" y="4963642"/>
            <a:ext cx="3322227" cy="400050"/>
          </a:xfrm>
          <a:prstGeom prst="rect">
            <a:avLst/>
          </a:prstGeom>
        </p:spPr>
        <p:txBody>
          <a:bodyPr/>
          <a:lstStyle>
            <a:lvl1pPr marL="0" indent="0">
              <a:lnSpc>
                <a:spcPct val="100000"/>
              </a:lnSpc>
              <a:buNone/>
              <a:defRPr sz="1200">
                <a:solidFill>
                  <a:schemeClr val="tx1"/>
                </a:solidFill>
                <a:latin typeface="+mj-lt"/>
              </a:defRPr>
            </a:lvl1pPr>
            <a:lvl2pPr marL="457200" indent="0">
              <a:buNone/>
              <a:defRPr sz="1800">
                <a:latin typeface="+mj-lt"/>
              </a:defRPr>
            </a:lvl2pPr>
            <a:lvl3pPr marL="914400" indent="0">
              <a:buNone/>
              <a:defRPr sz="1600">
                <a:latin typeface="+mj-lt"/>
              </a:defRPr>
            </a:lvl3pPr>
            <a:lvl4pPr marL="1371600" indent="0">
              <a:buNone/>
              <a:defRPr sz="1400">
                <a:latin typeface="+mj-lt"/>
              </a:defRPr>
            </a:lvl4pPr>
            <a:lvl5pPr marL="1828800" indent="0">
              <a:buNone/>
              <a:defRPr sz="1400">
                <a:latin typeface="+mj-lt"/>
              </a:defRPr>
            </a:lvl5pPr>
          </a:lstStyle>
          <a:p>
            <a:r>
              <a:rPr lang="en-US" dirty="0"/>
              <a:t>Author Name (12 </a:t>
            </a:r>
            <a:r>
              <a:rPr lang="en-US" dirty="0" err="1"/>
              <a:t>pt</a:t>
            </a:r>
            <a:r>
              <a:rPr lang="en-US" dirty="0"/>
              <a:t>)</a:t>
            </a:r>
          </a:p>
          <a:p>
            <a:r>
              <a:rPr lang="en-US" dirty="0"/>
              <a:t>Author Title</a:t>
            </a:r>
          </a:p>
        </p:txBody>
      </p:sp>
      <p:sp>
        <p:nvSpPr>
          <p:cNvPr id="13" name="Text Placeholder 22">
            <a:extLst>
              <a:ext uri="{FF2B5EF4-FFF2-40B4-BE49-F238E27FC236}">
                <a16:creationId xmlns:a16="http://schemas.microsoft.com/office/drawing/2014/main" id="{6D66FB09-3B79-4264-9586-FA8663358B44}"/>
              </a:ext>
            </a:extLst>
          </p:cNvPr>
          <p:cNvSpPr>
            <a:spLocks noGrp="1"/>
          </p:cNvSpPr>
          <p:nvPr>
            <p:ph type="body" sz="quarter" idx="18" hasCustomPrompt="1"/>
          </p:nvPr>
        </p:nvSpPr>
        <p:spPr bwMode="gray">
          <a:xfrm>
            <a:off x="6873717" y="4963642"/>
            <a:ext cx="3322227" cy="400050"/>
          </a:xfrm>
          <a:prstGeom prst="rect">
            <a:avLst/>
          </a:prstGeom>
        </p:spPr>
        <p:txBody>
          <a:bodyPr/>
          <a:lstStyle>
            <a:lvl1pPr marL="0" indent="0">
              <a:lnSpc>
                <a:spcPct val="100000"/>
              </a:lnSpc>
              <a:buNone/>
              <a:defRPr sz="1200">
                <a:solidFill>
                  <a:schemeClr val="tx1"/>
                </a:solidFill>
                <a:latin typeface="+mj-lt"/>
              </a:defRPr>
            </a:lvl1pPr>
            <a:lvl2pPr marL="457200" indent="0">
              <a:buNone/>
              <a:defRPr sz="1800">
                <a:latin typeface="+mj-lt"/>
              </a:defRPr>
            </a:lvl2pPr>
            <a:lvl3pPr marL="914400" indent="0">
              <a:buNone/>
              <a:defRPr sz="1600">
                <a:latin typeface="+mj-lt"/>
              </a:defRPr>
            </a:lvl3pPr>
            <a:lvl4pPr marL="1371600" indent="0">
              <a:buNone/>
              <a:defRPr sz="1400">
                <a:latin typeface="+mj-lt"/>
              </a:defRPr>
            </a:lvl4pPr>
            <a:lvl5pPr marL="1828800" indent="0">
              <a:buNone/>
              <a:defRPr sz="1400">
                <a:latin typeface="+mj-lt"/>
              </a:defRPr>
            </a:lvl5pPr>
          </a:lstStyle>
          <a:p>
            <a:r>
              <a:rPr lang="en-US" dirty="0"/>
              <a:t>Author Name (12 </a:t>
            </a:r>
            <a:r>
              <a:rPr lang="en-US" dirty="0" err="1"/>
              <a:t>pt</a:t>
            </a:r>
            <a:r>
              <a:rPr lang="en-US" dirty="0"/>
              <a:t>)</a:t>
            </a:r>
          </a:p>
          <a:p>
            <a:r>
              <a:rPr lang="en-US" dirty="0"/>
              <a:t>Author Title</a:t>
            </a:r>
          </a:p>
        </p:txBody>
      </p:sp>
    </p:spTree>
    <p:extLst>
      <p:ext uri="{BB962C8B-B14F-4D97-AF65-F5344CB8AC3E}">
        <p14:creationId xmlns:p14="http://schemas.microsoft.com/office/powerpoint/2010/main" val="1827902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extLst>
    <p:ext uri="{DCECCB84-F9BA-43D5-87BE-67443E8EF086}">
      <p15:sldGuideLst xmlns:p15="http://schemas.microsoft.com/office/powerpoint/2012/main">
        <p15:guide id="1" orient="horz" pos="2160">
          <p15:clr>
            <a:srgbClr val="FBAE40"/>
          </p15:clr>
        </p15:guide>
        <p15:guide id="2" pos="336" userDrawn="1">
          <p15:clr>
            <a:srgbClr val="FBAE40"/>
          </p15:clr>
        </p15:guide>
        <p15:guide id="4" pos="7344" userDrawn="1">
          <p15:clr>
            <a:srgbClr val="FBAE40"/>
          </p15:clr>
        </p15:guide>
        <p15:guide id="6" orient="horz" pos="57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 Divider 1 + Presenter Name">
    <p:bg>
      <p:bgPr>
        <a:solidFill>
          <a:schemeClr val="tx2"/>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3BA49F35-E16E-49C0-8B6D-8588F6CA2DC6}"/>
              </a:ext>
            </a:extLst>
          </p:cNvPr>
          <p:cNvSpPr/>
          <p:nvPr userDrawn="1"/>
        </p:nvSpPr>
        <p:spPr bwMode="ltGray">
          <a:xfrm>
            <a:off x="0" y="1170432"/>
            <a:ext cx="10411968" cy="4511040"/>
          </a:xfrm>
          <a:custGeom>
            <a:avLst/>
            <a:gdLst>
              <a:gd name="connsiteX0" fmla="*/ 0 w 10411968"/>
              <a:gd name="connsiteY0" fmla="*/ 0 h 4511040"/>
              <a:gd name="connsiteX1" fmla="*/ 8156448 w 10411968"/>
              <a:gd name="connsiteY1" fmla="*/ 0 h 4511040"/>
              <a:gd name="connsiteX2" fmla="*/ 10411968 w 10411968"/>
              <a:gd name="connsiteY2" fmla="*/ 2255520 h 4511040"/>
              <a:gd name="connsiteX3" fmla="*/ 8156448 w 10411968"/>
              <a:gd name="connsiteY3" fmla="*/ 4511040 h 4511040"/>
              <a:gd name="connsiteX4" fmla="*/ 8096087 w 10411968"/>
              <a:gd name="connsiteY4" fmla="*/ 4507992 h 4511040"/>
              <a:gd name="connsiteX5" fmla="*/ 0 w 10411968"/>
              <a:gd name="connsiteY5" fmla="*/ 4507992 h 4511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11968" h="4511040">
                <a:moveTo>
                  <a:pt x="0" y="0"/>
                </a:moveTo>
                <a:lnTo>
                  <a:pt x="8156448" y="0"/>
                </a:lnTo>
                <a:cubicBezTo>
                  <a:pt x="9402137" y="0"/>
                  <a:pt x="10411968" y="1009831"/>
                  <a:pt x="10411968" y="2255520"/>
                </a:cubicBezTo>
                <a:cubicBezTo>
                  <a:pt x="10411968" y="3501209"/>
                  <a:pt x="9402137" y="4511040"/>
                  <a:pt x="8156448" y="4511040"/>
                </a:cubicBezTo>
                <a:lnTo>
                  <a:pt x="8096087" y="4507992"/>
                </a:lnTo>
                <a:lnTo>
                  <a:pt x="0" y="4507992"/>
                </a:lnTo>
                <a:close/>
              </a:path>
            </a:pathLst>
          </a:custGeom>
          <a:gradFill flip="none" rotWithShape="1">
            <a:gsLst>
              <a:gs pos="50000">
                <a:srgbClr val="303D87"/>
              </a:gs>
              <a:gs pos="0">
                <a:schemeClr val="tx2"/>
              </a:gs>
              <a:gs pos="100000">
                <a:srgbClr val="5256AD"/>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6" name="Title 20">
            <a:extLst>
              <a:ext uri="{FF2B5EF4-FFF2-40B4-BE49-F238E27FC236}">
                <a16:creationId xmlns:a16="http://schemas.microsoft.com/office/drawing/2014/main" id="{D6BCAB63-84B3-3944-9969-E95ED06FE6C9}"/>
              </a:ext>
            </a:extLst>
          </p:cNvPr>
          <p:cNvSpPr>
            <a:spLocks noGrp="1"/>
          </p:cNvSpPr>
          <p:nvPr>
            <p:ph type="title" hasCustomPrompt="1"/>
          </p:nvPr>
        </p:nvSpPr>
        <p:spPr bwMode="gray">
          <a:xfrm>
            <a:off x="450185" y="2368130"/>
            <a:ext cx="7159022" cy="601759"/>
          </a:xfrm>
          <a:prstGeom prst="rect">
            <a:avLst/>
          </a:prstGeom>
        </p:spPr>
        <p:txBody>
          <a:bodyPr anchor="b" anchorCtr="0"/>
          <a:lstStyle>
            <a:lvl1pPr>
              <a:lnSpc>
                <a:spcPct val="100000"/>
              </a:lnSpc>
              <a:defRPr sz="2400">
                <a:solidFill>
                  <a:schemeClr val="bg1"/>
                </a:solidFill>
                <a:latin typeface="+mn-lt"/>
              </a:defRPr>
            </a:lvl1pPr>
          </a:lstStyle>
          <a:p>
            <a:r>
              <a:rPr lang="en-US" dirty="0"/>
              <a:t>Insert Section Divider Text Here (24 </a:t>
            </a:r>
            <a:r>
              <a:rPr lang="en-US" dirty="0" err="1"/>
              <a:t>pt</a:t>
            </a:r>
            <a:r>
              <a:rPr lang="en-US" dirty="0"/>
              <a:t>)</a:t>
            </a:r>
          </a:p>
        </p:txBody>
      </p:sp>
      <p:sp>
        <p:nvSpPr>
          <p:cNvPr id="10" name="Text Placeholder 14">
            <a:extLst>
              <a:ext uri="{FF2B5EF4-FFF2-40B4-BE49-F238E27FC236}">
                <a16:creationId xmlns:a16="http://schemas.microsoft.com/office/drawing/2014/main" id="{184A9D50-1D00-9141-BB09-E94988072B10}"/>
              </a:ext>
            </a:extLst>
          </p:cNvPr>
          <p:cNvSpPr>
            <a:spLocks noGrp="1"/>
          </p:cNvSpPr>
          <p:nvPr>
            <p:ph type="body" sz="quarter" idx="13" hasCustomPrompt="1"/>
          </p:nvPr>
        </p:nvSpPr>
        <p:spPr bwMode="gray">
          <a:xfrm>
            <a:off x="450185" y="3132289"/>
            <a:ext cx="7159022" cy="396875"/>
          </a:xfrm>
          <a:prstGeom prst="rect">
            <a:avLst/>
          </a:prstGeom>
        </p:spPr>
        <p:txBody>
          <a:bodyPr/>
          <a:lstStyle>
            <a:lvl1pPr marL="0" indent="0">
              <a:lnSpc>
                <a:spcPct val="100000"/>
              </a:lnSpc>
              <a:buNone/>
              <a:defRPr sz="1800" i="0">
                <a:solidFill>
                  <a:schemeClr val="bg1"/>
                </a:solidFill>
                <a:latin typeface="+mj-lt"/>
              </a:defRPr>
            </a:lvl1pPr>
            <a:lvl2pPr marL="457200" indent="0">
              <a:buNone/>
              <a:defRPr sz="2000">
                <a:solidFill>
                  <a:schemeClr val="accent1"/>
                </a:solidFill>
                <a:latin typeface="+mj-lt"/>
              </a:defRPr>
            </a:lvl2pPr>
            <a:lvl3pPr marL="914400" indent="0">
              <a:buNone/>
              <a:defRPr sz="1800">
                <a:solidFill>
                  <a:schemeClr val="accent1"/>
                </a:solidFill>
                <a:latin typeface="+mj-lt"/>
              </a:defRPr>
            </a:lvl3pPr>
            <a:lvl4pPr marL="1371600" indent="0">
              <a:buNone/>
              <a:defRPr sz="1600">
                <a:solidFill>
                  <a:schemeClr val="accent1"/>
                </a:solidFill>
                <a:latin typeface="+mj-lt"/>
              </a:defRPr>
            </a:lvl4pPr>
            <a:lvl5pPr marL="1828800" indent="0">
              <a:buNone/>
              <a:defRPr sz="1600">
                <a:solidFill>
                  <a:schemeClr val="accent1"/>
                </a:solidFill>
                <a:latin typeface="+mj-lt"/>
              </a:defRPr>
            </a:lvl5pPr>
          </a:lstStyle>
          <a:p>
            <a:r>
              <a:rPr lang="en-US" dirty="0"/>
              <a:t>Body 1 Insert text here (18 </a:t>
            </a:r>
            <a:r>
              <a:rPr lang="en-US" dirty="0" err="1"/>
              <a:t>pt</a:t>
            </a:r>
            <a:r>
              <a:rPr lang="en-US" dirty="0"/>
              <a:t>)</a:t>
            </a:r>
          </a:p>
        </p:txBody>
      </p:sp>
      <p:pic>
        <p:nvPicPr>
          <p:cNvPr id="30" name="Graphic 29">
            <a:extLst>
              <a:ext uri="{FF2B5EF4-FFF2-40B4-BE49-F238E27FC236}">
                <a16:creationId xmlns:a16="http://schemas.microsoft.com/office/drawing/2014/main" id="{C2B6298E-986C-4194-AFA9-73F7ED49E59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bwMode="black">
          <a:xfrm>
            <a:off x="304801" y="6453007"/>
            <a:ext cx="1837944" cy="204216"/>
          </a:xfrm>
          <a:prstGeom prst="rect">
            <a:avLst/>
          </a:prstGeom>
        </p:spPr>
      </p:pic>
      <p:sp>
        <p:nvSpPr>
          <p:cNvPr id="8" name="Slide Number Placeholder 5">
            <a:extLst>
              <a:ext uri="{FF2B5EF4-FFF2-40B4-BE49-F238E27FC236}">
                <a16:creationId xmlns:a16="http://schemas.microsoft.com/office/drawing/2014/main" id="{AB201D41-BF58-A04F-AD57-2EF43F49C911}"/>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bg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3594207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Divider 2 + Presenter Name">
    <p:bg>
      <p:bgPr>
        <a:solidFill>
          <a:schemeClr val="accent6"/>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78AB60CD-F73A-4308-B653-9873B63D24E9}"/>
              </a:ext>
            </a:extLst>
          </p:cNvPr>
          <p:cNvSpPr/>
          <p:nvPr userDrawn="1"/>
        </p:nvSpPr>
        <p:spPr bwMode="ltGray">
          <a:xfrm>
            <a:off x="0" y="1170432"/>
            <a:ext cx="10411968" cy="4511040"/>
          </a:xfrm>
          <a:custGeom>
            <a:avLst/>
            <a:gdLst>
              <a:gd name="connsiteX0" fmla="*/ 0 w 10411968"/>
              <a:gd name="connsiteY0" fmla="*/ 0 h 4511040"/>
              <a:gd name="connsiteX1" fmla="*/ 8156448 w 10411968"/>
              <a:gd name="connsiteY1" fmla="*/ 0 h 4511040"/>
              <a:gd name="connsiteX2" fmla="*/ 10411968 w 10411968"/>
              <a:gd name="connsiteY2" fmla="*/ 2255520 h 4511040"/>
              <a:gd name="connsiteX3" fmla="*/ 8156448 w 10411968"/>
              <a:gd name="connsiteY3" fmla="*/ 4511040 h 4511040"/>
              <a:gd name="connsiteX4" fmla="*/ 8096087 w 10411968"/>
              <a:gd name="connsiteY4" fmla="*/ 4507992 h 4511040"/>
              <a:gd name="connsiteX5" fmla="*/ 0 w 10411968"/>
              <a:gd name="connsiteY5" fmla="*/ 4507992 h 4511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11968" h="4511040">
                <a:moveTo>
                  <a:pt x="0" y="0"/>
                </a:moveTo>
                <a:lnTo>
                  <a:pt x="8156448" y="0"/>
                </a:lnTo>
                <a:cubicBezTo>
                  <a:pt x="9402137" y="0"/>
                  <a:pt x="10411968" y="1009831"/>
                  <a:pt x="10411968" y="2255520"/>
                </a:cubicBezTo>
                <a:cubicBezTo>
                  <a:pt x="10411968" y="3501209"/>
                  <a:pt x="9402137" y="4511040"/>
                  <a:pt x="8156448" y="4511040"/>
                </a:cubicBezTo>
                <a:lnTo>
                  <a:pt x="8096087" y="4507992"/>
                </a:lnTo>
                <a:lnTo>
                  <a:pt x="0" y="4507992"/>
                </a:lnTo>
                <a:close/>
              </a:path>
            </a:pathLst>
          </a:custGeom>
          <a:gradFill flip="none" rotWithShape="1">
            <a:gsLst>
              <a:gs pos="50000">
                <a:srgbClr val="369450"/>
              </a:gs>
              <a:gs pos="0">
                <a:schemeClr val="accent2"/>
              </a:gs>
              <a:gs pos="100000">
                <a:srgbClr val="6EBA7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6" name="Title 20">
            <a:extLst>
              <a:ext uri="{FF2B5EF4-FFF2-40B4-BE49-F238E27FC236}">
                <a16:creationId xmlns:a16="http://schemas.microsoft.com/office/drawing/2014/main" id="{D6BCAB63-84B3-3944-9969-E95ED06FE6C9}"/>
              </a:ext>
            </a:extLst>
          </p:cNvPr>
          <p:cNvSpPr>
            <a:spLocks noGrp="1"/>
          </p:cNvSpPr>
          <p:nvPr>
            <p:ph type="title" hasCustomPrompt="1"/>
          </p:nvPr>
        </p:nvSpPr>
        <p:spPr bwMode="gray">
          <a:xfrm>
            <a:off x="450185" y="2368130"/>
            <a:ext cx="7159022" cy="601759"/>
          </a:xfrm>
          <a:prstGeom prst="rect">
            <a:avLst/>
          </a:prstGeom>
        </p:spPr>
        <p:txBody>
          <a:bodyPr anchor="b" anchorCtr="0"/>
          <a:lstStyle>
            <a:lvl1pPr>
              <a:lnSpc>
                <a:spcPct val="100000"/>
              </a:lnSpc>
              <a:defRPr sz="2400">
                <a:solidFill>
                  <a:schemeClr val="bg1"/>
                </a:solidFill>
                <a:latin typeface="+mn-lt"/>
              </a:defRPr>
            </a:lvl1pPr>
          </a:lstStyle>
          <a:p>
            <a:r>
              <a:rPr lang="en-US" dirty="0"/>
              <a:t>Insert Section Divider Text Here (24 </a:t>
            </a:r>
            <a:r>
              <a:rPr lang="en-US" dirty="0" err="1"/>
              <a:t>pt</a:t>
            </a:r>
            <a:r>
              <a:rPr lang="en-US" dirty="0"/>
              <a:t>)</a:t>
            </a:r>
          </a:p>
        </p:txBody>
      </p:sp>
      <p:sp>
        <p:nvSpPr>
          <p:cNvPr id="10" name="Text Placeholder 14">
            <a:extLst>
              <a:ext uri="{FF2B5EF4-FFF2-40B4-BE49-F238E27FC236}">
                <a16:creationId xmlns:a16="http://schemas.microsoft.com/office/drawing/2014/main" id="{184A9D50-1D00-9141-BB09-E94988072B10}"/>
              </a:ext>
            </a:extLst>
          </p:cNvPr>
          <p:cNvSpPr>
            <a:spLocks noGrp="1"/>
          </p:cNvSpPr>
          <p:nvPr>
            <p:ph type="body" sz="quarter" idx="13" hasCustomPrompt="1"/>
          </p:nvPr>
        </p:nvSpPr>
        <p:spPr bwMode="gray">
          <a:xfrm>
            <a:off x="450185" y="3132289"/>
            <a:ext cx="7159022" cy="396875"/>
          </a:xfrm>
          <a:prstGeom prst="rect">
            <a:avLst/>
          </a:prstGeom>
        </p:spPr>
        <p:txBody>
          <a:bodyPr/>
          <a:lstStyle>
            <a:lvl1pPr marL="0" indent="0">
              <a:lnSpc>
                <a:spcPct val="100000"/>
              </a:lnSpc>
              <a:buNone/>
              <a:defRPr sz="1800" i="0">
                <a:solidFill>
                  <a:schemeClr val="bg1"/>
                </a:solidFill>
                <a:latin typeface="+mj-lt"/>
              </a:defRPr>
            </a:lvl1pPr>
            <a:lvl2pPr marL="457200" indent="0">
              <a:buNone/>
              <a:defRPr sz="2000">
                <a:solidFill>
                  <a:schemeClr val="accent1"/>
                </a:solidFill>
                <a:latin typeface="+mj-lt"/>
              </a:defRPr>
            </a:lvl2pPr>
            <a:lvl3pPr marL="914400" indent="0">
              <a:buNone/>
              <a:defRPr sz="1800">
                <a:solidFill>
                  <a:schemeClr val="accent1"/>
                </a:solidFill>
                <a:latin typeface="+mj-lt"/>
              </a:defRPr>
            </a:lvl3pPr>
            <a:lvl4pPr marL="1371600" indent="0">
              <a:buNone/>
              <a:defRPr sz="1600">
                <a:solidFill>
                  <a:schemeClr val="accent1"/>
                </a:solidFill>
                <a:latin typeface="+mj-lt"/>
              </a:defRPr>
            </a:lvl4pPr>
            <a:lvl5pPr marL="1828800" indent="0">
              <a:buNone/>
              <a:defRPr sz="1600">
                <a:solidFill>
                  <a:schemeClr val="accent1"/>
                </a:solidFill>
                <a:latin typeface="+mj-lt"/>
              </a:defRPr>
            </a:lvl5pPr>
          </a:lstStyle>
          <a:p>
            <a:r>
              <a:rPr lang="en-US" dirty="0"/>
              <a:t>Body 1 Insert text here (18 </a:t>
            </a:r>
            <a:r>
              <a:rPr lang="en-US" dirty="0" err="1"/>
              <a:t>pt</a:t>
            </a:r>
            <a:r>
              <a:rPr lang="en-US" dirty="0"/>
              <a:t>)</a:t>
            </a:r>
          </a:p>
        </p:txBody>
      </p:sp>
      <p:pic>
        <p:nvPicPr>
          <p:cNvPr id="12" name="Graphic 11">
            <a:extLst>
              <a:ext uri="{FF2B5EF4-FFF2-40B4-BE49-F238E27FC236}">
                <a16:creationId xmlns:a16="http://schemas.microsoft.com/office/drawing/2014/main" id="{DD4494BB-B846-FB47-9CDC-233BD6BDC97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bwMode="black">
          <a:xfrm>
            <a:off x="304801" y="6453007"/>
            <a:ext cx="1837944" cy="204216"/>
          </a:xfrm>
          <a:prstGeom prst="rect">
            <a:avLst/>
          </a:prstGeom>
        </p:spPr>
      </p:pic>
      <p:sp>
        <p:nvSpPr>
          <p:cNvPr id="8" name="Slide Number Placeholder 5">
            <a:extLst>
              <a:ext uri="{FF2B5EF4-FFF2-40B4-BE49-F238E27FC236}">
                <a16:creationId xmlns:a16="http://schemas.microsoft.com/office/drawing/2014/main" id="{88AC9647-68AC-6543-8879-EF16CA097C11}"/>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bg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4111020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4E20E4D4-8482-476D-A43E-68DE9F3F915C}"/>
              </a:ext>
            </a:extLst>
          </p:cNvPr>
          <p:cNvPicPr>
            <a:picLocks noChangeAspect="1"/>
          </p:cNvPicPr>
          <p:nvPr userDrawn="1"/>
        </p:nvPicPr>
        <p:blipFill>
          <a:blip r:embed="rId40">
            <a:extLst>
              <a:ext uri="{96DAC541-7B7A-43D3-8B79-37D633B846F1}">
                <asvg:svgBlip xmlns:asvg="http://schemas.microsoft.com/office/drawing/2016/SVG/main" r:embed="rId41"/>
              </a:ext>
            </a:extLst>
          </a:blip>
          <a:stretch>
            <a:fillRect/>
          </a:stretch>
        </p:blipFill>
        <p:spPr>
          <a:xfrm>
            <a:off x="304801" y="6453007"/>
            <a:ext cx="1837944" cy="204216"/>
          </a:xfrm>
          <a:prstGeom prst="rect">
            <a:avLst/>
          </a:prstGeom>
        </p:spPr>
      </p:pic>
      <p:sp>
        <p:nvSpPr>
          <p:cNvPr id="7" name="Rectangle 6">
            <a:extLst>
              <a:ext uri="{FF2B5EF4-FFF2-40B4-BE49-F238E27FC236}">
                <a16:creationId xmlns:a16="http://schemas.microsoft.com/office/drawing/2014/main" id="{86692A39-97B1-4EF1-BBA0-3C012ADE49C3}"/>
              </a:ext>
            </a:extLst>
          </p:cNvPr>
          <p:cNvSpPr/>
          <p:nvPr userDrawn="1"/>
        </p:nvSpPr>
        <p:spPr>
          <a:xfrm>
            <a:off x="0" y="6216731"/>
            <a:ext cx="12192000" cy="36576"/>
          </a:xfrm>
          <a:prstGeom prst="rect">
            <a:avLst/>
          </a:prstGeom>
          <a:gradFill>
            <a:gsLst>
              <a:gs pos="0">
                <a:schemeClr val="tx2"/>
              </a:gs>
              <a:gs pos="100000">
                <a:schemeClr val="accent2"/>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FA79B931-396E-494C-ACB3-EFFAC9FBAA72}"/>
              </a:ext>
            </a:extLst>
          </p:cNvPr>
          <p:cNvSpPr>
            <a:spLocks noGrp="1"/>
          </p:cNvSpPr>
          <p:nvPr>
            <p:ph type="sldNum" sz="quarter" idx="4"/>
          </p:nvPr>
        </p:nvSpPr>
        <p:spPr>
          <a:xfrm>
            <a:off x="11597088" y="6442435"/>
            <a:ext cx="386080" cy="226315"/>
          </a:xfrm>
          <a:prstGeom prst="rect">
            <a:avLst/>
          </a:prstGeom>
        </p:spPr>
        <p:txBody>
          <a:bodyPr/>
          <a:lstStyle>
            <a:lvl1pPr algn="r">
              <a:defRPr sz="900" b="1" i="0">
                <a:solidFill>
                  <a:schemeClr val="tx1"/>
                </a:solidFill>
                <a:latin typeface="+mj-lt"/>
              </a:defRPr>
            </a:lvl1pPr>
          </a:lstStyle>
          <a:p>
            <a:fld id="{E51CA8BD-DDE2-8141-934C-AF9D40D403FE}" type="slidenum">
              <a:rPr lang="en-US" smtClean="0"/>
              <a:pPr/>
              <a:t>‹#›</a:t>
            </a:fld>
            <a:endParaRPr lang="en-US" dirty="0"/>
          </a:p>
        </p:txBody>
      </p:sp>
    </p:spTree>
    <p:extLst>
      <p:ext uri="{BB962C8B-B14F-4D97-AF65-F5344CB8AC3E}">
        <p14:creationId xmlns:p14="http://schemas.microsoft.com/office/powerpoint/2010/main" val="260924443"/>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44" r:id="rId5"/>
    <p:sldLayoutId id="2147483710" r:id="rId6"/>
    <p:sldLayoutId id="2147483741" r:id="rId7"/>
    <p:sldLayoutId id="2147483699" r:id="rId8"/>
    <p:sldLayoutId id="2147483711" r:id="rId9"/>
    <p:sldLayoutId id="2147483742" r:id="rId10"/>
    <p:sldLayoutId id="2147483745" r:id="rId11"/>
    <p:sldLayoutId id="2147483715" r:id="rId12"/>
    <p:sldLayoutId id="2147483714" r:id="rId13"/>
    <p:sldLayoutId id="2147483713" r:id="rId14"/>
    <p:sldLayoutId id="2147483738" r:id="rId15"/>
    <p:sldLayoutId id="2147483663" r:id="rId16"/>
    <p:sldLayoutId id="2147483716" r:id="rId17"/>
    <p:sldLayoutId id="2147483743" r:id="rId18"/>
    <p:sldLayoutId id="2147483721" r:id="rId19"/>
    <p:sldLayoutId id="2147483717" r:id="rId20"/>
    <p:sldLayoutId id="2147483740" r:id="rId21"/>
    <p:sldLayoutId id="2147483719" r:id="rId22"/>
    <p:sldLayoutId id="2147483720" r:id="rId23"/>
    <p:sldLayoutId id="2147483722" r:id="rId24"/>
    <p:sldLayoutId id="2147483723" r:id="rId25"/>
    <p:sldLayoutId id="2147483724" r:id="rId26"/>
    <p:sldLayoutId id="2147483725" r:id="rId27"/>
    <p:sldLayoutId id="2147483726" r:id="rId28"/>
    <p:sldLayoutId id="2147483728" r:id="rId29"/>
    <p:sldLayoutId id="2147483729" r:id="rId30"/>
    <p:sldLayoutId id="2147483730" r:id="rId31"/>
    <p:sldLayoutId id="2147483731" r:id="rId32"/>
    <p:sldLayoutId id="2147483732" r:id="rId33"/>
    <p:sldLayoutId id="2147483733" r:id="rId34"/>
    <p:sldLayoutId id="2147483734" r:id="rId35"/>
    <p:sldLayoutId id="2147483735" r:id="rId36"/>
    <p:sldLayoutId id="2147483736" r:id="rId37"/>
    <p:sldLayoutId id="2147483737" r:id="rId3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userDrawn="1">
          <p15:clr>
            <a:srgbClr val="F26B43"/>
          </p15:clr>
        </p15:guide>
        <p15:guide id="2" pos="7488" userDrawn="1">
          <p15:clr>
            <a:srgbClr val="F26B43"/>
          </p15:clr>
        </p15:guide>
        <p15:guide id="3" orient="horz" pos="3936" userDrawn="1">
          <p15:clr>
            <a:srgbClr val="F26B43"/>
          </p15:clr>
        </p15:guide>
        <p15:guide id="4" orient="horz" pos="3912" userDrawn="1">
          <p15:clr>
            <a:srgbClr val="F26B43"/>
          </p15:clr>
        </p15:guide>
        <p15:guide id="5" orient="horz" pos="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microsoft.com/office/2014/relationships/chartEx" Target="../charts/chartEx1.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29.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39.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microsoft.com/office/2007/relationships/hdphoto" Target="../media/hdphoto2.wdp"/><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png"/><Relationship Id="rId1" Type="http://schemas.openxmlformats.org/officeDocument/2006/relationships/slideLayout" Target="../slideLayouts/slideLayout17.xml"/><Relationship Id="rId4" Type="http://schemas.openxmlformats.org/officeDocument/2006/relationships/image" Target="../media/image21.emf"/></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E0224280-23FE-4A25-AABD-9F55D4E5A174}"/>
              </a:ext>
            </a:extLst>
          </p:cNvPr>
          <p:cNvSpPr>
            <a:spLocks noGrp="1"/>
          </p:cNvSpPr>
          <p:nvPr>
            <p:ph type="title"/>
          </p:nvPr>
        </p:nvSpPr>
        <p:spPr>
          <a:xfrm>
            <a:off x="444298" y="2182341"/>
            <a:ext cx="8376317" cy="1262937"/>
          </a:xfrm>
        </p:spPr>
        <p:txBody>
          <a:bodyPr/>
          <a:lstStyle/>
          <a:p>
            <a:r>
              <a:rPr lang="en-US" sz="2800" dirty="0"/>
              <a:t>The Element AVITI: Democratizing access to  affordable, highly accurate DNA sequencing</a:t>
            </a:r>
          </a:p>
        </p:txBody>
      </p:sp>
    </p:spTree>
    <p:extLst>
      <p:ext uri="{BB962C8B-B14F-4D97-AF65-F5344CB8AC3E}">
        <p14:creationId xmlns:p14="http://schemas.microsoft.com/office/powerpoint/2010/main" val="3460203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F6C5F-116D-5BC2-AE2C-48C53C7501FC}"/>
              </a:ext>
            </a:extLst>
          </p:cNvPr>
          <p:cNvSpPr>
            <a:spLocks noGrp="1"/>
          </p:cNvSpPr>
          <p:nvPr>
            <p:ph type="title"/>
          </p:nvPr>
        </p:nvSpPr>
        <p:spPr>
          <a:xfrm>
            <a:off x="258254" y="189250"/>
            <a:ext cx="11675492" cy="447040"/>
          </a:xfrm>
        </p:spPr>
        <p:txBody>
          <a:bodyPr/>
          <a:lstStyle/>
          <a:p>
            <a:r>
              <a:rPr lang="en-US" dirty="0"/>
              <a:t>Element technology produces highly accurate assemblies at an affordable price</a:t>
            </a:r>
          </a:p>
        </p:txBody>
      </p:sp>
      <mc:AlternateContent xmlns:mc="http://schemas.openxmlformats.org/markup-compatibility/2006">
        <mc:Choice xmlns:cx1="http://schemas.microsoft.com/office/drawing/2015/9/8/chartex" Requires="cx1">
          <p:graphicFrame>
            <p:nvGraphicFramePr>
              <p:cNvPr id="7" name="Chart 6">
                <a:extLst>
                  <a:ext uri="{FF2B5EF4-FFF2-40B4-BE49-F238E27FC236}">
                    <a16:creationId xmlns:a16="http://schemas.microsoft.com/office/drawing/2014/main" id="{D6FB3A80-6164-260F-29E8-60A9E102F976}"/>
                  </a:ext>
                </a:extLst>
              </p:cNvPr>
              <p:cNvGraphicFramePr/>
              <p:nvPr>
                <p:extLst>
                  <p:ext uri="{D42A27DB-BD31-4B8C-83A1-F6EECF244321}">
                    <p14:modId xmlns:p14="http://schemas.microsoft.com/office/powerpoint/2010/main" val="1197974397"/>
                  </p:ext>
                </p:extLst>
              </p:nvPr>
            </p:nvGraphicFramePr>
            <p:xfrm>
              <a:off x="617564" y="1326569"/>
              <a:ext cx="4814326" cy="3474751"/>
            </p:xfrm>
            <a:graphic>
              <a:graphicData uri="http://schemas.microsoft.com/office/drawing/2014/chartex">
                <cx:chart xmlns:cx="http://schemas.microsoft.com/office/drawing/2014/chartex" xmlns:r="http://schemas.openxmlformats.org/officeDocument/2006/relationships" r:id="rId2"/>
              </a:graphicData>
            </a:graphic>
          </p:graphicFrame>
        </mc:Choice>
        <mc:Fallback>
          <p:pic>
            <p:nvPicPr>
              <p:cNvPr id="7" name="Chart 6">
                <a:extLst>
                  <a:ext uri="{FF2B5EF4-FFF2-40B4-BE49-F238E27FC236}">
                    <a16:creationId xmlns:a16="http://schemas.microsoft.com/office/drawing/2014/main" id="{D6FB3A80-6164-260F-29E8-60A9E102F976}"/>
                  </a:ext>
                </a:extLst>
              </p:cNvPr>
              <p:cNvPicPr>
                <a:picLocks noGrp="1" noRot="1" noChangeAspect="1" noMove="1" noResize="1" noEditPoints="1" noAdjustHandles="1" noChangeArrowheads="1" noChangeShapeType="1"/>
              </p:cNvPicPr>
              <p:nvPr/>
            </p:nvPicPr>
            <p:blipFill>
              <a:blip r:embed="rId3"/>
              <a:stretch>
                <a:fillRect/>
              </a:stretch>
            </p:blipFill>
            <p:spPr>
              <a:xfrm>
                <a:off x="617564" y="1326569"/>
                <a:ext cx="4814326" cy="3474751"/>
              </a:xfrm>
              <a:prstGeom prst="rect">
                <a:avLst/>
              </a:prstGeom>
            </p:spPr>
          </p:pic>
        </mc:Fallback>
      </mc:AlternateContent>
      <p:sp>
        <p:nvSpPr>
          <p:cNvPr id="8" name="TextBox 7">
            <a:extLst>
              <a:ext uri="{FF2B5EF4-FFF2-40B4-BE49-F238E27FC236}">
                <a16:creationId xmlns:a16="http://schemas.microsoft.com/office/drawing/2014/main" id="{15604D14-8D55-0178-713C-17A7CC3FABF2}"/>
              </a:ext>
            </a:extLst>
          </p:cNvPr>
          <p:cNvSpPr txBox="1"/>
          <p:nvPr/>
        </p:nvSpPr>
        <p:spPr>
          <a:xfrm>
            <a:off x="564909" y="5024804"/>
            <a:ext cx="4919636" cy="933589"/>
          </a:xfrm>
          <a:prstGeom prst="rect">
            <a:avLst/>
          </a:prstGeom>
          <a:noFill/>
        </p:spPr>
        <p:txBody>
          <a:bodyPr wrap="square" rtlCol="0">
            <a:spAutoFit/>
          </a:bodyPr>
          <a:lstStyle/>
          <a:p>
            <a:pPr marL="285750" indent="-285750" algn="l">
              <a:spcBef>
                <a:spcPts val="400"/>
              </a:spcBef>
              <a:spcAft>
                <a:spcPts val="400"/>
              </a:spcAft>
              <a:buFont typeface="Arial" panose="020B0604020202020204" pitchFamily="34" charset="0"/>
              <a:buChar char="•"/>
            </a:pPr>
            <a:r>
              <a:rPr lang="en-US" sz="1600" dirty="0"/>
              <a:t>384 multiplexed samples were aligned against the ATCC reference for each sample </a:t>
            </a:r>
          </a:p>
          <a:p>
            <a:pPr marL="285750" indent="-285750" algn="l">
              <a:spcBef>
                <a:spcPts val="400"/>
              </a:spcBef>
              <a:spcAft>
                <a:spcPts val="400"/>
              </a:spcAft>
              <a:buFont typeface="Arial" panose="020B0604020202020204" pitchFamily="34" charset="0"/>
              <a:buChar char="•"/>
            </a:pPr>
            <a:r>
              <a:rPr lang="en-US" sz="1600" dirty="0"/>
              <a:t>All replicates had mean quality score &gt;40</a:t>
            </a:r>
          </a:p>
        </p:txBody>
      </p:sp>
      <p:graphicFrame>
        <p:nvGraphicFramePr>
          <p:cNvPr id="9" name="Table 9">
            <a:extLst>
              <a:ext uri="{FF2B5EF4-FFF2-40B4-BE49-F238E27FC236}">
                <a16:creationId xmlns:a16="http://schemas.microsoft.com/office/drawing/2014/main" id="{035A282F-F103-E3C8-0822-6E3F3928E32D}"/>
              </a:ext>
            </a:extLst>
          </p:cNvPr>
          <p:cNvGraphicFramePr>
            <a:graphicFrameLocks noGrp="1"/>
          </p:cNvGraphicFramePr>
          <p:nvPr>
            <p:extLst>
              <p:ext uri="{D42A27DB-BD31-4B8C-83A1-F6EECF244321}">
                <p14:modId xmlns:p14="http://schemas.microsoft.com/office/powerpoint/2010/main" val="1482262432"/>
              </p:ext>
            </p:extLst>
          </p:nvPr>
        </p:nvGraphicFramePr>
        <p:xfrm>
          <a:off x="5981700" y="2650670"/>
          <a:ext cx="5952046" cy="3138032"/>
        </p:xfrm>
        <a:graphic>
          <a:graphicData uri="http://schemas.openxmlformats.org/drawingml/2006/table">
            <a:tbl>
              <a:tblPr firstRow="1" bandRow="1">
                <a:tableStyleId>{BC89EF96-8CEA-46FF-86C4-4CE0E7609802}</a:tableStyleId>
              </a:tblPr>
              <a:tblGrid>
                <a:gridCol w="1587500">
                  <a:extLst>
                    <a:ext uri="{9D8B030D-6E8A-4147-A177-3AD203B41FA5}">
                      <a16:colId xmlns:a16="http://schemas.microsoft.com/office/drawing/2014/main" val="2826088577"/>
                    </a:ext>
                  </a:extLst>
                </a:gridCol>
                <a:gridCol w="1041400">
                  <a:extLst>
                    <a:ext uri="{9D8B030D-6E8A-4147-A177-3AD203B41FA5}">
                      <a16:colId xmlns:a16="http://schemas.microsoft.com/office/drawing/2014/main" val="1953349243"/>
                    </a:ext>
                  </a:extLst>
                </a:gridCol>
                <a:gridCol w="1041400">
                  <a:extLst>
                    <a:ext uri="{9D8B030D-6E8A-4147-A177-3AD203B41FA5}">
                      <a16:colId xmlns:a16="http://schemas.microsoft.com/office/drawing/2014/main" val="976783272"/>
                    </a:ext>
                  </a:extLst>
                </a:gridCol>
                <a:gridCol w="1092200">
                  <a:extLst>
                    <a:ext uri="{9D8B030D-6E8A-4147-A177-3AD203B41FA5}">
                      <a16:colId xmlns:a16="http://schemas.microsoft.com/office/drawing/2014/main" val="1330411980"/>
                    </a:ext>
                  </a:extLst>
                </a:gridCol>
                <a:gridCol w="1189546">
                  <a:extLst>
                    <a:ext uri="{9D8B030D-6E8A-4147-A177-3AD203B41FA5}">
                      <a16:colId xmlns:a16="http://schemas.microsoft.com/office/drawing/2014/main" val="1018223038"/>
                    </a:ext>
                  </a:extLst>
                </a:gridCol>
              </a:tblGrid>
              <a:tr h="487402">
                <a:tc>
                  <a:txBody>
                    <a:bodyPr/>
                    <a:lstStyle/>
                    <a:p>
                      <a:endParaRPr lang="en-US" sz="1600" dirty="0"/>
                    </a:p>
                  </a:txBody>
                  <a:tcPr/>
                </a:tc>
                <a:tc>
                  <a:txBody>
                    <a:bodyPr/>
                    <a:lstStyle/>
                    <a:p>
                      <a:pPr algn="ctr"/>
                      <a:r>
                        <a:rPr lang="en-US" b="1" dirty="0"/>
                        <a:t>24-plex</a:t>
                      </a:r>
                    </a:p>
                  </a:txBody>
                  <a:tcPr anchor="ctr"/>
                </a:tc>
                <a:tc>
                  <a:txBody>
                    <a:bodyPr/>
                    <a:lstStyle/>
                    <a:p>
                      <a:pPr algn="ctr"/>
                      <a:r>
                        <a:rPr lang="en-US" b="1" dirty="0"/>
                        <a:t>48-plex</a:t>
                      </a:r>
                    </a:p>
                  </a:txBody>
                  <a:tcPr anchor="ctr"/>
                </a:tc>
                <a:tc>
                  <a:txBody>
                    <a:bodyPr/>
                    <a:lstStyle/>
                    <a:p>
                      <a:pPr algn="ctr"/>
                      <a:r>
                        <a:rPr lang="en-US" b="1" dirty="0"/>
                        <a:t>96-plex</a:t>
                      </a:r>
                    </a:p>
                  </a:txBody>
                  <a:tcPr anchor="ctr"/>
                </a:tc>
                <a:tc>
                  <a:txBody>
                    <a:bodyPr/>
                    <a:lstStyle/>
                    <a:p>
                      <a:pPr algn="ctr"/>
                      <a:r>
                        <a:rPr lang="en-US" b="1" dirty="0"/>
                        <a:t>384-plex</a:t>
                      </a:r>
                    </a:p>
                  </a:txBody>
                  <a:tcPr anchor="ctr"/>
                </a:tc>
                <a:extLst>
                  <a:ext uri="{0D108BD9-81ED-4DB2-BD59-A6C34878D82A}">
                    <a16:rowId xmlns:a16="http://schemas.microsoft.com/office/drawing/2014/main" val="48554238"/>
                  </a:ext>
                </a:extLst>
              </a:tr>
              <a:tr h="761148">
                <a:tc>
                  <a:txBody>
                    <a:bodyPr/>
                    <a:lstStyle/>
                    <a:p>
                      <a:r>
                        <a:rPr lang="en-US" sz="1600" dirty="0" err="1"/>
                        <a:t>seqWell</a:t>
                      </a:r>
                      <a:r>
                        <a:rPr lang="en-US" sz="1600" dirty="0"/>
                        <a:t> library prep (384-kit)</a:t>
                      </a:r>
                    </a:p>
                  </a:txBody>
                  <a:tcPr anchor="ctr"/>
                </a:tc>
                <a:tc>
                  <a:txBody>
                    <a:bodyPr/>
                    <a:lstStyle/>
                    <a:p>
                      <a:pPr algn="r"/>
                      <a:r>
                        <a:rPr lang="en-US" sz="1600" dirty="0"/>
                        <a:t>$13.70</a:t>
                      </a:r>
                    </a:p>
                  </a:txBody>
                  <a:tcPr anchor="ctr"/>
                </a:tc>
                <a:tc>
                  <a:txBody>
                    <a:bodyPr/>
                    <a:lstStyle/>
                    <a:p>
                      <a:pPr algn="r"/>
                      <a:r>
                        <a:rPr lang="en-US" sz="1600" dirty="0"/>
                        <a:t>$13.70</a:t>
                      </a:r>
                    </a:p>
                  </a:txBody>
                  <a:tcPr anchor="ctr"/>
                </a:tc>
                <a:tc>
                  <a:txBody>
                    <a:bodyPr/>
                    <a:lstStyle/>
                    <a:p>
                      <a:pPr algn="r"/>
                      <a:r>
                        <a:rPr lang="en-US" sz="1600" dirty="0"/>
                        <a:t>$13.70</a:t>
                      </a:r>
                    </a:p>
                  </a:txBody>
                  <a:tcPr anchor="ctr"/>
                </a:tc>
                <a:tc>
                  <a:txBody>
                    <a:bodyPr/>
                    <a:lstStyle/>
                    <a:p>
                      <a:pPr algn="r"/>
                      <a:r>
                        <a:rPr lang="en-US" sz="1600" dirty="0"/>
                        <a:t>$13.70</a:t>
                      </a:r>
                    </a:p>
                  </a:txBody>
                  <a:tcPr anchor="ctr"/>
                </a:tc>
                <a:extLst>
                  <a:ext uri="{0D108BD9-81ED-4DB2-BD59-A6C34878D82A}">
                    <a16:rowId xmlns:a16="http://schemas.microsoft.com/office/drawing/2014/main" val="113221034"/>
                  </a:ext>
                </a:extLst>
              </a:tr>
              <a:tr h="761148">
                <a:tc>
                  <a:txBody>
                    <a:bodyPr/>
                    <a:lstStyle/>
                    <a:p>
                      <a:r>
                        <a:rPr lang="en-US" sz="1600" dirty="0"/>
                        <a:t>Adept circularization</a:t>
                      </a:r>
                    </a:p>
                  </a:txBody>
                  <a:tcPr anchor="ctr"/>
                </a:tc>
                <a:tc>
                  <a:txBody>
                    <a:bodyPr/>
                    <a:lstStyle/>
                    <a:p>
                      <a:pPr algn="r"/>
                      <a:r>
                        <a:rPr lang="en-US" sz="1600" dirty="0"/>
                        <a:t>$0.21</a:t>
                      </a:r>
                    </a:p>
                  </a:txBody>
                  <a:tcPr anchor="ctr"/>
                </a:tc>
                <a:tc>
                  <a:txBody>
                    <a:bodyPr/>
                    <a:lstStyle/>
                    <a:p>
                      <a:pPr algn="r"/>
                      <a:r>
                        <a:rPr lang="en-US" sz="1600" dirty="0"/>
                        <a:t>$0.11</a:t>
                      </a:r>
                    </a:p>
                  </a:txBody>
                  <a:tcPr anchor="ctr"/>
                </a:tc>
                <a:tc>
                  <a:txBody>
                    <a:bodyPr/>
                    <a:lstStyle/>
                    <a:p>
                      <a:pPr algn="r"/>
                      <a:r>
                        <a:rPr lang="en-US" sz="1600" dirty="0"/>
                        <a:t>$0.05</a:t>
                      </a:r>
                    </a:p>
                  </a:txBody>
                  <a:tcPr anchor="ctr"/>
                </a:tc>
                <a:tc>
                  <a:txBody>
                    <a:bodyPr/>
                    <a:lstStyle/>
                    <a:p>
                      <a:pPr algn="r"/>
                      <a:r>
                        <a:rPr lang="en-US" sz="1600" dirty="0"/>
                        <a:t>$0.01</a:t>
                      </a:r>
                    </a:p>
                  </a:txBody>
                  <a:tcPr anchor="ctr"/>
                </a:tc>
                <a:extLst>
                  <a:ext uri="{0D108BD9-81ED-4DB2-BD59-A6C34878D82A}">
                    <a16:rowId xmlns:a16="http://schemas.microsoft.com/office/drawing/2014/main" val="1933834587"/>
                  </a:ext>
                </a:extLst>
              </a:tr>
              <a:tr h="487402">
                <a:tc>
                  <a:txBody>
                    <a:bodyPr/>
                    <a:lstStyle/>
                    <a:p>
                      <a:r>
                        <a:rPr lang="en-US" sz="1600" dirty="0"/>
                        <a:t>Sequencing</a:t>
                      </a:r>
                    </a:p>
                  </a:txBody>
                  <a:tcPr anchor="ctr"/>
                </a:tc>
                <a:tc>
                  <a:txBody>
                    <a:bodyPr/>
                    <a:lstStyle/>
                    <a:p>
                      <a:pPr algn="r"/>
                      <a:r>
                        <a:rPr lang="en-US" sz="1600" dirty="0"/>
                        <a:t>$70</a:t>
                      </a:r>
                    </a:p>
                  </a:txBody>
                  <a:tcPr anchor="ctr"/>
                </a:tc>
                <a:tc>
                  <a:txBody>
                    <a:bodyPr/>
                    <a:lstStyle/>
                    <a:p>
                      <a:pPr algn="r"/>
                      <a:r>
                        <a:rPr lang="en-US" sz="1600" dirty="0"/>
                        <a:t>$35.00</a:t>
                      </a:r>
                    </a:p>
                  </a:txBody>
                  <a:tcPr anchor="ctr"/>
                </a:tc>
                <a:tc>
                  <a:txBody>
                    <a:bodyPr/>
                    <a:lstStyle/>
                    <a:p>
                      <a:pPr algn="r"/>
                      <a:r>
                        <a:rPr lang="en-US" sz="1600" dirty="0"/>
                        <a:t>$17.50</a:t>
                      </a:r>
                    </a:p>
                  </a:txBody>
                  <a:tcPr anchor="ctr"/>
                </a:tc>
                <a:tc>
                  <a:txBody>
                    <a:bodyPr/>
                    <a:lstStyle/>
                    <a:p>
                      <a:pPr algn="r"/>
                      <a:r>
                        <a:rPr lang="en-US" sz="1600" dirty="0"/>
                        <a:t>$4.40</a:t>
                      </a:r>
                    </a:p>
                  </a:txBody>
                  <a:tcPr anchor="ctr"/>
                </a:tc>
                <a:extLst>
                  <a:ext uri="{0D108BD9-81ED-4DB2-BD59-A6C34878D82A}">
                    <a16:rowId xmlns:a16="http://schemas.microsoft.com/office/drawing/2014/main" val="4081802239"/>
                  </a:ext>
                </a:extLst>
              </a:tr>
              <a:tr h="487402">
                <a:tc>
                  <a:txBody>
                    <a:bodyPr/>
                    <a:lstStyle/>
                    <a:p>
                      <a:r>
                        <a:rPr lang="en-US" sz="1600" b="1" dirty="0">
                          <a:solidFill>
                            <a:schemeClr val="accent1">
                              <a:lumMod val="60000"/>
                              <a:lumOff val="40000"/>
                            </a:schemeClr>
                          </a:solidFill>
                        </a:rPr>
                        <a:t>Cost / microbe</a:t>
                      </a:r>
                    </a:p>
                  </a:txBody>
                  <a:tcPr anchor="ctr"/>
                </a:tc>
                <a:tc>
                  <a:txBody>
                    <a:bodyPr/>
                    <a:lstStyle/>
                    <a:p>
                      <a:pPr algn="r"/>
                      <a:r>
                        <a:rPr lang="en-US" b="1" dirty="0">
                          <a:solidFill>
                            <a:schemeClr val="accent1">
                              <a:lumMod val="60000"/>
                              <a:lumOff val="40000"/>
                            </a:schemeClr>
                          </a:solidFill>
                        </a:rPr>
                        <a:t>$83.91</a:t>
                      </a:r>
                    </a:p>
                  </a:txBody>
                  <a:tcPr anchor="ctr"/>
                </a:tc>
                <a:tc>
                  <a:txBody>
                    <a:bodyPr/>
                    <a:lstStyle/>
                    <a:p>
                      <a:pPr algn="r"/>
                      <a:r>
                        <a:rPr lang="en-US" b="1" dirty="0">
                          <a:solidFill>
                            <a:schemeClr val="accent1">
                              <a:lumMod val="60000"/>
                              <a:lumOff val="40000"/>
                            </a:schemeClr>
                          </a:solidFill>
                        </a:rPr>
                        <a:t>$48.81</a:t>
                      </a:r>
                    </a:p>
                  </a:txBody>
                  <a:tcPr anchor="ctr"/>
                </a:tc>
                <a:tc>
                  <a:txBody>
                    <a:bodyPr/>
                    <a:lstStyle/>
                    <a:p>
                      <a:pPr algn="r"/>
                      <a:r>
                        <a:rPr lang="en-US" b="1" dirty="0">
                          <a:solidFill>
                            <a:schemeClr val="accent1">
                              <a:lumMod val="60000"/>
                              <a:lumOff val="40000"/>
                            </a:schemeClr>
                          </a:solidFill>
                        </a:rPr>
                        <a:t>$31.25</a:t>
                      </a:r>
                    </a:p>
                  </a:txBody>
                  <a:tcPr anchor="ctr"/>
                </a:tc>
                <a:tc>
                  <a:txBody>
                    <a:bodyPr/>
                    <a:lstStyle/>
                    <a:p>
                      <a:pPr algn="r"/>
                      <a:r>
                        <a:rPr lang="en-US" b="1" dirty="0">
                          <a:solidFill>
                            <a:schemeClr val="accent1">
                              <a:lumMod val="60000"/>
                              <a:lumOff val="40000"/>
                            </a:schemeClr>
                          </a:solidFill>
                        </a:rPr>
                        <a:t>$18.11</a:t>
                      </a:r>
                    </a:p>
                  </a:txBody>
                  <a:tcPr anchor="ctr"/>
                </a:tc>
                <a:extLst>
                  <a:ext uri="{0D108BD9-81ED-4DB2-BD59-A6C34878D82A}">
                    <a16:rowId xmlns:a16="http://schemas.microsoft.com/office/drawing/2014/main" val="9924408"/>
                  </a:ext>
                </a:extLst>
              </a:tr>
            </a:tbl>
          </a:graphicData>
        </a:graphic>
      </p:graphicFrame>
      <p:sp>
        <p:nvSpPr>
          <p:cNvPr id="11" name="TextBox 10">
            <a:extLst>
              <a:ext uri="{FF2B5EF4-FFF2-40B4-BE49-F238E27FC236}">
                <a16:creationId xmlns:a16="http://schemas.microsoft.com/office/drawing/2014/main" id="{815841D0-24B7-4C5A-75EF-FD627E6597A1}"/>
              </a:ext>
            </a:extLst>
          </p:cNvPr>
          <p:cNvSpPr txBox="1"/>
          <p:nvPr/>
        </p:nvSpPr>
        <p:spPr>
          <a:xfrm>
            <a:off x="5981700" y="1326569"/>
            <a:ext cx="5478436" cy="923330"/>
          </a:xfrm>
          <a:prstGeom prst="rect">
            <a:avLst/>
          </a:prstGeom>
          <a:noFill/>
        </p:spPr>
        <p:txBody>
          <a:bodyPr wrap="square">
            <a:spAutoFit/>
          </a:bodyPr>
          <a:lstStyle/>
          <a:p>
            <a:pPr marL="285750" indent="-285750" algn="l">
              <a:spcBef>
                <a:spcPts val="400"/>
              </a:spcBef>
              <a:spcAft>
                <a:spcPts val="400"/>
              </a:spcAft>
              <a:buFont typeface="Arial" panose="020B0604020202020204" pitchFamily="34" charset="0"/>
              <a:buChar char="•"/>
            </a:pPr>
            <a:r>
              <a:rPr lang="en-US" sz="1800" dirty="0"/>
              <a:t>The AVITI system’s low cost /Gb makes microbial WGS highly affordable, even at low multiplex</a:t>
            </a:r>
          </a:p>
        </p:txBody>
      </p:sp>
    </p:spTree>
    <p:extLst>
      <p:ext uri="{BB962C8B-B14F-4D97-AF65-F5344CB8AC3E}">
        <p14:creationId xmlns:p14="http://schemas.microsoft.com/office/powerpoint/2010/main" val="2196898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C7947-515D-56BC-90E1-2FF05E84EFC2}"/>
              </a:ext>
            </a:extLst>
          </p:cNvPr>
          <p:cNvSpPr>
            <a:spLocks noGrp="1"/>
          </p:cNvSpPr>
          <p:nvPr>
            <p:ph type="title"/>
          </p:nvPr>
        </p:nvSpPr>
        <p:spPr>
          <a:xfrm>
            <a:off x="417111" y="249321"/>
            <a:ext cx="11675492" cy="447040"/>
          </a:xfrm>
        </p:spPr>
        <p:txBody>
          <a:bodyPr/>
          <a:lstStyle/>
          <a:p>
            <a:r>
              <a:rPr lang="en-US" dirty="0"/>
              <a:t>Beyond COVID surveillance: Shotgun RNA-Sequencing as a method for a universal infectious disease surveillance assay </a:t>
            </a:r>
            <a:endParaRPr lang="en-US" dirty="0">
              <a:effectLst/>
            </a:endParaRPr>
          </a:p>
        </p:txBody>
      </p:sp>
      <p:pic>
        <p:nvPicPr>
          <p:cNvPr id="5" name="Picture 4">
            <a:extLst>
              <a:ext uri="{FF2B5EF4-FFF2-40B4-BE49-F238E27FC236}">
                <a16:creationId xmlns:a16="http://schemas.microsoft.com/office/drawing/2014/main" id="{F79B92C1-9A44-E762-8490-6B7ED8A0AAA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76500" y="6317141"/>
            <a:ext cx="1765300" cy="540859"/>
          </a:xfrm>
          <a:prstGeom prst="rect">
            <a:avLst/>
          </a:prstGeom>
        </p:spPr>
      </p:pic>
      <p:sp>
        <p:nvSpPr>
          <p:cNvPr id="10" name="TextBox 9">
            <a:extLst>
              <a:ext uri="{FF2B5EF4-FFF2-40B4-BE49-F238E27FC236}">
                <a16:creationId xmlns:a16="http://schemas.microsoft.com/office/drawing/2014/main" id="{D5621761-B0F0-FD0C-5036-166B0491A83D}"/>
              </a:ext>
            </a:extLst>
          </p:cNvPr>
          <p:cNvSpPr txBox="1"/>
          <p:nvPr/>
        </p:nvSpPr>
        <p:spPr>
          <a:xfrm>
            <a:off x="5513070" y="1191916"/>
            <a:ext cx="6084018" cy="2616101"/>
          </a:xfrm>
          <a:prstGeom prst="rect">
            <a:avLst/>
          </a:prstGeom>
          <a:noFill/>
        </p:spPr>
        <p:txBody>
          <a:bodyPr wrap="square" rtlCol="0">
            <a:spAutoFit/>
          </a:bodyPr>
          <a:lstStyle/>
          <a:p>
            <a:pPr marL="285750" indent="-285750" algn="l">
              <a:spcBef>
                <a:spcPts val="400"/>
              </a:spcBef>
              <a:spcAft>
                <a:spcPts val="400"/>
              </a:spcAft>
              <a:buFont typeface="Arial" panose="020B0604020202020204" pitchFamily="34" charset="0"/>
              <a:buChar char="•"/>
            </a:pPr>
            <a:r>
              <a:rPr lang="en-US" sz="1600" dirty="0"/>
              <a:t>Samples were processed with </a:t>
            </a:r>
            <a:r>
              <a:rPr lang="en-US" sz="1600" dirty="0" err="1"/>
              <a:t>JumpCode</a:t>
            </a:r>
            <a:r>
              <a:rPr lang="en-US" sz="1600" dirty="0"/>
              <a:t> </a:t>
            </a:r>
            <a:r>
              <a:rPr lang="en-US" sz="1600" dirty="0" err="1"/>
              <a:t>CRISPRclean</a:t>
            </a:r>
            <a:r>
              <a:rPr lang="en-US" sz="1600" dirty="0"/>
              <a:t> Plus workflow to delete high abundance host and bacteria rRNA</a:t>
            </a:r>
          </a:p>
          <a:p>
            <a:pPr marL="285750" indent="-285750" algn="l">
              <a:spcBef>
                <a:spcPts val="400"/>
              </a:spcBef>
              <a:spcAft>
                <a:spcPts val="400"/>
              </a:spcAft>
              <a:buFont typeface="Arial" panose="020B0604020202020204" pitchFamily="34" charset="0"/>
              <a:buChar char="•"/>
            </a:pPr>
            <a:r>
              <a:rPr lang="en-US" sz="1600" dirty="0"/>
              <a:t>STAR/ GATK was used to align data against the SARS-CoV-2 reference </a:t>
            </a:r>
          </a:p>
          <a:p>
            <a:pPr marL="285750" indent="-285750" algn="l">
              <a:spcBef>
                <a:spcPts val="400"/>
              </a:spcBef>
              <a:spcAft>
                <a:spcPts val="400"/>
              </a:spcAft>
              <a:buFont typeface="Arial" panose="020B0604020202020204" pitchFamily="34" charset="0"/>
              <a:buChar char="•"/>
            </a:pPr>
            <a:r>
              <a:rPr lang="en-US" sz="1600" dirty="0"/>
              <a:t>COVID genome coverage depth was equivalent on both Illumina and Element platforms</a:t>
            </a:r>
          </a:p>
          <a:p>
            <a:pPr marL="285750" indent="-285750" algn="l">
              <a:spcBef>
                <a:spcPts val="400"/>
              </a:spcBef>
              <a:spcAft>
                <a:spcPts val="400"/>
              </a:spcAft>
              <a:buFont typeface="Arial" panose="020B0604020202020204" pitchFamily="34" charset="0"/>
              <a:buChar char="•"/>
            </a:pPr>
            <a:r>
              <a:rPr lang="en-US" sz="1600" dirty="0"/>
              <a:t>In several cases, the method was able to detect co-infection with additional viruses</a:t>
            </a:r>
          </a:p>
        </p:txBody>
      </p:sp>
      <p:pic>
        <p:nvPicPr>
          <p:cNvPr id="12" name="Picture 11">
            <a:extLst>
              <a:ext uri="{FF2B5EF4-FFF2-40B4-BE49-F238E27FC236}">
                <a16:creationId xmlns:a16="http://schemas.microsoft.com/office/drawing/2014/main" id="{3B8A0AA0-8BF3-64A5-E44D-204681F32D52}"/>
              </a:ext>
            </a:extLst>
          </p:cNvPr>
          <p:cNvPicPr>
            <a:picLocks noChangeAspect="1"/>
          </p:cNvPicPr>
          <p:nvPr/>
        </p:nvPicPr>
        <p:blipFill>
          <a:blip r:embed="rId4"/>
          <a:stretch>
            <a:fillRect/>
          </a:stretch>
        </p:blipFill>
        <p:spPr>
          <a:xfrm>
            <a:off x="417111" y="1191916"/>
            <a:ext cx="4826399" cy="4629670"/>
          </a:xfrm>
          <a:prstGeom prst="rect">
            <a:avLst/>
          </a:prstGeom>
        </p:spPr>
      </p:pic>
      <p:pic>
        <p:nvPicPr>
          <p:cNvPr id="15" name="Picture 14">
            <a:extLst>
              <a:ext uri="{FF2B5EF4-FFF2-40B4-BE49-F238E27FC236}">
                <a16:creationId xmlns:a16="http://schemas.microsoft.com/office/drawing/2014/main" id="{E0500FD2-8714-0621-C666-BEC4F356E74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49929" y="4006623"/>
            <a:ext cx="6210300" cy="1933167"/>
          </a:xfrm>
          <a:prstGeom prst="rect">
            <a:avLst/>
          </a:prstGeom>
        </p:spPr>
      </p:pic>
    </p:spTree>
    <p:extLst>
      <p:ext uri="{BB962C8B-B14F-4D97-AF65-F5344CB8AC3E}">
        <p14:creationId xmlns:p14="http://schemas.microsoft.com/office/powerpoint/2010/main" val="3014369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77FF3-E939-DBF9-2A3D-DAE27C42300C}"/>
              </a:ext>
            </a:extLst>
          </p:cNvPr>
          <p:cNvSpPr>
            <a:spLocks noGrp="1"/>
          </p:cNvSpPr>
          <p:nvPr>
            <p:ph type="title"/>
          </p:nvPr>
        </p:nvSpPr>
        <p:spPr>
          <a:xfrm>
            <a:off x="211760" y="189250"/>
            <a:ext cx="11675492" cy="447040"/>
          </a:xfrm>
        </p:spPr>
        <p:txBody>
          <a:bodyPr/>
          <a:lstStyle/>
          <a:p>
            <a:r>
              <a:rPr lang="en-US" dirty="0"/>
              <a:t>The Element AVITI offers an economical option for COVID surveillance using the commonly used ARTIC primer set</a:t>
            </a:r>
          </a:p>
        </p:txBody>
      </p:sp>
      <p:graphicFrame>
        <p:nvGraphicFramePr>
          <p:cNvPr id="5" name="Table 5">
            <a:extLst>
              <a:ext uri="{FF2B5EF4-FFF2-40B4-BE49-F238E27FC236}">
                <a16:creationId xmlns:a16="http://schemas.microsoft.com/office/drawing/2014/main" id="{12A10089-ADA6-A06D-13B1-7902749E8C2C}"/>
              </a:ext>
            </a:extLst>
          </p:cNvPr>
          <p:cNvGraphicFramePr>
            <a:graphicFrameLocks noGrp="1"/>
          </p:cNvGraphicFramePr>
          <p:nvPr>
            <p:extLst>
              <p:ext uri="{D42A27DB-BD31-4B8C-83A1-F6EECF244321}">
                <p14:modId xmlns:p14="http://schemas.microsoft.com/office/powerpoint/2010/main" val="1859060230"/>
              </p:ext>
            </p:extLst>
          </p:nvPr>
        </p:nvGraphicFramePr>
        <p:xfrm>
          <a:off x="760012" y="2065865"/>
          <a:ext cx="4703160" cy="2453908"/>
        </p:xfrm>
        <a:graphic>
          <a:graphicData uri="http://schemas.openxmlformats.org/drawingml/2006/table">
            <a:tbl>
              <a:tblPr firstRow="1" bandRow="1">
                <a:tableStyleId>{3B4B98B0-60AC-42C2-AFA5-B58CD77FA1E5}</a:tableStyleId>
              </a:tblPr>
              <a:tblGrid>
                <a:gridCol w="2149491">
                  <a:extLst>
                    <a:ext uri="{9D8B030D-6E8A-4147-A177-3AD203B41FA5}">
                      <a16:colId xmlns:a16="http://schemas.microsoft.com/office/drawing/2014/main" val="3821788465"/>
                    </a:ext>
                  </a:extLst>
                </a:gridCol>
                <a:gridCol w="2553669">
                  <a:extLst>
                    <a:ext uri="{9D8B030D-6E8A-4147-A177-3AD203B41FA5}">
                      <a16:colId xmlns:a16="http://schemas.microsoft.com/office/drawing/2014/main" val="2941992386"/>
                    </a:ext>
                  </a:extLst>
                </a:gridCol>
              </a:tblGrid>
              <a:tr h="453457">
                <a:tc>
                  <a:txBody>
                    <a:bodyPr/>
                    <a:lstStyle/>
                    <a:p>
                      <a:r>
                        <a:rPr lang="en-US" b="0" dirty="0"/>
                        <a:t>Samples / flow cell</a:t>
                      </a:r>
                    </a:p>
                  </a:txBody>
                  <a:tcPr/>
                </a:tc>
                <a:tc>
                  <a:txBody>
                    <a:bodyPr/>
                    <a:lstStyle/>
                    <a:p>
                      <a:r>
                        <a:rPr lang="en-US" b="0" dirty="0"/>
                        <a:t>Sequencing cost / sample (2x75 bp)</a:t>
                      </a:r>
                    </a:p>
                  </a:txBody>
                  <a:tcPr/>
                </a:tc>
                <a:extLst>
                  <a:ext uri="{0D108BD9-81ED-4DB2-BD59-A6C34878D82A}">
                    <a16:rowId xmlns:a16="http://schemas.microsoft.com/office/drawing/2014/main" val="1256202274"/>
                  </a:ext>
                </a:extLst>
              </a:tr>
              <a:tr h="453457">
                <a:tc>
                  <a:txBody>
                    <a:bodyPr/>
                    <a:lstStyle/>
                    <a:p>
                      <a:pPr algn="ctr"/>
                      <a:r>
                        <a:rPr lang="en-US" dirty="0"/>
                        <a:t>96</a:t>
                      </a:r>
                    </a:p>
                  </a:txBody>
                  <a:tcPr/>
                </a:tc>
                <a:tc>
                  <a:txBody>
                    <a:bodyPr/>
                    <a:lstStyle/>
                    <a:p>
                      <a:pPr algn="r"/>
                      <a:r>
                        <a:rPr lang="en-US" dirty="0"/>
                        <a:t>$11.64</a:t>
                      </a:r>
                    </a:p>
                  </a:txBody>
                  <a:tcPr/>
                </a:tc>
                <a:extLst>
                  <a:ext uri="{0D108BD9-81ED-4DB2-BD59-A6C34878D82A}">
                    <a16:rowId xmlns:a16="http://schemas.microsoft.com/office/drawing/2014/main" val="216603207"/>
                  </a:ext>
                </a:extLst>
              </a:tr>
              <a:tr h="453457">
                <a:tc>
                  <a:txBody>
                    <a:bodyPr/>
                    <a:lstStyle/>
                    <a:p>
                      <a:pPr algn="ctr"/>
                      <a:r>
                        <a:rPr lang="en-US" dirty="0"/>
                        <a:t>192</a:t>
                      </a:r>
                    </a:p>
                  </a:txBody>
                  <a:tcPr/>
                </a:tc>
                <a:tc>
                  <a:txBody>
                    <a:bodyPr/>
                    <a:lstStyle/>
                    <a:p>
                      <a:pPr algn="r"/>
                      <a:r>
                        <a:rPr lang="en-US" dirty="0"/>
                        <a:t>$5.81</a:t>
                      </a:r>
                    </a:p>
                  </a:txBody>
                  <a:tcPr/>
                </a:tc>
                <a:extLst>
                  <a:ext uri="{0D108BD9-81ED-4DB2-BD59-A6C34878D82A}">
                    <a16:rowId xmlns:a16="http://schemas.microsoft.com/office/drawing/2014/main" val="2415486346"/>
                  </a:ext>
                </a:extLst>
              </a:tr>
              <a:tr h="453457">
                <a:tc>
                  <a:txBody>
                    <a:bodyPr/>
                    <a:lstStyle/>
                    <a:p>
                      <a:pPr algn="ctr"/>
                      <a:r>
                        <a:rPr lang="en-US" dirty="0"/>
                        <a:t>384</a:t>
                      </a:r>
                    </a:p>
                  </a:txBody>
                  <a:tcPr/>
                </a:tc>
                <a:tc>
                  <a:txBody>
                    <a:bodyPr/>
                    <a:lstStyle/>
                    <a:p>
                      <a:pPr algn="r"/>
                      <a:r>
                        <a:rPr lang="en-US" dirty="0"/>
                        <a:t>$2.90</a:t>
                      </a:r>
                    </a:p>
                  </a:txBody>
                  <a:tcPr/>
                </a:tc>
                <a:extLst>
                  <a:ext uri="{0D108BD9-81ED-4DB2-BD59-A6C34878D82A}">
                    <a16:rowId xmlns:a16="http://schemas.microsoft.com/office/drawing/2014/main" val="54557096"/>
                  </a:ext>
                </a:extLst>
              </a:tr>
              <a:tr h="453457">
                <a:tc>
                  <a:txBody>
                    <a:bodyPr/>
                    <a:lstStyle/>
                    <a:p>
                      <a:pPr algn="ctr"/>
                      <a:r>
                        <a:rPr lang="en-US" dirty="0"/>
                        <a:t>960</a:t>
                      </a:r>
                    </a:p>
                  </a:txBody>
                  <a:tcPr/>
                </a:tc>
                <a:tc>
                  <a:txBody>
                    <a:bodyPr/>
                    <a:lstStyle/>
                    <a:p>
                      <a:pPr algn="r"/>
                      <a:r>
                        <a:rPr lang="en-US" dirty="0"/>
                        <a:t>$1.16</a:t>
                      </a:r>
                    </a:p>
                  </a:txBody>
                  <a:tcPr/>
                </a:tc>
                <a:extLst>
                  <a:ext uri="{0D108BD9-81ED-4DB2-BD59-A6C34878D82A}">
                    <a16:rowId xmlns:a16="http://schemas.microsoft.com/office/drawing/2014/main" val="3170903123"/>
                  </a:ext>
                </a:extLst>
              </a:tr>
            </a:tbl>
          </a:graphicData>
        </a:graphic>
      </p:graphicFrame>
      <p:sp>
        <p:nvSpPr>
          <p:cNvPr id="6" name="TextBox 5">
            <a:extLst>
              <a:ext uri="{FF2B5EF4-FFF2-40B4-BE49-F238E27FC236}">
                <a16:creationId xmlns:a16="http://schemas.microsoft.com/office/drawing/2014/main" id="{7978DD85-633C-7C1D-A916-95F7F88B2549}"/>
              </a:ext>
            </a:extLst>
          </p:cNvPr>
          <p:cNvSpPr txBox="1"/>
          <p:nvPr/>
        </p:nvSpPr>
        <p:spPr>
          <a:xfrm>
            <a:off x="6629400" y="1482067"/>
            <a:ext cx="5080000" cy="3826689"/>
          </a:xfrm>
          <a:prstGeom prst="rect">
            <a:avLst/>
          </a:prstGeom>
          <a:noFill/>
        </p:spPr>
        <p:txBody>
          <a:bodyPr wrap="square" rtlCol="0">
            <a:spAutoFit/>
          </a:bodyPr>
          <a:lstStyle/>
          <a:p>
            <a:pPr marL="285750" indent="-285750" algn="l">
              <a:spcBef>
                <a:spcPts val="400"/>
              </a:spcBef>
              <a:spcAft>
                <a:spcPts val="400"/>
              </a:spcAft>
              <a:buFont typeface="Arial" panose="020B0604020202020204" pitchFamily="34" charset="0"/>
              <a:buChar char="•"/>
            </a:pPr>
            <a:r>
              <a:rPr lang="en-US" dirty="0"/>
              <a:t>With 1 B PE reads / flow cell and minimal </a:t>
            </a:r>
            <a:r>
              <a:rPr lang="en-US" dirty="0" err="1"/>
              <a:t>PhiX</a:t>
            </a:r>
            <a:r>
              <a:rPr lang="en-US" dirty="0"/>
              <a:t> requirements, the AVITI can sequence a high volume of samples on each of 2 dual flow cells</a:t>
            </a:r>
          </a:p>
          <a:p>
            <a:pPr marL="285750" indent="-285750" algn="l">
              <a:spcBef>
                <a:spcPts val="400"/>
              </a:spcBef>
              <a:spcAft>
                <a:spcPts val="400"/>
              </a:spcAft>
              <a:buFont typeface="Arial" panose="020B0604020202020204" pitchFamily="34" charset="0"/>
              <a:buChar char="•"/>
            </a:pPr>
            <a:endParaRPr lang="en-US" dirty="0"/>
          </a:p>
          <a:p>
            <a:pPr marL="285750" indent="-285750" algn="l">
              <a:spcBef>
                <a:spcPts val="400"/>
              </a:spcBef>
              <a:spcAft>
                <a:spcPts val="400"/>
              </a:spcAft>
              <a:buFont typeface="Arial" panose="020B0604020202020204" pitchFamily="34" charset="0"/>
              <a:buChar char="•"/>
            </a:pPr>
            <a:r>
              <a:rPr lang="en-US" dirty="0"/>
              <a:t>Our broad NGS ecosystem compatibility means you can use your existing library prep workflow</a:t>
            </a:r>
          </a:p>
          <a:p>
            <a:pPr marL="285750" indent="-285750" algn="l">
              <a:spcBef>
                <a:spcPts val="400"/>
              </a:spcBef>
              <a:spcAft>
                <a:spcPts val="400"/>
              </a:spcAft>
              <a:buFont typeface="Arial" panose="020B0604020202020204" pitchFamily="34" charset="0"/>
              <a:buChar char="•"/>
            </a:pPr>
            <a:endParaRPr lang="en-US" dirty="0"/>
          </a:p>
          <a:p>
            <a:pPr marL="285750" indent="-285750" algn="l">
              <a:spcBef>
                <a:spcPts val="400"/>
              </a:spcBef>
              <a:spcAft>
                <a:spcPts val="400"/>
              </a:spcAft>
              <a:buFont typeface="Arial" panose="020B0604020202020204" pitchFamily="34" charset="0"/>
              <a:buChar char="•"/>
            </a:pPr>
            <a:r>
              <a:rPr lang="en-US" dirty="0"/>
              <a:t>The low cost of sequencing on the AVITI system means even lower throughput runs are affordable </a:t>
            </a:r>
          </a:p>
        </p:txBody>
      </p:sp>
      <p:sp>
        <p:nvSpPr>
          <p:cNvPr id="7" name="TextBox 6">
            <a:extLst>
              <a:ext uri="{FF2B5EF4-FFF2-40B4-BE49-F238E27FC236}">
                <a16:creationId xmlns:a16="http://schemas.microsoft.com/office/drawing/2014/main" id="{F2AED203-B798-2AAB-10F9-C1AF9EF20423}"/>
              </a:ext>
            </a:extLst>
          </p:cNvPr>
          <p:cNvSpPr txBox="1"/>
          <p:nvPr/>
        </p:nvSpPr>
        <p:spPr>
          <a:xfrm>
            <a:off x="760012" y="4687038"/>
            <a:ext cx="4703160" cy="523220"/>
          </a:xfrm>
          <a:prstGeom prst="rect">
            <a:avLst/>
          </a:prstGeom>
          <a:noFill/>
        </p:spPr>
        <p:txBody>
          <a:bodyPr wrap="square" rtlCol="0">
            <a:spAutoFit/>
          </a:bodyPr>
          <a:lstStyle/>
          <a:p>
            <a:pPr algn="l">
              <a:spcBef>
                <a:spcPts val="400"/>
              </a:spcBef>
              <a:spcAft>
                <a:spcPts val="400"/>
              </a:spcAft>
            </a:pPr>
            <a:r>
              <a:rPr lang="en-US" sz="1400" dirty="0"/>
              <a:t>Calculation excludes cost of PCR (~$16) but includes library prep and sequencing </a:t>
            </a:r>
          </a:p>
        </p:txBody>
      </p:sp>
    </p:spTree>
    <p:extLst>
      <p:ext uri="{BB962C8B-B14F-4D97-AF65-F5344CB8AC3E}">
        <p14:creationId xmlns:p14="http://schemas.microsoft.com/office/powerpoint/2010/main" val="1476308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A7A10-2E9D-FF6A-2DE8-4A6798B7E2C5}"/>
              </a:ext>
            </a:extLst>
          </p:cNvPr>
          <p:cNvSpPr>
            <a:spLocks noGrp="1"/>
          </p:cNvSpPr>
          <p:nvPr>
            <p:ph type="title"/>
          </p:nvPr>
        </p:nvSpPr>
        <p:spPr>
          <a:xfrm>
            <a:off x="516508" y="325449"/>
            <a:ext cx="11675492" cy="447040"/>
          </a:xfrm>
        </p:spPr>
        <p:txBody>
          <a:bodyPr/>
          <a:lstStyle/>
          <a:p>
            <a:r>
              <a:rPr lang="en-US" dirty="0" err="1"/>
              <a:t>LoopSeq</a:t>
            </a:r>
            <a:r>
              <a:rPr lang="en-US" dirty="0"/>
              <a:t> enables long-read amplicon sequencing on the AVITI system, without the </a:t>
            </a:r>
            <a:r>
              <a:rPr lang="en-US" dirty="0" err="1"/>
              <a:t>CapEx</a:t>
            </a:r>
            <a:r>
              <a:rPr lang="en-US" dirty="0"/>
              <a:t> expense or extra space needed for another system</a:t>
            </a:r>
          </a:p>
        </p:txBody>
      </p:sp>
      <p:pic>
        <p:nvPicPr>
          <p:cNvPr id="5" name="Picture 4">
            <a:extLst>
              <a:ext uri="{FF2B5EF4-FFF2-40B4-BE49-F238E27FC236}">
                <a16:creationId xmlns:a16="http://schemas.microsoft.com/office/drawing/2014/main" id="{8CC91848-98CB-98C5-5AE7-D4B563380DA8}"/>
              </a:ext>
            </a:extLst>
          </p:cNvPr>
          <p:cNvPicPr>
            <a:picLocks noChangeAspect="1"/>
          </p:cNvPicPr>
          <p:nvPr/>
        </p:nvPicPr>
        <p:blipFill>
          <a:blip r:embed="rId2"/>
          <a:stretch>
            <a:fillRect/>
          </a:stretch>
        </p:blipFill>
        <p:spPr>
          <a:xfrm>
            <a:off x="764288" y="1418606"/>
            <a:ext cx="10404360" cy="4221315"/>
          </a:xfrm>
          <a:prstGeom prst="rect">
            <a:avLst/>
          </a:prstGeom>
        </p:spPr>
      </p:pic>
    </p:spTree>
    <p:extLst>
      <p:ext uri="{BB962C8B-B14F-4D97-AF65-F5344CB8AC3E}">
        <p14:creationId xmlns:p14="http://schemas.microsoft.com/office/powerpoint/2010/main" val="269006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FC27F-B179-4D49-BA2E-A67AD9AE9CB9}"/>
              </a:ext>
            </a:extLst>
          </p:cNvPr>
          <p:cNvSpPr>
            <a:spLocks noGrp="1"/>
          </p:cNvSpPr>
          <p:nvPr>
            <p:ph type="title"/>
          </p:nvPr>
        </p:nvSpPr>
        <p:spPr>
          <a:xfrm>
            <a:off x="211760" y="270827"/>
            <a:ext cx="11675492" cy="868997"/>
          </a:xfrm>
        </p:spPr>
        <p:txBody>
          <a:bodyPr/>
          <a:lstStyle/>
          <a:p>
            <a:r>
              <a:rPr lang="en-US" dirty="0" err="1"/>
              <a:t>LoopSeq</a:t>
            </a:r>
            <a:r>
              <a:rPr lang="en-US" dirty="0"/>
              <a:t> 16S sequencing</a:t>
            </a:r>
          </a:p>
        </p:txBody>
      </p:sp>
      <p:sp>
        <p:nvSpPr>
          <p:cNvPr id="5" name="Slide Number Placeholder 4">
            <a:extLst>
              <a:ext uri="{FF2B5EF4-FFF2-40B4-BE49-F238E27FC236}">
                <a16:creationId xmlns:a16="http://schemas.microsoft.com/office/drawing/2014/main" id="{95CDFD3E-2D4B-413C-878B-B85450AEB14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1CA8BD-DDE2-8141-934C-AF9D40D403FE}" type="slidenum">
              <a:rPr kumimoji="0" lang="en-US" sz="900" b="1"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900" b="1" i="0" u="none" strike="noStrike" kern="1200" cap="none" spc="0" normalizeH="0" baseline="0" noProof="0">
              <a:ln>
                <a:noFill/>
              </a:ln>
              <a:solidFill>
                <a:srgbClr val="000000"/>
              </a:solidFill>
              <a:effectLst/>
              <a:uLnTx/>
              <a:uFillTx/>
              <a:latin typeface="Century Gothic"/>
              <a:ea typeface="+mn-ea"/>
              <a:cs typeface="+mn-cs"/>
            </a:endParaRPr>
          </a:p>
        </p:txBody>
      </p:sp>
      <p:pic>
        <p:nvPicPr>
          <p:cNvPr id="1026" name="Picture 2">
            <a:extLst>
              <a:ext uri="{FF2B5EF4-FFF2-40B4-BE49-F238E27FC236}">
                <a16:creationId xmlns:a16="http://schemas.microsoft.com/office/drawing/2014/main" id="{AEF8FA5A-03F6-ED7B-DBC0-65300A45A98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75288" y="1016000"/>
            <a:ext cx="3510962" cy="46355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9477455-8E8D-2FA9-713E-627AAFB76626}"/>
              </a:ext>
            </a:extLst>
          </p:cNvPr>
          <p:cNvSpPr txBox="1"/>
          <p:nvPr/>
        </p:nvSpPr>
        <p:spPr>
          <a:xfrm>
            <a:off x="4622800" y="921225"/>
            <a:ext cx="7167328" cy="1774845"/>
          </a:xfrm>
          <a:prstGeom prst="rect">
            <a:avLst/>
          </a:prstGeom>
          <a:noFill/>
        </p:spPr>
        <p:txBody>
          <a:bodyPr wrap="square" rtlCol="0">
            <a:spAutoFit/>
          </a:bodyPr>
          <a:lstStyle/>
          <a:p>
            <a:pPr marL="285750" indent="-285750">
              <a:spcBef>
                <a:spcPts val="400"/>
              </a:spcBef>
              <a:spcAft>
                <a:spcPts val="400"/>
              </a:spcAft>
              <a:buFont typeface="Arial" panose="020B0604020202020204" pitchFamily="34" charset="0"/>
              <a:buChar char="•"/>
            </a:pPr>
            <a:r>
              <a:rPr lang="en-US" sz="1600" dirty="0"/>
              <a:t>A complex soil sample using short-read sequencing versus </a:t>
            </a:r>
            <a:r>
              <a:rPr lang="en-US" sz="1600" dirty="0" err="1"/>
              <a:t>LoopSeq</a:t>
            </a:r>
            <a:r>
              <a:rPr lang="en-US" sz="1600" dirty="0"/>
              <a:t> full-length 16S</a:t>
            </a:r>
          </a:p>
          <a:p>
            <a:pPr marL="285750" indent="-285750">
              <a:spcBef>
                <a:spcPts val="400"/>
              </a:spcBef>
              <a:spcAft>
                <a:spcPts val="400"/>
              </a:spcAft>
              <a:buFont typeface="Arial" panose="020B0604020202020204" pitchFamily="34" charset="0"/>
              <a:buChar char="•"/>
            </a:pPr>
            <a:r>
              <a:rPr lang="en-US" sz="1600" dirty="0"/>
              <a:t>The </a:t>
            </a:r>
            <a:r>
              <a:rPr lang="en-US" sz="1600" dirty="0" err="1"/>
              <a:t>LoopSeq</a:t>
            </a:r>
            <a:r>
              <a:rPr lang="en-US" sz="1600" dirty="0"/>
              <a:t> Microbiome method classified &gt;99% of the unique 16S molecules down to the species or genus level, </a:t>
            </a:r>
          </a:p>
          <a:p>
            <a:pPr marL="285750" indent="-285750">
              <a:spcBef>
                <a:spcPts val="400"/>
              </a:spcBef>
              <a:spcAft>
                <a:spcPts val="400"/>
              </a:spcAft>
              <a:buFont typeface="Arial" panose="020B0604020202020204" pitchFamily="34" charset="0"/>
              <a:buChar char="•"/>
            </a:pPr>
            <a:r>
              <a:rPr lang="en-US" sz="1600" dirty="0"/>
              <a:t>Only ~65% of unique 16S molecules are resolved down to the species or genus level with short read V3 and V4-V5 </a:t>
            </a:r>
          </a:p>
        </p:txBody>
      </p:sp>
      <p:pic>
        <p:nvPicPr>
          <p:cNvPr id="1028" name="Picture 4">
            <a:extLst>
              <a:ext uri="{FF2B5EF4-FFF2-40B4-BE49-F238E27FC236}">
                <a16:creationId xmlns:a16="http://schemas.microsoft.com/office/drawing/2014/main" id="{163036BF-7CA2-8B73-2EEB-79A19D4C7CA7}"/>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095890" y="2737325"/>
            <a:ext cx="4694238" cy="3429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23369F0-5C1E-CF81-9DFC-A1409397D246}"/>
              </a:ext>
            </a:extLst>
          </p:cNvPr>
          <p:cNvSpPr txBox="1"/>
          <p:nvPr/>
        </p:nvSpPr>
        <p:spPr>
          <a:xfrm>
            <a:off x="4622800" y="2816243"/>
            <a:ext cx="2473090" cy="2554545"/>
          </a:xfrm>
          <a:prstGeom prst="rect">
            <a:avLst/>
          </a:prstGeom>
          <a:noFill/>
        </p:spPr>
        <p:txBody>
          <a:bodyPr wrap="square">
            <a:spAutoFit/>
          </a:bodyPr>
          <a:lstStyle/>
          <a:p>
            <a:pPr marL="285750" indent="-285750">
              <a:buFont typeface="Arial" panose="020B0604020202020204" pitchFamily="34" charset="0"/>
              <a:buChar char="•"/>
            </a:pPr>
            <a:r>
              <a:rPr lang="en-US" sz="1600" dirty="0" err="1"/>
              <a:t>LoopSeq</a:t>
            </a:r>
            <a:r>
              <a:rPr lang="en-US" sz="1600" dirty="0"/>
              <a:t> also enhances accurate quantification by leveraging UMIs to remove PCR duplicates</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Element </a:t>
            </a:r>
            <a:r>
              <a:rPr lang="en-US" sz="1600" dirty="0" err="1"/>
              <a:t>LoopSeq</a:t>
            </a:r>
            <a:r>
              <a:rPr lang="en-US" sz="1600" dirty="0"/>
              <a:t> 16S kits are coming soon </a:t>
            </a:r>
          </a:p>
        </p:txBody>
      </p:sp>
    </p:spTree>
    <p:extLst>
      <p:ext uri="{BB962C8B-B14F-4D97-AF65-F5344CB8AC3E}">
        <p14:creationId xmlns:p14="http://schemas.microsoft.com/office/powerpoint/2010/main" val="49684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A3066-76B1-F344-A6BB-31A1A497D923}"/>
              </a:ext>
            </a:extLst>
          </p:cNvPr>
          <p:cNvSpPr>
            <a:spLocks noGrp="1"/>
          </p:cNvSpPr>
          <p:nvPr>
            <p:ph type="title"/>
          </p:nvPr>
        </p:nvSpPr>
        <p:spPr>
          <a:xfrm>
            <a:off x="404265" y="181702"/>
            <a:ext cx="11675492" cy="447040"/>
          </a:xfrm>
        </p:spPr>
        <p:txBody>
          <a:bodyPr lIns="91440" tIns="45720" rIns="91440" bIns="45720" anchor="t"/>
          <a:lstStyle/>
          <a:p>
            <a:r>
              <a:rPr lang="en-US" dirty="0"/>
              <a:t>We have a highly trained FSE team to install, verify, and maintain your instrument </a:t>
            </a:r>
          </a:p>
        </p:txBody>
      </p:sp>
      <p:sp>
        <p:nvSpPr>
          <p:cNvPr id="5" name="Freeform: Shape 16">
            <a:extLst>
              <a:ext uri="{FF2B5EF4-FFF2-40B4-BE49-F238E27FC236}">
                <a16:creationId xmlns:a16="http://schemas.microsoft.com/office/drawing/2014/main" id="{53E3DEB8-32E4-F149-8AC7-209C2F2F5D5C}"/>
              </a:ext>
            </a:extLst>
          </p:cNvPr>
          <p:cNvSpPr/>
          <p:nvPr/>
        </p:nvSpPr>
        <p:spPr>
          <a:xfrm>
            <a:off x="563759" y="2816246"/>
            <a:ext cx="1941633" cy="1410707"/>
          </a:xfrm>
          <a:custGeom>
            <a:avLst/>
            <a:gdLst>
              <a:gd name="connsiteX0" fmla="*/ 0 w 2171700"/>
              <a:gd name="connsiteY0" fmla="*/ 182880 h 1455420"/>
              <a:gd name="connsiteX1" fmla="*/ 1376680 w 2171700"/>
              <a:gd name="connsiteY1" fmla="*/ 182880 h 1455420"/>
              <a:gd name="connsiteX2" fmla="*/ 1376680 w 2171700"/>
              <a:gd name="connsiteY2" fmla="*/ 0 h 1455420"/>
              <a:gd name="connsiteX3" fmla="*/ 1455420 w 2171700"/>
              <a:gd name="connsiteY3" fmla="*/ 0 h 1455420"/>
              <a:gd name="connsiteX4" fmla="*/ 2171700 w 2171700"/>
              <a:gd name="connsiteY4" fmla="*/ 734060 h 1455420"/>
              <a:gd name="connsiteX5" fmla="*/ 1445260 w 2171700"/>
              <a:gd name="connsiteY5" fmla="*/ 1455420 h 1455420"/>
              <a:gd name="connsiteX6" fmla="*/ 1381760 w 2171700"/>
              <a:gd name="connsiteY6" fmla="*/ 1455420 h 1455420"/>
              <a:gd name="connsiteX7" fmla="*/ 1381760 w 2171700"/>
              <a:gd name="connsiteY7" fmla="*/ 1264920 h 1455420"/>
              <a:gd name="connsiteX0" fmla="*/ 0 w 2171700"/>
              <a:gd name="connsiteY0" fmla="*/ 260773 h 1533313"/>
              <a:gd name="connsiteX1" fmla="*/ 1376680 w 2171700"/>
              <a:gd name="connsiteY1" fmla="*/ 260773 h 1533313"/>
              <a:gd name="connsiteX2" fmla="*/ 1376680 w 2171700"/>
              <a:gd name="connsiteY2" fmla="*/ 77893 h 1533313"/>
              <a:gd name="connsiteX3" fmla="*/ 1455420 w 2171700"/>
              <a:gd name="connsiteY3" fmla="*/ 77893 h 1533313"/>
              <a:gd name="connsiteX4" fmla="*/ 2171700 w 2171700"/>
              <a:gd name="connsiteY4" fmla="*/ 811953 h 1533313"/>
              <a:gd name="connsiteX5" fmla="*/ 1445260 w 2171700"/>
              <a:gd name="connsiteY5" fmla="*/ 1533313 h 1533313"/>
              <a:gd name="connsiteX6" fmla="*/ 1381760 w 2171700"/>
              <a:gd name="connsiteY6" fmla="*/ 1533313 h 1533313"/>
              <a:gd name="connsiteX7" fmla="*/ 1381760 w 2171700"/>
              <a:gd name="connsiteY7" fmla="*/ 1342813 h 1533313"/>
              <a:gd name="connsiteX0" fmla="*/ 0 w 2171700"/>
              <a:gd name="connsiteY0" fmla="*/ 241300 h 1513840"/>
              <a:gd name="connsiteX1" fmla="*/ 1376680 w 2171700"/>
              <a:gd name="connsiteY1" fmla="*/ 241300 h 1513840"/>
              <a:gd name="connsiteX2" fmla="*/ 1376680 w 2171700"/>
              <a:gd name="connsiteY2" fmla="*/ 58420 h 1513840"/>
              <a:gd name="connsiteX3" fmla="*/ 1455420 w 2171700"/>
              <a:gd name="connsiteY3" fmla="*/ 58420 h 1513840"/>
              <a:gd name="connsiteX4" fmla="*/ 2171700 w 2171700"/>
              <a:gd name="connsiteY4" fmla="*/ 792480 h 1513840"/>
              <a:gd name="connsiteX5" fmla="*/ 1445260 w 2171700"/>
              <a:gd name="connsiteY5" fmla="*/ 1513840 h 1513840"/>
              <a:gd name="connsiteX6" fmla="*/ 1381760 w 2171700"/>
              <a:gd name="connsiteY6" fmla="*/ 1513840 h 1513840"/>
              <a:gd name="connsiteX7" fmla="*/ 1381760 w 2171700"/>
              <a:gd name="connsiteY7" fmla="*/ 1323340 h 1513840"/>
              <a:gd name="connsiteX0" fmla="*/ 0 w 2171700"/>
              <a:gd name="connsiteY0" fmla="*/ 235374 h 1507914"/>
              <a:gd name="connsiteX1" fmla="*/ 1376680 w 2171700"/>
              <a:gd name="connsiteY1" fmla="*/ 235374 h 1507914"/>
              <a:gd name="connsiteX2" fmla="*/ 1376680 w 2171700"/>
              <a:gd name="connsiteY2" fmla="*/ 52494 h 1507914"/>
              <a:gd name="connsiteX3" fmla="*/ 1455420 w 2171700"/>
              <a:gd name="connsiteY3" fmla="*/ 52494 h 1507914"/>
              <a:gd name="connsiteX4" fmla="*/ 2171700 w 2171700"/>
              <a:gd name="connsiteY4" fmla="*/ 786554 h 1507914"/>
              <a:gd name="connsiteX5" fmla="*/ 1445260 w 2171700"/>
              <a:gd name="connsiteY5" fmla="*/ 1507914 h 1507914"/>
              <a:gd name="connsiteX6" fmla="*/ 1381760 w 2171700"/>
              <a:gd name="connsiteY6" fmla="*/ 1507914 h 1507914"/>
              <a:gd name="connsiteX7" fmla="*/ 1381760 w 2171700"/>
              <a:gd name="connsiteY7" fmla="*/ 1317414 h 1507914"/>
              <a:gd name="connsiteX0" fmla="*/ 0 w 2171700"/>
              <a:gd name="connsiteY0" fmla="*/ 240347 h 1512887"/>
              <a:gd name="connsiteX1" fmla="*/ 1376680 w 2171700"/>
              <a:gd name="connsiteY1" fmla="*/ 240347 h 1512887"/>
              <a:gd name="connsiteX2" fmla="*/ 1376680 w 2171700"/>
              <a:gd name="connsiteY2" fmla="*/ 57467 h 1512887"/>
              <a:gd name="connsiteX3" fmla="*/ 1455420 w 2171700"/>
              <a:gd name="connsiteY3" fmla="*/ 57467 h 1512887"/>
              <a:gd name="connsiteX4" fmla="*/ 2171700 w 2171700"/>
              <a:gd name="connsiteY4" fmla="*/ 791527 h 1512887"/>
              <a:gd name="connsiteX5" fmla="*/ 1445260 w 2171700"/>
              <a:gd name="connsiteY5" fmla="*/ 1512887 h 1512887"/>
              <a:gd name="connsiteX6" fmla="*/ 1381760 w 2171700"/>
              <a:gd name="connsiteY6" fmla="*/ 1512887 h 1512887"/>
              <a:gd name="connsiteX7" fmla="*/ 1381760 w 2171700"/>
              <a:gd name="connsiteY7" fmla="*/ 1322387 h 1512887"/>
              <a:gd name="connsiteX0" fmla="*/ 0 w 2171700"/>
              <a:gd name="connsiteY0" fmla="*/ 240347 h 1568767"/>
              <a:gd name="connsiteX1" fmla="*/ 1376680 w 2171700"/>
              <a:gd name="connsiteY1" fmla="*/ 240347 h 1568767"/>
              <a:gd name="connsiteX2" fmla="*/ 1376680 w 2171700"/>
              <a:gd name="connsiteY2" fmla="*/ 57467 h 1568767"/>
              <a:gd name="connsiteX3" fmla="*/ 1455420 w 2171700"/>
              <a:gd name="connsiteY3" fmla="*/ 57467 h 1568767"/>
              <a:gd name="connsiteX4" fmla="*/ 2171700 w 2171700"/>
              <a:gd name="connsiteY4" fmla="*/ 791527 h 1568767"/>
              <a:gd name="connsiteX5" fmla="*/ 1445260 w 2171700"/>
              <a:gd name="connsiteY5" fmla="*/ 1512887 h 1568767"/>
              <a:gd name="connsiteX6" fmla="*/ 1381760 w 2171700"/>
              <a:gd name="connsiteY6" fmla="*/ 1512887 h 1568767"/>
              <a:gd name="connsiteX7" fmla="*/ 1381760 w 2171700"/>
              <a:gd name="connsiteY7" fmla="*/ 1322387 h 1568767"/>
              <a:gd name="connsiteX0" fmla="*/ 0 w 2171700"/>
              <a:gd name="connsiteY0" fmla="*/ 240347 h 1572310"/>
              <a:gd name="connsiteX1" fmla="*/ 1376680 w 2171700"/>
              <a:gd name="connsiteY1" fmla="*/ 240347 h 1572310"/>
              <a:gd name="connsiteX2" fmla="*/ 1376680 w 2171700"/>
              <a:gd name="connsiteY2" fmla="*/ 57467 h 1572310"/>
              <a:gd name="connsiteX3" fmla="*/ 1455420 w 2171700"/>
              <a:gd name="connsiteY3" fmla="*/ 57467 h 1572310"/>
              <a:gd name="connsiteX4" fmla="*/ 2171700 w 2171700"/>
              <a:gd name="connsiteY4" fmla="*/ 791527 h 1572310"/>
              <a:gd name="connsiteX5" fmla="*/ 1445260 w 2171700"/>
              <a:gd name="connsiteY5" fmla="*/ 1512887 h 1572310"/>
              <a:gd name="connsiteX6" fmla="*/ 1381760 w 2171700"/>
              <a:gd name="connsiteY6" fmla="*/ 1512887 h 1572310"/>
              <a:gd name="connsiteX7" fmla="*/ 1381760 w 2171700"/>
              <a:gd name="connsiteY7" fmla="*/ 1322387 h 1572310"/>
              <a:gd name="connsiteX0" fmla="*/ 0 w 2171700"/>
              <a:gd name="connsiteY0" fmla="*/ 240347 h 1562185"/>
              <a:gd name="connsiteX1" fmla="*/ 1376680 w 2171700"/>
              <a:gd name="connsiteY1" fmla="*/ 240347 h 1562185"/>
              <a:gd name="connsiteX2" fmla="*/ 1376680 w 2171700"/>
              <a:gd name="connsiteY2" fmla="*/ 57467 h 1562185"/>
              <a:gd name="connsiteX3" fmla="*/ 1455420 w 2171700"/>
              <a:gd name="connsiteY3" fmla="*/ 57467 h 1562185"/>
              <a:gd name="connsiteX4" fmla="*/ 2171700 w 2171700"/>
              <a:gd name="connsiteY4" fmla="*/ 791527 h 1562185"/>
              <a:gd name="connsiteX5" fmla="*/ 1445260 w 2171700"/>
              <a:gd name="connsiteY5" fmla="*/ 1512887 h 1562185"/>
              <a:gd name="connsiteX6" fmla="*/ 1381760 w 2171700"/>
              <a:gd name="connsiteY6" fmla="*/ 1512887 h 1562185"/>
              <a:gd name="connsiteX7" fmla="*/ 1381760 w 2171700"/>
              <a:gd name="connsiteY7" fmla="*/ 1322387 h 1562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1700" h="1562185">
                <a:moveTo>
                  <a:pt x="0" y="240347"/>
                </a:moveTo>
                <a:lnTo>
                  <a:pt x="1376680" y="240347"/>
                </a:lnTo>
                <a:lnTo>
                  <a:pt x="1376680" y="57467"/>
                </a:lnTo>
                <a:cubicBezTo>
                  <a:pt x="1368637" y="-60643"/>
                  <a:pt x="1427268" y="36512"/>
                  <a:pt x="1455420" y="57467"/>
                </a:cubicBezTo>
                <a:lnTo>
                  <a:pt x="2171700" y="791527"/>
                </a:lnTo>
                <a:lnTo>
                  <a:pt x="1445260" y="1512887"/>
                </a:lnTo>
                <a:cubicBezTo>
                  <a:pt x="1422188" y="1528127"/>
                  <a:pt x="1372447" y="1615757"/>
                  <a:pt x="1381760" y="1512887"/>
                </a:cubicBezTo>
                <a:lnTo>
                  <a:pt x="1381760" y="1322387"/>
                </a:lnTo>
              </a:path>
            </a:pathLst>
          </a:custGeom>
          <a:noFill/>
          <a:ln w="57150">
            <a:gradFill>
              <a:gsLst>
                <a:gs pos="100000">
                  <a:schemeClr val="accent1"/>
                </a:gs>
                <a:gs pos="0">
                  <a:schemeClr val="accent1">
                    <a:lumMod val="60000"/>
                    <a:lumOff val="4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cs typeface="Segoe UI" panose="020B0502040204020203" pitchFamily="34" charset="0"/>
            </a:endParaRPr>
          </a:p>
        </p:txBody>
      </p:sp>
      <p:sp>
        <p:nvSpPr>
          <p:cNvPr id="6" name="Freeform: Shape 20">
            <a:extLst>
              <a:ext uri="{FF2B5EF4-FFF2-40B4-BE49-F238E27FC236}">
                <a16:creationId xmlns:a16="http://schemas.microsoft.com/office/drawing/2014/main" id="{1437E26E-0B24-8C4F-B588-CE0DFBAC9340}"/>
              </a:ext>
            </a:extLst>
          </p:cNvPr>
          <p:cNvSpPr/>
          <p:nvPr/>
        </p:nvSpPr>
        <p:spPr>
          <a:xfrm>
            <a:off x="2842355" y="2811104"/>
            <a:ext cx="1941634" cy="1420991"/>
          </a:xfrm>
          <a:custGeom>
            <a:avLst/>
            <a:gdLst>
              <a:gd name="connsiteX0" fmla="*/ 0 w 2171700"/>
              <a:gd name="connsiteY0" fmla="*/ 182880 h 1455420"/>
              <a:gd name="connsiteX1" fmla="*/ 1376680 w 2171700"/>
              <a:gd name="connsiteY1" fmla="*/ 182880 h 1455420"/>
              <a:gd name="connsiteX2" fmla="*/ 1376680 w 2171700"/>
              <a:gd name="connsiteY2" fmla="*/ 0 h 1455420"/>
              <a:gd name="connsiteX3" fmla="*/ 1455420 w 2171700"/>
              <a:gd name="connsiteY3" fmla="*/ 0 h 1455420"/>
              <a:gd name="connsiteX4" fmla="*/ 2171700 w 2171700"/>
              <a:gd name="connsiteY4" fmla="*/ 734060 h 1455420"/>
              <a:gd name="connsiteX5" fmla="*/ 1445260 w 2171700"/>
              <a:gd name="connsiteY5" fmla="*/ 1455420 h 1455420"/>
              <a:gd name="connsiteX6" fmla="*/ 1381760 w 2171700"/>
              <a:gd name="connsiteY6" fmla="*/ 1455420 h 1455420"/>
              <a:gd name="connsiteX7" fmla="*/ 1381760 w 2171700"/>
              <a:gd name="connsiteY7" fmla="*/ 1264920 h 1455420"/>
              <a:gd name="connsiteX0" fmla="*/ 0 w 2171700"/>
              <a:gd name="connsiteY0" fmla="*/ 260773 h 1533313"/>
              <a:gd name="connsiteX1" fmla="*/ 1376680 w 2171700"/>
              <a:gd name="connsiteY1" fmla="*/ 260773 h 1533313"/>
              <a:gd name="connsiteX2" fmla="*/ 1376680 w 2171700"/>
              <a:gd name="connsiteY2" fmla="*/ 77893 h 1533313"/>
              <a:gd name="connsiteX3" fmla="*/ 1455420 w 2171700"/>
              <a:gd name="connsiteY3" fmla="*/ 77893 h 1533313"/>
              <a:gd name="connsiteX4" fmla="*/ 2171700 w 2171700"/>
              <a:gd name="connsiteY4" fmla="*/ 811953 h 1533313"/>
              <a:gd name="connsiteX5" fmla="*/ 1445260 w 2171700"/>
              <a:gd name="connsiteY5" fmla="*/ 1533313 h 1533313"/>
              <a:gd name="connsiteX6" fmla="*/ 1381760 w 2171700"/>
              <a:gd name="connsiteY6" fmla="*/ 1533313 h 1533313"/>
              <a:gd name="connsiteX7" fmla="*/ 1381760 w 2171700"/>
              <a:gd name="connsiteY7" fmla="*/ 1342813 h 1533313"/>
              <a:gd name="connsiteX0" fmla="*/ 0 w 2171700"/>
              <a:gd name="connsiteY0" fmla="*/ 241300 h 1513840"/>
              <a:gd name="connsiteX1" fmla="*/ 1376680 w 2171700"/>
              <a:gd name="connsiteY1" fmla="*/ 241300 h 1513840"/>
              <a:gd name="connsiteX2" fmla="*/ 1376680 w 2171700"/>
              <a:gd name="connsiteY2" fmla="*/ 58420 h 1513840"/>
              <a:gd name="connsiteX3" fmla="*/ 1455420 w 2171700"/>
              <a:gd name="connsiteY3" fmla="*/ 58420 h 1513840"/>
              <a:gd name="connsiteX4" fmla="*/ 2171700 w 2171700"/>
              <a:gd name="connsiteY4" fmla="*/ 792480 h 1513840"/>
              <a:gd name="connsiteX5" fmla="*/ 1445260 w 2171700"/>
              <a:gd name="connsiteY5" fmla="*/ 1513840 h 1513840"/>
              <a:gd name="connsiteX6" fmla="*/ 1381760 w 2171700"/>
              <a:gd name="connsiteY6" fmla="*/ 1513840 h 1513840"/>
              <a:gd name="connsiteX7" fmla="*/ 1381760 w 2171700"/>
              <a:gd name="connsiteY7" fmla="*/ 1323340 h 1513840"/>
              <a:gd name="connsiteX0" fmla="*/ 0 w 2171700"/>
              <a:gd name="connsiteY0" fmla="*/ 235374 h 1507914"/>
              <a:gd name="connsiteX1" fmla="*/ 1376680 w 2171700"/>
              <a:gd name="connsiteY1" fmla="*/ 235374 h 1507914"/>
              <a:gd name="connsiteX2" fmla="*/ 1376680 w 2171700"/>
              <a:gd name="connsiteY2" fmla="*/ 52494 h 1507914"/>
              <a:gd name="connsiteX3" fmla="*/ 1455420 w 2171700"/>
              <a:gd name="connsiteY3" fmla="*/ 52494 h 1507914"/>
              <a:gd name="connsiteX4" fmla="*/ 2171700 w 2171700"/>
              <a:gd name="connsiteY4" fmla="*/ 786554 h 1507914"/>
              <a:gd name="connsiteX5" fmla="*/ 1445260 w 2171700"/>
              <a:gd name="connsiteY5" fmla="*/ 1507914 h 1507914"/>
              <a:gd name="connsiteX6" fmla="*/ 1381760 w 2171700"/>
              <a:gd name="connsiteY6" fmla="*/ 1507914 h 1507914"/>
              <a:gd name="connsiteX7" fmla="*/ 1381760 w 2171700"/>
              <a:gd name="connsiteY7" fmla="*/ 1317414 h 1507914"/>
              <a:gd name="connsiteX0" fmla="*/ 0 w 2171700"/>
              <a:gd name="connsiteY0" fmla="*/ 240347 h 1512887"/>
              <a:gd name="connsiteX1" fmla="*/ 1376680 w 2171700"/>
              <a:gd name="connsiteY1" fmla="*/ 240347 h 1512887"/>
              <a:gd name="connsiteX2" fmla="*/ 1376680 w 2171700"/>
              <a:gd name="connsiteY2" fmla="*/ 57467 h 1512887"/>
              <a:gd name="connsiteX3" fmla="*/ 1455420 w 2171700"/>
              <a:gd name="connsiteY3" fmla="*/ 57467 h 1512887"/>
              <a:gd name="connsiteX4" fmla="*/ 2171700 w 2171700"/>
              <a:gd name="connsiteY4" fmla="*/ 791527 h 1512887"/>
              <a:gd name="connsiteX5" fmla="*/ 1445260 w 2171700"/>
              <a:gd name="connsiteY5" fmla="*/ 1512887 h 1512887"/>
              <a:gd name="connsiteX6" fmla="*/ 1381760 w 2171700"/>
              <a:gd name="connsiteY6" fmla="*/ 1512887 h 1512887"/>
              <a:gd name="connsiteX7" fmla="*/ 1381760 w 2171700"/>
              <a:gd name="connsiteY7" fmla="*/ 1322387 h 1512887"/>
              <a:gd name="connsiteX0" fmla="*/ 0 w 2171700"/>
              <a:gd name="connsiteY0" fmla="*/ 240347 h 1568767"/>
              <a:gd name="connsiteX1" fmla="*/ 1376680 w 2171700"/>
              <a:gd name="connsiteY1" fmla="*/ 240347 h 1568767"/>
              <a:gd name="connsiteX2" fmla="*/ 1376680 w 2171700"/>
              <a:gd name="connsiteY2" fmla="*/ 57467 h 1568767"/>
              <a:gd name="connsiteX3" fmla="*/ 1455420 w 2171700"/>
              <a:gd name="connsiteY3" fmla="*/ 57467 h 1568767"/>
              <a:gd name="connsiteX4" fmla="*/ 2171700 w 2171700"/>
              <a:gd name="connsiteY4" fmla="*/ 791527 h 1568767"/>
              <a:gd name="connsiteX5" fmla="*/ 1445260 w 2171700"/>
              <a:gd name="connsiteY5" fmla="*/ 1512887 h 1568767"/>
              <a:gd name="connsiteX6" fmla="*/ 1381760 w 2171700"/>
              <a:gd name="connsiteY6" fmla="*/ 1512887 h 1568767"/>
              <a:gd name="connsiteX7" fmla="*/ 1381760 w 2171700"/>
              <a:gd name="connsiteY7" fmla="*/ 1322387 h 1568767"/>
              <a:gd name="connsiteX0" fmla="*/ 0 w 2171700"/>
              <a:gd name="connsiteY0" fmla="*/ 240347 h 1572310"/>
              <a:gd name="connsiteX1" fmla="*/ 1376680 w 2171700"/>
              <a:gd name="connsiteY1" fmla="*/ 240347 h 1572310"/>
              <a:gd name="connsiteX2" fmla="*/ 1376680 w 2171700"/>
              <a:gd name="connsiteY2" fmla="*/ 57467 h 1572310"/>
              <a:gd name="connsiteX3" fmla="*/ 1455420 w 2171700"/>
              <a:gd name="connsiteY3" fmla="*/ 57467 h 1572310"/>
              <a:gd name="connsiteX4" fmla="*/ 2171700 w 2171700"/>
              <a:gd name="connsiteY4" fmla="*/ 791527 h 1572310"/>
              <a:gd name="connsiteX5" fmla="*/ 1445260 w 2171700"/>
              <a:gd name="connsiteY5" fmla="*/ 1512887 h 1572310"/>
              <a:gd name="connsiteX6" fmla="*/ 1381760 w 2171700"/>
              <a:gd name="connsiteY6" fmla="*/ 1512887 h 1572310"/>
              <a:gd name="connsiteX7" fmla="*/ 1381760 w 2171700"/>
              <a:gd name="connsiteY7" fmla="*/ 1322387 h 1572310"/>
              <a:gd name="connsiteX0" fmla="*/ 0 w 2171700"/>
              <a:gd name="connsiteY0" fmla="*/ 240347 h 1562185"/>
              <a:gd name="connsiteX1" fmla="*/ 1376680 w 2171700"/>
              <a:gd name="connsiteY1" fmla="*/ 240347 h 1562185"/>
              <a:gd name="connsiteX2" fmla="*/ 1376680 w 2171700"/>
              <a:gd name="connsiteY2" fmla="*/ 57467 h 1562185"/>
              <a:gd name="connsiteX3" fmla="*/ 1455420 w 2171700"/>
              <a:gd name="connsiteY3" fmla="*/ 57467 h 1562185"/>
              <a:gd name="connsiteX4" fmla="*/ 2171700 w 2171700"/>
              <a:gd name="connsiteY4" fmla="*/ 791527 h 1562185"/>
              <a:gd name="connsiteX5" fmla="*/ 1445260 w 2171700"/>
              <a:gd name="connsiteY5" fmla="*/ 1512887 h 1562185"/>
              <a:gd name="connsiteX6" fmla="*/ 1381760 w 2171700"/>
              <a:gd name="connsiteY6" fmla="*/ 1512887 h 1562185"/>
              <a:gd name="connsiteX7" fmla="*/ 1381760 w 2171700"/>
              <a:gd name="connsiteY7" fmla="*/ 1322387 h 1562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1700" h="1562185">
                <a:moveTo>
                  <a:pt x="0" y="240347"/>
                </a:moveTo>
                <a:lnTo>
                  <a:pt x="1376680" y="240347"/>
                </a:lnTo>
                <a:lnTo>
                  <a:pt x="1376680" y="57467"/>
                </a:lnTo>
                <a:cubicBezTo>
                  <a:pt x="1368637" y="-60643"/>
                  <a:pt x="1427268" y="36512"/>
                  <a:pt x="1455420" y="57467"/>
                </a:cubicBezTo>
                <a:lnTo>
                  <a:pt x="2171700" y="791527"/>
                </a:lnTo>
                <a:lnTo>
                  <a:pt x="1445260" y="1512887"/>
                </a:lnTo>
                <a:cubicBezTo>
                  <a:pt x="1422188" y="1528127"/>
                  <a:pt x="1372447" y="1615757"/>
                  <a:pt x="1381760" y="1512887"/>
                </a:cubicBezTo>
                <a:lnTo>
                  <a:pt x="1381760" y="1322387"/>
                </a:lnTo>
              </a:path>
            </a:pathLst>
          </a:custGeom>
          <a:noFill/>
          <a:ln w="57150">
            <a:gradFill flip="none" rotWithShape="1">
              <a:gsLst>
                <a:gs pos="0">
                  <a:schemeClr val="accent2">
                    <a:lumMod val="60000"/>
                    <a:lumOff val="40000"/>
                  </a:schemeClr>
                </a:gs>
                <a:gs pos="100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cs typeface="Segoe UI" panose="020B0502040204020203" pitchFamily="34" charset="0"/>
            </a:endParaRPr>
          </a:p>
        </p:txBody>
      </p:sp>
      <p:sp>
        <p:nvSpPr>
          <p:cNvPr id="7" name="Freeform: Shape 21">
            <a:extLst>
              <a:ext uri="{FF2B5EF4-FFF2-40B4-BE49-F238E27FC236}">
                <a16:creationId xmlns:a16="http://schemas.microsoft.com/office/drawing/2014/main" id="{0003C059-C478-DB43-98CA-3737C9496B38}"/>
              </a:ext>
            </a:extLst>
          </p:cNvPr>
          <p:cNvSpPr/>
          <p:nvPr/>
        </p:nvSpPr>
        <p:spPr>
          <a:xfrm>
            <a:off x="5120952" y="2806829"/>
            <a:ext cx="2008884" cy="1429540"/>
          </a:xfrm>
          <a:custGeom>
            <a:avLst/>
            <a:gdLst>
              <a:gd name="connsiteX0" fmla="*/ 0 w 2171700"/>
              <a:gd name="connsiteY0" fmla="*/ 182880 h 1455420"/>
              <a:gd name="connsiteX1" fmla="*/ 1376680 w 2171700"/>
              <a:gd name="connsiteY1" fmla="*/ 182880 h 1455420"/>
              <a:gd name="connsiteX2" fmla="*/ 1376680 w 2171700"/>
              <a:gd name="connsiteY2" fmla="*/ 0 h 1455420"/>
              <a:gd name="connsiteX3" fmla="*/ 1455420 w 2171700"/>
              <a:gd name="connsiteY3" fmla="*/ 0 h 1455420"/>
              <a:gd name="connsiteX4" fmla="*/ 2171700 w 2171700"/>
              <a:gd name="connsiteY4" fmla="*/ 734060 h 1455420"/>
              <a:gd name="connsiteX5" fmla="*/ 1445260 w 2171700"/>
              <a:gd name="connsiteY5" fmla="*/ 1455420 h 1455420"/>
              <a:gd name="connsiteX6" fmla="*/ 1381760 w 2171700"/>
              <a:gd name="connsiteY6" fmla="*/ 1455420 h 1455420"/>
              <a:gd name="connsiteX7" fmla="*/ 1381760 w 2171700"/>
              <a:gd name="connsiteY7" fmla="*/ 1264920 h 1455420"/>
              <a:gd name="connsiteX0" fmla="*/ 0 w 2171700"/>
              <a:gd name="connsiteY0" fmla="*/ 260773 h 1533313"/>
              <a:gd name="connsiteX1" fmla="*/ 1376680 w 2171700"/>
              <a:gd name="connsiteY1" fmla="*/ 260773 h 1533313"/>
              <a:gd name="connsiteX2" fmla="*/ 1376680 w 2171700"/>
              <a:gd name="connsiteY2" fmla="*/ 77893 h 1533313"/>
              <a:gd name="connsiteX3" fmla="*/ 1455420 w 2171700"/>
              <a:gd name="connsiteY3" fmla="*/ 77893 h 1533313"/>
              <a:gd name="connsiteX4" fmla="*/ 2171700 w 2171700"/>
              <a:gd name="connsiteY4" fmla="*/ 811953 h 1533313"/>
              <a:gd name="connsiteX5" fmla="*/ 1445260 w 2171700"/>
              <a:gd name="connsiteY5" fmla="*/ 1533313 h 1533313"/>
              <a:gd name="connsiteX6" fmla="*/ 1381760 w 2171700"/>
              <a:gd name="connsiteY6" fmla="*/ 1533313 h 1533313"/>
              <a:gd name="connsiteX7" fmla="*/ 1381760 w 2171700"/>
              <a:gd name="connsiteY7" fmla="*/ 1342813 h 1533313"/>
              <a:gd name="connsiteX0" fmla="*/ 0 w 2171700"/>
              <a:gd name="connsiteY0" fmla="*/ 241300 h 1513840"/>
              <a:gd name="connsiteX1" fmla="*/ 1376680 w 2171700"/>
              <a:gd name="connsiteY1" fmla="*/ 241300 h 1513840"/>
              <a:gd name="connsiteX2" fmla="*/ 1376680 w 2171700"/>
              <a:gd name="connsiteY2" fmla="*/ 58420 h 1513840"/>
              <a:gd name="connsiteX3" fmla="*/ 1455420 w 2171700"/>
              <a:gd name="connsiteY3" fmla="*/ 58420 h 1513840"/>
              <a:gd name="connsiteX4" fmla="*/ 2171700 w 2171700"/>
              <a:gd name="connsiteY4" fmla="*/ 792480 h 1513840"/>
              <a:gd name="connsiteX5" fmla="*/ 1445260 w 2171700"/>
              <a:gd name="connsiteY5" fmla="*/ 1513840 h 1513840"/>
              <a:gd name="connsiteX6" fmla="*/ 1381760 w 2171700"/>
              <a:gd name="connsiteY6" fmla="*/ 1513840 h 1513840"/>
              <a:gd name="connsiteX7" fmla="*/ 1381760 w 2171700"/>
              <a:gd name="connsiteY7" fmla="*/ 1323340 h 1513840"/>
              <a:gd name="connsiteX0" fmla="*/ 0 w 2171700"/>
              <a:gd name="connsiteY0" fmla="*/ 235374 h 1507914"/>
              <a:gd name="connsiteX1" fmla="*/ 1376680 w 2171700"/>
              <a:gd name="connsiteY1" fmla="*/ 235374 h 1507914"/>
              <a:gd name="connsiteX2" fmla="*/ 1376680 w 2171700"/>
              <a:gd name="connsiteY2" fmla="*/ 52494 h 1507914"/>
              <a:gd name="connsiteX3" fmla="*/ 1455420 w 2171700"/>
              <a:gd name="connsiteY3" fmla="*/ 52494 h 1507914"/>
              <a:gd name="connsiteX4" fmla="*/ 2171700 w 2171700"/>
              <a:gd name="connsiteY4" fmla="*/ 786554 h 1507914"/>
              <a:gd name="connsiteX5" fmla="*/ 1445260 w 2171700"/>
              <a:gd name="connsiteY5" fmla="*/ 1507914 h 1507914"/>
              <a:gd name="connsiteX6" fmla="*/ 1381760 w 2171700"/>
              <a:gd name="connsiteY6" fmla="*/ 1507914 h 1507914"/>
              <a:gd name="connsiteX7" fmla="*/ 1381760 w 2171700"/>
              <a:gd name="connsiteY7" fmla="*/ 1317414 h 1507914"/>
              <a:gd name="connsiteX0" fmla="*/ 0 w 2171700"/>
              <a:gd name="connsiteY0" fmla="*/ 240347 h 1512887"/>
              <a:gd name="connsiteX1" fmla="*/ 1376680 w 2171700"/>
              <a:gd name="connsiteY1" fmla="*/ 240347 h 1512887"/>
              <a:gd name="connsiteX2" fmla="*/ 1376680 w 2171700"/>
              <a:gd name="connsiteY2" fmla="*/ 57467 h 1512887"/>
              <a:gd name="connsiteX3" fmla="*/ 1455420 w 2171700"/>
              <a:gd name="connsiteY3" fmla="*/ 57467 h 1512887"/>
              <a:gd name="connsiteX4" fmla="*/ 2171700 w 2171700"/>
              <a:gd name="connsiteY4" fmla="*/ 791527 h 1512887"/>
              <a:gd name="connsiteX5" fmla="*/ 1445260 w 2171700"/>
              <a:gd name="connsiteY5" fmla="*/ 1512887 h 1512887"/>
              <a:gd name="connsiteX6" fmla="*/ 1381760 w 2171700"/>
              <a:gd name="connsiteY6" fmla="*/ 1512887 h 1512887"/>
              <a:gd name="connsiteX7" fmla="*/ 1381760 w 2171700"/>
              <a:gd name="connsiteY7" fmla="*/ 1322387 h 1512887"/>
              <a:gd name="connsiteX0" fmla="*/ 0 w 2171700"/>
              <a:gd name="connsiteY0" fmla="*/ 240347 h 1568767"/>
              <a:gd name="connsiteX1" fmla="*/ 1376680 w 2171700"/>
              <a:gd name="connsiteY1" fmla="*/ 240347 h 1568767"/>
              <a:gd name="connsiteX2" fmla="*/ 1376680 w 2171700"/>
              <a:gd name="connsiteY2" fmla="*/ 57467 h 1568767"/>
              <a:gd name="connsiteX3" fmla="*/ 1455420 w 2171700"/>
              <a:gd name="connsiteY3" fmla="*/ 57467 h 1568767"/>
              <a:gd name="connsiteX4" fmla="*/ 2171700 w 2171700"/>
              <a:gd name="connsiteY4" fmla="*/ 791527 h 1568767"/>
              <a:gd name="connsiteX5" fmla="*/ 1445260 w 2171700"/>
              <a:gd name="connsiteY5" fmla="*/ 1512887 h 1568767"/>
              <a:gd name="connsiteX6" fmla="*/ 1381760 w 2171700"/>
              <a:gd name="connsiteY6" fmla="*/ 1512887 h 1568767"/>
              <a:gd name="connsiteX7" fmla="*/ 1381760 w 2171700"/>
              <a:gd name="connsiteY7" fmla="*/ 1322387 h 1568767"/>
              <a:gd name="connsiteX0" fmla="*/ 0 w 2171700"/>
              <a:gd name="connsiteY0" fmla="*/ 240347 h 1572310"/>
              <a:gd name="connsiteX1" fmla="*/ 1376680 w 2171700"/>
              <a:gd name="connsiteY1" fmla="*/ 240347 h 1572310"/>
              <a:gd name="connsiteX2" fmla="*/ 1376680 w 2171700"/>
              <a:gd name="connsiteY2" fmla="*/ 57467 h 1572310"/>
              <a:gd name="connsiteX3" fmla="*/ 1455420 w 2171700"/>
              <a:gd name="connsiteY3" fmla="*/ 57467 h 1572310"/>
              <a:gd name="connsiteX4" fmla="*/ 2171700 w 2171700"/>
              <a:gd name="connsiteY4" fmla="*/ 791527 h 1572310"/>
              <a:gd name="connsiteX5" fmla="*/ 1445260 w 2171700"/>
              <a:gd name="connsiteY5" fmla="*/ 1512887 h 1572310"/>
              <a:gd name="connsiteX6" fmla="*/ 1381760 w 2171700"/>
              <a:gd name="connsiteY6" fmla="*/ 1512887 h 1572310"/>
              <a:gd name="connsiteX7" fmla="*/ 1381760 w 2171700"/>
              <a:gd name="connsiteY7" fmla="*/ 1322387 h 1572310"/>
              <a:gd name="connsiteX0" fmla="*/ 0 w 2171700"/>
              <a:gd name="connsiteY0" fmla="*/ 240347 h 1562185"/>
              <a:gd name="connsiteX1" fmla="*/ 1376680 w 2171700"/>
              <a:gd name="connsiteY1" fmla="*/ 240347 h 1562185"/>
              <a:gd name="connsiteX2" fmla="*/ 1376680 w 2171700"/>
              <a:gd name="connsiteY2" fmla="*/ 57467 h 1562185"/>
              <a:gd name="connsiteX3" fmla="*/ 1455420 w 2171700"/>
              <a:gd name="connsiteY3" fmla="*/ 57467 h 1562185"/>
              <a:gd name="connsiteX4" fmla="*/ 2171700 w 2171700"/>
              <a:gd name="connsiteY4" fmla="*/ 791527 h 1562185"/>
              <a:gd name="connsiteX5" fmla="*/ 1445260 w 2171700"/>
              <a:gd name="connsiteY5" fmla="*/ 1512887 h 1562185"/>
              <a:gd name="connsiteX6" fmla="*/ 1381760 w 2171700"/>
              <a:gd name="connsiteY6" fmla="*/ 1512887 h 1562185"/>
              <a:gd name="connsiteX7" fmla="*/ 1381760 w 2171700"/>
              <a:gd name="connsiteY7" fmla="*/ 1322387 h 1562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1700" h="1562185">
                <a:moveTo>
                  <a:pt x="0" y="240347"/>
                </a:moveTo>
                <a:lnTo>
                  <a:pt x="1376680" y="240347"/>
                </a:lnTo>
                <a:lnTo>
                  <a:pt x="1376680" y="57467"/>
                </a:lnTo>
                <a:cubicBezTo>
                  <a:pt x="1368637" y="-60643"/>
                  <a:pt x="1427268" y="36512"/>
                  <a:pt x="1455420" y="57467"/>
                </a:cubicBezTo>
                <a:lnTo>
                  <a:pt x="2171700" y="791527"/>
                </a:lnTo>
                <a:lnTo>
                  <a:pt x="1445260" y="1512887"/>
                </a:lnTo>
                <a:cubicBezTo>
                  <a:pt x="1422188" y="1528127"/>
                  <a:pt x="1372447" y="1615757"/>
                  <a:pt x="1381760" y="1512887"/>
                </a:cubicBezTo>
                <a:lnTo>
                  <a:pt x="1381760" y="1322387"/>
                </a:lnTo>
              </a:path>
            </a:pathLst>
          </a:custGeom>
          <a:noFill/>
          <a:ln w="57150">
            <a:gradFill flip="none" rotWithShape="1">
              <a:gsLst>
                <a:gs pos="0">
                  <a:schemeClr val="accent3">
                    <a:lumMod val="60000"/>
                    <a:lumOff val="40000"/>
                  </a:schemeClr>
                </a:gs>
                <a:gs pos="100000">
                  <a:schemeClr val="accent3"/>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cs typeface="Segoe UI" panose="020B0502040204020203" pitchFamily="34" charset="0"/>
            </a:endParaRPr>
          </a:p>
        </p:txBody>
      </p:sp>
      <p:sp>
        <p:nvSpPr>
          <p:cNvPr id="8" name="Freeform: Shape 22">
            <a:extLst>
              <a:ext uri="{FF2B5EF4-FFF2-40B4-BE49-F238E27FC236}">
                <a16:creationId xmlns:a16="http://schemas.microsoft.com/office/drawing/2014/main" id="{B5D9F09D-1338-2C41-A2F0-B7292B32BC85}"/>
              </a:ext>
            </a:extLst>
          </p:cNvPr>
          <p:cNvSpPr/>
          <p:nvPr/>
        </p:nvSpPr>
        <p:spPr>
          <a:xfrm>
            <a:off x="7466799" y="2811104"/>
            <a:ext cx="1959437" cy="1420991"/>
          </a:xfrm>
          <a:custGeom>
            <a:avLst/>
            <a:gdLst>
              <a:gd name="connsiteX0" fmla="*/ 0 w 2171700"/>
              <a:gd name="connsiteY0" fmla="*/ 182880 h 1455420"/>
              <a:gd name="connsiteX1" fmla="*/ 1376680 w 2171700"/>
              <a:gd name="connsiteY1" fmla="*/ 182880 h 1455420"/>
              <a:gd name="connsiteX2" fmla="*/ 1376680 w 2171700"/>
              <a:gd name="connsiteY2" fmla="*/ 0 h 1455420"/>
              <a:gd name="connsiteX3" fmla="*/ 1455420 w 2171700"/>
              <a:gd name="connsiteY3" fmla="*/ 0 h 1455420"/>
              <a:gd name="connsiteX4" fmla="*/ 2171700 w 2171700"/>
              <a:gd name="connsiteY4" fmla="*/ 734060 h 1455420"/>
              <a:gd name="connsiteX5" fmla="*/ 1445260 w 2171700"/>
              <a:gd name="connsiteY5" fmla="*/ 1455420 h 1455420"/>
              <a:gd name="connsiteX6" fmla="*/ 1381760 w 2171700"/>
              <a:gd name="connsiteY6" fmla="*/ 1455420 h 1455420"/>
              <a:gd name="connsiteX7" fmla="*/ 1381760 w 2171700"/>
              <a:gd name="connsiteY7" fmla="*/ 1264920 h 1455420"/>
              <a:gd name="connsiteX0" fmla="*/ 0 w 2171700"/>
              <a:gd name="connsiteY0" fmla="*/ 260773 h 1533313"/>
              <a:gd name="connsiteX1" fmla="*/ 1376680 w 2171700"/>
              <a:gd name="connsiteY1" fmla="*/ 260773 h 1533313"/>
              <a:gd name="connsiteX2" fmla="*/ 1376680 w 2171700"/>
              <a:gd name="connsiteY2" fmla="*/ 77893 h 1533313"/>
              <a:gd name="connsiteX3" fmla="*/ 1455420 w 2171700"/>
              <a:gd name="connsiteY3" fmla="*/ 77893 h 1533313"/>
              <a:gd name="connsiteX4" fmla="*/ 2171700 w 2171700"/>
              <a:gd name="connsiteY4" fmla="*/ 811953 h 1533313"/>
              <a:gd name="connsiteX5" fmla="*/ 1445260 w 2171700"/>
              <a:gd name="connsiteY5" fmla="*/ 1533313 h 1533313"/>
              <a:gd name="connsiteX6" fmla="*/ 1381760 w 2171700"/>
              <a:gd name="connsiteY6" fmla="*/ 1533313 h 1533313"/>
              <a:gd name="connsiteX7" fmla="*/ 1381760 w 2171700"/>
              <a:gd name="connsiteY7" fmla="*/ 1342813 h 1533313"/>
              <a:gd name="connsiteX0" fmla="*/ 0 w 2171700"/>
              <a:gd name="connsiteY0" fmla="*/ 241300 h 1513840"/>
              <a:gd name="connsiteX1" fmla="*/ 1376680 w 2171700"/>
              <a:gd name="connsiteY1" fmla="*/ 241300 h 1513840"/>
              <a:gd name="connsiteX2" fmla="*/ 1376680 w 2171700"/>
              <a:gd name="connsiteY2" fmla="*/ 58420 h 1513840"/>
              <a:gd name="connsiteX3" fmla="*/ 1455420 w 2171700"/>
              <a:gd name="connsiteY3" fmla="*/ 58420 h 1513840"/>
              <a:gd name="connsiteX4" fmla="*/ 2171700 w 2171700"/>
              <a:gd name="connsiteY4" fmla="*/ 792480 h 1513840"/>
              <a:gd name="connsiteX5" fmla="*/ 1445260 w 2171700"/>
              <a:gd name="connsiteY5" fmla="*/ 1513840 h 1513840"/>
              <a:gd name="connsiteX6" fmla="*/ 1381760 w 2171700"/>
              <a:gd name="connsiteY6" fmla="*/ 1513840 h 1513840"/>
              <a:gd name="connsiteX7" fmla="*/ 1381760 w 2171700"/>
              <a:gd name="connsiteY7" fmla="*/ 1323340 h 1513840"/>
              <a:gd name="connsiteX0" fmla="*/ 0 w 2171700"/>
              <a:gd name="connsiteY0" fmla="*/ 235374 h 1507914"/>
              <a:gd name="connsiteX1" fmla="*/ 1376680 w 2171700"/>
              <a:gd name="connsiteY1" fmla="*/ 235374 h 1507914"/>
              <a:gd name="connsiteX2" fmla="*/ 1376680 w 2171700"/>
              <a:gd name="connsiteY2" fmla="*/ 52494 h 1507914"/>
              <a:gd name="connsiteX3" fmla="*/ 1455420 w 2171700"/>
              <a:gd name="connsiteY3" fmla="*/ 52494 h 1507914"/>
              <a:gd name="connsiteX4" fmla="*/ 2171700 w 2171700"/>
              <a:gd name="connsiteY4" fmla="*/ 786554 h 1507914"/>
              <a:gd name="connsiteX5" fmla="*/ 1445260 w 2171700"/>
              <a:gd name="connsiteY5" fmla="*/ 1507914 h 1507914"/>
              <a:gd name="connsiteX6" fmla="*/ 1381760 w 2171700"/>
              <a:gd name="connsiteY6" fmla="*/ 1507914 h 1507914"/>
              <a:gd name="connsiteX7" fmla="*/ 1381760 w 2171700"/>
              <a:gd name="connsiteY7" fmla="*/ 1317414 h 1507914"/>
              <a:gd name="connsiteX0" fmla="*/ 0 w 2171700"/>
              <a:gd name="connsiteY0" fmla="*/ 240347 h 1512887"/>
              <a:gd name="connsiteX1" fmla="*/ 1376680 w 2171700"/>
              <a:gd name="connsiteY1" fmla="*/ 240347 h 1512887"/>
              <a:gd name="connsiteX2" fmla="*/ 1376680 w 2171700"/>
              <a:gd name="connsiteY2" fmla="*/ 57467 h 1512887"/>
              <a:gd name="connsiteX3" fmla="*/ 1455420 w 2171700"/>
              <a:gd name="connsiteY3" fmla="*/ 57467 h 1512887"/>
              <a:gd name="connsiteX4" fmla="*/ 2171700 w 2171700"/>
              <a:gd name="connsiteY4" fmla="*/ 791527 h 1512887"/>
              <a:gd name="connsiteX5" fmla="*/ 1445260 w 2171700"/>
              <a:gd name="connsiteY5" fmla="*/ 1512887 h 1512887"/>
              <a:gd name="connsiteX6" fmla="*/ 1381760 w 2171700"/>
              <a:gd name="connsiteY6" fmla="*/ 1512887 h 1512887"/>
              <a:gd name="connsiteX7" fmla="*/ 1381760 w 2171700"/>
              <a:gd name="connsiteY7" fmla="*/ 1322387 h 1512887"/>
              <a:gd name="connsiteX0" fmla="*/ 0 w 2171700"/>
              <a:gd name="connsiteY0" fmla="*/ 240347 h 1568767"/>
              <a:gd name="connsiteX1" fmla="*/ 1376680 w 2171700"/>
              <a:gd name="connsiteY1" fmla="*/ 240347 h 1568767"/>
              <a:gd name="connsiteX2" fmla="*/ 1376680 w 2171700"/>
              <a:gd name="connsiteY2" fmla="*/ 57467 h 1568767"/>
              <a:gd name="connsiteX3" fmla="*/ 1455420 w 2171700"/>
              <a:gd name="connsiteY3" fmla="*/ 57467 h 1568767"/>
              <a:gd name="connsiteX4" fmla="*/ 2171700 w 2171700"/>
              <a:gd name="connsiteY4" fmla="*/ 791527 h 1568767"/>
              <a:gd name="connsiteX5" fmla="*/ 1445260 w 2171700"/>
              <a:gd name="connsiteY5" fmla="*/ 1512887 h 1568767"/>
              <a:gd name="connsiteX6" fmla="*/ 1381760 w 2171700"/>
              <a:gd name="connsiteY6" fmla="*/ 1512887 h 1568767"/>
              <a:gd name="connsiteX7" fmla="*/ 1381760 w 2171700"/>
              <a:gd name="connsiteY7" fmla="*/ 1322387 h 1568767"/>
              <a:gd name="connsiteX0" fmla="*/ 0 w 2171700"/>
              <a:gd name="connsiteY0" fmla="*/ 240347 h 1572310"/>
              <a:gd name="connsiteX1" fmla="*/ 1376680 w 2171700"/>
              <a:gd name="connsiteY1" fmla="*/ 240347 h 1572310"/>
              <a:gd name="connsiteX2" fmla="*/ 1376680 w 2171700"/>
              <a:gd name="connsiteY2" fmla="*/ 57467 h 1572310"/>
              <a:gd name="connsiteX3" fmla="*/ 1455420 w 2171700"/>
              <a:gd name="connsiteY3" fmla="*/ 57467 h 1572310"/>
              <a:gd name="connsiteX4" fmla="*/ 2171700 w 2171700"/>
              <a:gd name="connsiteY4" fmla="*/ 791527 h 1572310"/>
              <a:gd name="connsiteX5" fmla="*/ 1445260 w 2171700"/>
              <a:gd name="connsiteY5" fmla="*/ 1512887 h 1572310"/>
              <a:gd name="connsiteX6" fmla="*/ 1381760 w 2171700"/>
              <a:gd name="connsiteY6" fmla="*/ 1512887 h 1572310"/>
              <a:gd name="connsiteX7" fmla="*/ 1381760 w 2171700"/>
              <a:gd name="connsiteY7" fmla="*/ 1322387 h 1572310"/>
              <a:gd name="connsiteX0" fmla="*/ 0 w 2171700"/>
              <a:gd name="connsiteY0" fmla="*/ 240347 h 1562185"/>
              <a:gd name="connsiteX1" fmla="*/ 1376680 w 2171700"/>
              <a:gd name="connsiteY1" fmla="*/ 240347 h 1562185"/>
              <a:gd name="connsiteX2" fmla="*/ 1376680 w 2171700"/>
              <a:gd name="connsiteY2" fmla="*/ 57467 h 1562185"/>
              <a:gd name="connsiteX3" fmla="*/ 1455420 w 2171700"/>
              <a:gd name="connsiteY3" fmla="*/ 57467 h 1562185"/>
              <a:gd name="connsiteX4" fmla="*/ 2171700 w 2171700"/>
              <a:gd name="connsiteY4" fmla="*/ 791527 h 1562185"/>
              <a:gd name="connsiteX5" fmla="*/ 1445260 w 2171700"/>
              <a:gd name="connsiteY5" fmla="*/ 1512887 h 1562185"/>
              <a:gd name="connsiteX6" fmla="*/ 1381760 w 2171700"/>
              <a:gd name="connsiteY6" fmla="*/ 1512887 h 1562185"/>
              <a:gd name="connsiteX7" fmla="*/ 1381760 w 2171700"/>
              <a:gd name="connsiteY7" fmla="*/ 1322387 h 1562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1700" h="1562185">
                <a:moveTo>
                  <a:pt x="0" y="240347"/>
                </a:moveTo>
                <a:lnTo>
                  <a:pt x="1376680" y="240347"/>
                </a:lnTo>
                <a:lnTo>
                  <a:pt x="1376680" y="57467"/>
                </a:lnTo>
                <a:cubicBezTo>
                  <a:pt x="1368637" y="-60643"/>
                  <a:pt x="1427268" y="36512"/>
                  <a:pt x="1455420" y="57467"/>
                </a:cubicBezTo>
                <a:lnTo>
                  <a:pt x="2171700" y="791527"/>
                </a:lnTo>
                <a:lnTo>
                  <a:pt x="1445260" y="1512887"/>
                </a:lnTo>
                <a:cubicBezTo>
                  <a:pt x="1422188" y="1528127"/>
                  <a:pt x="1372447" y="1615757"/>
                  <a:pt x="1381760" y="1512887"/>
                </a:cubicBezTo>
                <a:lnTo>
                  <a:pt x="1381760" y="1322387"/>
                </a:lnTo>
              </a:path>
            </a:pathLst>
          </a:custGeom>
          <a:noFill/>
          <a:ln w="57150">
            <a:gradFill flip="none" rotWithShape="1">
              <a:gsLst>
                <a:gs pos="0">
                  <a:schemeClr val="accent4">
                    <a:lumMod val="60000"/>
                    <a:lumOff val="40000"/>
                  </a:schemeClr>
                </a:gs>
                <a:gs pos="100000">
                  <a:schemeClr val="accent4"/>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cs typeface="Segoe UI" panose="020B0502040204020203" pitchFamily="34" charset="0"/>
            </a:endParaRPr>
          </a:p>
        </p:txBody>
      </p:sp>
      <p:sp>
        <p:nvSpPr>
          <p:cNvPr id="11" name="TextBox 10">
            <a:extLst>
              <a:ext uri="{FF2B5EF4-FFF2-40B4-BE49-F238E27FC236}">
                <a16:creationId xmlns:a16="http://schemas.microsoft.com/office/drawing/2014/main" id="{CCA4FE8F-D755-A540-97E7-6551DD2C0B99}"/>
              </a:ext>
            </a:extLst>
          </p:cNvPr>
          <p:cNvSpPr txBox="1"/>
          <p:nvPr/>
        </p:nvSpPr>
        <p:spPr>
          <a:xfrm>
            <a:off x="2553086" y="3684690"/>
            <a:ext cx="65" cy="276999"/>
          </a:xfrm>
          <a:prstGeom prst="rect">
            <a:avLst/>
          </a:prstGeom>
          <a:noFill/>
        </p:spPr>
        <p:txBody>
          <a:bodyPr wrap="none" lIns="0" tIns="0" rIns="0" bIns="0" rtlCol="0">
            <a:spAutoFit/>
          </a:bodyPr>
          <a:lstStyle/>
          <a:p>
            <a:pPr algn="ctr"/>
            <a:endParaRPr lang="en-US" dirty="0">
              <a:solidFill>
                <a:schemeClr val="accent1"/>
              </a:solidFill>
              <a:cs typeface="Segoe UI" panose="020B0502040204020203" pitchFamily="34" charset="0"/>
            </a:endParaRPr>
          </a:p>
        </p:txBody>
      </p:sp>
      <p:sp>
        <p:nvSpPr>
          <p:cNvPr id="21" name="TextBox 20">
            <a:extLst>
              <a:ext uri="{FF2B5EF4-FFF2-40B4-BE49-F238E27FC236}">
                <a16:creationId xmlns:a16="http://schemas.microsoft.com/office/drawing/2014/main" id="{26A45F61-9E63-AB47-83E1-B6C62D383D6F}"/>
              </a:ext>
            </a:extLst>
          </p:cNvPr>
          <p:cNvSpPr txBox="1"/>
          <p:nvPr/>
        </p:nvSpPr>
        <p:spPr>
          <a:xfrm>
            <a:off x="516065" y="3286184"/>
            <a:ext cx="1649591" cy="492443"/>
          </a:xfrm>
          <a:prstGeom prst="rect">
            <a:avLst/>
          </a:prstGeom>
          <a:noFill/>
        </p:spPr>
        <p:txBody>
          <a:bodyPr wrap="square" lIns="0" tIns="0" rIns="0" bIns="0" rtlCol="0" anchor="t" anchorCtr="0">
            <a:spAutoFit/>
          </a:bodyPr>
          <a:lstStyle/>
          <a:p>
            <a:pPr algn="ctr">
              <a:spcBef>
                <a:spcPts val="900"/>
              </a:spcBef>
            </a:pPr>
            <a:r>
              <a:rPr lang="en-US" sz="1600" b="1" dirty="0">
                <a:solidFill>
                  <a:schemeClr val="accent1"/>
                </a:solidFill>
                <a:cs typeface="Segoe UI" panose="020B0502040204020203" pitchFamily="34" charset="0"/>
              </a:rPr>
              <a:t>Site &amp; Training Prep</a:t>
            </a:r>
            <a:endParaRPr lang="en-US" sz="1600" kern="0" dirty="0">
              <a:cs typeface="Segoe UI" panose="020B0502040204020203" pitchFamily="34" charset="0"/>
            </a:endParaRPr>
          </a:p>
        </p:txBody>
      </p:sp>
      <p:sp>
        <p:nvSpPr>
          <p:cNvPr id="38" name="TextBox 37">
            <a:extLst>
              <a:ext uri="{FF2B5EF4-FFF2-40B4-BE49-F238E27FC236}">
                <a16:creationId xmlns:a16="http://schemas.microsoft.com/office/drawing/2014/main" id="{A4C07099-9AC6-3647-B022-EF593B22F5F0}"/>
              </a:ext>
            </a:extLst>
          </p:cNvPr>
          <p:cNvSpPr txBox="1"/>
          <p:nvPr/>
        </p:nvSpPr>
        <p:spPr>
          <a:xfrm>
            <a:off x="563759" y="4692817"/>
            <a:ext cx="1989132" cy="1415772"/>
          </a:xfrm>
          <a:prstGeom prst="rect">
            <a:avLst/>
          </a:prstGeom>
          <a:noFill/>
        </p:spPr>
        <p:txBody>
          <a:bodyPr wrap="square" lIns="0" tIns="0" rIns="0" bIns="0" rtlCol="0" anchor="t" anchorCtr="0">
            <a:spAutoFit/>
          </a:bodyPr>
          <a:lstStyle/>
          <a:p>
            <a:pPr algn="ctr">
              <a:spcBef>
                <a:spcPts val="900"/>
              </a:spcBef>
            </a:pPr>
            <a:r>
              <a:rPr lang="en-US" sz="1400" kern="0" dirty="0">
                <a:solidFill>
                  <a:srgbClr val="203370"/>
                </a:solidFill>
                <a:cs typeface="Segoe UI" panose="020B0502040204020203" pitchFamily="34" charset="0"/>
              </a:rPr>
              <a:t>FSE Schedules Meeting with Customer to Review Site Prep Guide</a:t>
            </a:r>
          </a:p>
          <a:p>
            <a:pPr indent="-171450" algn="ctr">
              <a:buFont typeface="Arial" panose="020B0604020202020204" pitchFamily="34" charset="0"/>
              <a:buChar char="•"/>
            </a:pPr>
            <a:r>
              <a:rPr lang="en-US" sz="1200" b="1" i="1" kern="0" dirty="0">
                <a:cs typeface="Segoe UI"/>
              </a:rPr>
              <a:t>1-2 weeks prior to instrument ship</a:t>
            </a:r>
          </a:p>
          <a:p>
            <a:pPr indent="-171450" algn="ctr">
              <a:buFont typeface="Arial" panose="020B0604020202020204" pitchFamily="34" charset="0"/>
              <a:buChar char="•"/>
            </a:pPr>
            <a:endParaRPr lang="en-US" sz="1200" i="1" kern="0" dirty="0">
              <a:solidFill>
                <a:schemeClr val="bg1">
                  <a:lumMod val="50000"/>
                </a:schemeClr>
              </a:solidFill>
              <a:cs typeface="Segoe UI" panose="020B0502040204020203" pitchFamily="34" charset="0"/>
            </a:endParaRPr>
          </a:p>
        </p:txBody>
      </p:sp>
      <p:cxnSp>
        <p:nvCxnSpPr>
          <p:cNvPr id="39" name="Straight Connector 38">
            <a:extLst>
              <a:ext uri="{FF2B5EF4-FFF2-40B4-BE49-F238E27FC236}">
                <a16:creationId xmlns:a16="http://schemas.microsoft.com/office/drawing/2014/main" id="{3033B937-3A48-0142-8D3F-1413775019BF}"/>
              </a:ext>
            </a:extLst>
          </p:cNvPr>
          <p:cNvCxnSpPr>
            <a:cxnSpLocks/>
          </p:cNvCxnSpPr>
          <p:nvPr/>
        </p:nvCxnSpPr>
        <p:spPr>
          <a:xfrm>
            <a:off x="1312789" y="3950361"/>
            <a:ext cx="0" cy="585216"/>
          </a:xfrm>
          <a:prstGeom prst="line">
            <a:avLst/>
          </a:prstGeom>
          <a:ln>
            <a:solidFill>
              <a:schemeClr val="accent1"/>
            </a:solidFill>
            <a:prstDash val="dash"/>
            <a:tailEnd type="ova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2246CC5E-36D7-AB45-966B-5B8786270580}"/>
              </a:ext>
            </a:extLst>
          </p:cNvPr>
          <p:cNvSpPr txBox="1"/>
          <p:nvPr/>
        </p:nvSpPr>
        <p:spPr>
          <a:xfrm>
            <a:off x="2728375" y="1473925"/>
            <a:ext cx="1959438" cy="1046440"/>
          </a:xfrm>
          <a:prstGeom prst="rect">
            <a:avLst/>
          </a:prstGeom>
          <a:noFill/>
        </p:spPr>
        <p:txBody>
          <a:bodyPr wrap="square" lIns="0" tIns="0" rIns="0" bIns="0" rtlCol="0" anchor="t" anchorCtr="0">
            <a:spAutoFit/>
          </a:bodyPr>
          <a:lstStyle/>
          <a:p>
            <a:pPr algn="ctr">
              <a:spcBef>
                <a:spcPts val="900"/>
              </a:spcBef>
            </a:pPr>
            <a:r>
              <a:rPr lang="en-US" sz="1400" kern="0" dirty="0">
                <a:solidFill>
                  <a:srgbClr val="268440"/>
                </a:solidFill>
                <a:cs typeface="Segoe UI" panose="020B0502040204020203" pitchFamily="34" charset="0"/>
              </a:rPr>
              <a:t>Instrument is Shipped to Customer</a:t>
            </a:r>
          </a:p>
          <a:p>
            <a:pPr indent="-171450" algn="ctr">
              <a:buFont typeface="Arial" panose="020B0604020202020204" pitchFamily="34" charset="0"/>
              <a:buChar char="•"/>
            </a:pPr>
            <a:r>
              <a:rPr lang="en-US" sz="1200" b="1" i="1" kern="0" dirty="0">
                <a:ea typeface="+mn-lt"/>
                <a:cs typeface="+mn-lt"/>
              </a:rPr>
              <a:t>Within 1 week</a:t>
            </a:r>
            <a:endParaRPr lang="en-US" sz="1200" b="1" i="1" kern="0" dirty="0">
              <a:solidFill>
                <a:schemeClr val="bg1">
                  <a:lumMod val="50000"/>
                </a:schemeClr>
              </a:solidFill>
              <a:cs typeface="Segoe UI"/>
            </a:endParaRPr>
          </a:p>
          <a:p>
            <a:pPr indent="-171450" algn="ctr">
              <a:buFont typeface="Arial" panose="020B0604020202020204" pitchFamily="34" charset="0"/>
              <a:buChar char="•"/>
            </a:pPr>
            <a:endParaRPr lang="en-US" sz="1400" i="1" kern="0" dirty="0">
              <a:solidFill>
                <a:schemeClr val="bg1">
                  <a:lumMod val="50000"/>
                </a:schemeClr>
              </a:solidFill>
              <a:cs typeface="Segoe UI" panose="020B0502040204020203" pitchFamily="34" charset="0"/>
            </a:endParaRPr>
          </a:p>
          <a:p>
            <a:pPr indent="-171450" algn="ctr">
              <a:buFont typeface="Arial" panose="020B0604020202020204" pitchFamily="34" charset="0"/>
              <a:buChar char="•"/>
            </a:pPr>
            <a:endParaRPr lang="en-US" sz="1400" i="1" kern="0" dirty="0">
              <a:solidFill>
                <a:schemeClr val="bg1">
                  <a:lumMod val="50000"/>
                </a:schemeClr>
              </a:solidFill>
              <a:cs typeface="Segoe UI" panose="020B0502040204020203" pitchFamily="34" charset="0"/>
            </a:endParaRPr>
          </a:p>
        </p:txBody>
      </p:sp>
      <p:cxnSp>
        <p:nvCxnSpPr>
          <p:cNvPr id="41" name="Straight Connector 40">
            <a:extLst>
              <a:ext uri="{FF2B5EF4-FFF2-40B4-BE49-F238E27FC236}">
                <a16:creationId xmlns:a16="http://schemas.microsoft.com/office/drawing/2014/main" id="{7C90C56E-DB87-494D-A385-04BABCED186E}"/>
              </a:ext>
            </a:extLst>
          </p:cNvPr>
          <p:cNvCxnSpPr>
            <a:cxnSpLocks/>
          </p:cNvCxnSpPr>
          <p:nvPr/>
        </p:nvCxnSpPr>
        <p:spPr>
          <a:xfrm flipV="1">
            <a:off x="3611669" y="2304922"/>
            <a:ext cx="0" cy="585728"/>
          </a:xfrm>
          <a:prstGeom prst="line">
            <a:avLst/>
          </a:prstGeom>
          <a:ln>
            <a:solidFill>
              <a:schemeClr val="accent2"/>
            </a:solidFill>
            <a:prstDash val="dash"/>
            <a:tailEnd type="ova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10515963-53E6-8242-A14F-C383574BC567}"/>
              </a:ext>
            </a:extLst>
          </p:cNvPr>
          <p:cNvSpPr txBox="1"/>
          <p:nvPr/>
        </p:nvSpPr>
        <p:spPr>
          <a:xfrm>
            <a:off x="2882010" y="3409295"/>
            <a:ext cx="1613169" cy="246221"/>
          </a:xfrm>
          <a:prstGeom prst="rect">
            <a:avLst/>
          </a:prstGeom>
          <a:noFill/>
        </p:spPr>
        <p:txBody>
          <a:bodyPr wrap="square" lIns="0" tIns="0" rIns="0" bIns="0" rtlCol="0" anchor="t" anchorCtr="0">
            <a:spAutoFit/>
          </a:bodyPr>
          <a:lstStyle/>
          <a:p>
            <a:pPr algn="ctr">
              <a:spcBef>
                <a:spcPts val="900"/>
              </a:spcBef>
            </a:pPr>
            <a:r>
              <a:rPr lang="en-US" sz="1600" b="1" dirty="0">
                <a:solidFill>
                  <a:schemeClr val="accent2"/>
                </a:solidFill>
                <a:cs typeface="Segoe UI" panose="020B0502040204020203" pitchFamily="34" charset="0"/>
              </a:rPr>
              <a:t>Instrument Ship</a:t>
            </a:r>
            <a:endParaRPr lang="en-US" sz="1600" b="1" kern="0" dirty="0">
              <a:solidFill>
                <a:schemeClr val="accent2"/>
              </a:solidFill>
              <a:cs typeface="Segoe UI" panose="020B0502040204020203" pitchFamily="34" charset="0"/>
            </a:endParaRPr>
          </a:p>
        </p:txBody>
      </p:sp>
      <p:sp>
        <p:nvSpPr>
          <p:cNvPr id="52" name="TextBox 51">
            <a:extLst>
              <a:ext uri="{FF2B5EF4-FFF2-40B4-BE49-F238E27FC236}">
                <a16:creationId xmlns:a16="http://schemas.microsoft.com/office/drawing/2014/main" id="{8C47E12C-9DA5-3241-8DD8-27EE79F0BB0C}"/>
              </a:ext>
            </a:extLst>
          </p:cNvPr>
          <p:cNvSpPr txBox="1"/>
          <p:nvPr/>
        </p:nvSpPr>
        <p:spPr>
          <a:xfrm>
            <a:off x="5211532" y="3409295"/>
            <a:ext cx="1472873" cy="492443"/>
          </a:xfrm>
          <a:prstGeom prst="rect">
            <a:avLst/>
          </a:prstGeom>
          <a:noFill/>
        </p:spPr>
        <p:txBody>
          <a:bodyPr wrap="square" lIns="0" tIns="0" rIns="0" bIns="0" rtlCol="0" anchor="t" anchorCtr="0">
            <a:spAutoFit/>
          </a:bodyPr>
          <a:lstStyle/>
          <a:p>
            <a:pPr algn="ctr">
              <a:spcBef>
                <a:spcPts val="900"/>
              </a:spcBef>
            </a:pPr>
            <a:r>
              <a:rPr lang="en-US" sz="1600" b="1" kern="0" dirty="0">
                <a:solidFill>
                  <a:schemeClr val="accent3"/>
                </a:solidFill>
                <a:cs typeface="Segoe UI" panose="020B0502040204020203" pitchFamily="34" charset="0"/>
              </a:rPr>
              <a:t>Uncrate/ Install</a:t>
            </a:r>
          </a:p>
        </p:txBody>
      </p:sp>
      <p:sp>
        <p:nvSpPr>
          <p:cNvPr id="53" name="TextBox 52">
            <a:extLst>
              <a:ext uri="{FF2B5EF4-FFF2-40B4-BE49-F238E27FC236}">
                <a16:creationId xmlns:a16="http://schemas.microsoft.com/office/drawing/2014/main" id="{86D9BDEC-4B85-4042-927E-3222FC47EA66}"/>
              </a:ext>
            </a:extLst>
          </p:cNvPr>
          <p:cNvSpPr txBox="1"/>
          <p:nvPr/>
        </p:nvSpPr>
        <p:spPr>
          <a:xfrm>
            <a:off x="4993952" y="4692817"/>
            <a:ext cx="2007410" cy="1015663"/>
          </a:xfrm>
          <a:prstGeom prst="rect">
            <a:avLst/>
          </a:prstGeom>
          <a:noFill/>
        </p:spPr>
        <p:txBody>
          <a:bodyPr wrap="square" lIns="0" tIns="0" rIns="0" bIns="0" rtlCol="0" anchor="t" anchorCtr="0">
            <a:spAutoFit/>
          </a:bodyPr>
          <a:lstStyle/>
          <a:p>
            <a:pPr algn="ctr">
              <a:spcBef>
                <a:spcPts val="900"/>
              </a:spcBef>
            </a:pPr>
            <a:r>
              <a:rPr lang="en-US" sz="1400" kern="0" dirty="0">
                <a:solidFill>
                  <a:srgbClr val="F3AF03"/>
                </a:solidFill>
                <a:cs typeface="Segoe UI" panose="020B0502040204020203" pitchFamily="34" charset="0"/>
              </a:rPr>
              <a:t>FSE Travels to Customer Site to Unpack Instrument</a:t>
            </a:r>
          </a:p>
          <a:p>
            <a:pPr indent="-171450" algn="ctr">
              <a:buFont typeface="Arial" panose="020B0604020202020204" pitchFamily="34" charset="0"/>
              <a:buChar char="•"/>
            </a:pPr>
            <a:r>
              <a:rPr lang="en-US" sz="1200" b="1" i="1" kern="0" dirty="0">
                <a:ea typeface="+mn-lt"/>
                <a:cs typeface="+mn-lt"/>
              </a:rPr>
              <a:t>~ 2 hours</a:t>
            </a:r>
            <a:endParaRPr lang="en-US" sz="1200" i="1" kern="0" dirty="0">
              <a:solidFill>
                <a:schemeClr val="bg1">
                  <a:lumMod val="50000"/>
                </a:schemeClr>
              </a:solidFill>
              <a:cs typeface="Segoe UI"/>
            </a:endParaRPr>
          </a:p>
          <a:p>
            <a:pPr indent="-171450" algn="ctr">
              <a:buFont typeface="Arial" panose="020B0604020202020204" pitchFamily="34" charset="0"/>
              <a:buChar char="•"/>
            </a:pPr>
            <a:endParaRPr lang="en-US" sz="1200" b="1" i="1" kern="0" dirty="0">
              <a:solidFill>
                <a:schemeClr val="bg1">
                  <a:lumMod val="50000"/>
                </a:schemeClr>
              </a:solidFill>
              <a:cs typeface="Segoe UI"/>
            </a:endParaRPr>
          </a:p>
        </p:txBody>
      </p:sp>
      <p:cxnSp>
        <p:nvCxnSpPr>
          <p:cNvPr id="54" name="Straight Connector 53">
            <a:extLst>
              <a:ext uri="{FF2B5EF4-FFF2-40B4-BE49-F238E27FC236}">
                <a16:creationId xmlns:a16="http://schemas.microsoft.com/office/drawing/2014/main" id="{6C6F7C21-B886-424D-896D-77DC8E395388}"/>
              </a:ext>
            </a:extLst>
          </p:cNvPr>
          <p:cNvCxnSpPr>
            <a:cxnSpLocks/>
          </p:cNvCxnSpPr>
          <p:nvPr/>
        </p:nvCxnSpPr>
        <p:spPr>
          <a:xfrm>
            <a:off x="5985884" y="3950361"/>
            <a:ext cx="0" cy="585216"/>
          </a:xfrm>
          <a:prstGeom prst="line">
            <a:avLst/>
          </a:prstGeom>
          <a:ln>
            <a:solidFill>
              <a:schemeClr val="accent3"/>
            </a:solidFill>
            <a:prstDash val="dash"/>
            <a:tailEnd type="ova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483E0880-9E65-0640-8476-6A763D6F3B38}"/>
              </a:ext>
            </a:extLst>
          </p:cNvPr>
          <p:cNvCxnSpPr>
            <a:cxnSpLocks/>
          </p:cNvCxnSpPr>
          <p:nvPr/>
        </p:nvCxnSpPr>
        <p:spPr>
          <a:xfrm flipV="1">
            <a:off x="8307468" y="2304922"/>
            <a:ext cx="0" cy="585728"/>
          </a:xfrm>
          <a:prstGeom prst="line">
            <a:avLst/>
          </a:prstGeom>
          <a:ln>
            <a:solidFill>
              <a:schemeClr val="accent4"/>
            </a:solidFill>
            <a:prstDash val="dash"/>
            <a:tailEnd type="oval"/>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A8EF2CBE-DEC1-3841-AE11-05059FC50328}"/>
              </a:ext>
            </a:extLst>
          </p:cNvPr>
          <p:cNvSpPr txBox="1"/>
          <p:nvPr/>
        </p:nvSpPr>
        <p:spPr>
          <a:xfrm>
            <a:off x="7400758" y="3286184"/>
            <a:ext cx="1673946" cy="492443"/>
          </a:xfrm>
          <a:prstGeom prst="rect">
            <a:avLst/>
          </a:prstGeom>
          <a:noFill/>
        </p:spPr>
        <p:txBody>
          <a:bodyPr wrap="square" lIns="0" tIns="0" rIns="0" bIns="0" rtlCol="0" anchor="t" anchorCtr="0">
            <a:spAutoFit/>
          </a:bodyPr>
          <a:lstStyle/>
          <a:p>
            <a:pPr algn="ctr">
              <a:spcBef>
                <a:spcPts val="900"/>
              </a:spcBef>
            </a:pPr>
            <a:r>
              <a:rPr lang="en-US" sz="1600" b="1" dirty="0">
                <a:solidFill>
                  <a:schemeClr val="accent4"/>
                </a:solidFill>
                <a:cs typeface="Segoe UI" panose="020B0502040204020203" pitchFamily="34" charset="0"/>
              </a:rPr>
              <a:t>System Verification</a:t>
            </a:r>
            <a:endParaRPr lang="en-US" sz="1600" kern="0" dirty="0">
              <a:solidFill>
                <a:schemeClr val="accent4"/>
              </a:solidFill>
              <a:cs typeface="Segoe UI" panose="020B0502040204020203" pitchFamily="34" charset="0"/>
            </a:endParaRPr>
          </a:p>
        </p:txBody>
      </p:sp>
      <p:sp>
        <p:nvSpPr>
          <p:cNvPr id="66" name="TextBox 65">
            <a:extLst>
              <a:ext uri="{FF2B5EF4-FFF2-40B4-BE49-F238E27FC236}">
                <a16:creationId xmlns:a16="http://schemas.microsoft.com/office/drawing/2014/main" id="{B230DC69-2593-D34D-86DF-D1960D00C069}"/>
              </a:ext>
            </a:extLst>
          </p:cNvPr>
          <p:cNvSpPr txBox="1"/>
          <p:nvPr/>
        </p:nvSpPr>
        <p:spPr>
          <a:xfrm>
            <a:off x="9763200" y="4692817"/>
            <a:ext cx="1996781" cy="646331"/>
          </a:xfrm>
          <a:prstGeom prst="rect">
            <a:avLst/>
          </a:prstGeom>
          <a:noFill/>
        </p:spPr>
        <p:txBody>
          <a:bodyPr wrap="square" lIns="0" tIns="0" rIns="0" bIns="0" rtlCol="0" anchor="t" anchorCtr="0">
            <a:spAutoFit/>
          </a:bodyPr>
          <a:lstStyle/>
          <a:p>
            <a:pPr algn="ctr"/>
            <a:r>
              <a:rPr lang="en-US" sz="1400" kern="0" dirty="0">
                <a:solidFill>
                  <a:srgbClr val="006699"/>
                </a:solidFill>
                <a:cs typeface="Segoe UI" panose="020B0502040204020203" pitchFamily="34" charset="0"/>
              </a:rPr>
              <a:t>FSE sets performance Run to Test System Performance</a:t>
            </a:r>
          </a:p>
        </p:txBody>
      </p:sp>
      <p:pic>
        <p:nvPicPr>
          <p:cNvPr id="28" name="Picture 27" descr="A picture containing indoor, device, miller, dirty&#10;&#10;Description automatically generated">
            <a:extLst>
              <a:ext uri="{FF2B5EF4-FFF2-40B4-BE49-F238E27FC236}">
                <a16:creationId xmlns:a16="http://schemas.microsoft.com/office/drawing/2014/main" id="{F73CF52F-549F-4643-9807-5121B3CAABA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5400000">
            <a:off x="2630513" y="4604220"/>
            <a:ext cx="1547316" cy="1160487"/>
          </a:xfrm>
          <a:prstGeom prst="rect">
            <a:avLst/>
          </a:prstGeom>
        </p:spPr>
      </p:pic>
      <p:sp>
        <p:nvSpPr>
          <p:cNvPr id="30" name="Freeform: Shape 21">
            <a:extLst>
              <a:ext uri="{FF2B5EF4-FFF2-40B4-BE49-F238E27FC236}">
                <a16:creationId xmlns:a16="http://schemas.microsoft.com/office/drawing/2014/main" id="{92DCF356-C1D1-4A07-86C6-1A8C9A235F20}"/>
              </a:ext>
            </a:extLst>
          </p:cNvPr>
          <p:cNvSpPr/>
          <p:nvPr/>
        </p:nvSpPr>
        <p:spPr>
          <a:xfrm>
            <a:off x="9763200" y="2803462"/>
            <a:ext cx="1998255" cy="1436274"/>
          </a:xfrm>
          <a:custGeom>
            <a:avLst/>
            <a:gdLst>
              <a:gd name="connsiteX0" fmla="*/ 0 w 2171700"/>
              <a:gd name="connsiteY0" fmla="*/ 182880 h 1455420"/>
              <a:gd name="connsiteX1" fmla="*/ 1376680 w 2171700"/>
              <a:gd name="connsiteY1" fmla="*/ 182880 h 1455420"/>
              <a:gd name="connsiteX2" fmla="*/ 1376680 w 2171700"/>
              <a:gd name="connsiteY2" fmla="*/ 0 h 1455420"/>
              <a:gd name="connsiteX3" fmla="*/ 1455420 w 2171700"/>
              <a:gd name="connsiteY3" fmla="*/ 0 h 1455420"/>
              <a:gd name="connsiteX4" fmla="*/ 2171700 w 2171700"/>
              <a:gd name="connsiteY4" fmla="*/ 734060 h 1455420"/>
              <a:gd name="connsiteX5" fmla="*/ 1445260 w 2171700"/>
              <a:gd name="connsiteY5" fmla="*/ 1455420 h 1455420"/>
              <a:gd name="connsiteX6" fmla="*/ 1381760 w 2171700"/>
              <a:gd name="connsiteY6" fmla="*/ 1455420 h 1455420"/>
              <a:gd name="connsiteX7" fmla="*/ 1381760 w 2171700"/>
              <a:gd name="connsiteY7" fmla="*/ 1264920 h 1455420"/>
              <a:gd name="connsiteX0" fmla="*/ 0 w 2171700"/>
              <a:gd name="connsiteY0" fmla="*/ 260773 h 1533313"/>
              <a:gd name="connsiteX1" fmla="*/ 1376680 w 2171700"/>
              <a:gd name="connsiteY1" fmla="*/ 260773 h 1533313"/>
              <a:gd name="connsiteX2" fmla="*/ 1376680 w 2171700"/>
              <a:gd name="connsiteY2" fmla="*/ 77893 h 1533313"/>
              <a:gd name="connsiteX3" fmla="*/ 1455420 w 2171700"/>
              <a:gd name="connsiteY3" fmla="*/ 77893 h 1533313"/>
              <a:gd name="connsiteX4" fmla="*/ 2171700 w 2171700"/>
              <a:gd name="connsiteY4" fmla="*/ 811953 h 1533313"/>
              <a:gd name="connsiteX5" fmla="*/ 1445260 w 2171700"/>
              <a:gd name="connsiteY5" fmla="*/ 1533313 h 1533313"/>
              <a:gd name="connsiteX6" fmla="*/ 1381760 w 2171700"/>
              <a:gd name="connsiteY6" fmla="*/ 1533313 h 1533313"/>
              <a:gd name="connsiteX7" fmla="*/ 1381760 w 2171700"/>
              <a:gd name="connsiteY7" fmla="*/ 1342813 h 1533313"/>
              <a:gd name="connsiteX0" fmla="*/ 0 w 2171700"/>
              <a:gd name="connsiteY0" fmla="*/ 241300 h 1513840"/>
              <a:gd name="connsiteX1" fmla="*/ 1376680 w 2171700"/>
              <a:gd name="connsiteY1" fmla="*/ 241300 h 1513840"/>
              <a:gd name="connsiteX2" fmla="*/ 1376680 w 2171700"/>
              <a:gd name="connsiteY2" fmla="*/ 58420 h 1513840"/>
              <a:gd name="connsiteX3" fmla="*/ 1455420 w 2171700"/>
              <a:gd name="connsiteY3" fmla="*/ 58420 h 1513840"/>
              <a:gd name="connsiteX4" fmla="*/ 2171700 w 2171700"/>
              <a:gd name="connsiteY4" fmla="*/ 792480 h 1513840"/>
              <a:gd name="connsiteX5" fmla="*/ 1445260 w 2171700"/>
              <a:gd name="connsiteY5" fmla="*/ 1513840 h 1513840"/>
              <a:gd name="connsiteX6" fmla="*/ 1381760 w 2171700"/>
              <a:gd name="connsiteY6" fmla="*/ 1513840 h 1513840"/>
              <a:gd name="connsiteX7" fmla="*/ 1381760 w 2171700"/>
              <a:gd name="connsiteY7" fmla="*/ 1323340 h 1513840"/>
              <a:gd name="connsiteX0" fmla="*/ 0 w 2171700"/>
              <a:gd name="connsiteY0" fmla="*/ 235374 h 1507914"/>
              <a:gd name="connsiteX1" fmla="*/ 1376680 w 2171700"/>
              <a:gd name="connsiteY1" fmla="*/ 235374 h 1507914"/>
              <a:gd name="connsiteX2" fmla="*/ 1376680 w 2171700"/>
              <a:gd name="connsiteY2" fmla="*/ 52494 h 1507914"/>
              <a:gd name="connsiteX3" fmla="*/ 1455420 w 2171700"/>
              <a:gd name="connsiteY3" fmla="*/ 52494 h 1507914"/>
              <a:gd name="connsiteX4" fmla="*/ 2171700 w 2171700"/>
              <a:gd name="connsiteY4" fmla="*/ 786554 h 1507914"/>
              <a:gd name="connsiteX5" fmla="*/ 1445260 w 2171700"/>
              <a:gd name="connsiteY5" fmla="*/ 1507914 h 1507914"/>
              <a:gd name="connsiteX6" fmla="*/ 1381760 w 2171700"/>
              <a:gd name="connsiteY6" fmla="*/ 1507914 h 1507914"/>
              <a:gd name="connsiteX7" fmla="*/ 1381760 w 2171700"/>
              <a:gd name="connsiteY7" fmla="*/ 1317414 h 1507914"/>
              <a:gd name="connsiteX0" fmla="*/ 0 w 2171700"/>
              <a:gd name="connsiteY0" fmla="*/ 240347 h 1512887"/>
              <a:gd name="connsiteX1" fmla="*/ 1376680 w 2171700"/>
              <a:gd name="connsiteY1" fmla="*/ 240347 h 1512887"/>
              <a:gd name="connsiteX2" fmla="*/ 1376680 w 2171700"/>
              <a:gd name="connsiteY2" fmla="*/ 57467 h 1512887"/>
              <a:gd name="connsiteX3" fmla="*/ 1455420 w 2171700"/>
              <a:gd name="connsiteY3" fmla="*/ 57467 h 1512887"/>
              <a:gd name="connsiteX4" fmla="*/ 2171700 w 2171700"/>
              <a:gd name="connsiteY4" fmla="*/ 791527 h 1512887"/>
              <a:gd name="connsiteX5" fmla="*/ 1445260 w 2171700"/>
              <a:gd name="connsiteY5" fmla="*/ 1512887 h 1512887"/>
              <a:gd name="connsiteX6" fmla="*/ 1381760 w 2171700"/>
              <a:gd name="connsiteY6" fmla="*/ 1512887 h 1512887"/>
              <a:gd name="connsiteX7" fmla="*/ 1381760 w 2171700"/>
              <a:gd name="connsiteY7" fmla="*/ 1322387 h 1512887"/>
              <a:gd name="connsiteX0" fmla="*/ 0 w 2171700"/>
              <a:gd name="connsiteY0" fmla="*/ 240347 h 1568767"/>
              <a:gd name="connsiteX1" fmla="*/ 1376680 w 2171700"/>
              <a:gd name="connsiteY1" fmla="*/ 240347 h 1568767"/>
              <a:gd name="connsiteX2" fmla="*/ 1376680 w 2171700"/>
              <a:gd name="connsiteY2" fmla="*/ 57467 h 1568767"/>
              <a:gd name="connsiteX3" fmla="*/ 1455420 w 2171700"/>
              <a:gd name="connsiteY3" fmla="*/ 57467 h 1568767"/>
              <a:gd name="connsiteX4" fmla="*/ 2171700 w 2171700"/>
              <a:gd name="connsiteY4" fmla="*/ 791527 h 1568767"/>
              <a:gd name="connsiteX5" fmla="*/ 1445260 w 2171700"/>
              <a:gd name="connsiteY5" fmla="*/ 1512887 h 1568767"/>
              <a:gd name="connsiteX6" fmla="*/ 1381760 w 2171700"/>
              <a:gd name="connsiteY6" fmla="*/ 1512887 h 1568767"/>
              <a:gd name="connsiteX7" fmla="*/ 1381760 w 2171700"/>
              <a:gd name="connsiteY7" fmla="*/ 1322387 h 1568767"/>
              <a:gd name="connsiteX0" fmla="*/ 0 w 2171700"/>
              <a:gd name="connsiteY0" fmla="*/ 240347 h 1572310"/>
              <a:gd name="connsiteX1" fmla="*/ 1376680 w 2171700"/>
              <a:gd name="connsiteY1" fmla="*/ 240347 h 1572310"/>
              <a:gd name="connsiteX2" fmla="*/ 1376680 w 2171700"/>
              <a:gd name="connsiteY2" fmla="*/ 57467 h 1572310"/>
              <a:gd name="connsiteX3" fmla="*/ 1455420 w 2171700"/>
              <a:gd name="connsiteY3" fmla="*/ 57467 h 1572310"/>
              <a:gd name="connsiteX4" fmla="*/ 2171700 w 2171700"/>
              <a:gd name="connsiteY4" fmla="*/ 791527 h 1572310"/>
              <a:gd name="connsiteX5" fmla="*/ 1445260 w 2171700"/>
              <a:gd name="connsiteY5" fmla="*/ 1512887 h 1572310"/>
              <a:gd name="connsiteX6" fmla="*/ 1381760 w 2171700"/>
              <a:gd name="connsiteY6" fmla="*/ 1512887 h 1572310"/>
              <a:gd name="connsiteX7" fmla="*/ 1381760 w 2171700"/>
              <a:gd name="connsiteY7" fmla="*/ 1322387 h 1572310"/>
              <a:gd name="connsiteX0" fmla="*/ 0 w 2171700"/>
              <a:gd name="connsiteY0" fmla="*/ 240347 h 1562185"/>
              <a:gd name="connsiteX1" fmla="*/ 1376680 w 2171700"/>
              <a:gd name="connsiteY1" fmla="*/ 240347 h 1562185"/>
              <a:gd name="connsiteX2" fmla="*/ 1376680 w 2171700"/>
              <a:gd name="connsiteY2" fmla="*/ 57467 h 1562185"/>
              <a:gd name="connsiteX3" fmla="*/ 1455420 w 2171700"/>
              <a:gd name="connsiteY3" fmla="*/ 57467 h 1562185"/>
              <a:gd name="connsiteX4" fmla="*/ 2171700 w 2171700"/>
              <a:gd name="connsiteY4" fmla="*/ 791527 h 1562185"/>
              <a:gd name="connsiteX5" fmla="*/ 1445260 w 2171700"/>
              <a:gd name="connsiteY5" fmla="*/ 1512887 h 1562185"/>
              <a:gd name="connsiteX6" fmla="*/ 1381760 w 2171700"/>
              <a:gd name="connsiteY6" fmla="*/ 1512887 h 1562185"/>
              <a:gd name="connsiteX7" fmla="*/ 1381760 w 2171700"/>
              <a:gd name="connsiteY7" fmla="*/ 1322387 h 1562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71700" h="1562185">
                <a:moveTo>
                  <a:pt x="0" y="240347"/>
                </a:moveTo>
                <a:lnTo>
                  <a:pt x="1376680" y="240347"/>
                </a:lnTo>
                <a:lnTo>
                  <a:pt x="1376680" y="57467"/>
                </a:lnTo>
                <a:cubicBezTo>
                  <a:pt x="1368637" y="-60643"/>
                  <a:pt x="1427268" y="36512"/>
                  <a:pt x="1455420" y="57467"/>
                </a:cubicBezTo>
                <a:lnTo>
                  <a:pt x="2171700" y="791527"/>
                </a:lnTo>
                <a:lnTo>
                  <a:pt x="1445260" y="1512887"/>
                </a:lnTo>
                <a:cubicBezTo>
                  <a:pt x="1422188" y="1528127"/>
                  <a:pt x="1372447" y="1615757"/>
                  <a:pt x="1381760" y="1512887"/>
                </a:cubicBezTo>
                <a:lnTo>
                  <a:pt x="1381760" y="1322387"/>
                </a:lnTo>
              </a:path>
            </a:pathLst>
          </a:custGeom>
          <a:noFill/>
          <a:ln w="571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030A0"/>
              </a:solidFill>
              <a:cs typeface="Segoe UI" panose="020B0502040204020203" pitchFamily="34" charset="0"/>
            </a:endParaRPr>
          </a:p>
        </p:txBody>
      </p:sp>
      <p:sp>
        <p:nvSpPr>
          <p:cNvPr id="31" name="TextBox 30">
            <a:extLst>
              <a:ext uri="{FF2B5EF4-FFF2-40B4-BE49-F238E27FC236}">
                <a16:creationId xmlns:a16="http://schemas.microsoft.com/office/drawing/2014/main" id="{2FAC7D3B-9C18-4E1E-9900-5C6F0E9CE533}"/>
              </a:ext>
            </a:extLst>
          </p:cNvPr>
          <p:cNvSpPr txBox="1"/>
          <p:nvPr/>
        </p:nvSpPr>
        <p:spPr>
          <a:xfrm>
            <a:off x="9791058" y="3286184"/>
            <a:ext cx="1673946" cy="492443"/>
          </a:xfrm>
          <a:prstGeom prst="rect">
            <a:avLst/>
          </a:prstGeom>
          <a:noFill/>
        </p:spPr>
        <p:txBody>
          <a:bodyPr wrap="square" lIns="0" tIns="0" rIns="0" bIns="0" rtlCol="0" anchor="t" anchorCtr="0">
            <a:spAutoFit/>
          </a:bodyPr>
          <a:lstStyle/>
          <a:p>
            <a:pPr algn="ctr">
              <a:spcBef>
                <a:spcPts val="900"/>
              </a:spcBef>
            </a:pPr>
            <a:r>
              <a:rPr lang="en-US" sz="1600" b="1" dirty="0">
                <a:solidFill>
                  <a:srgbClr val="006699"/>
                </a:solidFill>
                <a:cs typeface="Segoe UI" panose="020B0502040204020203" pitchFamily="34" charset="0"/>
              </a:rPr>
              <a:t>Performance Verification</a:t>
            </a:r>
            <a:endParaRPr lang="en-US" sz="1600" kern="0" dirty="0">
              <a:solidFill>
                <a:srgbClr val="006699"/>
              </a:solidFill>
              <a:cs typeface="Segoe UI" panose="020B0502040204020203" pitchFamily="34" charset="0"/>
            </a:endParaRPr>
          </a:p>
        </p:txBody>
      </p:sp>
      <p:sp>
        <p:nvSpPr>
          <p:cNvPr id="35" name="TextBox 34">
            <a:extLst>
              <a:ext uri="{FF2B5EF4-FFF2-40B4-BE49-F238E27FC236}">
                <a16:creationId xmlns:a16="http://schemas.microsoft.com/office/drawing/2014/main" id="{2A67DC5F-398E-4548-9C55-6F7C8FD69F1A}"/>
              </a:ext>
            </a:extLst>
          </p:cNvPr>
          <p:cNvSpPr txBox="1"/>
          <p:nvPr/>
        </p:nvSpPr>
        <p:spPr>
          <a:xfrm>
            <a:off x="7466798" y="1473925"/>
            <a:ext cx="1959438" cy="830997"/>
          </a:xfrm>
          <a:prstGeom prst="rect">
            <a:avLst/>
          </a:prstGeom>
          <a:noFill/>
        </p:spPr>
        <p:txBody>
          <a:bodyPr wrap="square" lIns="0" tIns="0" rIns="0" bIns="0" rtlCol="0" anchor="t" anchorCtr="0">
            <a:spAutoFit/>
          </a:bodyPr>
          <a:lstStyle/>
          <a:p>
            <a:pPr algn="ctr"/>
            <a:r>
              <a:rPr lang="en-US" sz="1400" kern="0" dirty="0">
                <a:solidFill>
                  <a:srgbClr val="C43F70"/>
                </a:solidFill>
                <a:cs typeface="Segoe UI" panose="020B0502040204020203" pitchFamily="34" charset="0"/>
              </a:rPr>
              <a:t>FSE Performs Operational System Testing</a:t>
            </a:r>
            <a:endParaRPr lang="en-US" sz="1400" i="1" kern="0" dirty="0">
              <a:solidFill>
                <a:srgbClr val="C43F70"/>
              </a:solidFill>
              <a:cs typeface="Segoe UI" panose="020B0502040204020203" pitchFamily="34" charset="0"/>
            </a:endParaRPr>
          </a:p>
          <a:p>
            <a:pPr indent="-171450" algn="ctr">
              <a:buFont typeface="Arial" panose="020B0604020202020204" pitchFamily="34" charset="0"/>
              <a:buChar char="•"/>
            </a:pPr>
            <a:endParaRPr lang="en-US" sz="1200" b="1" i="1" kern="0" dirty="0">
              <a:solidFill>
                <a:schemeClr val="bg1">
                  <a:lumMod val="50000"/>
                </a:schemeClr>
              </a:solidFill>
              <a:cs typeface="Segoe UI"/>
            </a:endParaRPr>
          </a:p>
        </p:txBody>
      </p:sp>
      <p:cxnSp>
        <p:nvCxnSpPr>
          <p:cNvPr id="36" name="Straight Connector 35">
            <a:extLst>
              <a:ext uri="{FF2B5EF4-FFF2-40B4-BE49-F238E27FC236}">
                <a16:creationId xmlns:a16="http://schemas.microsoft.com/office/drawing/2014/main" id="{0FDBC879-3B27-49DB-A1F8-4F102314C4AB}"/>
              </a:ext>
            </a:extLst>
          </p:cNvPr>
          <p:cNvCxnSpPr>
            <a:cxnSpLocks/>
          </p:cNvCxnSpPr>
          <p:nvPr/>
        </p:nvCxnSpPr>
        <p:spPr>
          <a:xfrm>
            <a:off x="10463463" y="3950361"/>
            <a:ext cx="0" cy="585216"/>
          </a:xfrm>
          <a:prstGeom prst="line">
            <a:avLst/>
          </a:prstGeom>
          <a:ln>
            <a:solidFill>
              <a:srgbClr val="006699"/>
            </a:solidFill>
            <a:prstDash val="dash"/>
            <a:tailEnd type="oval"/>
          </a:ln>
        </p:spPr>
        <p:style>
          <a:lnRef idx="1">
            <a:schemeClr val="accent1"/>
          </a:lnRef>
          <a:fillRef idx="0">
            <a:schemeClr val="accent1"/>
          </a:fillRef>
          <a:effectRef idx="0">
            <a:schemeClr val="accent1"/>
          </a:effectRef>
          <a:fontRef idx="minor">
            <a:schemeClr val="tx1"/>
          </a:fontRef>
        </p:style>
      </p:cxnSp>
      <p:pic>
        <p:nvPicPr>
          <p:cNvPr id="43" name="Picture 42">
            <a:extLst>
              <a:ext uri="{FF2B5EF4-FFF2-40B4-BE49-F238E27FC236}">
                <a16:creationId xmlns:a16="http://schemas.microsoft.com/office/drawing/2014/main" id="{7091CB2E-4DF8-485F-81FC-2E0DB196972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5016874" y="1308965"/>
            <a:ext cx="1592713" cy="1194535"/>
          </a:xfrm>
          <a:prstGeom prst="rect">
            <a:avLst/>
          </a:prstGeom>
        </p:spPr>
      </p:pic>
      <p:pic>
        <p:nvPicPr>
          <p:cNvPr id="45" name="Picture 44" descr="A picture containing text, wall, indoor, monitor&#10;&#10;Description automatically generated">
            <a:extLst>
              <a:ext uri="{FF2B5EF4-FFF2-40B4-BE49-F238E27FC236}">
                <a16:creationId xmlns:a16="http://schemas.microsoft.com/office/drawing/2014/main" id="{CE2FE540-F42B-4C74-BF49-80A228F712D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763200" y="1081823"/>
            <a:ext cx="1216170" cy="1614790"/>
          </a:xfrm>
          <a:prstGeom prst="rect">
            <a:avLst/>
          </a:prstGeom>
        </p:spPr>
      </p:pic>
      <p:pic>
        <p:nvPicPr>
          <p:cNvPr id="17" name="Picture 16" descr="A picture containing indoor&#10;&#10;Description automatically generated">
            <a:extLst>
              <a:ext uri="{FF2B5EF4-FFF2-40B4-BE49-F238E27FC236}">
                <a16:creationId xmlns:a16="http://schemas.microsoft.com/office/drawing/2014/main" id="{E36BF25A-E0F6-4FF2-8F2B-CCA4908D1A2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5400000" flipV="1">
            <a:off x="7265545" y="4608266"/>
            <a:ext cx="1579685" cy="1184764"/>
          </a:xfrm>
          <a:prstGeom prst="rect">
            <a:avLst/>
          </a:prstGeom>
        </p:spPr>
      </p:pic>
    </p:spTree>
    <p:extLst>
      <p:ext uri="{BB962C8B-B14F-4D97-AF65-F5344CB8AC3E}">
        <p14:creationId xmlns:p14="http://schemas.microsoft.com/office/powerpoint/2010/main" val="28716326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B5DE3CF-2244-4753-9A6F-4598FA436DAA}"/>
              </a:ext>
            </a:extLst>
          </p:cNvPr>
          <p:cNvSpPr>
            <a:spLocks noGrp="1"/>
          </p:cNvSpPr>
          <p:nvPr>
            <p:ph type="title"/>
          </p:nvPr>
        </p:nvSpPr>
        <p:spPr>
          <a:xfrm>
            <a:off x="258254" y="289941"/>
            <a:ext cx="11675492" cy="447040"/>
          </a:xfrm>
        </p:spPr>
        <p:txBody>
          <a:bodyPr/>
          <a:lstStyle/>
          <a:p>
            <a:r>
              <a:rPr lang="en-US" dirty="0"/>
              <a:t>Field Application Scientist: Scientists Supporting Scientists </a:t>
            </a:r>
          </a:p>
        </p:txBody>
      </p:sp>
      <p:sp>
        <p:nvSpPr>
          <p:cNvPr id="15" name="Freeform: Shape 14">
            <a:extLst>
              <a:ext uri="{FF2B5EF4-FFF2-40B4-BE49-F238E27FC236}">
                <a16:creationId xmlns:a16="http://schemas.microsoft.com/office/drawing/2014/main" id="{10FE1BB0-EABD-469D-9D11-5F0D472604DC}"/>
              </a:ext>
            </a:extLst>
          </p:cNvPr>
          <p:cNvSpPr/>
          <p:nvPr/>
        </p:nvSpPr>
        <p:spPr>
          <a:xfrm>
            <a:off x="8467230" y="1735557"/>
            <a:ext cx="1371600" cy="1371600"/>
          </a:xfrm>
          <a:custGeom>
            <a:avLst/>
            <a:gdLst>
              <a:gd name="connsiteX0" fmla="*/ 0 w 919888"/>
              <a:gd name="connsiteY0" fmla="*/ 459944 h 919888"/>
              <a:gd name="connsiteX1" fmla="*/ 459944 w 919888"/>
              <a:gd name="connsiteY1" fmla="*/ 0 h 919888"/>
              <a:gd name="connsiteX2" fmla="*/ 919888 w 919888"/>
              <a:gd name="connsiteY2" fmla="*/ 459944 h 919888"/>
              <a:gd name="connsiteX3" fmla="*/ 459944 w 919888"/>
              <a:gd name="connsiteY3" fmla="*/ 919888 h 919888"/>
              <a:gd name="connsiteX4" fmla="*/ 0 w 919888"/>
              <a:gd name="connsiteY4" fmla="*/ 459944 h 919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888" h="919888">
                <a:moveTo>
                  <a:pt x="0" y="459944"/>
                </a:moveTo>
                <a:cubicBezTo>
                  <a:pt x="0" y="205924"/>
                  <a:pt x="205924" y="0"/>
                  <a:pt x="459944" y="0"/>
                </a:cubicBezTo>
                <a:cubicBezTo>
                  <a:pt x="713964" y="0"/>
                  <a:pt x="919888" y="205924"/>
                  <a:pt x="919888" y="459944"/>
                </a:cubicBezTo>
                <a:cubicBezTo>
                  <a:pt x="919888" y="713964"/>
                  <a:pt x="713964" y="919888"/>
                  <a:pt x="459944" y="919888"/>
                </a:cubicBezTo>
                <a:cubicBezTo>
                  <a:pt x="205924" y="919888"/>
                  <a:pt x="0" y="713964"/>
                  <a:pt x="0" y="459944"/>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9794" tIns="139794" rIns="139794" bIns="139794" numCol="1" spcCol="1270" anchor="ctr" anchorCtr="0">
            <a:noAutofit/>
          </a:bodyPr>
          <a:lstStyle/>
          <a:p>
            <a:pPr marL="0" lvl="0" indent="0" algn="ctr" defTabSz="355600">
              <a:lnSpc>
                <a:spcPct val="90000"/>
              </a:lnSpc>
              <a:spcBef>
                <a:spcPct val="0"/>
              </a:spcBef>
              <a:spcAft>
                <a:spcPct val="35000"/>
              </a:spcAft>
              <a:buNone/>
            </a:pPr>
            <a:r>
              <a:rPr lang="en-US" sz="1400" b="1" kern="1200" dirty="0"/>
              <a:t>Sample &amp; Library Prep</a:t>
            </a:r>
          </a:p>
        </p:txBody>
      </p:sp>
      <p:sp>
        <p:nvSpPr>
          <p:cNvPr id="16" name="Freeform: Shape 15">
            <a:extLst>
              <a:ext uri="{FF2B5EF4-FFF2-40B4-BE49-F238E27FC236}">
                <a16:creationId xmlns:a16="http://schemas.microsoft.com/office/drawing/2014/main" id="{8A256AEF-0B0D-439D-8703-240400370DBD}"/>
              </a:ext>
            </a:extLst>
          </p:cNvPr>
          <p:cNvSpPr/>
          <p:nvPr/>
        </p:nvSpPr>
        <p:spPr>
          <a:xfrm>
            <a:off x="10042711" y="1910983"/>
            <a:ext cx="1844489" cy="919888"/>
          </a:xfrm>
          <a:custGeom>
            <a:avLst/>
            <a:gdLst>
              <a:gd name="connsiteX0" fmla="*/ 0 w 1379833"/>
              <a:gd name="connsiteY0" fmla="*/ 0 h 919888"/>
              <a:gd name="connsiteX1" fmla="*/ 1379833 w 1379833"/>
              <a:gd name="connsiteY1" fmla="*/ 0 h 919888"/>
              <a:gd name="connsiteX2" fmla="*/ 1379833 w 1379833"/>
              <a:gd name="connsiteY2" fmla="*/ 919888 h 919888"/>
              <a:gd name="connsiteX3" fmla="*/ 0 w 1379833"/>
              <a:gd name="connsiteY3" fmla="*/ 919888 h 919888"/>
              <a:gd name="connsiteX4" fmla="*/ 0 w 1379833"/>
              <a:gd name="connsiteY4" fmla="*/ 0 h 919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9833" h="919888">
                <a:moveTo>
                  <a:pt x="0" y="0"/>
                </a:moveTo>
                <a:lnTo>
                  <a:pt x="1379833" y="0"/>
                </a:lnTo>
                <a:lnTo>
                  <a:pt x="1379833" y="919888"/>
                </a:lnTo>
                <a:lnTo>
                  <a:pt x="0" y="91988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57150" lvl="1" indent="-57150" algn="l" defTabSz="355600">
              <a:lnSpc>
                <a:spcPct val="90000"/>
              </a:lnSpc>
              <a:spcBef>
                <a:spcPct val="0"/>
              </a:spcBef>
              <a:spcAft>
                <a:spcPct val="15000"/>
              </a:spcAft>
              <a:buChar char="•"/>
            </a:pPr>
            <a:r>
              <a:rPr lang="en-US" sz="1200" kern="1200" dirty="0"/>
              <a:t>Compatibility questions</a:t>
            </a:r>
          </a:p>
          <a:p>
            <a:pPr marL="57150" lvl="1" indent="-57150" algn="l" defTabSz="355600">
              <a:lnSpc>
                <a:spcPct val="90000"/>
              </a:lnSpc>
              <a:spcBef>
                <a:spcPct val="0"/>
              </a:spcBef>
              <a:spcAft>
                <a:spcPct val="15000"/>
              </a:spcAft>
              <a:buChar char="•"/>
            </a:pPr>
            <a:r>
              <a:rPr lang="en-US" sz="1200" kern="1200" dirty="0"/>
              <a:t>Experimental design</a:t>
            </a:r>
          </a:p>
          <a:p>
            <a:pPr marL="57150" lvl="1" indent="-57150" algn="l" defTabSz="355600">
              <a:lnSpc>
                <a:spcPct val="90000"/>
              </a:lnSpc>
              <a:spcBef>
                <a:spcPct val="0"/>
              </a:spcBef>
              <a:spcAft>
                <a:spcPct val="15000"/>
              </a:spcAft>
              <a:buChar char="•"/>
            </a:pPr>
            <a:r>
              <a:rPr lang="en-US" sz="1200" kern="1200" dirty="0"/>
              <a:t>QC</a:t>
            </a:r>
          </a:p>
        </p:txBody>
      </p:sp>
      <p:sp>
        <p:nvSpPr>
          <p:cNvPr id="17" name="Freeform: Shape 16">
            <a:extLst>
              <a:ext uri="{FF2B5EF4-FFF2-40B4-BE49-F238E27FC236}">
                <a16:creationId xmlns:a16="http://schemas.microsoft.com/office/drawing/2014/main" id="{F7D9C2D2-F4E6-4C8C-95E2-48EB2DA5D6D0}"/>
              </a:ext>
            </a:extLst>
          </p:cNvPr>
          <p:cNvSpPr/>
          <p:nvPr/>
        </p:nvSpPr>
        <p:spPr>
          <a:xfrm>
            <a:off x="7882684" y="3558791"/>
            <a:ext cx="1371600" cy="1371600"/>
          </a:xfrm>
          <a:custGeom>
            <a:avLst/>
            <a:gdLst>
              <a:gd name="connsiteX0" fmla="*/ 0 w 919888"/>
              <a:gd name="connsiteY0" fmla="*/ 459944 h 919888"/>
              <a:gd name="connsiteX1" fmla="*/ 459944 w 919888"/>
              <a:gd name="connsiteY1" fmla="*/ 0 h 919888"/>
              <a:gd name="connsiteX2" fmla="*/ 919888 w 919888"/>
              <a:gd name="connsiteY2" fmla="*/ 459944 h 919888"/>
              <a:gd name="connsiteX3" fmla="*/ 459944 w 919888"/>
              <a:gd name="connsiteY3" fmla="*/ 919888 h 919888"/>
              <a:gd name="connsiteX4" fmla="*/ 0 w 919888"/>
              <a:gd name="connsiteY4" fmla="*/ 459944 h 919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888" h="919888">
                <a:moveTo>
                  <a:pt x="0" y="459944"/>
                </a:moveTo>
                <a:cubicBezTo>
                  <a:pt x="0" y="205924"/>
                  <a:pt x="205924" y="0"/>
                  <a:pt x="459944" y="0"/>
                </a:cubicBezTo>
                <a:cubicBezTo>
                  <a:pt x="713964" y="0"/>
                  <a:pt x="919888" y="205924"/>
                  <a:pt x="919888" y="459944"/>
                </a:cubicBezTo>
                <a:cubicBezTo>
                  <a:pt x="919888" y="713964"/>
                  <a:pt x="713964" y="919888"/>
                  <a:pt x="459944" y="919888"/>
                </a:cubicBezTo>
                <a:cubicBezTo>
                  <a:pt x="205924" y="919888"/>
                  <a:pt x="0" y="713964"/>
                  <a:pt x="0" y="459944"/>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9794" tIns="139794" rIns="139794" bIns="139794" numCol="1" spcCol="1270" anchor="ctr" anchorCtr="0">
            <a:noAutofit/>
          </a:bodyPr>
          <a:lstStyle/>
          <a:p>
            <a:pPr marL="0" lvl="0" indent="0" algn="ctr" defTabSz="355600">
              <a:lnSpc>
                <a:spcPct val="90000"/>
              </a:lnSpc>
              <a:spcBef>
                <a:spcPct val="0"/>
              </a:spcBef>
              <a:spcAft>
                <a:spcPct val="35000"/>
              </a:spcAft>
              <a:buNone/>
            </a:pPr>
            <a:r>
              <a:rPr lang="en-US" sz="1400" b="1" kern="1200" dirty="0"/>
              <a:t>Sequencing</a:t>
            </a:r>
          </a:p>
        </p:txBody>
      </p:sp>
      <p:sp>
        <p:nvSpPr>
          <p:cNvPr id="18" name="Freeform: Shape 17">
            <a:extLst>
              <a:ext uri="{FF2B5EF4-FFF2-40B4-BE49-F238E27FC236}">
                <a16:creationId xmlns:a16="http://schemas.microsoft.com/office/drawing/2014/main" id="{5B3EEFD1-D1BC-490D-9719-C8FB685F3F45}"/>
              </a:ext>
            </a:extLst>
          </p:cNvPr>
          <p:cNvSpPr/>
          <p:nvPr/>
        </p:nvSpPr>
        <p:spPr>
          <a:xfrm>
            <a:off x="9376551" y="3878315"/>
            <a:ext cx="1568031" cy="919888"/>
          </a:xfrm>
          <a:custGeom>
            <a:avLst/>
            <a:gdLst>
              <a:gd name="connsiteX0" fmla="*/ 0 w 1379833"/>
              <a:gd name="connsiteY0" fmla="*/ 0 h 919888"/>
              <a:gd name="connsiteX1" fmla="*/ 1379833 w 1379833"/>
              <a:gd name="connsiteY1" fmla="*/ 0 h 919888"/>
              <a:gd name="connsiteX2" fmla="*/ 1379833 w 1379833"/>
              <a:gd name="connsiteY2" fmla="*/ 919888 h 919888"/>
              <a:gd name="connsiteX3" fmla="*/ 0 w 1379833"/>
              <a:gd name="connsiteY3" fmla="*/ 919888 h 919888"/>
              <a:gd name="connsiteX4" fmla="*/ 0 w 1379833"/>
              <a:gd name="connsiteY4" fmla="*/ 0 h 919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9833" h="919888">
                <a:moveTo>
                  <a:pt x="0" y="0"/>
                </a:moveTo>
                <a:lnTo>
                  <a:pt x="1379833" y="0"/>
                </a:lnTo>
                <a:lnTo>
                  <a:pt x="1379833" y="919888"/>
                </a:lnTo>
                <a:lnTo>
                  <a:pt x="0" y="91988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57150" lvl="1" indent="-57150" defTabSz="355600">
              <a:lnSpc>
                <a:spcPct val="90000"/>
              </a:lnSpc>
              <a:spcBef>
                <a:spcPct val="0"/>
              </a:spcBef>
              <a:spcAft>
                <a:spcPct val="15000"/>
              </a:spcAft>
              <a:buFontTx/>
              <a:buChar char="•"/>
            </a:pPr>
            <a:r>
              <a:rPr lang="en-US" sz="1200" dirty="0"/>
              <a:t>Run preparation</a:t>
            </a:r>
          </a:p>
          <a:p>
            <a:pPr marL="57150" lvl="1" indent="-57150" algn="l" defTabSz="355600">
              <a:lnSpc>
                <a:spcPct val="90000"/>
              </a:lnSpc>
              <a:spcBef>
                <a:spcPct val="0"/>
              </a:spcBef>
              <a:spcAft>
                <a:spcPct val="15000"/>
              </a:spcAft>
              <a:buChar char="•"/>
            </a:pPr>
            <a:r>
              <a:rPr lang="en-US" sz="1200" dirty="0"/>
              <a:t>Optimizing l</a:t>
            </a:r>
            <a:r>
              <a:rPr lang="en-US" sz="1200" kern="1200" dirty="0"/>
              <a:t>oading</a:t>
            </a:r>
          </a:p>
          <a:p>
            <a:pPr marL="57150" lvl="1" indent="-57150" algn="l" defTabSz="355600">
              <a:lnSpc>
                <a:spcPct val="90000"/>
              </a:lnSpc>
              <a:spcBef>
                <a:spcPct val="0"/>
              </a:spcBef>
              <a:spcAft>
                <a:spcPct val="15000"/>
              </a:spcAft>
              <a:buChar char="•"/>
            </a:pPr>
            <a:r>
              <a:rPr lang="en-US" sz="1200" kern="1200" dirty="0"/>
              <a:t>Review </a:t>
            </a:r>
            <a:r>
              <a:rPr lang="en-US" sz="1200" dirty="0"/>
              <a:t>r</a:t>
            </a:r>
            <a:r>
              <a:rPr lang="en-US" sz="1200" kern="1200" dirty="0"/>
              <a:t>uns</a:t>
            </a:r>
          </a:p>
          <a:p>
            <a:pPr marL="57150" lvl="1" indent="-57150" algn="l" defTabSz="355600">
              <a:lnSpc>
                <a:spcPct val="90000"/>
              </a:lnSpc>
              <a:spcBef>
                <a:spcPct val="0"/>
              </a:spcBef>
              <a:spcAft>
                <a:spcPct val="15000"/>
              </a:spcAft>
              <a:buChar char="•"/>
            </a:pPr>
            <a:r>
              <a:rPr lang="en-US" sz="1200" kern="1200" dirty="0"/>
              <a:t>Maintain instrument</a:t>
            </a:r>
          </a:p>
        </p:txBody>
      </p:sp>
      <p:sp>
        <p:nvSpPr>
          <p:cNvPr id="19" name="Freeform: Shape 18">
            <a:extLst>
              <a:ext uri="{FF2B5EF4-FFF2-40B4-BE49-F238E27FC236}">
                <a16:creationId xmlns:a16="http://schemas.microsoft.com/office/drawing/2014/main" id="{87F54277-1170-4053-9EB1-A4EC20E34499}"/>
              </a:ext>
            </a:extLst>
          </p:cNvPr>
          <p:cNvSpPr/>
          <p:nvPr/>
        </p:nvSpPr>
        <p:spPr>
          <a:xfrm>
            <a:off x="5075984" y="4727461"/>
            <a:ext cx="1371600" cy="1371600"/>
          </a:xfrm>
          <a:custGeom>
            <a:avLst/>
            <a:gdLst>
              <a:gd name="connsiteX0" fmla="*/ 0 w 919888"/>
              <a:gd name="connsiteY0" fmla="*/ 459944 h 919888"/>
              <a:gd name="connsiteX1" fmla="*/ 459944 w 919888"/>
              <a:gd name="connsiteY1" fmla="*/ 0 h 919888"/>
              <a:gd name="connsiteX2" fmla="*/ 919888 w 919888"/>
              <a:gd name="connsiteY2" fmla="*/ 459944 h 919888"/>
              <a:gd name="connsiteX3" fmla="*/ 459944 w 919888"/>
              <a:gd name="connsiteY3" fmla="*/ 919888 h 919888"/>
              <a:gd name="connsiteX4" fmla="*/ 0 w 919888"/>
              <a:gd name="connsiteY4" fmla="*/ 459944 h 919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888" h="919888">
                <a:moveTo>
                  <a:pt x="0" y="459944"/>
                </a:moveTo>
                <a:cubicBezTo>
                  <a:pt x="0" y="205924"/>
                  <a:pt x="205924" y="0"/>
                  <a:pt x="459944" y="0"/>
                </a:cubicBezTo>
                <a:cubicBezTo>
                  <a:pt x="713964" y="0"/>
                  <a:pt x="919888" y="205924"/>
                  <a:pt x="919888" y="459944"/>
                </a:cubicBezTo>
                <a:cubicBezTo>
                  <a:pt x="919888" y="713964"/>
                  <a:pt x="713964" y="919888"/>
                  <a:pt x="459944" y="919888"/>
                </a:cubicBezTo>
                <a:cubicBezTo>
                  <a:pt x="205924" y="919888"/>
                  <a:pt x="0" y="713964"/>
                  <a:pt x="0" y="459944"/>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9794" tIns="139794" rIns="139794" bIns="139794" numCol="1" spcCol="1270" anchor="ctr" anchorCtr="0">
            <a:noAutofit/>
          </a:bodyPr>
          <a:lstStyle/>
          <a:p>
            <a:pPr marL="0" lvl="0" indent="0" algn="ctr" defTabSz="355600">
              <a:lnSpc>
                <a:spcPct val="90000"/>
              </a:lnSpc>
              <a:spcBef>
                <a:spcPct val="0"/>
              </a:spcBef>
              <a:spcAft>
                <a:spcPct val="35000"/>
              </a:spcAft>
              <a:buNone/>
            </a:pPr>
            <a:r>
              <a:rPr lang="en-US" sz="1400" b="1" kern="1200" dirty="0"/>
              <a:t>Analysis</a:t>
            </a:r>
          </a:p>
        </p:txBody>
      </p:sp>
      <p:sp>
        <p:nvSpPr>
          <p:cNvPr id="20" name="Freeform: Shape 19">
            <a:extLst>
              <a:ext uri="{FF2B5EF4-FFF2-40B4-BE49-F238E27FC236}">
                <a16:creationId xmlns:a16="http://schemas.microsoft.com/office/drawing/2014/main" id="{E93750B8-BBCB-4147-8E79-43083414929C}"/>
              </a:ext>
            </a:extLst>
          </p:cNvPr>
          <p:cNvSpPr/>
          <p:nvPr/>
        </p:nvSpPr>
        <p:spPr>
          <a:xfrm>
            <a:off x="6573992" y="5079817"/>
            <a:ext cx="1379833" cy="919888"/>
          </a:xfrm>
          <a:custGeom>
            <a:avLst/>
            <a:gdLst>
              <a:gd name="connsiteX0" fmla="*/ 0 w 1379833"/>
              <a:gd name="connsiteY0" fmla="*/ 0 h 919888"/>
              <a:gd name="connsiteX1" fmla="*/ 1379833 w 1379833"/>
              <a:gd name="connsiteY1" fmla="*/ 0 h 919888"/>
              <a:gd name="connsiteX2" fmla="*/ 1379833 w 1379833"/>
              <a:gd name="connsiteY2" fmla="*/ 919888 h 919888"/>
              <a:gd name="connsiteX3" fmla="*/ 0 w 1379833"/>
              <a:gd name="connsiteY3" fmla="*/ 919888 h 919888"/>
              <a:gd name="connsiteX4" fmla="*/ 0 w 1379833"/>
              <a:gd name="connsiteY4" fmla="*/ 0 h 919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9833" h="919888">
                <a:moveTo>
                  <a:pt x="0" y="0"/>
                </a:moveTo>
                <a:lnTo>
                  <a:pt x="1379833" y="0"/>
                </a:lnTo>
                <a:lnTo>
                  <a:pt x="1379833" y="919888"/>
                </a:lnTo>
                <a:lnTo>
                  <a:pt x="0" y="91988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57150" lvl="1" indent="-57150" algn="l" defTabSz="355600">
              <a:lnSpc>
                <a:spcPct val="90000"/>
              </a:lnSpc>
              <a:spcBef>
                <a:spcPct val="0"/>
              </a:spcBef>
              <a:spcAft>
                <a:spcPct val="15000"/>
              </a:spcAft>
              <a:buChar char="•"/>
            </a:pPr>
            <a:r>
              <a:rPr lang="en-US" sz="1200" kern="1200" dirty="0"/>
              <a:t>Connectivity</a:t>
            </a:r>
          </a:p>
          <a:p>
            <a:pPr marL="57150" lvl="1" indent="-57150" algn="l" defTabSz="355600">
              <a:lnSpc>
                <a:spcPct val="90000"/>
              </a:lnSpc>
              <a:spcBef>
                <a:spcPct val="0"/>
              </a:spcBef>
              <a:spcAft>
                <a:spcPct val="15000"/>
              </a:spcAft>
              <a:buChar char="•"/>
            </a:pPr>
            <a:r>
              <a:rPr lang="en-US" sz="1200" kern="1200" dirty="0"/>
              <a:t>Bases2fastq</a:t>
            </a:r>
          </a:p>
          <a:p>
            <a:pPr marL="57150" lvl="1" indent="-57150" algn="l" defTabSz="355600">
              <a:lnSpc>
                <a:spcPct val="90000"/>
              </a:lnSpc>
              <a:spcBef>
                <a:spcPct val="0"/>
              </a:spcBef>
              <a:spcAft>
                <a:spcPct val="15000"/>
              </a:spcAft>
              <a:buChar char="•"/>
            </a:pPr>
            <a:r>
              <a:rPr lang="en-US" sz="1200" dirty="0"/>
              <a:t>Enable analysis</a:t>
            </a:r>
            <a:r>
              <a:rPr lang="en-US" sz="1200" kern="1200" dirty="0"/>
              <a:t> pipelines</a:t>
            </a:r>
          </a:p>
        </p:txBody>
      </p:sp>
      <p:sp>
        <p:nvSpPr>
          <p:cNvPr id="21" name="Freeform: Shape 20">
            <a:extLst>
              <a:ext uri="{FF2B5EF4-FFF2-40B4-BE49-F238E27FC236}">
                <a16:creationId xmlns:a16="http://schemas.microsoft.com/office/drawing/2014/main" id="{1627734E-6E88-476B-9E34-A164E8294B98}"/>
              </a:ext>
            </a:extLst>
          </p:cNvPr>
          <p:cNvSpPr/>
          <p:nvPr/>
        </p:nvSpPr>
        <p:spPr>
          <a:xfrm>
            <a:off x="2148069" y="3558791"/>
            <a:ext cx="1371600" cy="1371600"/>
          </a:xfrm>
          <a:custGeom>
            <a:avLst/>
            <a:gdLst>
              <a:gd name="connsiteX0" fmla="*/ 0 w 919888"/>
              <a:gd name="connsiteY0" fmla="*/ 459944 h 919888"/>
              <a:gd name="connsiteX1" fmla="*/ 459944 w 919888"/>
              <a:gd name="connsiteY1" fmla="*/ 0 h 919888"/>
              <a:gd name="connsiteX2" fmla="*/ 919888 w 919888"/>
              <a:gd name="connsiteY2" fmla="*/ 459944 h 919888"/>
              <a:gd name="connsiteX3" fmla="*/ 459944 w 919888"/>
              <a:gd name="connsiteY3" fmla="*/ 919888 h 919888"/>
              <a:gd name="connsiteX4" fmla="*/ 0 w 919888"/>
              <a:gd name="connsiteY4" fmla="*/ 459944 h 919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888" h="919888">
                <a:moveTo>
                  <a:pt x="0" y="459944"/>
                </a:moveTo>
                <a:cubicBezTo>
                  <a:pt x="0" y="205924"/>
                  <a:pt x="205924" y="0"/>
                  <a:pt x="459944" y="0"/>
                </a:cubicBezTo>
                <a:cubicBezTo>
                  <a:pt x="713964" y="0"/>
                  <a:pt x="919888" y="205924"/>
                  <a:pt x="919888" y="459944"/>
                </a:cubicBezTo>
                <a:cubicBezTo>
                  <a:pt x="919888" y="713964"/>
                  <a:pt x="713964" y="919888"/>
                  <a:pt x="459944" y="919888"/>
                </a:cubicBezTo>
                <a:cubicBezTo>
                  <a:pt x="205924" y="919888"/>
                  <a:pt x="0" y="713964"/>
                  <a:pt x="0" y="459944"/>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9794" tIns="139794" rIns="139794" bIns="139794" numCol="1" spcCol="1270" anchor="ctr" anchorCtr="0">
            <a:noAutofit/>
          </a:bodyPr>
          <a:lstStyle/>
          <a:p>
            <a:pPr marL="0" lvl="0" indent="0" algn="ctr" defTabSz="355600">
              <a:lnSpc>
                <a:spcPct val="90000"/>
              </a:lnSpc>
              <a:spcBef>
                <a:spcPct val="0"/>
              </a:spcBef>
              <a:spcAft>
                <a:spcPct val="35000"/>
              </a:spcAft>
              <a:buNone/>
            </a:pPr>
            <a:r>
              <a:rPr lang="en-US" sz="1400" b="1" kern="1200" dirty="0"/>
              <a:t>Voice of Customer</a:t>
            </a:r>
          </a:p>
        </p:txBody>
      </p:sp>
      <p:sp>
        <p:nvSpPr>
          <p:cNvPr id="22" name="Freeform: Shape 21">
            <a:extLst>
              <a:ext uri="{FF2B5EF4-FFF2-40B4-BE49-F238E27FC236}">
                <a16:creationId xmlns:a16="http://schemas.microsoft.com/office/drawing/2014/main" id="{88EB5270-EFB5-4CE2-B87C-85FE4C0BD44D}"/>
              </a:ext>
            </a:extLst>
          </p:cNvPr>
          <p:cNvSpPr/>
          <p:nvPr/>
        </p:nvSpPr>
        <p:spPr>
          <a:xfrm>
            <a:off x="712969" y="4483283"/>
            <a:ext cx="1664664" cy="1056478"/>
          </a:xfrm>
          <a:custGeom>
            <a:avLst/>
            <a:gdLst>
              <a:gd name="connsiteX0" fmla="*/ 0 w 1379833"/>
              <a:gd name="connsiteY0" fmla="*/ 0 h 919888"/>
              <a:gd name="connsiteX1" fmla="*/ 1379833 w 1379833"/>
              <a:gd name="connsiteY1" fmla="*/ 0 h 919888"/>
              <a:gd name="connsiteX2" fmla="*/ 1379833 w 1379833"/>
              <a:gd name="connsiteY2" fmla="*/ 919888 h 919888"/>
              <a:gd name="connsiteX3" fmla="*/ 0 w 1379833"/>
              <a:gd name="connsiteY3" fmla="*/ 919888 h 919888"/>
              <a:gd name="connsiteX4" fmla="*/ 0 w 1379833"/>
              <a:gd name="connsiteY4" fmla="*/ 0 h 919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9833" h="919888">
                <a:moveTo>
                  <a:pt x="0" y="0"/>
                </a:moveTo>
                <a:lnTo>
                  <a:pt x="1379833" y="0"/>
                </a:lnTo>
                <a:lnTo>
                  <a:pt x="1379833" y="919888"/>
                </a:lnTo>
                <a:lnTo>
                  <a:pt x="0" y="91988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57150" lvl="1" indent="-57150" algn="l" defTabSz="355600">
              <a:lnSpc>
                <a:spcPct val="90000"/>
              </a:lnSpc>
              <a:spcBef>
                <a:spcPct val="0"/>
              </a:spcBef>
              <a:spcAft>
                <a:spcPct val="15000"/>
              </a:spcAft>
              <a:buChar char="•"/>
            </a:pPr>
            <a:r>
              <a:rPr lang="en-US" sz="1200" dirty="0"/>
              <a:t>Customer feedback</a:t>
            </a:r>
            <a:endParaRPr lang="en-US" sz="1200" kern="1200" dirty="0"/>
          </a:p>
          <a:p>
            <a:pPr marL="114300" lvl="1" indent="-114300" algn="l" defTabSz="355600">
              <a:lnSpc>
                <a:spcPct val="90000"/>
              </a:lnSpc>
              <a:spcBef>
                <a:spcPct val="0"/>
              </a:spcBef>
              <a:spcAft>
                <a:spcPct val="15000"/>
              </a:spcAft>
              <a:buChar char="•"/>
            </a:pPr>
            <a:r>
              <a:rPr lang="en-US" sz="1200" kern="1200" dirty="0"/>
              <a:t>Identifying workflow  blockers</a:t>
            </a:r>
          </a:p>
          <a:p>
            <a:pPr marL="57150" lvl="1" indent="-57150" algn="l" defTabSz="355600">
              <a:lnSpc>
                <a:spcPct val="90000"/>
              </a:lnSpc>
              <a:spcBef>
                <a:spcPct val="0"/>
              </a:spcBef>
              <a:spcAft>
                <a:spcPct val="15000"/>
              </a:spcAft>
              <a:buChar char="•"/>
            </a:pPr>
            <a:r>
              <a:rPr lang="en-US" sz="1200" dirty="0"/>
              <a:t>Bridge to R&amp;D</a:t>
            </a:r>
            <a:endParaRPr lang="en-US" sz="1200" kern="1200" dirty="0"/>
          </a:p>
        </p:txBody>
      </p:sp>
      <p:cxnSp>
        <p:nvCxnSpPr>
          <p:cNvPr id="24" name="Straight Connector 23">
            <a:extLst>
              <a:ext uri="{FF2B5EF4-FFF2-40B4-BE49-F238E27FC236}">
                <a16:creationId xmlns:a16="http://schemas.microsoft.com/office/drawing/2014/main" id="{B66A818B-D8EE-404A-A5D4-4C24FB259E27}"/>
              </a:ext>
            </a:extLst>
          </p:cNvPr>
          <p:cNvCxnSpPr>
            <a:stCxn id="12" idx="5"/>
            <a:endCxn id="17" idx="0"/>
          </p:cNvCxnSpPr>
          <p:nvPr/>
        </p:nvCxnSpPr>
        <p:spPr>
          <a:xfrm>
            <a:off x="6732704" y="3966598"/>
            <a:ext cx="1149980" cy="277993"/>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0976AC89-37C9-4349-A7E0-4D2AD04B88C0}"/>
              </a:ext>
            </a:extLst>
          </p:cNvPr>
          <p:cNvCxnSpPr>
            <a:cxnSpLocks/>
            <a:stCxn id="12" idx="3"/>
            <a:endCxn id="21" idx="2"/>
          </p:cNvCxnSpPr>
          <p:nvPr/>
        </p:nvCxnSpPr>
        <p:spPr>
          <a:xfrm flipH="1">
            <a:off x="3519669" y="3966598"/>
            <a:ext cx="1273299" cy="277993"/>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4308CFB4-C8BB-4048-9406-E5EE27FB2A44}"/>
              </a:ext>
            </a:extLst>
          </p:cNvPr>
          <p:cNvCxnSpPr>
            <a:stCxn id="12" idx="4"/>
            <a:endCxn id="19" idx="1"/>
          </p:cNvCxnSpPr>
          <p:nvPr/>
        </p:nvCxnSpPr>
        <p:spPr>
          <a:xfrm flipH="1">
            <a:off x="5761784" y="4368330"/>
            <a:ext cx="1052" cy="359131"/>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B878220-608F-4788-A755-8CFE40F48B61}"/>
              </a:ext>
            </a:extLst>
          </p:cNvPr>
          <p:cNvCxnSpPr>
            <a:cxnSpLocks/>
            <a:stCxn id="15" idx="0"/>
          </p:cNvCxnSpPr>
          <p:nvPr/>
        </p:nvCxnSpPr>
        <p:spPr>
          <a:xfrm flipH="1">
            <a:off x="6776278" y="2421357"/>
            <a:ext cx="1690952" cy="371239"/>
          </a:xfrm>
          <a:prstGeom prst="line">
            <a:avLst/>
          </a:prstGeom>
        </p:spPr>
        <p:style>
          <a:lnRef idx="1">
            <a:schemeClr val="accent1"/>
          </a:lnRef>
          <a:fillRef idx="0">
            <a:schemeClr val="accent1"/>
          </a:fillRef>
          <a:effectRef idx="0">
            <a:schemeClr val="accent1"/>
          </a:effectRef>
          <a:fontRef idx="minor">
            <a:schemeClr val="tx1"/>
          </a:fontRef>
        </p:style>
      </p:cxnSp>
      <p:sp>
        <p:nvSpPr>
          <p:cNvPr id="2" name="Freeform: Shape 1">
            <a:extLst>
              <a:ext uri="{FF2B5EF4-FFF2-40B4-BE49-F238E27FC236}">
                <a16:creationId xmlns:a16="http://schemas.microsoft.com/office/drawing/2014/main" id="{7366EDD7-F6DC-FDC9-EDA9-FF5F3079C2B9}"/>
              </a:ext>
            </a:extLst>
          </p:cNvPr>
          <p:cNvSpPr/>
          <p:nvPr/>
        </p:nvSpPr>
        <p:spPr>
          <a:xfrm>
            <a:off x="1767069" y="1735557"/>
            <a:ext cx="1371600" cy="1371600"/>
          </a:xfrm>
          <a:custGeom>
            <a:avLst/>
            <a:gdLst>
              <a:gd name="connsiteX0" fmla="*/ 0 w 1082672"/>
              <a:gd name="connsiteY0" fmla="*/ 517502 h 1035003"/>
              <a:gd name="connsiteX1" fmla="*/ 541336 w 1082672"/>
              <a:gd name="connsiteY1" fmla="*/ 0 h 1035003"/>
              <a:gd name="connsiteX2" fmla="*/ 1082672 w 1082672"/>
              <a:gd name="connsiteY2" fmla="*/ 517502 h 1035003"/>
              <a:gd name="connsiteX3" fmla="*/ 541336 w 1082672"/>
              <a:gd name="connsiteY3" fmla="*/ 1035004 h 1035003"/>
              <a:gd name="connsiteX4" fmla="*/ 0 w 1082672"/>
              <a:gd name="connsiteY4" fmla="*/ 517502 h 1035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2672" h="1035003">
                <a:moveTo>
                  <a:pt x="0" y="517502"/>
                </a:moveTo>
                <a:cubicBezTo>
                  <a:pt x="0" y="231694"/>
                  <a:pt x="242364" y="0"/>
                  <a:pt x="541336" y="0"/>
                </a:cubicBezTo>
                <a:cubicBezTo>
                  <a:pt x="840308" y="0"/>
                  <a:pt x="1082672" y="231694"/>
                  <a:pt x="1082672" y="517502"/>
                </a:cubicBezTo>
                <a:cubicBezTo>
                  <a:pt x="1082672" y="803310"/>
                  <a:pt x="840308" y="1035004"/>
                  <a:pt x="541336" y="1035004"/>
                </a:cubicBezTo>
                <a:cubicBezTo>
                  <a:pt x="242364" y="1035004"/>
                  <a:pt x="0" y="803310"/>
                  <a:pt x="0" y="517502"/>
                </a:cubicBez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7444" tIns="160463" rIns="167444" bIns="160463" numCol="1" spcCol="1270" anchor="ctr" anchorCtr="0">
            <a:noAutofit/>
          </a:bodyPr>
          <a:lstStyle/>
          <a:p>
            <a:pPr marL="0" lvl="0" indent="0" algn="ctr" defTabSz="622300">
              <a:lnSpc>
                <a:spcPct val="90000"/>
              </a:lnSpc>
              <a:spcBef>
                <a:spcPct val="0"/>
              </a:spcBef>
              <a:spcAft>
                <a:spcPct val="35000"/>
              </a:spcAft>
              <a:buNone/>
            </a:pPr>
            <a:r>
              <a:rPr lang="en-US" sz="1400" b="1" kern="1200" dirty="0"/>
              <a:t>Training</a:t>
            </a:r>
          </a:p>
        </p:txBody>
      </p:sp>
      <p:cxnSp>
        <p:nvCxnSpPr>
          <p:cNvPr id="3" name="Straight Connector 2">
            <a:extLst>
              <a:ext uri="{FF2B5EF4-FFF2-40B4-BE49-F238E27FC236}">
                <a16:creationId xmlns:a16="http://schemas.microsoft.com/office/drawing/2014/main" id="{680447CB-EE94-70C2-F2C0-9C3F2781768D}"/>
              </a:ext>
            </a:extLst>
          </p:cNvPr>
          <p:cNvCxnSpPr>
            <a:cxnSpLocks/>
            <a:endCxn id="2" idx="2"/>
          </p:cNvCxnSpPr>
          <p:nvPr/>
        </p:nvCxnSpPr>
        <p:spPr>
          <a:xfrm flipH="1" flipV="1">
            <a:off x="3138669" y="2421358"/>
            <a:ext cx="1887567" cy="419543"/>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 Placeholder 29">
            <a:extLst>
              <a:ext uri="{FF2B5EF4-FFF2-40B4-BE49-F238E27FC236}">
                <a16:creationId xmlns:a16="http://schemas.microsoft.com/office/drawing/2014/main" id="{64CF29DE-EF72-1F03-4347-2ED3D46E3C68}"/>
              </a:ext>
            </a:extLst>
          </p:cNvPr>
          <p:cNvSpPr>
            <a:spLocks noGrp="1"/>
          </p:cNvSpPr>
          <p:nvPr>
            <p:ph type="body" sz="quarter" idx="13"/>
          </p:nvPr>
        </p:nvSpPr>
        <p:spPr/>
        <p:txBody>
          <a:bodyPr/>
          <a:lstStyle/>
          <a:p>
            <a:r>
              <a:rPr lang="en-US" dirty="0"/>
              <a:t>With you throughout your Journey with the AVITI system </a:t>
            </a:r>
          </a:p>
        </p:txBody>
      </p:sp>
      <p:sp>
        <p:nvSpPr>
          <p:cNvPr id="32" name="Freeform: Shape 31">
            <a:extLst>
              <a:ext uri="{FF2B5EF4-FFF2-40B4-BE49-F238E27FC236}">
                <a16:creationId xmlns:a16="http://schemas.microsoft.com/office/drawing/2014/main" id="{FFC5691E-F119-699C-60E2-9505E67BCF79}"/>
              </a:ext>
            </a:extLst>
          </p:cNvPr>
          <p:cNvSpPr/>
          <p:nvPr/>
        </p:nvSpPr>
        <p:spPr>
          <a:xfrm>
            <a:off x="383956" y="1975703"/>
            <a:ext cx="1371600" cy="890598"/>
          </a:xfrm>
          <a:custGeom>
            <a:avLst/>
            <a:gdLst>
              <a:gd name="connsiteX0" fmla="*/ 0 w 1379833"/>
              <a:gd name="connsiteY0" fmla="*/ 0 h 919888"/>
              <a:gd name="connsiteX1" fmla="*/ 1379833 w 1379833"/>
              <a:gd name="connsiteY1" fmla="*/ 0 h 919888"/>
              <a:gd name="connsiteX2" fmla="*/ 1379833 w 1379833"/>
              <a:gd name="connsiteY2" fmla="*/ 919888 h 919888"/>
              <a:gd name="connsiteX3" fmla="*/ 0 w 1379833"/>
              <a:gd name="connsiteY3" fmla="*/ 919888 h 919888"/>
              <a:gd name="connsiteX4" fmla="*/ 0 w 1379833"/>
              <a:gd name="connsiteY4" fmla="*/ 0 h 9198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9833" h="919888">
                <a:moveTo>
                  <a:pt x="0" y="0"/>
                </a:moveTo>
                <a:lnTo>
                  <a:pt x="1379833" y="0"/>
                </a:lnTo>
                <a:lnTo>
                  <a:pt x="1379833" y="919888"/>
                </a:lnTo>
                <a:lnTo>
                  <a:pt x="0" y="91988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57150" lvl="1" indent="-57150" algn="l" defTabSz="355600">
              <a:lnSpc>
                <a:spcPct val="90000"/>
              </a:lnSpc>
              <a:spcBef>
                <a:spcPct val="0"/>
              </a:spcBef>
              <a:spcAft>
                <a:spcPct val="15000"/>
              </a:spcAft>
              <a:buChar char="•"/>
            </a:pPr>
            <a:r>
              <a:rPr lang="en-US" sz="1200" dirty="0"/>
              <a:t>Customized training onsite</a:t>
            </a:r>
          </a:p>
          <a:p>
            <a:pPr marL="57150" lvl="1" indent="-57150" algn="l" defTabSz="355600">
              <a:lnSpc>
                <a:spcPct val="90000"/>
              </a:lnSpc>
              <a:spcBef>
                <a:spcPct val="0"/>
              </a:spcBef>
              <a:spcAft>
                <a:spcPct val="15000"/>
              </a:spcAft>
              <a:buChar char="•"/>
            </a:pPr>
            <a:r>
              <a:rPr lang="en-US" sz="1200" dirty="0"/>
              <a:t>Product updates</a:t>
            </a:r>
          </a:p>
        </p:txBody>
      </p:sp>
      <p:sp>
        <p:nvSpPr>
          <p:cNvPr id="12" name="Oval 11">
            <a:extLst>
              <a:ext uri="{FF2B5EF4-FFF2-40B4-BE49-F238E27FC236}">
                <a16:creationId xmlns:a16="http://schemas.microsoft.com/office/drawing/2014/main" id="{FB3FA7E9-4587-4A7E-9D45-1D19DF913483}"/>
              </a:ext>
            </a:extLst>
          </p:cNvPr>
          <p:cNvSpPr/>
          <p:nvPr/>
        </p:nvSpPr>
        <p:spPr>
          <a:xfrm>
            <a:off x="4391236" y="1625130"/>
            <a:ext cx="2743200" cy="2743200"/>
          </a:xfrm>
          <a:prstGeom prst="ellipse">
            <a:avLst/>
          </a:prstGeom>
          <a:blipFill>
            <a:blip r:embed="rId3"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Tree>
    <p:extLst>
      <p:ext uri="{BB962C8B-B14F-4D97-AF65-F5344CB8AC3E}">
        <p14:creationId xmlns:p14="http://schemas.microsoft.com/office/powerpoint/2010/main" val="3010390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2673B-3C4B-8BAE-1360-9FA1676DF4BB}"/>
              </a:ext>
            </a:extLst>
          </p:cNvPr>
          <p:cNvSpPr>
            <a:spLocks noGrp="1"/>
          </p:cNvSpPr>
          <p:nvPr>
            <p:ph type="title"/>
          </p:nvPr>
        </p:nvSpPr>
        <p:spPr>
          <a:xfrm>
            <a:off x="512280" y="530963"/>
            <a:ext cx="11470888" cy="447040"/>
          </a:xfrm>
        </p:spPr>
        <p:txBody>
          <a:bodyPr/>
          <a:lstStyle/>
          <a:p>
            <a:r>
              <a:rPr lang="en-US" dirty="0"/>
              <a:t>We are bringing down the barriers to pursuing groundbreaking science. </a:t>
            </a:r>
            <a:br>
              <a:rPr lang="en-US" dirty="0"/>
            </a:br>
            <a:r>
              <a:rPr lang="en-US" dirty="0"/>
              <a:t>Join us.</a:t>
            </a:r>
          </a:p>
        </p:txBody>
      </p:sp>
      <p:sp>
        <p:nvSpPr>
          <p:cNvPr id="6" name="TextBox 5">
            <a:extLst>
              <a:ext uri="{FF2B5EF4-FFF2-40B4-BE49-F238E27FC236}">
                <a16:creationId xmlns:a16="http://schemas.microsoft.com/office/drawing/2014/main" id="{7C01CEF4-934B-8D9B-8BE5-D140DFC272D8}"/>
              </a:ext>
            </a:extLst>
          </p:cNvPr>
          <p:cNvSpPr txBox="1"/>
          <p:nvPr/>
        </p:nvSpPr>
        <p:spPr>
          <a:xfrm>
            <a:off x="995246" y="1984322"/>
            <a:ext cx="4078558" cy="2955809"/>
          </a:xfrm>
          <a:prstGeom prst="rect">
            <a:avLst/>
          </a:prstGeom>
          <a:noFill/>
        </p:spPr>
        <p:txBody>
          <a:bodyPr wrap="square">
            <a:spAutoFit/>
          </a:bodyPr>
          <a:lstStyle/>
          <a:p>
            <a:pPr>
              <a:lnSpc>
                <a:spcPct val="150000"/>
              </a:lnSpc>
            </a:pPr>
            <a:r>
              <a:rPr lang="en-US" b="0" i="0" u="none" strike="noStrike" dirty="0">
                <a:solidFill>
                  <a:schemeClr val="accent2">
                    <a:lumMod val="75000"/>
                  </a:schemeClr>
                </a:solidFill>
                <a:effectLst/>
                <a:latin typeface="Basis-Grotesque-Pro"/>
              </a:rPr>
              <a:t>“Element Biosciences was founded to enable scientists to do more with their resources. The AVITI is bringing us into a new era of sequencing – one where labs of all sizes and budgets can produce their own high-quality data,” </a:t>
            </a:r>
          </a:p>
          <a:p>
            <a:pPr>
              <a:lnSpc>
                <a:spcPct val="150000"/>
              </a:lnSpc>
            </a:pPr>
            <a:r>
              <a:rPr lang="en-US" dirty="0">
                <a:solidFill>
                  <a:schemeClr val="accent2">
                    <a:lumMod val="75000"/>
                  </a:schemeClr>
                </a:solidFill>
                <a:latin typeface="Basis-Grotesque-Pro"/>
              </a:rPr>
              <a:t>- Molly He, PhD, Founder and CEO</a:t>
            </a:r>
            <a:endParaRPr lang="en-US" dirty="0">
              <a:solidFill>
                <a:schemeClr val="accent2">
                  <a:lumMod val="75000"/>
                </a:schemeClr>
              </a:solidFill>
            </a:endParaRPr>
          </a:p>
        </p:txBody>
      </p:sp>
      <p:pic>
        <p:nvPicPr>
          <p:cNvPr id="3074" name="Picture 2" descr="Molly He">
            <a:extLst>
              <a:ext uri="{FF2B5EF4-FFF2-40B4-BE49-F238E27FC236}">
                <a16:creationId xmlns:a16="http://schemas.microsoft.com/office/drawing/2014/main" id="{E95C79BF-230F-9C95-BE29-135CC2F5314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752827" y="1984323"/>
            <a:ext cx="2582619" cy="322827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Michael Previte">
            <a:extLst>
              <a:ext uri="{FF2B5EF4-FFF2-40B4-BE49-F238E27FC236}">
                <a16:creationId xmlns:a16="http://schemas.microsoft.com/office/drawing/2014/main" id="{E3C78273-8818-3E27-B4E7-CDB0AB4BD159}"/>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014469" y="1984322"/>
            <a:ext cx="2582619" cy="3228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0567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89460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ext, indoor, file&#10;&#10;Description automatically generated">
            <a:extLst>
              <a:ext uri="{FF2B5EF4-FFF2-40B4-BE49-F238E27FC236}">
                <a16:creationId xmlns:a16="http://schemas.microsoft.com/office/drawing/2014/main" id="{7305C56E-4EFE-F372-C7D3-062710DA940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58524" y="1383323"/>
            <a:ext cx="7233476" cy="4798778"/>
          </a:xfrm>
          <a:prstGeom prst="rect">
            <a:avLst/>
          </a:prstGeom>
        </p:spPr>
      </p:pic>
      <p:sp>
        <p:nvSpPr>
          <p:cNvPr id="3" name="Slide Number Placeholder 2" hidden="1">
            <a:extLst>
              <a:ext uri="{FF2B5EF4-FFF2-40B4-BE49-F238E27FC236}">
                <a16:creationId xmlns:a16="http://schemas.microsoft.com/office/drawing/2014/main" id="{45EB452E-298F-1EBE-E888-466CA4C66108}"/>
              </a:ext>
            </a:extLst>
          </p:cNvPr>
          <p:cNvSpPr>
            <a:spLocks noGrp="1"/>
          </p:cNvSpPr>
          <p:nvPr>
            <p:ph type="sldNum" sz="quarter" idx="4294967295"/>
          </p:nvPr>
        </p:nvSpPr>
        <p:spPr>
          <a:xfrm>
            <a:off x="9362440" y="6478270"/>
            <a:ext cx="267716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fld id="{E51CA8BD-DDE2-8141-934C-AF9D40D403FE}" type="slidenum">
              <a:rPr kumimoji="0" lang="en-US" sz="1800" b="1" i="0" u="none" strike="noStrike" kern="1200" cap="none" spc="0" normalizeH="0" baseline="0" noProof="0" smtClean="0">
                <a:ln>
                  <a:noFill/>
                </a:ln>
                <a:solidFill>
                  <a:srgbClr val="000000"/>
                </a:solidFill>
                <a:effectLst/>
                <a:uLnTx/>
                <a:uFillTx/>
                <a:latin typeface="Century Gothic"/>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2</a:t>
            </a:fld>
            <a:endParaRPr kumimoji="0" lang="en-US" sz="1800" b="1"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43" name="TextBox 42">
            <a:extLst>
              <a:ext uri="{FF2B5EF4-FFF2-40B4-BE49-F238E27FC236}">
                <a16:creationId xmlns:a16="http://schemas.microsoft.com/office/drawing/2014/main" id="{162A06BF-5A9F-E87A-78A4-947A1F637346}"/>
              </a:ext>
            </a:extLst>
          </p:cNvPr>
          <p:cNvSpPr txBox="1"/>
          <p:nvPr/>
        </p:nvSpPr>
        <p:spPr>
          <a:xfrm>
            <a:off x="459369" y="266534"/>
            <a:ext cx="1113771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lang="en-US" sz="2800" b="1" dirty="0">
                <a:solidFill>
                  <a:schemeClr val="accent6">
                    <a:lumMod val="75000"/>
                  </a:schemeClr>
                </a:solidFill>
                <a:latin typeface="Arial Nova" panose="020B0504020202020204" pitchFamily="34" charset="0"/>
                <a:cs typeface="Arial" panose="020B0604020202020204" pitchFamily="34" charset="0"/>
              </a:rPr>
              <a:t>Element is democratizing</a:t>
            </a:r>
            <a:r>
              <a:rPr kumimoji="0" lang="en-US" sz="2800" b="1" i="0" u="none" strike="noStrike" kern="1200" cap="none" spc="0" normalizeH="0" baseline="0" noProof="0" dirty="0">
                <a:ln>
                  <a:noFill/>
                </a:ln>
                <a:solidFill>
                  <a:schemeClr val="accent6">
                    <a:lumMod val="75000"/>
                  </a:schemeClr>
                </a:solidFill>
                <a:effectLst/>
                <a:uLnTx/>
                <a:uFillTx/>
                <a:latin typeface="Arial Nova" panose="020B0504020202020204" pitchFamily="34" charset="0"/>
                <a:ea typeface="+mn-ea"/>
                <a:cs typeface="Arial" panose="020B0604020202020204" pitchFamily="34" charset="0"/>
              </a:rPr>
              <a:t> access to high quality DNA sequencing</a:t>
            </a:r>
          </a:p>
        </p:txBody>
      </p:sp>
      <p:sp>
        <p:nvSpPr>
          <p:cNvPr id="4" name="TextBox 3">
            <a:extLst>
              <a:ext uri="{FF2B5EF4-FFF2-40B4-BE49-F238E27FC236}">
                <a16:creationId xmlns:a16="http://schemas.microsoft.com/office/drawing/2014/main" id="{67424A36-B9D2-8935-9685-B460186F084B}"/>
              </a:ext>
            </a:extLst>
          </p:cNvPr>
          <p:cNvSpPr txBox="1"/>
          <p:nvPr/>
        </p:nvSpPr>
        <p:spPr>
          <a:xfrm>
            <a:off x="459369" y="977046"/>
            <a:ext cx="4564360" cy="4903907"/>
          </a:xfrm>
          <a:prstGeom prst="rect">
            <a:avLst/>
          </a:prstGeom>
          <a:noFill/>
        </p:spPr>
        <p:txBody>
          <a:bodyPr wrap="square" rtlCol="0">
            <a:spAutoFit/>
          </a:bodyPr>
          <a:lstStyle/>
          <a:p>
            <a:pPr>
              <a:spcAft>
                <a:spcPts val="1600"/>
              </a:spcAft>
            </a:pPr>
            <a:r>
              <a:rPr lang="en-US" sz="2400" b="1" dirty="0">
                <a:solidFill>
                  <a:schemeClr val="accent1">
                    <a:lumMod val="60000"/>
                    <a:lumOff val="40000"/>
                  </a:schemeClr>
                </a:solidFill>
              </a:rPr>
              <a:t>Accelerate your science with the AVITI system</a:t>
            </a:r>
          </a:p>
          <a:p>
            <a:pPr marL="285750" indent="-285750">
              <a:spcAft>
                <a:spcPts val="1600"/>
              </a:spcAft>
              <a:buFont typeface="Arial" panose="020B0604020202020204" pitchFamily="34" charset="0"/>
              <a:buChar char="•"/>
            </a:pPr>
            <a:r>
              <a:rPr lang="en-US" dirty="0"/>
              <a:t>The most accurate data available today with &gt;90% Q30 data</a:t>
            </a:r>
          </a:p>
          <a:p>
            <a:pPr marL="285750" indent="-285750">
              <a:spcAft>
                <a:spcPts val="1600"/>
              </a:spcAft>
              <a:buFont typeface="Arial" panose="020B0604020202020204" pitchFamily="34" charset="0"/>
              <a:buChar char="•"/>
            </a:pPr>
            <a:r>
              <a:rPr lang="en-US" dirty="0"/>
              <a:t>Dual flow cells that can be operated completely independently to deliver up to 300 Gb each</a:t>
            </a:r>
          </a:p>
          <a:p>
            <a:pPr marL="285750" indent="-285750">
              <a:spcAft>
                <a:spcPts val="1600"/>
              </a:spcAft>
              <a:buFont typeface="Arial" panose="020B0604020202020204" pitchFamily="34" charset="0"/>
              <a:buChar char="•"/>
            </a:pPr>
            <a:r>
              <a:rPr lang="en-US" dirty="0"/>
              <a:t>The lowest cost/read available today, at $1/million PE reads</a:t>
            </a:r>
          </a:p>
          <a:p>
            <a:pPr marL="285750" indent="-285750">
              <a:spcAft>
                <a:spcPts val="1600"/>
              </a:spcAft>
              <a:buFont typeface="Arial" panose="020B0604020202020204" pitchFamily="34" charset="0"/>
              <a:buChar char="•"/>
            </a:pPr>
            <a:r>
              <a:rPr lang="en-US" dirty="0"/>
              <a:t>Guaranteed reagent costs for the life of the instrument</a:t>
            </a:r>
          </a:p>
          <a:p>
            <a:pPr marL="285750" indent="-285750">
              <a:spcAft>
                <a:spcPts val="1600"/>
              </a:spcAft>
              <a:buFont typeface="Arial" panose="020B0604020202020204" pitchFamily="34" charset="0"/>
              <a:buChar char="•"/>
            </a:pPr>
            <a:r>
              <a:rPr lang="en-US" dirty="0"/>
              <a:t>Compatibility with existing library prep and data analysis workflows</a:t>
            </a:r>
          </a:p>
        </p:txBody>
      </p:sp>
    </p:spTree>
    <p:extLst>
      <p:ext uri="{BB962C8B-B14F-4D97-AF65-F5344CB8AC3E}">
        <p14:creationId xmlns:p14="http://schemas.microsoft.com/office/powerpoint/2010/main" val="1136653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EAF0DB8-6DEA-3243-47EB-C77A30B60EE6}"/>
              </a:ext>
            </a:extLst>
          </p:cNvPr>
          <p:cNvSpPr txBox="1"/>
          <p:nvPr/>
        </p:nvSpPr>
        <p:spPr>
          <a:xfrm>
            <a:off x="652409" y="371788"/>
            <a:ext cx="11137719"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400"/>
              </a:spcBef>
              <a:spcAft>
                <a:spcPts val="400"/>
              </a:spcAft>
              <a:buClrTx/>
              <a:buSzTx/>
              <a:buFontTx/>
              <a:buNone/>
              <a:tabLst/>
              <a:defRPr/>
            </a:pPr>
            <a:r>
              <a:rPr lang="en-US" sz="2800" b="1" dirty="0">
                <a:solidFill>
                  <a:schemeClr val="accent6">
                    <a:lumMod val="75000"/>
                  </a:schemeClr>
                </a:solidFill>
                <a:latin typeface="Arial Nova" panose="020B0504020202020204" pitchFamily="34" charset="0"/>
                <a:cs typeface="Arial" panose="020B0604020202020204" pitchFamily="34" charset="0"/>
              </a:rPr>
              <a:t>The AVITI platform has industry leading cost, flexibility, and data quality</a:t>
            </a:r>
            <a:endParaRPr kumimoji="0" lang="en-US" sz="2800" b="1" i="0" u="none" strike="noStrike" kern="1200" cap="none" spc="0" normalizeH="0" baseline="0" noProof="0" dirty="0">
              <a:ln>
                <a:noFill/>
              </a:ln>
              <a:solidFill>
                <a:schemeClr val="accent6">
                  <a:lumMod val="75000"/>
                </a:schemeClr>
              </a:solidFill>
              <a:effectLst/>
              <a:uLnTx/>
              <a:uFillTx/>
              <a:latin typeface="Arial Nova" panose="020B0504020202020204" pitchFamily="34" charset="0"/>
              <a:ea typeface="+mn-ea"/>
              <a:cs typeface="Arial" panose="020B0604020202020204" pitchFamily="34" charset="0"/>
            </a:endParaRPr>
          </a:p>
        </p:txBody>
      </p:sp>
      <p:graphicFrame>
        <p:nvGraphicFramePr>
          <p:cNvPr id="5" name="Table 5">
            <a:extLst>
              <a:ext uri="{FF2B5EF4-FFF2-40B4-BE49-F238E27FC236}">
                <a16:creationId xmlns:a16="http://schemas.microsoft.com/office/drawing/2014/main" id="{F3738DC0-69F2-854B-CF36-02832569E406}"/>
              </a:ext>
            </a:extLst>
          </p:cNvPr>
          <p:cNvGraphicFramePr>
            <a:graphicFrameLocks noGrp="1"/>
          </p:cNvGraphicFramePr>
          <p:nvPr>
            <p:extLst>
              <p:ext uri="{D42A27DB-BD31-4B8C-83A1-F6EECF244321}">
                <p14:modId xmlns:p14="http://schemas.microsoft.com/office/powerpoint/2010/main" val="2017752120"/>
              </p:ext>
            </p:extLst>
          </p:nvPr>
        </p:nvGraphicFramePr>
        <p:xfrm>
          <a:off x="652409" y="1812847"/>
          <a:ext cx="10535142" cy="3500070"/>
        </p:xfrm>
        <a:graphic>
          <a:graphicData uri="http://schemas.openxmlformats.org/drawingml/2006/table">
            <a:tbl>
              <a:tblPr firstRow="1" bandRow="1">
                <a:tableStyleId>{9D7B26C5-4107-4FEC-AEDC-1716B250A1EF}</a:tableStyleId>
              </a:tblPr>
              <a:tblGrid>
                <a:gridCol w="1645360">
                  <a:extLst>
                    <a:ext uri="{9D8B030D-6E8A-4147-A177-3AD203B41FA5}">
                      <a16:colId xmlns:a16="http://schemas.microsoft.com/office/drawing/2014/main" val="1391438096"/>
                    </a:ext>
                  </a:extLst>
                </a:gridCol>
                <a:gridCol w="1866354">
                  <a:extLst>
                    <a:ext uri="{9D8B030D-6E8A-4147-A177-3AD203B41FA5}">
                      <a16:colId xmlns:a16="http://schemas.microsoft.com/office/drawing/2014/main" val="840644265"/>
                    </a:ext>
                  </a:extLst>
                </a:gridCol>
                <a:gridCol w="1755857">
                  <a:extLst>
                    <a:ext uri="{9D8B030D-6E8A-4147-A177-3AD203B41FA5}">
                      <a16:colId xmlns:a16="http://schemas.microsoft.com/office/drawing/2014/main" val="1805296904"/>
                    </a:ext>
                  </a:extLst>
                </a:gridCol>
                <a:gridCol w="1755857">
                  <a:extLst>
                    <a:ext uri="{9D8B030D-6E8A-4147-A177-3AD203B41FA5}">
                      <a16:colId xmlns:a16="http://schemas.microsoft.com/office/drawing/2014/main" val="4241824425"/>
                    </a:ext>
                  </a:extLst>
                </a:gridCol>
                <a:gridCol w="1644009">
                  <a:extLst>
                    <a:ext uri="{9D8B030D-6E8A-4147-A177-3AD203B41FA5}">
                      <a16:colId xmlns:a16="http://schemas.microsoft.com/office/drawing/2014/main" val="2591478324"/>
                    </a:ext>
                  </a:extLst>
                </a:gridCol>
                <a:gridCol w="1867705">
                  <a:extLst>
                    <a:ext uri="{9D8B030D-6E8A-4147-A177-3AD203B41FA5}">
                      <a16:colId xmlns:a16="http://schemas.microsoft.com/office/drawing/2014/main" val="3215487438"/>
                    </a:ext>
                  </a:extLst>
                </a:gridCol>
              </a:tblGrid>
              <a:tr h="394237">
                <a:tc>
                  <a:txBody>
                    <a:bodyPr/>
                    <a:lstStyle/>
                    <a:p>
                      <a:pPr algn="ctr"/>
                      <a:endParaRPr lang="en-US" sz="1400" dirty="0"/>
                    </a:p>
                  </a:txBody>
                  <a:tcPr>
                    <a:lnL>
                      <a:noFill/>
                    </a:lnL>
                    <a:lnR w="12700" cap="flat" cmpd="sng" algn="ctr">
                      <a:solidFill>
                        <a:schemeClr val="bg2">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400" dirty="0">
                          <a:solidFill>
                            <a:schemeClr val="tx1">
                              <a:lumMod val="75000"/>
                              <a:lumOff val="25000"/>
                            </a:schemeClr>
                          </a:solidFill>
                        </a:rPr>
                        <a:t>Element</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gridSpan="2">
                  <a:txBody>
                    <a:bodyPr/>
                    <a:lstStyle/>
                    <a:p>
                      <a:pPr algn="ctr"/>
                      <a:r>
                        <a:rPr lang="en-US" sz="1400" dirty="0">
                          <a:solidFill>
                            <a:schemeClr val="tx1">
                              <a:lumMod val="75000"/>
                              <a:lumOff val="25000"/>
                            </a:schemeClr>
                          </a:solidFill>
                        </a:rPr>
                        <a:t>Illumina</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hMerge="1">
                  <a:txBody>
                    <a:bodyPr/>
                    <a:lstStyle/>
                    <a:p>
                      <a:pPr algn="ctr"/>
                      <a:r>
                        <a:rPr lang="en-US" sz="1400" dirty="0"/>
                        <a:t>Illumina</a:t>
                      </a:r>
                    </a:p>
                  </a:txBody>
                  <a:tcPr>
                    <a:lnL w="12700" cap="flat" cmpd="sng" algn="ctr">
                      <a:solidFill>
                        <a:schemeClr val="bg1"/>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400" dirty="0">
                          <a:solidFill>
                            <a:schemeClr val="tx1">
                              <a:lumMod val="75000"/>
                              <a:lumOff val="25000"/>
                            </a:schemeClr>
                          </a:solidFill>
                        </a:rPr>
                        <a:t>MGI</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400" dirty="0">
                          <a:solidFill>
                            <a:schemeClr val="tx1">
                              <a:lumMod val="75000"/>
                              <a:lumOff val="25000"/>
                            </a:schemeClr>
                          </a:solidFill>
                        </a:rPr>
                        <a:t>Singular</a:t>
                      </a:r>
                    </a:p>
                  </a:txBody>
                  <a:tcPr>
                    <a:lnL w="12700" cap="flat" cmpd="sng" algn="ctr">
                      <a:solidFill>
                        <a:schemeClr val="bg2">
                          <a:lumMod val="75000"/>
                        </a:schemeClr>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69793225"/>
                  </a:ext>
                </a:extLst>
              </a:tr>
              <a:tr h="394237">
                <a:tc>
                  <a:txBody>
                    <a:bodyPr/>
                    <a:lstStyle/>
                    <a:p>
                      <a:pPr algn="ctr"/>
                      <a:endParaRPr lang="en-US" sz="1400" dirty="0"/>
                    </a:p>
                  </a:txBody>
                  <a:tcPr>
                    <a:lnL>
                      <a:noFill/>
                    </a:lnL>
                    <a:lnR w="12700" cap="flat" cmpd="sng" algn="ctr">
                      <a:solidFill>
                        <a:schemeClr val="bg2">
                          <a:lumMod val="75000"/>
                        </a:schemeClr>
                      </a:solidFill>
                      <a:prstDash val="solid"/>
                      <a:round/>
                      <a:headEnd type="none" w="med" len="med"/>
                      <a:tailEnd type="none" w="med" len="med"/>
                    </a:lnR>
                    <a:lnT w="12700" cmpd="sng">
                      <a:noFill/>
                    </a:lnT>
                    <a:lnB>
                      <a:noFill/>
                    </a:lnB>
                    <a:lnTlToBr w="12700" cmpd="sng">
                      <a:noFill/>
                      <a:prstDash val="solid"/>
                    </a:lnTlToBr>
                    <a:lnBlToTr w="12700" cmpd="sng">
                      <a:noFill/>
                      <a:prstDash val="solid"/>
                    </a:lnBlToTr>
                    <a:noFill/>
                  </a:tcPr>
                </a:tc>
                <a:tc>
                  <a:txBody>
                    <a:bodyPr/>
                    <a:lstStyle/>
                    <a:p>
                      <a:pPr algn="ctr"/>
                      <a:r>
                        <a:rPr lang="en-US" sz="1400" b="1" dirty="0">
                          <a:solidFill>
                            <a:schemeClr val="tx1">
                              <a:lumMod val="75000"/>
                              <a:lumOff val="25000"/>
                            </a:schemeClr>
                          </a:solidFill>
                        </a:rPr>
                        <a:t>AVITI</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mpd="sng">
                      <a:noFill/>
                    </a:lnT>
                    <a:lnB>
                      <a:noFill/>
                    </a:lnB>
                    <a:lnTlToBr w="12700" cmpd="sng">
                      <a:noFill/>
                      <a:prstDash val="solid"/>
                    </a:lnTlToBr>
                    <a:lnBlToTr w="12700" cmpd="sng">
                      <a:noFill/>
                      <a:prstDash val="solid"/>
                    </a:lnBlToTr>
                    <a:solidFill>
                      <a:schemeClr val="bg2">
                        <a:lumMod val="95000"/>
                      </a:schemeClr>
                    </a:solidFill>
                  </a:tcPr>
                </a:tc>
                <a:tc>
                  <a:txBody>
                    <a:bodyPr/>
                    <a:lstStyle/>
                    <a:p>
                      <a:pPr algn="ctr"/>
                      <a:r>
                        <a:rPr lang="en-US" sz="1400" b="1" dirty="0" err="1">
                          <a:solidFill>
                            <a:schemeClr val="tx1">
                              <a:lumMod val="75000"/>
                              <a:lumOff val="25000"/>
                            </a:schemeClr>
                          </a:solidFill>
                        </a:rPr>
                        <a:t>NextSeq</a:t>
                      </a:r>
                      <a:r>
                        <a:rPr lang="en-US" sz="1400" b="1" dirty="0">
                          <a:solidFill>
                            <a:schemeClr val="tx1">
                              <a:lumMod val="75000"/>
                              <a:lumOff val="25000"/>
                            </a:schemeClr>
                          </a:solidFill>
                        </a:rPr>
                        <a:t> 2000</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mpd="sng">
                      <a:noFill/>
                    </a:lnT>
                    <a:lnB>
                      <a:noFill/>
                    </a:lnB>
                    <a:lnTlToBr w="12700" cmpd="sng">
                      <a:noFill/>
                      <a:prstDash val="solid"/>
                    </a:lnTlToBr>
                    <a:lnBlToTr w="12700" cmpd="sng">
                      <a:noFill/>
                      <a:prstDash val="solid"/>
                    </a:lnBlToTr>
                    <a:solidFill>
                      <a:schemeClr val="bg2">
                        <a:lumMod val="95000"/>
                      </a:schemeClr>
                    </a:solidFill>
                  </a:tcPr>
                </a:tc>
                <a:tc>
                  <a:txBody>
                    <a:bodyPr/>
                    <a:lstStyle/>
                    <a:p>
                      <a:pPr algn="ctr"/>
                      <a:r>
                        <a:rPr lang="en-US" sz="1400" b="1" dirty="0" err="1">
                          <a:solidFill>
                            <a:schemeClr val="tx1">
                              <a:lumMod val="75000"/>
                              <a:lumOff val="25000"/>
                            </a:schemeClr>
                          </a:solidFill>
                        </a:rPr>
                        <a:t>NovaSeq</a:t>
                      </a:r>
                      <a:r>
                        <a:rPr lang="en-US" sz="1400" b="1" dirty="0">
                          <a:solidFill>
                            <a:schemeClr val="tx1">
                              <a:lumMod val="75000"/>
                              <a:lumOff val="25000"/>
                            </a:schemeClr>
                          </a:solidFill>
                        </a:rPr>
                        <a:t> (S4)</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mpd="sng">
                      <a:noFill/>
                    </a:lnT>
                    <a:lnB>
                      <a:noFill/>
                    </a:lnB>
                    <a:lnTlToBr w="12700" cmpd="sng">
                      <a:noFill/>
                      <a:prstDash val="solid"/>
                    </a:lnTlToBr>
                    <a:lnBlToTr w="12700" cmpd="sng">
                      <a:noFill/>
                      <a:prstDash val="solid"/>
                    </a:lnBlToTr>
                    <a:solidFill>
                      <a:schemeClr val="bg2">
                        <a:lumMod val="95000"/>
                      </a:schemeClr>
                    </a:solidFill>
                  </a:tcPr>
                </a:tc>
                <a:tc>
                  <a:txBody>
                    <a:bodyPr/>
                    <a:lstStyle/>
                    <a:p>
                      <a:pPr algn="ctr"/>
                      <a:r>
                        <a:rPr lang="en-US" sz="1400" b="1" dirty="0">
                          <a:solidFill>
                            <a:schemeClr val="tx1">
                              <a:lumMod val="75000"/>
                              <a:lumOff val="25000"/>
                            </a:schemeClr>
                          </a:solidFill>
                        </a:rPr>
                        <a:t>DNBSEQ-G400</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mpd="sng">
                      <a:noFill/>
                    </a:lnT>
                    <a:lnB>
                      <a:noFill/>
                    </a:lnB>
                    <a:lnTlToBr w="12700" cmpd="sng">
                      <a:noFill/>
                      <a:prstDash val="solid"/>
                    </a:lnTlToBr>
                    <a:lnBlToTr w="12700" cmpd="sng">
                      <a:noFill/>
                      <a:prstDash val="solid"/>
                    </a:lnBlToTr>
                    <a:solidFill>
                      <a:schemeClr val="bg2">
                        <a:lumMod val="95000"/>
                      </a:schemeClr>
                    </a:solidFill>
                  </a:tcPr>
                </a:tc>
                <a:tc>
                  <a:txBody>
                    <a:bodyPr/>
                    <a:lstStyle/>
                    <a:p>
                      <a:pPr algn="ctr"/>
                      <a:r>
                        <a:rPr lang="en-US" sz="1400" b="1" dirty="0">
                          <a:solidFill>
                            <a:schemeClr val="tx1">
                              <a:lumMod val="75000"/>
                              <a:lumOff val="25000"/>
                            </a:schemeClr>
                          </a:solidFill>
                        </a:rPr>
                        <a:t>G4</a:t>
                      </a:r>
                    </a:p>
                  </a:txBody>
                  <a:tcPr>
                    <a:lnL w="12700" cap="flat" cmpd="sng" algn="ctr">
                      <a:solidFill>
                        <a:schemeClr val="bg2">
                          <a:lumMod val="75000"/>
                        </a:schemeClr>
                      </a:solidFill>
                      <a:prstDash val="solid"/>
                      <a:round/>
                      <a:headEnd type="none" w="med" len="med"/>
                      <a:tailEnd type="none" w="med" len="med"/>
                    </a:lnL>
                    <a:lnR>
                      <a:noFill/>
                    </a:lnR>
                    <a:lnT w="12700" cmpd="sng">
                      <a:noFill/>
                    </a:lnT>
                    <a:lnB>
                      <a:noFill/>
                    </a:lnB>
                    <a:lnTlToBr w="12700" cmpd="sng">
                      <a:noFill/>
                      <a:prstDash val="solid"/>
                    </a:lnTlToBr>
                    <a:lnBlToTr w="12700" cmpd="sng">
                      <a:noFill/>
                      <a:prstDash val="solid"/>
                    </a:lnBlToTr>
                    <a:solidFill>
                      <a:schemeClr val="bg2">
                        <a:lumMod val="95000"/>
                      </a:schemeClr>
                    </a:solidFill>
                  </a:tcPr>
                </a:tc>
                <a:extLst>
                  <a:ext uri="{0D108BD9-81ED-4DB2-BD59-A6C34878D82A}">
                    <a16:rowId xmlns:a16="http://schemas.microsoft.com/office/drawing/2014/main" val="2645842158"/>
                  </a:ext>
                </a:extLst>
              </a:tr>
              <a:tr h="604325">
                <a:tc>
                  <a:txBody>
                    <a:bodyPr/>
                    <a:lstStyle/>
                    <a:p>
                      <a:pPr algn="ctr"/>
                      <a:r>
                        <a:rPr lang="en-US" sz="1400" dirty="0"/>
                        <a:t>Data Quality</a:t>
                      </a:r>
                    </a:p>
                  </a:txBody>
                  <a:tcPr anchor="ctr">
                    <a:lnL>
                      <a:noFill/>
                    </a:lnL>
                    <a:lnR w="12700" cap="flat" cmpd="sng" algn="ctr">
                      <a:solidFill>
                        <a:schemeClr val="bg2">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r>
                        <a:rPr lang="en-US" sz="1400" dirty="0">
                          <a:solidFill>
                            <a:schemeClr val="accent1">
                              <a:lumMod val="60000"/>
                              <a:lumOff val="40000"/>
                            </a:schemeClr>
                          </a:solidFill>
                        </a:rPr>
                        <a:t>&gt;90% Q30</a:t>
                      </a:r>
                    </a:p>
                  </a:txBody>
                  <a:tcPr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r>
                        <a:rPr lang="en-US" sz="1400" dirty="0"/>
                        <a:t>&gt;85% Q30</a:t>
                      </a:r>
                    </a:p>
                  </a:txBody>
                  <a:tcPr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&gt;85% Q30</a:t>
                      </a:r>
                    </a:p>
                  </a:txBody>
                  <a:tcPr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&gt;75% Q30</a:t>
                      </a:r>
                    </a:p>
                  </a:txBody>
                  <a:tcPr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&gt;70-90% Q30</a:t>
                      </a:r>
                    </a:p>
                  </a:txBody>
                  <a:tcPr anchor="ctr">
                    <a:lnL w="12700" cap="flat" cmpd="sng" algn="ctr">
                      <a:solidFill>
                        <a:schemeClr val="bg2">
                          <a:lumMod val="75000"/>
                        </a:schemeClr>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963901452"/>
                  </a:ext>
                </a:extLst>
              </a:tr>
              <a:tr h="530323">
                <a:tc>
                  <a:txBody>
                    <a:bodyPr/>
                    <a:lstStyle/>
                    <a:p>
                      <a:pPr algn="ctr"/>
                      <a:r>
                        <a:rPr lang="en-US" sz="1400" dirty="0"/>
                        <a:t>Output (Reads)</a:t>
                      </a:r>
                    </a:p>
                  </a:txBody>
                  <a:tcPr anchor="ctr">
                    <a:lnL>
                      <a:noFill/>
                    </a:lnL>
                    <a:lnR w="12700" cap="flat" cmpd="sng" algn="ctr">
                      <a:solidFill>
                        <a:schemeClr val="bg2">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r>
                        <a:rPr lang="en-US" sz="1400" dirty="0">
                          <a:solidFill>
                            <a:schemeClr val="accent1">
                              <a:lumMod val="60000"/>
                              <a:lumOff val="40000"/>
                            </a:schemeClr>
                          </a:solidFill>
                        </a:rPr>
                        <a:t>2 FCs x 1,000M</a:t>
                      </a:r>
                    </a:p>
                  </a:txBody>
                  <a:tcPr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r>
                        <a:rPr lang="en-US" sz="1400" dirty="0"/>
                        <a:t>1 FC x 1,000M</a:t>
                      </a:r>
                    </a:p>
                  </a:txBody>
                  <a:tcPr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2 FCs x 8-10B</a:t>
                      </a:r>
                    </a:p>
                  </a:txBody>
                  <a:tcPr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r>
                        <a:rPr lang="en-US" sz="1400" dirty="0"/>
                        <a:t>2 FCs x 1,800M</a:t>
                      </a:r>
                    </a:p>
                  </a:txBody>
                  <a:tcPr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r>
                        <a:rPr lang="en-US" sz="1400" dirty="0"/>
                        <a:t>4 FCs x 150M/300M</a:t>
                      </a:r>
                    </a:p>
                  </a:txBody>
                  <a:tcPr anchor="ctr">
                    <a:lnL w="12700" cap="flat" cmpd="sng" algn="ctr">
                      <a:solidFill>
                        <a:schemeClr val="bg2">
                          <a:lumMod val="75000"/>
                        </a:schemeClr>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701482320"/>
                  </a:ext>
                </a:extLst>
              </a:tr>
              <a:tr h="394237">
                <a:tc>
                  <a:txBody>
                    <a:bodyPr/>
                    <a:lstStyle/>
                    <a:p>
                      <a:pPr algn="ctr"/>
                      <a:r>
                        <a:rPr lang="en-US" sz="1400" dirty="0"/>
                        <a:t>Price / Gb</a:t>
                      </a:r>
                    </a:p>
                  </a:txBody>
                  <a:tcPr anchor="ctr">
                    <a:lnL>
                      <a:noFill/>
                    </a:lnL>
                    <a:lnR w="12700" cap="flat" cmpd="sng" algn="ctr">
                      <a:solidFill>
                        <a:schemeClr val="bg2">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r>
                        <a:rPr lang="en-US" sz="1400" dirty="0">
                          <a:solidFill>
                            <a:schemeClr val="accent1">
                              <a:lumMod val="60000"/>
                              <a:lumOff val="40000"/>
                            </a:schemeClr>
                          </a:solidFill>
                        </a:rPr>
                        <a:t>$5.60</a:t>
                      </a:r>
                    </a:p>
                  </a:txBody>
                  <a:tcPr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r>
                        <a:rPr lang="en-US" sz="1400" dirty="0"/>
                        <a:t>$20</a:t>
                      </a:r>
                    </a:p>
                  </a:txBody>
                  <a:tcPr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r>
                        <a:rPr lang="en-US" sz="1400" dirty="0"/>
                        <a:t>$5-7</a:t>
                      </a:r>
                    </a:p>
                  </a:txBody>
                  <a:tcPr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r>
                        <a:rPr lang="en-US" sz="1400" dirty="0"/>
                        <a:t>~$7</a:t>
                      </a:r>
                    </a:p>
                  </a:txBody>
                  <a:tcPr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r>
                        <a:rPr lang="en-US" sz="1400" dirty="0"/>
                        <a:t>~$20</a:t>
                      </a:r>
                    </a:p>
                  </a:txBody>
                  <a:tcPr anchor="ctr">
                    <a:lnL w="12700" cap="flat" cmpd="sng" algn="ctr">
                      <a:solidFill>
                        <a:schemeClr val="bg2">
                          <a:lumMod val="75000"/>
                        </a:schemeClr>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4049331826"/>
                  </a:ext>
                </a:extLst>
              </a:tr>
              <a:tr h="394237">
                <a:tc>
                  <a:txBody>
                    <a:bodyPr/>
                    <a:lstStyle/>
                    <a:p>
                      <a:pPr algn="ctr"/>
                      <a:r>
                        <a:rPr lang="en-US" sz="1400" dirty="0"/>
                        <a:t>Read Length</a:t>
                      </a:r>
                    </a:p>
                  </a:txBody>
                  <a:tcPr anchor="ctr">
                    <a:lnL>
                      <a:noFill/>
                    </a:lnL>
                    <a:lnR w="12700" cap="flat" cmpd="sng" algn="ctr">
                      <a:solidFill>
                        <a:schemeClr val="bg2">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r>
                        <a:rPr lang="en-US" sz="1400" dirty="0">
                          <a:solidFill>
                            <a:schemeClr val="accent1">
                              <a:lumMod val="60000"/>
                              <a:lumOff val="40000"/>
                            </a:schemeClr>
                          </a:solidFill>
                        </a:rPr>
                        <a:t>2x150 PE</a:t>
                      </a:r>
                    </a:p>
                  </a:txBody>
                  <a:tcPr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r>
                        <a:rPr lang="en-US" sz="1400" dirty="0"/>
                        <a:t>2x150 PE</a:t>
                      </a:r>
                    </a:p>
                  </a:txBody>
                  <a:tcPr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2x150 PE</a:t>
                      </a:r>
                    </a:p>
                  </a:txBody>
                  <a:tcPr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2x150 PE</a:t>
                      </a:r>
                    </a:p>
                  </a:txBody>
                  <a:tcPr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2x150 PE</a:t>
                      </a:r>
                    </a:p>
                  </a:txBody>
                  <a:tcPr anchor="ctr">
                    <a:lnL w="12700" cap="flat" cmpd="sng" algn="ctr">
                      <a:solidFill>
                        <a:schemeClr val="bg2">
                          <a:lumMod val="75000"/>
                        </a:schemeClr>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346600514"/>
                  </a:ext>
                </a:extLst>
              </a:tr>
              <a:tr h="394237">
                <a:tc>
                  <a:txBody>
                    <a:bodyPr/>
                    <a:lstStyle/>
                    <a:p>
                      <a:pPr algn="ctr"/>
                      <a:r>
                        <a:rPr lang="en-US" sz="1400" dirty="0" err="1"/>
                        <a:t>CapEx</a:t>
                      </a:r>
                      <a:r>
                        <a:rPr lang="en-US" sz="1400" dirty="0"/>
                        <a:t> (List)</a:t>
                      </a:r>
                    </a:p>
                  </a:txBody>
                  <a:tcPr anchor="ctr">
                    <a:lnL>
                      <a:noFill/>
                    </a:lnL>
                    <a:lnR w="12700" cap="flat" cmpd="sng" algn="ctr">
                      <a:solidFill>
                        <a:schemeClr val="bg2">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r>
                        <a:rPr lang="en-US" sz="1400" dirty="0">
                          <a:solidFill>
                            <a:schemeClr val="accent1">
                              <a:lumMod val="60000"/>
                              <a:lumOff val="40000"/>
                            </a:schemeClr>
                          </a:solidFill>
                        </a:rPr>
                        <a:t>$289K</a:t>
                      </a:r>
                    </a:p>
                  </a:txBody>
                  <a:tcPr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r>
                        <a:rPr lang="en-US" sz="1400" dirty="0"/>
                        <a:t>$335K</a:t>
                      </a:r>
                    </a:p>
                  </a:txBody>
                  <a:tcPr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r>
                        <a:rPr lang="en-US" sz="1400" dirty="0"/>
                        <a:t>$1M</a:t>
                      </a:r>
                    </a:p>
                  </a:txBody>
                  <a:tcPr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r>
                        <a:rPr lang="en-US" sz="1400" dirty="0"/>
                        <a:t>~$360K</a:t>
                      </a:r>
                    </a:p>
                  </a:txBody>
                  <a:tcPr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p>
                      <a:pPr algn="ctr"/>
                      <a:r>
                        <a:rPr lang="en-US" sz="1400" dirty="0"/>
                        <a:t>$350K</a:t>
                      </a:r>
                    </a:p>
                  </a:txBody>
                  <a:tcPr anchor="ctr">
                    <a:lnL w="12700" cap="flat" cmpd="sng" algn="ctr">
                      <a:solidFill>
                        <a:schemeClr val="bg2">
                          <a:lumMod val="75000"/>
                        </a:schemeClr>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276795585"/>
                  </a:ext>
                </a:extLst>
              </a:tr>
              <a:tr h="394237">
                <a:tc>
                  <a:txBody>
                    <a:bodyPr/>
                    <a:lstStyle/>
                    <a:p>
                      <a:pPr algn="ctr"/>
                      <a:r>
                        <a:rPr lang="en-US" sz="1400" dirty="0"/>
                        <a:t>Run Time</a:t>
                      </a:r>
                    </a:p>
                  </a:txBody>
                  <a:tcPr anchor="ctr">
                    <a:lnL>
                      <a:noFill/>
                    </a:lnL>
                    <a:lnR w="12700" cap="flat" cmpd="sng" algn="ctr">
                      <a:solidFill>
                        <a:schemeClr val="bg2">
                          <a:lumMod val="75000"/>
                        </a:schemeClr>
                      </a:solidFill>
                      <a:prstDash val="solid"/>
                      <a:round/>
                      <a:headEnd type="none" w="med" len="med"/>
                      <a:tailEnd type="none" w="med" len="med"/>
                    </a:lnR>
                    <a:lnT>
                      <a:noFill/>
                    </a:lnT>
                    <a:lnB w="12700" cmpd="sng">
                      <a:noFill/>
                    </a:lnB>
                    <a:lnTlToBr w="12700" cmpd="sng">
                      <a:noFill/>
                      <a:prstDash val="solid"/>
                    </a:lnTlToBr>
                    <a:lnBlToTr w="12700" cmpd="sng">
                      <a:noFill/>
                      <a:prstDash val="solid"/>
                    </a:lnBlToTr>
                    <a:noFill/>
                  </a:tcPr>
                </a:tc>
                <a:tc>
                  <a:txBody>
                    <a:bodyPr/>
                    <a:lstStyle/>
                    <a:p>
                      <a:pPr algn="ctr"/>
                      <a:r>
                        <a:rPr lang="en-US" sz="1400" dirty="0">
                          <a:solidFill>
                            <a:schemeClr val="accent1">
                              <a:lumMod val="60000"/>
                              <a:lumOff val="40000"/>
                            </a:schemeClr>
                          </a:solidFill>
                        </a:rPr>
                        <a:t>&lt;48 </a:t>
                      </a:r>
                      <a:r>
                        <a:rPr lang="en-US" sz="1400" dirty="0" err="1">
                          <a:solidFill>
                            <a:schemeClr val="accent1">
                              <a:lumMod val="60000"/>
                              <a:lumOff val="40000"/>
                            </a:schemeClr>
                          </a:solidFill>
                        </a:rPr>
                        <a:t>hr</a:t>
                      </a:r>
                      <a:endParaRPr lang="en-US" sz="1400" dirty="0">
                        <a:solidFill>
                          <a:schemeClr val="accent1">
                            <a:lumMod val="60000"/>
                            <a:lumOff val="40000"/>
                          </a:schemeClr>
                        </a:solidFill>
                      </a:endParaRPr>
                    </a:p>
                  </a:txBody>
                  <a:tcPr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a:noFill/>
                    </a:lnT>
                    <a:lnB w="12700" cmpd="sng">
                      <a:noFill/>
                    </a:lnB>
                    <a:lnTlToBr w="12700" cmpd="sng">
                      <a:noFill/>
                      <a:prstDash val="solid"/>
                    </a:lnTlToBr>
                    <a:lnBlToTr w="12700" cmpd="sng">
                      <a:noFill/>
                      <a:prstDash val="solid"/>
                    </a:lnBlToTr>
                    <a:noFill/>
                  </a:tcPr>
                </a:tc>
                <a:tc>
                  <a:txBody>
                    <a:bodyPr/>
                    <a:lstStyle/>
                    <a:p>
                      <a:pPr algn="ctr"/>
                      <a:r>
                        <a:rPr lang="en-US" sz="1400" dirty="0"/>
                        <a:t>48 </a:t>
                      </a:r>
                      <a:r>
                        <a:rPr lang="en-US" sz="1400" dirty="0" err="1"/>
                        <a:t>hr</a:t>
                      </a:r>
                      <a:endParaRPr lang="en-US" sz="1400" dirty="0"/>
                    </a:p>
                  </a:txBody>
                  <a:tcPr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a:noFill/>
                    </a:lnT>
                    <a:lnB w="12700" cmpd="sng">
                      <a:noFill/>
                    </a:lnB>
                    <a:lnTlToBr w="12700" cmpd="sng">
                      <a:noFill/>
                      <a:prstDash val="solid"/>
                    </a:lnTlToBr>
                    <a:lnBlToTr w="12700" cmpd="sng">
                      <a:noFill/>
                      <a:prstDash val="solid"/>
                    </a:lnBlToTr>
                    <a:noFill/>
                  </a:tcPr>
                </a:tc>
                <a:tc>
                  <a:txBody>
                    <a:bodyPr/>
                    <a:lstStyle/>
                    <a:p>
                      <a:pPr algn="ctr"/>
                      <a:r>
                        <a:rPr lang="en-US" sz="1400" dirty="0"/>
                        <a:t>44 </a:t>
                      </a:r>
                      <a:r>
                        <a:rPr lang="en-US" sz="1400" dirty="0" err="1"/>
                        <a:t>hr</a:t>
                      </a:r>
                      <a:endParaRPr lang="en-US" sz="1400" dirty="0"/>
                    </a:p>
                  </a:txBody>
                  <a:tcPr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a:noFill/>
                    </a:lnT>
                    <a:lnB w="12700" cmpd="sng">
                      <a:noFill/>
                    </a:lnB>
                    <a:lnTlToBr w="12700" cmpd="sng">
                      <a:noFill/>
                      <a:prstDash val="solid"/>
                    </a:lnTlToBr>
                    <a:lnBlToTr w="12700" cmpd="sng">
                      <a:noFill/>
                      <a:prstDash val="solid"/>
                    </a:lnBlToTr>
                    <a:noFill/>
                  </a:tcPr>
                </a:tc>
                <a:tc>
                  <a:txBody>
                    <a:bodyPr/>
                    <a:lstStyle/>
                    <a:p>
                      <a:pPr algn="ctr"/>
                      <a:r>
                        <a:rPr lang="en-US" sz="1400" dirty="0"/>
                        <a:t>&lt;66 </a:t>
                      </a:r>
                      <a:r>
                        <a:rPr lang="en-US" sz="1400" dirty="0" err="1"/>
                        <a:t>hr</a:t>
                      </a:r>
                      <a:endParaRPr lang="en-US" sz="1400" dirty="0"/>
                    </a:p>
                  </a:txBody>
                  <a:tcPr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a:noFill/>
                    </a:lnT>
                    <a:lnB w="12700" cmpd="sng">
                      <a:noFill/>
                    </a:lnB>
                    <a:lnTlToBr w="12700" cmpd="sng">
                      <a:noFill/>
                      <a:prstDash val="solid"/>
                    </a:lnTlToBr>
                    <a:lnBlToTr w="12700" cmpd="sng">
                      <a:noFill/>
                      <a:prstDash val="solid"/>
                    </a:lnBlToTr>
                    <a:noFill/>
                  </a:tcPr>
                </a:tc>
                <a:tc>
                  <a:txBody>
                    <a:bodyPr/>
                    <a:lstStyle/>
                    <a:p>
                      <a:pPr algn="ctr"/>
                      <a:r>
                        <a:rPr lang="en-US" sz="1400" dirty="0"/>
                        <a:t>16-19 </a:t>
                      </a:r>
                      <a:r>
                        <a:rPr lang="en-US" sz="1400" dirty="0" err="1"/>
                        <a:t>hr</a:t>
                      </a:r>
                      <a:endParaRPr lang="en-US" sz="1400" dirty="0"/>
                    </a:p>
                  </a:txBody>
                  <a:tcPr anchor="ctr">
                    <a:lnL w="12700" cap="flat" cmpd="sng" algn="ctr">
                      <a:solidFill>
                        <a:schemeClr val="bg2">
                          <a:lumMod val="75000"/>
                        </a:schemeClr>
                      </a:solidFill>
                      <a:prstDash val="solid"/>
                      <a:round/>
                      <a:headEnd type="none" w="med" len="med"/>
                      <a:tailEnd type="none" w="med" len="med"/>
                    </a:lnL>
                    <a:lnR>
                      <a:noFill/>
                    </a:lnR>
                    <a:lnT>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54251308"/>
                  </a:ext>
                </a:extLst>
              </a:tr>
            </a:tbl>
          </a:graphicData>
        </a:graphic>
      </p:graphicFrame>
    </p:spTree>
    <p:extLst>
      <p:ext uri="{BB962C8B-B14F-4D97-AF65-F5344CB8AC3E}">
        <p14:creationId xmlns:p14="http://schemas.microsoft.com/office/powerpoint/2010/main" val="1608991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347C9F-B1F3-6065-26DD-150AC3A2AFBA}"/>
              </a:ext>
            </a:extLst>
          </p:cNvPr>
          <p:cNvSpPr>
            <a:spLocks noGrp="1"/>
          </p:cNvSpPr>
          <p:nvPr>
            <p:ph type="title"/>
          </p:nvPr>
        </p:nvSpPr>
        <p:spPr>
          <a:xfrm>
            <a:off x="512956" y="325802"/>
            <a:ext cx="11162536" cy="590023"/>
          </a:xfrm>
        </p:spPr>
        <p:txBody>
          <a:bodyPr/>
          <a:lstStyle/>
          <a:p>
            <a:r>
              <a:rPr lang="en-US" dirty="0"/>
              <a:t>Element has invented a completely novel technology, Avidity Sequencing</a:t>
            </a:r>
          </a:p>
        </p:txBody>
      </p:sp>
      <p:pic>
        <p:nvPicPr>
          <p:cNvPr id="28" name="Picture 27">
            <a:extLst>
              <a:ext uri="{FF2B5EF4-FFF2-40B4-BE49-F238E27FC236}">
                <a16:creationId xmlns:a16="http://schemas.microsoft.com/office/drawing/2014/main" id="{556D0945-A4BF-54A8-1C80-ED6A8B9492E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44084" y="1268802"/>
            <a:ext cx="2976184" cy="2557297"/>
          </a:xfrm>
          <a:prstGeom prst="rect">
            <a:avLst/>
          </a:prstGeom>
        </p:spPr>
      </p:pic>
      <p:sp>
        <p:nvSpPr>
          <p:cNvPr id="29" name="TextBox 28">
            <a:extLst>
              <a:ext uri="{FF2B5EF4-FFF2-40B4-BE49-F238E27FC236}">
                <a16:creationId xmlns:a16="http://schemas.microsoft.com/office/drawing/2014/main" id="{9C2E16CE-D9E2-0EEB-555C-2D092D9D9159}"/>
              </a:ext>
            </a:extLst>
          </p:cNvPr>
          <p:cNvSpPr txBox="1"/>
          <p:nvPr/>
        </p:nvSpPr>
        <p:spPr>
          <a:xfrm>
            <a:off x="786579" y="4069106"/>
            <a:ext cx="2965116" cy="1651734"/>
          </a:xfrm>
          <a:prstGeom prst="rect">
            <a:avLst/>
          </a:prstGeom>
          <a:noFill/>
        </p:spPr>
        <p:txBody>
          <a:bodyPr wrap="square" rtlCol="0">
            <a:spAutoFit/>
          </a:bodyPr>
          <a:lstStyle/>
          <a:p>
            <a:pPr algn="l">
              <a:spcBef>
                <a:spcPts val="400"/>
              </a:spcBef>
              <a:spcAft>
                <a:spcPts val="400"/>
              </a:spcAft>
            </a:pPr>
            <a:r>
              <a:rPr lang="en-US" sz="1600" b="1" dirty="0"/>
              <a:t>Low background</a:t>
            </a:r>
          </a:p>
          <a:p>
            <a:pPr>
              <a:spcBef>
                <a:spcPts val="400"/>
              </a:spcBef>
              <a:spcAft>
                <a:spcPts val="400"/>
              </a:spcAft>
            </a:pPr>
            <a:r>
              <a:rPr lang="en-US" sz="1400" dirty="0"/>
              <a:t>Element’s patented low binding surface chemistry makes signals pop. </a:t>
            </a:r>
          </a:p>
          <a:p>
            <a:pPr>
              <a:spcBef>
                <a:spcPts val="400"/>
              </a:spcBef>
              <a:spcAft>
                <a:spcPts val="400"/>
              </a:spcAft>
            </a:pPr>
            <a:r>
              <a:rPr lang="en-US" sz="1400" dirty="0"/>
              <a:t>Low noise drives high accuracy, even at high </a:t>
            </a:r>
            <a:r>
              <a:rPr lang="en-US" sz="1400" dirty="0" err="1"/>
              <a:t>polony</a:t>
            </a:r>
            <a:r>
              <a:rPr lang="en-US" sz="1400" dirty="0"/>
              <a:t> density </a:t>
            </a:r>
          </a:p>
        </p:txBody>
      </p:sp>
      <p:sp>
        <p:nvSpPr>
          <p:cNvPr id="30" name="TextBox 29">
            <a:extLst>
              <a:ext uri="{FF2B5EF4-FFF2-40B4-BE49-F238E27FC236}">
                <a16:creationId xmlns:a16="http://schemas.microsoft.com/office/drawing/2014/main" id="{4D495B92-CECA-23E4-68F2-E98756B64C8C}"/>
              </a:ext>
            </a:extLst>
          </p:cNvPr>
          <p:cNvSpPr txBox="1"/>
          <p:nvPr/>
        </p:nvSpPr>
        <p:spPr>
          <a:xfrm>
            <a:off x="4672006" y="4069106"/>
            <a:ext cx="2965116" cy="1518364"/>
          </a:xfrm>
          <a:prstGeom prst="rect">
            <a:avLst/>
          </a:prstGeom>
          <a:noFill/>
        </p:spPr>
        <p:txBody>
          <a:bodyPr wrap="square" rtlCol="0">
            <a:spAutoFit/>
          </a:bodyPr>
          <a:lstStyle/>
          <a:p>
            <a:pPr algn="l">
              <a:spcBef>
                <a:spcPts val="400"/>
              </a:spcBef>
              <a:spcAft>
                <a:spcPts val="400"/>
              </a:spcAft>
            </a:pPr>
            <a:r>
              <a:rPr lang="en-US" sz="1600" b="1" dirty="0"/>
              <a:t>No on-instrument PCR</a:t>
            </a:r>
          </a:p>
          <a:p>
            <a:pPr>
              <a:spcBef>
                <a:spcPts val="400"/>
              </a:spcBef>
              <a:spcAft>
                <a:spcPts val="400"/>
              </a:spcAft>
            </a:pPr>
            <a:r>
              <a:rPr lang="en-US" sz="1400" dirty="0"/>
              <a:t>Element uses rolling circle amplification for </a:t>
            </a:r>
            <a:r>
              <a:rPr lang="en-US" sz="1400" dirty="0" err="1"/>
              <a:t>polony</a:t>
            </a:r>
            <a:r>
              <a:rPr lang="en-US" sz="1400" dirty="0"/>
              <a:t> generation, reducing PCR error</a:t>
            </a:r>
            <a:r>
              <a:rPr lang="en-US" sz="1400" b="1" dirty="0"/>
              <a:t> </a:t>
            </a:r>
            <a:r>
              <a:rPr lang="en-US" sz="1400" dirty="0"/>
              <a:t>by only ever copying from the original </a:t>
            </a:r>
          </a:p>
        </p:txBody>
      </p:sp>
      <p:sp>
        <p:nvSpPr>
          <p:cNvPr id="31" name="TextBox 30">
            <a:extLst>
              <a:ext uri="{FF2B5EF4-FFF2-40B4-BE49-F238E27FC236}">
                <a16:creationId xmlns:a16="http://schemas.microsoft.com/office/drawing/2014/main" id="{C2963D08-EA5B-9A7E-7BCC-B017C0F7101C}"/>
              </a:ext>
            </a:extLst>
          </p:cNvPr>
          <p:cNvSpPr txBox="1"/>
          <p:nvPr/>
        </p:nvSpPr>
        <p:spPr>
          <a:xfrm>
            <a:off x="8233124" y="3946442"/>
            <a:ext cx="3674030" cy="2267287"/>
          </a:xfrm>
          <a:prstGeom prst="rect">
            <a:avLst/>
          </a:prstGeom>
          <a:noFill/>
        </p:spPr>
        <p:txBody>
          <a:bodyPr wrap="square" rtlCol="0">
            <a:spAutoFit/>
          </a:bodyPr>
          <a:lstStyle/>
          <a:p>
            <a:pPr algn="l">
              <a:spcBef>
                <a:spcPts val="400"/>
              </a:spcBef>
              <a:spcAft>
                <a:spcPts val="400"/>
              </a:spcAft>
            </a:pPr>
            <a:r>
              <a:rPr lang="en-US" sz="1600" b="1" dirty="0"/>
              <a:t>Two jobs, two solutions</a:t>
            </a:r>
          </a:p>
          <a:p>
            <a:pPr>
              <a:spcBef>
                <a:spcPts val="400"/>
              </a:spcBef>
              <a:spcAft>
                <a:spcPts val="400"/>
              </a:spcAft>
            </a:pPr>
            <a:r>
              <a:rPr lang="en-US" sz="1400" dirty="0"/>
              <a:t>Detection and synthesis steps are separated, such that complex stability is the sole requirement during detection.</a:t>
            </a:r>
          </a:p>
          <a:p>
            <a:pPr>
              <a:spcBef>
                <a:spcPts val="400"/>
              </a:spcBef>
              <a:spcAft>
                <a:spcPts val="400"/>
              </a:spcAft>
            </a:pPr>
            <a:r>
              <a:rPr lang="en-US" sz="1400" dirty="0"/>
              <a:t>Dye-labelled </a:t>
            </a:r>
            <a:r>
              <a:rPr lang="en-US" sz="1400" dirty="0" err="1"/>
              <a:t>Avidites</a:t>
            </a:r>
            <a:r>
              <a:rPr lang="en-US" sz="1400" dirty="0"/>
              <a:t> covered in dNTPs, highly engineered polymerases, and DNA bind very tightly during imaging, enabling dramatically lower reagent concentrations (and costs).</a:t>
            </a:r>
          </a:p>
        </p:txBody>
      </p:sp>
      <p:pic>
        <p:nvPicPr>
          <p:cNvPr id="32" name="Picture 31">
            <a:extLst>
              <a:ext uri="{FF2B5EF4-FFF2-40B4-BE49-F238E27FC236}">
                <a16:creationId xmlns:a16="http://schemas.microsoft.com/office/drawing/2014/main" id="{14929ADD-1DDA-3A75-DB79-A19034E4A5E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71732" y="1283708"/>
            <a:ext cx="2616392" cy="2549496"/>
          </a:xfrm>
          <a:prstGeom prst="rect">
            <a:avLst/>
          </a:prstGeom>
        </p:spPr>
      </p:pic>
      <p:pic>
        <p:nvPicPr>
          <p:cNvPr id="33" name="Picture 32">
            <a:extLst>
              <a:ext uri="{FF2B5EF4-FFF2-40B4-BE49-F238E27FC236}">
                <a16:creationId xmlns:a16="http://schemas.microsoft.com/office/drawing/2014/main" id="{77EB2747-9635-0F78-EE8A-C7634098BB5B}"/>
              </a:ext>
            </a:extLst>
          </p:cNvPr>
          <p:cNvPicPr>
            <a:picLocks noChangeAspect="1"/>
          </p:cNvPicPr>
          <p:nvPr/>
        </p:nvPicPr>
        <p:blipFill>
          <a:blip r:embed="rId5" cstate="screen">
            <a:extLst>
              <a:ext uri="{BEBA8EAE-BF5A-486C-A8C5-ECC9F3942E4B}">
                <a14:imgProps xmlns:a14="http://schemas.microsoft.com/office/drawing/2010/main">
                  <a14:imgLayer r:embed="rId6">
                    <a14:imgEffect>
                      <a14:sharpenSoften amount="94000"/>
                    </a14:imgEffect>
                    <a14:imgEffect>
                      <a14:colorTemperature colorTemp="11500"/>
                    </a14:imgEffect>
                    <a14:imgEffect>
                      <a14:brightnessContrast bright="19000"/>
                    </a14:imgEffect>
                  </a14:imgLayer>
                </a14:imgProps>
              </a:ext>
              <a:ext uri="{28A0092B-C50C-407E-A947-70E740481C1C}">
                <a14:useLocalDpi xmlns:a14="http://schemas.microsoft.com/office/drawing/2010/main"/>
              </a:ext>
            </a:extLst>
          </a:blip>
          <a:stretch>
            <a:fillRect/>
          </a:stretch>
        </p:blipFill>
        <p:spPr>
          <a:xfrm>
            <a:off x="4630736" y="1275907"/>
            <a:ext cx="2670000" cy="2550192"/>
          </a:xfrm>
          <a:prstGeom prst="rect">
            <a:avLst/>
          </a:prstGeom>
        </p:spPr>
      </p:pic>
    </p:spTree>
    <p:extLst>
      <p:ext uri="{BB962C8B-B14F-4D97-AF65-F5344CB8AC3E}">
        <p14:creationId xmlns:p14="http://schemas.microsoft.com/office/powerpoint/2010/main" val="6803051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0838F6-FDD9-D6DE-9CB7-3E684A95E2D2}"/>
              </a:ext>
            </a:extLst>
          </p:cNvPr>
          <p:cNvSpPr>
            <a:spLocks noGrp="1"/>
          </p:cNvSpPr>
          <p:nvPr>
            <p:ph type="title"/>
          </p:nvPr>
        </p:nvSpPr>
        <p:spPr>
          <a:xfrm>
            <a:off x="657757" y="186306"/>
            <a:ext cx="9813238" cy="447040"/>
          </a:xfrm>
        </p:spPr>
        <p:txBody>
          <a:bodyPr/>
          <a:lstStyle/>
          <a:p>
            <a:r>
              <a:rPr lang="en-US" dirty="0"/>
              <a:t>The AVITI system produces industry leading accuracy, with &gt;90% of reads &gt;Q30</a:t>
            </a:r>
          </a:p>
        </p:txBody>
      </p:sp>
      <p:sp>
        <p:nvSpPr>
          <p:cNvPr id="4" name="Content Placeholder 3">
            <a:extLst>
              <a:ext uri="{FF2B5EF4-FFF2-40B4-BE49-F238E27FC236}">
                <a16:creationId xmlns:a16="http://schemas.microsoft.com/office/drawing/2014/main" id="{2A2BEE43-27AD-FDBA-022D-40D4D719330D}"/>
              </a:ext>
            </a:extLst>
          </p:cNvPr>
          <p:cNvSpPr>
            <a:spLocks noGrp="1"/>
          </p:cNvSpPr>
          <p:nvPr>
            <p:ph sz="quarter" idx="12"/>
          </p:nvPr>
        </p:nvSpPr>
        <p:spPr>
          <a:xfrm>
            <a:off x="256395" y="1115314"/>
            <a:ext cx="4616605" cy="2093773"/>
          </a:xfrm>
        </p:spPr>
        <p:txBody>
          <a:bodyPr/>
          <a:lstStyle/>
          <a:p>
            <a:r>
              <a:rPr lang="en-US" b="0" dirty="0"/>
              <a:t>The accuracy of AVITI data was assessed by the Google Deep Variant team using widely-sequenced NIST human reference standards</a:t>
            </a:r>
          </a:p>
          <a:p>
            <a:r>
              <a:rPr lang="en-US" b="0" dirty="0"/>
              <a:t>Element data has fewer errors at lower coverage than Illumina data</a:t>
            </a:r>
          </a:p>
          <a:p>
            <a:endParaRPr lang="en-US" b="0" dirty="0"/>
          </a:p>
        </p:txBody>
      </p:sp>
      <p:pic>
        <p:nvPicPr>
          <p:cNvPr id="6" name="Content Placeholder 6" descr="Chart, line chart&#10;&#10;Description automatically generated">
            <a:extLst>
              <a:ext uri="{FF2B5EF4-FFF2-40B4-BE49-F238E27FC236}">
                <a16:creationId xmlns:a16="http://schemas.microsoft.com/office/drawing/2014/main" id="{EEA62729-0F66-C0D7-7DEC-5A5E04CC002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43194" y="1303243"/>
            <a:ext cx="6123662" cy="4015577"/>
          </a:xfrm>
          <a:prstGeom prst="rect">
            <a:avLst/>
          </a:prstGeom>
        </p:spPr>
      </p:pic>
      <p:sp>
        <p:nvSpPr>
          <p:cNvPr id="7" name="Rectangle 6">
            <a:extLst>
              <a:ext uri="{FF2B5EF4-FFF2-40B4-BE49-F238E27FC236}">
                <a16:creationId xmlns:a16="http://schemas.microsoft.com/office/drawing/2014/main" id="{2D885811-4F59-BCEF-FC11-A048074E0323}"/>
              </a:ext>
            </a:extLst>
          </p:cNvPr>
          <p:cNvSpPr/>
          <p:nvPr/>
        </p:nvSpPr>
        <p:spPr>
          <a:xfrm>
            <a:off x="0" y="3209087"/>
            <a:ext cx="4873000" cy="243165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rIns="274320" rtlCol="0" anchor="ctr"/>
          <a:lstStyle/>
          <a:p>
            <a:r>
              <a:rPr lang="en-US" sz="1600" dirty="0">
                <a:solidFill>
                  <a:schemeClr val="bg2"/>
                </a:solidFill>
              </a:rPr>
              <a:t>“Looking at human reference genome data there is a cleanness in the Element data from reduced error rates in difficult contexts, which especially improves analysis at low sequencing depth.”</a:t>
            </a:r>
          </a:p>
          <a:p>
            <a:endParaRPr lang="en-US" sz="1600" dirty="0">
              <a:solidFill>
                <a:schemeClr val="bg2"/>
              </a:solidFill>
            </a:endParaRPr>
          </a:p>
          <a:p>
            <a:r>
              <a:rPr lang="en-US" sz="1600" dirty="0">
                <a:solidFill>
                  <a:schemeClr val="bg2"/>
                </a:solidFill>
              </a:rPr>
              <a:t>Andrew Carroll, PhD</a:t>
            </a:r>
          </a:p>
          <a:p>
            <a:r>
              <a:rPr lang="en-US" sz="1600" dirty="0">
                <a:solidFill>
                  <a:schemeClr val="bg2"/>
                </a:solidFill>
              </a:rPr>
              <a:t>Product Lead, Google Health</a:t>
            </a:r>
          </a:p>
        </p:txBody>
      </p:sp>
    </p:spTree>
    <p:extLst>
      <p:ext uri="{BB962C8B-B14F-4D97-AF65-F5344CB8AC3E}">
        <p14:creationId xmlns:p14="http://schemas.microsoft.com/office/powerpoint/2010/main" val="704715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12944-6013-310D-A66F-E497779CFB15}"/>
              </a:ext>
            </a:extLst>
          </p:cNvPr>
          <p:cNvSpPr>
            <a:spLocks noGrp="1"/>
          </p:cNvSpPr>
          <p:nvPr>
            <p:ph type="title"/>
          </p:nvPr>
        </p:nvSpPr>
        <p:spPr>
          <a:xfrm>
            <a:off x="211708" y="295910"/>
            <a:ext cx="11675492" cy="447040"/>
          </a:xfrm>
        </p:spPr>
        <p:txBody>
          <a:bodyPr/>
          <a:lstStyle/>
          <a:p>
            <a:r>
              <a:rPr lang="en-US" dirty="0"/>
              <a:t>Even at high density, AVITI data easily exceeds 90% Q30</a:t>
            </a:r>
          </a:p>
        </p:txBody>
      </p:sp>
      <p:sp>
        <p:nvSpPr>
          <p:cNvPr id="4" name="Content Placeholder 3">
            <a:extLst>
              <a:ext uri="{FF2B5EF4-FFF2-40B4-BE49-F238E27FC236}">
                <a16:creationId xmlns:a16="http://schemas.microsoft.com/office/drawing/2014/main" id="{10513A86-54CD-00D4-74AE-677B201F14E2}"/>
              </a:ext>
            </a:extLst>
          </p:cNvPr>
          <p:cNvSpPr>
            <a:spLocks noGrp="1"/>
          </p:cNvSpPr>
          <p:nvPr>
            <p:ph sz="quarter" idx="12"/>
          </p:nvPr>
        </p:nvSpPr>
        <p:spPr>
          <a:xfrm>
            <a:off x="8252309" y="1738993"/>
            <a:ext cx="3344779" cy="3637547"/>
          </a:xfrm>
        </p:spPr>
        <p:txBody>
          <a:bodyPr/>
          <a:lstStyle/>
          <a:p>
            <a:r>
              <a:rPr lang="en-US" b="0" dirty="0"/>
              <a:t>At our 1 billion PE reads / flow cell standard performance spec, 2x75 PE sequencing costs just $1 per million reads</a:t>
            </a:r>
          </a:p>
          <a:p>
            <a:endParaRPr lang="en-US" b="0" dirty="0"/>
          </a:p>
          <a:p>
            <a:r>
              <a:rPr lang="en-US" b="0" dirty="0"/>
              <a:t>At very high density, 2x150 PE reads cost ~$4.3 / Gb, even less than on a </a:t>
            </a:r>
            <a:r>
              <a:rPr lang="en-US" b="0" dirty="0" err="1"/>
              <a:t>NovaSeq</a:t>
            </a:r>
            <a:r>
              <a:rPr lang="en-US" b="0" dirty="0"/>
              <a:t> S4, while maintaining superior accuracy</a:t>
            </a:r>
          </a:p>
        </p:txBody>
      </p:sp>
      <p:pic>
        <p:nvPicPr>
          <p:cNvPr id="6" name="Picture 5">
            <a:extLst>
              <a:ext uri="{FF2B5EF4-FFF2-40B4-BE49-F238E27FC236}">
                <a16:creationId xmlns:a16="http://schemas.microsoft.com/office/drawing/2014/main" id="{F25E855F-0992-84AC-000C-4A979A66FE80}"/>
              </a:ext>
            </a:extLst>
          </p:cNvPr>
          <p:cNvPicPr>
            <a:picLocks noChangeAspect="1"/>
          </p:cNvPicPr>
          <p:nvPr/>
        </p:nvPicPr>
        <p:blipFill>
          <a:blip r:embed="rId3"/>
          <a:stretch>
            <a:fillRect/>
          </a:stretch>
        </p:blipFill>
        <p:spPr>
          <a:xfrm>
            <a:off x="556126" y="1114926"/>
            <a:ext cx="7061200" cy="4267200"/>
          </a:xfrm>
          <a:prstGeom prst="rect">
            <a:avLst/>
          </a:prstGeom>
        </p:spPr>
      </p:pic>
      <p:sp>
        <p:nvSpPr>
          <p:cNvPr id="12" name="TextBox 11">
            <a:extLst>
              <a:ext uri="{FF2B5EF4-FFF2-40B4-BE49-F238E27FC236}">
                <a16:creationId xmlns:a16="http://schemas.microsoft.com/office/drawing/2014/main" id="{4D12AE33-72B0-8971-51E9-42729C8E3FB2}"/>
              </a:ext>
            </a:extLst>
          </p:cNvPr>
          <p:cNvSpPr txBox="1"/>
          <p:nvPr/>
        </p:nvSpPr>
        <p:spPr>
          <a:xfrm>
            <a:off x="1103737" y="5269194"/>
            <a:ext cx="1544715" cy="307777"/>
          </a:xfrm>
          <a:prstGeom prst="rect">
            <a:avLst/>
          </a:prstGeom>
          <a:noFill/>
        </p:spPr>
        <p:txBody>
          <a:bodyPr wrap="square" rtlCol="0">
            <a:spAutoFit/>
          </a:bodyPr>
          <a:lstStyle/>
          <a:p>
            <a:pPr algn="l">
              <a:spcBef>
                <a:spcPts val="400"/>
              </a:spcBef>
              <a:spcAft>
                <a:spcPts val="400"/>
              </a:spcAft>
            </a:pPr>
            <a:r>
              <a:rPr lang="en-US" sz="1400" dirty="0">
                <a:solidFill>
                  <a:schemeClr val="accent4"/>
                </a:solidFill>
              </a:rPr>
              <a:t>$1/ M PE reads</a:t>
            </a:r>
          </a:p>
        </p:txBody>
      </p:sp>
      <p:sp>
        <p:nvSpPr>
          <p:cNvPr id="13" name="TextBox 12">
            <a:extLst>
              <a:ext uri="{FF2B5EF4-FFF2-40B4-BE49-F238E27FC236}">
                <a16:creationId xmlns:a16="http://schemas.microsoft.com/office/drawing/2014/main" id="{8DF230D9-9370-34FC-7253-0D80078C5244}"/>
              </a:ext>
            </a:extLst>
          </p:cNvPr>
          <p:cNvSpPr txBox="1"/>
          <p:nvPr/>
        </p:nvSpPr>
        <p:spPr>
          <a:xfrm>
            <a:off x="2947071" y="5269193"/>
            <a:ext cx="1299416" cy="307777"/>
          </a:xfrm>
          <a:prstGeom prst="rect">
            <a:avLst/>
          </a:prstGeom>
          <a:noFill/>
        </p:spPr>
        <p:txBody>
          <a:bodyPr wrap="square" rtlCol="0">
            <a:spAutoFit/>
          </a:bodyPr>
          <a:lstStyle/>
          <a:p>
            <a:pPr algn="l">
              <a:spcBef>
                <a:spcPts val="400"/>
              </a:spcBef>
              <a:spcAft>
                <a:spcPts val="400"/>
              </a:spcAft>
            </a:pPr>
            <a:r>
              <a:rPr lang="en-US" sz="1400" dirty="0">
                <a:solidFill>
                  <a:schemeClr val="accent4"/>
                </a:solidFill>
              </a:rPr>
              <a:t>$4.3 / Gb</a:t>
            </a:r>
          </a:p>
        </p:txBody>
      </p:sp>
      <p:cxnSp>
        <p:nvCxnSpPr>
          <p:cNvPr id="22" name="Straight Arrow Connector 21">
            <a:extLst>
              <a:ext uri="{FF2B5EF4-FFF2-40B4-BE49-F238E27FC236}">
                <a16:creationId xmlns:a16="http://schemas.microsoft.com/office/drawing/2014/main" id="{1C354626-578D-04C8-D3EC-CAF30F7B4C99}"/>
              </a:ext>
            </a:extLst>
          </p:cNvPr>
          <p:cNvCxnSpPr>
            <a:cxnSpLocks/>
          </p:cNvCxnSpPr>
          <p:nvPr/>
        </p:nvCxnSpPr>
        <p:spPr>
          <a:xfrm flipV="1">
            <a:off x="1822116" y="2935705"/>
            <a:ext cx="0" cy="2292532"/>
          </a:xfrm>
          <a:prstGeom prst="straightConnector1">
            <a:avLst/>
          </a:prstGeom>
          <a:ln w="28575" cap="flat" cmpd="sng" algn="ctr">
            <a:solidFill>
              <a:schemeClr val="accent4"/>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cxnSp>
        <p:nvCxnSpPr>
          <p:cNvPr id="24" name="Straight Arrow Connector 23">
            <a:extLst>
              <a:ext uri="{FF2B5EF4-FFF2-40B4-BE49-F238E27FC236}">
                <a16:creationId xmlns:a16="http://schemas.microsoft.com/office/drawing/2014/main" id="{D4C3263F-1092-B094-E666-11E75A58ED1B}"/>
              </a:ext>
            </a:extLst>
          </p:cNvPr>
          <p:cNvCxnSpPr>
            <a:cxnSpLocks/>
          </p:cNvCxnSpPr>
          <p:nvPr/>
        </p:nvCxnSpPr>
        <p:spPr>
          <a:xfrm flipV="1">
            <a:off x="3314707" y="4005027"/>
            <a:ext cx="0" cy="1223210"/>
          </a:xfrm>
          <a:prstGeom prst="straightConnector1">
            <a:avLst/>
          </a:prstGeom>
          <a:ln w="28575" cap="flat" cmpd="sng" algn="ctr">
            <a:solidFill>
              <a:schemeClr val="accent4"/>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27" name="TextBox 26">
            <a:extLst>
              <a:ext uri="{FF2B5EF4-FFF2-40B4-BE49-F238E27FC236}">
                <a16:creationId xmlns:a16="http://schemas.microsoft.com/office/drawing/2014/main" id="{6DAC3EDA-B122-2854-E365-95B61369CA86}"/>
              </a:ext>
            </a:extLst>
          </p:cNvPr>
          <p:cNvSpPr txBox="1"/>
          <p:nvPr/>
        </p:nvSpPr>
        <p:spPr>
          <a:xfrm>
            <a:off x="4547907" y="5270362"/>
            <a:ext cx="1544711" cy="307777"/>
          </a:xfrm>
          <a:prstGeom prst="rect">
            <a:avLst/>
          </a:prstGeom>
          <a:noFill/>
        </p:spPr>
        <p:txBody>
          <a:bodyPr wrap="square" rtlCol="0">
            <a:spAutoFit/>
          </a:bodyPr>
          <a:lstStyle/>
          <a:p>
            <a:pPr algn="l">
              <a:spcBef>
                <a:spcPts val="400"/>
              </a:spcBef>
              <a:spcAft>
                <a:spcPts val="400"/>
              </a:spcAft>
            </a:pPr>
            <a:r>
              <a:rPr lang="en-US" sz="1400" dirty="0">
                <a:solidFill>
                  <a:schemeClr val="accent3">
                    <a:lumMod val="75000"/>
                  </a:schemeClr>
                </a:solidFill>
              </a:rPr>
              <a:t>$1/ M PE reads</a:t>
            </a:r>
          </a:p>
        </p:txBody>
      </p:sp>
      <p:sp>
        <p:nvSpPr>
          <p:cNvPr id="28" name="TextBox 27">
            <a:extLst>
              <a:ext uri="{FF2B5EF4-FFF2-40B4-BE49-F238E27FC236}">
                <a16:creationId xmlns:a16="http://schemas.microsoft.com/office/drawing/2014/main" id="{6C35402E-C384-DDFE-C5C0-94BB8571DC3B}"/>
              </a:ext>
            </a:extLst>
          </p:cNvPr>
          <p:cNvSpPr txBox="1"/>
          <p:nvPr/>
        </p:nvSpPr>
        <p:spPr>
          <a:xfrm>
            <a:off x="6444251" y="5270361"/>
            <a:ext cx="1299416" cy="307777"/>
          </a:xfrm>
          <a:prstGeom prst="rect">
            <a:avLst/>
          </a:prstGeom>
          <a:noFill/>
        </p:spPr>
        <p:txBody>
          <a:bodyPr wrap="square" rtlCol="0">
            <a:spAutoFit/>
          </a:bodyPr>
          <a:lstStyle/>
          <a:p>
            <a:pPr algn="l">
              <a:spcBef>
                <a:spcPts val="400"/>
              </a:spcBef>
              <a:spcAft>
                <a:spcPts val="400"/>
              </a:spcAft>
            </a:pPr>
            <a:r>
              <a:rPr lang="en-US" sz="1400" dirty="0">
                <a:solidFill>
                  <a:schemeClr val="accent3">
                    <a:lumMod val="75000"/>
                  </a:schemeClr>
                </a:solidFill>
              </a:rPr>
              <a:t>$4.3 / Gb</a:t>
            </a:r>
          </a:p>
        </p:txBody>
      </p:sp>
      <p:cxnSp>
        <p:nvCxnSpPr>
          <p:cNvPr id="29" name="Straight Arrow Connector 28">
            <a:extLst>
              <a:ext uri="{FF2B5EF4-FFF2-40B4-BE49-F238E27FC236}">
                <a16:creationId xmlns:a16="http://schemas.microsoft.com/office/drawing/2014/main" id="{8253B3D1-CF24-3ABE-D950-E0498F91DB13}"/>
              </a:ext>
            </a:extLst>
          </p:cNvPr>
          <p:cNvCxnSpPr>
            <a:cxnSpLocks/>
          </p:cNvCxnSpPr>
          <p:nvPr/>
        </p:nvCxnSpPr>
        <p:spPr>
          <a:xfrm flipV="1">
            <a:off x="5283200" y="3033127"/>
            <a:ext cx="0" cy="2195110"/>
          </a:xfrm>
          <a:prstGeom prst="straightConnector1">
            <a:avLst/>
          </a:prstGeom>
          <a:ln w="28575" cap="flat" cmpd="sng" algn="ctr">
            <a:solidFill>
              <a:schemeClr val="accent3">
                <a:lumMod val="75000"/>
              </a:schemeClr>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cxnSp>
        <p:nvCxnSpPr>
          <p:cNvPr id="30" name="Straight Arrow Connector 29">
            <a:extLst>
              <a:ext uri="{FF2B5EF4-FFF2-40B4-BE49-F238E27FC236}">
                <a16:creationId xmlns:a16="http://schemas.microsoft.com/office/drawing/2014/main" id="{B0C76DAD-9922-BB3B-AF44-82E37EE3CB01}"/>
              </a:ext>
            </a:extLst>
          </p:cNvPr>
          <p:cNvCxnSpPr>
            <a:cxnSpLocks/>
          </p:cNvCxnSpPr>
          <p:nvPr/>
        </p:nvCxnSpPr>
        <p:spPr>
          <a:xfrm flipV="1">
            <a:off x="6775791" y="4102449"/>
            <a:ext cx="0" cy="1125788"/>
          </a:xfrm>
          <a:prstGeom prst="straightConnector1">
            <a:avLst/>
          </a:prstGeom>
          <a:ln w="28575" cap="flat" cmpd="sng" algn="ctr">
            <a:solidFill>
              <a:schemeClr val="accent3">
                <a:lumMod val="75000"/>
              </a:schemeClr>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8703686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AVITI&#10;">
            <a:extLst>
              <a:ext uri="{FF2B5EF4-FFF2-40B4-BE49-F238E27FC236}">
                <a16:creationId xmlns:a16="http://schemas.microsoft.com/office/drawing/2014/main" id="{53015E8A-703F-9644-AF20-EF258CCE9CA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03047" y="2076443"/>
            <a:ext cx="3280150" cy="2431410"/>
          </a:xfrm>
          <a:prstGeom prst="rect">
            <a:avLst/>
          </a:prstGeom>
          <a:effectLst/>
        </p:spPr>
      </p:pic>
      <p:sp>
        <p:nvSpPr>
          <p:cNvPr id="2" name="Title 1">
            <a:extLst>
              <a:ext uri="{FF2B5EF4-FFF2-40B4-BE49-F238E27FC236}">
                <a16:creationId xmlns:a16="http://schemas.microsoft.com/office/drawing/2014/main" id="{91F5EE64-F6C3-8A48-89C7-849C271A2E51}"/>
              </a:ext>
            </a:extLst>
          </p:cNvPr>
          <p:cNvSpPr>
            <a:spLocks noGrp="1"/>
          </p:cNvSpPr>
          <p:nvPr>
            <p:ph type="title"/>
          </p:nvPr>
        </p:nvSpPr>
        <p:spPr/>
        <p:txBody>
          <a:bodyPr/>
          <a:lstStyle/>
          <a:p>
            <a:r>
              <a:rPr lang="en-US" dirty="0"/>
              <a:t>Compatibility with existing library prep solutions makes it easy to get started</a:t>
            </a:r>
          </a:p>
        </p:txBody>
      </p:sp>
      <p:pic>
        <p:nvPicPr>
          <p:cNvPr id="8" name="Picture 7">
            <a:extLst>
              <a:ext uri="{FF2B5EF4-FFF2-40B4-BE49-F238E27FC236}">
                <a16:creationId xmlns:a16="http://schemas.microsoft.com/office/drawing/2014/main" id="{2B15640E-8E91-A94E-8C81-BEF5250CBA50}"/>
              </a:ext>
            </a:extLst>
          </p:cNvPr>
          <p:cNvPicPr>
            <a:picLocks noChangeAspect="1"/>
          </p:cNvPicPr>
          <p:nvPr/>
        </p:nvPicPr>
        <p:blipFill>
          <a:blip r:embed="rId3"/>
          <a:stretch>
            <a:fillRect/>
          </a:stretch>
        </p:blipFill>
        <p:spPr>
          <a:xfrm>
            <a:off x="352323" y="2076443"/>
            <a:ext cx="7302500" cy="2438400"/>
          </a:xfrm>
          <a:prstGeom prst="rect">
            <a:avLst/>
          </a:prstGeom>
        </p:spPr>
      </p:pic>
      <p:pic>
        <p:nvPicPr>
          <p:cNvPr id="9" name="Picture 8">
            <a:extLst>
              <a:ext uri="{FF2B5EF4-FFF2-40B4-BE49-F238E27FC236}">
                <a16:creationId xmlns:a16="http://schemas.microsoft.com/office/drawing/2014/main" id="{BE83B2AA-4D98-A348-899B-E73804355243}"/>
              </a:ext>
            </a:extLst>
          </p:cNvPr>
          <p:cNvPicPr>
            <a:picLocks noChangeAspect="1"/>
          </p:cNvPicPr>
          <p:nvPr/>
        </p:nvPicPr>
        <p:blipFill>
          <a:blip r:embed="rId4"/>
          <a:stretch>
            <a:fillRect/>
          </a:stretch>
        </p:blipFill>
        <p:spPr>
          <a:xfrm>
            <a:off x="10776296" y="2076443"/>
            <a:ext cx="1079500" cy="2438400"/>
          </a:xfrm>
          <a:prstGeom prst="rect">
            <a:avLst/>
          </a:prstGeom>
        </p:spPr>
      </p:pic>
      <p:sp>
        <p:nvSpPr>
          <p:cNvPr id="11" name="TextBox 10">
            <a:extLst>
              <a:ext uri="{FF2B5EF4-FFF2-40B4-BE49-F238E27FC236}">
                <a16:creationId xmlns:a16="http://schemas.microsoft.com/office/drawing/2014/main" id="{4E952DD9-37AE-CD47-AB15-034506EEDB26}"/>
              </a:ext>
            </a:extLst>
          </p:cNvPr>
          <p:cNvSpPr txBox="1"/>
          <p:nvPr/>
        </p:nvSpPr>
        <p:spPr>
          <a:xfrm>
            <a:off x="352323" y="2243466"/>
            <a:ext cx="1372782" cy="461665"/>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Century Gothic"/>
                <a:ea typeface="+mn-ea"/>
                <a:cs typeface="+mn-cs"/>
              </a:rPr>
              <a:t>Adept </a:t>
            </a:r>
            <a:br>
              <a:rPr kumimoji="0" lang="en-US" sz="1200" b="1" i="0" u="none" strike="noStrike" kern="1200" cap="none" spc="0" normalizeH="0" baseline="0" noProof="0">
                <a:ln>
                  <a:noFill/>
                </a:ln>
                <a:solidFill>
                  <a:srgbClr val="FFFFFF"/>
                </a:solidFill>
                <a:effectLst/>
                <a:uLnTx/>
                <a:uFillTx/>
                <a:latin typeface="Century Gothic"/>
                <a:ea typeface="+mn-ea"/>
                <a:cs typeface="+mn-cs"/>
              </a:rPr>
            </a:br>
            <a:r>
              <a:rPr kumimoji="0" lang="en-US" sz="1200" b="1" i="0" u="none" strike="noStrike" kern="1200" cap="none" spc="0" normalizeH="0" baseline="0" noProof="0">
                <a:ln>
                  <a:noFill/>
                </a:ln>
                <a:solidFill>
                  <a:srgbClr val="FFFFFF"/>
                </a:solidFill>
                <a:effectLst/>
                <a:uLnTx/>
                <a:uFillTx/>
                <a:latin typeface="Century Gothic"/>
                <a:ea typeface="+mn-ea"/>
                <a:cs typeface="+mn-cs"/>
              </a:rPr>
              <a:t>Workflow</a:t>
            </a:r>
          </a:p>
        </p:txBody>
      </p:sp>
      <p:sp>
        <p:nvSpPr>
          <p:cNvPr id="12" name="TextBox 11">
            <a:extLst>
              <a:ext uri="{FF2B5EF4-FFF2-40B4-BE49-F238E27FC236}">
                <a16:creationId xmlns:a16="http://schemas.microsoft.com/office/drawing/2014/main" id="{1AC28854-BEAA-FC4A-BE5B-2F775E9F16B2}"/>
              </a:ext>
            </a:extLst>
          </p:cNvPr>
          <p:cNvSpPr txBox="1"/>
          <p:nvPr/>
        </p:nvSpPr>
        <p:spPr>
          <a:xfrm>
            <a:off x="352323" y="3893157"/>
            <a:ext cx="1372782" cy="461665"/>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Century Gothic"/>
                <a:ea typeface="+mn-ea"/>
                <a:cs typeface="+mn-cs"/>
              </a:rPr>
              <a:t>Elevate </a:t>
            </a:r>
            <a:br>
              <a:rPr kumimoji="0" lang="en-US" sz="1200" b="1" i="0" u="none" strike="noStrike" kern="1200" cap="none" spc="0" normalizeH="0" baseline="0" noProof="0">
                <a:ln>
                  <a:noFill/>
                </a:ln>
                <a:solidFill>
                  <a:srgbClr val="FFFFFF"/>
                </a:solidFill>
                <a:effectLst/>
                <a:uLnTx/>
                <a:uFillTx/>
                <a:latin typeface="Century Gothic"/>
                <a:ea typeface="+mn-ea"/>
                <a:cs typeface="+mn-cs"/>
              </a:rPr>
            </a:br>
            <a:r>
              <a:rPr kumimoji="0" lang="en-US" sz="1200" b="1" i="0" u="none" strike="noStrike" kern="1200" cap="none" spc="0" normalizeH="0" baseline="0" noProof="0">
                <a:ln>
                  <a:noFill/>
                </a:ln>
                <a:solidFill>
                  <a:srgbClr val="FFFFFF"/>
                </a:solidFill>
                <a:effectLst/>
                <a:uLnTx/>
                <a:uFillTx/>
                <a:latin typeface="Century Gothic"/>
                <a:ea typeface="+mn-ea"/>
                <a:cs typeface="+mn-cs"/>
              </a:rPr>
              <a:t>Workflow</a:t>
            </a:r>
          </a:p>
        </p:txBody>
      </p:sp>
      <p:sp>
        <p:nvSpPr>
          <p:cNvPr id="13" name="TextBox 12">
            <a:extLst>
              <a:ext uri="{FF2B5EF4-FFF2-40B4-BE49-F238E27FC236}">
                <a16:creationId xmlns:a16="http://schemas.microsoft.com/office/drawing/2014/main" id="{EDA99C17-FE56-1841-A0AE-19E9A86FD2BE}"/>
              </a:ext>
            </a:extLst>
          </p:cNvPr>
          <p:cNvSpPr txBox="1"/>
          <p:nvPr/>
        </p:nvSpPr>
        <p:spPr>
          <a:xfrm>
            <a:off x="1630837" y="1625167"/>
            <a:ext cx="1451727" cy="276999"/>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entury Gothic"/>
                <a:ea typeface="+mn-ea"/>
                <a:cs typeface="+mn-cs"/>
              </a:rPr>
              <a:t>Prepare Sample</a:t>
            </a:r>
          </a:p>
        </p:txBody>
      </p:sp>
      <p:sp>
        <p:nvSpPr>
          <p:cNvPr id="14" name="TextBox 13">
            <a:extLst>
              <a:ext uri="{FF2B5EF4-FFF2-40B4-BE49-F238E27FC236}">
                <a16:creationId xmlns:a16="http://schemas.microsoft.com/office/drawing/2014/main" id="{052AD44B-7923-1846-B797-6951E2F1CEE8}"/>
              </a:ext>
            </a:extLst>
          </p:cNvPr>
          <p:cNvSpPr txBox="1"/>
          <p:nvPr/>
        </p:nvSpPr>
        <p:spPr>
          <a:xfrm>
            <a:off x="2988172" y="1625167"/>
            <a:ext cx="2507655" cy="276999"/>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entury Gothic"/>
                <a:ea typeface="+mn-ea"/>
                <a:cs typeface="+mn-cs"/>
              </a:rPr>
              <a:t>Create Library</a:t>
            </a:r>
          </a:p>
        </p:txBody>
      </p:sp>
      <p:sp>
        <p:nvSpPr>
          <p:cNvPr id="15" name="TextBox 14">
            <a:extLst>
              <a:ext uri="{FF2B5EF4-FFF2-40B4-BE49-F238E27FC236}">
                <a16:creationId xmlns:a16="http://schemas.microsoft.com/office/drawing/2014/main" id="{E85BBB13-F11D-C846-A350-0092E9AEB76E}"/>
              </a:ext>
            </a:extLst>
          </p:cNvPr>
          <p:cNvSpPr txBox="1"/>
          <p:nvPr/>
        </p:nvSpPr>
        <p:spPr>
          <a:xfrm>
            <a:off x="5655957" y="1625167"/>
            <a:ext cx="1634049" cy="276999"/>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Century Gothic"/>
                <a:ea typeface="+mn-ea"/>
                <a:cs typeface="+mn-cs"/>
              </a:rPr>
              <a:t>Circularize</a:t>
            </a:r>
          </a:p>
        </p:txBody>
      </p:sp>
      <p:sp>
        <p:nvSpPr>
          <p:cNvPr id="16" name="TextBox 15">
            <a:extLst>
              <a:ext uri="{FF2B5EF4-FFF2-40B4-BE49-F238E27FC236}">
                <a16:creationId xmlns:a16="http://schemas.microsoft.com/office/drawing/2014/main" id="{54E487A2-454C-2141-982A-3423D3F5B656}"/>
              </a:ext>
            </a:extLst>
          </p:cNvPr>
          <p:cNvSpPr txBox="1"/>
          <p:nvPr/>
        </p:nvSpPr>
        <p:spPr>
          <a:xfrm>
            <a:off x="7499321" y="1625167"/>
            <a:ext cx="3280150" cy="276999"/>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Century Gothic"/>
                <a:ea typeface="+mn-ea"/>
                <a:cs typeface="+mn-cs"/>
              </a:rPr>
              <a:t>Sequence</a:t>
            </a:r>
          </a:p>
        </p:txBody>
      </p:sp>
      <p:sp>
        <p:nvSpPr>
          <p:cNvPr id="17" name="TextBox 16">
            <a:extLst>
              <a:ext uri="{FF2B5EF4-FFF2-40B4-BE49-F238E27FC236}">
                <a16:creationId xmlns:a16="http://schemas.microsoft.com/office/drawing/2014/main" id="{6DC643AD-3312-424E-B34C-D4A2B3F2A688}"/>
              </a:ext>
            </a:extLst>
          </p:cNvPr>
          <p:cNvSpPr txBox="1"/>
          <p:nvPr/>
        </p:nvSpPr>
        <p:spPr>
          <a:xfrm>
            <a:off x="10916240" y="1625167"/>
            <a:ext cx="942732" cy="276999"/>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Century Gothic"/>
                <a:ea typeface="+mn-ea"/>
                <a:cs typeface="+mn-cs"/>
              </a:rPr>
              <a:t>Analyze</a:t>
            </a:r>
          </a:p>
        </p:txBody>
      </p:sp>
      <p:sp>
        <p:nvSpPr>
          <p:cNvPr id="18" name="TextBox 17">
            <a:extLst>
              <a:ext uri="{FF2B5EF4-FFF2-40B4-BE49-F238E27FC236}">
                <a16:creationId xmlns:a16="http://schemas.microsoft.com/office/drawing/2014/main" id="{A3584266-B761-2540-BAC6-BDEFAB7A0E64}"/>
              </a:ext>
            </a:extLst>
          </p:cNvPr>
          <p:cNvSpPr txBox="1"/>
          <p:nvPr/>
        </p:nvSpPr>
        <p:spPr>
          <a:xfrm>
            <a:off x="1871416" y="2126990"/>
            <a:ext cx="949426" cy="669414"/>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entury Gothic"/>
                <a:ea typeface="+mn-ea"/>
                <a:cs typeface="+mn-cs"/>
              </a:rPr>
              <a:t>DNA</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entury Gothic"/>
                <a:ea typeface="+mn-ea"/>
                <a:cs typeface="+mn-cs"/>
              </a:rPr>
              <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entury Gothic"/>
                <a:ea typeface="+mn-ea"/>
                <a:cs typeface="+mn-cs"/>
              </a:rPr>
              <a:t>RNA Input</a:t>
            </a:r>
          </a:p>
        </p:txBody>
      </p:sp>
      <p:sp>
        <p:nvSpPr>
          <p:cNvPr id="20" name="TextBox 19">
            <a:extLst>
              <a:ext uri="{FF2B5EF4-FFF2-40B4-BE49-F238E27FC236}">
                <a16:creationId xmlns:a16="http://schemas.microsoft.com/office/drawing/2014/main" id="{5D694CAB-64A7-D74F-8724-9437F788D6A1}"/>
              </a:ext>
            </a:extLst>
          </p:cNvPr>
          <p:cNvSpPr txBox="1"/>
          <p:nvPr/>
        </p:nvSpPr>
        <p:spPr>
          <a:xfrm>
            <a:off x="3106130" y="2326372"/>
            <a:ext cx="2257722" cy="276999"/>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0" u="none" strike="noStrike" kern="1200" cap="none" spc="0" normalizeH="0" baseline="0" noProof="0" dirty="0">
                <a:ln>
                  <a:noFill/>
                </a:ln>
                <a:solidFill>
                  <a:srgbClr val="000000"/>
                </a:solidFill>
                <a:effectLst/>
                <a:uLnTx/>
                <a:uFillTx/>
                <a:latin typeface="Century Gothic"/>
                <a:ea typeface="+mn-ea"/>
                <a:cs typeface="+mn-cs"/>
              </a:rPr>
              <a:t>Third-Party Kit*</a:t>
            </a:r>
            <a:endParaRPr kumimoji="0" lang="en-US" sz="1200" i="0" u="none" strike="noStrike" kern="1200" cap="none" spc="0" normalizeH="0" baseline="30000" noProof="0" dirty="0">
              <a:ln>
                <a:noFill/>
              </a:ln>
              <a:solidFill>
                <a:srgbClr val="000000"/>
              </a:solidFill>
              <a:effectLst/>
              <a:uLnTx/>
              <a:uFillTx/>
              <a:latin typeface="Century Gothic"/>
              <a:ea typeface="+mn-ea"/>
              <a:cs typeface="+mn-cs"/>
            </a:endParaRPr>
          </a:p>
        </p:txBody>
      </p:sp>
      <p:sp>
        <p:nvSpPr>
          <p:cNvPr id="21" name="TextBox 20">
            <a:extLst>
              <a:ext uri="{FF2B5EF4-FFF2-40B4-BE49-F238E27FC236}">
                <a16:creationId xmlns:a16="http://schemas.microsoft.com/office/drawing/2014/main" id="{30722E01-4ED5-EB4A-95E6-E804D916DA65}"/>
              </a:ext>
            </a:extLst>
          </p:cNvPr>
          <p:cNvSpPr txBox="1"/>
          <p:nvPr/>
        </p:nvSpPr>
        <p:spPr>
          <a:xfrm>
            <a:off x="3106130" y="3874303"/>
            <a:ext cx="975676" cy="461665"/>
          </a:xfrm>
          <a:prstGeom prst="rect">
            <a:avLst/>
          </a:prstGeom>
          <a:noFill/>
        </p:spPr>
        <p:txBody>
          <a:bodyPr wrap="square" lIns="91440" tIns="45720" rIns="91440" bIns="4572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entury Gothic"/>
                <a:ea typeface="+mn-ea"/>
                <a:cs typeface="+mn-cs"/>
              </a:rPr>
              <a:t>Third-Party</a:t>
            </a:r>
            <a:br>
              <a:rPr kumimoji="0" lang="en-US" sz="1200" b="0" i="0" u="none" strike="noStrike" kern="1200" cap="none" spc="0" normalizeH="0" baseline="0" noProof="0" dirty="0">
                <a:ln>
                  <a:noFill/>
                </a:ln>
                <a:solidFill>
                  <a:srgbClr val="000000"/>
                </a:solidFill>
                <a:effectLst/>
                <a:uLnTx/>
                <a:uFillTx/>
                <a:latin typeface="Century Gothic"/>
                <a:ea typeface="+mn-ea"/>
                <a:cs typeface="+mn-cs"/>
              </a:rPr>
            </a:br>
            <a:r>
              <a:rPr kumimoji="0" lang="en-US" sz="1200" b="0" i="0" u="none" strike="noStrike" kern="1200" cap="none" spc="0" normalizeH="0" baseline="0" noProof="0" dirty="0">
                <a:ln>
                  <a:noFill/>
                </a:ln>
                <a:solidFill>
                  <a:srgbClr val="000000"/>
                </a:solidFill>
                <a:effectLst/>
                <a:uLnTx/>
                <a:uFillTx/>
                <a:latin typeface="Century Gothic"/>
                <a:ea typeface="+mn-ea"/>
                <a:cs typeface="+mn-cs"/>
              </a:rPr>
              <a:t>Kit*</a:t>
            </a:r>
          </a:p>
        </p:txBody>
      </p:sp>
      <p:sp>
        <p:nvSpPr>
          <p:cNvPr id="22" name="TextBox 21">
            <a:extLst>
              <a:ext uri="{FF2B5EF4-FFF2-40B4-BE49-F238E27FC236}">
                <a16:creationId xmlns:a16="http://schemas.microsoft.com/office/drawing/2014/main" id="{05378B68-F23E-104A-AE35-1D92B6AEA290}"/>
              </a:ext>
            </a:extLst>
          </p:cNvPr>
          <p:cNvSpPr txBox="1"/>
          <p:nvPr/>
        </p:nvSpPr>
        <p:spPr>
          <a:xfrm>
            <a:off x="4304132" y="3771810"/>
            <a:ext cx="1103625" cy="646331"/>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3074E3"/>
                </a:solidFill>
                <a:effectLst/>
                <a:uLnTx/>
                <a:uFillTx/>
                <a:latin typeface="Century Gothic"/>
                <a:ea typeface="+mn-ea"/>
                <a:cs typeface="+mn-cs"/>
              </a:rPr>
              <a:t>Elevate Indexes </a:t>
            </a:r>
            <a:br>
              <a:rPr kumimoji="0" lang="en-US" sz="1200" b="0" i="0" u="none" strike="noStrike" kern="1200" cap="none" spc="0" normalizeH="0" baseline="0" noProof="0">
                <a:ln>
                  <a:noFill/>
                </a:ln>
                <a:solidFill>
                  <a:srgbClr val="3074E3"/>
                </a:solidFill>
                <a:effectLst/>
                <a:uLnTx/>
                <a:uFillTx/>
                <a:latin typeface="Century Gothic"/>
                <a:ea typeface="+mn-ea"/>
                <a:cs typeface="+mn-cs"/>
              </a:rPr>
            </a:br>
            <a:r>
              <a:rPr kumimoji="0" lang="en-US" sz="1200" b="0" i="0" u="none" strike="noStrike" kern="1200" cap="none" spc="0" normalizeH="0" baseline="0" noProof="0">
                <a:ln>
                  <a:noFill/>
                </a:ln>
                <a:solidFill>
                  <a:srgbClr val="3074E3"/>
                </a:solidFill>
                <a:effectLst/>
                <a:uLnTx/>
                <a:uFillTx/>
                <a:latin typeface="Century Gothic"/>
                <a:ea typeface="+mn-ea"/>
                <a:cs typeface="+mn-cs"/>
              </a:rPr>
              <a:t>&amp; Adapters</a:t>
            </a:r>
          </a:p>
        </p:txBody>
      </p:sp>
      <p:sp>
        <p:nvSpPr>
          <p:cNvPr id="23" name="TextBox 22">
            <a:extLst>
              <a:ext uri="{FF2B5EF4-FFF2-40B4-BE49-F238E27FC236}">
                <a16:creationId xmlns:a16="http://schemas.microsoft.com/office/drawing/2014/main" id="{F0F3BC2F-1FDE-CC43-A3CD-5B54B266AB59}"/>
              </a:ext>
            </a:extLst>
          </p:cNvPr>
          <p:cNvSpPr txBox="1"/>
          <p:nvPr/>
        </p:nvSpPr>
        <p:spPr>
          <a:xfrm>
            <a:off x="5762266" y="2133181"/>
            <a:ext cx="1461843" cy="643061"/>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FA84F"/>
                </a:solidFill>
                <a:effectLst/>
                <a:uLnTx/>
                <a:uFillTx/>
                <a:latin typeface="Century Gothic"/>
                <a:ea typeface="+mn-ea"/>
                <a:cs typeface="+mn-cs"/>
              </a:rPr>
              <a:t>Adept Library Compatibility Kit</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entury Gothic"/>
                <a:ea typeface="+mn-ea"/>
                <a:cs typeface="+mn-cs"/>
              </a:rPr>
              <a:t>(No additional PCR) </a:t>
            </a:r>
          </a:p>
        </p:txBody>
      </p:sp>
      <p:sp>
        <p:nvSpPr>
          <p:cNvPr id="24" name="TextBox 23">
            <a:extLst>
              <a:ext uri="{FF2B5EF4-FFF2-40B4-BE49-F238E27FC236}">
                <a16:creationId xmlns:a16="http://schemas.microsoft.com/office/drawing/2014/main" id="{30988056-C60F-4F42-93AF-2C3BEB43777A}"/>
              </a:ext>
            </a:extLst>
          </p:cNvPr>
          <p:cNvSpPr txBox="1"/>
          <p:nvPr/>
        </p:nvSpPr>
        <p:spPr>
          <a:xfrm>
            <a:off x="5762266" y="3771810"/>
            <a:ext cx="1461843" cy="643061"/>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3074E3"/>
                </a:solidFill>
                <a:effectLst/>
                <a:uLnTx/>
                <a:uFillTx/>
                <a:latin typeface="Century Gothic"/>
                <a:ea typeface="+mn-ea"/>
                <a:cs typeface="+mn-cs"/>
              </a:rPr>
              <a:t>Elevate Circularization</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entury Gothic"/>
                <a:ea typeface="+mn-ea"/>
                <a:cs typeface="+mn-cs"/>
              </a:rPr>
              <a:t>(No additional PCR) </a:t>
            </a:r>
          </a:p>
        </p:txBody>
      </p:sp>
      <p:sp>
        <p:nvSpPr>
          <p:cNvPr id="25" name="TextBox 24">
            <a:extLst>
              <a:ext uri="{FF2B5EF4-FFF2-40B4-BE49-F238E27FC236}">
                <a16:creationId xmlns:a16="http://schemas.microsoft.com/office/drawing/2014/main" id="{B5EC7714-C442-844C-B4D4-23150F26811D}"/>
              </a:ext>
            </a:extLst>
          </p:cNvPr>
          <p:cNvSpPr txBox="1"/>
          <p:nvPr/>
        </p:nvSpPr>
        <p:spPr>
          <a:xfrm>
            <a:off x="11024030" y="2234039"/>
            <a:ext cx="758509" cy="461665"/>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entury Gothic"/>
                <a:ea typeface="+mn-ea"/>
                <a:cs typeface="+mn-cs"/>
              </a:rPr>
              <a:t>FASTQ</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entury Gothic"/>
                <a:ea typeface="+mn-ea"/>
                <a:cs typeface="+mn-cs"/>
              </a:rPr>
              <a:t>Files</a:t>
            </a:r>
          </a:p>
        </p:txBody>
      </p:sp>
      <p:sp>
        <p:nvSpPr>
          <p:cNvPr id="26" name="TextBox 25">
            <a:extLst>
              <a:ext uri="{FF2B5EF4-FFF2-40B4-BE49-F238E27FC236}">
                <a16:creationId xmlns:a16="http://schemas.microsoft.com/office/drawing/2014/main" id="{1A5A8D05-735F-154C-A6B6-465E6E35A8F0}"/>
              </a:ext>
            </a:extLst>
          </p:cNvPr>
          <p:cNvSpPr txBox="1"/>
          <p:nvPr/>
        </p:nvSpPr>
        <p:spPr>
          <a:xfrm>
            <a:off x="11024030" y="3874303"/>
            <a:ext cx="758509" cy="461665"/>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entury Gothic"/>
                <a:ea typeface="+mn-ea"/>
                <a:cs typeface="+mn-cs"/>
              </a:rPr>
              <a:t>FASTQ</a:t>
            </a:r>
            <a:br>
              <a:rPr kumimoji="0" lang="en-US" sz="1200" b="0" i="0" u="none" strike="noStrike" kern="1200" cap="none" spc="0" normalizeH="0" baseline="0" noProof="0">
                <a:ln>
                  <a:noFill/>
                </a:ln>
                <a:solidFill>
                  <a:srgbClr val="000000"/>
                </a:solidFill>
                <a:effectLst/>
                <a:uLnTx/>
                <a:uFillTx/>
                <a:latin typeface="Century Gothic"/>
                <a:ea typeface="+mn-ea"/>
                <a:cs typeface="+mn-cs"/>
              </a:rPr>
            </a:br>
            <a:r>
              <a:rPr kumimoji="0" lang="en-US" sz="1200" b="0" i="0" u="none" strike="noStrike" kern="1200" cap="none" spc="0" normalizeH="0" baseline="0" noProof="0">
                <a:ln>
                  <a:noFill/>
                </a:ln>
                <a:solidFill>
                  <a:srgbClr val="000000"/>
                </a:solidFill>
                <a:effectLst/>
                <a:uLnTx/>
                <a:uFillTx/>
                <a:latin typeface="Century Gothic"/>
                <a:ea typeface="+mn-ea"/>
                <a:cs typeface="+mn-cs"/>
              </a:rPr>
              <a:t>Files</a:t>
            </a:r>
          </a:p>
        </p:txBody>
      </p:sp>
      <p:sp>
        <p:nvSpPr>
          <p:cNvPr id="29" name="TextBox 28">
            <a:extLst>
              <a:ext uri="{FF2B5EF4-FFF2-40B4-BE49-F238E27FC236}">
                <a16:creationId xmlns:a16="http://schemas.microsoft.com/office/drawing/2014/main" id="{0FA2FABA-CF05-B641-89A1-E33DAF4C8111}"/>
              </a:ext>
            </a:extLst>
          </p:cNvPr>
          <p:cNvSpPr txBox="1"/>
          <p:nvPr/>
        </p:nvSpPr>
        <p:spPr>
          <a:xfrm>
            <a:off x="1871416" y="3764160"/>
            <a:ext cx="949426" cy="669414"/>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entury Gothic"/>
                <a:ea typeface="+mn-ea"/>
                <a:cs typeface="+mn-cs"/>
              </a:rPr>
              <a:t>DNA</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Century Gothic"/>
                <a:ea typeface="+mn-ea"/>
                <a:cs typeface="+mn-cs"/>
              </a:rPr>
              <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entury Gothic"/>
                <a:ea typeface="+mn-ea"/>
                <a:cs typeface="+mn-cs"/>
              </a:rPr>
              <a:t>RNA Input</a:t>
            </a:r>
          </a:p>
        </p:txBody>
      </p:sp>
      <p:sp>
        <p:nvSpPr>
          <p:cNvPr id="30" name="TextBox 29">
            <a:extLst>
              <a:ext uri="{FF2B5EF4-FFF2-40B4-BE49-F238E27FC236}">
                <a16:creationId xmlns:a16="http://schemas.microsoft.com/office/drawing/2014/main" id="{11801B1B-C2D8-AC4D-B27E-EAC8075F3D94}"/>
              </a:ext>
            </a:extLst>
          </p:cNvPr>
          <p:cNvSpPr txBox="1"/>
          <p:nvPr/>
        </p:nvSpPr>
        <p:spPr>
          <a:xfrm>
            <a:off x="211760" y="4928853"/>
            <a:ext cx="82298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entury Gothic"/>
                <a:ea typeface="+mn-ea"/>
                <a:cs typeface="+mn-cs"/>
              </a:rPr>
              <a:t>* Visit </a:t>
            </a:r>
            <a:r>
              <a:rPr kumimoji="0" lang="en-US" sz="1200" b="0" i="0" u="sng" strike="noStrike" kern="1200" cap="none" spc="0" normalizeH="0" baseline="0" noProof="0" err="1">
                <a:ln>
                  <a:noFill/>
                </a:ln>
                <a:solidFill>
                  <a:srgbClr val="0042B4"/>
                </a:solidFill>
                <a:effectLst/>
                <a:uLnTx/>
                <a:uFillTx/>
                <a:latin typeface="Century Gothic"/>
                <a:ea typeface="+mn-ea"/>
                <a:cs typeface="+mn-cs"/>
              </a:rPr>
              <a:t>go.elembio.link</a:t>
            </a:r>
            <a:r>
              <a:rPr kumimoji="0" lang="en-US" sz="1200" b="0" i="0" u="sng" strike="noStrike" kern="1200" cap="none" spc="0" normalizeH="0" baseline="0" noProof="0">
                <a:ln>
                  <a:noFill/>
                </a:ln>
                <a:solidFill>
                  <a:srgbClr val="0042B4"/>
                </a:solidFill>
                <a:effectLst/>
                <a:uLnTx/>
                <a:uFillTx/>
                <a:latin typeface="Century Gothic"/>
                <a:ea typeface="+mn-ea"/>
                <a:cs typeface="+mn-cs"/>
              </a:rPr>
              <a:t>/compatible</a:t>
            </a:r>
            <a:r>
              <a:rPr kumimoji="0" lang="en-US" sz="1200" b="0" i="0" u="none" strike="noStrike" kern="1200" cap="none" spc="0" normalizeH="0" baseline="0" noProof="0">
                <a:ln>
                  <a:noFill/>
                </a:ln>
                <a:solidFill>
                  <a:srgbClr val="000000"/>
                </a:solidFill>
                <a:effectLst/>
                <a:uLnTx/>
                <a:uFillTx/>
                <a:latin typeface="Century Gothic"/>
                <a:ea typeface="+mn-ea"/>
                <a:cs typeface="+mn-cs"/>
              </a:rPr>
              <a:t> for an up-to-date list of compatible third-party kits</a:t>
            </a:r>
          </a:p>
        </p:txBody>
      </p:sp>
    </p:spTree>
    <p:extLst>
      <p:ext uri="{BB962C8B-B14F-4D97-AF65-F5344CB8AC3E}">
        <p14:creationId xmlns:p14="http://schemas.microsoft.com/office/powerpoint/2010/main" val="2759292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E9BC4-E59A-E64F-FC7F-A1AF98EFDFFE}"/>
              </a:ext>
            </a:extLst>
          </p:cNvPr>
          <p:cNvSpPr>
            <a:spLocks noGrp="1"/>
          </p:cNvSpPr>
          <p:nvPr>
            <p:ph type="title"/>
          </p:nvPr>
        </p:nvSpPr>
        <p:spPr/>
        <p:txBody>
          <a:bodyPr/>
          <a:lstStyle/>
          <a:p>
            <a:r>
              <a:rPr lang="en-US" dirty="0"/>
              <a:t>Microbial WGS is accurate and affordable on the Element AVITI system, and has been verified with a range of library prep partners, including </a:t>
            </a:r>
            <a:r>
              <a:rPr lang="en-US" dirty="0" err="1"/>
              <a:t>seqWell</a:t>
            </a:r>
            <a:endParaRPr lang="en-US" dirty="0"/>
          </a:p>
        </p:txBody>
      </p:sp>
      <p:pic>
        <p:nvPicPr>
          <p:cNvPr id="7" name="Picture 6">
            <a:extLst>
              <a:ext uri="{FF2B5EF4-FFF2-40B4-BE49-F238E27FC236}">
                <a16:creationId xmlns:a16="http://schemas.microsoft.com/office/drawing/2014/main" id="{25E61DC4-C346-9F25-B096-8C1B71A54818}"/>
              </a:ext>
            </a:extLst>
          </p:cNvPr>
          <p:cNvPicPr>
            <a:picLocks noChangeAspect="1"/>
          </p:cNvPicPr>
          <p:nvPr/>
        </p:nvPicPr>
        <p:blipFill>
          <a:blip r:embed="rId2"/>
          <a:stretch>
            <a:fillRect/>
          </a:stretch>
        </p:blipFill>
        <p:spPr>
          <a:xfrm>
            <a:off x="2495551" y="6316904"/>
            <a:ext cx="1289050" cy="485289"/>
          </a:xfrm>
          <a:prstGeom prst="rect">
            <a:avLst/>
          </a:prstGeom>
        </p:spPr>
      </p:pic>
      <p:sp>
        <p:nvSpPr>
          <p:cNvPr id="8" name="TextBox 7">
            <a:extLst>
              <a:ext uri="{FF2B5EF4-FFF2-40B4-BE49-F238E27FC236}">
                <a16:creationId xmlns:a16="http://schemas.microsoft.com/office/drawing/2014/main" id="{21181269-60A2-B7E4-F418-F25142CB23FD}"/>
              </a:ext>
            </a:extLst>
          </p:cNvPr>
          <p:cNvSpPr txBox="1"/>
          <p:nvPr/>
        </p:nvSpPr>
        <p:spPr>
          <a:xfrm>
            <a:off x="406400" y="1665769"/>
            <a:ext cx="4483100" cy="3929281"/>
          </a:xfrm>
          <a:prstGeom prst="rect">
            <a:avLst/>
          </a:prstGeom>
          <a:noFill/>
        </p:spPr>
        <p:txBody>
          <a:bodyPr wrap="square" rtlCol="0">
            <a:spAutoFit/>
          </a:bodyPr>
          <a:lstStyle/>
          <a:p>
            <a:pPr marL="285750" indent="-285750" algn="l">
              <a:spcBef>
                <a:spcPts val="400"/>
              </a:spcBef>
              <a:spcAft>
                <a:spcPts val="400"/>
              </a:spcAft>
              <a:buFont typeface="Arial" panose="020B0604020202020204" pitchFamily="34" charset="0"/>
              <a:buChar char="•"/>
            </a:pPr>
            <a:r>
              <a:rPr lang="en-US" dirty="0"/>
              <a:t>384 microbial samples were prepared with </a:t>
            </a:r>
            <a:r>
              <a:rPr lang="en-US" dirty="0" err="1"/>
              <a:t>plexWell</a:t>
            </a:r>
            <a:r>
              <a:rPr lang="en-US" dirty="0"/>
              <a:t> auto-normalizing transposase-based multiplexing solution</a:t>
            </a:r>
          </a:p>
          <a:p>
            <a:pPr marL="285750" indent="-285750" algn="l">
              <a:spcBef>
                <a:spcPts val="400"/>
              </a:spcBef>
              <a:spcAft>
                <a:spcPts val="400"/>
              </a:spcAft>
              <a:buFont typeface="Arial" panose="020B0604020202020204" pitchFamily="34" charset="0"/>
              <a:buChar char="•"/>
            </a:pPr>
            <a:endParaRPr lang="en-US" dirty="0"/>
          </a:p>
          <a:p>
            <a:pPr marL="285750" indent="-285750" algn="l">
              <a:spcBef>
                <a:spcPts val="400"/>
              </a:spcBef>
              <a:spcAft>
                <a:spcPts val="400"/>
              </a:spcAft>
              <a:buFont typeface="Arial" panose="020B0604020202020204" pitchFamily="34" charset="0"/>
              <a:buChar char="•"/>
            </a:pPr>
            <a:r>
              <a:rPr lang="en-US" dirty="0"/>
              <a:t>Up to 96 samples can be pooled into one tube early in library prep</a:t>
            </a:r>
          </a:p>
          <a:p>
            <a:pPr marL="285750" indent="-285750" algn="l">
              <a:spcBef>
                <a:spcPts val="400"/>
              </a:spcBef>
              <a:spcAft>
                <a:spcPts val="400"/>
              </a:spcAft>
              <a:buFont typeface="Arial" panose="020B0604020202020204" pitchFamily="34" charset="0"/>
              <a:buChar char="•"/>
            </a:pPr>
            <a:endParaRPr lang="en-US" dirty="0"/>
          </a:p>
          <a:p>
            <a:pPr marL="285750" indent="-285750" algn="l">
              <a:spcBef>
                <a:spcPts val="400"/>
              </a:spcBef>
              <a:spcAft>
                <a:spcPts val="400"/>
              </a:spcAft>
              <a:buFont typeface="Arial" panose="020B0604020202020204" pitchFamily="34" charset="0"/>
              <a:buChar char="•"/>
            </a:pPr>
            <a:r>
              <a:rPr lang="en-US" dirty="0"/>
              <a:t>Circularization with the Adept Compatibility Kit prepares the library for sequencing on the AVITI system</a:t>
            </a:r>
          </a:p>
          <a:p>
            <a:pPr marL="285750" indent="-285750" algn="l">
              <a:spcBef>
                <a:spcPts val="400"/>
              </a:spcBef>
              <a:spcAft>
                <a:spcPts val="400"/>
              </a:spcAft>
              <a:buFont typeface="Arial" panose="020B0604020202020204" pitchFamily="34" charset="0"/>
              <a:buChar char="•"/>
            </a:pPr>
            <a:endParaRPr lang="en-US" dirty="0"/>
          </a:p>
        </p:txBody>
      </p:sp>
      <p:pic>
        <p:nvPicPr>
          <p:cNvPr id="10" name="Picture 9">
            <a:extLst>
              <a:ext uri="{FF2B5EF4-FFF2-40B4-BE49-F238E27FC236}">
                <a16:creationId xmlns:a16="http://schemas.microsoft.com/office/drawing/2014/main" id="{38B58512-9712-7D10-CF32-6A33A6B47F10}"/>
              </a:ext>
            </a:extLst>
          </p:cNvPr>
          <p:cNvPicPr>
            <a:picLocks noChangeAspect="1"/>
          </p:cNvPicPr>
          <p:nvPr/>
        </p:nvPicPr>
        <p:blipFill>
          <a:blip r:embed="rId3"/>
          <a:stretch>
            <a:fillRect/>
          </a:stretch>
        </p:blipFill>
        <p:spPr>
          <a:xfrm>
            <a:off x="5490161" y="1774751"/>
            <a:ext cx="5954527" cy="3947631"/>
          </a:xfrm>
          <a:prstGeom prst="rect">
            <a:avLst/>
          </a:prstGeom>
        </p:spPr>
      </p:pic>
    </p:spTree>
    <p:extLst>
      <p:ext uri="{BB962C8B-B14F-4D97-AF65-F5344CB8AC3E}">
        <p14:creationId xmlns:p14="http://schemas.microsoft.com/office/powerpoint/2010/main" val="2561310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F739B-DBF2-8449-8C4B-A8B54A4A1E35}"/>
              </a:ext>
            </a:extLst>
          </p:cNvPr>
          <p:cNvSpPr>
            <a:spLocks noGrp="1"/>
          </p:cNvSpPr>
          <p:nvPr>
            <p:ph type="title"/>
          </p:nvPr>
        </p:nvSpPr>
        <p:spPr>
          <a:xfrm>
            <a:off x="516508" y="350848"/>
            <a:ext cx="11675492" cy="944551"/>
          </a:xfrm>
        </p:spPr>
        <p:txBody>
          <a:bodyPr/>
          <a:lstStyle/>
          <a:p>
            <a:r>
              <a:rPr lang="en-US" dirty="0" err="1"/>
              <a:t>seqWell</a:t>
            </a:r>
            <a:r>
              <a:rPr lang="en-US" dirty="0"/>
              <a:t> facilitates even pooling at high multiplex, and more even coverage at high or low GC than other transposase-based methods</a:t>
            </a:r>
          </a:p>
        </p:txBody>
      </p:sp>
      <p:pic>
        <p:nvPicPr>
          <p:cNvPr id="5" name="Picture 4">
            <a:extLst>
              <a:ext uri="{FF2B5EF4-FFF2-40B4-BE49-F238E27FC236}">
                <a16:creationId xmlns:a16="http://schemas.microsoft.com/office/drawing/2014/main" id="{435F54BF-C7CF-9C3E-AD97-6C09C8B6048D}"/>
              </a:ext>
            </a:extLst>
          </p:cNvPr>
          <p:cNvPicPr>
            <a:picLocks noChangeAspect="1"/>
          </p:cNvPicPr>
          <p:nvPr/>
        </p:nvPicPr>
        <p:blipFill>
          <a:blip r:embed="rId2"/>
          <a:stretch>
            <a:fillRect/>
          </a:stretch>
        </p:blipFill>
        <p:spPr>
          <a:xfrm>
            <a:off x="427761" y="2070100"/>
            <a:ext cx="5352727" cy="3268674"/>
          </a:xfrm>
          <a:prstGeom prst="rect">
            <a:avLst/>
          </a:prstGeom>
        </p:spPr>
      </p:pic>
      <p:pic>
        <p:nvPicPr>
          <p:cNvPr id="7" name="Picture 6">
            <a:extLst>
              <a:ext uri="{FF2B5EF4-FFF2-40B4-BE49-F238E27FC236}">
                <a16:creationId xmlns:a16="http://schemas.microsoft.com/office/drawing/2014/main" id="{C0629ACC-A956-D3AA-ACDE-43E2BAE9729B}"/>
              </a:ext>
            </a:extLst>
          </p:cNvPr>
          <p:cNvPicPr>
            <a:picLocks noChangeAspect="1"/>
          </p:cNvPicPr>
          <p:nvPr/>
        </p:nvPicPr>
        <p:blipFill>
          <a:blip r:embed="rId3"/>
          <a:stretch>
            <a:fillRect/>
          </a:stretch>
        </p:blipFill>
        <p:spPr>
          <a:xfrm>
            <a:off x="6043090" y="2070100"/>
            <a:ext cx="5606849" cy="3268674"/>
          </a:xfrm>
          <a:prstGeom prst="rect">
            <a:avLst/>
          </a:prstGeom>
        </p:spPr>
      </p:pic>
    </p:spTree>
    <p:extLst>
      <p:ext uri="{BB962C8B-B14F-4D97-AF65-F5344CB8AC3E}">
        <p14:creationId xmlns:p14="http://schemas.microsoft.com/office/powerpoint/2010/main" val="3535292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ElementBio_White">
  <a:themeElements>
    <a:clrScheme name="Element3">
      <a:dk1>
        <a:srgbClr val="000000"/>
      </a:dk1>
      <a:lt1>
        <a:srgbClr val="FFFFFF"/>
      </a:lt1>
      <a:dk2>
        <a:srgbClr val="1B2E65"/>
      </a:dk2>
      <a:lt2>
        <a:srgbClr val="FFFFFF"/>
      </a:lt2>
      <a:accent1>
        <a:srgbClr val="1B2E65"/>
      </a:accent1>
      <a:accent2>
        <a:srgbClr val="0A7537"/>
      </a:accent2>
      <a:accent3>
        <a:srgbClr val="F2AD00"/>
      </a:accent3>
      <a:accent4>
        <a:srgbClr val="BC2E62"/>
      </a:accent4>
      <a:accent5>
        <a:srgbClr val="47CDE6"/>
      </a:accent5>
      <a:accent6>
        <a:srgbClr val="1DA84F"/>
      </a:accent6>
      <a:hlink>
        <a:srgbClr val="3074E3"/>
      </a:hlink>
      <a:folHlink>
        <a:srgbClr val="878D96"/>
      </a:folHlink>
    </a:clrScheme>
    <a:fontScheme name="Element">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spcBef>
            <a:spcPts val="400"/>
          </a:spcBef>
          <a:spcAft>
            <a:spcPts val="400"/>
          </a:spcAft>
          <a:defRPr sz="1600" dirty="0" smtClean="0"/>
        </a:defPPr>
      </a:lstStyle>
    </a:txDef>
  </a:objectDefaults>
  <a:extraClrSchemeLst/>
  <a:extLst>
    <a:ext uri="{05A4C25C-085E-4340-85A3-A5531E510DB2}">
      <thm15:themeFamily xmlns:thm15="http://schemas.microsoft.com/office/thememl/2012/main" name="Element_Biosciences_PPT_Template" id="{C2134452-9815-D149-A369-2AA06DDBA887}" vid="{53965ADA-CCC3-E443-A896-BB425A8178A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E19795EE-FD7A-4ACE-AF47-F6E7CBFDCDD8}"/>
</file>

<file path=customXml/itemProps2.xml><?xml version="1.0" encoding="utf-8"?>
<ds:datastoreItem xmlns:ds="http://schemas.openxmlformats.org/officeDocument/2006/customXml" ds:itemID="{68B6A5C6-3F63-4B5C-8961-8FC37A7DF966}"/>
</file>

<file path=customXml/itemProps3.xml><?xml version="1.0" encoding="utf-8"?>
<ds:datastoreItem xmlns:ds="http://schemas.openxmlformats.org/officeDocument/2006/customXml" ds:itemID="{1ABB9583-54FE-4F71-98EF-CC72254F2826}"/>
</file>

<file path=docProps/app.xml><?xml version="1.0" encoding="utf-8"?>
<Properties xmlns="http://schemas.openxmlformats.org/officeDocument/2006/extended-properties" xmlns:vt="http://schemas.openxmlformats.org/officeDocument/2006/docPropsVTypes">
  <Template>ElementBio_White</Template>
  <TotalTime>4062</TotalTime>
  <Words>1881</Words>
  <Application>Microsoft Macintosh PowerPoint</Application>
  <PresentationFormat>Widescreen</PresentationFormat>
  <Paragraphs>258</Paragraphs>
  <Slides>18</Slides>
  <Notes>10</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Arial Nova</vt:lpstr>
      <vt:lpstr>Basis-Grotesque-Pro</vt:lpstr>
      <vt:lpstr>Calibri</vt:lpstr>
      <vt:lpstr>Century Gothic</vt:lpstr>
      <vt:lpstr>Times New Roman</vt:lpstr>
      <vt:lpstr>ElementBio_White</vt:lpstr>
      <vt:lpstr>The Element AVITI: Democratizing access to  affordable, highly accurate DNA sequencing</vt:lpstr>
      <vt:lpstr>PowerPoint Presentation</vt:lpstr>
      <vt:lpstr>PowerPoint Presentation</vt:lpstr>
      <vt:lpstr>Element has invented a completely novel technology, Avidity Sequencing</vt:lpstr>
      <vt:lpstr>The AVITI system produces industry leading accuracy, with &gt;90% of reads &gt;Q30</vt:lpstr>
      <vt:lpstr>Even at high density, AVITI data easily exceeds 90% Q30</vt:lpstr>
      <vt:lpstr>Compatibility with existing library prep solutions makes it easy to get started</vt:lpstr>
      <vt:lpstr>Microbial WGS is accurate and affordable on the Element AVITI system, and has been verified with a range of library prep partners, including seqWell</vt:lpstr>
      <vt:lpstr>seqWell facilitates even pooling at high multiplex, and more even coverage at high or low GC than other transposase-based methods</vt:lpstr>
      <vt:lpstr>Element technology produces highly accurate assemblies at an affordable price</vt:lpstr>
      <vt:lpstr>Beyond COVID surveillance: Shotgun RNA-Sequencing as a method for a universal infectious disease surveillance assay </vt:lpstr>
      <vt:lpstr>The Element AVITI offers an economical option for COVID surveillance using the commonly used ARTIC primer set</vt:lpstr>
      <vt:lpstr>LoopSeq enables long-read amplicon sequencing on the AVITI system, without the CapEx expense or extra space needed for another system</vt:lpstr>
      <vt:lpstr>LoopSeq 16S sequencing</vt:lpstr>
      <vt:lpstr>We have a highly trained FSE team to install, verify, and maintain your instrument </vt:lpstr>
      <vt:lpstr>Field Application Scientist: Scientists Supporting Scientists </vt:lpstr>
      <vt:lpstr>We are bringing down the barriers to pursuing groundbreaking science.  Join us.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Meredith Ashby</dc:creator>
  <cp:keywords/>
  <dc:description/>
  <cp:lastModifiedBy>Meredith Ashby</cp:lastModifiedBy>
  <cp:revision>1</cp:revision>
  <dcterms:created xsi:type="dcterms:W3CDTF">2022-10-14T17:55:18Z</dcterms:created>
  <dcterms:modified xsi:type="dcterms:W3CDTF">2022-10-17T13:37:31Z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ies>
</file>