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slideLayouts/slideLayout64.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5.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tags/tag2.xml" ContentType="application/vnd.openxmlformats-officedocument.presentationml.tags+xml"/>
  <Override PartName="/ppt/tags/tag1.xml" ContentType="application/vnd.openxmlformats-officedocument.presentationml.tag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6"/>
  </p:notesMasterIdLst>
  <p:sldIdLst>
    <p:sldId id="799" r:id="rId3"/>
    <p:sldId id="810" r:id="rId4"/>
    <p:sldId id="825" r:id="rId5"/>
    <p:sldId id="342" r:id="rId6"/>
    <p:sldId id="819" r:id="rId7"/>
    <p:sldId id="823" r:id="rId8"/>
    <p:sldId id="824" r:id="rId9"/>
    <p:sldId id="806" r:id="rId10"/>
    <p:sldId id="809" r:id="rId11"/>
    <p:sldId id="820" r:id="rId12"/>
    <p:sldId id="345" r:id="rId13"/>
    <p:sldId id="817" r:id="rId14"/>
    <p:sldId id="27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roia, Kathleen" initials="PK" lastIdx="1" clrIdx="0">
    <p:extLst>
      <p:ext uri="{19B8F6BF-5375-455C-9EA6-DF929625EA0E}">
        <p15:presenceInfo xmlns:p15="http://schemas.microsoft.com/office/powerpoint/2012/main" userId="S::Kathleen.Proia@fda.gov::1a7a6b9a-b09a-4cb8-b318-8c977b053e40" providerId="AD"/>
      </p:ext>
    </p:extLst>
  </p:cmAuthor>
  <p:cmAuthor id="2" name="Nemser, Sarah" initials="NS" lastIdx="27" clrIdx="1">
    <p:extLst>
      <p:ext uri="{19B8F6BF-5375-455C-9EA6-DF929625EA0E}">
        <p15:presenceInfo xmlns:p15="http://schemas.microsoft.com/office/powerpoint/2012/main" userId="S::SNemser@fda.gov::03a6ed5c-4102-4ec2-b9dd-1f6619047211" providerId="AD"/>
      </p:ext>
    </p:extLst>
  </p:cmAuthor>
  <p:cmAuthor id="3" name="Gregory Tyson" initials="GT" lastIdx="15" clrIdx="2">
    <p:extLst>
      <p:ext uri="{19B8F6BF-5375-455C-9EA6-DF929625EA0E}">
        <p15:presenceInfo xmlns:p15="http://schemas.microsoft.com/office/powerpoint/2012/main" userId="Gregory Tyson" providerId="None"/>
      </p:ext>
    </p:extLst>
  </p:cmAuthor>
  <p:cmAuthor id="4" name="Ceric, Olgica" initials="CO" lastIdx="27" clrIdx="3">
    <p:extLst>
      <p:ext uri="{19B8F6BF-5375-455C-9EA6-DF929625EA0E}">
        <p15:presenceInfo xmlns:p15="http://schemas.microsoft.com/office/powerpoint/2012/main" userId="S::Olgica.Ceric@fda.gov::c81559ce-7d12-475d-bc25-b31b4d072c74" providerId="AD"/>
      </p:ext>
    </p:extLst>
  </p:cmAuthor>
  <p:cmAuthor id="5" name="Gregory" initials="G" lastIdx="8" clrIdx="4">
    <p:extLst>
      <p:ext uri="{19B8F6BF-5375-455C-9EA6-DF929625EA0E}">
        <p15:presenceInfo xmlns:p15="http://schemas.microsoft.com/office/powerpoint/2012/main" userId="S::Gregory.Tyson@fda.gov::b259360d-08b6-4190-9681-bbdd0b59d2d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53E"/>
    <a:srgbClr val="99FF66"/>
    <a:srgbClr val="00CC99"/>
    <a:srgbClr val="14ACA8"/>
    <a:srgbClr val="CCFF33"/>
    <a:srgbClr val="66CCFF"/>
    <a:srgbClr val="FF00FF"/>
    <a:srgbClr val="9933FF"/>
    <a:srgbClr val="4581C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3" autoAdjust="0"/>
    <p:restoredTop sz="70153" autoAdjust="0"/>
  </p:normalViewPr>
  <p:slideViewPr>
    <p:cSldViewPr snapToGrid="0">
      <p:cViewPr varScale="1">
        <p:scale>
          <a:sx n="52" d="100"/>
          <a:sy n="52" d="100"/>
        </p:scale>
        <p:origin x="942" y="-30"/>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ustomXml" Target="../customXml/item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ustomXml" Target="../customXml/item2.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A44F54-E52F-4087-898A-12AEEA6AB6BE}" type="datetimeFigureOut">
              <a:rPr lang="en-US" smtClean="0"/>
              <a:t>9/19/2022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A9DC74-4704-4CD5-8A1C-7196461CFA2C}" type="slidenum">
              <a:rPr lang="en-US" smtClean="0"/>
              <a:t>‹#›</a:t>
            </a:fld>
            <a:endParaRPr lang="en-US"/>
          </a:p>
        </p:txBody>
      </p:sp>
    </p:spTree>
    <p:extLst>
      <p:ext uri="{BB962C8B-B14F-4D97-AF65-F5344CB8AC3E}">
        <p14:creationId xmlns:p14="http://schemas.microsoft.com/office/powerpoint/2010/main" val="2515484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A9DC74-4704-4CD5-8A1C-7196461CFA2C}" type="slidenum">
              <a:rPr lang="en-US" smtClean="0"/>
              <a:t>1</a:t>
            </a:fld>
            <a:endParaRPr lang="en-US"/>
          </a:p>
        </p:txBody>
      </p:sp>
    </p:spTree>
    <p:extLst>
      <p:ext uri="{BB962C8B-B14F-4D97-AF65-F5344CB8AC3E}">
        <p14:creationId xmlns:p14="http://schemas.microsoft.com/office/powerpoint/2010/main" val="19942464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r>
              <a:rPr kumimoji="0" lang="en-US" sz="12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rPr>
              <a:t>I would like to acknowledge all Vet-LIRN/NAHLN participating laboratories as well as the members of the working group. From NAHLN: </a:t>
            </a:r>
            <a:r>
              <a:rPr kumimoji="0" lang="en-US" sz="18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rPr>
              <a:t>Beth Harris, Jennifer Rodriguez, Christina Loiacono; from ORISE: Christine Foxx; from NARMS: Amy Merrill and Claudine Kabera; from Vet-LIRN: Sarah Peloquin, Jake Guag, Gregory Tyson</a:t>
            </a:r>
          </a:p>
          <a:p>
            <a:pPr marL="0" marR="0" lvl="0" indent="0" algn="l"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endParaRPr lang="en-US" sz="2800" dirty="0"/>
          </a:p>
          <a:p>
            <a:pPr marL="0" marR="0" lvl="0" indent="0" algn="l"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endParaRPr kumimoji="0" lang="en-US" sz="18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endParaRPr kumimoji="0" lang="en-US" sz="12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0A9DC74-4704-4CD5-8A1C-7196461CFA2C}" type="slidenum">
              <a:rPr lang="en-US" smtClean="0"/>
              <a:t>12</a:t>
            </a:fld>
            <a:endParaRPr lang="en-US"/>
          </a:p>
        </p:txBody>
      </p:sp>
    </p:spTree>
    <p:extLst>
      <p:ext uri="{BB962C8B-B14F-4D97-AF65-F5344CB8AC3E}">
        <p14:creationId xmlns:p14="http://schemas.microsoft.com/office/powerpoint/2010/main" val="1610087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a:extLst>
              <a:ext uri="{FF2B5EF4-FFF2-40B4-BE49-F238E27FC236}">
                <a16:creationId xmlns:a16="http://schemas.microsoft.com/office/drawing/2014/main" id="{1EB685E7-EE41-4491-B263-11BB7BEC6D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a:extLst>
              <a:ext uri="{FF2B5EF4-FFF2-40B4-BE49-F238E27FC236}">
                <a16:creationId xmlns:a16="http://schemas.microsoft.com/office/drawing/2014/main" id="{E055C87E-B072-446E-943D-B107B25F65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96260" name="Slide Number Placeholder 3">
            <a:extLst>
              <a:ext uri="{FF2B5EF4-FFF2-40B4-BE49-F238E27FC236}">
                <a16:creationId xmlns:a16="http://schemas.microsoft.com/office/drawing/2014/main" id="{00E2D1B1-D5BD-47C9-AE0B-96C80D117AA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8D3AB73-97BA-4059-9820-CC80479600A8}" type="slidenum">
              <a:rPr lang="en-US" altLang="en-US" smtClean="0"/>
              <a:pPr>
                <a:spcBef>
                  <a:spcPct val="0"/>
                </a:spcBef>
              </a:pPr>
              <a:t>13</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the flow diagram describing the process: (1) </a:t>
            </a:r>
            <a:r>
              <a:rPr lang="en-US" sz="1200" dirty="0">
                <a:effectLst/>
                <a:latin typeface="Arial" panose="020B0604020202020204" pitchFamily="34" charset="0"/>
                <a:ea typeface="Calibri" panose="020F0502020204030204" pitchFamily="34" charset="0"/>
                <a:cs typeface="Times New Roman" panose="02020603050405020304" pitchFamily="18" charset="0"/>
              </a:rPr>
              <a:t>Vet-LIRN  laboratories collect animal clinical isolates, they are select pathogens routinely isolated by veterinary clinics and diagnostic laboratories; (2) Antimicrobial susceptibility testing is completed using a commercially available testing platform and plates; (3) Data is reported and standardized; (4) Laboratories sequence a subset of isolates and submit WGS data to NCBI</a:t>
            </a:r>
          </a:p>
          <a:p>
            <a:endParaRPr lang="en-US" dirty="0"/>
          </a:p>
        </p:txBody>
      </p:sp>
      <p:sp>
        <p:nvSpPr>
          <p:cNvPr id="4" name="Slide Number Placeholder 3"/>
          <p:cNvSpPr>
            <a:spLocks noGrp="1"/>
          </p:cNvSpPr>
          <p:nvPr>
            <p:ph type="sldNum" sz="quarter" idx="5"/>
          </p:nvPr>
        </p:nvSpPr>
        <p:spPr/>
        <p:txBody>
          <a:bodyPr/>
          <a:lstStyle/>
          <a:p>
            <a:fld id="{F0A9DC74-4704-4CD5-8A1C-7196461CFA2C}" type="slidenum">
              <a:rPr lang="en-US" smtClean="0"/>
              <a:t>3</a:t>
            </a:fld>
            <a:endParaRPr lang="en-US"/>
          </a:p>
        </p:txBody>
      </p:sp>
    </p:spTree>
    <p:extLst>
      <p:ext uri="{BB962C8B-B14F-4D97-AF65-F5344CB8AC3E}">
        <p14:creationId xmlns:p14="http://schemas.microsoft.com/office/powerpoint/2010/main" val="37818818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A9DC74-4704-4CD5-8A1C-7196461CFA2C}" type="slidenum">
              <a:rPr lang="en-US" smtClean="0"/>
              <a:t>5</a:t>
            </a:fld>
            <a:endParaRPr lang="en-US"/>
          </a:p>
        </p:txBody>
      </p:sp>
    </p:spTree>
    <p:extLst>
      <p:ext uri="{BB962C8B-B14F-4D97-AF65-F5344CB8AC3E}">
        <p14:creationId xmlns:p14="http://schemas.microsoft.com/office/powerpoint/2010/main" val="21990737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A9DC74-4704-4CD5-8A1C-7196461CFA2C}" type="slidenum">
              <a:rPr lang="en-US" smtClean="0"/>
              <a:t>6</a:t>
            </a:fld>
            <a:endParaRPr lang="en-US"/>
          </a:p>
        </p:txBody>
      </p:sp>
    </p:spTree>
    <p:extLst>
      <p:ext uri="{BB962C8B-B14F-4D97-AF65-F5344CB8AC3E}">
        <p14:creationId xmlns:p14="http://schemas.microsoft.com/office/powerpoint/2010/main" val="1041454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A9DC74-4704-4CD5-8A1C-7196461CFA2C}" type="slidenum">
              <a:rPr lang="en-US" smtClean="0"/>
              <a:t>7</a:t>
            </a:fld>
            <a:endParaRPr lang="en-US"/>
          </a:p>
        </p:txBody>
      </p:sp>
    </p:spTree>
    <p:extLst>
      <p:ext uri="{BB962C8B-B14F-4D97-AF65-F5344CB8AC3E}">
        <p14:creationId xmlns:p14="http://schemas.microsoft.com/office/powerpoint/2010/main" val="18654507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latin typeface="Courier New" panose="02070309020205020404" pitchFamily="49" charset="0"/>
              </a:rPr>
              <a:t>-Important note for clinicians: Production of the </a:t>
            </a:r>
            <a:r>
              <a:rPr lang="en-US" dirty="0" err="1">
                <a:effectLst/>
                <a:latin typeface="Courier New" panose="02070309020205020404" pitchFamily="49" charset="0"/>
              </a:rPr>
              <a:t>CphA</a:t>
            </a:r>
            <a:r>
              <a:rPr lang="en-US" dirty="0">
                <a:effectLst/>
                <a:latin typeface="Courier New" panose="02070309020205020404" pitchFamily="49" charset="0"/>
              </a:rPr>
              <a:t> enzyme is not able to confer a carbapenem-resistant phenotype on the original Aeromonas strain unless a very large bacterial inoculum is used </a:t>
            </a:r>
            <a:r>
              <a:rPr lang="en-US" sz="1000" b="1" dirty="0">
                <a:effectLst/>
                <a:latin typeface="Courier New" panose="02070309020205020404" pitchFamily="49" charset="0"/>
              </a:rPr>
              <a:t>(</a:t>
            </a:r>
            <a:r>
              <a:rPr lang="en-US" sz="1000" b="1" dirty="0" err="1"/>
              <a:t>Massidda</a:t>
            </a:r>
            <a:r>
              <a:rPr lang="en-US" sz="1000" b="1" dirty="0"/>
              <a:t> O, </a:t>
            </a:r>
            <a:r>
              <a:rPr lang="en-US" sz="1000" b="1" dirty="0" err="1"/>
              <a:t>Rossolini</a:t>
            </a:r>
            <a:r>
              <a:rPr lang="en-US" sz="1000" b="1" dirty="0"/>
              <a:t> GM, </a:t>
            </a:r>
            <a:r>
              <a:rPr lang="en-US" sz="1000" b="1" dirty="0" err="1"/>
              <a:t>Satta</a:t>
            </a:r>
            <a:r>
              <a:rPr lang="en-US" sz="1000" b="1" dirty="0"/>
              <a:t> G. The Aeromonas </a:t>
            </a:r>
            <a:r>
              <a:rPr lang="en-US" sz="1000" b="1" dirty="0" err="1"/>
              <a:t>hydrophila</a:t>
            </a:r>
            <a:r>
              <a:rPr lang="en-US" sz="1000" b="1" dirty="0"/>
              <a:t> </a:t>
            </a:r>
            <a:r>
              <a:rPr lang="en-US" sz="1000" b="1" dirty="0" err="1"/>
              <a:t>cphA</a:t>
            </a:r>
            <a:r>
              <a:rPr lang="en-US" sz="1000" b="1" dirty="0"/>
              <a:t> gene: molecular heterogeneity among class B metallo-beta-lactamases. J </a:t>
            </a:r>
            <a:r>
              <a:rPr lang="en-US" sz="1000" b="1" dirty="0" err="1"/>
              <a:t>Bacteriol</a:t>
            </a:r>
            <a:r>
              <a:rPr lang="en-US" sz="1000" b="1" dirty="0"/>
              <a:t>. 1991 Aug;173(15):4611-7. </a:t>
            </a:r>
            <a:r>
              <a:rPr lang="en-US" sz="1000" b="1" dirty="0" err="1"/>
              <a:t>doi</a:t>
            </a:r>
            <a:r>
              <a:rPr lang="en-US" sz="1000" b="1" dirty="0"/>
              <a:t>: 10.1128/jb.173.15.4611-4617.1991. PMID: 1856163; PMCID: PMC208136.)</a:t>
            </a:r>
          </a:p>
          <a:p>
            <a:endParaRPr lang="en-US" dirty="0"/>
          </a:p>
          <a:p>
            <a:r>
              <a:rPr lang="en-US" dirty="0"/>
              <a:t>https://pubmed.ncbi.nlm.nih.gov/1856163/</a:t>
            </a:r>
          </a:p>
          <a:p>
            <a:endParaRPr lang="en-US" dirty="0"/>
          </a:p>
          <a:p>
            <a:endParaRPr lang="en-US" b="1" dirty="0"/>
          </a:p>
        </p:txBody>
      </p:sp>
      <p:sp>
        <p:nvSpPr>
          <p:cNvPr id="4" name="Slide Number Placeholder 3"/>
          <p:cNvSpPr>
            <a:spLocks noGrp="1"/>
          </p:cNvSpPr>
          <p:nvPr>
            <p:ph type="sldNum" sz="quarter" idx="5"/>
          </p:nvPr>
        </p:nvSpPr>
        <p:spPr/>
        <p:txBody>
          <a:bodyPr/>
          <a:lstStyle/>
          <a:p>
            <a:fld id="{F0A9DC74-4704-4CD5-8A1C-7196461CFA2C}" type="slidenum">
              <a:rPr lang="en-US" smtClean="0"/>
              <a:t>8</a:t>
            </a:fld>
            <a:endParaRPr lang="en-US"/>
          </a:p>
        </p:txBody>
      </p:sp>
    </p:spTree>
    <p:extLst>
      <p:ext uri="{BB962C8B-B14F-4D97-AF65-F5344CB8AC3E}">
        <p14:creationId xmlns:p14="http://schemas.microsoft.com/office/powerpoint/2010/main" val="3104164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A9DC74-4704-4CD5-8A1C-7196461CFA2C}" type="slidenum">
              <a:rPr lang="en-US" smtClean="0"/>
              <a:t>9</a:t>
            </a:fld>
            <a:endParaRPr lang="en-US"/>
          </a:p>
        </p:txBody>
      </p:sp>
    </p:spTree>
    <p:extLst>
      <p:ext uri="{BB962C8B-B14F-4D97-AF65-F5344CB8AC3E}">
        <p14:creationId xmlns:p14="http://schemas.microsoft.com/office/powerpoint/2010/main" val="8749100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Arial" panose="020B0604020202020204" pitchFamily="34" charset="0"/>
                <a:ea typeface="Calibri" panose="020F0502020204030204" pitchFamily="34" charset="0"/>
                <a:cs typeface="Times New Roman" panose="02020603050405020304" pitchFamily="18" charset="0"/>
              </a:rPr>
              <a:t>A cross-agency collaborating group was formed to develop a centralized data collection and reporting process across participating laboratories from both networks. The group consists of members from FDA’s Vet-LIRN and NARMS, and USDA’s NAHLN.  More than 40 laboratories from Vet-LIRN and NAHLN provided antimicrobial susceptibility test (AST) data on </a:t>
            </a:r>
            <a:r>
              <a:rPr lang="en-US" sz="1200" i="1" dirty="0">
                <a:effectLst/>
                <a:latin typeface="Arial" panose="020B0604020202020204" pitchFamily="34" charset="0"/>
                <a:ea typeface="Calibri" panose="020F0502020204030204" pitchFamily="34" charset="0"/>
                <a:cs typeface="Times New Roman" panose="02020603050405020304" pitchFamily="18" charset="0"/>
              </a:rPr>
              <a:t>Escherichia coli</a:t>
            </a:r>
            <a:r>
              <a:rPr lang="en-US" sz="1200" dirty="0">
                <a:effectLst/>
                <a:latin typeface="Arial" panose="020B0604020202020204" pitchFamily="34" charset="0"/>
                <a:ea typeface="Calibri" panose="020F0502020204030204" pitchFamily="34" charset="0"/>
                <a:cs typeface="Times New Roman" panose="02020603050405020304" pitchFamily="18" charset="0"/>
              </a:rPr>
              <a:t>, </a:t>
            </a:r>
            <a:r>
              <a:rPr lang="en-US" sz="1200" i="1" dirty="0">
                <a:effectLst/>
                <a:latin typeface="Arial" panose="020B0604020202020204" pitchFamily="34" charset="0"/>
                <a:ea typeface="Calibri" panose="020F0502020204030204" pitchFamily="34" charset="0"/>
                <a:cs typeface="Times New Roman" panose="02020603050405020304" pitchFamily="18" charset="0"/>
              </a:rPr>
              <a:t>Salmonella</a:t>
            </a:r>
            <a:r>
              <a:rPr lang="en-US" sz="1200" dirty="0">
                <a:effectLst/>
                <a:latin typeface="Arial" panose="020B0604020202020204" pitchFamily="34" charset="0"/>
                <a:ea typeface="Calibri" panose="020F0502020204030204" pitchFamily="34" charset="0"/>
                <a:cs typeface="Times New Roman" panose="02020603050405020304" pitchFamily="18" charset="0"/>
              </a:rPr>
              <a:t> spp., and </a:t>
            </a:r>
            <a:r>
              <a:rPr lang="en-US" sz="1200" i="1" dirty="0">
                <a:effectLst/>
                <a:latin typeface="Arial" panose="020B0604020202020204" pitchFamily="34" charset="0"/>
                <a:ea typeface="Calibri" panose="020F0502020204030204" pitchFamily="34" charset="0"/>
                <a:cs typeface="Times New Roman" panose="02020603050405020304" pitchFamily="18" charset="0"/>
              </a:rPr>
              <a:t>Staphylococcus intermedius</a:t>
            </a:r>
            <a:r>
              <a:rPr lang="en-US" sz="1200" dirty="0">
                <a:effectLst/>
                <a:latin typeface="Arial" panose="020B0604020202020204" pitchFamily="34" charset="0"/>
                <a:ea typeface="Calibri" panose="020F0502020204030204" pitchFamily="34" charset="0"/>
                <a:cs typeface="Times New Roman" panose="02020603050405020304" pitchFamily="18" charset="0"/>
              </a:rPr>
              <a:t> group species in dogs, using a commercially available testing platform. Laboratories sequenced a subset of isolates and submitted the whole genome sequencing data to NCBI. Both networks followed Clinical and Laboratory Standards Institute (CLSI) AST testing methods. Dashboards include resistance mechanisms from genomics data, along with the percent resistance and MIC distributions for each of the antibiotics included in the panels.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0A9DC74-4704-4CD5-8A1C-7196461CFA2C}" type="slidenum">
              <a:rPr lang="en-US" smtClean="0"/>
              <a:t>10</a:t>
            </a:fld>
            <a:endParaRPr lang="en-US"/>
          </a:p>
        </p:txBody>
      </p:sp>
    </p:spTree>
    <p:extLst>
      <p:ext uri="{BB962C8B-B14F-4D97-AF65-F5344CB8AC3E}">
        <p14:creationId xmlns:p14="http://schemas.microsoft.com/office/powerpoint/2010/main" val="32640030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includes a demo of integrated dashboards. Dashboards can be accessed using provided link or QR code.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Arial" panose="020B0604020202020204" pitchFamily="34" charset="0"/>
                <a:ea typeface="Calibri" panose="020F0502020204030204" pitchFamily="34" charset="0"/>
                <a:cs typeface="Times New Roman" panose="02020603050405020304" pitchFamily="18" charset="0"/>
              </a:rPr>
              <a:t>By developing a centralized data collection and reporting process across laboratories from FDA and USDA networks, data can be monitored for trends in AMR phenotypes and genotypes to identify new or emerging resistance profiles, to help monitor the continued efficacy of antibiotics over time, and to provide information to all stakeholders regarding these trends.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0A9DC74-4704-4CD5-8A1C-7196461CFA2C}" type="slidenum">
              <a:rPr lang="en-US" smtClean="0"/>
              <a:t>11</a:t>
            </a:fld>
            <a:endParaRPr lang="en-US"/>
          </a:p>
        </p:txBody>
      </p:sp>
    </p:spTree>
    <p:extLst>
      <p:ext uri="{BB962C8B-B14F-4D97-AF65-F5344CB8AC3E}">
        <p14:creationId xmlns:p14="http://schemas.microsoft.com/office/powerpoint/2010/main" val="13692387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954D749-41CA-4C45-8B74-864FC3065D54}" type="datetime1">
              <a:rPr lang="en-US" smtClean="0"/>
              <a:t>9/19/2022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CA1BF7-66A2-4E36-9346-0B7158076219}" type="slidenum">
              <a:rPr lang="en-US" smtClean="0"/>
              <a:t>‹#›</a:t>
            </a:fld>
            <a:endParaRPr lang="en-US"/>
          </a:p>
        </p:txBody>
      </p:sp>
      <p:grpSp>
        <p:nvGrpSpPr>
          <p:cNvPr id="7" name="Group 6">
            <a:extLst>
              <a:ext uri="{FF2B5EF4-FFF2-40B4-BE49-F238E27FC236}">
                <a16:creationId xmlns:a16="http://schemas.microsoft.com/office/drawing/2014/main" id="{B726B923-5429-4132-899B-803C4B9BC04D}"/>
              </a:ext>
            </a:extLst>
          </p:cNvPr>
          <p:cNvGrpSpPr/>
          <p:nvPr userDrawn="1"/>
        </p:nvGrpSpPr>
        <p:grpSpPr>
          <a:xfrm>
            <a:off x="0" y="0"/>
            <a:ext cx="647700" cy="6858000"/>
            <a:chOff x="1524000" y="0"/>
            <a:chExt cx="647700" cy="6858000"/>
          </a:xfrm>
        </p:grpSpPr>
        <p:sp>
          <p:nvSpPr>
            <p:cNvPr id="8" name="Rectangle 7">
              <a:extLst>
                <a:ext uri="{FF2B5EF4-FFF2-40B4-BE49-F238E27FC236}">
                  <a16:creationId xmlns:a16="http://schemas.microsoft.com/office/drawing/2014/main" id="{FFAD94F6-AB13-4745-8DDC-E081DA801E09}"/>
                </a:ext>
              </a:extLst>
            </p:cNvPr>
            <p:cNvSpPr/>
            <p:nvPr/>
          </p:nvSpPr>
          <p:spPr>
            <a:xfrm>
              <a:off x="1524000" y="0"/>
              <a:ext cx="647700" cy="6858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ln>
              <a:noFill/>
            </a:ln>
            <a:effectLst>
              <a:outerShdw blurRad="149987" dist="250190" dir="6600000" sx="101000" sy="101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9" name="Content Placeholder 12" descr="Blue box with FDA written in white on the left side. To the right, written in blue is US. Food and Drug Administration." title="FDA Logo">
              <a:extLst>
                <a:ext uri="{FF2B5EF4-FFF2-40B4-BE49-F238E27FC236}">
                  <a16:creationId xmlns:a16="http://schemas.microsoft.com/office/drawing/2014/main" id="{9B1DFC77-1FF0-46AE-94F8-5968D002CDBB}"/>
                </a:ext>
              </a:extLst>
            </p:cNvPr>
            <p:cNvPicPr>
              <a:picLocks noChangeAspect="1"/>
            </p:cNvPicPr>
            <p:nvPr/>
          </p:nvPicPr>
          <p:blipFill>
            <a:blip r:embed="rId2"/>
            <a:srcRect/>
            <a:stretch>
              <a:fillRect/>
            </a:stretch>
          </p:blipFill>
          <p:spPr>
            <a:xfrm>
              <a:off x="1592896" y="90878"/>
              <a:ext cx="509909" cy="581025"/>
            </a:xfrm>
            <a:prstGeom prst="rect">
              <a:avLst/>
            </a:prstGeom>
          </p:spPr>
        </p:pic>
      </p:grpSp>
    </p:spTree>
    <p:extLst>
      <p:ext uri="{BB962C8B-B14F-4D97-AF65-F5344CB8AC3E}">
        <p14:creationId xmlns:p14="http://schemas.microsoft.com/office/powerpoint/2010/main" val="1111875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2233CF-6129-4176-9826-3D83139A9533}" type="datetime1">
              <a:rPr lang="en-US" smtClean="0"/>
              <a:t>9/19/2022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CA1BF7-66A2-4E36-9346-0B7158076219}" type="slidenum">
              <a:rPr lang="en-US" smtClean="0"/>
              <a:t>‹#›</a:t>
            </a:fld>
            <a:endParaRPr lang="en-US"/>
          </a:p>
        </p:txBody>
      </p:sp>
      <p:grpSp>
        <p:nvGrpSpPr>
          <p:cNvPr id="7" name="Group 6">
            <a:extLst>
              <a:ext uri="{FF2B5EF4-FFF2-40B4-BE49-F238E27FC236}">
                <a16:creationId xmlns:a16="http://schemas.microsoft.com/office/drawing/2014/main" id="{66EF6D35-3314-4169-833C-CB3C5B81C095}"/>
              </a:ext>
            </a:extLst>
          </p:cNvPr>
          <p:cNvGrpSpPr/>
          <p:nvPr userDrawn="1"/>
        </p:nvGrpSpPr>
        <p:grpSpPr>
          <a:xfrm>
            <a:off x="0" y="0"/>
            <a:ext cx="647700" cy="6858000"/>
            <a:chOff x="1524000" y="0"/>
            <a:chExt cx="647700" cy="6858000"/>
          </a:xfrm>
        </p:grpSpPr>
        <p:sp>
          <p:nvSpPr>
            <p:cNvPr id="8" name="Rectangle 7">
              <a:extLst>
                <a:ext uri="{FF2B5EF4-FFF2-40B4-BE49-F238E27FC236}">
                  <a16:creationId xmlns:a16="http://schemas.microsoft.com/office/drawing/2014/main" id="{13EBAA96-822B-40F0-9290-CBE106E6E1C0}"/>
                </a:ext>
              </a:extLst>
            </p:cNvPr>
            <p:cNvSpPr/>
            <p:nvPr/>
          </p:nvSpPr>
          <p:spPr>
            <a:xfrm>
              <a:off x="1524000" y="0"/>
              <a:ext cx="647700" cy="6858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ln>
              <a:noFill/>
            </a:ln>
            <a:effectLst>
              <a:outerShdw blurRad="149987" dist="250190" dir="6600000" sx="101000" sy="101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9" name="Content Placeholder 12" descr="Blue box with FDA written in white on the left side. To the right, written in blue is US. Food and Drug Administration." title="FDA Logo">
              <a:extLst>
                <a:ext uri="{FF2B5EF4-FFF2-40B4-BE49-F238E27FC236}">
                  <a16:creationId xmlns:a16="http://schemas.microsoft.com/office/drawing/2014/main" id="{53A13D76-4979-43A1-A84E-50566AFBE2FF}"/>
                </a:ext>
              </a:extLst>
            </p:cNvPr>
            <p:cNvPicPr>
              <a:picLocks noChangeAspect="1"/>
            </p:cNvPicPr>
            <p:nvPr/>
          </p:nvPicPr>
          <p:blipFill>
            <a:blip r:embed="rId2"/>
            <a:srcRect/>
            <a:stretch>
              <a:fillRect/>
            </a:stretch>
          </p:blipFill>
          <p:spPr>
            <a:xfrm>
              <a:off x="1592896" y="90878"/>
              <a:ext cx="509909" cy="581025"/>
            </a:xfrm>
            <a:prstGeom prst="rect">
              <a:avLst/>
            </a:prstGeom>
          </p:spPr>
        </p:pic>
      </p:grpSp>
    </p:spTree>
    <p:extLst>
      <p:ext uri="{BB962C8B-B14F-4D97-AF65-F5344CB8AC3E}">
        <p14:creationId xmlns:p14="http://schemas.microsoft.com/office/powerpoint/2010/main" val="2013469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6359C2-1414-4EF9-B564-30D9C90C249A}" type="datetime1">
              <a:rPr lang="en-US" smtClean="0"/>
              <a:t>9/19/2022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CA1BF7-66A2-4E36-9346-0B7158076219}" type="slidenum">
              <a:rPr lang="en-US" smtClean="0"/>
              <a:t>‹#›</a:t>
            </a:fld>
            <a:endParaRPr lang="en-US"/>
          </a:p>
        </p:txBody>
      </p:sp>
    </p:spTree>
    <p:extLst>
      <p:ext uri="{BB962C8B-B14F-4D97-AF65-F5344CB8AC3E}">
        <p14:creationId xmlns:p14="http://schemas.microsoft.com/office/powerpoint/2010/main" val="4296044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2743214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694528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1452422"/>
            <a:ext cx="10363200" cy="462756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914400" y="933450"/>
            <a:ext cx="10363200" cy="406400"/>
          </a:xfrm>
        </p:spPr>
        <p:txBody>
          <a:bodyPr>
            <a:normAutofit/>
          </a:bodyPr>
          <a:lstStyle>
            <a:lvl1pPr marL="0" indent="0" algn="ctr">
              <a:lnSpc>
                <a:spcPct val="86000"/>
              </a:lnSpc>
              <a:spcBef>
                <a:spcPts val="0"/>
              </a:spcBef>
              <a:buNone/>
              <a:defRPr sz="1350" baseline="0"/>
            </a:lvl1pPr>
          </a:lstStyle>
          <a:p>
            <a:pPr lvl="0"/>
            <a:r>
              <a:rPr lang="en-US" dirty="0"/>
              <a:t>Click here to edit subtitle</a:t>
            </a:r>
          </a:p>
        </p:txBody>
      </p:sp>
    </p:spTree>
    <p:extLst>
      <p:ext uri="{BB962C8B-B14F-4D97-AF65-F5344CB8AC3E}">
        <p14:creationId xmlns:p14="http://schemas.microsoft.com/office/powerpoint/2010/main" val="3280166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900"/>
              </a:spcBef>
              <a:buNone/>
              <a:defRPr sz="1200"/>
            </a:lvl1pPr>
            <a:lvl2pPr marL="171446" indent="-171446">
              <a:spcBef>
                <a:spcPts val="900"/>
              </a:spcBef>
              <a:buFont typeface="Arial" panose="020B0604020202020204" pitchFamily="34" charset="0"/>
              <a:buChar char="•"/>
              <a:defRPr sz="1200"/>
            </a:lvl2pPr>
            <a:lvl3pPr marL="357179" indent="-185733">
              <a:spcBef>
                <a:spcPts val="900"/>
              </a:spcBef>
              <a:buFont typeface="Open Sans Light" panose="020B0306030504020204" pitchFamily="34" charset="0"/>
              <a:buChar char="–"/>
              <a:defRPr sz="1200"/>
            </a:lvl3pPr>
            <a:lvl4pPr marL="514337" indent="-171446">
              <a:spcBef>
                <a:spcPts val="900"/>
              </a:spcBef>
              <a:buFont typeface="Arial" panose="020B0604020202020204" pitchFamily="34" charset="0"/>
              <a:buChar char="•"/>
              <a:defRPr sz="1200"/>
            </a:lvl4pPr>
            <a:lvl5pPr marL="685783" indent="-171446">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391932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1452422"/>
            <a:ext cx="10363200" cy="4627563"/>
          </a:xfrm>
        </p:spPr>
        <p:txBody>
          <a:bodyPr numCol="2" spcCol="274320">
            <a:normAutofit/>
          </a:bodyPr>
          <a:lstStyle>
            <a:lvl1pPr marL="0" indent="0">
              <a:spcBef>
                <a:spcPts val="900"/>
              </a:spcBef>
              <a:buNone/>
              <a:defRPr sz="1200"/>
            </a:lvl1pPr>
            <a:lvl2pPr marL="171446" indent="-171446">
              <a:spcBef>
                <a:spcPts val="900"/>
              </a:spcBef>
              <a:buFont typeface="Arial" panose="020B0604020202020204" pitchFamily="34" charset="0"/>
              <a:buChar char="•"/>
              <a:defRPr sz="1200"/>
            </a:lvl2pPr>
            <a:lvl3pPr marL="342892" indent="-171446">
              <a:spcBef>
                <a:spcPts val="900"/>
              </a:spcBef>
              <a:buFont typeface="Open Sans Light" panose="020B0306030504020204" pitchFamily="34" charset="0"/>
              <a:buChar char="–"/>
              <a:defRPr sz="1200"/>
            </a:lvl3pPr>
            <a:lvl4pPr marL="514337" indent="-171446">
              <a:spcBef>
                <a:spcPts val="900"/>
              </a:spcBef>
              <a:buFont typeface="Arial" panose="020B0604020202020204" pitchFamily="34" charset="0"/>
              <a:buChar char="•"/>
              <a:defRPr sz="1200"/>
            </a:lvl4pPr>
            <a:lvl5pPr marL="685783" indent="-171446">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914400" y="933450"/>
            <a:ext cx="10363200" cy="406400"/>
          </a:xfrm>
        </p:spPr>
        <p:txBody>
          <a:bodyPr>
            <a:normAutofit/>
          </a:bodyPr>
          <a:lstStyle>
            <a:lvl1pPr marL="0" indent="0" algn="ctr">
              <a:lnSpc>
                <a:spcPct val="86000"/>
              </a:lnSpc>
              <a:spcBef>
                <a:spcPts val="0"/>
              </a:spcBef>
              <a:buNone/>
              <a:defRPr sz="1350" baseline="0"/>
            </a:lvl1pPr>
          </a:lstStyle>
          <a:p>
            <a:pPr lvl="0"/>
            <a:r>
              <a:rPr lang="en-US" dirty="0"/>
              <a:t>Click here to edit subtitle</a:t>
            </a:r>
          </a:p>
        </p:txBody>
      </p:sp>
    </p:spTree>
    <p:extLst>
      <p:ext uri="{BB962C8B-B14F-4D97-AF65-F5344CB8AC3E}">
        <p14:creationId xmlns:p14="http://schemas.microsoft.com/office/powerpoint/2010/main" val="37688063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452422"/>
            <a:ext cx="5080000" cy="4525963"/>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452422"/>
            <a:ext cx="5080000" cy="4525963"/>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914400" y="933450"/>
            <a:ext cx="10363200" cy="406400"/>
          </a:xfrm>
        </p:spPr>
        <p:txBody>
          <a:bodyPr>
            <a:normAutofit/>
          </a:bodyPr>
          <a:lstStyle>
            <a:lvl1pPr marL="0" indent="0" algn="ctr">
              <a:lnSpc>
                <a:spcPct val="86000"/>
              </a:lnSpc>
              <a:spcBef>
                <a:spcPts val="0"/>
              </a:spcBef>
              <a:buNone/>
              <a:defRPr sz="1350" baseline="0"/>
            </a:lvl1pPr>
          </a:lstStyle>
          <a:p>
            <a:pPr lvl="0"/>
            <a:r>
              <a:rPr lang="en-US" dirty="0"/>
              <a:t>Click here to edit subtitle</a:t>
            </a:r>
          </a:p>
        </p:txBody>
      </p:sp>
    </p:spTree>
    <p:extLst>
      <p:ext uri="{BB962C8B-B14F-4D97-AF65-F5344CB8AC3E}">
        <p14:creationId xmlns:p14="http://schemas.microsoft.com/office/powerpoint/2010/main" val="4654559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219202"/>
            <a:ext cx="5080000" cy="4525963"/>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219202"/>
            <a:ext cx="5080000" cy="4525963"/>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737581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1296144"/>
            <a:ext cx="5082117" cy="230832"/>
          </a:xfrm>
        </p:spPr>
        <p:txBody>
          <a:bodyPr wrap="square" anchor="b">
            <a:spAutoFit/>
          </a:bodyPr>
          <a:lstStyle>
            <a:lvl1pPr marL="0" indent="0">
              <a:spcBef>
                <a:spcPts val="0"/>
              </a:spcBef>
              <a:buNone/>
              <a:defRPr sz="15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914400" y="1560285"/>
            <a:ext cx="5082117" cy="4565877"/>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3369" y="1296144"/>
            <a:ext cx="5084232" cy="230832"/>
          </a:xfrm>
        </p:spPr>
        <p:txBody>
          <a:bodyPr wrap="square" anchor="b">
            <a:spAutoFit/>
          </a:bodyPr>
          <a:lstStyle>
            <a:lvl1pPr marL="0" indent="0">
              <a:spcBef>
                <a:spcPts val="0"/>
              </a:spcBef>
              <a:buNone/>
              <a:defRPr sz="15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93369" y="1560285"/>
            <a:ext cx="5084232" cy="4565877"/>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24861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320208-6801-425B-941D-18E554E2565C}" type="datetime1">
              <a:rPr lang="en-US" smtClean="0"/>
              <a:t>9/19/2022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CA1BF7-66A2-4E36-9346-0B7158076219}" type="slidenum">
              <a:rPr lang="en-US" smtClean="0"/>
              <a:t>‹#›</a:t>
            </a:fld>
            <a:endParaRPr lang="en-US"/>
          </a:p>
        </p:txBody>
      </p:sp>
      <p:grpSp>
        <p:nvGrpSpPr>
          <p:cNvPr id="7" name="Group 6">
            <a:extLst>
              <a:ext uri="{FF2B5EF4-FFF2-40B4-BE49-F238E27FC236}">
                <a16:creationId xmlns:a16="http://schemas.microsoft.com/office/drawing/2014/main" id="{031BD0BA-9B64-40C7-B990-C2D1DF706CEB}"/>
              </a:ext>
            </a:extLst>
          </p:cNvPr>
          <p:cNvGrpSpPr/>
          <p:nvPr userDrawn="1"/>
        </p:nvGrpSpPr>
        <p:grpSpPr>
          <a:xfrm>
            <a:off x="0" y="0"/>
            <a:ext cx="647700" cy="6858000"/>
            <a:chOff x="1524000" y="0"/>
            <a:chExt cx="647700" cy="6858000"/>
          </a:xfrm>
        </p:grpSpPr>
        <p:sp>
          <p:nvSpPr>
            <p:cNvPr id="8" name="Rectangle 7">
              <a:extLst>
                <a:ext uri="{FF2B5EF4-FFF2-40B4-BE49-F238E27FC236}">
                  <a16:creationId xmlns:a16="http://schemas.microsoft.com/office/drawing/2014/main" id="{ABD8043A-C2B8-4708-A0FA-BEFE54F7CA14}"/>
                </a:ext>
              </a:extLst>
            </p:cNvPr>
            <p:cNvSpPr/>
            <p:nvPr/>
          </p:nvSpPr>
          <p:spPr>
            <a:xfrm>
              <a:off x="1524000" y="0"/>
              <a:ext cx="647700" cy="6858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ln>
              <a:noFill/>
            </a:ln>
            <a:effectLst>
              <a:outerShdw blurRad="149987" dist="250190" dir="6600000" sx="101000" sy="101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9" name="Content Placeholder 12" descr="Blue box with FDA written in white on the left side. To the right, written in blue is US. Food and Drug Administration." title="FDA Logo">
              <a:extLst>
                <a:ext uri="{FF2B5EF4-FFF2-40B4-BE49-F238E27FC236}">
                  <a16:creationId xmlns:a16="http://schemas.microsoft.com/office/drawing/2014/main" id="{F8D09569-ACE1-4154-B8E0-00A1495ED702}"/>
                </a:ext>
              </a:extLst>
            </p:cNvPr>
            <p:cNvPicPr>
              <a:picLocks noChangeAspect="1"/>
            </p:cNvPicPr>
            <p:nvPr/>
          </p:nvPicPr>
          <p:blipFill>
            <a:blip r:embed="rId2"/>
            <a:srcRect/>
            <a:stretch>
              <a:fillRect/>
            </a:stretch>
          </p:blipFill>
          <p:spPr>
            <a:xfrm>
              <a:off x="1592896" y="90878"/>
              <a:ext cx="509909" cy="581025"/>
            </a:xfrm>
            <a:prstGeom prst="rect">
              <a:avLst/>
            </a:prstGeom>
          </p:spPr>
        </p:pic>
      </p:grpSp>
    </p:spTree>
    <p:extLst>
      <p:ext uri="{BB962C8B-B14F-4D97-AF65-F5344CB8AC3E}">
        <p14:creationId xmlns:p14="http://schemas.microsoft.com/office/powerpoint/2010/main" val="21558276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1539228"/>
            <a:ext cx="5082117" cy="230832"/>
          </a:xfrm>
        </p:spPr>
        <p:txBody>
          <a:bodyPr wrap="square" anchor="b">
            <a:spAutoFit/>
          </a:bodyPr>
          <a:lstStyle>
            <a:lvl1pPr marL="0" indent="0">
              <a:spcBef>
                <a:spcPts val="0"/>
              </a:spcBef>
              <a:buNone/>
              <a:defRPr sz="15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914400" y="1803372"/>
            <a:ext cx="5082117" cy="4368831"/>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3369" y="1539228"/>
            <a:ext cx="5084232" cy="230832"/>
          </a:xfrm>
        </p:spPr>
        <p:txBody>
          <a:bodyPr wrap="square" anchor="b">
            <a:spAutoFit/>
          </a:bodyPr>
          <a:lstStyle>
            <a:lvl1pPr marL="0" indent="0">
              <a:spcBef>
                <a:spcPts val="0"/>
              </a:spcBef>
              <a:buNone/>
              <a:defRPr sz="15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93369" y="1803372"/>
            <a:ext cx="5084232" cy="4368831"/>
          </a:xfrm>
        </p:spPr>
        <p:txBody>
          <a:bodyPr>
            <a:normAutofit/>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914400" y="933450"/>
            <a:ext cx="10363200" cy="406400"/>
          </a:xfrm>
        </p:spPr>
        <p:txBody>
          <a:bodyPr>
            <a:normAutofit/>
          </a:bodyPr>
          <a:lstStyle>
            <a:lvl1pPr marL="0" indent="0" algn="ctr">
              <a:lnSpc>
                <a:spcPct val="86000"/>
              </a:lnSpc>
              <a:spcBef>
                <a:spcPts val="0"/>
              </a:spcBef>
              <a:buNone/>
              <a:defRPr sz="1350" baseline="0"/>
            </a:lvl1pPr>
          </a:lstStyle>
          <a:p>
            <a:pPr lvl="0"/>
            <a:r>
              <a:rPr lang="en-US" dirty="0"/>
              <a:t>Click here to edit subtitle</a:t>
            </a:r>
          </a:p>
        </p:txBody>
      </p:sp>
    </p:spTree>
    <p:extLst>
      <p:ext uri="{BB962C8B-B14F-4D97-AF65-F5344CB8AC3E}">
        <p14:creationId xmlns:p14="http://schemas.microsoft.com/office/powerpoint/2010/main" val="19173129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209842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914400" y="933450"/>
            <a:ext cx="10363200" cy="406400"/>
          </a:xfrm>
        </p:spPr>
        <p:txBody>
          <a:bodyPr>
            <a:normAutofit/>
          </a:bodyPr>
          <a:lstStyle>
            <a:lvl1pPr marL="0" indent="0" algn="ctr">
              <a:lnSpc>
                <a:spcPct val="86000"/>
              </a:lnSpc>
              <a:spcBef>
                <a:spcPts val="0"/>
              </a:spcBef>
              <a:buNone/>
              <a:defRPr sz="1350" baseline="0"/>
            </a:lvl1pPr>
          </a:lstStyle>
          <a:p>
            <a:pPr lvl="0"/>
            <a:r>
              <a:rPr lang="en-US" dirty="0"/>
              <a:t>Click here to edit subtitle</a:t>
            </a:r>
          </a:p>
        </p:txBody>
      </p:sp>
    </p:spTree>
    <p:extLst>
      <p:ext uri="{BB962C8B-B14F-4D97-AF65-F5344CB8AC3E}">
        <p14:creationId xmlns:p14="http://schemas.microsoft.com/office/powerpoint/2010/main" val="27554727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27574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3063240" cy="343814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3049016" y="0"/>
            <a:ext cx="3063240" cy="343814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6098032" y="0"/>
            <a:ext cx="3063240" cy="343814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9147048" y="0"/>
            <a:ext cx="3063240" cy="343814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3419856"/>
            <a:ext cx="3063240" cy="343814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3049016" y="3419856"/>
            <a:ext cx="3063240" cy="343814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6098032" y="3419856"/>
            <a:ext cx="3063240" cy="343814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9147048" y="3419856"/>
            <a:ext cx="3063240" cy="343814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5456210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441448" cy="2295144"/>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2437639" y="0"/>
            <a:ext cx="2441448" cy="229514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4875276" y="0"/>
            <a:ext cx="2441448" cy="229514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7312915" y="0"/>
            <a:ext cx="2441448" cy="2295144"/>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9750552" y="0"/>
            <a:ext cx="2441448" cy="229514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2281428"/>
            <a:ext cx="2441448" cy="2295144"/>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2437639" y="2281428"/>
            <a:ext cx="2441448" cy="229514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4875276" y="2281428"/>
            <a:ext cx="2441448" cy="229514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7312915" y="2281428"/>
            <a:ext cx="2441448" cy="2295144"/>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9750552" y="2281428"/>
            <a:ext cx="2441448" cy="2295144"/>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4562856"/>
            <a:ext cx="2441448" cy="2295144"/>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2437639" y="4562856"/>
            <a:ext cx="2441448" cy="2295144"/>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4875276" y="4562856"/>
            <a:ext cx="2441448" cy="2295144"/>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7312915" y="4562856"/>
            <a:ext cx="2441448" cy="2295144"/>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9750552" y="4562856"/>
            <a:ext cx="2441448" cy="229514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6480105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048256" cy="1728216"/>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2028749" y="0"/>
            <a:ext cx="2048256" cy="1728216"/>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4057499" y="0"/>
            <a:ext cx="2048256" cy="1728216"/>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6086247" y="0"/>
            <a:ext cx="2048256" cy="1728216"/>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10143744" y="0"/>
            <a:ext cx="2048256" cy="1728216"/>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8114996" y="0"/>
            <a:ext cx="2048256" cy="1728216"/>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1709928"/>
            <a:ext cx="2048256" cy="1728216"/>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2028749" y="1709928"/>
            <a:ext cx="2048256" cy="1728216"/>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4057499" y="1709928"/>
            <a:ext cx="2048256" cy="1728216"/>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6086247" y="1709928"/>
            <a:ext cx="2048256" cy="1728216"/>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10143744" y="1709928"/>
            <a:ext cx="2048256" cy="1728216"/>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8114996" y="1709928"/>
            <a:ext cx="2048256" cy="1728216"/>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3419856"/>
            <a:ext cx="2048256" cy="1728216"/>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2028749" y="3419856"/>
            <a:ext cx="2048256" cy="1728216"/>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4057499" y="3419856"/>
            <a:ext cx="2048256" cy="1728216"/>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6086247" y="3419856"/>
            <a:ext cx="2048256" cy="1728216"/>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10143744" y="3419856"/>
            <a:ext cx="2048256" cy="1728216"/>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8114996" y="3419856"/>
            <a:ext cx="2048256" cy="1728216"/>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5129784"/>
            <a:ext cx="2048256" cy="1728216"/>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2028749" y="5129784"/>
            <a:ext cx="2048256" cy="1728216"/>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4057499" y="5129784"/>
            <a:ext cx="2048256" cy="1728216"/>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6086247" y="5129784"/>
            <a:ext cx="2048256" cy="1728216"/>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10143744" y="5129784"/>
            <a:ext cx="2048256" cy="1728216"/>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8114996" y="5129784"/>
            <a:ext cx="2048256" cy="1728216"/>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4048717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914400" y="1397000"/>
            <a:ext cx="2438400"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50"/>
            </a:lvl1pPr>
          </a:lstStyle>
          <a:p>
            <a:pPr lvl="0"/>
            <a:endParaRPr lang="en-US"/>
          </a:p>
        </p:txBody>
      </p:sp>
      <p:sp>
        <p:nvSpPr>
          <p:cNvPr id="5" name="Picture Placeholder 3"/>
          <p:cNvSpPr>
            <a:spLocks noGrp="1"/>
          </p:cNvSpPr>
          <p:nvPr>
            <p:ph type="pic" sz="quarter" idx="11"/>
          </p:nvPr>
        </p:nvSpPr>
        <p:spPr>
          <a:xfrm>
            <a:off x="3556000" y="1397000"/>
            <a:ext cx="2438400" cy="3407438"/>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50"/>
            </a:lvl1pPr>
          </a:lstStyle>
          <a:p>
            <a:pPr lvl="0"/>
            <a:endParaRPr lang="en-US"/>
          </a:p>
        </p:txBody>
      </p:sp>
      <p:sp>
        <p:nvSpPr>
          <p:cNvPr id="6" name="Picture Placeholder 3"/>
          <p:cNvSpPr>
            <a:spLocks noGrp="1"/>
          </p:cNvSpPr>
          <p:nvPr>
            <p:ph type="pic" sz="quarter" idx="12"/>
          </p:nvPr>
        </p:nvSpPr>
        <p:spPr>
          <a:xfrm>
            <a:off x="6197600" y="1397000"/>
            <a:ext cx="2438400" cy="3407438"/>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50"/>
            </a:lvl1pPr>
          </a:lstStyle>
          <a:p>
            <a:pPr lvl="0"/>
            <a:endParaRPr lang="en-US"/>
          </a:p>
        </p:txBody>
      </p:sp>
      <p:sp>
        <p:nvSpPr>
          <p:cNvPr id="7" name="Picture Placeholder 3"/>
          <p:cNvSpPr>
            <a:spLocks noGrp="1"/>
          </p:cNvSpPr>
          <p:nvPr>
            <p:ph type="pic" sz="quarter" idx="13"/>
          </p:nvPr>
        </p:nvSpPr>
        <p:spPr>
          <a:xfrm>
            <a:off x="8839200" y="1397000"/>
            <a:ext cx="2438400"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50"/>
            </a:lvl1pPr>
          </a:lstStyle>
          <a:p>
            <a:pPr lvl="0"/>
            <a:endParaRPr lang="en-US"/>
          </a:p>
        </p:txBody>
      </p:sp>
      <p:sp>
        <p:nvSpPr>
          <p:cNvPr id="10" name="Text Placeholder 9"/>
          <p:cNvSpPr>
            <a:spLocks noGrp="1"/>
          </p:cNvSpPr>
          <p:nvPr>
            <p:ph type="body" sz="quarter" idx="14"/>
          </p:nvPr>
        </p:nvSpPr>
        <p:spPr>
          <a:xfrm>
            <a:off x="914400" y="4980567"/>
            <a:ext cx="2438400" cy="958851"/>
          </a:xfrm>
        </p:spPr>
        <p:txBody>
          <a:bodyPr>
            <a:noAutofit/>
          </a:bodyPr>
          <a:lstStyle>
            <a:lvl1pPr marL="0" indent="0">
              <a:buNone/>
              <a:defRPr sz="1050"/>
            </a:lvl1pPr>
            <a:lvl2pPr marL="114297" indent="-114297">
              <a:buFont typeface="Arial" panose="020B0604020202020204" pitchFamily="34" charset="0"/>
              <a:buChar char="•"/>
              <a:defRPr sz="1050"/>
            </a:lvl2pPr>
            <a:lvl3pPr marL="228594" indent="-114297">
              <a:defRPr sz="1050"/>
            </a:lvl3pPr>
            <a:lvl4pPr marL="400040" indent="-171446">
              <a:defRPr sz="1050"/>
            </a:lvl4pPr>
            <a:lvl5pPr marL="571486" indent="-171446">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3556000" y="4980567"/>
            <a:ext cx="2438400" cy="958851"/>
          </a:xfrm>
        </p:spPr>
        <p:txBody>
          <a:bodyPr>
            <a:noAutofit/>
          </a:bodyPr>
          <a:lstStyle>
            <a:lvl1pPr marL="0" indent="0">
              <a:buNone/>
              <a:defRPr sz="1050"/>
            </a:lvl1pPr>
            <a:lvl2pPr marL="114297" indent="-114297">
              <a:buFont typeface="Arial" panose="020B0604020202020204" pitchFamily="34" charset="0"/>
              <a:buChar char="•"/>
              <a:defRPr sz="1050"/>
            </a:lvl2pPr>
            <a:lvl3pPr marL="228594" indent="-114297">
              <a:defRPr sz="1050"/>
            </a:lvl3pPr>
            <a:lvl4pPr marL="400040" indent="-171446">
              <a:defRPr sz="1050"/>
            </a:lvl4pPr>
            <a:lvl5pPr marL="571486" indent="-171446">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6197600" y="4980567"/>
            <a:ext cx="2438400" cy="958851"/>
          </a:xfrm>
        </p:spPr>
        <p:txBody>
          <a:bodyPr>
            <a:noAutofit/>
          </a:bodyPr>
          <a:lstStyle>
            <a:lvl1pPr marL="0" indent="0">
              <a:buNone/>
              <a:defRPr sz="1050"/>
            </a:lvl1pPr>
            <a:lvl2pPr marL="114297" indent="-114297">
              <a:buFont typeface="Arial" panose="020B0604020202020204" pitchFamily="34" charset="0"/>
              <a:buChar char="•"/>
              <a:defRPr sz="1050"/>
            </a:lvl2pPr>
            <a:lvl3pPr marL="228594" indent="-114297">
              <a:defRPr sz="1050"/>
            </a:lvl3pPr>
            <a:lvl4pPr marL="400040" indent="-171446">
              <a:defRPr sz="1050"/>
            </a:lvl4pPr>
            <a:lvl5pPr marL="571486" indent="-171446">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8839200" y="4980567"/>
            <a:ext cx="2438400" cy="958851"/>
          </a:xfrm>
        </p:spPr>
        <p:txBody>
          <a:bodyPr>
            <a:noAutofit/>
          </a:bodyPr>
          <a:lstStyle>
            <a:lvl1pPr marL="0" indent="0">
              <a:buNone/>
              <a:defRPr sz="1050"/>
            </a:lvl1pPr>
            <a:lvl2pPr marL="114297" indent="-114297">
              <a:buFont typeface="Arial" panose="020B0604020202020204" pitchFamily="34" charset="0"/>
              <a:buChar char="•"/>
              <a:defRPr sz="1050"/>
            </a:lvl2pPr>
            <a:lvl3pPr marL="228594" indent="-114297">
              <a:defRPr sz="1050"/>
            </a:lvl3pPr>
            <a:lvl4pPr marL="400040" indent="-171446">
              <a:defRPr sz="1050"/>
            </a:lvl4pPr>
            <a:lvl5pPr marL="571486" indent="-171446">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92636406"/>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914400" y="1397000"/>
            <a:ext cx="2438400"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50"/>
            </a:lvl1pPr>
          </a:lstStyle>
          <a:p>
            <a:pPr lvl="0"/>
            <a:endParaRPr lang="en-US"/>
          </a:p>
        </p:txBody>
      </p:sp>
      <p:sp>
        <p:nvSpPr>
          <p:cNvPr id="5" name="Picture Placeholder 3"/>
          <p:cNvSpPr>
            <a:spLocks noGrp="1"/>
          </p:cNvSpPr>
          <p:nvPr>
            <p:ph type="pic" sz="quarter" idx="11"/>
          </p:nvPr>
        </p:nvSpPr>
        <p:spPr>
          <a:xfrm>
            <a:off x="3556000" y="1397000"/>
            <a:ext cx="2438400" cy="3407438"/>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50"/>
            </a:lvl1pPr>
          </a:lstStyle>
          <a:p>
            <a:pPr lvl="0"/>
            <a:endParaRPr lang="en-US"/>
          </a:p>
        </p:txBody>
      </p:sp>
      <p:sp>
        <p:nvSpPr>
          <p:cNvPr id="6" name="Picture Placeholder 3"/>
          <p:cNvSpPr>
            <a:spLocks noGrp="1"/>
          </p:cNvSpPr>
          <p:nvPr>
            <p:ph type="pic" sz="quarter" idx="12"/>
          </p:nvPr>
        </p:nvSpPr>
        <p:spPr>
          <a:xfrm>
            <a:off x="6197600" y="1397000"/>
            <a:ext cx="2438400" cy="3407438"/>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50"/>
            </a:lvl1pPr>
          </a:lstStyle>
          <a:p>
            <a:pPr lvl="0"/>
            <a:endParaRPr lang="en-US"/>
          </a:p>
        </p:txBody>
      </p:sp>
      <p:sp>
        <p:nvSpPr>
          <p:cNvPr id="7" name="Picture Placeholder 3"/>
          <p:cNvSpPr>
            <a:spLocks noGrp="1"/>
          </p:cNvSpPr>
          <p:nvPr>
            <p:ph type="pic" sz="quarter" idx="13"/>
          </p:nvPr>
        </p:nvSpPr>
        <p:spPr>
          <a:xfrm>
            <a:off x="8839200" y="1397000"/>
            <a:ext cx="2438400"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50"/>
            </a:lvl1pPr>
          </a:lstStyle>
          <a:p>
            <a:pPr lvl="0"/>
            <a:endParaRPr lang="en-US"/>
          </a:p>
        </p:txBody>
      </p:sp>
      <p:sp>
        <p:nvSpPr>
          <p:cNvPr id="10" name="Text Placeholder 9"/>
          <p:cNvSpPr>
            <a:spLocks noGrp="1"/>
          </p:cNvSpPr>
          <p:nvPr>
            <p:ph type="body" sz="quarter" idx="14"/>
          </p:nvPr>
        </p:nvSpPr>
        <p:spPr>
          <a:xfrm>
            <a:off x="914400" y="4980567"/>
            <a:ext cx="2438400" cy="958851"/>
          </a:xfrm>
        </p:spPr>
        <p:txBody>
          <a:bodyPr>
            <a:noAutofit/>
          </a:bodyPr>
          <a:lstStyle>
            <a:lvl1pPr marL="0" indent="0">
              <a:buNone/>
              <a:defRPr sz="1050"/>
            </a:lvl1pPr>
            <a:lvl2pPr marL="114297" indent="-114297">
              <a:buFont typeface="Arial" panose="020B0604020202020204" pitchFamily="34" charset="0"/>
              <a:buChar char="•"/>
              <a:defRPr sz="1050"/>
            </a:lvl2pPr>
            <a:lvl3pPr marL="228594" indent="-114297">
              <a:defRPr sz="1050"/>
            </a:lvl3pPr>
            <a:lvl4pPr marL="400040" indent="-171446">
              <a:defRPr sz="1050"/>
            </a:lvl4pPr>
            <a:lvl5pPr marL="571486" indent="-171446">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3556000" y="4980567"/>
            <a:ext cx="2438400" cy="958851"/>
          </a:xfrm>
        </p:spPr>
        <p:txBody>
          <a:bodyPr>
            <a:noAutofit/>
          </a:bodyPr>
          <a:lstStyle>
            <a:lvl1pPr marL="0" indent="0">
              <a:buNone/>
              <a:defRPr sz="1050"/>
            </a:lvl1pPr>
            <a:lvl2pPr marL="114297" indent="-114297">
              <a:buFont typeface="Arial" panose="020B0604020202020204" pitchFamily="34" charset="0"/>
              <a:buChar char="•"/>
              <a:defRPr sz="1050"/>
            </a:lvl2pPr>
            <a:lvl3pPr marL="228594" indent="-114297">
              <a:defRPr sz="1050"/>
            </a:lvl3pPr>
            <a:lvl4pPr marL="400040" indent="-171446">
              <a:defRPr sz="1050"/>
            </a:lvl4pPr>
            <a:lvl5pPr marL="571486" indent="-171446">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6197600" y="4980567"/>
            <a:ext cx="2438400" cy="958851"/>
          </a:xfrm>
        </p:spPr>
        <p:txBody>
          <a:bodyPr>
            <a:noAutofit/>
          </a:bodyPr>
          <a:lstStyle>
            <a:lvl1pPr marL="0" indent="0">
              <a:buNone/>
              <a:defRPr sz="1050"/>
            </a:lvl1pPr>
            <a:lvl2pPr marL="114297" indent="-114297">
              <a:buFont typeface="Arial" panose="020B0604020202020204" pitchFamily="34" charset="0"/>
              <a:buChar char="•"/>
              <a:defRPr sz="1050"/>
            </a:lvl2pPr>
            <a:lvl3pPr marL="228594" indent="-114297">
              <a:defRPr sz="1050"/>
            </a:lvl3pPr>
            <a:lvl4pPr marL="400040" indent="-171446">
              <a:defRPr sz="1050"/>
            </a:lvl4pPr>
            <a:lvl5pPr marL="571486" indent="-171446">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8839200" y="4980567"/>
            <a:ext cx="2438400" cy="958851"/>
          </a:xfrm>
        </p:spPr>
        <p:txBody>
          <a:bodyPr>
            <a:noAutofit/>
          </a:bodyPr>
          <a:lstStyle>
            <a:lvl1pPr marL="0" indent="0">
              <a:buNone/>
              <a:defRPr sz="1050"/>
            </a:lvl1pPr>
            <a:lvl2pPr marL="114297" indent="-114297">
              <a:buFont typeface="Arial" panose="020B0604020202020204" pitchFamily="34" charset="0"/>
              <a:buChar char="•"/>
              <a:defRPr sz="1050"/>
            </a:lvl2pPr>
            <a:lvl3pPr marL="228594" indent="-114297">
              <a:defRPr sz="1050"/>
            </a:lvl3pPr>
            <a:lvl4pPr marL="400040" indent="-171446">
              <a:defRPr sz="1050"/>
            </a:lvl4pPr>
            <a:lvl5pPr marL="571486" indent="-171446">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914400" y="933450"/>
            <a:ext cx="10363200" cy="406400"/>
          </a:xfrm>
        </p:spPr>
        <p:txBody>
          <a:bodyPr>
            <a:normAutofit/>
          </a:bodyPr>
          <a:lstStyle>
            <a:lvl1pPr marL="0" indent="0" algn="ctr">
              <a:lnSpc>
                <a:spcPct val="86000"/>
              </a:lnSpc>
              <a:spcBef>
                <a:spcPts val="0"/>
              </a:spcBef>
              <a:buNone/>
              <a:defRPr sz="1350" baseline="0"/>
            </a:lvl1pPr>
          </a:lstStyle>
          <a:p>
            <a:pPr lvl="0"/>
            <a:r>
              <a:rPr lang="en-US" dirty="0"/>
              <a:t>Click here to edit subtitle</a:t>
            </a:r>
          </a:p>
        </p:txBody>
      </p:sp>
    </p:spTree>
    <p:extLst>
      <p:ext uri="{BB962C8B-B14F-4D97-AF65-F5344CB8AC3E}">
        <p14:creationId xmlns:p14="http://schemas.microsoft.com/office/powerpoint/2010/main" val="546266778"/>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914400" y="1397001"/>
            <a:ext cx="3328416" cy="34074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50"/>
            </a:lvl1pPr>
          </a:lstStyle>
          <a:p>
            <a:pPr lvl="0"/>
            <a:endParaRPr lang="en-US"/>
          </a:p>
        </p:txBody>
      </p:sp>
      <p:sp>
        <p:nvSpPr>
          <p:cNvPr id="5" name="Picture Placeholder 3"/>
          <p:cNvSpPr>
            <a:spLocks noGrp="1"/>
          </p:cNvSpPr>
          <p:nvPr>
            <p:ph type="pic" sz="quarter" idx="11"/>
          </p:nvPr>
        </p:nvSpPr>
        <p:spPr>
          <a:xfrm>
            <a:off x="4431792" y="1397001"/>
            <a:ext cx="3328416" cy="34074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50"/>
            </a:lvl1pPr>
          </a:lstStyle>
          <a:p>
            <a:pPr lvl="0"/>
            <a:endParaRPr lang="en-US"/>
          </a:p>
        </p:txBody>
      </p:sp>
      <p:sp>
        <p:nvSpPr>
          <p:cNvPr id="6" name="Picture Placeholder 3"/>
          <p:cNvSpPr>
            <a:spLocks noGrp="1"/>
          </p:cNvSpPr>
          <p:nvPr>
            <p:ph type="pic" sz="quarter" idx="12"/>
          </p:nvPr>
        </p:nvSpPr>
        <p:spPr>
          <a:xfrm>
            <a:off x="7949184" y="1397001"/>
            <a:ext cx="3328416" cy="34074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50"/>
            </a:lvl1pPr>
          </a:lstStyle>
          <a:p>
            <a:pPr lvl="0"/>
            <a:endParaRPr lang="en-US"/>
          </a:p>
        </p:txBody>
      </p:sp>
      <p:sp>
        <p:nvSpPr>
          <p:cNvPr id="8" name="Text Placeholder 9"/>
          <p:cNvSpPr>
            <a:spLocks noGrp="1"/>
          </p:cNvSpPr>
          <p:nvPr>
            <p:ph type="body" sz="quarter" idx="14"/>
          </p:nvPr>
        </p:nvSpPr>
        <p:spPr>
          <a:xfrm>
            <a:off x="914400" y="4980567"/>
            <a:ext cx="3328416" cy="958851"/>
          </a:xfrm>
        </p:spPr>
        <p:txBody>
          <a:bodyPr>
            <a:noAutofit/>
          </a:bodyPr>
          <a:lstStyle>
            <a:lvl1pPr marL="0" indent="0">
              <a:buNone/>
              <a:defRPr sz="1050"/>
            </a:lvl1pPr>
            <a:lvl2pPr marL="114297" indent="-114297">
              <a:buFont typeface="Arial" panose="020B0604020202020204" pitchFamily="34" charset="0"/>
              <a:buChar char="•"/>
              <a:defRPr sz="1050"/>
            </a:lvl2pPr>
            <a:lvl3pPr marL="228594" indent="-114297">
              <a:defRPr sz="1050"/>
            </a:lvl3pPr>
            <a:lvl4pPr marL="400040" indent="-171446">
              <a:defRPr sz="1050"/>
            </a:lvl4pPr>
            <a:lvl5pPr marL="571486" indent="-171446">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7"/>
            <a:ext cx="3328416" cy="958851"/>
          </a:xfrm>
        </p:spPr>
        <p:txBody>
          <a:bodyPr>
            <a:noAutofit/>
          </a:bodyPr>
          <a:lstStyle>
            <a:lvl1pPr marL="0" indent="0">
              <a:buNone/>
              <a:defRPr sz="1050"/>
            </a:lvl1pPr>
            <a:lvl2pPr marL="114297" indent="-114297">
              <a:buFont typeface="Arial" panose="020B0604020202020204" pitchFamily="34" charset="0"/>
              <a:buChar char="•"/>
              <a:defRPr sz="1050"/>
            </a:lvl2pPr>
            <a:lvl3pPr marL="228594" indent="-114297">
              <a:defRPr sz="1050"/>
            </a:lvl3pPr>
            <a:lvl4pPr marL="400040" indent="-171446">
              <a:defRPr sz="1050"/>
            </a:lvl4pPr>
            <a:lvl5pPr marL="571486" indent="-171446">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4" y="4980567"/>
            <a:ext cx="3328416" cy="958851"/>
          </a:xfrm>
        </p:spPr>
        <p:txBody>
          <a:bodyPr>
            <a:noAutofit/>
          </a:bodyPr>
          <a:lstStyle>
            <a:lvl1pPr marL="0" indent="0">
              <a:buNone/>
              <a:defRPr sz="1050"/>
            </a:lvl1pPr>
            <a:lvl2pPr marL="114297" indent="-114297">
              <a:buFont typeface="Arial" panose="020B0604020202020204" pitchFamily="34" charset="0"/>
              <a:buChar char="•"/>
              <a:defRPr sz="1050"/>
            </a:lvl2pPr>
            <a:lvl3pPr marL="228594" indent="-114297">
              <a:defRPr sz="1050"/>
            </a:lvl3pPr>
            <a:lvl4pPr marL="400040" indent="-171446">
              <a:defRPr sz="1050"/>
            </a:lvl4pPr>
            <a:lvl5pPr marL="571486" indent="-171446">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39188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BCAA1F9-53D5-473D-A4E4-A52670A8AF46}" type="datetime1">
              <a:rPr lang="en-US" smtClean="0"/>
              <a:t>9/19/2022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CA1BF7-66A2-4E36-9346-0B7158076219}" type="slidenum">
              <a:rPr lang="en-US" smtClean="0"/>
              <a:t>‹#›</a:t>
            </a:fld>
            <a:endParaRPr lang="en-US"/>
          </a:p>
        </p:txBody>
      </p:sp>
      <p:grpSp>
        <p:nvGrpSpPr>
          <p:cNvPr id="7" name="Group 6">
            <a:extLst>
              <a:ext uri="{FF2B5EF4-FFF2-40B4-BE49-F238E27FC236}">
                <a16:creationId xmlns:a16="http://schemas.microsoft.com/office/drawing/2014/main" id="{46AE7314-D5EA-4E5B-824A-3B3123227E38}"/>
              </a:ext>
            </a:extLst>
          </p:cNvPr>
          <p:cNvGrpSpPr/>
          <p:nvPr userDrawn="1"/>
        </p:nvGrpSpPr>
        <p:grpSpPr>
          <a:xfrm>
            <a:off x="0" y="0"/>
            <a:ext cx="647700" cy="6858000"/>
            <a:chOff x="1524000" y="0"/>
            <a:chExt cx="647700" cy="6858000"/>
          </a:xfrm>
        </p:grpSpPr>
        <p:sp>
          <p:nvSpPr>
            <p:cNvPr id="8" name="Rectangle 7">
              <a:extLst>
                <a:ext uri="{FF2B5EF4-FFF2-40B4-BE49-F238E27FC236}">
                  <a16:creationId xmlns:a16="http://schemas.microsoft.com/office/drawing/2014/main" id="{96EE83D4-962F-4542-8BAF-125C21D89406}"/>
                </a:ext>
              </a:extLst>
            </p:cNvPr>
            <p:cNvSpPr/>
            <p:nvPr/>
          </p:nvSpPr>
          <p:spPr>
            <a:xfrm>
              <a:off x="1524000" y="0"/>
              <a:ext cx="647700" cy="6858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ln>
              <a:noFill/>
            </a:ln>
            <a:effectLst>
              <a:outerShdw blurRad="149987" dist="250190" dir="6600000" sx="101000" sy="101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9" name="Content Placeholder 12" descr="Blue box with FDA written in white on the left side. To the right, written in blue is US. Food and Drug Administration." title="FDA Logo">
              <a:extLst>
                <a:ext uri="{FF2B5EF4-FFF2-40B4-BE49-F238E27FC236}">
                  <a16:creationId xmlns:a16="http://schemas.microsoft.com/office/drawing/2014/main" id="{9B11E737-C042-4C51-9E8F-9F603FEEC5F6}"/>
                </a:ext>
              </a:extLst>
            </p:cNvPr>
            <p:cNvPicPr>
              <a:picLocks noChangeAspect="1"/>
            </p:cNvPicPr>
            <p:nvPr/>
          </p:nvPicPr>
          <p:blipFill>
            <a:blip r:embed="rId2"/>
            <a:srcRect/>
            <a:stretch>
              <a:fillRect/>
            </a:stretch>
          </p:blipFill>
          <p:spPr>
            <a:xfrm>
              <a:off x="1592896" y="90878"/>
              <a:ext cx="509909" cy="581025"/>
            </a:xfrm>
            <a:prstGeom prst="rect">
              <a:avLst/>
            </a:prstGeom>
          </p:spPr>
        </p:pic>
      </p:grpSp>
    </p:spTree>
    <p:extLst>
      <p:ext uri="{BB962C8B-B14F-4D97-AF65-F5344CB8AC3E}">
        <p14:creationId xmlns:p14="http://schemas.microsoft.com/office/powerpoint/2010/main" val="9902617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914400" y="1397001"/>
            <a:ext cx="3328416" cy="34074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50"/>
            </a:lvl1pPr>
          </a:lstStyle>
          <a:p>
            <a:pPr lvl="0"/>
            <a:endParaRPr lang="en-US"/>
          </a:p>
        </p:txBody>
      </p:sp>
      <p:sp>
        <p:nvSpPr>
          <p:cNvPr id="5" name="Picture Placeholder 3"/>
          <p:cNvSpPr>
            <a:spLocks noGrp="1"/>
          </p:cNvSpPr>
          <p:nvPr>
            <p:ph type="pic" sz="quarter" idx="11"/>
          </p:nvPr>
        </p:nvSpPr>
        <p:spPr>
          <a:xfrm>
            <a:off x="4431792" y="1397001"/>
            <a:ext cx="3328416" cy="34074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50"/>
            </a:lvl1pPr>
          </a:lstStyle>
          <a:p>
            <a:pPr lvl="0"/>
            <a:endParaRPr lang="en-US"/>
          </a:p>
        </p:txBody>
      </p:sp>
      <p:sp>
        <p:nvSpPr>
          <p:cNvPr id="6" name="Picture Placeholder 3"/>
          <p:cNvSpPr>
            <a:spLocks noGrp="1"/>
          </p:cNvSpPr>
          <p:nvPr>
            <p:ph type="pic" sz="quarter" idx="12"/>
          </p:nvPr>
        </p:nvSpPr>
        <p:spPr>
          <a:xfrm>
            <a:off x="7949184" y="1397001"/>
            <a:ext cx="3328416" cy="34074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50"/>
            </a:lvl1pPr>
          </a:lstStyle>
          <a:p>
            <a:pPr lvl="0"/>
            <a:endParaRPr lang="en-US"/>
          </a:p>
        </p:txBody>
      </p:sp>
      <p:sp>
        <p:nvSpPr>
          <p:cNvPr id="8" name="Text Placeholder 9"/>
          <p:cNvSpPr>
            <a:spLocks noGrp="1"/>
          </p:cNvSpPr>
          <p:nvPr>
            <p:ph type="body" sz="quarter" idx="14"/>
          </p:nvPr>
        </p:nvSpPr>
        <p:spPr>
          <a:xfrm>
            <a:off x="914400" y="4980567"/>
            <a:ext cx="3328416" cy="958851"/>
          </a:xfrm>
        </p:spPr>
        <p:txBody>
          <a:bodyPr>
            <a:noAutofit/>
          </a:bodyPr>
          <a:lstStyle>
            <a:lvl1pPr marL="0" indent="0">
              <a:buNone/>
              <a:defRPr sz="1050"/>
            </a:lvl1pPr>
            <a:lvl2pPr marL="114297" indent="-114297">
              <a:buFont typeface="Arial" panose="020B0604020202020204" pitchFamily="34" charset="0"/>
              <a:buChar char="•"/>
              <a:defRPr sz="1050"/>
            </a:lvl2pPr>
            <a:lvl3pPr marL="228594" indent="-114297">
              <a:defRPr sz="1050"/>
            </a:lvl3pPr>
            <a:lvl4pPr marL="400040" indent="-171446">
              <a:defRPr sz="1050"/>
            </a:lvl4pPr>
            <a:lvl5pPr marL="571486" indent="-171446">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7"/>
            <a:ext cx="3328416" cy="958851"/>
          </a:xfrm>
        </p:spPr>
        <p:txBody>
          <a:bodyPr>
            <a:noAutofit/>
          </a:bodyPr>
          <a:lstStyle>
            <a:lvl1pPr marL="0" indent="0">
              <a:buNone/>
              <a:defRPr sz="1050"/>
            </a:lvl1pPr>
            <a:lvl2pPr marL="114297" indent="-114297">
              <a:buFont typeface="Arial" panose="020B0604020202020204" pitchFamily="34" charset="0"/>
              <a:buChar char="•"/>
              <a:defRPr sz="1050"/>
            </a:lvl2pPr>
            <a:lvl3pPr marL="228594" indent="-114297">
              <a:defRPr sz="1050"/>
            </a:lvl3pPr>
            <a:lvl4pPr marL="400040" indent="-171446">
              <a:defRPr sz="1050"/>
            </a:lvl4pPr>
            <a:lvl5pPr marL="571486" indent="-171446">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4" y="4980567"/>
            <a:ext cx="3328416" cy="958851"/>
          </a:xfrm>
        </p:spPr>
        <p:txBody>
          <a:bodyPr>
            <a:noAutofit/>
          </a:bodyPr>
          <a:lstStyle>
            <a:lvl1pPr marL="0" indent="0">
              <a:buNone/>
              <a:defRPr sz="1050"/>
            </a:lvl1pPr>
            <a:lvl2pPr marL="114297" indent="-114297">
              <a:buFont typeface="Arial" panose="020B0604020202020204" pitchFamily="34" charset="0"/>
              <a:buChar char="•"/>
              <a:defRPr sz="1050"/>
            </a:lvl2pPr>
            <a:lvl3pPr marL="228594" indent="-114297">
              <a:defRPr sz="1050"/>
            </a:lvl3pPr>
            <a:lvl4pPr marL="400040" indent="-171446">
              <a:defRPr sz="1050"/>
            </a:lvl4pPr>
            <a:lvl5pPr marL="571486" indent="-171446">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914400" y="933450"/>
            <a:ext cx="10363200" cy="406400"/>
          </a:xfrm>
        </p:spPr>
        <p:txBody>
          <a:bodyPr>
            <a:normAutofit/>
          </a:bodyPr>
          <a:lstStyle>
            <a:lvl1pPr marL="0" indent="0" algn="ctr">
              <a:lnSpc>
                <a:spcPct val="86000"/>
              </a:lnSpc>
              <a:spcBef>
                <a:spcPts val="0"/>
              </a:spcBef>
              <a:buNone/>
              <a:defRPr sz="1350" baseline="0"/>
            </a:lvl1pPr>
          </a:lstStyle>
          <a:p>
            <a:pPr lvl="0"/>
            <a:r>
              <a:rPr lang="en-US" dirty="0"/>
              <a:t>Click here to edit subtitle</a:t>
            </a:r>
          </a:p>
        </p:txBody>
      </p:sp>
    </p:spTree>
    <p:extLst>
      <p:ext uri="{BB962C8B-B14F-4D97-AF65-F5344CB8AC3E}">
        <p14:creationId xmlns:p14="http://schemas.microsoft.com/office/powerpoint/2010/main" val="5079648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914400" y="1397001"/>
            <a:ext cx="5085589" cy="34074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50"/>
            </a:lvl1pPr>
          </a:lstStyle>
          <a:p>
            <a:pPr lvl="0"/>
            <a:endParaRPr lang="en-US"/>
          </a:p>
        </p:txBody>
      </p:sp>
      <p:sp>
        <p:nvSpPr>
          <p:cNvPr id="5" name="Picture Placeholder 3"/>
          <p:cNvSpPr>
            <a:spLocks noGrp="1"/>
          </p:cNvSpPr>
          <p:nvPr>
            <p:ph type="pic" sz="quarter" idx="11"/>
          </p:nvPr>
        </p:nvSpPr>
        <p:spPr>
          <a:xfrm>
            <a:off x="6192012" y="1397001"/>
            <a:ext cx="5085589" cy="34074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50"/>
            </a:lvl1pPr>
          </a:lstStyle>
          <a:p>
            <a:pPr lvl="0"/>
            <a:endParaRPr lang="en-US"/>
          </a:p>
        </p:txBody>
      </p:sp>
      <p:sp>
        <p:nvSpPr>
          <p:cNvPr id="8" name="Text Placeholder 9"/>
          <p:cNvSpPr>
            <a:spLocks noGrp="1"/>
          </p:cNvSpPr>
          <p:nvPr>
            <p:ph type="body" sz="quarter" idx="14"/>
          </p:nvPr>
        </p:nvSpPr>
        <p:spPr>
          <a:xfrm>
            <a:off x="914400" y="4980567"/>
            <a:ext cx="5085589" cy="958851"/>
          </a:xfrm>
        </p:spPr>
        <p:txBody>
          <a:bodyPr>
            <a:noAutofit/>
          </a:bodyPr>
          <a:lstStyle>
            <a:lvl1pPr marL="0" indent="0">
              <a:buNone/>
              <a:defRPr sz="1050"/>
            </a:lvl1pPr>
            <a:lvl2pPr marL="114297" indent="-114297">
              <a:buFont typeface="Arial" panose="020B0604020202020204" pitchFamily="34" charset="0"/>
              <a:buChar char="•"/>
              <a:defRPr sz="1050"/>
            </a:lvl2pPr>
            <a:lvl3pPr marL="228594" indent="-114297">
              <a:defRPr sz="1050"/>
            </a:lvl3pPr>
            <a:lvl4pPr marL="400040" indent="-171446">
              <a:defRPr sz="1050"/>
            </a:lvl4pPr>
            <a:lvl5pPr marL="571486" indent="-171446">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6192012" y="4980567"/>
            <a:ext cx="5085589" cy="958851"/>
          </a:xfrm>
        </p:spPr>
        <p:txBody>
          <a:bodyPr>
            <a:noAutofit/>
          </a:bodyPr>
          <a:lstStyle>
            <a:lvl1pPr marL="0" indent="0">
              <a:buNone/>
              <a:defRPr sz="1050"/>
            </a:lvl1pPr>
            <a:lvl2pPr marL="114297" indent="-114297">
              <a:buFont typeface="Arial" panose="020B0604020202020204" pitchFamily="34" charset="0"/>
              <a:buChar char="•"/>
              <a:defRPr sz="1050"/>
            </a:lvl2pPr>
            <a:lvl3pPr marL="228594" indent="-114297">
              <a:defRPr sz="1050"/>
            </a:lvl3pPr>
            <a:lvl4pPr marL="400040" indent="-171446">
              <a:defRPr sz="1050"/>
            </a:lvl4pPr>
            <a:lvl5pPr marL="571486" indent="-171446">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14208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914400" y="1397001"/>
            <a:ext cx="5085589" cy="34074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50"/>
            </a:lvl1pPr>
          </a:lstStyle>
          <a:p>
            <a:pPr lvl="0"/>
            <a:endParaRPr lang="en-US"/>
          </a:p>
        </p:txBody>
      </p:sp>
      <p:sp>
        <p:nvSpPr>
          <p:cNvPr id="5" name="Picture Placeholder 3"/>
          <p:cNvSpPr>
            <a:spLocks noGrp="1"/>
          </p:cNvSpPr>
          <p:nvPr>
            <p:ph type="pic" sz="quarter" idx="11"/>
          </p:nvPr>
        </p:nvSpPr>
        <p:spPr>
          <a:xfrm>
            <a:off x="6192012" y="1397001"/>
            <a:ext cx="5085589" cy="34074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50"/>
            </a:lvl1pPr>
          </a:lstStyle>
          <a:p>
            <a:pPr lvl="0"/>
            <a:endParaRPr lang="en-US"/>
          </a:p>
        </p:txBody>
      </p:sp>
      <p:sp>
        <p:nvSpPr>
          <p:cNvPr id="8" name="Text Placeholder 9"/>
          <p:cNvSpPr>
            <a:spLocks noGrp="1"/>
          </p:cNvSpPr>
          <p:nvPr>
            <p:ph type="body" sz="quarter" idx="14"/>
          </p:nvPr>
        </p:nvSpPr>
        <p:spPr>
          <a:xfrm>
            <a:off x="914400" y="4980567"/>
            <a:ext cx="5085589" cy="958851"/>
          </a:xfrm>
        </p:spPr>
        <p:txBody>
          <a:bodyPr>
            <a:noAutofit/>
          </a:bodyPr>
          <a:lstStyle>
            <a:lvl1pPr marL="0" indent="0">
              <a:buNone/>
              <a:defRPr sz="1050"/>
            </a:lvl1pPr>
            <a:lvl2pPr marL="114297" indent="-114297">
              <a:buFont typeface="Arial" panose="020B0604020202020204" pitchFamily="34" charset="0"/>
              <a:buChar char="•"/>
              <a:defRPr sz="1050"/>
            </a:lvl2pPr>
            <a:lvl3pPr marL="228594" indent="-114297">
              <a:defRPr sz="1050"/>
            </a:lvl3pPr>
            <a:lvl4pPr marL="400040" indent="-171446">
              <a:defRPr sz="1050"/>
            </a:lvl4pPr>
            <a:lvl5pPr marL="571486" indent="-171446">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6192012" y="4980567"/>
            <a:ext cx="5085589" cy="958851"/>
          </a:xfrm>
        </p:spPr>
        <p:txBody>
          <a:bodyPr>
            <a:noAutofit/>
          </a:bodyPr>
          <a:lstStyle>
            <a:lvl1pPr marL="0" indent="0">
              <a:buNone/>
              <a:defRPr sz="1050"/>
            </a:lvl1pPr>
            <a:lvl2pPr marL="114297" indent="-114297">
              <a:buFont typeface="Arial" panose="020B0604020202020204" pitchFamily="34" charset="0"/>
              <a:buChar char="•"/>
              <a:defRPr sz="1050"/>
            </a:lvl2pPr>
            <a:lvl3pPr marL="228594" indent="-114297">
              <a:defRPr sz="1050"/>
            </a:lvl3pPr>
            <a:lvl4pPr marL="400040" indent="-171446">
              <a:defRPr sz="1050"/>
            </a:lvl4pPr>
            <a:lvl5pPr marL="571486" indent="-171446">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914400" y="933450"/>
            <a:ext cx="10363200" cy="406400"/>
          </a:xfrm>
        </p:spPr>
        <p:txBody>
          <a:bodyPr>
            <a:normAutofit/>
          </a:bodyPr>
          <a:lstStyle>
            <a:lvl1pPr marL="0" indent="0" algn="ctr">
              <a:lnSpc>
                <a:spcPct val="86000"/>
              </a:lnSpc>
              <a:spcBef>
                <a:spcPts val="0"/>
              </a:spcBef>
              <a:buNone/>
              <a:defRPr sz="1350" baseline="0"/>
            </a:lvl1pPr>
          </a:lstStyle>
          <a:p>
            <a:pPr lvl="0"/>
            <a:r>
              <a:rPr lang="en-US" dirty="0"/>
              <a:t>Click here to edit subtitle</a:t>
            </a:r>
          </a:p>
        </p:txBody>
      </p:sp>
    </p:spTree>
    <p:extLst>
      <p:ext uri="{BB962C8B-B14F-4D97-AF65-F5344CB8AC3E}">
        <p14:creationId xmlns:p14="http://schemas.microsoft.com/office/powerpoint/2010/main" val="33417951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914400" y="1397002"/>
            <a:ext cx="2438400" cy="147616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50"/>
            </a:lvl1pPr>
          </a:lstStyle>
          <a:p>
            <a:endParaRPr lang="en-US" dirty="0"/>
          </a:p>
        </p:txBody>
      </p:sp>
      <p:sp>
        <p:nvSpPr>
          <p:cNvPr id="5" name="Picture Placeholder 3"/>
          <p:cNvSpPr>
            <a:spLocks noGrp="1"/>
          </p:cNvSpPr>
          <p:nvPr>
            <p:ph type="pic" sz="quarter" idx="11"/>
          </p:nvPr>
        </p:nvSpPr>
        <p:spPr>
          <a:xfrm>
            <a:off x="3556000" y="1397002"/>
            <a:ext cx="2438400" cy="1476165"/>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50"/>
            </a:lvl1pPr>
          </a:lstStyle>
          <a:p>
            <a:endParaRPr lang="en-US"/>
          </a:p>
        </p:txBody>
      </p:sp>
      <p:sp>
        <p:nvSpPr>
          <p:cNvPr id="6" name="Picture Placeholder 3"/>
          <p:cNvSpPr>
            <a:spLocks noGrp="1"/>
          </p:cNvSpPr>
          <p:nvPr>
            <p:ph type="pic" sz="quarter" idx="12"/>
          </p:nvPr>
        </p:nvSpPr>
        <p:spPr>
          <a:xfrm>
            <a:off x="6197600" y="1397002"/>
            <a:ext cx="2438400" cy="1476165"/>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50"/>
            </a:lvl1pPr>
          </a:lstStyle>
          <a:p>
            <a:endParaRPr lang="en-US"/>
          </a:p>
        </p:txBody>
      </p:sp>
      <p:sp>
        <p:nvSpPr>
          <p:cNvPr id="7" name="Picture Placeholder 3"/>
          <p:cNvSpPr>
            <a:spLocks noGrp="1"/>
          </p:cNvSpPr>
          <p:nvPr>
            <p:ph type="pic" sz="quarter" idx="13"/>
          </p:nvPr>
        </p:nvSpPr>
        <p:spPr>
          <a:xfrm>
            <a:off x="8839200" y="1397002"/>
            <a:ext cx="2438400" cy="147616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50"/>
            </a:lvl1pPr>
          </a:lstStyle>
          <a:p>
            <a:endParaRPr lang="en-US"/>
          </a:p>
        </p:txBody>
      </p:sp>
      <p:sp>
        <p:nvSpPr>
          <p:cNvPr id="14" name="Content Placeholder 13"/>
          <p:cNvSpPr>
            <a:spLocks noGrp="1"/>
          </p:cNvSpPr>
          <p:nvPr>
            <p:ph sz="quarter" idx="18"/>
          </p:nvPr>
        </p:nvSpPr>
        <p:spPr>
          <a:xfrm>
            <a:off x="914400" y="3055281"/>
            <a:ext cx="2441448" cy="2988332"/>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554984" y="3055281"/>
            <a:ext cx="2441448" cy="2988332"/>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6195568" y="3055281"/>
            <a:ext cx="2441448" cy="2988332"/>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8836152" y="3055281"/>
            <a:ext cx="2441448" cy="2988332"/>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703926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914400" y="1397002"/>
            <a:ext cx="2438400" cy="147616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50"/>
            </a:lvl1pPr>
          </a:lstStyle>
          <a:p>
            <a:endParaRPr lang="en-US" dirty="0"/>
          </a:p>
        </p:txBody>
      </p:sp>
      <p:sp>
        <p:nvSpPr>
          <p:cNvPr id="5" name="Picture Placeholder 3"/>
          <p:cNvSpPr>
            <a:spLocks noGrp="1"/>
          </p:cNvSpPr>
          <p:nvPr>
            <p:ph type="pic" sz="quarter" idx="11"/>
          </p:nvPr>
        </p:nvSpPr>
        <p:spPr>
          <a:xfrm>
            <a:off x="3556000" y="1397002"/>
            <a:ext cx="2438400" cy="1476165"/>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50"/>
            </a:lvl1pPr>
          </a:lstStyle>
          <a:p>
            <a:endParaRPr lang="en-US"/>
          </a:p>
        </p:txBody>
      </p:sp>
      <p:sp>
        <p:nvSpPr>
          <p:cNvPr id="6" name="Picture Placeholder 3"/>
          <p:cNvSpPr>
            <a:spLocks noGrp="1"/>
          </p:cNvSpPr>
          <p:nvPr>
            <p:ph type="pic" sz="quarter" idx="12"/>
          </p:nvPr>
        </p:nvSpPr>
        <p:spPr>
          <a:xfrm>
            <a:off x="6197600" y="1397002"/>
            <a:ext cx="2438400" cy="1476165"/>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50"/>
            </a:lvl1pPr>
          </a:lstStyle>
          <a:p>
            <a:endParaRPr lang="en-US"/>
          </a:p>
        </p:txBody>
      </p:sp>
      <p:sp>
        <p:nvSpPr>
          <p:cNvPr id="7" name="Picture Placeholder 3"/>
          <p:cNvSpPr>
            <a:spLocks noGrp="1"/>
          </p:cNvSpPr>
          <p:nvPr>
            <p:ph type="pic" sz="quarter" idx="13"/>
          </p:nvPr>
        </p:nvSpPr>
        <p:spPr>
          <a:xfrm>
            <a:off x="8839200" y="1397002"/>
            <a:ext cx="2438400" cy="147616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50"/>
            </a:lvl1pPr>
          </a:lstStyle>
          <a:p>
            <a:endParaRPr lang="en-US"/>
          </a:p>
        </p:txBody>
      </p:sp>
      <p:sp>
        <p:nvSpPr>
          <p:cNvPr id="14" name="Content Placeholder 13"/>
          <p:cNvSpPr>
            <a:spLocks noGrp="1"/>
          </p:cNvSpPr>
          <p:nvPr>
            <p:ph sz="quarter" idx="18"/>
          </p:nvPr>
        </p:nvSpPr>
        <p:spPr>
          <a:xfrm>
            <a:off x="914400" y="3055281"/>
            <a:ext cx="2441448" cy="2988332"/>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554984" y="3055281"/>
            <a:ext cx="2441448" cy="2988332"/>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6195568" y="3055281"/>
            <a:ext cx="2441448" cy="2988332"/>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8836152" y="3055281"/>
            <a:ext cx="2441448" cy="2988332"/>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914400" y="933450"/>
            <a:ext cx="10363200" cy="406400"/>
          </a:xfrm>
        </p:spPr>
        <p:txBody>
          <a:bodyPr>
            <a:normAutofit/>
          </a:bodyPr>
          <a:lstStyle>
            <a:lvl1pPr marL="0" indent="0" algn="ctr">
              <a:lnSpc>
                <a:spcPct val="86000"/>
              </a:lnSpc>
              <a:spcBef>
                <a:spcPts val="0"/>
              </a:spcBef>
              <a:buNone/>
              <a:defRPr sz="1350" baseline="0"/>
            </a:lvl1pPr>
          </a:lstStyle>
          <a:p>
            <a:pPr lvl="0"/>
            <a:r>
              <a:rPr lang="en-US" dirty="0"/>
              <a:t>Click here to edit subtitle</a:t>
            </a:r>
          </a:p>
        </p:txBody>
      </p:sp>
    </p:spTree>
    <p:extLst>
      <p:ext uri="{BB962C8B-B14F-4D97-AF65-F5344CB8AC3E}">
        <p14:creationId xmlns:p14="http://schemas.microsoft.com/office/powerpoint/2010/main" val="6733298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914400" y="1397000"/>
            <a:ext cx="3328416" cy="147218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50"/>
            </a:lvl1pPr>
          </a:lstStyle>
          <a:p>
            <a:pPr lvl="0"/>
            <a:endParaRPr lang="en-US"/>
          </a:p>
        </p:txBody>
      </p:sp>
      <p:sp>
        <p:nvSpPr>
          <p:cNvPr id="5" name="Picture Placeholder 3"/>
          <p:cNvSpPr>
            <a:spLocks noGrp="1"/>
          </p:cNvSpPr>
          <p:nvPr>
            <p:ph type="pic" sz="quarter" idx="11"/>
          </p:nvPr>
        </p:nvSpPr>
        <p:spPr>
          <a:xfrm>
            <a:off x="4431792" y="1397000"/>
            <a:ext cx="3328416" cy="1472184"/>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50"/>
            </a:lvl1pPr>
          </a:lstStyle>
          <a:p>
            <a:pPr lvl="0"/>
            <a:endParaRPr lang="en-US"/>
          </a:p>
        </p:txBody>
      </p:sp>
      <p:sp>
        <p:nvSpPr>
          <p:cNvPr id="6" name="Picture Placeholder 3"/>
          <p:cNvSpPr>
            <a:spLocks noGrp="1"/>
          </p:cNvSpPr>
          <p:nvPr>
            <p:ph type="pic" sz="quarter" idx="12"/>
          </p:nvPr>
        </p:nvSpPr>
        <p:spPr>
          <a:xfrm>
            <a:off x="7949184" y="1397000"/>
            <a:ext cx="3328416" cy="147218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50"/>
            </a:lvl1pPr>
          </a:lstStyle>
          <a:p>
            <a:pPr lvl="0"/>
            <a:endParaRPr lang="en-US"/>
          </a:p>
        </p:txBody>
      </p:sp>
      <p:sp>
        <p:nvSpPr>
          <p:cNvPr id="11" name="Content Placeholder 13"/>
          <p:cNvSpPr>
            <a:spLocks noGrp="1"/>
          </p:cNvSpPr>
          <p:nvPr>
            <p:ph sz="quarter" idx="18"/>
          </p:nvPr>
        </p:nvSpPr>
        <p:spPr>
          <a:xfrm>
            <a:off x="914400" y="3055281"/>
            <a:ext cx="3328416" cy="2988332"/>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431792" y="3055281"/>
            <a:ext cx="3328416" cy="2988332"/>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7949184" y="3055281"/>
            <a:ext cx="3328416" cy="2988332"/>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366333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914400" y="1397000"/>
            <a:ext cx="3328416" cy="147218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50"/>
            </a:lvl1pPr>
          </a:lstStyle>
          <a:p>
            <a:pPr lvl="0"/>
            <a:endParaRPr lang="en-US"/>
          </a:p>
        </p:txBody>
      </p:sp>
      <p:sp>
        <p:nvSpPr>
          <p:cNvPr id="5" name="Picture Placeholder 3"/>
          <p:cNvSpPr>
            <a:spLocks noGrp="1"/>
          </p:cNvSpPr>
          <p:nvPr>
            <p:ph type="pic" sz="quarter" idx="11"/>
          </p:nvPr>
        </p:nvSpPr>
        <p:spPr>
          <a:xfrm>
            <a:off x="4431792" y="1397000"/>
            <a:ext cx="3328416" cy="1472184"/>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50"/>
            </a:lvl1pPr>
          </a:lstStyle>
          <a:p>
            <a:pPr lvl="0"/>
            <a:endParaRPr lang="en-US"/>
          </a:p>
        </p:txBody>
      </p:sp>
      <p:sp>
        <p:nvSpPr>
          <p:cNvPr id="6" name="Picture Placeholder 3"/>
          <p:cNvSpPr>
            <a:spLocks noGrp="1"/>
          </p:cNvSpPr>
          <p:nvPr>
            <p:ph type="pic" sz="quarter" idx="12"/>
          </p:nvPr>
        </p:nvSpPr>
        <p:spPr>
          <a:xfrm>
            <a:off x="7949184" y="1397000"/>
            <a:ext cx="3328416" cy="147218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50"/>
            </a:lvl1pPr>
          </a:lstStyle>
          <a:p>
            <a:pPr lvl="0"/>
            <a:endParaRPr lang="en-US"/>
          </a:p>
        </p:txBody>
      </p:sp>
      <p:sp>
        <p:nvSpPr>
          <p:cNvPr id="11" name="Content Placeholder 13"/>
          <p:cNvSpPr>
            <a:spLocks noGrp="1"/>
          </p:cNvSpPr>
          <p:nvPr>
            <p:ph sz="quarter" idx="18"/>
          </p:nvPr>
        </p:nvSpPr>
        <p:spPr>
          <a:xfrm>
            <a:off x="914400" y="3055281"/>
            <a:ext cx="3328416" cy="2988332"/>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431792" y="3055281"/>
            <a:ext cx="3328416" cy="2988332"/>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7949184" y="3055281"/>
            <a:ext cx="3328416" cy="2988332"/>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914400" y="933450"/>
            <a:ext cx="10363200" cy="406400"/>
          </a:xfrm>
        </p:spPr>
        <p:txBody>
          <a:bodyPr>
            <a:normAutofit/>
          </a:bodyPr>
          <a:lstStyle>
            <a:lvl1pPr marL="0" indent="0" algn="ctr">
              <a:lnSpc>
                <a:spcPct val="86000"/>
              </a:lnSpc>
              <a:spcBef>
                <a:spcPts val="0"/>
              </a:spcBef>
              <a:buNone/>
              <a:defRPr sz="1350" baseline="0"/>
            </a:lvl1pPr>
          </a:lstStyle>
          <a:p>
            <a:pPr lvl="0"/>
            <a:r>
              <a:rPr lang="en-US" dirty="0"/>
              <a:t>Click here to edit subtitle</a:t>
            </a:r>
          </a:p>
        </p:txBody>
      </p:sp>
    </p:spTree>
    <p:extLst>
      <p:ext uri="{BB962C8B-B14F-4D97-AF65-F5344CB8AC3E}">
        <p14:creationId xmlns:p14="http://schemas.microsoft.com/office/powerpoint/2010/main" val="8328674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914400" y="1397000"/>
            <a:ext cx="5085589" cy="147218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50"/>
            </a:lvl1pPr>
          </a:lstStyle>
          <a:p>
            <a:pPr lvl="0"/>
            <a:endParaRPr lang="en-US"/>
          </a:p>
        </p:txBody>
      </p:sp>
      <p:sp>
        <p:nvSpPr>
          <p:cNvPr id="5" name="Picture Placeholder 3"/>
          <p:cNvSpPr>
            <a:spLocks noGrp="1"/>
          </p:cNvSpPr>
          <p:nvPr>
            <p:ph type="pic" sz="quarter" idx="11"/>
          </p:nvPr>
        </p:nvSpPr>
        <p:spPr>
          <a:xfrm>
            <a:off x="6192012" y="1397000"/>
            <a:ext cx="5085589" cy="147218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50"/>
            </a:lvl1pPr>
          </a:lstStyle>
          <a:p>
            <a:pPr lvl="0"/>
            <a:endParaRPr lang="en-US"/>
          </a:p>
        </p:txBody>
      </p:sp>
      <p:sp>
        <p:nvSpPr>
          <p:cNvPr id="7" name="Content Placeholder 13"/>
          <p:cNvSpPr>
            <a:spLocks noGrp="1"/>
          </p:cNvSpPr>
          <p:nvPr>
            <p:ph sz="quarter" idx="18"/>
          </p:nvPr>
        </p:nvSpPr>
        <p:spPr>
          <a:xfrm>
            <a:off x="914400" y="3055281"/>
            <a:ext cx="5084064" cy="2988332"/>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6193536" y="3055281"/>
            <a:ext cx="5084064" cy="2988332"/>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495106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914400" y="1397000"/>
            <a:ext cx="5085589" cy="147218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50"/>
            </a:lvl1pPr>
          </a:lstStyle>
          <a:p>
            <a:pPr lvl="0"/>
            <a:endParaRPr lang="en-US"/>
          </a:p>
        </p:txBody>
      </p:sp>
      <p:sp>
        <p:nvSpPr>
          <p:cNvPr id="5" name="Picture Placeholder 3"/>
          <p:cNvSpPr>
            <a:spLocks noGrp="1"/>
          </p:cNvSpPr>
          <p:nvPr>
            <p:ph type="pic" sz="quarter" idx="11"/>
          </p:nvPr>
        </p:nvSpPr>
        <p:spPr>
          <a:xfrm>
            <a:off x="6192012" y="1397000"/>
            <a:ext cx="5085589" cy="147218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50"/>
            </a:lvl1pPr>
          </a:lstStyle>
          <a:p>
            <a:pPr lvl="0"/>
            <a:endParaRPr lang="en-US"/>
          </a:p>
        </p:txBody>
      </p:sp>
      <p:sp>
        <p:nvSpPr>
          <p:cNvPr id="7" name="Content Placeholder 13"/>
          <p:cNvSpPr>
            <a:spLocks noGrp="1"/>
          </p:cNvSpPr>
          <p:nvPr>
            <p:ph sz="quarter" idx="18"/>
          </p:nvPr>
        </p:nvSpPr>
        <p:spPr>
          <a:xfrm>
            <a:off x="914400" y="3055281"/>
            <a:ext cx="5084064" cy="2988332"/>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6193536" y="3055281"/>
            <a:ext cx="5084064" cy="2988332"/>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914400" y="933450"/>
            <a:ext cx="10363200" cy="406400"/>
          </a:xfrm>
        </p:spPr>
        <p:txBody>
          <a:bodyPr>
            <a:normAutofit/>
          </a:bodyPr>
          <a:lstStyle>
            <a:lvl1pPr marL="0" indent="0" algn="ctr">
              <a:lnSpc>
                <a:spcPct val="86000"/>
              </a:lnSpc>
              <a:spcBef>
                <a:spcPts val="0"/>
              </a:spcBef>
              <a:buNone/>
              <a:defRPr sz="1350" baseline="0"/>
            </a:lvl1pPr>
          </a:lstStyle>
          <a:p>
            <a:pPr lvl="0"/>
            <a:r>
              <a:rPr lang="en-US" dirty="0"/>
              <a:t>Click here to edit subtitle</a:t>
            </a:r>
          </a:p>
        </p:txBody>
      </p:sp>
    </p:spTree>
    <p:extLst>
      <p:ext uri="{BB962C8B-B14F-4D97-AF65-F5344CB8AC3E}">
        <p14:creationId xmlns:p14="http://schemas.microsoft.com/office/powerpoint/2010/main" val="47569101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913384" y="1397002"/>
            <a:ext cx="2438400" cy="1476165"/>
          </a:xfrm>
          <a:solidFill>
            <a:schemeClr val="bg1">
              <a:lumMod val="95000"/>
            </a:schemeClr>
          </a:solidFill>
        </p:spPr>
        <p:txBody>
          <a:bodyPr vert="horz" lIns="0" tIns="0" rIns="0" bIns="0" rtlCol="0" anchor="ctr">
            <a:normAutofit/>
          </a:bodyPr>
          <a:lstStyle>
            <a:lvl1pPr>
              <a:defRPr lang="en-US" sz="1050" dirty="0"/>
            </a:lvl1pPr>
          </a:lstStyle>
          <a:p>
            <a:pPr marL="0" lvl="0" indent="0" algn="ctr">
              <a:buNone/>
            </a:pPr>
            <a:endParaRPr lang="en-US" dirty="0"/>
          </a:p>
        </p:txBody>
      </p:sp>
      <p:sp>
        <p:nvSpPr>
          <p:cNvPr id="5" name="Picture Placeholder 3"/>
          <p:cNvSpPr>
            <a:spLocks noGrp="1"/>
          </p:cNvSpPr>
          <p:nvPr>
            <p:ph type="pic" sz="quarter" idx="11"/>
          </p:nvPr>
        </p:nvSpPr>
        <p:spPr>
          <a:xfrm>
            <a:off x="3554984" y="1397002"/>
            <a:ext cx="2438400" cy="1476165"/>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6" name="Picture Placeholder 3"/>
          <p:cNvSpPr>
            <a:spLocks noGrp="1"/>
          </p:cNvSpPr>
          <p:nvPr>
            <p:ph type="pic" sz="quarter" idx="12"/>
          </p:nvPr>
        </p:nvSpPr>
        <p:spPr>
          <a:xfrm>
            <a:off x="6196584" y="1397002"/>
            <a:ext cx="2438400" cy="1476165"/>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7" name="Picture Placeholder 3"/>
          <p:cNvSpPr>
            <a:spLocks noGrp="1"/>
          </p:cNvSpPr>
          <p:nvPr>
            <p:ph type="pic" sz="quarter" idx="13"/>
          </p:nvPr>
        </p:nvSpPr>
        <p:spPr>
          <a:xfrm>
            <a:off x="8838184" y="1397002"/>
            <a:ext cx="2438400" cy="1476165"/>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14" name="Content Placeholder 13"/>
          <p:cNvSpPr>
            <a:spLocks noGrp="1"/>
          </p:cNvSpPr>
          <p:nvPr>
            <p:ph sz="quarter" idx="18"/>
          </p:nvPr>
        </p:nvSpPr>
        <p:spPr>
          <a:xfrm>
            <a:off x="913384" y="4717009"/>
            <a:ext cx="2441448" cy="1326605"/>
          </a:xfrm>
        </p:spPr>
        <p:txBody>
          <a:bodyPr/>
          <a:lstStyle>
            <a:lvl1pPr marL="0" indent="0">
              <a:buNone/>
              <a:defRPr sz="1050"/>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553968" y="4717009"/>
            <a:ext cx="2441448" cy="1326605"/>
          </a:xfrm>
        </p:spPr>
        <p:txBody>
          <a:bodyPr>
            <a:normAutofit/>
          </a:bodyPr>
          <a:lstStyle>
            <a:lvl1pPr marL="0" indent="0">
              <a:buNone/>
              <a:defRPr sz="1050"/>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6194552" y="4717009"/>
            <a:ext cx="2441448" cy="1326605"/>
          </a:xfrm>
        </p:spPr>
        <p:txBody>
          <a:bodyPr>
            <a:normAutofit/>
          </a:bodyPr>
          <a:lstStyle>
            <a:lvl1pPr marL="0" indent="0">
              <a:buNone/>
              <a:defRPr sz="1050"/>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8835136" y="4717009"/>
            <a:ext cx="2441448" cy="1326605"/>
          </a:xfrm>
        </p:spPr>
        <p:txBody>
          <a:bodyPr>
            <a:normAutofit/>
          </a:bodyPr>
          <a:lstStyle>
            <a:lvl1pPr marL="0" indent="0">
              <a:buNone/>
              <a:defRPr sz="1050"/>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913384" y="3057006"/>
            <a:ext cx="2438400" cy="1476165"/>
          </a:xfrm>
          <a:solidFill>
            <a:schemeClr val="bg1">
              <a:lumMod val="95000"/>
            </a:schemeClr>
          </a:solidFill>
        </p:spPr>
        <p:txBody>
          <a:bodyPr vert="horz" lIns="0" tIns="0" rIns="0" bIns="0" rtlCol="0" anchor="ctr">
            <a:normAutofit/>
          </a:bodyPr>
          <a:lstStyle>
            <a:lvl1pPr>
              <a:defRPr lang="en-US" sz="1050" dirty="0"/>
            </a:lvl1pPr>
          </a:lstStyle>
          <a:p>
            <a:pPr marL="0" lvl="0" indent="0" algn="ctr">
              <a:buNone/>
            </a:pPr>
            <a:endParaRPr lang="en-US" dirty="0"/>
          </a:p>
        </p:txBody>
      </p:sp>
      <p:sp>
        <p:nvSpPr>
          <p:cNvPr id="12" name="Picture Placeholder 3"/>
          <p:cNvSpPr>
            <a:spLocks noGrp="1"/>
          </p:cNvSpPr>
          <p:nvPr>
            <p:ph type="pic" sz="quarter" idx="23"/>
          </p:nvPr>
        </p:nvSpPr>
        <p:spPr>
          <a:xfrm>
            <a:off x="3554984" y="3057006"/>
            <a:ext cx="2438400" cy="1476165"/>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13" name="Picture Placeholder 3"/>
          <p:cNvSpPr>
            <a:spLocks noGrp="1"/>
          </p:cNvSpPr>
          <p:nvPr>
            <p:ph type="pic" sz="quarter" idx="24"/>
          </p:nvPr>
        </p:nvSpPr>
        <p:spPr>
          <a:xfrm>
            <a:off x="6196584" y="3057006"/>
            <a:ext cx="2438400" cy="1476165"/>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16" name="Picture Placeholder 3"/>
          <p:cNvSpPr>
            <a:spLocks noGrp="1"/>
          </p:cNvSpPr>
          <p:nvPr>
            <p:ph type="pic" sz="quarter" idx="25"/>
          </p:nvPr>
        </p:nvSpPr>
        <p:spPr>
          <a:xfrm>
            <a:off x="8838184" y="3057006"/>
            <a:ext cx="2438400" cy="1476165"/>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Tree>
    <p:extLst>
      <p:ext uri="{BB962C8B-B14F-4D97-AF65-F5344CB8AC3E}">
        <p14:creationId xmlns:p14="http://schemas.microsoft.com/office/powerpoint/2010/main" val="2241655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7ADAF16-260E-4822-9843-AA601936F2BC}" type="datetime1">
              <a:rPr lang="en-US" smtClean="0"/>
              <a:t>9/19/2022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CA1BF7-66A2-4E36-9346-0B7158076219}" type="slidenum">
              <a:rPr lang="en-US" smtClean="0"/>
              <a:t>‹#›</a:t>
            </a:fld>
            <a:endParaRPr lang="en-US"/>
          </a:p>
        </p:txBody>
      </p:sp>
      <p:grpSp>
        <p:nvGrpSpPr>
          <p:cNvPr id="8" name="Group 7">
            <a:extLst>
              <a:ext uri="{FF2B5EF4-FFF2-40B4-BE49-F238E27FC236}">
                <a16:creationId xmlns:a16="http://schemas.microsoft.com/office/drawing/2014/main" id="{DB83F961-8CF7-4174-8C6A-615CCE5F4972}"/>
              </a:ext>
            </a:extLst>
          </p:cNvPr>
          <p:cNvGrpSpPr/>
          <p:nvPr userDrawn="1"/>
        </p:nvGrpSpPr>
        <p:grpSpPr>
          <a:xfrm>
            <a:off x="0" y="0"/>
            <a:ext cx="647700" cy="6858000"/>
            <a:chOff x="1524000" y="0"/>
            <a:chExt cx="647700" cy="6858000"/>
          </a:xfrm>
        </p:grpSpPr>
        <p:sp>
          <p:nvSpPr>
            <p:cNvPr id="9" name="Rectangle 8">
              <a:extLst>
                <a:ext uri="{FF2B5EF4-FFF2-40B4-BE49-F238E27FC236}">
                  <a16:creationId xmlns:a16="http://schemas.microsoft.com/office/drawing/2014/main" id="{82327B7B-5DFB-42E1-884D-E0C3E6628066}"/>
                </a:ext>
              </a:extLst>
            </p:cNvPr>
            <p:cNvSpPr/>
            <p:nvPr/>
          </p:nvSpPr>
          <p:spPr>
            <a:xfrm>
              <a:off x="1524000" y="0"/>
              <a:ext cx="647700" cy="6858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ln>
              <a:noFill/>
            </a:ln>
            <a:effectLst>
              <a:outerShdw blurRad="149987" dist="250190" dir="6600000" sx="101000" sy="101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10" name="Content Placeholder 12" descr="Blue box with FDA written in white on the left side. To the right, written in blue is US. Food and Drug Administration." title="FDA Logo">
              <a:extLst>
                <a:ext uri="{FF2B5EF4-FFF2-40B4-BE49-F238E27FC236}">
                  <a16:creationId xmlns:a16="http://schemas.microsoft.com/office/drawing/2014/main" id="{7CE9D818-2036-497C-B4BA-8621C651E3A8}"/>
                </a:ext>
              </a:extLst>
            </p:cNvPr>
            <p:cNvPicPr>
              <a:picLocks noChangeAspect="1"/>
            </p:cNvPicPr>
            <p:nvPr/>
          </p:nvPicPr>
          <p:blipFill>
            <a:blip r:embed="rId2"/>
            <a:srcRect/>
            <a:stretch>
              <a:fillRect/>
            </a:stretch>
          </p:blipFill>
          <p:spPr>
            <a:xfrm>
              <a:off x="1592896" y="90878"/>
              <a:ext cx="509909" cy="581025"/>
            </a:xfrm>
            <a:prstGeom prst="rect">
              <a:avLst/>
            </a:prstGeom>
          </p:spPr>
        </p:pic>
      </p:grpSp>
    </p:spTree>
    <p:extLst>
      <p:ext uri="{BB962C8B-B14F-4D97-AF65-F5344CB8AC3E}">
        <p14:creationId xmlns:p14="http://schemas.microsoft.com/office/powerpoint/2010/main" val="107202761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913384" y="1397002"/>
            <a:ext cx="2438400" cy="1476165"/>
          </a:xfrm>
          <a:solidFill>
            <a:schemeClr val="bg1">
              <a:lumMod val="95000"/>
            </a:schemeClr>
          </a:solidFill>
        </p:spPr>
        <p:txBody>
          <a:bodyPr vert="horz" lIns="0" tIns="0" rIns="0" bIns="0" rtlCol="0" anchor="ctr">
            <a:normAutofit/>
          </a:bodyPr>
          <a:lstStyle>
            <a:lvl1pPr>
              <a:defRPr lang="en-US" sz="1050" dirty="0"/>
            </a:lvl1pPr>
          </a:lstStyle>
          <a:p>
            <a:pPr marL="0" lvl="0" indent="0" algn="ctr">
              <a:buNone/>
            </a:pPr>
            <a:endParaRPr lang="en-US" dirty="0"/>
          </a:p>
        </p:txBody>
      </p:sp>
      <p:sp>
        <p:nvSpPr>
          <p:cNvPr id="5" name="Picture Placeholder 3"/>
          <p:cNvSpPr>
            <a:spLocks noGrp="1"/>
          </p:cNvSpPr>
          <p:nvPr>
            <p:ph type="pic" sz="quarter" idx="11"/>
          </p:nvPr>
        </p:nvSpPr>
        <p:spPr>
          <a:xfrm>
            <a:off x="3554984" y="1397002"/>
            <a:ext cx="2438400" cy="1476165"/>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6" name="Picture Placeholder 3"/>
          <p:cNvSpPr>
            <a:spLocks noGrp="1"/>
          </p:cNvSpPr>
          <p:nvPr>
            <p:ph type="pic" sz="quarter" idx="12"/>
          </p:nvPr>
        </p:nvSpPr>
        <p:spPr>
          <a:xfrm>
            <a:off x="6196584" y="1397002"/>
            <a:ext cx="2438400" cy="1476165"/>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7" name="Picture Placeholder 3"/>
          <p:cNvSpPr>
            <a:spLocks noGrp="1"/>
          </p:cNvSpPr>
          <p:nvPr>
            <p:ph type="pic" sz="quarter" idx="13"/>
          </p:nvPr>
        </p:nvSpPr>
        <p:spPr>
          <a:xfrm>
            <a:off x="8838184" y="1397002"/>
            <a:ext cx="2438400" cy="1476165"/>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14" name="Content Placeholder 13"/>
          <p:cNvSpPr>
            <a:spLocks noGrp="1"/>
          </p:cNvSpPr>
          <p:nvPr>
            <p:ph sz="quarter" idx="18"/>
          </p:nvPr>
        </p:nvSpPr>
        <p:spPr>
          <a:xfrm>
            <a:off x="913384" y="4717009"/>
            <a:ext cx="2441448" cy="1326605"/>
          </a:xfrm>
        </p:spPr>
        <p:txBody>
          <a:bodyPr/>
          <a:lstStyle>
            <a:lvl1pPr marL="0" indent="0">
              <a:buNone/>
              <a:defRPr sz="1050"/>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553968" y="4717009"/>
            <a:ext cx="2441448" cy="1326605"/>
          </a:xfrm>
        </p:spPr>
        <p:txBody>
          <a:bodyPr>
            <a:normAutofit/>
          </a:bodyPr>
          <a:lstStyle>
            <a:lvl1pPr marL="0" indent="0">
              <a:buNone/>
              <a:defRPr sz="1050"/>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6194552" y="4717009"/>
            <a:ext cx="2441448" cy="1326605"/>
          </a:xfrm>
        </p:spPr>
        <p:txBody>
          <a:bodyPr>
            <a:normAutofit/>
          </a:bodyPr>
          <a:lstStyle>
            <a:lvl1pPr marL="0" indent="0">
              <a:buNone/>
              <a:defRPr sz="1050"/>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8835136" y="4717009"/>
            <a:ext cx="2441448" cy="1326605"/>
          </a:xfrm>
        </p:spPr>
        <p:txBody>
          <a:bodyPr>
            <a:normAutofit/>
          </a:bodyPr>
          <a:lstStyle>
            <a:lvl1pPr marL="0" indent="0">
              <a:buNone/>
              <a:defRPr sz="1050"/>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913384" y="3057006"/>
            <a:ext cx="2438400" cy="1476165"/>
          </a:xfrm>
          <a:solidFill>
            <a:schemeClr val="bg1">
              <a:lumMod val="95000"/>
            </a:schemeClr>
          </a:solidFill>
        </p:spPr>
        <p:txBody>
          <a:bodyPr vert="horz" lIns="0" tIns="0" rIns="0" bIns="0" rtlCol="0" anchor="ctr">
            <a:normAutofit/>
          </a:bodyPr>
          <a:lstStyle>
            <a:lvl1pPr>
              <a:defRPr lang="en-US" sz="1050" dirty="0"/>
            </a:lvl1pPr>
          </a:lstStyle>
          <a:p>
            <a:pPr marL="0" lvl="0" indent="0" algn="ctr">
              <a:buNone/>
            </a:pPr>
            <a:endParaRPr lang="en-US" dirty="0"/>
          </a:p>
        </p:txBody>
      </p:sp>
      <p:sp>
        <p:nvSpPr>
          <p:cNvPr id="12" name="Picture Placeholder 3"/>
          <p:cNvSpPr>
            <a:spLocks noGrp="1"/>
          </p:cNvSpPr>
          <p:nvPr>
            <p:ph type="pic" sz="quarter" idx="23"/>
          </p:nvPr>
        </p:nvSpPr>
        <p:spPr>
          <a:xfrm>
            <a:off x="3554984" y="3057006"/>
            <a:ext cx="2438400" cy="1476165"/>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13" name="Picture Placeholder 3"/>
          <p:cNvSpPr>
            <a:spLocks noGrp="1"/>
          </p:cNvSpPr>
          <p:nvPr>
            <p:ph type="pic" sz="quarter" idx="24"/>
          </p:nvPr>
        </p:nvSpPr>
        <p:spPr>
          <a:xfrm>
            <a:off x="6196584" y="3057006"/>
            <a:ext cx="2438400" cy="1476165"/>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16" name="Picture Placeholder 3"/>
          <p:cNvSpPr>
            <a:spLocks noGrp="1"/>
          </p:cNvSpPr>
          <p:nvPr>
            <p:ph type="pic" sz="quarter" idx="25"/>
          </p:nvPr>
        </p:nvSpPr>
        <p:spPr>
          <a:xfrm>
            <a:off x="8838184" y="3057006"/>
            <a:ext cx="2438400" cy="1476165"/>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17" name="Text Placeholder 4"/>
          <p:cNvSpPr>
            <a:spLocks noGrp="1"/>
          </p:cNvSpPr>
          <p:nvPr>
            <p:ph type="body" sz="quarter" idx="26" hasCustomPrompt="1"/>
          </p:nvPr>
        </p:nvSpPr>
        <p:spPr>
          <a:xfrm>
            <a:off x="914400" y="933450"/>
            <a:ext cx="10363200" cy="406400"/>
          </a:xfrm>
        </p:spPr>
        <p:txBody>
          <a:bodyPr>
            <a:normAutofit/>
          </a:bodyPr>
          <a:lstStyle>
            <a:lvl1pPr marL="0" indent="0" algn="ctr">
              <a:lnSpc>
                <a:spcPct val="86000"/>
              </a:lnSpc>
              <a:spcBef>
                <a:spcPts val="0"/>
              </a:spcBef>
              <a:buNone/>
              <a:defRPr sz="1350" baseline="0"/>
            </a:lvl1pPr>
          </a:lstStyle>
          <a:p>
            <a:pPr lvl="0"/>
            <a:r>
              <a:rPr lang="en-US" dirty="0"/>
              <a:t>Click here to edit subtitle</a:t>
            </a:r>
          </a:p>
        </p:txBody>
      </p:sp>
    </p:spTree>
    <p:extLst>
      <p:ext uri="{BB962C8B-B14F-4D97-AF65-F5344CB8AC3E}">
        <p14:creationId xmlns:p14="http://schemas.microsoft.com/office/powerpoint/2010/main" val="301416261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914400" y="1397000"/>
            <a:ext cx="3328416" cy="1472184"/>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5" name="Picture Placeholder 3"/>
          <p:cNvSpPr>
            <a:spLocks noGrp="1"/>
          </p:cNvSpPr>
          <p:nvPr>
            <p:ph type="pic" sz="quarter" idx="11"/>
          </p:nvPr>
        </p:nvSpPr>
        <p:spPr>
          <a:xfrm>
            <a:off x="4431792" y="1397000"/>
            <a:ext cx="3328416" cy="1472184"/>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6" name="Picture Placeholder 3"/>
          <p:cNvSpPr>
            <a:spLocks noGrp="1"/>
          </p:cNvSpPr>
          <p:nvPr>
            <p:ph type="pic" sz="quarter" idx="12"/>
          </p:nvPr>
        </p:nvSpPr>
        <p:spPr>
          <a:xfrm>
            <a:off x="7949184" y="1397000"/>
            <a:ext cx="3328416" cy="1472184"/>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11" name="Content Placeholder 13"/>
          <p:cNvSpPr>
            <a:spLocks noGrp="1"/>
          </p:cNvSpPr>
          <p:nvPr>
            <p:ph sz="quarter" idx="18"/>
          </p:nvPr>
        </p:nvSpPr>
        <p:spPr>
          <a:xfrm>
            <a:off x="914400" y="4720990"/>
            <a:ext cx="3328416" cy="1370248"/>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431792" y="4720990"/>
            <a:ext cx="3328416" cy="1370248"/>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7949184" y="4720990"/>
            <a:ext cx="3328416" cy="1370248"/>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914400" y="3060985"/>
            <a:ext cx="3328416" cy="1472184"/>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15" name="Picture Placeholder 3"/>
          <p:cNvSpPr>
            <a:spLocks noGrp="1"/>
          </p:cNvSpPr>
          <p:nvPr>
            <p:ph type="pic" sz="quarter" idx="24"/>
          </p:nvPr>
        </p:nvSpPr>
        <p:spPr>
          <a:xfrm>
            <a:off x="4431792" y="3060985"/>
            <a:ext cx="3328416" cy="1472184"/>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16" name="Picture Placeholder 3"/>
          <p:cNvSpPr>
            <a:spLocks noGrp="1"/>
          </p:cNvSpPr>
          <p:nvPr>
            <p:ph type="pic" sz="quarter" idx="25"/>
          </p:nvPr>
        </p:nvSpPr>
        <p:spPr>
          <a:xfrm>
            <a:off x="7949184" y="3060985"/>
            <a:ext cx="3328416" cy="1472184"/>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Tree>
    <p:extLst>
      <p:ext uri="{BB962C8B-B14F-4D97-AF65-F5344CB8AC3E}">
        <p14:creationId xmlns:p14="http://schemas.microsoft.com/office/powerpoint/2010/main" val="29821196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914400" y="1397000"/>
            <a:ext cx="3328416" cy="1472184"/>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5" name="Picture Placeholder 3"/>
          <p:cNvSpPr>
            <a:spLocks noGrp="1"/>
          </p:cNvSpPr>
          <p:nvPr>
            <p:ph type="pic" sz="quarter" idx="11"/>
          </p:nvPr>
        </p:nvSpPr>
        <p:spPr>
          <a:xfrm>
            <a:off x="4431792" y="1397000"/>
            <a:ext cx="3328416" cy="1472184"/>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6" name="Picture Placeholder 3"/>
          <p:cNvSpPr>
            <a:spLocks noGrp="1"/>
          </p:cNvSpPr>
          <p:nvPr>
            <p:ph type="pic" sz="quarter" idx="12"/>
          </p:nvPr>
        </p:nvSpPr>
        <p:spPr>
          <a:xfrm>
            <a:off x="7949184" y="1397000"/>
            <a:ext cx="3328416" cy="1472184"/>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11" name="Content Placeholder 13"/>
          <p:cNvSpPr>
            <a:spLocks noGrp="1"/>
          </p:cNvSpPr>
          <p:nvPr>
            <p:ph sz="quarter" idx="18"/>
          </p:nvPr>
        </p:nvSpPr>
        <p:spPr>
          <a:xfrm>
            <a:off x="914400" y="4720990"/>
            <a:ext cx="3328416" cy="1370248"/>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431792" y="4720990"/>
            <a:ext cx="3328416" cy="1370248"/>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7949184" y="4720990"/>
            <a:ext cx="3328416" cy="1370248"/>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914400" y="3060985"/>
            <a:ext cx="3328416" cy="1472184"/>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15" name="Picture Placeholder 3"/>
          <p:cNvSpPr>
            <a:spLocks noGrp="1"/>
          </p:cNvSpPr>
          <p:nvPr>
            <p:ph type="pic" sz="quarter" idx="24"/>
          </p:nvPr>
        </p:nvSpPr>
        <p:spPr>
          <a:xfrm>
            <a:off x="4431792" y="3060985"/>
            <a:ext cx="3328416" cy="1472184"/>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16" name="Picture Placeholder 3"/>
          <p:cNvSpPr>
            <a:spLocks noGrp="1"/>
          </p:cNvSpPr>
          <p:nvPr>
            <p:ph type="pic" sz="quarter" idx="25"/>
          </p:nvPr>
        </p:nvSpPr>
        <p:spPr>
          <a:xfrm>
            <a:off x="7949184" y="3060985"/>
            <a:ext cx="3328416" cy="1472184"/>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17" name="Text Placeholder 4"/>
          <p:cNvSpPr>
            <a:spLocks noGrp="1"/>
          </p:cNvSpPr>
          <p:nvPr>
            <p:ph type="body" sz="quarter" idx="26" hasCustomPrompt="1"/>
          </p:nvPr>
        </p:nvSpPr>
        <p:spPr>
          <a:xfrm>
            <a:off x="914400" y="933450"/>
            <a:ext cx="10363200" cy="406400"/>
          </a:xfrm>
        </p:spPr>
        <p:txBody>
          <a:bodyPr>
            <a:normAutofit/>
          </a:bodyPr>
          <a:lstStyle>
            <a:lvl1pPr marL="0" indent="0" algn="ctr">
              <a:lnSpc>
                <a:spcPct val="86000"/>
              </a:lnSpc>
              <a:spcBef>
                <a:spcPts val="0"/>
              </a:spcBef>
              <a:buNone/>
              <a:defRPr sz="1350" baseline="0"/>
            </a:lvl1pPr>
          </a:lstStyle>
          <a:p>
            <a:pPr lvl="0"/>
            <a:r>
              <a:rPr lang="en-US" dirty="0"/>
              <a:t>Click here to edit subtitle</a:t>
            </a:r>
          </a:p>
        </p:txBody>
      </p:sp>
    </p:spTree>
    <p:extLst>
      <p:ext uri="{BB962C8B-B14F-4D97-AF65-F5344CB8AC3E}">
        <p14:creationId xmlns:p14="http://schemas.microsoft.com/office/powerpoint/2010/main" val="337863130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915926" y="1397000"/>
            <a:ext cx="5085589" cy="1472184"/>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5" name="Picture Placeholder 3"/>
          <p:cNvSpPr>
            <a:spLocks noGrp="1"/>
          </p:cNvSpPr>
          <p:nvPr>
            <p:ph type="pic" sz="quarter" idx="11"/>
          </p:nvPr>
        </p:nvSpPr>
        <p:spPr>
          <a:xfrm>
            <a:off x="6193536" y="1397000"/>
            <a:ext cx="5085589" cy="1472184"/>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7" name="Content Placeholder 13"/>
          <p:cNvSpPr>
            <a:spLocks noGrp="1"/>
          </p:cNvSpPr>
          <p:nvPr>
            <p:ph sz="quarter" idx="18"/>
          </p:nvPr>
        </p:nvSpPr>
        <p:spPr>
          <a:xfrm>
            <a:off x="914400" y="4704407"/>
            <a:ext cx="5084064" cy="1339207"/>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6193536" y="4704407"/>
            <a:ext cx="5084064" cy="1339207"/>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915926" y="3060985"/>
            <a:ext cx="5085589" cy="1472184"/>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11" name="Picture Placeholder 3"/>
          <p:cNvSpPr>
            <a:spLocks noGrp="1"/>
          </p:cNvSpPr>
          <p:nvPr>
            <p:ph type="pic" sz="quarter" idx="25"/>
          </p:nvPr>
        </p:nvSpPr>
        <p:spPr>
          <a:xfrm>
            <a:off x="6193536" y="3060985"/>
            <a:ext cx="5085589" cy="1472184"/>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Tree>
    <p:extLst>
      <p:ext uri="{BB962C8B-B14F-4D97-AF65-F5344CB8AC3E}">
        <p14:creationId xmlns:p14="http://schemas.microsoft.com/office/powerpoint/2010/main" val="29560062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915926" y="1397000"/>
            <a:ext cx="5085589" cy="1472184"/>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5" name="Picture Placeholder 3"/>
          <p:cNvSpPr>
            <a:spLocks noGrp="1"/>
          </p:cNvSpPr>
          <p:nvPr>
            <p:ph type="pic" sz="quarter" idx="11"/>
          </p:nvPr>
        </p:nvSpPr>
        <p:spPr>
          <a:xfrm>
            <a:off x="6193536" y="1397000"/>
            <a:ext cx="5085589" cy="1472184"/>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7" name="Content Placeholder 13"/>
          <p:cNvSpPr>
            <a:spLocks noGrp="1"/>
          </p:cNvSpPr>
          <p:nvPr>
            <p:ph sz="quarter" idx="18"/>
          </p:nvPr>
        </p:nvSpPr>
        <p:spPr>
          <a:xfrm>
            <a:off x="914400" y="4704407"/>
            <a:ext cx="5084064" cy="1339207"/>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6193536" y="4704407"/>
            <a:ext cx="5084064" cy="1339207"/>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915926" y="3060985"/>
            <a:ext cx="5085589" cy="1472184"/>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11" name="Picture Placeholder 3"/>
          <p:cNvSpPr>
            <a:spLocks noGrp="1"/>
          </p:cNvSpPr>
          <p:nvPr>
            <p:ph type="pic" sz="quarter" idx="25"/>
          </p:nvPr>
        </p:nvSpPr>
        <p:spPr>
          <a:xfrm>
            <a:off x="6193536" y="3060985"/>
            <a:ext cx="5085589" cy="1472184"/>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12" name="Text Placeholder 4"/>
          <p:cNvSpPr>
            <a:spLocks noGrp="1"/>
          </p:cNvSpPr>
          <p:nvPr>
            <p:ph type="body" sz="quarter" idx="26" hasCustomPrompt="1"/>
          </p:nvPr>
        </p:nvSpPr>
        <p:spPr>
          <a:xfrm>
            <a:off x="914400" y="933450"/>
            <a:ext cx="10363200" cy="406400"/>
          </a:xfrm>
        </p:spPr>
        <p:txBody>
          <a:bodyPr>
            <a:normAutofit/>
          </a:bodyPr>
          <a:lstStyle>
            <a:lvl1pPr marL="0" indent="0" algn="ctr">
              <a:lnSpc>
                <a:spcPct val="86000"/>
              </a:lnSpc>
              <a:spcBef>
                <a:spcPts val="0"/>
              </a:spcBef>
              <a:buNone/>
              <a:defRPr sz="1350" baseline="0"/>
            </a:lvl1pPr>
          </a:lstStyle>
          <a:p>
            <a:pPr lvl="0"/>
            <a:r>
              <a:rPr lang="en-US" dirty="0"/>
              <a:t>Click here to edit subtitle</a:t>
            </a:r>
          </a:p>
        </p:txBody>
      </p:sp>
    </p:spTree>
    <p:extLst>
      <p:ext uri="{BB962C8B-B14F-4D97-AF65-F5344CB8AC3E}">
        <p14:creationId xmlns:p14="http://schemas.microsoft.com/office/powerpoint/2010/main" val="125294468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914400" y="1396999"/>
            <a:ext cx="2438400" cy="4266109"/>
          </a:xfrm>
          <a:solidFill>
            <a:schemeClr val="bg1">
              <a:lumMod val="95000"/>
            </a:schemeClr>
          </a:solidFill>
        </p:spPr>
        <p:txBody>
          <a:bodyPr vert="horz" lIns="0" tIns="0" rIns="0" bIns="0" rtlCol="0" anchor="ctr">
            <a:normAutofit/>
          </a:bodyPr>
          <a:lstStyle>
            <a:lvl1pPr>
              <a:defRPr lang="en-US" sz="1050" dirty="0"/>
            </a:lvl1pPr>
          </a:lstStyle>
          <a:p>
            <a:pPr marL="0" lvl="0" indent="0" algn="ctr">
              <a:buNone/>
            </a:pPr>
            <a:endParaRPr lang="en-US" dirty="0"/>
          </a:p>
        </p:txBody>
      </p:sp>
      <p:sp>
        <p:nvSpPr>
          <p:cNvPr id="5" name="Picture Placeholder 3"/>
          <p:cNvSpPr>
            <a:spLocks noGrp="1"/>
          </p:cNvSpPr>
          <p:nvPr>
            <p:ph type="pic" sz="quarter" idx="11"/>
          </p:nvPr>
        </p:nvSpPr>
        <p:spPr>
          <a:xfrm>
            <a:off x="3556000" y="1396999"/>
            <a:ext cx="2438400" cy="4266109"/>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6" name="Picture Placeholder 3"/>
          <p:cNvSpPr>
            <a:spLocks noGrp="1"/>
          </p:cNvSpPr>
          <p:nvPr>
            <p:ph type="pic" sz="quarter" idx="12"/>
          </p:nvPr>
        </p:nvSpPr>
        <p:spPr>
          <a:xfrm>
            <a:off x="6197600" y="1396999"/>
            <a:ext cx="2438400" cy="4266109"/>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7" name="Picture Placeholder 3"/>
          <p:cNvSpPr>
            <a:spLocks noGrp="1"/>
          </p:cNvSpPr>
          <p:nvPr>
            <p:ph type="pic" sz="quarter" idx="13"/>
          </p:nvPr>
        </p:nvSpPr>
        <p:spPr>
          <a:xfrm>
            <a:off x="8839200" y="1396999"/>
            <a:ext cx="2438400" cy="4266109"/>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8" name="Text Placeholder 7"/>
          <p:cNvSpPr>
            <a:spLocks noGrp="1"/>
          </p:cNvSpPr>
          <p:nvPr>
            <p:ph type="body" sz="quarter" idx="19"/>
          </p:nvPr>
        </p:nvSpPr>
        <p:spPr>
          <a:xfrm>
            <a:off x="914400" y="4822880"/>
            <a:ext cx="2441448" cy="840230"/>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3554984" y="4822880"/>
            <a:ext cx="2441448" cy="840230"/>
          </a:xfrm>
          <a:solidFill>
            <a:schemeClr val="accent3">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6195568" y="4822880"/>
            <a:ext cx="2441448" cy="840230"/>
          </a:xfrm>
          <a:solidFill>
            <a:schemeClr val="accent5">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8836152" y="4822880"/>
            <a:ext cx="2441448" cy="840230"/>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87358773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914400" y="1396999"/>
            <a:ext cx="2438400" cy="4266109"/>
          </a:xfrm>
          <a:solidFill>
            <a:schemeClr val="bg1">
              <a:lumMod val="95000"/>
            </a:schemeClr>
          </a:solidFill>
        </p:spPr>
        <p:txBody>
          <a:bodyPr vert="horz" lIns="0" tIns="0" rIns="0" bIns="0" rtlCol="0" anchor="ctr">
            <a:normAutofit/>
          </a:bodyPr>
          <a:lstStyle>
            <a:lvl1pPr>
              <a:defRPr lang="en-US" sz="1050" dirty="0"/>
            </a:lvl1pPr>
          </a:lstStyle>
          <a:p>
            <a:pPr marL="0" lvl="0" indent="0" algn="ctr">
              <a:buNone/>
            </a:pPr>
            <a:endParaRPr lang="en-US" dirty="0"/>
          </a:p>
        </p:txBody>
      </p:sp>
      <p:sp>
        <p:nvSpPr>
          <p:cNvPr id="5" name="Picture Placeholder 3"/>
          <p:cNvSpPr>
            <a:spLocks noGrp="1"/>
          </p:cNvSpPr>
          <p:nvPr>
            <p:ph type="pic" sz="quarter" idx="11"/>
          </p:nvPr>
        </p:nvSpPr>
        <p:spPr>
          <a:xfrm>
            <a:off x="3556000" y="1396999"/>
            <a:ext cx="2438400" cy="4266109"/>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6" name="Picture Placeholder 3"/>
          <p:cNvSpPr>
            <a:spLocks noGrp="1"/>
          </p:cNvSpPr>
          <p:nvPr>
            <p:ph type="pic" sz="quarter" idx="12"/>
          </p:nvPr>
        </p:nvSpPr>
        <p:spPr>
          <a:xfrm>
            <a:off x="6197600" y="1396999"/>
            <a:ext cx="2438400" cy="4266109"/>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7" name="Picture Placeholder 3"/>
          <p:cNvSpPr>
            <a:spLocks noGrp="1"/>
          </p:cNvSpPr>
          <p:nvPr>
            <p:ph type="pic" sz="quarter" idx="13"/>
          </p:nvPr>
        </p:nvSpPr>
        <p:spPr>
          <a:xfrm>
            <a:off x="8839200" y="1396999"/>
            <a:ext cx="2438400" cy="4266109"/>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8" name="Text Placeholder 7"/>
          <p:cNvSpPr>
            <a:spLocks noGrp="1"/>
          </p:cNvSpPr>
          <p:nvPr>
            <p:ph type="body" sz="quarter" idx="19"/>
          </p:nvPr>
        </p:nvSpPr>
        <p:spPr>
          <a:xfrm>
            <a:off x="914400" y="4822880"/>
            <a:ext cx="2441448" cy="840230"/>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3554984" y="4822880"/>
            <a:ext cx="2441448" cy="840230"/>
          </a:xfrm>
          <a:solidFill>
            <a:schemeClr val="accent3">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6195568" y="4822880"/>
            <a:ext cx="2441448" cy="840230"/>
          </a:xfrm>
          <a:solidFill>
            <a:schemeClr val="accent5">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8836152" y="4822880"/>
            <a:ext cx="2441448" cy="840230"/>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914400" y="933450"/>
            <a:ext cx="10363200" cy="406400"/>
          </a:xfrm>
        </p:spPr>
        <p:txBody>
          <a:bodyPr>
            <a:normAutofit/>
          </a:bodyPr>
          <a:lstStyle>
            <a:lvl1pPr marL="0" indent="0" algn="ctr">
              <a:lnSpc>
                <a:spcPct val="86000"/>
              </a:lnSpc>
              <a:spcBef>
                <a:spcPts val="0"/>
              </a:spcBef>
              <a:buNone/>
              <a:defRPr sz="1350" baseline="0"/>
            </a:lvl1pPr>
          </a:lstStyle>
          <a:p>
            <a:pPr lvl="0"/>
            <a:r>
              <a:rPr lang="en-US" dirty="0"/>
              <a:t>Click here to edit subtitle</a:t>
            </a:r>
          </a:p>
        </p:txBody>
      </p:sp>
    </p:spTree>
    <p:extLst>
      <p:ext uri="{BB962C8B-B14F-4D97-AF65-F5344CB8AC3E}">
        <p14:creationId xmlns:p14="http://schemas.microsoft.com/office/powerpoint/2010/main" val="316106110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914400" y="1396999"/>
            <a:ext cx="3328416" cy="4266109"/>
          </a:xfrm>
          <a:solidFill>
            <a:schemeClr val="bg1">
              <a:lumMod val="95000"/>
            </a:schemeClr>
          </a:solidFill>
        </p:spPr>
        <p:txBody>
          <a:bodyPr vert="horz" lIns="0" tIns="0" rIns="0" bIns="0" rtlCol="0" anchor="ctr">
            <a:normAutofit/>
          </a:bodyPr>
          <a:lstStyle>
            <a:lvl1pPr>
              <a:defRPr lang="en-US" sz="1050" dirty="0"/>
            </a:lvl1pPr>
          </a:lstStyle>
          <a:p>
            <a:pPr marL="0" lvl="0" indent="0" algn="ctr">
              <a:buNone/>
            </a:pPr>
            <a:endParaRPr lang="en-US" dirty="0"/>
          </a:p>
        </p:txBody>
      </p:sp>
      <p:sp>
        <p:nvSpPr>
          <p:cNvPr id="5" name="Picture Placeholder 3"/>
          <p:cNvSpPr>
            <a:spLocks noGrp="1"/>
          </p:cNvSpPr>
          <p:nvPr>
            <p:ph type="pic" sz="quarter" idx="11"/>
          </p:nvPr>
        </p:nvSpPr>
        <p:spPr>
          <a:xfrm>
            <a:off x="4431792" y="1396999"/>
            <a:ext cx="3328416" cy="4266109"/>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6" name="Picture Placeholder 3"/>
          <p:cNvSpPr>
            <a:spLocks noGrp="1"/>
          </p:cNvSpPr>
          <p:nvPr>
            <p:ph type="pic" sz="quarter" idx="12"/>
          </p:nvPr>
        </p:nvSpPr>
        <p:spPr>
          <a:xfrm>
            <a:off x="7949184" y="1396999"/>
            <a:ext cx="3328416" cy="4266109"/>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9" name="Text Placeholder 7"/>
          <p:cNvSpPr>
            <a:spLocks noGrp="1"/>
          </p:cNvSpPr>
          <p:nvPr>
            <p:ph type="body" sz="quarter" idx="21"/>
          </p:nvPr>
        </p:nvSpPr>
        <p:spPr>
          <a:xfrm>
            <a:off x="914400" y="5053712"/>
            <a:ext cx="3328416" cy="609398"/>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4431792" y="5053712"/>
            <a:ext cx="3328416" cy="609398"/>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7949184" y="5053712"/>
            <a:ext cx="3328416" cy="609398"/>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43886058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914400" y="1396999"/>
            <a:ext cx="3328416" cy="4266109"/>
          </a:xfrm>
          <a:solidFill>
            <a:schemeClr val="bg1">
              <a:lumMod val="95000"/>
            </a:schemeClr>
          </a:solidFill>
        </p:spPr>
        <p:txBody>
          <a:bodyPr vert="horz" lIns="0" tIns="0" rIns="0" bIns="0" rtlCol="0" anchor="ctr">
            <a:normAutofit/>
          </a:bodyPr>
          <a:lstStyle>
            <a:lvl1pPr>
              <a:defRPr lang="en-US" sz="1050" dirty="0"/>
            </a:lvl1pPr>
          </a:lstStyle>
          <a:p>
            <a:pPr marL="0" lvl="0" indent="0" algn="ctr">
              <a:buNone/>
            </a:pPr>
            <a:endParaRPr lang="en-US" dirty="0"/>
          </a:p>
        </p:txBody>
      </p:sp>
      <p:sp>
        <p:nvSpPr>
          <p:cNvPr id="5" name="Picture Placeholder 3"/>
          <p:cNvSpPr>
            <a:spLocks noGrp="1"/>
          </p:cNvSpPr>
          <p:nvPr>
            <p:ph type="pic" sz="quarter" idx="11"/>
          </p:nvPr>
        </p:nvSpPr>
        <p:spPr>
          <a:xfrm>
            <a:off x="4431792" y="1396999"/>
            <a:ext cx="3328416" cy="4266109"/>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6" name="Picture Placeholder 3"/>
          <p:cNvSpPr>
            <a:spLocks noGrp="1"/>
          </p:cNvSpPr>
          <p:nvPr>
            <p:ph type="pic" sz="quarter" idx="12"/>
          </p:nvPr>
        </p:nvSpPr>
        <p:spPr>
          <a:xfrm>
            <a:off x="7949184" y="1396999"/>
            <a:ext cx="3328416" cy="4266109"/>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9" name="Text Placeholder 7"/>
          <p:cNvSpPr>
            <a:spLocks noGrp="1"/>
          </p:cNvSpPr>
          <p:nvPr>
            <p:ph type="body" sz="quarter" idx="21"/>
          </p:nvPr>
        </p:nvSpPr>
        <p:spPr>
          <a:xfrm>
            <a:off x="914400" y="5053712"/>
            <a:ext cx="3328416" cy="609398"/>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4431792" y="5053712"/>
            <a:ext cx="3328416" cy="609398"/>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7949184" y="5053712"/>
            <a:ext cx="3328416" cy="609398"/>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914400" y="933450"/>
            <a:ext cx="10363200" cy="406400"/>
          </a:xfrm>
        </p:spPr>
        <p:txBody>
          <a:bodyPr>
            <a:normAutofit/>
          </a:bodyPr>
          <a:lstStyle>
            <a:lvl1pPr marL="0" indent="0" algn="ctr">
              <a:lnSpc>
                <a:spcPct val="86000"/>
              </a:lnSpc>
              <a:spcBef>
                <a:spcPts val="0"/>
              </a:spcBef>
              <a:buNone/>
              <a:defRPr sz="1350" baseline="0"/>
            </a:lvl1pPr>
          </a:lstStyle>
          <a:p>
            <a:pPr lvl="0"/>
            <a:r>
              <a:rPr lang="en-US" dirty="0"/>
              <a:t>Click here to edit subtitle</a:t>
            </a:r>
          </a:p>
        </p:txBody>
      </p:sp>
    </p:spTree>
    <p:extLst>
      <p:ext uri="{BB962C8B-B14F-4D97-AF65-F5344CB8AC3E}">
        <p14:creationId xmlns:p14="http://schemas.microsoft.com/office/powerpoint/2010/main" val="254641836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914400" y="1396999"/>
            <a:ext cx="5085589" cy="4266109"/>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5" name="Picture Placeholder 3"/>
          <p:cNvSpPr>
            <a:spLocks noGrp="1"/>
          </p:cNvSpPr>
          <p:nvPr>
            <p:ph type="pic" sz="quarter" idx="11"/>
          </p:nvPr>
        </p:nvSpPr>
        <p:spPr>
          <a:xfrm>
            <a:off x="6192012" y="1396999"/>
            <a:ext cx="5085589" cy="4266109"/>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8" name="Text Placeholder 7"/>
          <p:cNvSpPr>
            <a:spLocks noGrp="1"/>
          </p:cNvSpPr>
          <p:nvPr>
            <p:ph type="body" sz="quarter" idx="21"/>
          </p:nvPr>
        </p:nvSpPr>
        <p:spPr>
          <a:xfrm>
            <a:off x="914400" y="5053712"/>
            <a:ext cx="5084064" cy="609398"/>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6193536" y="5053712"/>
            <a:ext cx="5084064" cy="609398"/>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914400" y="933450"/>
            <a:ext cx="10363200" cy="406400"/>
          </a:xfrm>
        </p:spPr>
        <p:txBody>
          <a:bodyPr>
            <a:normAutofit/>
          </a:bodyPr>
          <a:lstStyle>
            <a:lvl1pPr marL="0" indent="0" algn="ctr">
              <a:lnSpc>
                <a:spcPct val="86000"/>
              </a:lnSpc>
              <a:spcBef>
                <a:spcPts val="0"/>
              </a:spcBef>
              <a:buNone/>
              <a:defRPr sz="1350" baseline="0"/>
            </a:lvl1pPr>
          </a:lstStyle>
          <a:p>
            <a:pPr lvl="0"/>
            <a:r>
              <a:rPr lang="en-US" dirty="0"/>
              <a:t>Click here to edit subtitle</a:t>
            </a:r>
          </a:p>
        </p:txBody>
      </p:sp>
    </p:spTree>
    <p:extLst>
      <p:ext uri="{BB962C8B-B14F-4D97-AF65-F5344CB8AC3E}">
        <p14:creationId xmlns:p14="http://schemas.microsoft.com/office/powerpoint/2010/main" val="2566297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BB72105-90C7-4B51-980C-9364024CE0BC}" type="datetime1">
              <a:rPr lang="en-US" smtClean="0"/>
              <a:t>9/19/2022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CA1BF7-66A2-4E36-9346-0B7158076219}" type="slidenum">
              <a:rPr lang="en-US" smtClean="0"/>
              <a:t>‹#›</a:t>
            </a:fld>
            <a:endParaRPr lang="en-US"/>
          </a:p>
        </p:txBody>
      </p:sp>
      <p:grpSp>
        <p:nvGrpSpPr>
          <p:cNvPr id="10" name="Group 9">
            <a:extLst>
              <a:ext uri="{FF2B5EF4-FFF2-40B4-BE49-F238E27FC236}">
                <a16:creationId xmlns:a16="http://schemas.microsoft.com/office/drawing/2014/main" id="{0772039B-53AF-46AA-8244-8DDA99249183}"/>
              </a:ext>
            </a:extLst>
          </p:cNvPr>
          <p:cNvGrpSpPr/>
          <p:nvPr userDrawn="1"/>
        </p:nvGrpSpPr>
        <p:grpSpPr>
          <a:xfrm>
            <a:off x="0" y="0"/>
            <a:ext cx="647700" cy="6858000"/>
            <a:chOff x="1524000" y="0"/>
            <a:chExt cx="647700" cy="6858000"/>
          </a:xfrm>
        </p:grpSpPr>
        <p:sp>
          <p:nvSpPr>
            <p:cNvPr id="11" name="Rectangle 10">
              <a:extLst>
                <a:ext uri="{FF2B5EF4-FFF2-40B4-BE49-F238E27FC236}">
                  <a16:creationId xmlns:a16="http://schemas.microsoft.com/office/drawing/2014/main" id="{893A0C25-7B6F-4CB4-9958-A4797ADDF1BF}"/>
                </a:ext>
              </a:extLst>
            </p:cNvPr>
            <p:cNvSpPr/>
            <p:nvPr/>
          </p:nvSpPr>
          <p:spPr>
            <a:xfrm>
              <a:off x="1524000" y="0"/>
              <a:ext cx="647700" cy="6858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ln>
              <a:noFill/>
            </a:ln>
            <a:effectLst>
              <a:outerShdw blurRad="149987" dist="250190" dir="6600000" sx="101000" sy="101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12" name="Content Placeholder 12" descr="Blue box with FDA written in white on the left side. To the right, written in blue is US. Food and Drug Administration." title="FDA Logo">
              <a:extLst>
                <a:ext uri="{FF2B5EF4-FFF2-40B4-BE49-F238E27FC236}">
                  <a16:creationId xmlns:a16="http://schemas.microsoft.com/office/drawing/2014/main" id="{8BF5B059-F6EE-4D68-B4AB-C075E0317B2D}"/>
                </a:ext>
              </a:extLst>
            </p:cNvPr>
            <p:cNvPicPr>
              <a:picLocks noChangeAspect="1"/>
            </p:cNvPicPr>
            <p:nvPr/>
          </p:nvPicPr>
          <p:blipFill>
            <a:blip r:embed="rId2"/>
            <a:srcRect/>
            <a:stretch>
              <a:fillRect/>
            </a:stretch>
          </p:blipFill>
          <p:spPr>
            <a:xfrm>
              <a:off x="1592896" y="90878"/>
              <a:ext cx="509909" cy="581025"/>
            </a:xfrm>
            <a:prstGeom prst="rect">
              <a:avLst/>
            </a:prstGeom>
          </p:spPr>
        </p:pic>
      </p:grpSp>
    </p:spTree>
    <p:extLst>
      <p:ext uri="{BB962C8B-B14F-4D97-AF65-F5344CB8AC3E}">
        <p14:creationId xmlns:p14="http://schemas.microsoft.com/office/powerpoint/2010/main" val="38849521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914400" y="1396999"/>
            <a:ext cx="5085589" cy="4266109"/>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5" name="Picture Placeholder 3"/>
          <p:cNvSpPr>
            <a:spLocks noGrp="1"/>
          </p:cNvSpPr>
          <p:nvPr>
            <p:ph type="pic" sz="quarter" idx="11"/>
          </p:nvPr>
        </p:nvSpPr>
        <p:spPr>
          <a:xfrm>
            <a:off x="6192012" y="1396999"/>
            <a:ext cx="5085589" cy="4266109"/>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8" name="Text Placeholder 7"/>
          <p:cNvSpPr>
            <a:spLocks noGrp="1"/>
          </p:cNvSpPr>
          <p:nvPr>
            <p:ph type="body" sz="quarter" idx="21"/>
          </p:nvPr>
        </p:nvSpPr>
        <p:spPr>
          <a:xfrm>
            <a:off x="914400" y="5053712"/>
            <a:ext cx="5084064" cy="609398"/>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6193536" y="5053712"/>
            <a:ext cx="5084064" cy="609398"/>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35558767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914400" y="1397000"/>
            <a:ext cx="2438400" cy="2644068"/>
          </a:xfrm>
          <a:solidFill>
            <a:schemeClr val="bg1">
              <a:lumMod val="95000"/>
            </a:schemeClr>
          </a:solidFill>
        </p:spPr>
        <p:txBody>
          <a:bodyPr vert="horz" lIns="0" tIns="0" rIns="0" bIns="0" rtlCol="0" anchor="ctr">
            <a:normAutofit/>
          </a:bodyPr>
          <a:lstStyle>
            <a:lvl1pPr>
              <a:defRPr lang="en-US" sz="1050" dirty="0"/>
            </a:lvl1pPr>
          </a:lstStyle>
          <a:p>
            <a:pPr marL="0" lvl="0" indent="0" algn="ctr">
              <a:buNone/>
            </a:pPr>
            <a:endParaRPr lang="en-US" dirty="0"/>
          </a:p>
        </p:txBody>
      </p:sp>
      <p:sp>
        <p:nvSpPr>
          <p:cNvPr id="5" name="Picture Placeholder 3"/>
          <p:cNvSpPr>
            <a:spLocks noGrp="1"/>
          </p:cNvSpPr>
          <p:nvPr>
            <p:ph type="pic" sz="quarter" idx="11"/>
          </p:nvPr>
        </p:nvSpPr>
        <p:spPr>
          <a:xfrm>
            <a:off x="3556000" y="1397000"/>
            <a:ext cx="2438400" cy="2644068"/>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6" name="Picture Placeholder 3"/>
          <p:cNvSpPr>
            <a:spLocks noGrp="1"/>
          </p:cNvSpPr>
          <p:nvPr>
            <p:ph type="pic" sz="quarter" idx="12"/>
          </p:nvPr>
        </p:nvSpPr>
        <p:spPr>
          <a:xfrm>
            <a:off x="6197600" y="1397000"/>
            <a:ext cx="2438400" cy="2644068"/>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7" name="Picture Placeholder 3"/>
          <p:cNvSpPr>
            <a:spLocks noGrp="1"/>
          </p:cNvSpPr>
          <p:nvPr>
            <p:ph type="pic" sz="quarter" idx="13"/>
          </p:nvPr>
        </p:nvSpPr>
        <p:spPr>
          <a:xfrm>
            <a:off x="8839200" y="1397000"/>
            <a:ext cx="2438400" cy="2644068"/>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8" name="Text Placeholder 7"/>
          <p:cNvSpPr>
            <a:spLocks noGrp="1"/>
          </p:cNvSpPr>
          <p:nvPr>
            <p:ph type="body" sz="quarter" idx="19"/>
          </p:nvPr>
        </p:nvSpPr>
        <p:spPr>
          <a:xfrm>
            <a:off x="914400" y="3200839"/>
            <a:ext cx="2441448" cy="840230"/>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3554984" y="3200839"/>
            <a:ext cx="2441448" cy="840230"/>
          </a:xfrm>
          <a:solidFill>
            <a:schemeClr val="accent3">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6195568" y="3200839"/>
            <a:ext cx="2441448" cy="840230"/>
          </a:xfrm>
          <a:solidFill>
            <a:schemeClr val="accent5">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8836152" y="3200839"/>
            <a:ext cx="2441448" cy="840230"/>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914400" y="4212305"/>
            <a:ext cx="2441448" cy="1713558"/>
          </a:xfrm>
        </p:spPr>
        <p:txBody>
          <a:bodyPr/>
          <a:lstStyle>
            <a:lvl1pPr marL="0" indent="0">
              <a:buNone/>
              <a:defRPr sz="1050"/>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3554984" y="4212305"/>
            <a:ext cx="2441448" cy="1713558"/>
          </a:xfrm>
        </p:spPr>
        <p:txBody>
          <a:bodyPr>
            <a:normAutofit/>
          </a:bodyPr>
          <a:lstStyle>
            <a:lvl1pPr marL="0" indent="0">
              <a:buNone/>
              <a:defRPr sz="1050"/>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6195568" y="4212305"/>
            <a:ext cx="2441448" cy="1713558"/>
          </a:xfrm>
        </p:spPr>
        <p:txBody>
          <a:bodyPr>
            <a:normAutofit/>
          </a:bodyPr>
          <a:lstStyle>
            <a:lvl1pPr marL="0" indent="0">
              <a:buNone/>
              <a:defRPr sz="1050"/>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8836152" y="4212305"/>
            <a:ext cx="2441448" cy="1713558"/>
          </a:xfrm>
        </p:spPr>
        <p:txBody>
          <a:bodyPr>
            <a:normAutofit/>
          </a:bodyPr>
          <a:lstStyle>
            <a:lvl1pPr marL="0" indent="0">
              <a:buNone/>
              <a:defRPr sz="1050"/>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34474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914400" y="1397000"/>
            <a:ext cx="2438400" cy="2644068"/>
          </a:xfrm>
          <a:solidFill>
            <a:schemeClr val="bg1">
              <a:lumMod val="95000"/>
            </a:schemeClr>
          </a:solidFill>
        </p:spPr>
        <p:txBody>
          <a:bodyPr vert="horz" lIns="0" tIns="0" rIns="0" bIns="0" rtlCol="0" anchor="ctr">
            <a:normAutofit/>
          </a:bodyPr>
          <a:lstStyle>
            <a:lvl1pPr>
              <a:defRPr lang="en-US" sz="1050" dirty="0"/>
            </a:lvl1pPr>
          </a:lstStyle>
          <a:p>
            <a:pPr marL="0" lvl="0" indent="0" algn="ctr">
              <a:buNone/>
            </a:pPr>
            <a:endParaRPr lang="en-US" dirty="0"/>
          </a:p>
        </p:txBody>
      </p:sp>
      <p:sp>
        <p:nvSpPr>
          <p:cNvPr id="5" name="Picture Placeholder 3"/>
          <p:cNvSpPr>
            <a:spLocks noGrp="1"/>
          </p:cNvSpPr>
          <p:nvPr>
            <p:ph type="pic" sz="quarter" idx="11"/>
          </p:nvPr>
        </p:nvSpPr>
        <p:spPr>
          <a:xfrm>
            <a:off x="3556000" y="1397000"/>
            <a:ext cx="2438400" cy="2644068"/>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6" name="Picture Placeholder 3"/>
          <p:cNvSpPr>
            <a:spLocks noGrp="1"/>
          </p:cNvSpPr>
          <p:nvPr>
            <p:ph type="pic" sz="quarter" idx="12"/>
          </p:nvPr>
        </p:nvSpPr>
        <p:spPr>
          <a:xfrm>
            <a:off x="6197600" y="1397000"/>
            <a:ext cx="2438400" cy="2644068"/>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7" name="Picture Placeholder 3"/>
          <p:cNvSpPr>
            <a:spLocks noGrp="1"/>
          </p:cNvSpPr>
          <p:nvPr>
            <p:ph type="pic" sz="quarter" idx="13"/>
          </p:nvPr>
        </p:nvSpPr>
        <p:spPr>
          <a:xfrm>
            <a:off x="8839200" y="1397000"/>
            <a:ext cx="2438400" cy="2644068"/>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8" name="Text Placeholder 7"/>
          <p:cNvSpPr>
            <a:spLocks noGrp="1"/>
          </p:cNvSpPr>
          <p:nvPr>
            <p:ph type="body" sz="quarter" idx="19"/>
          </p:nvPr>
        </p:nvSpPr>
        <p:spPr>
          <a:xfrm>
            <a:off x="914400" y="3200839"/>
            <a:ext cx="2441448" cy="840230"/>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3554984" y="3200839"/>
            <a:ext cx="2441448" cy="840230"/>
          </a:xfrm>
          <a:solidFill>
            <a:schemeClr val="accent3">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6195568" y="3200839"/>
            <a:ext cx="2441448" cy="840230"/>
          </a:xfrm>
          <a:solidFill>
            <a:schemeClr val="accent5">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8836152" y="3200839"/>
            <a:ext cx="2441448" cy="840230"/>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914400" y="4212305"/>
            <a:ext cx="2441448" cy="1713558"/>
          </a:xfrm>
        </p:spPr>
        <p:txBody>
          <a:bodyPr/>
          <a:lstStyle>
            <a:lvl1pPr marL="0" indent="0">
              <a:buNone/>
              <a:defRPr sz="1050"/>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3554984" y="4212305"/>
            <a:ext cx="2441448" cy="1713558"/>
          </a:xfrm>
        </p:spPr>
        <p:txBody>
          <a:bodyPr>
            <a:normAutofit/>
          </a:bodyPr>
          <a:lstStyle>
            <a:lvl1pPr marL="0" indent="0">
              <a:buNone/>
              <a:defRPr sz="1050"/>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6195568" y="4212305"/>
            <a:ext cx="2441448" cy="1713558"/>
          </a:xfrm>
        </p:spPr>
        <p:txBody>
          <a:bodyPr>
            <a:normAutofit/>
          </a:bodyPr>
          <a:lstStyle>
            <a:lvl1pPr marL="0" indent="0">
              <a:buNone/>
              <a:defRPr sz="1050"/>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8836152" y="4212305"/>
            <a:ext cx="2441448" cy="1713558"/>
          </a:xfrm>
        </p:spPr>
        <p:txBody>
          <a:bodyPr>
            <a:normAutofit/>
          </a:bodyPr>
          <a:lstStyle>
            <a:lvl1pPr marL="0" indent="0">
              <a:buNone/>
              <a:defRPr sz="1050"/>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914400" y="933450"/>
            <a:ext cx="10363200" cy="406400"/>
          </a:xfrm>
        </p:spPr>
        <p:txBody>
          <a:bodyPr>
            <a:normAutofit/>
          </a:bodyPr>
          <a:lstStyle>
            <a:lvl1pPr marL="0" indent="0" algn="ctr">
              <a:lnSpc>
                <a:spcPct val="86000"/>
              </a:lnSpc>
              <a:spcBef>
                <a:spcPts val="0"/>
              </a:spcBef>
              <a:buNone/>
              <a:defRPr sz="1350" baseline="0"/>
            </a:lvl1pPr>
          </a:lstStyle>
          <a:p>
            <a:pPr lvl="0"/>
            <a:r>
              <a:rPr lang="en-US" dirty="0"/>
              <a:t>Click here to edit subtitle</a:t>
            </a:r>
          </a:p>
        </p:txBody>
      </p:sp>
    </p:spTree>
    <p:extLst>
      <p:ext uri="{BB962C8B-B14F-4D97-AF65-F5344CB8AC3E}">
        <p14:creationId xmlns:p14="http://schemas.microsoft.com/office/powerpoint/2010/main" val="213623106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914400" y="1397000"/>
            <a:ext cx="3328416" cy="2644068"/>
          </a:xfrm>
          <a:solidFill>
            <a:schemeClr val="bg1">
              <a:lumMod val="95000"/>
            </a:schemeClr>
          </a:solidFill>
        </p:spPr>
        <p:txBody>
          <a:bodyPr vert="horz" lIns="0" tIns="0" rIns="0" bIns="0" rtlCol="0" anchor="ctr">
            <a:normAutofit/>
          </a:bodyPr>
          <a:lstStyle>
            <a:lvl1pPr>
              <a:defRPr lang="en-US" sz="1050" dirty="0"/>
            </a:lvl1pPr>
          </a:lstStyle>
          <a:p>
            <a:pPr marL="0" lvl="0" indent="0" algn="ctr">
              <a:buNone/>
            </a:pPr>
            <a:endParaRPr lang="en-US" dirty="0"/>
          </a:p>
        </p:txBody>
      </p:sp>
      <p:sp>
        <p:nvSpPr>
          <p:cNvPr id="5" name="Picture Placeholder 3"/>
          <p:cNvSpPr>
            <a:spLocks noGrp="1"/>
          </p:cNvSpPr>
          <p:nvPr>
            <p:ph type="pic" sz="quarter" idx="11"/>
          </p:nvPr>
        </p:nvSpPr>
        <p:spPr>
          <a:xfrm>
            <a:off x="4431792" y="1397000"/>
            <a:ext cx="3328416" cy="2644068"/>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6" name="Picture Placeholder 3"/>
          <p:cNvSpPr>
            <a:spLocks noGrp="1"/>
          </p:cNvSpPr>
          <p:nvPr>
            <p:ph type="pic" sz="quarter" idx="12"/>
          </p:nvPr>
        </p:nvSpPr>
        <p:spPr>
          <a:xfrm>
            <a:off x="7949184" y="1397000"/>
            <a:ext cx="3328416" cy="2644068"/>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9" name="Text Placeholder 7"/>
          <p:cNvSpPr>
            <a:spLocks noGrp="1"/>
          </p:cNvSpPr>
          <p:nvPr>
            <p:ph type="body" sz="quarter" idx="21"/>
          </p:nvPr>
        </p:nvSpPr>
        <p:spPr>
          <a:xfrm>
            <a:off x="914400" y="3431671"/>
            <a:ext cx="3328416" cy="609398"/>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4431792" y="3431671"/>
            <a:ext cx="3328416" cy="609398"/>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7949184" y="3431671"/>
            <a:ext cx="3328416" cy="609398"/>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914400" y="4212305"/>
            <a:ext cx="3328416" cy="1750692"/>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4431792" y="4212305"/>
            <a:ext cx="3328416" cy="1750692"/>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7949184" y="4212305"/>
            <a:ext cx="3328416" cy="1750692"/>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914400" y="933450"/>
            <a:ext cx="10363200" cy="406400"/>
          </a:xfrm>
        </p:spPr>
        <p:txBody>
          <a:bodyPr>
            <a:normAutofit/>
          </a:bodyPr>
          <a:lstStyle>
            <a:lvl1pPr marL="0" indent="0" algn="ctr">
              <a:lnSpc>
                <a:spcPct val="86000"/>
              </a:lnSpc>
              <a:spcBef>
                <a:spcPts val="0"/>
              </a:spcBef>
              <a:buNone/>
              <a:defRPr sz="1350" baseline="0"/>
            </a:lvl1pPr>
          </a:lstStyle>
          <a:p>
            <a:pPr lvl="0"/>
            <a:r>
              <a:rPr lang="en-US" dirty="0"/>
              <a:t>Click here to edit subtitle</a:t>
            </a:r>
          </a:p>
        </p:txBody>
      </p:sp>
    </p:spTree>
    <p:extLst>
      <p:ext uri="{BB962C8B-B14F-4D97-AF65-F5344CB8AC3E}">
        <p14:creationId xmlns:p14="http://schemas.microsoft.com/office/powerpoint/2010/main" val="165349325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914400" y="1397000"/>
            <a:ext cx="3328416" cy="2644068"/>
          </a:xfrm>
          <a:solidFill>
            <a:schemeClr val="bg1">
              <a:lumMod val="95000"/>
            </a:schemeClr>
          </a:solidFill>
        </p:spPr>
        <p:txBody>
          <a:bodyPr vert="horz" lIns="0" tIns="0" rIns="0" bIns="0" rtlCol="0" anchor="ctr">
            <a:normAutofit/>
          </a:bodyPr>
          <a:lstStyle>
            <a:lvl1pPr>
              <a:defRPr lang="en-US" sz="1050" dirty="0"/>
            </a:lvl1pPr>
          </a:lstStyle>
          <a:p>
            <a:pPr marL="0" lvl="0" indent="0" algn="ctr">
              <a:buNone/>
            </a:pPr>
            <a:endParaRPr lang="en-US" dirty="0"/>
          </a:p>
        </p:txBody>
      </p:sp>
      <p:sp>
        <p:nvSpPr>
          <p:cNvPr id="5" name="Picture Placeholder 3"/>
          <p:cNvSpPr>
            <a:spLocks noGrp="1"/>
          </p:cNvSpPr>
          <p:nvPr>
            <p:ph type="pic" sz="quarter" idx="11"/>
          </p:nvPr>
        </p:nvSpPr>
        <p:spPr>
          <a:xfrm>
            <a:off x="4431792" y="1397000"/>
            <a:ext cx="3328416" cy="2644068"/>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6" name="Picture Placeholder 3"/>
          <p:cNvSpPr>
            <a:spLocks noGrp="1"/>
          </p:cNvSpPr>
          <p:nvPr>
            <p:ph type="pic" sz="quarter" idx="12"/>
          </p:nvPr>
        </p:nvSpPr>
        <p:spPr>
          <a:xfrm>
            <a:off x="7949184" y="1397000"/>
            <a:ext cx="3328416" cy="2644068"/>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9" name="Text Placeholder 7"/>
          <p:cNvSpPr>
            <a:spLocks noGrp="1"/>
          </p:cNvSpPr>
          <p:nvPr>
            <p:ph type="body" sz="quarter" idx="21"/>
          </p:nvPr>
        </p:nvSpPr>
        <p:spPr>
          <a:xfrm>
            <a:off x="914400" y="3431671"/>
            <a:ext cx="3328416" cy="609398"/>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4431792" y="3431671"/>
            <a:ext cx="3328416" cy="609398"/>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7949184" y="3431671"/>
            <a:ext cx="3328416" cy="609398"/>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914400" y="4212305"/>
            <a:ext cx="3328416" cy="1750692"/>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4431792" y="4212305"/>
            <a:ext cx="3328416" cy="1750692"/>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7949184" y="4212305"/>
            <a:ext cx="3328416" cy="1750692"/>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2498003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914400" y="1397000"/>
            <a:ext cx="5085589" cy="2644068"/>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5" name="Picture Placeholder 3"/>
          <p:cNvSpPr>
            <a:spLocks noGrp="1"/>
          </p:cNvSpPr>
          <p:nvPr>
            <p:ph type="pic" sz="quarter" idx="11"/>
          </p:nvPr>
        </p:nvSpPr>
        <p:spPr>
          <a:xfrm>
            <a:off x="6192012" y="1397000"/>
            <a:ext cx="5085589" cy="2644068"/>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8" name="Text Placeholder 7"/>
          <p:cNvSpPr>
            <a:spLocks noGrp="1"/>
          </p:cNvSpPr>
          <p:nvPr>
            <p:ph type="body" sz="quarter" idx="21"/>
          </p:nvPr>
        </p:nvSpPr>
        <p:spPr>
          <a:xfrm>
            <a:off x="914400" y="3431671"/>
            <a:ext cx="5084064" cy="609398"/>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6193536" y="3431671"/>
            <a:ext cx="5084064" cy="609398"/>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914400" y="4212305"/>
            <a:ext cx="5084064" cy="1703066"/>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6193536" y="4212305"/>
            <a:ext cx="5084064" cy="1703066"/>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996320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914400" y="1397000"/>
            <a:ext cx="5085589" cy="2644068"/>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5" name="Picture Placeholder 3"/>
          <p:cNvSpPr>
            <a:spLocks noGrp="1"/>
          </p:cNvSpPr>
          <p:nvPr>
            <p:ph type="pic" sz="quarter" idx="11"/>
          </p:nvPr>
        </p:nvSpPr>
        <p:spPr>
          <a:xfrm>
            <a:off x="6192012" y="1397000"/>
            <a:ext cx="5085589" cy="2644068"/>
          </a:xfrm>
          <a:solidFill>
            <a:schemeClr val="bg1">
              <a:lumMod val="95000"/>
            </a:schemeClr>
          </a:solidFill>
        </p:spPr>
        <p:txBody>
          <a:bodyPr vert="horz" lIns="0" tIns="0" rIns="0" bIns="0" rtlCol="0" anchor="ctr">
            <a:normAutofit/>
          </a:bodyPr>
          <a:lstStyle>
            <a:lvl1pPr>
              <a:defRPr lang="en-US" sz="1050"/>
            </a:lvl1pPr>
          </a:lstStyle>
          <a:p>
            <a:pPr marL="0" lvl="0" indent="0" algn="ctr">
              <a:buNone/>
            </a:pPr>
            <a:endParaRPr lang="en-US"/>
          </a:p>
        </p:txBody>
      </p:sp>
      <p:sp>
        <p:nvSpPr>
          <p:cNvPr id="8" name="Text Placeholder 7"/>
          <p:cNvSpPr>
            <a:spLocks noGrp="1"/>
          </p:cNvSpPr>
          <p:nvPr>
            <p:ph type="body" sz="quarter" idx="21"/>
          </p:nvPr>
        </p:nvSpPr>
        <p:spPr>
          <a:xfrm>
            <a:off x="914400" y="3431671"/>
            <a:ext cx="5084064" cy="609398"/>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6193536" y="3431671"/>
            <a:ext cx="5084064" cy="609398"/>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50">
                <a:solidFill>
                  <a:srgbClr val="FFFFFF"/>
                </a:solidFill>
              </a:defRPr>
            </a:lvl2pPr>
            <a:lvl3pPr marL="257175" indent="-128588">
              <a:defRPr sz="1050">
                <a:solidFill>
                  <a:srgbClr val="FFFFFF"/>
                </a:solidFill>
              </a:defRPr>
            </a:lvl3pPr>
            <a:lvl4pPr marL="385763" indent="-128588">
              <a:defRPr sz="1050">
                <a:solidFill>
                  <a:srgbClr val="FFFFFF"/>
                </a:solidFill>
              </a:defRPr>
            </a:lvl4pPr>
            <a:lvl5pPr marL="557213" indent="-171450">
              <a:defRPr sz="105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914400" y="4212305"/>
            <a:ext cx="5084064" cy="1703066"/>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6193536" y="4212305"/>
            <a:ext cx="5084064" cy="1703066"/>
          </a:xfrm>
        </p:spPr>
        <p:txBody>
          <a:bodyPr/>
          <a:lstStyle>
            <a:lvl1pPr marL="0" indent="0">
              <a:buNone/>
              <a:defRPr sz="1575"/>
            </a:lvl1pPr>
            <a:lvl2pPr marL="128588" indent="-128588">
              <a:buFont typeface="Arial" panose="020B0604020202020204" pitchFamily="34" charset="0"/>
              <a:buChar char="•"/>
              <a:defRPr sz="1050"/>
            </a:lvl2pPr>
            <a:lvl3pPr marL="257175" indent="-128588">
              <a:defRPr sz="1050"/>
            </a:lvl3pPr>
            <a:lvl4pPr marL="385763" indent="-128588">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914400" y="933450"/>
            <a:ext cx="10363200" cy="406400"/>
          </a:xfrm>
        </p:spPr>
        <p:txBody>
          <a:bodyPr>
            <a:normAutofit/>
          </a:bodyPr>
          <a:lstStyle>
            <a:lvl1pPr marL="0" indent="0" algn="ctr">
              <a:lnSpc>
                <a:spcPct val="86000"/>
              </a:lnSpc>
              <a:spcBef>
                <a:spcPts val="0"/>
              </a:spcBef>
              <a:buNone/>
              <a:defRPr sz="1350" baseline="0"/>
            </a:lvl1pPr>
          </a:lstStyle>
          <a:p>
            <a:pPr lvl="0"/>
            <a:r>
              <a:rPr lang="en-US" dirty="0"/>
              <a:t>Click here to edit subtitle</a:t>
            </a:r>
          </a:p>
        </p:txBody>
      </p:sp>
    </p:spTree>
    <p:extLst>
      <p:ext uri="{BB962C8B-B14F-4D97-AF65-F5344CB8AC3E}">
        <p14:creationId xmlns:p14="http://schemas.microsoft.com/office/powerpoint/2010/main" val="406950656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575387" y="1639790"/>
            <a:ext cx="9144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14" name="Content Placeholder 13"/>
          <p:cNvSpPr>
            <a:spLocks noGrp="1"/>
          </p:cNvSpPr>
          <p:nvPr>
            <p:ph sz="quarter" idx="18" hasCustomPrompt="1"/>
          </p:nvPr>
        </p:nvSpPr>
        <p:spPr>
          <a:xfrm>
            <a:off x="1637917" y="1639789"/>
            <a:ext cx="137922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483711" y="1639790"/>
            <a:ext cx="9144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28" name="Content Placeholder 13"/>
          <p:cNvSpPr>
            <a:spLocks noGrp="1"/>
          </p:cNvSpPr>
          <p:nvPr>
            <p:ph sz="quarter" idx="20" hasCustomPrompt="1"/>
          </p:nvPr>
        </p:nvSpPr>
        <p:spPr>
          <a:xfrm>
            <a:off x="4546239" y="1639789"/>
            <a:ext cx="137922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392033" y="1639790"/>
            <a:ext cx="9144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30" name="Content Placeholder 13"/>
          <p:cNvSpPr>
            <a:spLocks noGrp="1"/>
          </p:cNvSpPr>
          <p:nvPr>
            <p:ph sz="quarter" idx="22" hasCustomPrompt="1"/>
          </p:nvPr>
        </p:nvSpPr>
        <p:spPr>
          <a:xfrm>
            <a:off x="7454563" y="1639789"/>
            <a:ext cx="137922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9300356" y="1639790"/>
            <a:ext cx="9144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788"/>
            </a:lvl1pPr>
          </a:lstStyle>
          <a:p>
            <a:endParaRPr lang="en-US" dirty="0"/>
          </a:p>
        </p:txBody>
      </p:sp>
      <p:sp>
        <p:nvSpPr>
          <p:cNvPr id="32" name="Content Placeholder 13"/>
          <p:cNvSpPr>
            <a:spLocks noGrp="1"/>
          </p:cNvSpPr>
          <p:nvPr>
            <p:ph sz="quarter" idx="24" hasCustomPrompt="1"/>
          </p:nvPr>
        </p:nvSpPr>
        <p:spPr>
          <a:xfrm>
            <a:off x="10362886" y="1639789"/>
            <a:ext cx="137922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575387" y="3153548"/>
            <a:ext cx="9144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34" name="Content Placeholder 13"/>
          <p:cNvSpPr>
            <a:spLocks noGrp="1"/>
          </p:cNvSpPr>
          <p:nvPr>
            <p:ph sz="quarter" idx="26" hasCustomPrompt="1"/>
          </p:nvPr>
        </p:nvSpPr>
        <p:spPr>
          <a:xfrm>
            <a:off x="1637917" y="3153547"/>
            <a:ext cx="137922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483711" y="3153548"/>
            <a:ext cx="9144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36" name="Content Placeholder 13"/>
          <p:cNvSpPr>
            <a:spLocks noGrp="1"/>
          </p:cNvSpPr>
          <p:nvPr>
            <p:ph sz="quarter" idx="28" hasCustomPrompt="1"/>
          </p:nvPr>
        </p:nvSpPr>
        <p:spPr>
          <a:xfrm>
            <a:off x="4546239" y="3153547"/>
            <a:ext cx="137922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392033" y="3153548"/>
            <a:ext cx="9144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38" name="Content Placeholder 13"/>
          <p:cNvSpPr>
            <a:spLocks noGrp="1"/>
          </p:cNvSpPr>
          <p:nvPr>
            <p:ph sz="quarter" idx="30" hasCustomPrompt="1"/>
          </p:nvPr>
        </p:nvSpPr>
        <p:spPr>
          <a:xfrm>
            <a:off x="7454563" y="3153547"/>
            <a:ext cx="137922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9300356" y="3153548"/>
            <a:ext cx="9144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788"/>
            </a:lvl1pPr>
          </a:lstStyle>
          <a:p>
            <a:endParaRPr lang="en-US" dirty="0"/>
          </a:p>
        </p:txBody>
      </p:sp>
      <p:sp>
        <p:nvSpPr>
          <p:cNvPr id="40" name="Content Placeholder 13"/>
          <p:cNvSpPr>
            <a:spLocks noGrp="1"/>
          </p:cNvSpPr>
          <p:nvPr>
            <p:ph sz="quarter" idx="32" hasCustomPrompt="1"/>
          </p:nvPr>
        </p:nvSpPr>
        <p:spPr>
          <a:xfrm>
            <a:off x="10362886" y="3153547"/>
            <a:ext cx="137922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575387" y="4667305"/>
            <a:ext cx="9144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42" name="Content Placeholder 13"/>
          <p:cNvSpPr>
            <a:spLocks noGrp="1"/>
          </p:cNvSpPr>
          <p:nvPr>
            <p:ph sz="quarter" idx="34" hasCustomPrompt="1"/>
          </p:nvPr>
        </p:nvSpPr>
        <p:spPr>
          <a:xfrm>
            <a:off x="1637917" y="4667304"/>
            <a:ext cx="137922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483711" y="4667305"/>
            <a:ext cx="9144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44" name="Content Placeholder 13"/>
          <p:cNvSpPr>
            <a:spLocks noGrp="1"/>
          </p:cNvSpPr>
          <p:nvPr>
            <p:ph sz="quarter" idx="36" hasCustomPrompt="1"/>
          </p:nvPr>
        </p:nvSpPr>
        <p:spPr>
          <a:xfrm>
            <a:off x="4546239" y="4667304"/>
            <a:ext cx="137922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392033" y="4667305"/>
            <a:ext cx="9144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46" name="Content Placeholder 13"/>
          <p:cNvSpPr>
            <a:spLocks noGrp="1"/>
          </p:cNvSpPr>
          <p:nvPr>
            <p:ph sz="quarter" idx="38" hasCustomPrompt="1"/>
          </p:nvPr>
        </p:nvSpPr>
        <p:spPr>
          <a:xfrm>
            <a:off x="7454563" y="4667304"/>
            <a:ext cx="137922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9300356" y="4667305"/>
            <a:ext cx="9144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788"/>
            </a:lvl1pPr>
          </a:lstStyle>
          <a:p>
            <a:endParaRPr lang="en-US" dirty="0"/>
          </a:p>
        </p:txBody>
      </p:sp>
      <p:sp>
        <p:nvSpPr>
          <p:cNvPr id="48" name="Content Placeholder 13"/>
          <p:cNvSpPr>
            <a:spLocks noGrp="1"/>
          </p:cNvSpPr>
          <p:nvPr>
            <p:ph sz="quarter" idx="40" hasCustomPrompt="1"/>
          </p:nvPr>
        </p:nvSpPr>
        <p:spPr>
          <a:xfrm>
            <a:off x="10362886" y="4667304"/>
            <a:ext cx="137922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13456982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575387" y="1639790"/>
            <a:ext cx="9144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14" name="Content Placeholder 13"/>
          <p:cNvSpPr>
            <a:spLocks noGrp="1"/>
          </p:cNvSpPr>
          <p:nvPr>
            <p:ph sz="quarter" idx="18" hasCustomPrompt="1"/>
          </p:nvPr>
        </p:nvSpPr>
        <p:spPr>
          <a:xfrm>
            <a:off x="1637917" y="1639789"/>
            <a:ext cx="137922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483711" y="1639790"/>
            <a:ext cx="9144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28" name="Content Placeholder 13"/>
          <p:cNvSpPr>
            <a:spLocks noGrp="1"/>
          </p:cNvSpPr>
          <p:nvPr>
            <p:ph sz="quarter" idx="20" hasCustomPrompt="1"/>
          </p:nvPr>
        </p:nvSpPr>
        <p:spPr>
          <a:xfrm>
            <a:off x="4546239" y="1639789"/>
            <a:ext cx="137922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392033" y="1639790"/>
            <a:ext cx="9144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30" name="Content Placeholder 13"/>
          <p:cNvSpPr>
            <a:spLocks noGrp="1"/>
          </p:cNvSpPr>
          <p:nvPr>
            <p:ph sz="quarter" idx="22" hasCustomPrompt="1"/>
          </p:nvPr>
        </p:nvSpPr>
        <p:spPr>
          <a:xfrm>
            <a:off x="7454563" y="1639789"/>
            <a:ext cx="137922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9300356" y="1639790"/>
            <a:ext cx="9144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788"/>
            </a:lvl1pPr>
          </a:lstStyle>
          <a:p>
            <a:endParaRPr lang="en-US" dirty="0"/>
          </a:p>
        </p:txBody>
      </p:sp>
      <p:sp>
        <p:nvSpPr>
          <p:cNvPr id="32" name="Content Placeholder 13"/>
          <p:cNvSpPr>
            <a:spLocks noGrp="1"/>
          </p:cNvSpPr>
          <p:nvPr>
            <p:ph sz="quarter" idx="24" hasCustomPrompt="1"/>
          </p:nvPr>
        </p:nvSpPr>
        <p:spPr>
          <a:xfrm>
            <a:off x="10362886" y="1639789"/>
            <a:ext cx="137922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575387" y="3153548"/>
            <a:ext cx="9144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34" name="Content Placeholder 13"/>
          <p:cNvSpPr>
            <a:spLocks noGrp="1"/>
          </p:cNvSpPr>
          <p:nvPr>
            <p:ph sz="quarter" idx="26" hasCustomPrompt="1"/>
          </p:nvPr>
        </p:nvSpPr>
        <p:spPr>
          <a:xfrm>
            <a:off x="1637917" y="3153547"/>
            <a:ext cx="137922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483711" y="3153548"/>
            <a:ext cx="9144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36" name="Content Placeholder 13"/>
          <p:cNvSpPr>
            <a:spLocks noGrp="1"/>
          </p:cNvSpPr>
          <p:nvPr>
            <p:ph sz="quarter" idx="28" hasCustomPrompt="1"/>
          </p:nvPr>
        </p:nvSpPr>
        <p:spPr>
          <a:xfrm>
            <a:off x="4546239" y="3153547"/>
            <a:ext cx="137922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392033" y="3153548"/>
            <a:ext cx="9144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38" name="Content Placeholder 13"/>
          <p:cNvSpPr>
            <a:spLocks noGrp="1"/>
          </p:cNvSpPr>
          <p:nvPr>
            <p:ph sz="quarter" idx="30" hasCustomPrompt="1"/>
          </p:nvPr>
        </p:nvSpPr>
        <p:spPr>
          <a:xfrm>
            <a:off x="7454563" y="3153547"/>
            <a:ext cx="137922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9300356" y="3153548"/>
            <a:ext cx="9144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788"/>
            </a:lvl1pPr>
          </a:lstStyle>
          <a:p>
            <a:endParaRPr lang="en-US" dirty="0"/>
          </a:p>
        </p:txBody>
      </p:sp>
      <p:sp>
        <p:nvSpPr>
          <p:cNvPr id="40" name="Content Placeholder 13"/>
          <p:cNvSpPr>
            <a:spLocks noGrp="1"/>
          </p:cNvSpPr>
          <p:nvPr>
            <p:ph sz="quarter" idx="32" hasCustomPrompt="1"/>
          </p:nvPr>
        </p:nvSpPr>
        <p:spPr>
          <a:xfrm>
            <a:off x="10362886" y="3153547"/>
            <a:ext cx="137922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575387" y="4667305"/>
            <a:ext cx="9144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42" name="Content Placeholder 13"/>
          <p:cNvSpPr>
            <a:spLocks noGrp="1"/>
          </p:cNvSpPr>
          <p:nvPr>
            <p:ph sz="quarter" idx="34" hasCustomPrompt="1"/>
          </p:nvPr>
        </p:nvSpPr>
        <p:spPr>
          <a:xfrm>
            <a:off x="1637917" y="4667304"/>
            <a:ext cx="137922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483711" y="4667305"/>
            <a:ext cx="9144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44" name="Content Placeholder 13"/>
          <p:cNvSpPr>
            <a:spLocks noGrp="1"/>
          </p:cNvSpPr>
          <p:nvPr>
            <p:ph sz="quarter" idx="36" hasCustomPrompt="1"/>
          </p:nvPr>
        </p:nvSpPr>
        <p:spPr>
          <a:xfrm>
            <a:off x="4546239" y="4667304"/>
            <a:ext cx="137922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392033" y="4667305"/>
            <a:ext cx="9144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46" name="Content Placeholder 13"/>
          <p:cNvSpPr>
            <a:spLocks noGrp="1"/>
          </p:cNvSpPr>
          <p:nvPr>
            <p:ph sz="quarter" idx="38" hasCustomPrompt="1"/>
          </p:nvPr>
        </p:nvSpPr>
        <p:spPr>
          <a:xfrm>
            <a:off x="7454563" y="4667304"/>
            <a:ext cx="137922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9300356" y="4667305"/>
            <a:ext cx="9144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788"/>
            </a:lvl1pPr>
          </a:lstStyle>
          <a:p>
            <a:endParaRPr lang="en-US" dirty="0"/>
          </a:p>
        </p:txBody>
      </p:sp>
      <p:sp>
        <p:nvSpPr>
          <p:cNvPr id="48" name="Content Placeholder 13"/>
          <p:cNvSpPr>
            <a:spLocks noGrp="1"/>
          </p:cNvSpPr>
          <p:nvPr>
            <p:ph sz="quarter" idx="40" hasCustomPrompt="1"/>
          </p:nvPr>
        </p:nvSpPr>
        <p:spPr>
          <a:xfrm>
            <a:off x="10362886" y="4667304"/>
            <a:ext cx="137922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914400" y="933450"/>
            <a:ext cx="10363200" cy="406400"/>
          </a:xfrm>
        </p:spPr>
        <p:txBody>
          <a:bodyPr>
            <a:normAutofit/>
          </a:bodyPr>
          <a:lstStyle>
            <a:lvl1pPr marL="0" indent="0" algn="ctr">
              <a:lnSpc>
                <a:spcPct val="86000"/>
              </a:lnSpc>
              <a:spcBef>
                <a:spcPts val="0"/>
              </a:spcBef>
              <a:buNone/>
              <a:defRPr sz="1350" baseline="0"/>
            </a:lvl1pPr>
          </a:lstStyle>
          <a:p>
            <a:pPr lvl="0"/>
            <a:r>
              <a:rPr lang="en-US" dirty="0"/>
              <a:t>Click here to edit subtitle</a:t>
            </a:r>
          </a:p>
        </p:txBody>
      </p:sp>
    </p:spTree>
    <p:extLst>
      <p:ext uri="{BB962C8B-B14F-4D97-AF65-F5344CB8AC3E}">
        <p14:creationId xmlns:p14="http://schemas.microsoft.com/office/powerpoint/2010/main" val="257636085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575387" y="1639790"/>
            <a:ext cx="9144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14" name="Content Placeholder 13"/>
          <p:cNvSpPr>
            <a:spLocks noGrp="1"/>
          </p:cNvSpPr>
          <p:nvPr>
            <p:ph sz="quarter" idx="18" hasCustomPrompt="1"/>
          </p:nvPr>
        </p:nvSpPr>
        <p:spPr>
          <a:xfrm>
            <a:off x="1637916" y="1639789"/>
            <a:ext cx="231440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360325" y="1639790"/>
            <a:ext cx="9144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28" name="Content Placeholder 13"/>
          <p:cNvSpPr>
            <a:spLocks noGrp="1"/>
          </p:cNvSpPr>
          <p:nvPr>
            <p:ph sz="quarter" idx="20" hasCustomPrompt="1"/>
          </p:nvPr>
        </p:nvSpPr>
        <p:spPr>
          <a:xfrm>
            <a:off x="5426633" y="1639789"/>
            <a:ext cx="231440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8145263" y="1639789"/>
            <a:ext cx="9144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30" name="Content Placeholder 13"/>
          <p:cNvSpPr>
            <a:spLocks noGrp="1"/>
          </p:cNvSpPr>
          <p:nvPr>
            <p:ph sz="quarter" idx="22" hasCustomPrompt="1"/>
          </p:nvPr>
        </p:nvSpPr>
        <p:spPr>
          <a:xfrm>
            <a:off x="9215349" y="1639789"/>
            <a:ext cx="231440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575387" y="3153548"/>
            <a:ext cx="9144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34" name="Content Placeholder 13"/>
          <p:cNvSpPr>
            <a:spLocks noGrp="1"/>
          </p:cNvSpPr>
          <p:nvPr>
            <p:ph sz="quarter" idx="26" hasCustomPrompt="1"/>
          </p:nvPr>
        </p:nvSpPr>
        <p:spPr>
          <a:xfrm>
            <a:off x="1637916" y="3153547"/>
            <a:ext cx="231440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360325" y="3153548"/>
            <a:ext cx="9144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36" name="Content Placeholder 13"/>
          <p:cNvSpPr>
            <a:spLocks noGrp="1"/>
          </p:cNvSpPr>
          <p:nvPr>
            <p:ph sz="quarter" idx="28" hasCustomPrompt="1"/>
          </p:nvPr>
        </p:nvSpPr>
        <p:spPr>
          <a:xfrm>
            <a:off x="5426633" y="3153547"/>
            <a:ext cx="231440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8145263" y="3153547"/>
            <a:ext cx="9144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38" name="Content Placeholder 13"/>
          <p:cNvSpPr>
            <a:spLocks noGrp="1"/>
          </p:cNvSpPr>
          <p:nvPr>
            <p:ph sz="quarter" idx="30" hasCustomPrompt="1"/>
          </p:nvPr>
        </p:nvSpPr>
        <p:spPr>
          <a:xfrm>
            <a:off x="9215349" y="3153547"/>
            <a:ext cx="231440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575387" y="4667305"/>
            <a:ext cx="9144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42" name="Content Placeholder 13"/>
          <p:cNvSpPr>
            <a:spLocks noGrp="1"/>
          </p:cNvSpPr>
          <p:nvPr>
            <p:ph sz="quarter" idx="34" hasCustomPrompt="1"/>
          </p:nvPr>
        </p:nvSpPr>
        <p:spPr>
          <a:xfrm>
            <a:off x="1637916" y="4667304"/>
            <a:ext cx="231440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4360325" y="4667305"/>
            <a:ext cx="9144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44" name="Content Placeholder 13"/>
          <p:cNvSpPr>
            <a:spLocks noGrp="1"/>
          </p:cNvSpPr>
          <p:nvPr>
            <p:ph sz="quarter" idx="36" hasCustomPrompt="1"/>
          </p:nvPr>
        </p:nvSpPr>
        <p:spPr>
          <a:xfrm>
            <a:off x="5426633" y="4667304"/>
            <a:ext cx="231440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8145263" y="4667304"/>
            <a:ext cx="9144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46" name="Content Placeholder 13"/>
          <p:cNvSpPr>
            <a:spLocks noGrp="1"/>
          </p:cNvSpPr>
          <p:nvPr>
            <p:ph sz="quarter" idx="38" hasCustomPrompt="1"/>
          </p:nvPr>
        </p:nvSpPr>
        <p:spPr>
          <a:xfrm>
            <a:off x="9215349" y="4667304"/>
            <a:ext cx="231440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914400" y="933450"/>
            <a:ext cx="10363200" cy="406400"/>
          </a:xfrm>
        </p:spPr>
        <p:txBody>
          <a:bodyPr>
            <a:normAutofit/>
          </a:bodyPr>
          <a:lstStyle>
            <a:lvl1pPr marL="0" indent="0" algn="ctr">
              <a:lnSpc>
                <a:spcPct val="86000"/>
              </a:lnSpc>
              <a:spcBef>
                <a:spcPts val="0"/>
              </a:spcBef>
              <a:buNone/>
              <a:defRPr sz="1350" baseline="0"/>
            </a:lvl1pPr>
          </a:lstStyle>
          <a:p>
            <a:pPr lvl="0"/>
            <a:r>
              <a:rPr lang="en-US" dirty="0"/>
              <a:t>Click here to edit subtitle</a:t>
            </a:r>
          </a:p>
        </p:txBody>
      </p:sp>
    </p:spTree>
    <p:extLst>
      <p:ext uri="{BB962C8B-B14F-4D97-AF65-F5344CB8AC3E}">
        <p14:creationId xmlns:p14="http://schemas.microsoft.com/office/powerpoint/2010/main" val="3424573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DAA37C9-D897-40D9-AD6D-94BA2535FC56}" type="datetime1">
              <a:rPr lang="en-US" smtClean="0"/>
              <a:t>9/19/2022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3CA1BF7-66A2-4E36-9346-0B7158076219}" type="slidenum">
              <a:rPr lang="en-US" smtClean="0"/>
              <a:t>‹#›</a:t>
            </a:fld>
            <a:endParaRPr lang="en-US"/>
          </a:p>
        </p:txBody>
      </p:sp>
      <p:grpSp>
        <p:nvGrpSpPr>
          <p:cNvPr id="6" name="Group 5">
            <a:extLst>
              <a:ext uri="{FF2B5EF4-FFF2-40B4-BE49-F238E27FC236}">
                <a16:creationId xmlns:a16="http://schemas.microsoft.com/office/drawing/2014/main" id="{C265167A-5BB3-400A-9D50-7FE0F13AA61D}"/>
              </a:ext>
            </a:extLst>
          </p:cNvPr>
          <p:cNvGrpSpPr/>
          <p:nvPr userDrawn="1"/>
        </p:nvGrpSpPr>
        <p:grpSpPr>
          <a:xfrm>
            <a:off x="0" y="0"/>
            <a:ext cx="647700" cy="6858000"/>
            <a:chOff x="1524000" y="0"/>
            <a:chExt cx="647700" cy="6858000"/>
          </a:xfrm>
        </p:grpSpPr>
        <p:sp>
          <p:nvSpPr>
            <p:cNvPr id="7" name="Rectangle 6">
              <a:extLst>
                <a:ext uri="{FF2B5EF4-FFF2-40B4-BE49-F238E27FC236}">
                  <a16:creationId xmlns:a16="http://schemas.microsoft.com/office/drawing/2014/main" id="{170F7491-E9DF-404C-BDCB-8362B3F0F039}"/>
                </a:ext>
              </a:extLst>
            </p:cNvPr>
            <p:cNvSpPr/>
            <p:nvPr/>
          </p:nvSpPr>
          <p:spPr>
            <a:xfrm>
              <a:off x="1524000" y="0"/>
              <a:ext cx="647700" cy="6858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ln>
              <a:noFill/>
            </a:ln>
            <a:effectLst>
              <a:outerShdw blurRad="149987" dist="250190" dir="6600000" sx="101000" sy="101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8" name="Content Placeholder 12" descr="Blue box with FDA written in white on the left side. To the right, written in blue is US. Food and Drug Administration." title="FDA Logo">
              <a:extLst>
                <a:ext uri="{FF2B5EF4-FFF2-40B4-BE49-F238E27FC236}">
                  <a16:creationId xmlns:a16="http://schemas.microsoft.com/office/drawing/2014/main" id="{9C987E3C-7FE6-49C3-BCFB-C2EDE4F5C839}"/>
                </a:ext>
              </a:extLst>
            </p:cNvPr>
            <p:cNvPicPr>
              <a:picLocks noChangeAspect="1"/>
            </p:cNvPicPr>
            <p:nvPr/>
          </p:nvPicPr>
          <p:blipFill>
            <a:blip r:embed="rId2"/>
            <a:srcRect/>
            <a:stretch>
              <a:fillRect/>
            </a:stretch>
          </p:blipFill>
          <p:spPr>
            <a:xfrm>
              <a:off x="1592896" y="90878"/>
              <a:ext cx="509909" cy="581025"/>
            </a:xfrm>
            <a:prstGeom prst="rect">
              <a:avLst/>
            </a:prstGeom>
          </p:spPr>
        </p:pic>
      </p:grpSp>
    </p:spTree>
    <p:extLst>
      <p:ext uri="{BB962C8B-B14F-4D97-AF65-F5344CB8AC3E}">
        <p14:creationId xmlns:p14="http://schemas.microsoft.com/office/powerpoint/2010/main" val="252914836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575387" y="1639790"/>
            <a:ext cx="9144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14" name="Content Placeholder 13"/>
          <p:cNvSpPr>
            <a:spLocks noGrp="1"/>
          </p:cNvSpPr>
          <p:nvPr>
            <p:ph sz="quarter" idx="18" hasCustomPrompt="1"/>
          </p:nvPr>
        </p:nvSpPr>
        <p:spPr>
          <a:xfrm>
            <a:off x="1637916" y="1639789"/>
            <a:ext cx="231440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360325" y="1639790"/>
            <a:ext cx="9144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28" name="Content Placeholder 13"/>
          <p:cNvSpPr>
            <a:spLocks noGrp="1"/>
          </p:cNvSpPr>
          <p:nvPr>
            <p:ph sz="quarter" idx="20" hasCustomPrompt="1"/>
          </p:nvPr>
        </p:nvSpPr>
        <p:spPr>
          <a:xfrm>
            <a:off x="5426633" y="1639789"/>
            <a:ext cx="231440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8145263" y="1639789"/>
            <a:ext cx="9144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30" name="Content Placeholder 13"/>
          <p:cNvSpPr>
            <a:spLocks noGrp="1"/>
          </p:cNvSpPr>
          <p:nvPr>
            <p:ph sz="quarter" idx="22" hasCustomPrompt="1"/>
          </p:nvPr>
        </p:nvSpPr>
        <p:spPr>
          <a:xfrm>
            <a:off x="9215349" y="1639789"/>
            <a:ext cx="231440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575387" y="3153548"/>
            <a:ext cx="9144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34" name="Content Placeholder 13"/>
          <p:cNvSpPr>
            <a:spLocks noGrp="1"/>
          </p:cNvSpPr>
          <p:nvPr>
            <p:ph sz="quarter" idx="26" hasCustomPrompt="1"/>
          </p:nvPr>
        </p:nvSpPr>
        <p:spPr>
          <a:xfrm>
            <a:off x="1637916" y="3153547"/>
            <a:ext cx="231440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360325" y="3153548"/>
            <a:ext cx="9144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36" name="Content Placeholder 13"/>
          <p:cNvSpPr>
            <a:spLocks noGrp="1"/>
          </p:cNvSpPr>
          <p:nvPr>
            <p:ph sz="quarter" idx="28" hasCustomPrompt="1"/>
          </p:nvPr>
        </p:nvSpPr>
        <p:spPr>
          <a:xfrm>
            <a:off x="5426633" y="3153547"/>
            <a:ext cx="231440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8145263" y="3153547"/>
            <a:ext cx="9144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38" name="Content Placeholder 13"/>
          <p:cNvSpPr>
            <a:spLocks noGrp="1"/>
          </p:cNvSpPr>
          <p:nvPr>
            <p:ph sz="quarter" idx="30" hasCustomPrompt="1"/>
          </p:nvPr>
        </p:nvSpPr>
        <p:spPr>
          <a:xfrm>
            <a:off x="9215349" y="3153547"/>
            <a:ext cx="231440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575387" y="4667305"/>
            <a:ext cx="9144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42" name="Content Placeholder 13"/>
          <p:cNvSpPr>
            <a:spLocks noGrp="1"/>
          </p:cNvSpPr>
          <p:nvPr>
            <p:ph sz="quarter" idx="34" hasCustomPrompt="1"/>
          </p:nvPr>
        </p:nvSpPr>
        <p:spPr>
          <a:xfrm>
            <a:off x="1637916" y="4667304"/>
            <a:ext cx="231440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4360325" y="4667305"/>
            <a:ext cx="9144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44" name="Content Placeholder 13"/>
          <p:cNvSpPr>
            <a:spLocks noGrp="1"/>
          </p:cNvSpPr>
          <p:nvPr>
            <p:ph sz="quarter" idx="36" hasCustomPrompt="1"/>
          </p:nvPr>
        </p:nvSpPr>
        <p:spPr>
          <a:xfrm>
            <a:off x="5426633" y="4667304"/>
            <a:ext cx="231440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8145263" y="4667304"/>
            <a:ext cx="9144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46" name="Content Placeholder 13"/>
          <p:cNvSpPr>
            <a:spLocks noGrp="1"/>
          </p:cNvSpPr>
          <p:nvPr>
            <p:ph sz="quarter" idx="38" hasCustomPrompt="1"/>
          </p:nvPr>
        </p:nvSpPr>
        <p:spPr>
          <a:xfrm>
            <a:off x="9215349" y="4667304"/>
            <a:ext cx="2314408" cy="978408"/>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94975454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575387" y="1639790"/>
            <a:ext cx="9144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14" name="Content Placeholder 13"/>
          <p:cNvSpPr>
            <a:spLocks noGrp="1"/>
          </p:cNvSpPr>
          <p:nvPr>
            <p:ph sz="quarter" idx="18" hasCustomPrompt="1"/>
          </p:nvPr>
        </p:nvSpPr>
        <p:spPr>
          <a:xfrm>
            <a:off x="1637916" y="1639790"/>
            <a:ext cx="2314408" cy="1942241"/>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360325" y="1639790"/>
            <a:ext cx="9144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28" name="Content Placeholder 13"/>
          <p:cNvSpPr>
            <a:spLocks noGrp="1"/>
          </p:cNvSpPr>
          <p:nvPr>
            <p:ph sz="quarter" idx="20" hasCustomPrompt="1"/>
          </p:nvPr>
        </p:nvSpPr>
        <p:spPr>
          <a:xfrm>
            <a:off x="5426633" y="1639790"/>
            <a:ext cx="2314408" cy="1942241"/>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8145263" y="1639789"/>
            <a:ext cx="9144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30" name="Content Placeholder 13"/>
          <p:cNvSpPr>
            <a:spLocks noGrp="1"/>
          </p:cNvSpPr>
          <p:nvPr>
            <p:ph sz="quarter" idx="22" hasCustomPrompt="1"/>
          </p:nvPr>
        </p:nvSpPr>
        <p:spPr>
          <a:xfrm>
            <a:off x="9215349" y="1639790"/>
            <a:ext cx="2314408" cy="1942241"/>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575387" y="3886577"/>
            <a:ext cx="9144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34" name="Content Placeholder 13"/>
          <p:cNvSpPr>
            <a:spLocks noGrp="1"/>
          </p:cNvSpPr>
          <p:nvPr>
            <p:ph sz="quarter" idx="26" hasCustomPrompt="1"/>
          </p:nvPr>
        </p:nvSpPr>
        <p:spPr>
          <a:xfrm>
            <a:off x="1637916" y="3886577"/>
            <a:ext cx="2314408" cy="1942241"/>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360325" y="3886577"/>
            <a:ext cx="9144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36" name="Content Placeholder 13"/>
          <p:cNvSpPr>
            <a:spLocks noGrp="1"/>
          </p:cNvSpPr>
          <p:nvPr>
            <p:ph sz="quarter" idx="28" hasCustomPrompt="1"/>
          </p:nvPr>
        </p:nvSpPr>
        <p:spPr>
          <a:xfrm>
            <a:off x="5426633" y="3886577"/>
            <a:ext cx="2314408" cy="1942241"/>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8145263" y="3886576"/>
            <a:ext cx="9144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38" name="Content Placeholder 13"/>
          <p:cNvSpPr>
            <a:spLocks noGrp="1"/>
          </p:cNvSpPr>
          <p:nvPr>
            <p:ph sz="quarter" idx="30" hasCustomPrompt="1"/>
          </p:nvPr>
        </p:nvSpPr>
        <p:spPr>
          <a:xfrm>
            <a:off x="9215349" y="3886577"/>
            <a:ext cx="2314408" cy="1942241"/>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914400" y="933450"/>
            <a:ext cx="10363200" cy="406400"/>
          </a:xfrm>
        </p:spPr>
        <p:txBody>
          <a:bodyPr>
            <a:normAutofit/>
          </a:bodyPr>
          <a:lstStyle>
            <a:lvl1pPr marL="0" indent="0" algn="ctr">
              <a:lnSpc>
                <a:spcPct val="86000"/>
              </a:lnSpc>
              <a:spcBef>
                <a:spcPts val="0"/>
              </a:spcBef>
              <a:buNone/>
              <a:defRPr sz="1350" baseline="0"/>
            </a:lvl1pPr>
          </a:lstStyle>
          <a:p>
            <a:pPr lvl="0"/>
            <a:r>
              <a:rPr lang="en-US" dirty="0"/>
              <a:t>Click here to edit subtitle</a:t>
            </a:r>
          </a:p>
        </p:txBody>
      </p:sp>
    </p:spTree>
    <p:extLst>
      <p:ext uri="{BB962C8B-B14F-4D97-AF65-F5344CB8AC3E}">
        <p14:creationId xmlns:p14="http://schemas.microsoft.com/office/powerpoint/2010/main" val="132788209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575387" y="1639790"/>
            <a:ext cx="9144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14" name="Content Placeholder 13"/>
          <p:cNvSpPr>
            <a:spLocks noGrp="1"/>
          </p:cNvSpPr>
          <p:nvPr>
            <p:ph sz="quarter" idx="18" hasCustomPrompt="1"/>
          </p:nvPr>
        </p:nvSpPr>
        <p:spPr>
          <a:xfrm>
            <a:off x="1637916" y="1639790"/>
            <a:ext cx="2314408" cy="1942241"/>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360325" y="1639790"/>
            <a:ext cx="9144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28" name="Content Placeholder 13"/>
          <p:cNvSpPr>
            <a:spLocks noGrp="1"/>
          </p:cNvSpPr>
          <p:nvPr>
            <p:ph sz="quarter" idx="20" hasCustomPrompt="1"/>
          </p:nvPr>
        </p:nvSpPr>
        <p:spPr>
          <a:xfrm>
            <a:off x="5426633" y="1639790"/>
            <a:ext cx="2314408" cy="1942241"/>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8145263" y="1639789"/>
            <a:ext cx="9144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30" name="Content Placeholder 13"/>
          <p:cNvSpPr>
            <a:spLocks noGrp="1"/>
          </p:cNvSpPr>
          <p:nvPr>
            <p:ph sz="quarter" idx="22" hasCustomPrompt="1"/>
          </p:nvPr>
        </p:nvSpPr>
        <p:spPr>
          <a:xfrm>
            <a:off x="9215349" y="1639790"/>
            <a:ext cx="2314408" cy="1942241"/>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575387" y="3886577"/>
            <a:ext cx="9144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34" name="Content Placeholder 13"/>
          <p:cNvSpPr>
            <a:spLocks noGrp="1"/>
          </p:cNvSpPr>
          <p:nvPr>
            <p:ph sz="quarter" idx="26" hasCustomPrompt="1"/>
          </p:nvPr>
        </p:nvSpPr>
        <p:spPr>
          <a:xfrm>
            <a:off x="1637916" y="3886577"/>
            <a:ext cx="2314408" cy="1942241"/>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360325" y="3886577"/>
            <a:ext cx="9144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36" name="Content Placeholder 13"/>
          <p:cNvSpPr>
            <a:spLocks noGrp="1"/>
          </p:cNvSpPr>
          <p:nvPr>
            <p:ph sz="quarter" idx="28" hasCustomPrompt="1"/>
          </p:nvPr>
        </p:nvSpPr>
        <p:spPr>
          <a:xfrm>
            <a:off x="5426633" y="3886577"/>
            <a:ext cx="2314408" cy="1942241"/>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8145263" y="3886576"/>
            <a:ext cx="9144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38" name="Content Placeholder 13"/>
          <p:cNvSpPr>
            <a:spLocks noGrp="1"/>
          </p:cNvSpPr>
          <p:nvPr>
            <p:ph sz="quarter" idx="30" hasCustomPrompt="1"/>
          </p:nvPr>
        </p:nvSpPr>
        <p:spPr>
          <a:xfrm>
            <a:off x="9215349" y="3886577"/>
            <a:ext cx="2314408" cy="1942241"/>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156229520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575387" y="1639790"/>
            <a:ext cx="1534155" cy="1152144"/>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14" name="Content Placeholder 13"/>
          <p:cNvSpPr>
            <a:spLocks noGrp="1"/>
          </p:cNvSpPr>
          <p:nvPr>
            <p:ph sz="quarter" idx="18" hasCustomPrompt="1"/>
          </p:nvPr>
        </p:nvSpPr>
        <p:spPr>
          <a:xfrm>
            <a:off x="2295374" y="1639790"/>
            <a:ext cx="3558679" cy="1942241"/>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6279803" y="1639790"/>
            <a:ext cx="1534155" cy="1152144"/>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28" name="Content Placeholder 13"/>
          <p:cNvSpPr>
            <a:spLocks noGrp="1"/>
          </p:cNvSpPr>
          <p:nvPr>
            <p:ph sz="quarter" idx="20" hasCustomPrompt="1"/>
          </p:nvPr>
        </p:nvSpPr>
        <p:spPr>
          <a:xfrm>
            <a:off x="8003570" y="1639790"/>
            <a:ext cx="3558679" cy="1942241"/>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575387" y="3886577"/>
            <a:ext cx="1534155" cy="1152144"/>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34" name="Content Placeholder 13"/>
          <p:cNvSpPr>
            <a:spLocks noGrp="1"/>
          </p:cNvSpPr>
          <p:nvPr>
            <p:ph sz="quarter" idx="26" hasCustomPrompt="1"/>
          </p:nvPr>
        </p:nvSpPr>
        <p:spPr>
          <a:xfrm>
            <a:off x="2295374" y="3886577"/>
            <a:ext cx="3558679" cy="1942241"/>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6279803" y="3886577"/>
            <a:ext cx="1534155" cy="1152144"/>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36" name="Content Placeholder 13"/>
          <p:cNvSpPr>
            <a:spLocks noGrp="1"/>
          </p:cNvSpPr>
          <p:nvPr>
            <p:ph sz="quarter" idx="28" hasCustomPrompt="1"/>
          </p:nvPr>
        </p:nvSpPr>
        <p:spPr>
          <a:xfrm>
            <a:off x="8003570" y="3886577"/>
            <a:ext cx="3558679" cy="1942241"/>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914400" y="933450"/>
            <a:ext cx="10363200" cy="406400"/>
          </a:xfrm>
        </p:spPr>
        <p:txBody>
          <a:bodyPr>
            <a:normAutofit/>
          </a:bodyPr>
          <a:lstStyle>
            <a:lvl1pPr marL="0" indent="0" algn="ctr">
              <a:lnSpc>
                <a:spcPct val="86000"/>
              </a:lnSpc>
              <a:spcBef>
                <a:spcPts val="0"/>
              </a:spcBef>
              <a:buNone/>
              <a:defRPr sz="1350" baseline="0"/>
            </a:lvl1pPr>
          </a:lstStyle>
          <a:p>
            <a:pPr lvl="0"/>
            <a:r>
              <a:rPr lang="en-US" dirty="0"/>
              <a:t>Click here to edit subtitle</a:t>
            </a:r>
          </a:p>
        </p:txBody>
      </p:sp>
    </p:spTree>
    <p:extLst>
      <p:ext uri="{BB962C8B-B14F-4D97-AF65-F5344CB8AC3E}">
        <p14:creationId xmlns:p14="http://schemas.microsoft.com/office/powerpoint/2010/main" val="245653105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575387" y="1639790"/>
            <a:ext cx="1534155" cy="1152144"/>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14" name="Content Placeholder 13"/>
          <p:cNvSpPr>
            <a:spLocks noGrp="1"/>
          </p:cNvSpPr>
          <p:nvPr>
            <p:ph sz="quarter" idx="18" hasCustomPrompt="1"/>
          </p:nvPr>
        </p:nvSpPr>
        <p:spPr>
          <a:xfrm>
            <a:off x="2295374" y="1639790"/>
            <a:ext cx="3558679" cy="1942241"/>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6279803" y="1639790"/>
            <a:ext cx="1534155" cy="1152144"/>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28" name="Content Placeholder 13"/>
          <p:cNvSpPr>
            <a:spLocks noGrp="1"/>
          </p:cNvSpPr>
          <p:nvPr>
            <p:ph sz="quarter" idx="20" hasCustomPrompt="1"/>
          </p:nvPr>
        </p:nvSpPr>
        <p:spPr>
          <a:xfrm>
            <a:off x="8003570" y="1639790"/>
            <a:ext cx="3558679" cy="1942241"/>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575387" y="3886577"/>
            <a:ext cx="1534155" cy="1152144"/>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34" name="Content Placeholder 13"/>
          <p:cNvSpPr>
            <a:spLocks noGrp="1"/>
          </p:cNvSpPr>
          <p:nvPr>
            <p:ph sz="quarter" idx="26" hasCustomPrompt="1"/>
          </p:nvPr>
        </p:nvSpPr>
        <p:spPr>
          <a:xfrm>
            <a:off x="2295374" y="3886577"/>
            <a:ext cx="3558679" cy="1942241"/>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6279803" y="3886577"/>
            <a:ext cx="1534155" cy="1152144"/>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36" name="Content Placeholder 13"/>
          <p:cNvSpPr>
            <a:spLocks noGrp="1"/>
          </p:cNvSpPr>
          <p:nvPr>
            <p:ph sz="quarter" idx="28" hasCustomPrompt="1"/>
          </p:nvPr>
        </p:nvSpPr>
        <p:spPr>
          <a:xfrm>
            <a:off x="8003570" y="3886577"/>
            <a:ext cx="3558679" cy="1942241"/>
          </a:xfrm>
        </p:spPr>
        <p:txBody>
          <a:bodyPr/>
          <a:lstStyle>
            <a:lvl1pPr marL="0" indent="0">
              <a:lnSpc>
                <a:spcPct val="80000"/>
              </a:lnSpc>
              <a:buNone/>
              <a:defRPr sz="105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19007432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1343360" y="1639790"/>
            <a:ext cx="1840992" cy="1380744"/>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14" name="Content Placeholder 13"/>
          <p:cNvSpPr>
            <a:spLocks noGrp="1"/>
          </p:cNvSpPr>
          <p:nvPr>
            <p:ph sz="quarter" idx="18" hasCustomPrompt="1"/>
          </p:nvPr>
        </p:nvSpPr>
        <p:spPr>
          <a:xfrm>
            <a:off x="575389" y="3256994"/>
            <a:ext cx="3376937" cy="2403219"/>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50" i="1"/>
            </a:lvl2pPr>
            <a:lvl3pPr marL="0" indent="0" algn="ctr">
              <a:buNone/>
              <a:defRPr sz="105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5128297" y="1639790"/>
            <a:ext cx="1840992" cy="1380744"/>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28" name="Content Placeholder 13"/>
          <p:cNvSpPr>
            <a:spLocks noGrp="1"/>
          </p:cNvSpPr>
          <p:nvPr>
            <p:ph sz="quarter" idx="20" hasCustomPrompt="1"/>
          </p:nvPr>
        </p:nvSpPr>
        <p:spPr>
          <a:xfrm>
            <a:off x="4360326" y="3256994"/>
            <a:ext cx="3376937" cy="2403219"/>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50" i="1"/>
            </a:lvl2pPr>
            <a:lvl3pPr marL="0" indent="0" algn="ctr">
              <a:buNone/>
              <a:defRPr sz="105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8913235" y="1639789"/>
            <a:ext cx="1840992" cy="1380744"/>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30" name="Content Placeholder 13"/>
          <p:cNvSpPr>
            <a:spLocks noGrp="1"/>
          </p:cNvSpPr>
          <p:nvPr>
            <p:ph sz="quarter" idx="22" hasCustomPrompt="1"/>
          </p:nvPr>
        </p:nvSpPr>
        <p:spPr>
          <a:xfrm>
            <a:off x="8145264" y="3256994"/>
            <a:ext cx="3376937" cy="2403219"/>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50" i="1"/>
            </a:lvl2pPr>
            <a:lvl3pPr marL="0" indent="0" algn="ctr">
              <a:buNone/>
              <a:defRPr sz="105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914400" y="933450"/>
            <a:ext cx="10363200" cy="406400"/>
          </a:xfrm>
        </p:spPr>
        <p:txBody>
          <a:bodyPr>
            <a:normAutofit/>
          </a:bodyPr>
          <a:lstStyle>
            <a:lvl1pPr marL="0" indent="0" algn="ctr">
              <a:lnSpc>
                <a:spcPct val="86000"/>
              </a:lnSpc>
              <a:spcBef>
                <a:spcPts val="0"/>
              </a:spcBef>
              <a:buNone/>
              <a:defRPr sz="1350" baseline="0"/>
            </a:lvl1pPr>
          </a:lstStyle>
          <a:p>
            <a:pPr lvl="0"/>
            <a:r>
              <a:rPr lang="en-US" dirty="0"/>
              <a:t>Click here to edit subtitle</a:t>
            </a:r>
          </a:p>
        </p:txBody>
      </p:sp>
    </p:spTree>
    <p:extLst>
      <p:ext uri="{BB962C8B-B14F-4D97-AF65-F5344CB8AC3E}">
        <p14:creationId xmlns:p14="http://schemas.microsoft.com/office/powerpoint/2010/main" val="146340056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14" name="Content Placeholder 13"/>
          <p:cNvSpPr>
            <a:spLocks noGrp="1"/>
          </p:cNvSpPr>
          <p:nvPr>
            <p:ph sz="quarter" idx="18" hasCustomPrompt="1"/>
          </p:nvPr>
        </p:nvSpPr>
        <p:spPr>
          <a:xfrm>
            <a:off x="575389" y="3256994"/>
            <a:ext cx="3376937" cy="2403219"/>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50" i="1"/>
            </a:lvl2pPr>
            <a:lvl3pPr marL="0" indent="0" algn="ctr">
              <a:buNone/>
              <a:defRPr sz="105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8" name="Content Placeholder 13"/>
          <p:cNvSpPr>
            <a:spLocks noGrp="1"/>
          </p:cNvSpPr>
          <p:nvPr>
            <p:ph sz="quarter" idx="20" hasCustomPrompt="1"/>
          </p:nvPr>
        </p:nvSpPr>
        <p:spPr>
          <a:xfrm>
            <a:off x="4360326" y="3256994"/>
            <a:ext cx="3376937" cy="2403219"/>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50" i="1"/>
            </a:lvl2pPr>
            <a:lvl3pPr marL="0" indent="0" algn="ctr">
              <a:buNone/>
              <a:defRPr sz="105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0" name="Content Placeholder 13"/>
          <p:cNvSpPr>
            <a:spLocks noGrp="1"/>
          </p:cNvSpPr>
          <p:nvPr>
            <p:ph sz="quarter" idx="22" hasCustomPrompt="1"/>
          </p:nvPr>
        </p:nvSpPr>
        <p:spPr>
          <a:xfrm>
            <a:off x="8145264" y="3256994"/>
            <a:ext cx="3376937" cy="2403219"/>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50" i="1"/>
            </a:lvl2pPr>
            <a:lvl3pPr marL="0" indent="0" algn="ctr">
              <a:buNone/>
              <a:defRPr sz="105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9" name="Picture Placeholder 3"/>
          <p:cNvSpPr>
            <a:spLocks noGrp="1"/>
          </p:cNvSpPr>
          <p:nvPr>
            <p:ph type="pic" sz="quarter" idx="10"/>
          </p:nvPr>
        </p:nvSpPr>
        <p:spPr>
          <a:xfrm>
            <a:off x="1343360" y="1639790"/>
            <a:ext cx="1840992" cy="1380744"/>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10" name="Picture Placeholder 3"/>
          <p:cNvSpPr>
            <a:spLocks noGrp="1"/>
          </p:cNvSpPr>
          <p:nvPr>
            <p:ph type="pic" sz="quarter" idx="19"/>
          </p:nvPr>
        </p:nvSpPr>
        <p:spPr>
          <a:xfrm>
            <a:off x="5128297" y="1639790"/>
            <a:ext cx="1840992" cy="1380744"/>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11" name="Picture Placeholder 3"/>
          <p:cNvSpPr>
            <a:spLocks noGrp="1"/>
          </p:cNvSpPr>
          <p:nvPr>
            <p:ph type="pic" sz="quarter" idx="21"/>
          </p:nvPr>
        </p:nvSpPr>
        <p:spPr>
          <a:xfrm>
            <a:off x="8913235" y="1639789"/>
            <a:ext cx="1840992" cy="1380744"/>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Tree>
    <p:extLst>
      <p:ext uri="{BB962C8B-B14F-4D97-AF65-F5344CB8AC3E}">
        <p14:creationId xmlns:p14="http://schemas.microsoft.com/office/powerpoint/2010/main" val="184469088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1000736" y="1639790"/>
            <a:ext cx="1840992" cy="1380744"/>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14" name="Content Placeholder 13"/>
          <p:cNvSpPr>
            <a:spLocks noGrp="1"/>
          </p:cNvSpPr>
          <p:nvPr>
            <p:ph sz="quarter" idx="18" hasCustomPrompt="1"/>
          </p:nvPr>
        </p:nvSpPr>
        <p:spPr>
          <a:xfrm>
            <a:off x="719255" y="3256994"/>
            <a:ext cx="2403956" cy="2403219"/>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50" i="1"/>
            </a:lvl2pPr>
            <a:lvl3pPr marL="0" indent="0" algn="ctr">
              <a:buNone/>
              <a:defRPr sz="105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804599" y="1639790"/>
            <a:ext cx="1840992" cy="1380744"/>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28" name="Content Placeholder 13"/>
          <p:cNvSpPr>
            <a:spLocks noGrp="1"/>
          </p:cNvSpPr>
          <p:nvPr>
            <p:ph sz="quarter" idx="20" hasCustomPrompt="1"/>
          </p:nvPr>
        </p:nvSpPr>
        <p:spPr>
          <a:xfrm>
            <a:off x="3523117" y="3256994"/>
            <a:ext cx="2403956" cy="2403219"/>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50" i="1"/>
            </a:lvl2pPr>
            <a:lvl3pPr marL="0" indent="0" algn="ctr">
              <a:buNone/>
              <a:defRPr sz="105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608461" y="1639790"/>
            <a:ext cx="1840992" cy="1380744"/>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30" name="Content Placeholder 13"/>
          <p:cNvSpPr>
            <a:spLocks noGrp="1"/>
          </p:cNvSpPr>
          <p:nvPr>
            <p:ph sz="quarter" idx="22" hasCustomPrompt="1"/>
          </p:nvPr>
        </p:nvSpPr>
        <p:spPr>
          <a:xfrm>
            <a:off x="6326979" y="3256994"/>
            <a:ext cx="2403956" cy="2403219"/>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50" i="1"/>
            </a:lvl2pPr>
            <a:lvl3pPr marL="0" indent="0" algn="ctr">
              <a:buNone/>
              <a:defRPr sz="105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914400" y="933450"/>
            <a:ext cx="10363200" cy="406400"/>
          </a:xfrm>
        </p:spPr>
        <p:txBody>
          <a:bodyPr>
            <a:normAutofit/>
          </a:bodyPr>
          <a:lstStyle>
            <a:lvl1pPr marL="0" indent="0" algn="ctr">
              <a:lnSpc>
                <a:spcPct val="86000"/>
              </a:lnSpc>
              <a:spcBef>
                <a:spcPts val="0"/>
              </a:spcBef>
              <a:buNone/>
              <a:defRPr sz="1350" baseline="0"/>
            </a:lvl1pPr>
          </a:lstStyle>
          <a:p>
            <a:pPr lvl="0"/>
            <a:r>
              <a:rPr lang="en-US" dirty="0"/>
              <a:t>Click here to edit subtitle</a:t>
            </a:r>
          </a:p>
        </p:txBody>
      </p:sp>
      <p:sp>
        <p:nvSpPr>
          <p:cNvPr id="10" name="Picture Placeholder 3"/>
          <p:cNvSpPr>
            <a:spLocks noGrp="1"/>
          </p:cNvSpPr>
          <p:nvPr>
            <p:ph type="pic" sz="quarter" idx="42"/>
          </p:nvPr>
        </p:nvSpPr>
        <p:spPr>
          <a:xfrm>
            <a:off x="9412323" y="1639789"/>
            <a:ext cx="1840992" cy="1380744"/>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788"/>
            </a:lvl1pPr>
          </a:lstStyle>
          <a:p>
            <a:endParaRPr lang="en-US" dirty="0"/>
          </a:p>
        </p:txBody>
      </p:sp>
      <p:sp>
        <p:nvSpPr>
          <p:cNvPr id="11" name="Content Placeholder 13"/>
          <p:cNvSpPr>
            <a:spLocks noGrp="1"/>
          </p:cNvSpPr>
          <p:nvPr>
            <p:ph sz="quarter" idx="43" hasCustomPrompt="1"/>
          </p:nvPr>
        </p:nvSpPr>
        <p:spPr>
          <a:xfrm>
            <a:off x="9130842" y="3256994"/>
            <a:ext cx="2403956" cy="2403219"/>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50" i="1"/>
            </a:lvl2pPr>
            <a:lvl3pPr marL="0" indent="0" algn="ctr">
              <a:buNone/>
              <a:defRPr sz="105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7545609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14" name="Content Placeholder 13"/>
          <p:cNvSpPr>
            <a:spLocks noGrp="1"/>
          </p:cNvSpPr>
          <p:nvPr>
            <p:ph sz="quarter" idx="18" hasCustomPrompt="1"/>
          </p:nvPr>
        </p:nvSpPr>
        <p:spPr>
          <a:xfrm>
            <a:off x="719255" y="3256994"/>
            <a:ext cx="2403956" cy="2403219"/>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50" i="1"/>
            </a:lvl2pPr>
            <a:lvl3pPr marL="0" indent="0" algn="ctr">
              <a:buNone/>
              <a:defRPr sz="105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8" name="Content Placeholder 13"/>
          <p:cNvSpPr>
            <a:spLocks noGrp="1"/>
          </p:cNvSpPr>
          <p:nvPr>
            <p:ph sz="quarter" idx="20" hasCustomPrompt="1"/>
          </p:nvPr>
        </p:nvSpPr>
        <p:spPr>
          <a:xfrm>
            <a:off x="3523117" y="3256994"/>
            <a:ext cx="2403956" cy="2403219"/>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50" i="1"/>
            </a:lvl2pPr>
            <a:lvl3pPr marL="0" indent="0" algn="ctr">
              <a:buNone/>
              <a:defRPr sz="105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0" name="Content Placeholder 13"/>
          <p:cNvSpPr>
            <a:spLocks noGrp="1"/>
          </p:cNvSpPr>
          <p:nvPr>
            <p:ph sz="quarter" idx="22" hasCustomPrompt="1"/>
          </p:nvPr>
        </p:nvSpPr>
        <p:spPr>
          <a:xfrm>
            <a:off x="6326979" y="3256994"/>
            <a:ext cx="2403956" cy="2403219"/>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50" i="1"/>
            </a:lvl2pPr>
            <a:lvl3pPr marL="0" indent="0" algn="ctr">
              <a:buNone/>
              <a:defRPr sz="105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1" name="Content Placeholder 13"/>
          <p:cNvSpPr>
            <a:spLocks noGrp="1"/>
          </p:cNvSpPr>
          <p:nvPr>
            <p:ph sz="quarter" idx="43" hasCustomPrompt="1"/>
          </p:nvPr>
        </p:nvSpPr>
        <p:spPr>
          <a:xfrm>
            <a:off x="9130842" y="3256994"/>
            <a:ext cx="2403956" cy="2403219"/>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50" i="1"/>
            </a:lvl2pPr>
            <a:lvl3pPr marL="0" indent="0" algn="ctr">
              <a:buNone/>
              <a:defRPr sz="1050"/>
            </a:lvl3pPr>
            <a:lvl4pPr marL="385763" indent="-128588">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2" name="Picture Placeholder 3"/>
          <p:cNvSpPr>
            <a:spLocks noGrp="1"/>
          </p:cNvSpPr>
          <p:nvPr>
            <p:ph type="pic" sz="quarter" idx="10"/>
          </p:nvPr>
        </p:nvSpPr>
        <p:spPr>
          <a:xfrm>
            <a:off x="1000736" y="1639790"/>
            <a:ext cx="1840992" cy="1380744"/>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13" name="Picture Placeholder 3"/>
          <p:cNvSpPr>
            <a:spLocks noGrp="1"/>
          </p:cNvSpPr>
          <p:nvPr>
            <p:ph type="pic" sz="quarter" idx="19"/>
          </p:nvPr>
        </p:nvSpPr>
        <p:spPr>
          <a:xfrm>
            <a:off x="3804599" y="1639790"/>
            <a:ext cx="1840992" cy="1380744"/>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15" name="Picture Placeholder 3"/>
          <p:cNvSpPr>
            <a:spLocks noGrp="1"/>
          </p:cNvSpPr>
          <p:nvPr>
            <p:ph type="pic" sz="quarter" idx="21"/>
          </p:nvPr>
        </p:nvSpPr>
        <p:spPr>
          <a:xfrm>
            <a:off x="6608461" y="1639790"/>
            <a:ext cx="1840992" cy="1380744"/>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16" name="Picture Placeholder 3"/>
          <p:cNvSpPr>
            <a:spLocks noGrp="1"/>
          </p:cNvSpPr>
          <p:nvPr>
            <p:ph type="pic" sz="quarter" idx="42"/>
          </p:nvPr>
        </p:nvSpPr>
        <p:spPr>
          <a:xfrm>
            <a:off x="9412323" y="1639789"/>
            <a:ext cx="1840992" cy="1380744"/>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788"/>
            </a:lvl1pPr>
          </a:lstStyle>
          <a:p>
            <a:endParaRPr lang="en-US" dirty="0"/>
          </a:p>
        </p:txBody>
      </p:sp>
    </p:spTree>
    <p:extLst>
      <p:ext uri="{BB962C8B-B14F-4D97-AF65-F5344CB8AC3E}">
        <p14:creationId xmlns:p14="http://schemas.microsoft.com/office/powerpoint/2010/main" val="100426055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279963"/>
            <a:ext cx="10363200" cy="817561"/>
          </a:xfrm>
        </p:spPr>
        <p:txBody>
          <a:bodyPr/>
          <a:lstStyle/>
          <a:p>
            <a:r>
              <a:rPr lang="en-US"/>
              <a:t>Click to edit Master title style</a:t>
            </a:r>
          </a:p>
        </p:txBody>
      </p:sp>
      <p:sp>
        <p:nvSpPr>
          <p:cNvPr id="4" name="Picture Placeholder 3"/>
          <p:cNvSpPr>
            <a:spLocks noGrp="1"/>
          </p:cNvSpPr>
          <p:nvPr>
            <p:ph type="pic" sz="quarter" idx="10"/>
          </p:nvPr>
        </p:nvSpPr>
        <p:spPr>
          <a:xfrm>
            <a:off x="914402" y="1268759"/>
            <a:ext cx="2352260" cy="3535680"/>
          </a:xfrm>
          <a:solidFill>
            <a:schemeClr val="bg1">
              <a:lumMod val="95000"/>
            </a:schemeClr>
          </a:solidFill>
        </p:spPr>
        <p:txBody>
          <a:bodyPr anchor="ctr">
            <a:normAutofit/>
          </a:bodyPr>
          <a:lstStyle>
            <a:lvl1pPr marL="0" indent="0" algn="ctr">
              <a:buNone/>
              <a:defRPr sz="1050"/>
            </a:lvl1pPr>
          </a:lstStyle>
          <a:p>
            <a:endParaRPr lang="en-US"/>
          </a:p>
        </p:txBody>
      </p:sp>
      <p:sp>
        <p:nvSpPr>
          <p:cNvPr id="5" name="Picture Placeholder 3"/>
          <p:cNvSpPr>
            <a:spLocks noGrp="1"/>
          </p:cNvSpPr>
          <p:nvPr>
            <p:ph type="pic" sz="quarter" idx="11"/>
          </p:nvPr>
        </p:nvSpPr>
        <p:spPr>
          <a:xfrm>
            <a:off x="6257971" y="1268759"/>
            <a:ext cx="2352260" cy="3535680"/>
          </a:xfrm>
          <a:solidFill>
            <a:schemeClr val="bg1">
              <a:lumMod val="95000"/>
            </a:schemeClr>
          </a:solidFill>
        </p:spPr>
        <p:txBody>
          <a:bodyPr anchor="ctr">
            <a:normAutofit/>
          </a:bodyPr>
          <a:lstStyle>
            <a:lvl1pPr marL="0" indent="0" algn="ctr">
              <a:buNone/>
              <a:defRPr sz="1050"/>
            </a:lvl1pPr>
          </a:lstStyle>
          <a:p>
            <a:endParaRPr lang="en-US"/>
          </a:p>
        </p:txBody>
      </p:sp>
      <p:sp>
        <p:nvSpPr>
          <p:cNvPr id="8" name="Text Placeholder 9"/>
          <p:cNvSpPr>
            <a:spLocks noGrp="1"/>
          </p:cNvSpPr>
          <p:nvPr>
            <p:ph type="body" sz="quarter" idx="14"/>
          </p:nvPr>
        </p:nvSpPr>
        <p:spPr>
          <a:xfrm>
            <a:off x="3467709" y="1268759"/>
            <a:ext cx="2479811" cy="3535680"/>
          </a:xfrm>
        </p:spPr>
        <p:txBody>
          <a:bodyPr>
            <a:noAutofit/>
          </a:bodyPr>
          <a:lstStyle>
            <a:lvl1pPr marL="0" indent="0">
              <a:buNone/>
              <a:defRPr sz="105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50"/>
            </a:lvl2pPr>
            <a:lvl3pPr marL="113110" indent="-113110">
              <a:defRPr sz="1050"/>
            </a:lvl3pPr>
            <a:lvl4pPr marL="301229" indent="-155972">
              <a:defRPr sz="1050"/>
            </a:lvl4pPr>
            <a:lvl5pPr marL="571486" indent="-171446">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8797789" y="1268759"/>
            <a:ext cx="2479811" cy="3535680"/>
          </a:xfrm>
        </p:spPr>
        <p:txBody>
          <a:bodyPr>
            <a:noAutofit/>
          </a:bodyPr>
          <a:lstStyle>
            <a:lvl1pPr marL="0" indent="0">
              <a:buNone/>
              <a:defRPr sz="1050"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50"/>
            </a:lvl2pPr>
            <a:lvl3pPr marL="113110" indent="-113110">
              <a:defRPr sz="1050"/>
            </a:lvl3pPr>
            <a:lvl4pPr marL="301229" indent="-155972">
              <a:defRPr sz="1050"/>
            </a:lvl4pPr>
            <a:lvl5pPr marL="571486" indent="-171446">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914402" y="4980567"/>
            <a:ext cx="5033119" cy="958851"/>
          </a:xfrm>
        </p:spPr>
        <p:txBody>
          <a:bodyPr>
            <a:noAutofit/>
          </a:bodyPr>
          <a:lstStyle>
            <a:lvl1pPr marL="0" indent="0">
              <a:buNone/>
              <a:defRPr sz="1050"/>
            </a:lvl1pPr>
            <a:lvl2pPr marL="114297" indent="-114297">
              <a:buFont typeface="Arial" panose="020B0604020202020204" pitchFamily="34" charset="0"/>
              <a:buChar char="•"/>
              <a:defRPr sz="1050"/>
            </a:lvl2pPr>
            <a:lvl3pPr marL="228594" indent="-114297">
              <a:defRPr sz="1050"/>
            </a:lvl3pPr>
            <a:lvl4pPr marL="400040" indent="-171446">
              <a:defRPr sz="1050"/>
            </a:lvl4pPr>
            <a:lvl5pPr marL="571486" indent="-171446">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6257972" y="4980567"/>
            <a:ext cx="5019629" cy="958851"/>
          </a:xfrm>
        </p:spPr>
        <p:txBody>
          <a:bodyPr>
            <a:noAutofit/>
          </a:bodyPr>
          <a:lstStyle>
            <a:lvl1pPr marL="0" indent="0">
              <a:buNone/>
              <a:defRPr sz="1050"/>
            </a:lvl1pPr>
            <a:lvl2pPr marL="114297" indent="-114297">
              <a:buFont typeface="Arial" panose="020B0604020202020204" pitchFamily="34" charset="0"/>
              <a:buChar char="•"/>
              <a:defRPr sz="1050"/>
            </a:lvl2pPr>
            <a:lvl3pPr marL="228594" indent="-114297">
              <a:defRPr sz="1050"/>
            </a:lvl3pPr>
            <a:lvl4pPr marL="400040" indent="-171446">
              <a:defRPr sz="1050"/>
            </a:lvl4pPr>
            <a:lvl5pPr marL="571486" indent="-171446">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62764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9BD254-4614-402A-930A-C1E18DA89773}" type="datetime1">
              <a:rPr lang="en-US" smtClean="0"/>
              <a:t>9/19/2022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3CA1BF7-66A2-4E36-9346-0B7158076219}" type="slidenum">
              <a:rPr lang="en-US" smtClean="0"/>
              <a:t>‹#›</a:t>
            </a:fld>
            <a:endParaRPr lang="en-US"/>
          </a:p>
        </p:txBody>
      </p:sp>
      <p:grpSp>
        <p:nvGrpSpPr>
          <p:cNvPr id="5" name="Group 4">
            <a:extLst>
              <a:ext uri="{FF2B5EF4-FFF2-40B4-BE49-F238E27FC236}">
                <a16:creationId xmlns:a16="http://schemas.microsoft.com/office/drawing/2014/main" id="{E761657F-013D-484C-A302-7EFF67E168B2}"/>
              </a:ext>
            </a:extLst>
          </p:cNvPr>
          <p:cNvGrpSpPr/>
          <p:nvPr userDrawn="1"/>
        </p:nvGrpSpPr>
        <p:grpSpPr>
          <a:xfrm>
            <a:off x="0" y="0"/>
            <a:ext cx="647700" cy="6858000"/>
            <a:chOff x="1524000" y="0"/>
            <a:chExt cx="647700" cy="6858000"/>
          </a:xfrm>
        </p:grpSpPr>
        <p:sp>
          <p:nvSpPr>
            <p:cNvPr id="6" name="Rectangle 5">
              <a:extLst>
                <a:ext uri="{FF2B5EF4-FFF2-40B4-BE49-F238E27FC236}">
                  <a16:creationId xmlns:a16="http://schemas.microsoft.com/office/drawing/2014/main" id="{F050099B-60B0-4901-BAC3-277AB1C36320}"/>
                </a:ext>
              </a:extLst>
            </p:cNvPr>
            <p:cNvSpPr/>
            <p:nvPr/>
          </p:nvSpPr>
          <p:spPr>
            <a:xfrm>
              <a:off x="1524000" y="0"/>
              <a:ext cx="647700" cy="6858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ln>
              <a:noFill/>
            </a:ln>
            <a:effectLst>
              <a:outerShdw blurRad="149987" dist="250190" dir="6600000" sx="101000" sy="101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7" name="Content Placeholder 12" descr="Blue box with FDA written in white on the left side. To the right, written in blue is US. Food and Drug Administration." title="FDA Logo">
              <a:extLst>
                <a:ext uri="{FF2B5EF4-FFF2-40B4-BE49-F238E27FC236}">
                  <a16:creationId xmlns:a16="http://schemas.microsoft.com/office/drawing/2014/main" id="{C686C4B6-20FB-4EC3-A640-4E6511F829F6}"/>
                </a:ext>
              </a:extLst>
            </p:cNvPr>
            <p:cNvPicPr>
              <a:picLocks noChangeAspect="1"/>
            </p:cNvPicPr>
            <p:nvPr/>
          </p:nvPicPr>
          <p:blipFill>
            <a:blip r:embed="rId2"/>
            <a:srcRect/>
            <a:stretch>
              <a:fillRect/>
            </a:stretch>
          </p:blipFill>
          <p:spPr>
            <a:xfrm>
              <a:off x="1592896" y="90878"/>
              <a:ext cx="509909" cy="581025"/>
            </a:xfrm>
            <a:prstGeom prst="rect">
              <a:avLst/>
            </a:prstGeom>
          </p:spPr>
        </p:pic>
      </p:grpSp>
    </p:spTree>
    <p:extLst>
      <p:ext uri="{BB962C8B-B14F-4D97-AF65-F5344CB8AC3E}">
        <p14:creationId xmlns:p14="http://schemas.microsoft.com/office/powerpoint/2010/main" val="3439964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9625A47-8FB1-46CC-BFD4-092E36FEDB51}" type="datetime1">
              <a:rPr lang="en-US" smtClean="0"/>
              <a:t>9/19/2022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CA1BF7-66A2-4E36-9346-0B7158076219}" type="slidenum">
              <a:rPr lang="en-US" smtClean="0"/>
              <a:t>‹#›</a:t>
            </a:fld>
            <a:endParaRPr lang="en-US"/>
          </a:p>
        </p:txBody>
      </p:sp>
      <p:grpSp>
        <p:nvGrpSpPr>
          <p:cNvPr id="8" name="Group 7">
            <a:extLst>
              <a:ext uri="{FF2B5EF4-FFF2-40B4-BE49-F238E27FC236}">
                <a16:creationId xmlns:a16="http://schemas.microsoft.com/office/drawing/2014/main" id="{24838882-DACB-48B8-8D16-053E795A54C7}"/>
              </a:ext>
            </a:extLst>
          </p:cNvPr>
          <p:cNvGrpSpPr/>
          <p:nvPr userDrawn="1"/>
        </p:nvGrpSpPr>
        <p:grpSpPr>
          <a:xfrm>
            <a:off x="0" y="0"/>
            <a:ext cx="647700" cy="6858000"/>
            <a:chOff x="1524000" y="0"/>
            <a:chExt cx="647700" cy="6858000"/>
          </a:xfrm>
        </p:grpSpPr>
        <p:sp>
          <p:nvSpPr>
            <p:cNvPr id="9" name="Rectangle 8">
              <a:extLst>
                <a:ext uri="{FF2B5EF4-FFF2-40B4-BE49-F238E27FC236}">
                  <a16:creationId xmlns:a16="http://schemas.microsoft.com/office/drawing/2014/main" id="{3AEBBB7F-5FB9-4283-8082-8F66402A69A0}"/>
                </a:ext>
              </a:extLst>
            </p:cNvPr>
            <p:cNvSpPr/>
            <p:nvPr/>
          </p:nvSpPr>
          <p:spPr>
            <a:xfrm>
              <a:off x="1524000" y="0"/>
              <a:ext cx="647700" cy="6858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ln>
              <a:noFill/>
            </a:ln>
            <a:effectLst>
              <a:outerShdw blurRad="149987" dist="250190" dir="6600000" sx="101000" sy="101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10" name="Content Placeholder 12" descr="Blue box with FDA written in white on the left side. To the right, written in blue is US. Food and Drug Administration." title="FDA Logo">
              <a:extLst>
                <a:ext uri="{FF2B5EF4-FFF2-40B4-BE49-F238E27FC236}">
                  <a16:creationId xmlns:a16="http://schemas.microsoft.com/office/drawing/2014/main" id="{61CC5C10-48CD-4285-9C5A-C57E790CC623}"/>
                </a:ext>
              </a:extLst>
            </p:cNvPr>
            <p:cNvPicPr>
              <a:picLocks noChangeAspect="1"/>
            </p:cNvPicPr>
            <p:nvPr/>
          </p:nvPicPr>
          <p:blipFill>
            <a:blip r:embed="rId2"/>
            <a:srcRect/>
            <a:stretch>
              <a:fillRect/>
            </a:stretch>
          </p:blipFill>
          <p:spPr>
            <a:xfrm>
              <a:off x="1592896" y="90878"/>
              <a:ext cx="509909" cy="581025"/>
            </a:xfrm>
            <a:prstGeom prst="rect">
              <a:avLst/>
            </a:prstGeom>
          </p:spPr>
        </p:pic>
      </p:grpSp>
    </p:spTree>
    <p:extLst>
      <p:ext uri="{BB962C8B-B14F-4D97-AF65-F5344CB8AC3E}">
        <p14:creationId xmlns:p14="http://schemas.microsoft.com/office/powerpoint/2010/main" val="1137295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E3C3F98-66D8-444E-B66C-1689DAA5CC9C}" type="datetime1">
              <a:rPr lang="en-US" smtClean="0"/>
              <a:t>9/19/2022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CA1BF7-66A2-4E36-9346-0B7158076219}" type="slidenum">
              <a:rPr lang="en-US" smtClean="0"/>
              <a:t>‹#›</a:t>
            </a:fld>
            <a:endParaRPr lang="en-US"/>
          </a:p>
        </p:txBody>
      </p:sp>
      <p:grpSp>
        <p:nvGrpSpPr>
          <p:cNvPr id="8" name="Group 7">
            <a:extLst>
              <a:ext uri="{FF2B5EF4-FFF2-40B4-BE49-F238E27FC236}">
                <a16:creationId xmlns:a16="http://schemas.microsoft.com/office/drawing/2014/main" id="{24A95635-585B-4F4C-93D6-91826032456E}"/>
              </a:ext>
            </a:extLst>
          </p:cNvPr>
          <p:cNvGrpSpPr/>
          <p:nvPr userDrawn="1"/>
        </p:nvGrpSpPr>
        <p:grpSpPr>
          <a:xfrm>
            <a:off x="0" y="0"/>
            <a:ext cx="647700" cy="6858000"/>
            <a:chOff x="1524000" y="0"/>
            <a:chExt cx="647700" cy="6858000"/>
          </a:xfrm>
        </p:grpSpPr>
        <p:sp>
          <p:nvSpPr>
            <p:cNvPr id="9" name="Rectangle 8">
              <a:extLst>
                <a:ext uri="{FF2B5EF4-FFF2-40B4-BE49-F238E27FC236}">
                  <a16:creationId xmlns:a16="http://schemas.microsoft.com/office/drawing/2014/main" id="{82276B17-8ED8-4EDB-97FE-4C23EF4ADAB6}"/>
                </a:ext>
              </a:extLst>
            </p:cNvPr>
            <p:cNvSpPr/>
            <p:nvPr/>
          </p:nvSpPr>
          <p:spPr>
            <a:xfrm>
              <a:off x="1524000" y="0"/>
              <a:ext cx="647700" cy="6858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ln>
              <a:noFill/>
            </a:ln>
            <a:effectLst>
              <a:outerShdw blurRad="149987" dist="250190" dir="6600000" sx="101000" sy="101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10" name="Content Placeholder 12" descr="Blue box with FDA written in white on the left side. To the right, written in blue is US. Food and Drug Administration." title="FDA Logo">
              <a:extLst>
                <a:ext uri="{FF2B5EF4-FFF2-40B4-BE49-F238E27FC236}">
                  <a16:creationId xmlns:a16="http://schemas.microsoft.com/office/drawing/2014/main" id="{7CD965A0-B00A-429B-967F-FEFEA3BD0D0E}"/>
                </a:ext>
              </a:extLst>
            </p:cNvPr>
            <p:cNvPicPr>
              <a:picLocks noChangeAspect="1"/>
            </p:cNvPicPr>
            <p:nvPr/>
          </p:nvPicPr>
          <p:blipFill>
            <a:blip r:embed="rId2"/>
            <a:srcRect/>
            <a:stretch>
              <a:fillRect/>
            </a:stretch>
          </p:blipFill>
          <p:spPr>
            <a:xfrm>
              <a:off x="1592896" y="90878"/>
              <a:ext cx="509909" cy="581025"/>
            </a:xfrm>
            <a:prstGeom prst="rect">
              <a:avLst/>
            </a:prstGeom>
          </p:spPr>
        </p:pic>
      </p:grpSp>
    </p:spTree>
    <p:extLst>
      <p:ext uri="{BB962C8B-B14F-4D97-AF65-F5344CB8AC3E}">
        <p14:creationId xmlns:p14="http://schemas.microsoft.com/office/powerpoint/2010/main" val="2206079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50" Type="http://schemas.openxmlformats.org/officeDocument/2006/relationships/slideLayout" Target="../slideLayouts/slideLayout61.xml"/><Relationship Id="rId55" Type="http://schemas.openxmlformats.org/officeDocument/2006/relationships/slideLayout" Target="../slideLayouts/slideLayout66.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41" Type="http://schemas.openxmlformats.org/officeDocument/2006/relationships/slideLayout" Target="../slideLayouts/slideLayout52.xml"/><Relationship Id="rId54" Type="http://schemas.openxmlformats.org/officeDocument/2006/relationships/slideLayout" Target="../slideLayouts/slideLayout65.xml"/><Relationship Id="rId62" Type="http://schemas.openxmlformats.org/officeDocument/2006/relationships/hyperlink" Target="https://www.linkedin.com/" TargetMode="Externa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3" Type="http://schemas.openxmlformats.org/officeDocument/2006/relationships/slideLayout" Target="../slideLayouts/slideLayout64.xml"/><Relationship Id="rId58" Type="http://schemas.openxmlformats.org/officeDocument/2006/relationships/slideLayout" Target="../slideLayouts/slideLayout69.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57" Type="http://schemas.openxmlformats.org/officeDocument/2006/relationships/slideLayout" Target="../slideLayouts/slideLayout68.xml"/><Relationship Id="rId61" Type="http://schemas.openxmlformats.org/officeDocument/2006/relationships/hyperlink" Target="https://twitter.com/" TargetMode="Externa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slideLayout" Target="../slideLayouts/slideLayout63.xml"/><Relationship Id="rId60" Type="http://schemas.openxmlformats.org/officeDocument/2006/relationships/hyperlink" Target="https://www.facebook.com/" TargetMode="Externa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56" Type="http://schemas.openxmlformats.org/officeDocument/2006/relationships/slideLayout" Target="../slideLayouts/slideLayout67.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5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501B0E-E293-4CB1-AA06-660F04744781}" type="datetime1">
              <a:rPr lang="en-US" smtClean="0"/>
              <a:t>9/19/2022</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CA1BF7-66A2-4E36-9346-0B7158076219}" type="slidenum">
              <a:rPr lang="en-US" smtClean="0"/>
              <a:t>‹#›</a:t>
            </a:fld>
            <a:endParaRPr lang="en-US"/>
          </a:p>
        </p:txBody>
      </p:sp>
      <p:pic>
        <p:nvPicPr>
          <p:cNvPr id="7" name="Picture 6">
            <a:extLst>
              <a:ext uri="{FF2B5EF4-FFF2-40B4-BE49-F238E27FC236}">
                <a16:creationId xmlns:a16="http://schemas.microsoft.com/office/drawing/2014/main" id="{7A2D9CC6-5397-4127-8382-6BFB77114367}"/>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1353800" y="6334325"/>
            <a:ext cx="694828"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06353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279963"/>
            <a:ext cx="10363200" cy="817561"/>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914400" y="1219202"/>
            <a:ext cx="10363200" cy="462756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lide Number Placeholder 5"/>
          <p:cNvSpPr txBox="1">
            <a:spLocks/>
          </p:cNvSpPr>
          <p:nvPr userDrawn="1"/>
        </p:nvSpPr>
        <p:spPr>
          <a:xfrm>
            <a:off x="7277036" y="6303347"/>
            <a:ext cx="2881701" cy="307777"/>
          </a:xfrm>
          <a:prstGeom prst="rect">
            <a:avLst/>
          </a:prstGeom>
        </p:spPr>
        <p:txBody>
          <a:bodyPr vert="horz" wrap="square" lIns="121920" tIns="60960" rIns="121920" bIns="60960"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t>i9 presentation to Joe Smith</a:t>
            </a:r>
          </a:p>
        </p:txBody>
      </p:sp>
      <p:sp>
        <p:nvSpPr>
          <p:cNvPr id="38" name="Slide Number Placeholder 5"/>
          <p:cNvSpPr txBox="1">
            <a:spLocks/>
          </p:cNvSpPr>
          <p:nvPr userDrawn="1"/>
        </p:nvSpPr>
        <p:spPr>
          <a:xfrm>
            <a:off x="1086617" y="6293088"/>
            <a:ext cx="185899" cy="328295"/>
          </a:xfrm>
          <a:prstGeom prst="rect">
            <a:avLst/>
          </a:prstGeom>
        </p:spPr>
        <p:txBody>
          <a:bodyPr vert="horz" wrap="none" lIns="91440" tIns="45720" rIns="91440" bIns="45720" rtlCol="0" anchor="ctr">
            <a:noAutofit/>
          </a:bodyPr>
          <a:lstStyle>
            <a:defPPr>
              <a:defRPr lang="en-US"/>
            </a:defPPr>
            <a:lvl1pPr algn="ctr" defTabSz="914400">
              <a:defRPr sz="900">
                <a:solidFill>
                  <a:schemeClr val="tx1">
                    <a:tint val="75000"/>
                  </a:schemeClr>
                </a:solidFill>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lvl="0"/>
            <a:fld id="{1A290D8D-6BA0-418D-AFED-C65293F70DA0}" type="slidenum">
              <a:rPr lang="en-US" sz="900" smtClean="0"/>
              <a:pPr lvl="0"/>
              <a:t>‹#›</a:t>
            </a:fld>
            <a:endParaRPr lang="en-US" sz="900" dirty="0"/>
          </a:p>
        </p:txBody>
      </p:sp>
      <p:sp>
        <p:nvSpPr>
          <p:cNvPr id="39" name="Oval 38"/>
          <p:cNvSpPr/>
          <p:nvPr userDrawn="1"/>
        </p:nvSpPr>
        <p:spPr>
          <a:xfrm>
            <a:off x="957433" y="6290644"/>
            <a:ext cx="444267" cy="333200"/>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800"/>
          </a:p>
        </p:txBody>
      </p:sp>
      <p:sp>
        <p:nvSpPr>
          <p:cNvPr id="40" name="Oval 39"/>
          <p:cNvSpPr/>
          <p:nvPr userDrawn="1"/>
        </p:nvSpPr>
        <p:spPr>
          <a:xfrm>
            <a:off x="375815" y="6290644"/>
            <a:ext cx="444267" cy="333200"/>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800"/>
          </a:p>
        </p:txBody>
      </p:sp>
      <p:sp>
        <p:nvSpPr>
          <p:cNvPr id="41" name="Rectangle 9"/>
          <p:cNvSpPr/>
          <p:nvPr userDrawn="1"/>
        </p:nvSpPr>
        <p:spPr>
          <a:xfrm rot="2700000">
            <a:off x="583980" y="6397167"/>
            <a:ext cx="90117" cy="120156"/>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900"/>
          </a:p>
        </p:txBody>
      </p:sp>
      <p:sp>
        <p:nvSpPr>
          <p:cNvPr id="42" name="Oval 41"/>
          <p:cNvSpPr/>
          <p:nvPr userDrawn="1"/>
        </p:nvSpPr>
        <p:spPr>
          <a:xfrm rot="10800000">
            <a:off x="1539051" y="6290644"/>
            <a:ext cx="444267" cy="333200"/>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800"/>
          </a:p>
        </p:txBody>
      </p:sp>
      <p:sp>
        <p:nvSpPr>
          <p:cNvPr id="43" name="Rectangle 9"/>
          <p:cNvSpPr/>
          <p:nvPr userDrawn="1"/>
        </p:nvSpPr>
        <p:spPr>
          <a:xfrm rot="13500000">
            <a:off x="1685036" y="6397167"/>
            <a:ext cx="90117" cy="120156"/>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900"/>
          </a:p>
        </p:txBody>
      </p:sp>
      <p:sp>
        <p:nvSpPr>
          <p:cNvPr id="44" name="Freeform 6"/>
          <p:cNvSpPr>
            <a:spLocks/>
          </p:cNvSpPr>
          <p:nvPr userDrawn="1"/>
        </p:nvSpPr>
        <p:spPr bwMode="auto">
          <a:xfrm>
            <a:off x="10476524" y="6390366"/>
            <a:ext cx="85513" cy="13780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bg1">
              <a:lumMod val="65000"/>
            </a:schemeClr>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45" name="Freeform 7"/>
          <p:cNvSpPr>
            <a:spLocks noEditPoints="1"/>
          </p:cNvSpPr>
          <p:nvPr userDrawn="1"/>
        </p:nvSpPr>
        <p:spPr bwMode="auto">
          <a:xfrm>
            <a:off x="11006083" y="6387435"/>
            <a:ext cx="189627" cy="13650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bg1">
              <a:lumMod val="65000"/>
            </a:schemeClr>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46" name="Freeform 8"/>
          <p:cNvSpPr>
            <a:spLocks/>
          </p:cNvSpPr>
          <p:nvPr userDrawn="1"/>
        </p:nvSpPr>
        <p:spPr bwMode="auto">
          <a:xfrm>
            <a:off x="11579872" y="6399835"/>
            <a:ext cx="205285" cy="125761"/>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bg1">
              <a:lumMod val="65000"/>
            </a:schemeClr>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3200"/>
          </a:p>
        </p:txBody>
      </p:sp>
      <p:sp>
        <p:nvSpPr>
          <p:cNvPr id="47" name="Oval 46"/>
          <p:cNvSpPr/>
          <p:nvPr userDrawn="1"/>
        </p:nvSpPr>
        <p:spPr>
          <a:xfrm>
            <a:off x="10878761" y="6290644"/>
            <a:ext cx="444267" cy="333200"/>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800"/>
          </a:p>
        </p:txBody>
      </p:sp>
      <p:sp>
        <p:nvSpPr>
          <p:cNvPr id="48" name="Oval 47"/>
          <p:cNvSpPr/>
          <p:nvPr userDrawn="1"/>
        </p:nvSpPr>
        <p:spPr>
          <a:xfrm>
            <a:off x="10297144" y="6290644"/>
            <a:ext cx="444267" cy="333200"/>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800"/>
          </a:p>
        </p:txBody>
      </p:sp>
      <p:sp>
        <p:nvSpPr>
          <p:cNvPr id="49" name="Oval 48"/>
          <p:cNvSpPr/>
          <p:nvPr userDrawn="1"/>
        </p:nvSpPr>
        <p:spPr>
          <a:xfrm rot="10800000">
            <a:off x="11460379" y="6290644"/>
            <a:ext cx="444267" cy="333200"/>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800"/>
          </a:p>
        </p:txBody>
      </p:sp>
      <p:sp>
        <p:nvSpPr>
          <p:cNvPr id="20" name="Rectangle 19">
            <a:hlinkClick r:id="rId60"/>
          </p:cNvPr>
          <p:cNvSpPr/>
          <p:nvPr userDrawn="1"/>
        </p:nvSpPr>
        <p:spPr>
          <a:xfrm>
            <a:off x="10264032" y="6261799"/>
            <a:ext cx="536448" cy="402336"/>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1" name="Rectangle 20">
            <a:hlinkClick r:id="rId61"/>
          </p:cNvPr>
          <p:cNvSpPr/>
          <p:nvPr userDrawn="1"/>
        </p:nvSpPr>
        <p:spPr>
          <a:xfrm>
            <a:off x="11434625" y="6261799"/>
            <a:ext cx="536448" cy="402336"/>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2" name="Action Button: Forward or Next 21">
            <a:hlinkClick r:id="" action="ppaction://hlinkshowjump?jump=nextslide" highlightClick="1"/>
          </p:cNvPr>
          <p:cNvSpPr/>
          <p:nvPr userDrawn="1"/>
        </p:nvSpPr>
        <p:spPr>
          <a:xfrm>
            <a:off x="1502771" y="6259096"/>
            <a:ext cx="536448" cy="402336"/>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1800"/>
          </a:p>
        </p:txBody>
      </p:sp>
      <p:sp>
        <p:nvSpPr>
          <p:cNvPr id="23" name="Action Button: Back or Previous 22">
            <a:hlinkClick r:id="" action="ppaction://hlinkshowjump?jump=previousslide" highlightClick="1"/>
          </p:cNvPr>
          <p:cNvSpPr/>
          <p:nvPr userDrawn="1"/>
        </p:nvSpPr>
        <p:spPr>
          <a:xfrm>
            <a:off x="333279" y="6251322"/>
            <a:ext cx="536448" cy="402336"/>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1800"/>
          </a:p>
        </p:txBody>
      </p:sp>
      <p:sp>
        <p:nvSpPr>
          <p:cNvPr id="24" name="Rectangle 23">
            <a:hlinkClick r:id="rId62"/>
          </p:cNvPr>
          <p:cNvSpPr/>
          <p:nvPr userDrawn="1"/>
        </p:nvSpPr>
        <p:spPr>
          <a:xfrm>
            <a:off x="10826233" y="6261799"/>
            <a:ext cx="536448" cy="402336"/>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1030356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 id="2147483704" r:id="rId32"/>
    <p:sldLayoutId id="2147483705" r:id="rId33"/>
    <p:sldLayoutId id="2147483706" r:id="rId34"/>
    <p:sldLayoutId id="2147483707" r:id="rId35"/>
    <p:sldLayoutId id="2147483708" r:id="rId36"/>
    <p:sldLayoutId id="2147483709" r:id="rId37"/>
    <p:sldLayoutId id="2147483710" r:id="rId38"/>
    <p:sldLayoutId id="2147483711" r:id="rId39"/>
    <p:sldLayoutId id="2147483712" r:id="rId40"/>
    <p:sldLayoutId id="2147483713" r:id="rId41"/>
    <p:sldLayoutId id="2147483714" r:id="rId42"/>
    <p:sldLayoutId id="2147483715" r:id="rId43"/>
    <p:sldLayoutId id="2147483716" r:id="rId44"/>
    <p:sldLayoutId id="2147483717" r:id="rId45"/>
    <p:sldLayoutId id="2147483718" r:id="rId46"/>
    <p:sldLayoutId id="2147483719" r:id="rId47"/>
    <p:sldLayoutId id="2147483720" r:id="rId48"/>
    <p:sldLayoutId id="2147483721" r:id="rId49"/>
    <p:sldLayoutId id="2147483722" r:id="rId50"/>
    <p:sldLayoutId id="2147483723" r:id="rId51"/>
    <p:sldLayoutId id="2147483724" r:id="rId52"/>
    <p:sldLayoutId id="2147483725" r:id="rId53"/>
    <p:sldLayoutId id="2147483726" r:id="rId54"/>
    <p:sldLayoutId id="2147483727" r:id="rId55"/>
    <p:sldLayoutId id="2147483728" r:id="rId56"/>
    <p:sldLayoutId id="2147483729" r:id="rId57"/>
    <p:sldLayoutId id="2147483730" r:id="rId58"/>
  </p:sldLayoutIdLst>
  <p:txStyles>
    <p:titleStyle>
      <a:lvl1pPr algn="ctr" defTabSz="914378"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46" indent="-171446" algn="l" defTabSz="914378"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80" indent="-173034" algn="l" defTabSz="91437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925" indent="-171446" algn="l" defTabSz="91437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71" indent="-171446" algn="l" defTabSz="91437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817" indent="-171446" algn="l" defTabSz="91437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537"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20.png"/><Relationship Id="rId4" Type="http://schemas.openxmlformats.org/officeDocument/2006/relationships/image" Target="../media/image19.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2.xml"/><Relationship Id="rId5" Type="http://schemas.openxmlformats.org/officeDocument/2006/relationships/image" Target="../media/image21.png"/><Relationship Id="rId4" Type="http://schemas.openxmlformats.org/officeDocument/2006/relationships/hyperlink" Target="https://www.fda.gov/animal-veterinary/national-antimicrobial-resistance-monitoring-system/2019-animal-pathogen-amr-data"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png"/><Relationship Id="rId4" Type="http://schemas.openxmlformats.org/officeDocument/2006/relationships/image" Target="../media/image23.gif"/></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hyperlink" Target="mailto:Olgica.Ceric@fda.hhs.gov" TargetMode="External"/><Relationship Id="rId4" Type="http://schemas.openxmlformats.org/officeDocument/2006/relationships/hyperlink" Target="mailto:Gregory.Tyson@fda.hhs.gov"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notesSlide" Target="../notesSlides/notesSlide2.xml"/><Relationship Id="rId7" Type="http://schemas.openxmlformats.org/officeDocument/2006/relationships/image" Target="../media/image7.jpe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e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hyperlink" Target="https://www.ncbi.nlm.nih.gov/bioproject/503850" TargetMode="External"/><Relationship Id="rId13" Type="http://schemas.openxmlformats.org/officeDocument/2006/relationships/hyperlink" Target="https://www.ncbi.nlm.nih.gov/bioproject/481346" TargetMode="External"/><Relationship Id="rId18" Type="http://schemas.openxmlformats.org/officeDocument/2006/relationships/hyperlink" Target="https://www.ncbi.nlm.nih.gov/bioproject/324579" TargetMode="External"/><Relationship Id="rId3" Type="http://schemas.openxmlformats.org/officeDocument/2006/relationships/hyperlink" Target="http://www.ncbi.nlm.nih.gov/bioproject/PRJNA316452" TargetMode="External"/><Relationship Id="rId21" Type="http://schemas.openxmlformats.org/officeDocument/2006/relationships/image" Target="../media/image16.JPG"/><Relationship Id="rId7" Type="http://schemas.openxmlformats.org/officeDocument/2006/relationships/hyperlink" Target="https://www.ncbi.nlm.nih.gov/bioproject/481328" TargetMode="External"/><Relationship Id="rId12" Type="http://schemas.openxmlformats.org/officeDocument/2006/relationships/hyperlink" Target="http://www.ncbi.nlm.nih.gov/bioproject/PRJNA324573" TargetMode="External"/><Relationship Id="rId17" Type="http://schemas.openxmlformats.org/officeDocument/2006/relationships/hyperlink" Target="https://www.ncbi.nlm.nih.gov/bioproject/324567" TargetMode="External"/><Relationship Id="rId2" Type="http://schemas.openxmlformats.org/officeDocument/2006/relationships/notesSlide" Target="../notesSlides/notesSlide4.xml"/><Relationship Id="rId16" Type="http://schemas.openxmlformats.org/officeDocument/2006/relationships/hyperlink" Target="http://www.ncbi.nlm.nih.gov/bioproject/PRJNA318594" TargetMode="External"/><Relationship Id="rId20" Type="http://schemas.openxmlformats.org/officeDocument/2006/relationships/hyperlink" Target="https://www.ncbi.nlm.nih.gov/pathogens/isolates/#PRJNA503853" TargetMode="External"/><Relationship Id="rId1" Type="http://schemas.openxmlformats.org/officeDocument/2006/relationships/slideLayout" Target="../slideLayouts/slideLayout5.xml"/><Relationship Id="rId6" Type="http://schemas.openxmlformats.org/officeDocument/2006/relationships/hyperlink" Target="http://www.ncbi.nlm.nih.gov/bioproject/PRJNA324575" TargetMode="External"/><Relationship Id="rId11" Type="http://schemas.openxmlformats.org/officeDocument/2006/relationships/hyperlink" Target="https://www.ncbi.nlm.nih.gov/bioproject/324565" TargetMode="External"/><Relationship Id="rId5" Type="http://schemas.openxmlformats.org/officeDocument/2006/relationships/hyperlink" Target="http://www.ncbi.nlm.nih.gov/bioproject/PRJNA324570" TargetMode="External"/><Relationship Id="rId15" Type="http://schemas.openxmlformats.org/officeDocument/2006/relationships/hyperlink" Target="http://www.ncbi.nlm.nih.gov/bioproject/PRJNA318593" TargetMode="External"/><Relationship Id="rId23" Type="http://schemas.openxmlformats.org/officeDocument/2006/relationships/hyperlink" Target="https://www.ncbi.nlm.nih.gov/bioproject/314609" TargetMode="External"/><Relationship Id="rId10" Type="http://schemas.openxmlformats.org/officeDocument/2006/relationships/hyperlink" Target="http://www.ncbi.nlm.nih.gov/bioproject/PRJNA318591" TargetMode="External"/><Relationship Id="rId19" Type="http://schemas.openxmlformats.org/officeDocument/2006/relationships/hyperlink" Target="https://www.ncbi.nlm.nih.gov/bioproject/481347" TargetMode="External"/><Relationship Id="rId4" Type="http://schemas.openxmlformats.org/officeDocument/2006/relationships/hyperlink" Target="http://www.ncbi.nlm.nih.gov/bioproject/PRJNA316457" TargetMode="External"/><Relationship Id="rId9" Type="http://schemas.openxmlformats.org/officeDocument/2006/relationships/hyperlink" Target="http://www.ncbi.nlm.nih.gov/bioproject/PRJNA318589" TargetMode="External"/><Relationship Id="rId14" Type="http://schemas.openxmlformats.org/officeDocument/2006/relationships/hyperlink" Target="https://www.ncbi.nlm.nih.gov/bioproject/503851" TargetMode="External"/><Relationship Id="rId22" Type="http://schemas.openxmlformats.org/officeDocument/2006/relationships/image" Target="../media/image17.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www.ncbi.nlm.nih.gov/pathogens/isolates/#PRJNA481355" TargetMode="External"/><Relationship Id="rId7" Type="http://schemas.openxmlformats.org/officeDocument/2006/relationships/image" Target="../media/image15.sv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hyperlink" Target="https://www.ncbi.nlm.nih.gov/pathogens/isolates/#PRJNA481353" TargetMode="External"/><Relationship Id="rId4" Type="http://schemas.openxmlformats.org/officeDocument/2006/relationships/hyperlink" Target="https://www.ncbi.nlm.nih.gov/pathogens/isolates/#PRJNA481358"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ncbi.nlm.nih.gov/pathogens/isolates/#PRJNA325243%20"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Title 9">
            <a:extLst>
              <a:ext uri="{FF2B5EF4-FFF2-40B4-BE49-F238E27FC236}">
                <a16:creationId xmlns:a16="http://schemas.microsoft.com/office/drawing/2014/main" id="{1267D422-734E-4B04-8038-891DF849F7BB}"/>
              </a:ext>
            </a:extLst>
          </p:cNvPr>
          <p:cNvSpPr>
            <a:spLocks noGrp="1"/>
          </p:cNvSpPr>
          <p:nvPr>
            <p:ph type="ctrTitle"/>
          </p:nvPr>
        </p:nvSpPr>
        <p:spPr>
          <a:xfrm>
            <a:off x="645859" y="640081"/>
            <a:ext cx="3976835" cy="3793488"/>
          </a:xfrm>
          <a:noFill/>
        </p:spPr>
        <p:txBody>
          <a:bodyPr>
            <a:normAutofit/>
          </a:bodyPr>
          <a:lstStyle/>
          <a:p>
            <a:pPr algn="l"/>
            <a:r>
              <a:rPr lang="en-US" sz="3900" b="1" kern="1200" dirty="0">
                <a:ea typeface="+mj-ea"/>
                <a:cs typeface="+mj-cs"/>
              </a:rPr>
              <a:t>Vet-LIRN</a:t>
            </a:r>
            <a:br>
              <a:rPr lang="en-US" sz="3900" dirty="0">
                <a:ln w="0"/>
                <a:effectLst>
                  <a:outerShdw blurRad="38100" dist="25400" dir="5400000" algn="ctr" rotWithShape="0">
                    <a:srgbClr val="6E747A">
                      <a:alpha val="43000"/>
                    </a:srgbClr>
                  </a:outerShdw>
                </a:effectLst>
                <a:ea typeface="+mn-ea"/>
                <a:cs typeface="+mn-cs"/>
              </a:rPr>
            </a:br>
            <a:r>
              <a:rPr lang="en-US" sz="3900" dirty="0">
                <a:ln w="0"/>
                <a:effectLst>
                  <a:outerShdw blurRad="38100" dist="25400" dir="5400000" algn="ctr" rotWithShape="0">
                    <a:srgbClr val="6E747A">
                      <a:alpha val="43000"/>
                    </a:srgbClr>
                  </a:outerShdw>
                </a:effectLst>
                <a:ea typeface="+mn-ea"/>
                <a:cs typeface="+mn-cs"/>
              </a:rPr>
              <a:t>AMR Monitoring Program: WGS updates</a:t>
            </a:r>
          </a:p>
        </p:txBody>
      </p:sp>
      <p:sp>
        <p:nvSpPr>
          <p:cNvPr id="14" name="Subtitle 1">
            <a:extLst>
              <a:ext uri="{FF2B5EF4-FFF2-40B4-BE49-F238E27FC236}">
                <a16:creationId xmlns:a16="http://schemas.microsoft.com/office/drawing/2014/main" id="{4E5189E3-12A2-4489-8ED6-73DE76EBD733}"/>
              </a:ext>
            </a:extLst>
          </p:cNvPr>
          <p:cNvSpPr txBox="1">
            <a:spLocks/>
          </p:cNvSpPr>
          <p:nvPr/>
        </p:nvSpPr>
        <p:spPr>
          <a:xfrm>
            <a:off x="724515" y="5394948"/>
            <a:ext cx="3898179" cy="1645921"/>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800" dirty="0">
                <a:latin typeface="Calibri" panose="020F0502020204030204" pitchFamily="34" charset="0"/>
                <a:cs typeface="Times New Roman" panose="02020603050405020304" pitchFamily="18" charset="0"/>
              </a:rPr>
              <a:t>Olgica Ceric, DVM, MS, PhD</a:t>
            </a:r>
          </a:p>
          <a:p>
            <a:pPr algn="l"/>
            <a:r>
              <a:rPr lang="en-US" sz="1800" dirty="0">
                <a:latin typeface="Calibri" panose="020F0502020204030204" pitchFamily="34" charset="0"/>
                <a:cs typeface="Times New Roman" panose="02020603050405020304" pitchFamily="18" charset="0"/>
              </a:rPr>
              <a:t>October 2022</a:t>
            </a:r>
          </a:p>
          <a:p>
            <a:pPr algn="l"/>
            <a:r>
              <a:rPr lang="en-US" sz="1800" b="1" dirty="0">
                <a:latin typeface="Calibri" panose="020F0502020204030204" pitchFamily="34" charset="0"/>
                <a:cs typeface="Times New Roman" panose="02020603050405020304" pitchFamily="18" charset="0"/>
              </a:rPr>
              <a:t>2022 GenomeTrakr Meeting</a:t>
            </a:r>
          </a:p>
        </p:txBody>
      </p:sp>
      <p:sp>
        <p:nvSpPr>
          <p:cNvPr id="70" name="Rectangle 57">
            <a:extLst>
              <a:ext uri="{FF2B5EF4-FFF2-40B4-BE49-F238E27FC236}">
                <a16:creationId xmlns:a16="http://schemas.microsoft.com/office/drawing/2014/main" id="{71FC7D98-7B8B-402A-90FC-F027482F21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926" y="0"/>
            <a:ext cx="756607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1" name="Rounded Rectangle 28">
            <a:extLst>
              <a:ext uri="{FF2B5EF4-FFF2-40B4-BE49-F238E27FC236}">
                <a16:creationId xmlns:a16="http://schemas.microsoft.com/office/drawing/2014/main" id="{AD7356EA-285B-4E5D-8FEC-104659A4F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75903" y="640091"/>
            <a:ext cx="6266120"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Slide Number Placeholder 27">
            <a:extLst>
              <a:ext uri="{FF2B5EF4-FFF2-40B4-BE49-F238E27FC236}">
                <a16:creationId xmlns:a16="http://schemas.microsoft.com/office/drawing/2014/main" id="{1B672368-965D-4635-8869-4E63CFF03CBB}"/>
              </a:ext>
            </a:extLst>
          </p:cNvPr>
          <p:cNvSpPr>
            <a:spLocks noGrp="1"/>
          </p:cNvSpPr>
          <p:nvPr>
            <p:ph type="sldNum" sz="quarter" idx="12"/>
          </p:nvPr>
        </p:nvSpPr>
        <p:spPr>
          <a:xfrm>
            <a:off x="10849470" y="6356350"/>
            <a:ext cx="689322" cy="365125"/>
          </a:xfrm>
          <a:prstGeom prst="ellipse">
            <a:avLst/>
          </a:prstGeom>
          <a:noFill/>
        </p:spPr>
        <p:txBody>
          <a:bodyPr>
            <a:normAutofit/>
          </a:bodyPr>
          <a:lstStyle/>
          <a:p>
            <a:pPr algn="l">
              <a:lnSpc>
                <a:spcPct val="90000"/>
              </a:lnSpc>
              <a:spcAft>
                <a:spcPts val="600"/>
              </a:spcAft>
            </a:pPr>
            <a:fld id="{13CA1BF7-66A2-4E36-9346-0B7158076219}" type="slidenum">
              <a:rPr lang="en-US" smtClean="0">
                <a:solidFill>
                  <a:srgbClr val="595959"/>
                </a:solidFill>
              </a:rPr>
              <a:pPr algn="l">
                <a:lnSpc>
                  <a:spcPct val="90000"/>
                </a:lnSpc>
                <a:spcAft>
                  <a:spcPts val="600"/>
                </a:spcAft>
              </a:pPr>
              <a:t>1</a:t>
            </a:fld>
            <a:endParaRPr lang="en-US">
              <a:solidFill>
                <a:srgbClr val="595959"/>
              </a:solidFill>
            </a:endParaRPr>
          </a:p>
        </p:txBody>
      </p:sp>
      <p:pic>
        <p:nvPicPr>
          <p:cNvPr id="23" name="Picture 22">
            <a:extLst>
              <a:ext uri="{FF2B5EF4-FFF2-40B4-BE49-F238E27FC236}">
                <a16:creationId xmlns:a16="http://schemas.microsoft.com/office/drawing/2014/main" id="{C0261ACC-D42B-426C-930A-C4706A43AC39}"/>
              </a:ext>
            </a:extLst>
          </p:cNvPr>
          <p:cNvPicPr>
            <a:picLocks noChangeAspect="1"/>
          </p:cNvPicPr>
          <p:nvPr/>
        </p:nvPicPr>
        <p:blipFill>
          <a:blip r:embed="rId3"/>
          <a:stretch>
            <a:fillRect/>
          </a:stretch>
        </p:blipFill>
        <p:spPr>
          <a:xfrm>
            <a:off x="5405298" y="1604459"/>
            <a:ext cx="6007329" cy="3288997"/>
          </a:xfrm>
          <a:prstGeom prst="rect">
            <a:avLst/>
          </a:prstGeom>
        </p:spPr>
      </p:pic>
      <p:sp>
        <p:nvSpPr>
          <p:cNvPr id="328" name="Title 1">
            <a:extLst>
              <a:ext uri="{FF2B5EF4-FFF2-40B4-BE49-F238E27FC236}">
                <a16:creationId xmlns:a16="http://schemas.microsoft.com/office/drawing/2014/main" id="{4165B1AD-3E4D-4F1C-A182-5DAED3A038FD}"/>
              </a:ext>
            </a:extLst>
          </p:cNvPr>
          <p:cNvSpPr txBox="1">
            <a:spLocks/>
          </p:cNvSpPr>
          <p:nvPr/>
        </p:nvSpPr>
        <p:spPr>
          <a:xfrm>
            <a:off x="5275903" y="1346086"/>
            <a:ext cx="7118775" cy="268163"/>
          </a:xfrm>
          <a:prstGeom prst="rect">
            <a:avLst/>
          </a:prstGeom>
          <a:ln w="38100">
            <a:noFill/>
            <a:prstDash val="solid"/>
          </a:ln>
        </p:spPr>
        <p:txBody>
          <a:bodyPr anchor="ctr" anchorCtr="0">
            <a:normAutofit fontScale="3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b="1" dirty="0"/>
              <a:t>Participating Laboratories</a:t>
            </a:r>
            <a:endParaRPr lang="en-US" b="1" dirty="0"/>
          </a:p>
        </p:txBody>
      </p:sp>
      <p:pic>
        <p:nvPicPr>
          <p:cNvPr id="329" name="Picture 328">
            <a:extLst>
              <a:ext uri="{FF2B5EF4-FFF2-40B4-BE49-F238E27FC236}">
                <a16:creationId xmlns:a16="http://schemas.microsoft.com/office/drawing/2014/main" id="{CC3FBE69-F98F-475D-BAA4-E37DD3C1317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25678" y="640081"/>
            <a:ext cx="1573068" cy="82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51142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7E25761-20D0-4A4B-9C10-979DBE01578E}"/>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defTabSz="914400">
              <a:spcAft>
                <a:spcPts val="600"/>
              </a:spcAft>
            </a:pPr>
            <a:fld id="{13CA1BF7-66A2-4E36-9346-0B7158076219}" type="slidenum">
              <a:rPr lang="en-US">
                <a:solidFill>
                  <a:srgbClr val="303030"/>
                </a:solidFill>
              </a:rPr>
              <a:pPr defTabSz="914400">
                <a:spcAft>
                  <a:spcPts val="600"/>
                </a:spcAft>
              </a:pPr>
              <a:t>10</a:t>
            </a:fld>
            <a:endParaRPr lang="en-US">
              <a:solidFill>
                <a:srgbClr val="303030"/>
              </a:solidFill>
            </a:endParaRPr>
          </a:p>
        </p:txBody>
      </p:sp>
      <p:sp>
        <p:nvSpPr>
          <p:cNvPr id="6" name="Title 5">
            <a:extLst>
              <a:ext uri="{FF2B5EF4-FFF2-40B4-BE49-F238E27FC236}">
                <a16:creationId xmlns:a16="http://schemas.microsoft.com/office/drawing/2014/main" id="{03E3DD6A-4EF8-4092-8015-0604DBE93906}"/>
              </a:ext>
            </a:extLst>
          </p:cNvPr>
          <p:cNvSpPr>
            <a:spLocks noGrp="1"/>
          </p:cNvSpPr>
          <p:nvPr>
            <p:ph type="title"/>
          </p:nvPr>
        </p:nvSpPr>
        <p:spPr>
          <a:xfrm>
            <a:off x="1660358" y="228600"/>
            <a:ext cx="10118558" cy="1600200"/>
          </a:xfrm>
        </p:spPr>
        <p:txBody>
          <a:bodyPr>
            <a:normAutofit/>
          </a:bodyPr>
          <a:lstStyle/>
          <a:p>
            <a:pPr algn="ctr" defTabSz="457200"/>
            <a:r>
              <a:rPr lang="en-US" sz="3600" b="1" dirty="0">
                <a:solidFill>
                  <a:srgbClr val="00153E"/>
                </a:solidFill>
                <a:latin typeface="Open Sans Light"/>
              </a:rPr>
              <a:t>Integrated AMR Data Dashboards </a:t>
            </a:r>
            <a:br>
              <a:rPr lang="en-US" sz="3600" b="1" dirty="0">
                <a:solidFill>
                  <a:srgbClr val="00153E"/>
                </a:solidFill>
                <a:latin typeface="Open Sans Light"/>
              </a:rPr>
            </a:br>
            <a:r>
              <a:rPr lang="en-US" sz="3600" b="1" dirty="0">
                <a:solidFill>
                  <a:srgbClr val="00153E"/>
                </a:solidFill>
                <a:latin typeface="Open Sans Light"/>
              </a:rPr>
              <a:t>(Vet-LIRN/NAHLN/NARMS)</a:t>
            </a:r>
            <a:br>
              <a:rPr lang="en-US" sz="3600" b="1" dirty="0">
                <a:solidFill>
                  <a:srgbClr val="00153E"/>
                </a:solidFill>
                <a:latin typeface="Open Sans Light"/>
              </a:rPr>
            </a:br>
            <a:endParaRPr lang="en-US" sz="3600" b="1" dirty="0">
              <a:solidFill>
                <a:srgbClr val="00153E"/>
              </a:solidFill>
              <a:latin typeface="Open Sans Light"/>
            </a:endParaRPr>
          </a:p>
        </p:txBody>
      </p:sp>
      <p:pic>
        <p:nvPicPr>
          <p:cNvPr id="4" name="Picture 3">
            <a:extLst>
              <a:ext uri="{FF2B5EF4-FFF2-40B4-BE49-F238E27FC236}">
                <a16:creationId xmlns:a16="http://schemas.microsoft.com/office/drawing/2014/main" id="{14FB7419-1896-46A3-BCA7-11AC179CF04A}"/>
              </a:ext>
            </a:extLst>
          </p:cNvPr>
          <p:cNvPicPr>
            <a:picLocks noChangeAspect="1"/>
          </p:cNvPicPr>
          <p:nvPr/>
        </p:nvPicPr>
        <p:blipFill>
          <a:blip r:embed="rId3"/>
          <a:stretch>
            <a:fillRect/>
          </a:stretch>
        </p:blipFill>
        <p:spPr>
          <a:xfrm>
            <a:off x="1235945" y="1708484"/>
            <a:ext cx="6471581" cy="3818042"/>
          </a:xfrm>
          <a:prstGeom prst="rect">
            <a:avLst/>
          </a:prstGeom>
        </p:spPr>
      </p:pic>
      <p:pic>
        <p:nvPicPr>
          <p:cNvPr id="5" name="Picture Placeholder 22" descr="Map&#10;&#10;Description automatically generated">
            <a:extLst>
              <a:ext uri="{FF2B5EF4-FFF2-40B4-BE49-F238E27FC236}">
                <a16:creationId xmlns:a16="http://schemas.microsoft.com/office/drawing/2014/main" id="{0D60D702-9B47-4910-ACE7-A8CBA5D08635}"/>
              </a:ext>
            </a:extLst>
          </p:cNvPr>
          <p:cNvPicPr>
            <a:picLocks noGrp="1" noChangeAspect="1"/>
          </p:cNvPicPr>
          <p:nvPr>
            <p:ph type="pic" idx="1"/>
          </p:nvPr>
        </p:nvPicPr>
        <p:blipFill>
          <a:blip r:embed="rId4">
            <a:extLst>
              <a:ext uri="{28A0092B-C50C-407E-A947-70E740481C1C}">
                <a14:useLocalDpi xmlns:a14="http://schemas.microsoft.com/office/drawing/2010/main" val="0"/>
              </a:ext>
            </a:extLst>
          </a:blip>
          <a:srcRect t="6078" b="6078"/>
          <a:stretch>
            <a:fillRect/>
          </a:stretch>
        </p:blipFill>
        <p:spPr>
          <a:xfrm>
            <a:off x="8145378" y="3760326"/>
            <a:ext cx="3633537" cy="2869074"/>
          </a:xfrm>
        </p:spPr>
      </p:pic>
      <p:pic>
        <p:nvPicPr>
          <p:cNvPr id="7" name="Picture 6">
            <a:extLst>
              <a:ext uri="{FF2B5EF4-FFF2-40B4-BE49-F238E27FC236}">
                <a16:creationId xmlns:a16="http://schemas.microsoft.com/office/drawing/2014/main" id="{B16CA4DA-C4BE-4241-94D7-27B6D8CD33BC}"/>
              </a:ext>
            </a:extLst>
          </p:cNvPr>
          <p:cNvPicPr>
            <a:picLocks noChangeAspect="1"/>
          </p:cNvPicPr>
          <p:nvPr/>
        </p:nvPicPr>
        <p:blipFill>
          <a:blip r:embed="rId5"/>
          <a:stretch>
            <a:fillRect/>
          </a:stretch>
        </p:blipFill>
        <p:spPr>
          <a:xfrm>
            <a:off x="9254442" y="3023457"/>
            <a:ext cx="1462088" cy="811085"/>
          </a:xfrm>
          <a:prstGeom prst="rect">
            <a:avLst/>
          </a:prstGeom>
        </p:spPr>
      </p:pic>
    </p:spTree>
    <p:extLst>
      <p:ext uri="{BB962C8B-B14F-4D97-AF65-F5344CB8AC3E}">
        <p14:creationId xmlns:p14="http://schemas.microsoft.com/office/powerpoint/2010/main" val="2787194362"/>
      </p:ext>
    </p:extLst>
  </p:cSld>
  <p:clrMapOvr>
    <a:masterClrMapping/>
  </p:clrMapOvr>
  <mc:AlternateContent xmlns:mc="http://schemas.openxmlformats.org/markup-compatibility/2006" xmlns:p14="http://schemas.microsoft.com/office/powerpoint/2010/main">
    <mc:Choice Requires="p14">
      <p:transition spd="slow" p14:dur="2000" advTm="64665"/>
    </mc:Choice>
    <mc:Fallback xmlns="">
      <p:transition spd="slow" advTm="64665"/>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381FB63-BD4E-4141-9B33-1A7C4E2ABBE6}"/>
              </a:ext>
            </a:extLst>
          </p:cNvPr>
          <p:cNvSpPr txBox="1">
            <a:spLocks/>
          </p:cNvSpPr>
          <p:nvPr/>
        </p:nvSpPr>
        <p:spPr>
          <a:xfrm>
            <a:off x="1356189" y="368391"/>
            <a:ext cx="10078947" cy="1052513"/>
          </a:xfrm>
          <a:prstGeom prst="rect">
            <a:avLst/>
          </a:prstGeom>
          <a:ln w="38100">
            <a:noFill/>
            <a:prstDash val="solid"/>
          </a:ln>
        </p:spPr>
        <p:txBody>
          <a:bodyPr anchor="ctr" anchorCtr="0">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3900" b="1" dirty="0">
                <a:solidFill>
                  <a:srgbClr val="00153E"/>
                </a:solidFill>
                <a:latin typeface="Open Sans Light"/>
              </a:rPr>
              <a:t>Vet-LIRN/NAHLN Integrated</a:t>
            </a:r>
            <a:r>
              <a:rPr lang="en-US" sz="3900" b="1" dirty="0">
                <a:solidFill>
                  <a:srgbClr val="00153E"/>
                </a:solidFill>
                <a:latin typeface="Open Sans Light"/>
              </a:rPr>
              <a:t> Animal Pathogen AMR Data </a:t>
            </a:r>
          </a:p>
        </p:txBody>
      </p:sp>
      <p:sp>
        <p:nvSpPr>
          <p:cNvPr id="12" name="TextBox 11">
            <a:extLst>
              <a:ext uri="{FF2B5EF4-FFF2-40B4-BE49-F238E27FC236}">
                <a16:creationId xmlns:a16="http://schemas.microsoft.com/office/drawing/2014/main" id="{3323E942-92F2-4B6B-A129-ADCD6BF3A174}"/>
              </a:ext>
            </a:extLst>
          </p:cNvPr>
          <p:cNvSpPr txBox="1"/>
          <p:nvPr/>
        </p:nvSpPr>
        <p:spPr>
          <a:xfrm>
            <a:off x="1184738" y="2940100"/>
            <a:ext cx="1015537" cy="369332"/>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r>
              <a:rPr lang="en-US" dirty="0">
                <a:hlinkClick r:id="rId4"/>
              </a:rPr>
              <a:t>DEMO</a:t>
            </a:r>
            <a:endParaRPr lang="en-US" dirty="0"/>
          </a:p>
        </p:txBody>
      </p:sp>
      <p:sp>
        <p:nvSpPr>
          <p:cNvPr id="2" name="Slide Number Placeholder 1">
            <a:extLst>
              <a:ext uri="{FF2B5EF4-FFF2-40B4-BE49-F238E27FC236}">
                <a16:creationId xmlns:a16="http://schemas.microsoft.com/office/drawing/2014/main" id="{C88367E6-98AD-44E8-81F5-B30864AE0B1F}"/>
              </a:ext>
            </a:extLst>
          </p:cNvPr>
          <p:cNvSpPr>
            <a:spLocks noGrp="1"/>
          </p:cNvSpPr>
          <p:nvPr>
            <p:ph type="sldNum" sz="quarter" idx="12"/>
          </p:nvPr>
        </p:nvSpPr>
        <p:spPr/>
        <p:txBody>
          <a:bodyPr/>
          <a:lstStyle/>
          <a:p>
            <a:fld id="{13CA1BF7-66A2-4E36-9346-0B7158076219}" type="slidenum">
              <a:rPr lang="en-US" smtClean="0"/>
              <a:t>11</a:t>
            </a:fld>
            <a:endParaRPr lang="en-US"/>
          </a:p>
        </p:txBody>
      </p:sp>
      <p:pic>
        <p:nvPicPr>
          <p:cNvPr id="4" name="Picture 3">
            <a:extLst>
              <a:ext uri="{FF2B5EF4-FFF2-40B4-BE49-F238E27FC236}">
                <a16:creationId xmlns:a16="http://schemas.microsoft.com/office/drawing/2014/main" id="{18E03081-BD48-4E58-A36E-C82D1E192C24}"/>
              </a:ext>
            </a:extLst>
          </p:cNvPr>
          <p:cNvPicPr>
            <a:picLocks noChangeAspect="1"/>
          </p:cNvPicPr>
          <p:nvPr/>
        </p:nvPicPr>
        <p:blipFill>
          <a:blip r:embed="rId5"/>
          <a:stretch>
            <a:fillRect/>
          </a:stretch>
        </p:blipFill>
        <p:spPr>
          <a:xfrm>
            <a:off x="740006" y="3577591"/>
            <a:ext cx="1905000" cy="1905000"/>
          </a:xfrm>
          <a:prstGeom prst="rect">
            <a:avLst/>
          </a:prstGeom>
        </p:spPr>
      </p:pic>
      <p:sp>
        <p:nvSpPr>
          <p:cNvPr id="7" name="TextBox 6">
            <a:extLst>
              <a:ext uri="{FF2B5EF4-FFF2-40B4-BE49-F238E27FC236}">
                <a16:creationId xmlns:a16="http://schemas.microsoft.com/office/drawing/2014/main" id="{0E558F0E-5457-4FC1-BDBA-45605CBE9CEE}"/>
              </a:ext>
            </a:extLst>
          </p:cNvPr>
          <p:cNvSpPr txBox="1"/>
          <p:nvPr/>
        </p:nvSpPr>
        <p:spPr>
          <a:xfrm>
            <a:off x="3806993" y="2888763"/>
            <a:ext cx="7546807" cy="1815882"/>
          </a:xfrm>
          <a:prstGeom prst="rect">
            <a:avLst/>
          </a:prstGeom>
          <a:noFill/>
        </p:spPr>
        <p:txBody>
          <a:bodyPr wrap="square">
            <a:spAutoFit/>
          </a:bodyPr>
          <a:lstStyle/>
          <a:p>
            <a:r>
              <a:rPr lang="en-US" sz="2800" dirty="0">
                <a:hlinkClick r:id="rId4"/>
              </a:rPr>
              <a:t>https://www.fda.gov/animal-veterinary/national-antimicrobial-resistance-monitoring-system/2019-animal-pathogen-amr-data</a:t>
            </a:r>
            <a:endParaRPr lang="en-US" sz="2800" dirty="0"/>
          </a:p>
          <a:p>
            <a:endParaRPr lang="en-US" sz="2800" dirty="0"/>
          </a:p>
        </p:txBody>
      </p:sp>
    </p:spTree>
    <p:custDataLst>
      <p:tags r:id="rId1"/>
    </p:custDataLst>
    <p:extLst>
      <p:ext uri="{BB962C8B-B14F-4D97-AF65-F5344CB8AC3E}">
        <p14:creationId xmlns:p14="http://schemas.microsoft.com/office/powerpoint/2010/main" val="3018515630"/>
      </p:ext>
    </p:extLst>
  </p:cSld>
  <p:clrMapOvr>
    <a:masterClrMapping/>
  </p:clrMapOvr>
  <mc:AlternateContent xmlns:mc="http://schemas.openxmlformats.org/markup-compatibility/2006" xmlns:p14="http://schemas.microsoft.com/office/powerpoint/2010/main">
    <mc:Choice Requires="p14">
      <p:transition p14:dur="10" advTm="11250"/>
    </mc:Choice>
    <mc:Fallback xmlns="">
      <p:transition advTm="1125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A995163-1CA0-40AE-AE14-0201CF35B17C}"/>
              </a:ext>
            </a:extLst>
          </p:cNvPr>
          <p:cNvSpPr>
            <a:spLocks noGrp="1"/>
          </p:cNvSpPr>
          <p:nvPr>
            <p:ph type="sldNum" sz="quarter" idx="12"/>
          </p:nvPr>
        </p:nvSpPr>
        <p:spPr/>
        <p:txBody>
          <a:bodyPr/>
          <a:lstStyle/>
          <a:p>
            <a:fld id="{13CA1BF7-66A2-4E36-9346-0B7158076219}" type="slidenum">
              <a:rPr lang="en-US" smtClean="0"/>
              <a:t>12</a:t>
            </a:fld>
            <a:endParaRPr lang="en-US" dirty="0"/>
          </a:p>
        </p:txBody>
      </p:sp>
      <p:sp>
        <p:nvSpPr>
          <p:cNvPr id="18" name="Title 7">
            <a:extLst>
              <a:ext uri="{FF2B5EF4-FFF2-40B4-BE49-F238E27FC236}">
                <a16:creationId xmlns:a16="http://schemas.microsoft.com/office/drawing/2014/main" id="{314D320E-3DA5-4969-A31F-883645BBAA1E}"/>
              </a:ext>
            </a:extLst>
          </p:cNvPr>
          <p:cNvSpPr txBox="1">
            <a:spLocks/>
          </p:cNvSpPr>
          <p:nvPr/>
        </p:nvSpPr>
        <p:spPr>
          <a:xfrm>
            <a:off x="1470455" y="368044"/>
            <a:ext cx="10363200" cy="817561"/>
          </a:xfrm>
          <a:prstGeom prst="rect">
            <a:avLst/>
          </a:prstGeom>
        </p:spPr>
        <p:txBody>
          <a:bodyPr vert="horz" lIns="0" tIns="0" rIns="0" bIns="0" rtlCol="0" anchor="ctr">
            <a:normAutofit/>
          </a:bodyPr>
          <a:lstStyle>
            <a:lvl1pPr algn="ctr" defTabSz="914378" rtl="0" eaLnBrk="1" latinLnBrk="0" hangingPunct="1">
              <a:lnSpc>
                <a:spcPct val="86000"/>
              </a:lnSpc>
              <a:spcBef>
                <a:spcPct val="0"/>
              </a:spcBef>
              <a:buNone/>
              <a:defRPr sz="2100" kern="800" spc="-40">
                <a:solidFill>
                  <a:schemeClr val="tx1"/>
                </a:solidFill>
                <a:latin typeface="+mj-lt"/>
                <a:ea typeface="+mj-ea"/>
                <a:cs typeface="+mj-cs"/>
              </a:defRPr>
            </a:lvl1pPr>
          </a:lstStyle>
          <a:p>
            <a:pPr marL="0" marR="0" lvl="0" indent="0" defTabSz="914400" fontAlgn="auto">
              <a:lnSpc>
                <a:spcPct val="110000"/>
              </a:lnSpc>
              <a:spcAft>
                <a:spcPts val="600"/>
              </a:spcAft>
              <a:buClrTx/>
              <a:buSzTx/>
              <a:tabLst/>
              <a:defRPr sz="1600" b="1" i="0" u="none" strike="noStrike" kern="1200" cap="none" spc="0" normalizeH="0" baseline="0">
                <a:solidFill>
                  <a:prstClr val="black">
                    <a:lumMod val="50000"/>
                    <a:lumOff val="50000"/>
                  </a:prstClr>
                </a:solidFill>
                <a:latin typeface="+mj-lt"/>
                <a:ea typeface="+mj-ea"/>
                <a:cs typeface="+mj-cs"/>
              </a:defRPr>
            </a:pPr>
            <a:r>
              <a:rPr lang="en-US" sz="3600" b="1" kern="1200" dirty="0">
                <a:solidFill>
                  <a:srgbClr val="00153E"/>
                </a:solidFill>
                <a:latin typeface="Open Sans Light"/>
              </a:rPr>
              <a:t>Acknowledgements</a:t>
            </a:r>
          </a:p>
        </p:txBody>
      </p:sp>
      <p:sp>
        <p:nvSpPr>
          <p:cNvPr id="19" name="Content Placeholder 11">
            <a:extLst>
              <a:ext uri="{FF2B5EF4-FFF2-40B4-BE49-F238E27FC236}">
                <a16:creationId xmlns:a16="http://schemas.microsoft.com/office/drawing/2014/main" id="{7EC8AD21-4304-42CB-B2A8-FB1F9EF71436}"/>
              </a:ext>
            </a:extLst>
          </p:cNvPr>
          <p:cNvSpPr txBox="1">
            <a:spLocks/>
          </p:cNvSpPr>
          <p:nvPr/>
        </p:nvSpPr>
        <p:spPr>
          <a:xfrm>
            <a:off x="753454" y="2963988"/>
            <a:ext cx="2403956" cy="907233"/>
          </a:xfrm>
          <a:prstGeom prst="rect">
            <a:avLst/>
          </a:prstGeom>
        </p:spPr>
        <p:txBody>
          <a:bodyPr vert="horz" lIns="0" tIns="0" rIns="0" bIns="0" rtlCol="0">
            <a:normAutofit/>
          </a:bodyPr>
          <a:lstStyle>
            <a:lvl1pPr marL="0" indent="0" algn="ctr" defTabSz="914378" rtl="0" eaLnBrk="1" latinLnBrk="0" hangingPunct="1">
              <a:lnSpc>
                <a:spcPct val="80000"/>
              </a:lnSpc>
              <a:spcBef>
                <a:spcPct val="20000"/>
              </a:spcBef>
              <a:buClr>
                <a:schemeClr val="accent1"/>
              </a:buClr>
              <a:buFont typeface="Arial" panose="020B0604020202020204" pitchFamily="34" charset="0"/>
              <a:buNone/>
              <a:defRPr sz="1500" kern="800" spc="-1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0" indent="0" algn="ctr" defTabSz="914378" rtl="0" eaLnBrk="1" latinLnBrk="0" hangingPunct="1">
              <a:lnSpc>
                <a:spcPct val="90000"/>
              </a:lnSpc>
              <a:spcBef>
                <a:spcPts val="0"/>
              </a:spcBef>
              <a:spcAft>
                <a:spcPts val="600"/>
              </a:spcAft>
              <a:buClr>
                <a:schemeClr val="accent1"/>
              </a:buClr>
              <a:buFont typeface="Arial" panose="020B0604020202020204" pitchFamily="34" charset="0"/>
              <a:buNone/>
              <a:defRPr sz="1050" i="1" kern="800">
                <a:solidFill>
                  <a:schemeClr val="tx1"/>
                </a:solidFill>
                <a:latin typeface="+mn-lt"/>
                <a:ea typeface="+mn-ea"/>
                <a:cs typeface="+mn-cs"/>
              </a:defRPr>
            </a:lvl2pPr>
            <a:lvl3pPr marL="0" indent="0" algn="ctr" defTabSz="914378" rtl="0" eaLnBrk="1" latinLnBrk="0" hangingPunct="1">
              <a:spcBef>
                <a:spcPct val="20000"/>
              </a:spcBef>
              <a:buClr>
                <a:schemeClr val="accent1"/>
              </a:buClr>
              <a:buFont typeface="Arial" panose="020B0604020202020204" pitchFamily="34" charset="0"/>
              <a:buNone/>
              <a:defRPr sz="1050" kern="800">
                <a:solidFill>
                  <a:schemeClr val="tx1"/>
                </a:solidFill>
                <a:latin typeface="+mn-lt"/>
                <a:ea typeface="+mn-ea"/>
                <a:cs typeface="+mn-cs"/>
              </a:defRPr>
            </a:lvl3pPr>
            <a:lvl4pPr marL="385763" indent="-128588" algn="l" defTabSz="914378" rtl="0" eaLnBrk="1" latinLnBrk="0" hangingPunct="1">
              <a:spcBef>
                <a:spcPct val="20000"/>
              </a:spcBef>
              <a:buClr>
                <a:schemeClr val="accent1"/>
              </a:buClr>
              <a:buFont typeface="Arial" panose="020B0604020202020204" pitchFamily="34" charset="0"/>
              <a:buChar char="–"/>
              <a:defRPr sz="900" kern="800">
                <a:solidFill>
                  <a:schemeClr val="tx1"/>
                </a:solidFill>
                <a:latin typeface="+mn-lt"/>
                <a:ea typeface="+mn-ea"/>
                <a:cs typeface="+mn-cs"/>
              </a:defRPr>
            </a:lvl4pPr>
            <a:lvl5pPr marL="858817" indent="-171446" algn="l" defTabSz="914378" rtl="0" eaLnBrk="1" latinLnBrk="0" hangingPunct="1">
              <a:spcBef>
                <a:spcPct val="20000"/>
              </a:spcBef>
              <a:buClr>
                <a:schemeClr val="accent1"/>
              </a:buClr>
              <a:buFont typeface="Arial" panose="020B0604020202020204" pitchFamily="34" charset="0"/>
              <a:buChar char="»"/>
              <a:defRPr sz="900" kern="800">
                <a:solidFill>
                  <a:schemeClr val="tx1"/>
                </a:solidFill>
                <a:latin typeface="+mn-lt"/>
                <a:ea typeface="+mn-ea"/>
                <a:cs typeface="+mn-cs"/>
              </a:defRPr>
            </a:lvl5pPr>
            <a:lvl6pPr marL="2514537"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r>
              <a:rPr kumimoji="0" lang="en-US" sz="1800" b="1"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rPr>
              <a:t>Vet-LIRN/NAHLN Participating Laboratories</a:t>
            </a:r>
          </a:p>
        </p:txBody>
      </p:sp>
      <p:sp>
        <p:nvSpPr>
          <p:cNvPr id="20" name="Content Placeholder 13">
            <a:extLst>
              <a:ext uri="{FF2B5EF4-FFF2-40B4-BE49-F238E27FC236}">
                <a16:creationId xmlns:a16="http://schemas.microsoft.com/office/drawing/2014/main" id="{6C89270B-268C-461B-B980-70C457FAD794}"/>
              </a:ext>
            </a:extLst>
          </p:cNvPr>
          <p:cNvSpPr txBox="1">
            <a:spLocks/>
          </p:cNvSpPr>
          <p:nvPr/>
        </p:nvSpPr>
        <p:spPr>
          <a:xfrm>
            <a:off x="3539133" y="3774164"/>
            <a:ext cx="2983760" cy="2403219"/>
          </a:xfrm>
          <a:prstGeom prst="rect">
            <a:avLst/>
          </a:prstGeom>
        </p:spPr>
        <p:txBody>
          <a:bodyPr vert="horz" lIns="0" tIns="0" rIns="0" bIns="0" rtlCol="0">
            <a:normAutofit/>
          </a:bodyPr>
          <a:lstStyle>
            <a:lvl1pPr marL="0" indent="0" algn="ctr" defTabSz="914378" rtl="0" eaLnBrk="1" latinLnBrk="0" hangingPunct="1">
              <a:lnSpc>
                <a:spcPct val="80000"/>
              </a:lnSpc>
              <a:spcBef>
                <a:spcPct val="20000"/>
              </a:spcBef>
              <a:buClr>
                <a:schemeClr val="accent1"/>
              </a:buClr>
              <a:buFont typeface="Arial" panose="020B0604020202020204" pitchFamily="34" charset="0"/>
              <a:buNone/>
              <a:defRPr sz="1500" kern="800" spc="-1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0" indent="0" algn="ctr" defTabSz="914378" rtl="0" eaLnBrk="1" latinLnBrk="0" hangingPunct="1">
              <a:lnSpc>
                <a:spcPct val="90000"/>
              </a:lnSpc>
              <a:spcBef>
                <a:spcPts val="0"/>
              </a:spcBef>
              <a:spcAft>
                <a:spcPts val="600"/>
              </a:spcAft>
              <a:buClr>
                <a:schemeClr val="accent1"/>
              </a:buClr>
              <a:buFont typeface="Arial" panose="020B0604020202020204" pitchFamily="34" charset="0"/>
              <a:buNone/>
              <a:defRPr sz="1050" i="1" kern="800">
                <a:solidFill>
                  <a:schemeClr val="tx1"/>
                </a:solidFill>
                <a:latin typeface="+mn-lt"/>
                <a:ea typeface="+mn-ea"/>
                <a:cs typeface="+mn-cs"/>
              </a:defRPr>
            </a:lvl2pPr>
            <a:lvl3pPr marL="0" indent="0" algn="ctr" defTabSz="914378" rtl="0" eaLnBrk="1" latinLnBrk="0" hangingPunct="1">
              <a:spcBef>
                <a:spcPct val="20000"/>
              </a:spcBef>
              <a:buClr>
                <a:schemeClr val="accent1"/>
              </a:buClr>
              <a:buFont typeface="Arial" panose="020B0604020202020204" pitchFamily="34" charset="0"/>
              <a:buNone/>
              <a:defRPr sz="1050" kern="800">
                <a:solidFill>
                  <a:schemeClr val="tx1"/>
                </a:solidFill>
                <a:latin typeface="+mn-lt"/>
                <a:ea typeface="+mn-ea"/>
                <a:cs typeface="+mn-cs"/>
              </a:defRPr>
            </a:lvl3pPr>
            <a:lvl4pPr marL="385763" indent="-128588" algn="l" defTabSz="914378" rtl="0" eaLnBrk="1" latinLnBrk="0" hangingPunct="1">
              <a:spcBef>
                <a:spcPct val="20000"/>
              </a:spcBef>
              <a:buClr>
                <a:schemeClr val="accent1"/>
              </a:buClr>
              <a:buFont typeface="Arial" panose="020B0604020202020204" pitchFamily="34" charset="0"/>
              <a:buChar char="–"/>
              <a:defRPr sz="900" kern="800">
                <a:solidFill>
                  <a:schemeClr val="tx1"/>
                </a:solidFill>
                <a:latin typeface="+mn-lt"/>
                <a:ea typeface="+mn-ea"/>
                <a:cs typeface="+mn-cs"/>
              </a:defRPr>
            </a:lvl4pPr>
            <a:lvl5pPr marL="858817" indent="-171446" algn="l" defTabSz="914378" rtl="0" eaLnBrk="1" latinLnBrk="0" hangingPunct="1">
              <a:spcBef>
                <a:spcPct val="20000"/>
              </a:spcBef>
              <a:buClr>
                <a:schemeClr val="accent1"/>
              </a:buClr>
              <a:buFont typeface="Arial" panose="020B0604020202020204" pitchFamily="34" charset="0"/>
              <a:buChar char="»"/>
              <a:defRPr sz="900" kern="800">
                <a:solidFill>
                  <a:schemeClr val="tx1"/>
                </a:solidFill>
                <a:latin typeface="+mn-lt"/>
                <a:ea typeface="+mn-ea"/>
                <a:cs typeface="+mn-cs"/>
              </a:defRPr>
            </a:lvl5pPr>
            <a:lvl6pPr marL="2514537"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r>
              <a:rPr kumimoji="0" lang="en-US" sz="1800" b="1"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rPr>
              <a:t>USDA APHIS</a:t>
            </a:r>
          </a:p>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r>
              <a:rPr kumimoji="0" lang="en-US" sz="18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rPr>
              <a:t>Beth Harris</a:t>
            </a:r>
          </a:p>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r>
              <a:rPr kumimoji="0" lang="en-US" sz="18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rPr>
              <a:t>Jennifer Rodriguez</a:t>
            </a:r>
          </a:p>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r>
              <a:rPr kumimoji="0" lang="en-US" sz="18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rPr>
              <a:t> Christina Loiacono</a:t>
            </a:r>
          </a:p>
          <a:p>
            <a:pPr>
              <a:buClr>
                <a:srgbClr val="4A92CE"/>
              </a:buClr>
              <a:defRPr/>
            </a:pPr>
            <a:r>
              <a:rPr kumimoji="0" lang="en-US" sz="18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rPr>
              <a:t>Christine Foxx  (ORISE)</a:t>
            </a:r>
            <a:endParaRPr lang="en-US" sz="2000" dirty="0"/>
          </a:p>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endParaRPr kumimoji="0" lang="en-US" sz="18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endParaRPr kumimoji="0" lang="en-US" sz="18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endParaRPr kumimoji="0" lang="en-US" sz="18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1" name="Content Placeholder 15">
            <a:extLst>
              <a:ext uri="{FF2B5EF4-FFF2-40B4-BE49-F238E27FC236}">
                <a16:creationId xmlns:a16="http://schemas.microsoft.com/office/drawing/2014/main" id="{ECA0AF02-BEDB-4479-8D3A-22B0057724A7}"/>
              </a:ext>
            </a:extLst>
          </p:cNvPr>
          <p:cNvSpPr txBox="1">
            <a:spLocks/>
          </p:cNvSpPr>
          <p:nvPr/>
        </p:nvSpPr>
        <p:spPr>
          <a:xfrm>
            <a:off x="9591665" y="2798368"/>
            <a:ext cx="2403956" cy="2403219"/>
          </a:xfrm>
          <a:prstGeom prst="rect">
            <a:avLst/>
          </a:prstGeom>
        </p:spPr>
        <p:txBody>
          <a:bodyPr vert="horz" lIns="0" tIns="0" rIns="0" bIns="0" rtlCol="0">
            <a:normAutofit/>
          </a:bodyPr>
          <a:lstStyle>
            <a:lvl1pPr marL="0" indent="0" algn="ctr" defTabSz="914378" rtl="0" eaLnBrk="1" latinLnBrk="0" hangingPunct="1">
              <a:lnSpc>
                <a:spcPct val="80000"/>
              </a:lnSpc>
              <a:spcBef>
                <a:spcPct val="20000"/>
              </a:spcBef>
              <a:buClr>
                <a:schemeClr val="accent1"/>
              </a:buClr>
              <a:buFont typeface="Arial" panose="020B0604020202020204" pitchFamily="34" charset="0"/>
              <a:buNone/>
              <a:defRPr sz="1500" kern="800" spc="-1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0" indent="0" algn="ctr" defTabSz="914378" rtl="0" eaLnBrk="1" latinLnBrk="0" hangingPunct="1">
              <a:lnSpc>
                <a:spcPct val="90000"/>
              </a:lnSpc>
              <a:spcBef>
                <a:spcPts val="0"/>
              </a:spcBef>
              <a:spcAft>
                <a:spcPts val="600"/>
              </a:spcAft>
              <a:buClr>
                <a:schemeClr val="accent1"/>
              </a:buClr>
              <a:buFont typeface="Arial" panose="020B0604020202020204" pitchFamily="34" charset="0"/>
              <a:buNone/>
              <a:defRPr sz="1050" i="1" kern="800">
                <a:solidFill>
                  <a:schemeClr val="tx1"/>
                </a:solidFill>
                <a:latin typeface="+mn-lt"/>
                <a:ea typeface="+mn-ea"/>
                <a:cs typeface="+mn-cs"/>
              </a:defRPr>
            </a:lvl2pPr>
            <a:lvl3pPr marL="0" indent="0" algn="ctr" defTabSz="914378" rtl="0" eaLnBrk="1" latinLnBrk="0" hangingPunct="1">
              <a:spcBef>
                <a:spcPct val="20000"/>
              </a:spcBef>
              <a:buClr>
                <a:schemeClr val="accent1"/>
              </a:buClr>
              <a:buFont typeface="Arial" panose="020B0604020202020204" pitchFamily="34" charset="0"/>
              <a:buNone/>
              <a:defRPr sz="1050" kern="800">
                <a:solidFill>
                  <a:schemeClr val="tx1"/>
                </a:solidFill>
                <a:latin typeface="+mn-lt"/>
                <a:ea typeface="+mn-ea"/>
                <a:cs typeface="+mn-cs"/>
              </a:defRPr>
            </a:lvl3pPr>
            <a:lvl4pPr marL="385763" indent="-128588" algn="l" defTabSz="914378" rtl="0" eaLnBrk="1" latinLnBrk="0" hangingPunct="1">
              <a:spcBef>
                <a:spcPct val="20000"/>
              </a:spcBef>
              <a:buClr>
                <a:schemeClr val="accent1"/>
              </a:buClr>
              <a:buFont typeface="Arial" panose="020B0604020202020204" pitchFamily="34" charset="0"/>
              <a:buChar char="–"/>
              <a:defRPr sz="900" kern="800">
                <a:solidFill>
                  <a:schemeClr val="tx1"/>
                </a:solidFill>
                <a:latin typeface="+mn-lt"/>
                <a:ea typeface="+mn-ea"/>
                <a:cs typeface="+mn-cs"/>
              </a:defRPr>
            </a:lvl4pPr>
            <a:lvl5pPr marL="858817" indent="-171446" algn="l" defTabSz="914378" rtl="0" eaLnBrk="1" latinLnBrk="0" hangingPunct="1">
              <a:spcBef>
                <a:spcPct val="20000"/>
              </a:spcBef>
              <a:buClr>
                <a:schemeClr val="accent1"/>
              </a:buClr>
              <a:buFont typeface="Arial" panose="020B0604020202020204" pitchFamily="34" charset="0"/>
              <a:buChar char="»"/>
              <a:defRPr sz="900" kern="800">
                <a:solidFill>
                  <a:schemeClr val="tx1"/>
                </a:solidFill>
                <a:latin typeface="+mn-lt"/>
                <a:ea typeface="+mn-ea"/>
                <a:cs typeface="+mn-cs"/>
              </a:defRPr>
            </a:lvl5pPr>
            <a:lvl6pPr marL="2514537"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r>
              <a:rPr kumimoji="0" lang="en-US" sz="1800" b="1"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rPr>
              <a:t>NARMS</a:t>
            </a:r>
          </a:p>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r>
              <a:rPr kumimoji="0" lang="en-US" sz="18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rPr>
              <a:t>Amy Merrill</a:t>
            </a:r>
          </a:p>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r>
              <a:rPr kumimoji="0" lang="en-US" sz="18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rPr>
              <a:t>Claudine Kabera</a:t>
            </a:r>
          </a:p>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r>
              <a:rPr lang="en-US" sz="1800" dirty="0">
                <a:solidFill>
                  <a:srgbClr val="57565A"/>
                </a:solidFill>
              </a:rPr>
              <a:t>Gordon Martin</a:t>
            </a:r>
            <a:endParaRPr kumimoji="0" lang="en-US" sz="18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2" name="Content Placeholder 18">
            <a:extLst>
              <a:ext uri="{FF2B5EF4-FFF2-40B4-BE49-F238E27FC236}">
                <a16:creationId xmlns:a16="http://schemas.microsoft.com/office/drawing/2014/main" id="{8799D05A-48F5-4F16-A02F-175F57617562}"/>
              </a:ext>
            </a:extLst>
          </p:cNvPr>
          <p:cNvSpPr txBox="1">
            <a:spLocks/>
          </p:cNvSpPr>
          <p:nvPr/>
        </p:nvSpPr>
        <p:spPr>
          <a:xfrm>
            <a:off x="6522893" y="3713594"/>
            <a:ext cx="2403956" cy="1179082"/>
          </a:xfrm>
          <a:prstGeom prst="rect">
            <a:avLst/>
          </a:prstGeom>
        </p:spPr>
        <p:txBody>
          <a:bodyPr vert="horz" lIns="0" tIns="0" rIns="0" bIns="0" rtlCol="0">
            <a:normAutofit/>
          </a:bodyPr>
          <a:lstStyle>
            <a:lvl1pPr marL="0" indent="0" algn="ctr" defTabSz="914378" rtl="0" eaLnBrk="1" latinLnBrk="0" hangingPunct="1">
              <a:lnSpc>
                <a:spcPct val="80000"/>
              </a:lnSpc>
              <a:spcBef>
                <a:spcPct val="20000"/>
              </a:spcBef>
              <a:buClr>
                <a:schemeClr val="accent1"/>
              </a:buClr>
              <a:buFont typeface="Arial" panose="020B0604020202020204" pitchFamily="34" charset="0"/>
              <a:buNone/>
              <a:defRPr sz="1500" kern="800" spc="-1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0" indent="0" algn="ctr" defTabSz="914378" rtl="0" eaLnBrk="1" latinLnBrk="0" hangingPunct="1">
              <a:lnSpc>
                <a:spcPct val="90000"/>
              </a:lnSpc>
              <a:spcBef>
                <a:spcPts val="0"/>
              </a:spcBef>
              <a:spcAft>
                <a:spcPts val="600"/>
              </a:spcAft>
              <a:buClr>
                <a:schemeClr val="accent1"/>
              </a:buClr>
              <a:buFont typeface="Arial" panose="020B0604020202020204" pitchFamily="34" charset="0"/>
              <a:buNone/>
              <a:defRPr sz="1050" i="1" kern="800">
                <a:solidFill>
                  <a:schemeClr val="tx1"/>
                </a:solidFill>
                <a:latin typeface="+mn-lt"/>
                <a:ea typeface="+mn-ea"/>
                <a:cs typeface="+mn-cs"/>
              </a:defRPr>
            </a:lvl2pPr>
            <a:lvl3pPr marL="0" indent="0" algn="ctr" defTabSz="914378" rtl="0" eaLnBrk="1" latinLnBrk="0" hangingPunct="1">
              <a:spcBef>
                <a:spcPct val="20000"/>
              </a:spcBef>
              <a:buClr>
                <a:schemeClr val="accent1"/>
              </a:buClr>
              <a:buFont typeface="Arial" panose="020B0604020202020204" pitchFamily="34" charset="0"/>
              <a:buNone/>
              <a:defRPr sz="1050" kern="800">
                <a:solidFill>
                  <a:schemeClr val="tx1"/>
                </a:solidFill>
                <a:latin typeface="+mn-lt"/>
                <a:ea typeface="+mn-ea"/>
                <a:cs typeface="+mn-cs"/>
              </a:defRPr>
            </a:lvl3pPr>
            <a:lvl4pPr marL="385763" indent="-128588" algn="l" defTabSz="914378" rtl="0" eaLnBrk="1" latinLnBrk="0" hangingPunct="1">
              <a:spcBef>
                <a:spcPct val="20000"/>
              </a:spcBef>
              <a:buClr>
                <a:schemeClr val="accent1"/>
              </a:buClr>
              <a:buFont typeface="Arial" panose="020B0604020202020204" pitchFamily="34" charset="0"/>
              <a:buChar char="–"/>
              <a:defRPr sz="900" kern="800">
                <a:solidFill>
                  <a:schemeClr val="tx1"/>
                </a:solidFill>
                <a:latin typeface="+mn-lt"/>
                <a:ea typeface="+mn-ea"/>
                <a:cs typeface="+mn-cs"/>
              </a:defRPr>
            </a:lvl4pPr>
            <a:lvl5pPr marL="858817" indent="-171446" algn="l" defTabSz="914378" rtl="0" eaLnBrk="1" latinLnBrk="0" hangingPunct="1">
              <a:spcBef>
                <a:spcPct val="20000"/>
              </a:spcBef>
              <a:buClr>
                <a:schemeClr val="accent1"/>
              </a:buClr>
              <a:buFont typeface="Arial" panose="020B0604020202020204" pitchFamily="34" charset="0"/>
              <a:buChar char="»"/>
              <a:defRPr sz="900" kern="800">
                <a:solidFill>
                  <a:schemeClr val="tx1"/>
                </a:solidFill>
                <a:latin typeface="+mn-lt"/>
                <a:ea typeface="+mn-ea"/>
                <a:cs typeface="+mn-cs"/>
              </a:defRPr>
            </a:lvl5pPr>
            <a:lvl6pPr marL="2514537"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r>
              <a:rPr kumimoji="0" lang="en-US" sz="1800" b="1"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rPr>
              <a:t>Vet-LIRN</a:t>
            </a:r>
          </a:p>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r>
              <a:rPr kumimoji="0" lang="en-US" sz="18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rPr>
              <a:t>Sarah Peloquin</a:t>
            </a:r>
          </a:p>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r>
              <a:rPr kumimoji="0" lang="en-US" sz="18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rPr>
              <a:t> Jake Guag</a:t>
            </a:r>
          </a:p>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r>
              <a:rPr kumimoji="0" lang="en-US" sz="18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rPr>
              <a:t>Gregory Tyson</a:t>
            </a:r>
          </a:p>
        </p:txBody>
      </p:sp>
      <p:pic>
        <p:nvPicPr>
          <p:cNvPr id="24" name="Picture 2" descr="About NAHLN">
            <a:extLst>
              <a:ext uri="{FF2B5EF4-FFF2-40B4-BE49-F238E27FC236}">
                <a16:creationId xmlns:a16="http://schemas.microsoft.com/office/drawing/2014/main" id="{42A078BE-C57F-40AB-8094-58133BBEFB06}"/>
              </a:ext>
            </a:extLst>
          </p:cNvPr>
          <p:cNvPicPr>
            <a:picLocks noChangeAspect="1" noChangeArrowheads="1"/>
          </p:cNvPicPr>
          <p:nvPr/>
        </p:nvPicPr>
        <p:blipFill>
          <a:blip r:embed="rId3">
            <a:extLst>
              <a:ext uri="{28A0092B-C50C-407E-A947-70E740481C1C}">
                <a14:useLocalDpi xmlns:a14="http://schemas.microsoft.com/office/drawing/2010/main"/>
              </a:ext>
            </a:extLst>
          </a:blip>
          <a:srcRect l="5594" r="5594"/>
          <a:stretch>
            <a:fillRect/>
          </a:stretch>
        </p:blipFill>
        <p:spPr bwMode="auto">
          <a:xfrm>
            <a:off x="4415156" y="2573766"/>
            <a:ext cx="1248068" cy="936859"/>
          </a:xfrm>
          <a:prstGeom prst="rect">
            <a:avLst/>
          </a:prstGeom>
          <a:noFill/>
          <a:ln w="3175">
            <a:solidFill>
              <a:sysClr val="window" lastClr="FFFFFF">
                <a:lumMod val="50000"/>
                <a:alpha val="40000"/>
              </a:sysClr>
            </a:solidFill>
          </a:ln>
          <a:effectLst>
            <a:outerShdw dist="25400" dir="5400000" algn="t" rotWithShape="0">
              <a:srgbClr val="2AA2CB"/>
            </a:outerShdw>
          </a:effectLst>
          <a:extLst>
            <a:ext uri="{909E8E84-426E-40DD-AFC4-6F175D3DCCD1}">
              <a14:hiddenFill xmlns:a14="http://schemas.microsoft.com/office/drawing/2010/main">
                <a:solidFill>
                  <a:srgbClr val="FFFFFF"/>
                </a:solidFill>
              </a14:hiddenFill>
            </a:ext>
          </a:extLst>
        </p:spPr>
      </p:pic>
      <p:pic>
        <p:nvPicPr>
          <p:cNvPr id="25" name="Picture 2" descr="National Antimicrobial Resistance Monitoring System">
            <a:extLst>
              <a:ext uri="{FF2B5EF4-FFF2-40B4-BE49-F238E27FC236}">
                <a16:creationId xmlns:a16="http://schemas.microsoft.com/office/drawing/2014/main" id="{F69552FD-E099-4479-89CD-D5AC7A9511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82200" y="1728867"/>
            <a:ext cx="1733680" cy="58945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a:extLst>
              <a:ext uri="{FF2B5EF4-FFF2-40B4-BE49-F238E27FC236}">
                <a16:creationId xmlns:a16="http://schemas.microsoft.com/office/drawing/2014/main" id="{9354B733-6DAD-4B90-BAE6-0DB26A2CFEB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958275" y="2523358"/>
            <a:ext cx="1723424" cy="905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descr="Map&#10;&#10;Description automatically generated">
            <a:extLst>
              <a:ext uri="{FF2B5EF4-FFF2-40B4-BE49-F238E27FC236}">
                <a16:creationId xmlns:a16="http://schemas.microsoft.com/office/drawing/2014/main" id="{CC971784-C66F-489C-A468-A482108069C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81588" y="1288209"/>
            <a:ext cx="1756329" cy="1578723"/>
          </a:xfrm>
          <a:prstGeom prst="rect">
            <a:avLst/>
          </a:prstGeom>
        </p:spPr>
      </p:pic>
    </p:spTree>
    <p:extLst>
      <p:ext uri="{BB962C8B-B14F-4D97-AF65-F5344CB8AC3E}">
        <p14:creationId xmlns:p14="http://schemas.microsoft.com/office/powerpoint/2010/main" val="1754183942"/>
      </p:ext>
    </p:extLst>
  </p:cSld>
  <p:clrMapOvr>
    <a:masterClrMapping/>
  </p:clrMapOvr>
  <mc:AlternateContent xmlns:mc="http://schemas.openxmlformats.org/markup-compatibility/2006" xmlns:p14="http://schemas.microsoft.com/office/powerpoint/2010/main">
    <mc:Choice Requires="p14">
      <p:transition spd="slow" p14:dur="2000" advTm="24442"/>
    </mc:Choice>
    <mc:Fallback xmlns="">
      <p:transition spd="slow" advTm="24442"/>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ext Placeholder 8">
            <a:extLst>
              <a:ext uri="{FF2B5EF4-FFF2-40B4-BE49-F238E27FC236}">
                <a16:creationId xmlns:a16="http://schemas.microsoft.com/office/drawing/2014/main" id="{6C0E1FFB-F20A-4675-AA64-269C1D2B51BE}"/>
              </a:ext>
            </a:extLst>
          </p:cNvPr>
          <p:cNvSpPr>
            <a:spLocks noGrp="1"/>
          </p:cNvSpPr>
          <p:nvPr>
            <p:ph type="body" idx="1"/>
          </p:nvPr>
        </p:nvSpPr>
        <p:spPr>
          <a:xfrm>
            <a:off x="4571999" y="2400300"/>
            <a:ext cx="3048000" cy="2057400"/>
          </a:xfrm>
        </p:spPr>
        <p:txBody>
          <a:bodyPr anchor="t"/>
          <a:lstStyle/>
          <a:p>
            <a:pPr algn="ctr" eaLnBrk="1" hangingPunct="1"/>
            <a:r>
              <a:rPr lang="en-US" altLang="en-US" dirty="0"/>
              <a:t>Questions?</a:t>
            </a:r>
          </a:p>
        </p:txBody>
      </p:sp>
      <p:pic>
        <p:nvPicPr>
          <p:cNvPr id="95238" name="Content Placeholder 3">
            <a:extLst>
              <a:ext uri="{FF2B5EF4-FFF2-40B4-BE49-F238E27FC236}">
                <a16:creationId xmlns:a16="http://schemas.microsoft.com/office/drawing/2014/main" id="{7A58C626-5C6A-4D76-A8BE-68EF0B3380FE}"/>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181601" y="3389288"/>
            <a:ext cx="1989137" cy="1045386"/>
          </a:xfrm>
        </p:spPr>
      </p:pic>
      <p:sp>
        <p:nvSpPr>
          <p:cNvPr id="2" name="TextBox 1">
            <a:extLst>
              <a:ext uri="{FF2B5EF4-FFF2-40B4-BE49-F238E27FC236}">
                <a16:creationId xmlns:a16="http://schemas.microsoft.com/office/drawing/2014/main" id="{0EF51BFF-D4FF-4472-B155-6E585AB60775}"/>
              </a:ext>
            </a:extLst>
          </p:cNvPr>
          <p:cNvSpPr txBox="1"/>
          <p:nvPr/>
        </p:nvSpPr>
        <p:spPr>
          <a:xfrm>
            <a:off x="4953000" y="4648200"/>
            <a:ext cx="3276600" cy="923330"/>
          </a:xfrm>
          <a:prstGeom prst="rect">
            <a:avLst/>
          </a:prstGeom>
          <a:noFill/>
        </p:spPr>
        <p:txBody>
          <a:bodyPr wrap="square" rtlCol="0">
            <a:spAutoFit/>
          </a:bodyPr>
          <a:lstStyle/>
          <a:p>
            <a:r>
              <a:rPr lang="en-US" dirty="0"/>
              <a:t>Contacts:</a:t>
            </a:r>
          </a:p>
          <a:p>
            <a:r>
              <a:rPr lang="en-US" dirty="0">
                <a:hlinkClick r:id="rId4"/>
              </a:rPr>
              <a:t>Gregory.Tyson@fda.hhs.gov</a:t>
            </a:r>
            <a:endParaRPr lang="en-US" dirty="0"/>
          </a:p>
          <a:p>
            <a:r>
              <a:rPr lang="en-US" dirty="0">
                <a:hlinkClick r:id="rId5"/>
              </a:rPr>
              <a:t>Olgica.Ceric@fda.hhs.gov</a:t>
            </a:r>
            <a:r>
              <a:rPr lang="en-US" dirty="0"/>
              <a:t> </a:t>
            </a: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Title 1">
            <a:extLst>
              <a:ext uri="{FF2B5EF4-FFF2-40B4-BE49-F238E27FC236}">
                <a16:creationId xmlns:a16="http://schemas.microsoft.com/office/drawing/2014/main" id="{2FD801E7-24C4-46D8-923F-B1B05F1345FD}"/>
              </a:ext>
            </a:extLst>
          </p:cNvPr>
          <p:cNvSpPr txBox="1">
            <a:spLocks/>
          </p:cNvSpPr>
          <p:nvPr/>
        </p:nvSpPr>
        <p:spPr>
          <a:xfrm>
            <a:off x="2355749" y="83608"/>
            <a:ext cx="8820356" cy="817561"/>
          </a:xfrm>
          <a:prstGeom prst="rect">
            <a:avLst/>
          </a:prstGeom>
        </p:spPr>
        <p:txBody>
          <a:bodyPr vert="horz" lIns="0" tIns="0" rIns="0" bIns="0" rtlCol="0" anchor="ctr" anchorCtr="1">
            <a:noAutofit/>
          </a:bodyPr>
          <a:lstStyle>
            <a:lvl1pPr algn="ctr" defTabSz="914378" rtl="0" eaLnBrk="1" latinLnBrk="0" hangingPunct="1">
              <a:lnSpc>
                <a:spcPct val="86000"/>
              </a:lnSpc>
              <a:spcBef>
                <a:spcPct val="0"/>
              </a:spcBef>
              <a:buNone/>
              <a:defRPr sz="2100" kern="800" spc="-40">
                <a:solidFill>
                  <a:schemeClr val="tx1"/>
                </a:solidFill>
                <a:latin typeface="+mj-lt"/>
                <a:ea typeface="+mj-ea"/>
                <a:cs typeface="+mj-cs"/>
              </a:defRPr>
            </a:lvl1pPr>
          </a:lstStyle>
          <a:p>
            <a:pPr marL="0" marR="0" lvl="0" indent="0" defTabSz="914378" rtl="0" eaLnBrk="1" fontAlgn="auto" latinLnBrk="0" hangingPunct="1">
              <a:lnSpc>
                <a:spcPct val="86000"/>
              </a:lnSpc>
              <a:spcBef>
                <a:spcPct val="0"/>
              </a:spcBef>
              <a:spcAft>
                <a:spcPts val="0"/>
              </a:spcAft>
              <a:buClrTx/>
              <a:buSzTx/>
              <a:buFontTx/>
              <a:buNone/>
              <a:tabLst/>
              <a:defRPr/>
            </a:pPr>
            <a:r>
              <a:rPr lang="en-US" sz="3600" b="1" kern="1200" spc="0" dirty="0">
                <a:solidFill>
                  <a:srgbClr val="00153E"/>
                </a:solidFill>
                <a:latin typeface="Open Sans Light"/>
              </a:rPr>
              <a:t>FDA Center for Veterinary Medicine (CVM)</a:t>
            </a:r>
          </a:p>
        </p:txBody>
      </p:sp>
      <p:sp>
        <p:nvSpPr>
          <p:cNvPr id="78" name="Text Placeholder 2">
            <a:extLst>
              <a:ext uri="{FF2B5EF4-FFF2-40B4-BE49-F238E27FC236}">
                <a16:creationId xmlns:a16="http://schemas.microsoft.com/office/drawing/2014/main" id="{5FB5C2AD-06BD-4FB5-9C1C-614EF0D58A0C}"/>
              </a:ext>
            </a:extLst>
          </p:cNvPr>
          <p:cNvSpPr txBox="1">
            <a:spLocks/>
          </p:cNvSpPr>
          <p:nvPr/>
        </p:nvSpPr>
        <p:spPr>
          <a:xfrm>
            <a:off x="2628372" y="801988"/>
            <a:ext cx="7772400" cy="406400"/>
          </a:xfrm>
          <a:prstGeom prst="rect">
            <a:avLst/>
          </a:prstGeom>
        </p:spPr>
        <p:txBody>
          <a:bodyPr vert="horz" lIns="0" tIns="0" rIns="0" bIns="0" rtlCol="0" anchor="ctr" anchorCtr="1">
            <a:normAutofit/>
          </a:bodyPr>
          <a:lstStyle>
            <a:lvl1pPr marL="0" indent="0" algn="ctr" defTabSz="914378" rtl="0" eaLnBrk="1" latinLnBrk="0" hangingPunct="1">
              <a:lnSpc>
                <a:spcPct val="86000"/>
              </a:lnSpc>
              <a:spcBef>
                <a:spcPts val="0"/>
              </a:spcBef>
              <a:buClr>
                <a:schemeClr val="accent1"/>
              </a:buClr>
              <a:buFont typeface="Arial" panose="020B0604020202020204" pitchFamily="34" charset="0"/>
              <a:buNone/>
              <a:defRPr sz="1350" kern="800" spc="-10" baseline="0">
                <a:solidFill>
                  <a:schemeClr val="tx1"/>
                </a:solidFill>
                <a:latin typeface="+mn-lt"/>
                <a:ea typeface="+mn-ea"/>
                <a:cs typeface="+mn-cs"/>
              </a:defRPr>
            </a:lvl1pPr>
            <a:lvl2pPr marL="344480" indent="-173034" algn="l" defTabSz="91437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925" indent="-171446" algn="l" defTabSz="91437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371" indent="-171446" algn="l" defTabSz="91437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817" indent="-171446" algn="l" defTabSz="914378"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537"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defTabSz="914378" rtl="0" eaLnBrk="1" fontAlgn="auto" latinLnBrk="0" hangingPunct="1">
              <a:lnSpc>
                <a:spcPct val="86000"/>
              </a:lnSpc>
              <a:spcBef>
                <a:spcPts val="0"/>
              </a:spcBef>
              <a:spcAft>
                <a:spcPts val="0"/>
              </a:spcAft>
              <a:buClr>
                <a:srgbClr val="4A92CE"/>
              </a:buClr>
              <a:buSzTx/>
              <a:buFont typeface="Arial" panose="020B0604020202020204" pitchFamily="34" charset="0"/>
              <a:buNone/>
              <a:tabLst/>
              <a:defRPr/>
            </a:pPr>
            <a:r>
              <a:rPr kumimoji="0" lang="en-US" sz="1350" b="0" i="0" u="none" strike="noStrike" kern="800" cap="none" spc="-10" normalizeH="0" baseline="0" noProof="0" dirty="0">
                <a:ln>
                  <a:noFill/>
                </a:ln>
                <a:solidFill>
                  <a:srgbClr val="57565A"/>
                </a:solidFill>
                <a:effectLst/>
                <a:uLnTx/>
                <a:uFillTx/>
                <a:latin typeface="Open Sans Light"/>
                <a:ea typeface="+mn-ea"/>
                <a:cs typeface="+mn-cs"/>
              </a:rPr>
              <a:t>Structure and Organization</a:t>
            </a:r>
          </a:p>
        </p:txBody>
      </p:sp>
      <p:sp>
        <p:nvSpPr>
          <p:cNvPr id="79" name="Rectangle 78">
            <a:extLst>
              <a:ext uri="{FF2B5EF4-FFF2-40B4-BE49-F238E27FC236}">
                <a16:creationId xmlns:a16="http://schemas.microsoft.com/office/drawing/2014/main" id="{CA9C5BF4-21BB-4C97-982A-1ACFD2A965FE}"/>
              </a:ext>
            </a:extLst>
          </p:cNvPr>
          <p:cNvSpPr/>
          <p:nvPr/>
        </p:nvSpPr>
        <p:spPr>
          <a:xfrm>
            <a:off x="5161935" y="1278195"/>
            <a:ext cx="2713704" cy="980399"/>
          </a:xfrm>
          <a:prstGeom prst="rect">
            <a:avLst/>
          </a:prstGeom>
          <a:solidFill>
            <a:srgbClr val="4A92CE"/>
          </a:solidFill>
          <a:ln>
            <a:noFill/>
          </a:ln>
          <a:effectLst/>
        </p:spPr>
        <p:txBody>
          <a:bodyPr spcFirstLastPara="0" vert="horz" wrap="square" lIns="36151" tIns="36151" rIns="36151" bIns="36151" numCol="1" spcCol="1270" anchor="ctr" anchorCtr="1">
            <a:noAutofit/>
          </a:bodyPr>
          <a:lstStyle/>
          <a:p>
            <a:pPr marL="0" marR="0" lvl="0" indent="0" algn="ctr" defTabSz="711182" eaLnBrk="1" fontAlgn="auto" latinLnBrk="0" hangingPunct="1">
              <a:lnSpc>
                <a:spcPct val="90000"/>
              </a:lnSpc>
              <a:spcBef>
                <a:spcPct val="0"/>
              </a:spcBef>
              <a:spcAft>
                <a:spcPct val="35000"/>
              </a:spcAft>
              <a:buClrTx/>
              <a:buSzTx/>
              <a:buFontTx/>
              <a:buNone/>
              <a:tabLst/>
              <a:defRPr/>
            </a:pPr>
            <a:r>
              <a:rPr kumimoji="0" lang="en-US" sz="1350" b="0" i="0" u="none" strike="noStrike" kern="0" cap="none" spc="0" normalizeH="0" baseline="0" noProof="0" dirty="0">
                <a:ln>
                  <a:noFill/>
                </a:ln>
                <a:solidFill>
                  <a:srgbClr val="FFFFFF"/>
                </a:solidFill>
                <a:effectLst/>
                <a:uLnTx/>
                <a:uFillTx/>
                <a:latin typeface="Open Sans Light"/>
                <a:ea typeface="+mn-ea"/>
                <a:cs typeface="+mn-cs"/>
              </a:rPr>
              <a:t>Director</a:t>
            </a:r>
          </a:p>
          <a:p>
            <a:pPr marL="0" marR="0" lvl="0" indent="0" algn="ctr" defTabSz="711182" eaLnBrk="1" fontAlgn="auto" latinLnBrk="0" hangingPunct="1">
              <a:lnSpc>
                <a:spcPct val="90000"/>
              </a:lnSpc>
              <a:spcBef>
                <a:spcPct val="0"/>
              </a:spcBef>
              <a:spcAft>
                <a:spcPct val="35000"/>
              </a:spcAft>
              <a:buClrTx/>
              <a:buSzTx/>
              <a:buFontTx/>
              <a:buNone/>
              <a:tabLst/>
              <a:defRPr/>
            </a:pPr>
            <a:r>
              <a:rPr kumimoji="0" lang="en-US" sz="1350" b="0" i="0" u="none" strike="noStrike" kern="0" cap="none" spc="0" normalizeH="0" baseline="0" noProof="0" dirty="0">
                <a:ln>
                  <a:noFill/>
                </a:ln>
                <a:solidFill>
                  <a:srgbClr val="FFFFFF"/>
                </a:solidFill>
                <a:effectLst/>
                <a:uLnTx/>
                <a:uFillTx/>
                <a:latin typeface="Open Sans Light"/>
                <a:ea typeface="+mn-ea"/>
                <a:cs typeface="+mn-cs"/>
              </a:rPr>
              <a:t>Steven M. Solomon, DVM, MPH</a:t>
            </a:r>
          </a:p>
          <a:p>
            <a:pPr marL="0" marR="0" lvl="0" indent="0" algn="ctr" defTabSz="711182" eaLnBrk="1" fontAlgn="auto" latinLnBrk="0" hangingPunct="1">
              <a:lnSpc>
                <a:spcPct val="90000"/>
              </a:lnSpc>
              <a:spcBef>
                <a:spcPct val="0"/>
              </a:spcBef>
              <a:spcAft>
                <a:spcPct val="35000"/>
              </a:spcAft>
              <a:buClrTx/>
              <a:buSzTx/>
              <a:buFontTx/>
              <a:buNone/>
              <a:tabLst/>
              <a:defRPr/>
            </a:pPr>
            <a:r>
              <a:rPr lang="en-US" sz="1350" kern="800" spc="-10" dirty="0">
                <a:solidFill>
                  <a:srgbClr val="57565A"/>
                </a:solidFill>
                <a:latin typeface="Open Sans Light"/>
              </a:rPr>
              <a:t>Reports to the FDA Commissioner</a:t>
            </a:r>
          </a:p>
        </p:txBody>
      </p:sp>
      <p:grpSp>
        <p:nvGrpSpPr>
          <p:cNvPr id="125" name="Group 124">
            <a:extLst>
              <a:ext uri="{FF2B5EF4-FFF2-40B4-BE49-F238E27FC236}">
                <a16:creationId xmlns:a16="http://schemas.microsoft.com/office/drawing/2014/main" id="{660DF79C-78A6-4BFD-A7FB-97F341B7DE85}"/>
              </a:ext>
            </a:extLst>
          </p:cNvPr>
          <p:cNvGrpSpPr/>
          <p:nvPr/>
        </p:nvGrpSpPr>
        <p:grpSpPr>
          <a:xfrm>
            <a:off x="1580352" y="3061723"/>
            <a:ext cx="1698021" cy="3115304"/>
            <a:chOff x="4049732" y="2990528"/>
            <a:chExt cx="2051534" cy="3115304"/>
          </a:xfrm>
        </p:grpSpPr>
        <p:sp>
          <p:nvSpPr>
            <p:cNvPr id="81" name="Rectangle 80">
              <a:extLst>
                <a:ext uri="{FF2B5EF4-FFF2-40B4-BE49-F238E27FC236}">
                  <a16:creationId xmlns:a16="http://schemas.microsoft.com/office/drawing/2014/main" id="{C004FFBA-71B9-4B22-8A54-139D16931828}"/>
                </a:ext>
              </a:extLst>
            </p:cNvPr>
            <p:cNvSpPr/>
            <p:nvPr/>
          </p:nvSpPr>
          <p:spPr>
            <a:xfrm>
              <a:off x="4052537" y="2990528"/>
              <a:ext cx="2048729" cy="584745"/>
            </a:xfrm>
            <a:prstGeom prst="rect">
              <a:avLst/>
            </a:prstGeom>
            <a:solidFill>
              <a:srgbClr val="2AA2CB"/>
            </a:solidFill>
            <a:ln>
              <a:noFill/>
            </a:ln>
            <a:effectLst/>
          </p:spPr>
          <p:txBody>
            <a:bodyPr spcFirstLastPara="0" vert="horz" wrap="square" lIns="36151" tIns="36151" rIns="36151" bIns="36151" numCol="1" spcCol="1270" anchor="ctr" anchorCtr="1">
              <a:noAutofit/>
            </a:bodyPr>
            <a:lstStyle/>
            <a:p>
              <a:pPr marL="0" marR="0" lvl="0" indent="0" algn="ctr" defTabSz="711182" eaLnBrk="1" fontAlgn="auto" latinLnBrk="0" hangingPunct="1">
                <a:lnSpc>
                  <a:spcPct val="90000"/>
                </a:lnSpc>
                <a:spcBef>
                  <a:spcPct val="0"/>
                </a:spcBef>
                <a:spcAft>
                  <a:spcPct val="35000"/>
                </a:spcAft>
                <a:buClrTx/>
                <a:buSzTx/>
                <a:buFontTx/>
                <a:buNone/>
                <a:tabLst/>
                <a:defRPr/>
              </a:pPr>
              <a:r>
                <a:rPr kumimoji="0" lang="en-US" sz="1350" b="0" i="0" u="none" strike="noStrike" kern="0" cap="none" spc="0" normalizeH="0" baseline="0" noProof="0" dirty="0">
                  <a:ln>
                    <a:noFill/>
                  </a:ln>
                  <a:solidFill>
                    <a:srgbClr val="FFFFFF"/>
                  </a:solidFill>
                  <a:effectLst/>
                  <a:uLnTx/>
                  <a:uFillTx/>
                  <a:latin typeface="Open Sans Light"/>
                  <a:ea typeface="+mn-ea"/>
                  <a:cs typeface="+mn-cs"/>
                </a:rPr>
                <a:t>Office of Management</a:t>
              </a:r>
            </a:p>
          </p:txBody>
        </p:sp>
        <p:sp>
          <p:nvSpPr>
            <p:cNvPr id="85" name="Rectangle 84">
              <a:extLst>
                <a:ext uri="{FF2B5EF4-FFF2-40B4-BE49-F238E27FC236}">
                  <a16:creationId xmlns:a16="http://schemas.microsoft.com/office/drawing/2014/main" id="{4CC4E523-CE5F-4C91-A1B9-44CFC36D66E5}"/>
                </a:ext>
              </a:extLst>
            </p:cNvPr>
            <p:cNvSpPr/>
            <p:nvPr/>
          </p:nvSpPr>
          <p:spPr>
            <a:xfrm>
              <a:off x="4049732" y="3574940"/>
              <a:ext cx="2048729" cy="2530892"/>
            </a:xfrm>
            <a:prstGeom prst="rect">
              <a:avLst/>
            </a:prstGeom>
            <a:solidFill>
              <a:srgbClr val="2AA2CB">
                <a:alpha val="20000"/>
              </a:srgbClr>
            </a:solidFill>
          </p:spPr>
          <p:txBody>
            <a:bodyPr wrap="square" lIns="137160" tIns="137160" rIns="137160" bIns="137160" anchor="ctr" anchorCtr="1">
              <a:noAutofit/>
            </a:bodyPr>
            <a:lstStyle/>
            <a:p>
              <a:pPr marL="0" marR="0" lvl="0" indent="0" algn="ctr" defTabSz="1219170" eaLnBrk="1" fontAlgn="auto" latinLnBrk="0" hangingPunct="1">
                <a:lnSpc>
                  <a:spcPct val="89000"/>
                </a:lnSpc>
                <a:spcBef>
                  <a:spcPts val="0"/>
                </a:spcBef>
                <a:spcAft>
                  <a:spcPts val="0"/>
                </a:spcAft>
                <a:buClrTx/>
                <a:buSzTx/>
                <a:buFontTx/>
                <a:buNone/>
                <a:tabLst/>
                <a:defRPr/>
              </a:pPr>
              <a:r>
                <a:rPr kumimoji="0" lang="en-US" sz="1200" i="0" u="none" strike="noStrike" kern="0" cap="none" spc="0" normalizeH="0" baseline="0" noProof="0" dirty="0">
                  <a:ln>
                    <a:noFill/>
                  </a:ln>
                  <a:solidFill>
                    <a:srgbClr val="57565A"/>
                  </a:solidFill>
                  <a:uLnTx/>
                  <a:uFillTx/>
                  <a:latin typeface="Open Sans Light"/>
                </a:rPr>
                <a:t>Associate Director</a:t>
              </a:r>
            </a:p>
            <a:p>
              <a:pPr marL="0" marR="0" lvl="0" indent="0" algn="ctr" defTabSz="1219170" eaLnBrk="1" fontAlgn="auto" latinLnBrk="0" hangingPunct="1">
                <a:lnSpc>
                  <a:spcPct val="89000"/>
                </a:lnSpc>
                <a:spcBef>
                  <a:spcPts val="0"/>
                </a:spcBef>
                <a:spcAft>
                  <a:spcPts val="0"/>
                </a:spcAft>
                <a:buClrTx/>
                <a:buSzTx/>
                <a:buFontTx/>
                <a:buNone/>
                <a:tabLst/>
                <a:defRPr/>
              </a:pPr>
              <a:r>
                <a:rPr kumimoji="0" lang="en-US" sz="1200" i="0" u="none" strike="noStrike" kern="0" cap="none" spc="0" normalizeH="0" baseline="0" noProof="0" dirty="0">
                  <a:ln>
                    <a:noFill/>
                  </a:ln>
                  <a:solidFill>
                    <a:srgbClr val="57565A"/>
                  </a:solidFill>
                  <a:uLnTx/>
                  <a:uFillTx/>
                  <a:latin typeface="Open Sans Light"/>
                </a:rPr>
                <a:t>Roxanne K. Schweitzer</a:t>
              </a:r>
            </a:p>
          </p:txBody>
        </p:sp>
      </p:grpSp>
      <p:grpSp>
        <p:nvGrpSpPr>
          <p:cNvPr id="128" name="Group 127">
            <a:extLst>
              <a:ext uri="{FF2B5EF4-FFF2-40B4-BE49-F238E27FC236}">
                <a16:creationId xmlns:a16="http://schemas.microsoft.com/office/drawing/2014/main" id="{6D06F3C3-CB4E-4B8A-9951-C0EF1EB91271}"/>
              </a:ext>
            </a:extLst>
          </p:cNvPr>
          <p:cNvGrpSpPr/>
          <p:nvPr/>
        </p:nvGrpSpPr>
        <p:grpSpPr>
          <a:xfrm>
            <a:off x="3724941" y="3076349"/>
            <a:ext cx="1660493" cy="3115304"/>
            <a:chOff x="5891668" y="2990528"/>
            <a:chExt cx="2054341" cy="3115304"/>
          </a:xfrm>
        </p:grpSpPr>
        <p:sp>
          <p:nvSpPr>
            <p:cNvPr id="82" name="Rectangle 81">
              <a:extLst>
                <a:ext uri="{FF2B5EF4-FFF2-40B4-BE49-F238E27FC236}">
                  <a16:creationId xmlns:a16="http://schemas.microsoft.com/office/drawing/2014/main" id="{CE2B88E6-7029-44C6-863A-76AED24DE01E}"/>
                </a:ext>
              </a:extLst>
            </p:cNvPr>
            <p:cNvSpPr/>
            <p:nvPr/>
          </p:nvSpPr>
          <p:spPr>
            <a:xfrm>
              <a:off x="5897280" y="2990528"/>
              <a:ext cx="2048729" cy="584745"/>
            </a:xfrm>
            <a:prstGeom prst="rect">
              <a:avLst/>
            </a:prstGeom>
            <a:solidFill>
              <a:srgbClr val="14A9C8"/>
            </a:solidFill>
            <a:ln>
              <a:noFill/>
            </a:ln>
            <a:effectLst/>
          </p:spPr>
          <p:txBody>
            <a:bodyPr spcFirstLastPara="0" vert="horz" wrap="square" lIns="36151" tIns="36151" rIns="36151" bIns="36151" numCol="1" spcCol="1270" anchor="ctr" anchorCtr="1">
              <a:noAutofit/>
            </a:bodyPr>
            <a:lstStyle/>
            <a:p>
              <a:pPr marL="0" marR="0" lvl="0" indent="0" algn="ctr" defTabSz="711182" eaLnBrk="1" fontAlgn="auto" latinLnBrk="0" hangingPunct="1">
                <a:lnSpc>
                  <a:spcPct val="90000"/>
                </a:lnSpc>
                <a:spcBef>
                  <a:spcPct val="0"/>
                </a:spcBef>
                <a:spcAft>
                  <a:spcPct val="35000"/>
                </a:spcAft>
                <a:buClrTx/>
                <a:buSzTx/>
                <a:buFontTx/>
                <a:buNone/>
                <a:tabLst/>
                <a:defRPr/>
              </a:pPr>
              <a:r>
                <a:rPr kumimoji="0" lang="en-US" sz="1350" b="0" i="0" u="none" strike="noStrike" kern="0" cap="none" spc="0" normalizeH="0" baseline="0" noProof="0" dirty="0">
                  <a:ln>
                    <a:noFill/>
                  </a:ln>
                  <a:solidFill>
                    <a:srgbClr val="FFFFFF"/>
                  </a:solidFill>
                  <a:effectLst/>
                  <a:uLnTx/>
                  <a:uFillTx/>
                  <a:latin typeface="Open Sans Light"/>
                  <a:ea typeface="+mn-ea"/>
                  <a:cs typeface="+mn-cs"/>
                </a:rPr>
                <a:t>Office of New Animal Drug Evaluation</a:t>
              </a:r>
            </a:p>
          </p:txBody>
        </p:sp>
        <p:sp>
          <p:nvSpPr>
            <p:cNvPr id="86" name="Rectangle 85">
              <a:extLst>
                <a:ext uri="{FF2B5EF4-FFF2-40B4-BE49-F238E27FC236}">
                  <a16:creationId xmlns:a16="http://schemas.microsoft.com/office/drawing/2014/main" id="{7BBF4119-E27C-498A-B0DB-B198B8B93556}"/>
                </a:ext>
              </a:extLst>
            </p:cNvPr>
            <p:cNvSpPr/>
            <p:nvPr/>
          </p:nvSpPr>
          <p:spPr>
            <a:xfrm>
              <a:off x="5891668" y="3574940"/>
              <a:ext cx="2048729" cy="2530892"/>
            </a:xfrm>
            <a:prstGeom prst="rect">
              <a:avLst/>
            </a:prstGeom>
            <a:solidFill>
              <a:srgbClr val="14A9C8">
                <a:alpha val="20000"/>
              </a:srgbClr>
            </a:solidFill>
          </p:spPr>
          <p:txBody>
            <a:bodyPr wrap="square" lIns="137160" tIns="137160" rIns="137160" bIns="137160" anchor="ctr" anchorCtr="1">
              <a:noAutofit/>
            </a:bodyPr>
            <a:lstStyle/>
            <a:p>
              <a:pPr marL="0" marR="0" lvl="0" indent="0" algn="ctr" defTabSz="1219170" eaLnBrk="1" fontAlgn="auto" latinLnBrk="0" hangingPunct="1">
                <a:lnSpc>
                  <a:spcPct val="89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57565A"/>
                  </a:solidFill>
                  <a:effectLst/>
                  <a:uLnTx/>
                  <a:uFillTx/>
                  <a:latin typeface="Open Sans Light"/>
                </a:rPr>
                <a:t>Director</a:t>
              </a:r>
            </a:p>
            <a:p>
              <a:pPr marL="0" marR="0" lvl="0" indent="0" algn="ctr" defTabSz="1219170" eaLnBrk="1" fontAlgn="auto" latinLnBrk="0" hangingPunct="1">
                <a:lnSpc>
                  <a:spcPct val="89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57565A"/>
                  </a:solidFill>
                  <a:effectLst/>
                  <a:uLnTx/>
                  <a:uFillTx/>
                  <a:latin typeface="Open Sans Light"/>
                </a:rPr>
                <a:t>Matthew A. Lucia, DVM</a:t>
              </a:r>
            </a:p>
          </p:txBody>
        </p:sp>
      </p:grpSp>
      <p:grpSp>
        <p:nvGrpSpPr>
          <p:cNvPr id="120" name="Group 119">
            <a:extLst>
              <a:ext uri="{FF2B5EF4-FFF2-40B4-BE49-F238E27FC236}">
                <a16:creationId xmlns:a16="http://schemas.microsoft.com/office/drawing/2014/main" id="{FECF4D17-B0B3-4E72-9BC3-CE4380002A0D}"/>
              </a:ext>
            </a:extLst>
          </p:cNvPr>
          <p:cNvGrpSpPr/>
          <p:nvPr/>
        </p:nvGrpSpPr>
        <p:grpSpPr>
          <a:xfrm>
            <a:off x="5706732" y="3065760"/>
            <a:ext cx="1695700" cy="3115304"/>
            <a:chOff x="8550587" y="2990528"/>
            <a:chExt cx="2057147" cy="3115304"/>
          </a:xfrm>
        </p:grpSpPr>
        <p:sp>
          <p:nvSpPr>
            <p:cNvPr id="84" name="Rectangle 83">
              <a:extLst>
                <a:ext uri="{FF2B5EF4-FFF2-40B4-BE49-F238E27FC236}">
                  <a16:creationId xmlns:a16="http://schemas.microsoft.com/office/drawing/2014/main" id="{1990BDAA-8A84-4155-9263-D9289AD348F5}"/>
                </a:ext>
              </a:extLst>
            </p:cNvPr>
            <p:cNvSpPr/>
            <p:nvPr/>
          </p:nvSpPr>
          <p:spPr>
            <a:xfrm>
              <a:off x="8559005" y="2990528"/>
              <a:ext cx="2048729" cy="584745"/>
            </a:xfrm>
            <a:prstGeom prst="rect">
              <a:avLst/>
            </a:prstGeom>
            <a:solidFill>
              <a:srgbClr val="00ADBF"/>
            </a:solidFill>
            <a:ln>
              <a:noFill/>
            </a:ln>
            <a:effectLst/>
          </p:spPr>
          <p:txBody>
            <a:bodyPr spcFirstLastPara="0" vert="horz" wrap="square" lIns="36151" tIns="36151" rIns="36151" bIns="36151" numCol="1" spcCol="1270" anchor="ctr" anchorCtr="1">
              <a:noAutofit/>
            </a:bodyPr>
            <a:lstStyle/>
            <a:p>
              <a:pPr marL="0" marR="0" lvl="0" indent="0" algn="ctr" defTabSz="711182" eaLnBrk="1" fontAlgn="auto" latinLnBrk="0" hangingPunct="1">
                <a:lnSpc>
                  <a:spcPct val="90000"/>
                </a:lnSpc>
                <a:spcBef>
                  <a:spcPct val="0"/>
                </a:spcBef>
                <a:spcAft>
                  <a:spcPct val="35000"/>
                </a:spcAft>
                <a:buClrTx/>
                <a:buSzTx/>
                <a:buFontTx/>
                <a:buNone/>
                <a:tabLst/>
                <a:defRPr/>
              </a:pPr>
              <a:r>
                <a:rPr kumimoji="0" lang="en-US" sz="1350" b="0" i="0" u="none" strike="noStrike" kern="0" cap="none" spc="0" normalizeH="0" baseline="0" noProof="0" dirty="0">
                  <a:ln>
                    <a:noFill/>
                  </a:ln>
                  <a:solidFill>
                    <a:srgbClr val="FFFFFF"/>
                  </a:solidFill>
                  <a:effectLst/>
                  <a:uLnTx/>
                  <a:uFillTx/>
                  <a:latin typeface="Open Sans Light"/>
                  <a:ea typeface="+mn-ea"/>
                  <a:cs typeface="+mn-cs"/>
                </a:rPr>
                <a:t>Office of Minor Use and Minor Species</a:t>
              </a:r>
            </a:p>
          </p:txBody>
        </p:sp>
        <p:sp>
          <p:nvSpPr>
            <p:cNvPr id="87" name="Rectangle 86">
              <a:extLst>
                <a:ext uri="{FF2B5EF4-FFF2-40B4-BE49-F238E27FC236}">
                  <a16:creationId xmlns:a16="http://schemas.microsoft.com/office/drawing/2014/main" id="{8CDE7036-2CE5-454F-99D9-551799544C8E}"/>
                </a:ext>
              </a:extLst>
            </p:cNvPr>
            <p:cNvSpPr/>
            <p:nvPr/>
          </p:nvSpPr>
          <p:spPr>
            <a:xfrm>
              <a:off x="8550587" y="3574940"/>
              <a:ext cx="2048729" cy="2530892"/>
            </a:xfrm>
            <a:prstGeom prst="rect">
              <a:avLst/>
            </a:prstGeom>
            <a:solidFill>
              <a:srgbClr val="00ADBF">
                <a:alpha val="20000"/>
              </a:srgbClr>
            </a:solidFill>
          </p:spPr>
          <p:txBody>
            <a:bodyPr wrap="square" lIns="137160" tIns="137160" rIns="137160" bIns="137160" anchor="ctr" anchorCtr="1">
              <a:noAutofit/>
            </a:bodyPr>
            <a:lstStyle/>
            <a:p>
              <a:pPr marL="0" marR="0" lvl="0" indent="0" algn="ctr" defTabSz="1219170" eaLnBrk="1" fontAlgn="auto" latinLnBrk="0" hangingPunct="1">
                <a:lnSpc>
                  <a:spcPct val="89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57565A"/>
                  </a:solidFill>
                  <a:effectLst/>
                  <a:uLnTx/>
                  <a:uFillTx/>
                  <a:latin typeface="Open Sans Light"/>
                </a:rPr>
                <a:t>Director</a:t>
              </a:r>
            </a:p>
            <a:p>
              <a:pPr marL="0" marR="0" lvl="0" indent="0" algn="ctr" defTabSz="1219170" eaLnBrk="1" fontAlgn="auto" latinLnBrk="0" hangingPunct="1">
                <a:lnSpc>
                  <a:spcPct val="89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57565A"/>
                  </a:solidFill>
                  <a:effectLst/>
                  <a:uLnTx/>
                  <a:uFillTx/>
                  <a:latin typeface="Open Sans Light"/>
                </a:rPr>
                <a:t>Margaret R. Oeller, DVM</a:t>
              </a:r>
            </a:p>
          </p:txBody>
        </p:sp>
      </p:grpSp>
      <p:grpSp>
        <p:nvGrpSpPr>
          <p:cNvPr id="121" name="Group 120">
            <a:extLst>
              <a:ext uri="{FF2B5EF4-FFF2-40B4-BE49-F238E27FC236}">
                <a16:creationId xmlns:a16="http://schemas.microsoft.com/office/drawing/2014/main" id="{2813B455-87D7-442E-B978-DC08BBA6DE85}"/>
              </a:ext>
            </a:extLst>
          </p:cNvPr>
          <p:cNvGrpSpPr/>
          <p:nvPr/>
        </p:nvGrpSpPr>
        <p:grpSpPr>
          <a:xfrm>
            <a:off x="7730669" y="3094834"/>
            <a:ext cx="1688762" cy="3104499"/>
            <a:chOff x="8550587" y="2990528"/>
            <a:chExt cx="2057147" cy="3115304"/>
          </a:xfrm>
        </p:grpSpPr>
        <p:sp>
          <p:nvSpPr>
            <p:cNvPr id="122" name="Rectangle 121">
              <a:extLst>
                <a:ext uri="{FF2B5EF4-FFF2-40B4-BE49-F238E27FC236}">
                  <a16:creationId xmlns:a16="http://schemas.microsoft.com/office/drawing/2014/main" id="{CD93B6B7-3C4D-493F-AEE3-7592AE0001C7}"/>
                </a:ext>
              </a:extLst>
            </p:cNvPr>
            <p:cNvSpPr/>
            <p:nvPr/>
          </p:nvSpPr>
          <p:spPr>
            <a:xfrm>
              <a:off x="8559005" y="2990528"/>
              <a:ext cx="2048729" cy="584745"/>
            </a:xfrm>
            <a:prstGeom prst="rect">
              <a:avLst/>
            </a:prstGeom>
            <a:solidFill>
              <a:srgbClr val="00ADBF"/>
            </a:solidFill>
            <a:ln>
              <a:noFill/>
            </a:ln>
            <a:effectLst/>
          </p:spPr>
          <p:txBody>
            <a:bodyPr spcFirstLastPara="0" vert="horz" wrap="square" lIns="36151" tIns="36151" rIns="36151" bIns="36151" numCol="1" spcCol="1270" anchor="ctr" anchorCtr="1">
              <a:noAutofit/>
            </a:bodyPr>
            <a:lstStyle/>
            <a:p>
              <a:pPr marL="0" marR="0" lvl="0" indent="0" algn="ctr" defTabSz="711182" eaLnBrk="1" fontAlgn="auto" latinLnBrk="0" hangingPunct="1">
                <a:lnSpc>
                  <a:spcPct val="90000"/>
                </a:lnSpc>
                <a:spcBef>
                  <a:spcPct val="0"/>
                </a:spcBef>
                <a:spcAft>
                  <a:spcPct val="35000"/>
                </a:spcAft>
                <a:buClrTx/>
                <a:buSzTx/>
                <a:buFontTx/>
                <a:buNone/>
                <a:tabLst/>
                <a:defRPr/>
              </a:pPr>
              <a:r>
                <a:rPr kumimoji="0" lang="en-US" sz="1350" b="0" i="0" u="none" strike="noStrike" kern="0" cap="none" spc="0" normalizeH="0" baseline="0" noProof="0" dirty="0">
                  <a:ln>
                    <a:noFill/>
                  </a:ln>
                  <a:solidFill>
                    <a:srgbClr val="FFFFFF"/>
                  </a:solidFill>
                  <a:effectLst/>
                  <a:uLnTx/>
                  <a:uFillTx/>
                  <a:latin typeface="Open Sans Light"/>
                  <a:ea typeface="+mn-ea"/>
                  <a:cs typeface="+mn-cs"/>
                </a:rPr>
                <a:t>Office of Surveillance and Compliance</a:t>
              </a:r>
            </a:p>
          </p:txBody>
        </p:sp>
        <p:sp>
          <p:nvSpPr>
            <p:cNvPr id="123" name="Rectangle 122">
              <a:extLst>
                <a:ext uri="{FF2B5EF4-FFF2-40B4-BE49-F238E27FC236}">
                  <a16:creationId xmlns:a16="http://schemas.microsoft.com/office/drawing/2014/main" id="{A8FF0CC7-6B89-4127-B1B6-20EBA50D38B6}"/>
                </a:ext>
              </a:extLst>
            </p:cNvPr>
            <p:cNvSpPr/>
            <p:nvPr/>
          </p:nvSpPr>
          <p:spPr>
            <a:xfrm>
              <a:off x="8550587" y="3574940"/>
              <a:ext cx="2048729" cy="2530892"/>
            </a:xfrm>
            <a:prstGeom prst="rect">
              <a:avLst/>
            </a:prstGeom>
            <a:solidFill>
              <a:srgbClr val="00ADBF">
                <a:alpha val="20000"/>
              </a:srgbClr>
            </a:solidFill>
          </p:spPr>
          <p:txBody>
            <a:bodyPr wrap="square" lIns="137160" tIns="137160" rIns="137160" bIns="137160" anchor="ctr" anchorCtr="1">
              <a:noAutofit/>
            </a:bodyPr>
            <a:lstStyle/>
            <a:p>
              <a:pPr marL="0" marR="0" lvl="0" indent="0" algn="ctr" defTabSz="1219170" eaLnBrk="1" fontAlgn="auto" latinLnBrk="0" hangingPunct="1">
                <a:lnSpc>
                  <a:spcPct val="89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57565A"/>
                  </a:solidFill>
                  <a:effectLst/>
                  <a:uLnTx/>
                  <a:uFillTx/>
                  <a:latin typeface="Open Sans Light"/>
                </a:rPr>
                <a:t>Director</a:t>
              </a:r>
            </a:p>
            <a:p>
              <a:pPr marL="0" marR="0" lvl="0" indent="0" algn="ctr" defTabSz="1219170" eaLnBrk="1" fontAlgn="auto" latinLnBrk="0" hangingPunct="1">
                <a:lnSpc>
                  <a:spcPct val="89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57565A"/>
                  </a:solidFill>
                  <a:effectLst/>
                  <a:uLnTx/>
                  <a:uFillTx/>
                  <a:latin typeface="Open Sans Light"/>
                </a:rPr>
                <a:t>Timothy C. Schell, PhD</a:t>
              </a:r>
            </a:p>
          </p:txBody>
        </p:sp>
      </p:grpSp>
      <p:cxnSp>
        <p:nvCxnSpPr>
          <p:cNvPr id="161" name="Straight Connector 160">
            <a:extLst>
              <a:ext uri="{FF2B5EF4-FFF2-40B4-BE49-F238E27FC236}">
                <a16:creationId xmlns:a16="http://schemas.microsoft.com/office/drawing/2014/main" id="{F2F28C0A-3D3B-476D-BB0E-7B41BD8686E4}"/>
              </a:ext>
            </a:extLst>
          </p:cNvPr>
          <p:cNvCxnSpPr>
            <a:cxnSpLocks/>
          </p:cNvCxnSpPr>
          <p:nvPr/>
        </p:nvCxnSpPr>
        <p:spPr>
          <a:xfrm>
            <a:off x="2428201" y="2654833"/>
            <a:ext cx="8114268"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376FADA0-B0AA-47E1-B5C7-AD8A4BFE22F3}"/>
              </a:ext>
            </a:extLst>
          </p:cNvPr>
          <p:cNvCxnSpPr>
            <a:cxnSpLocks/>
            <a:endCxn id="122" idx="0"/>
          </p:cNvCxnSpPr>
          <p:nvPr/>
        </p:nvCxnSpPr>
        <p:spPr>
          <a:xfrm>
            <a:off x="8578506" y="2677139"/>
            <a:ext cx="0" cy="417695"/>
          </a:xfrm>
          <a:prstGeom prst="line">
            <a:avLst/>
          </a:prstGeom>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0774AF8F-95FD-4DDA-B12C-D05AE812A11A}"/>
              </a:ext>
            </a:extLst>
          </p:cNvPr>
          <p:cNvCxnSpPr>
            <a:cxnSpLocks/>
            <a:stCxn id="79" idx="2"/>
          </p:cNvCxnSpPr>
          <p:nvPr/>
        </p:nvCxnSpPr>
        <p:spPr>
          <a:xfrm flipH="1">
            <a:off x="6517071" y="2258594"/>
            <a:ext cx="1716" cy="396239"/>
          </a:xfrm>
          <a:prstGeom prst="line">
            <a:avLst/>
          </a:prstGeom>
        </p:spPr>
        <p:style>
          <a:lnRef idx="1">
            <a:schemeClr val="accent1"/>
          </a:lnRef>
          <a:fillRef idx="0">
            <a:schemeClr val="accent1"/>
          </a:fillRef>
          <a:effectRef idx="0">
            <a:schemeClr val="accent1"/>
          </a:effectRef>
          <a:fontRef idx="minor">
            <a:schemeClr val="tx1"/>
          </a:fontRef>
        </p:style>
      </p:cxnSp>
      <p:grpSp>
        <p:nvGrpSpPr>
          <p:cNvPr id="209" name="Group 208">
            <a:extLst>
              <a:ext uri="{FF2B5EF4-FFF2-40B4-BE49-F238E27FC236}">
                <a16:creationId xmlns:a16="http://schemas.microsoft.com/office/drawing/2014/main" id="{6F7097BC-90CB-4E5E-9548-BE992588921F}"/>
              </a:ext>
            </a:extLst>
          </p:cNvPr>
          <p:cNvGrpSpPr/>
          <p:nvPr/>
        </p:nvGrpSpPr>
        <p:grpSpPr>
          <a:xfrm>
            <a:off x="9703141" y="3094834"/>
            <a:ext cx="1678657" cy="3115304"/>
            <a:chOff x="1799303" y="2990528"/>
            <a:chExt cx="2048730" cy="3115304"/>
          </a:xfrm>
        </p:grpSpPr>
        <p:sp>
          <p:nvSpPr>
            <p:cNvPr id="210" name="Rectangle 209">
              <a:extLst>
                <a:ext uri="{FF2B5EF4-FFF2-40B4-BE49-F238E27FC236}">
                  <a16:creationId xmlns:a16="http://schemas.microsoft.com/office/drawing/2014/main" id="{39D9ED00-9035-4D2C-935F-95CBD00F22A4}"/>
                </a:ext>
              </a:extLst>
            </p:cNvPr>
            <p:cNvSpPr/>
            <p:nvPr/>
          </p:nvSpPr>
          <p:spPr>
            <a:xfrm>
              <a:off x="1799303" y="2990528"/>
              <a:ext cx="2048729" cy="584745"/>
            </a:xfrm>
            <a:prstGeom prst="rect">
              <a:avLst/>
            </a:prstGeom>
            <a:solidFill>
              <a:schemeClr val="accent1">
                <a:lumMod val="50000"/>
              </a:schemeClr>
            </a:solidFill>
            <a:ln>
              <a:noFill/>
            </a:ln>
            <a:effectLst/>
          </p:spPr>
          <p:txBody>
            <a:bodyPr spcFirstLastPara="0" vert="horz" wrap="square" lIns="36151" tIns="36151" rIns="36151" bIns="36151" numCol="1" spcCol="1270" anchor="ctr" anchorCtr="1">
              <a:noAutofit/>
            </a:bodyPr>
            <a:lstStyle/>
            <a:p>
              <a:pPr marL="0" marR="0" lvl="0" indent="0" algn="ctr" defTabSz="711182" eaLnBrk="1" fontAlgn="auto" latinLnBrk="0" hangingPunct="1">
                <a:lnSpc>
                  <a:spcPct val="90000"/>
                </a:lnSpc>
                <a:spcBef>
                  <a:spcPct val="0"/>
                </a:spcBef>
                <a:spcAft>
                  <a:spcPct val="35000"/>
                </a:spcAft>
                <a:buClrTx/>
                <a:buSzTx/>
                <a:buFontTx/>
                <a:buNone/>
                <a:tabLst/>
                <a:defRPr/>
              </a:pPr>
              <a:r>
                <a:rPr kumimoji="0" lang="en-US" sz="1350" b="0" i="0" u="none" strike="noStrike" kern="0" cap="none" spc="0" normalizeH="0" baseline="0" noProof="0" dirty="0">
                  <a:ln>
                    <a:noFill/>
                  </a:ln>
                  <a:solidFill>
                    <a:srgbClr val="FFFFFF"/>
                  </a:solidFill>
                  <a:effectLst/>
                  <a:uLnTx/>
                  <a:uFillTx/>
                  <a:latin typeface="Open Sans Light"/>
                  <a:ea typeface="+mn-ea"/>
                  <a:cs typeface="+mn-cs"/>
                </a:rPr>
                <a:t>Office of </a:t>
              </a:r>
            </a:p>
            <a:p>
              <a:pPr marL="0" marR="0" lvl="0" indent="0" algn="ctr" defTabSz="711182" eaLnBrk="1" fontAlgn="auto" latinLnBrk="0" hangingPunct="1">
                <a:lnSpc>
                  <a:spcPct val="90000"/>
                </a:lnSpc>
                <a:spcBef>
                  <a:spcPct val="0"/>
                </a:spcBef>
                <a:spcAft>
                  <a:spcPct val="35000"/>
                </a:spcAft>
                <a:buClrTx/>
                <a:buSzTx/>
                <a:buFontTx/>
                <a:buNone/>
                <a:tabLst/>
                <a:defRPr/>
              </a:pPr>
              <a:r>
                <a:rPr kumimoji="0" lang="en-US" sz="1350" b="0" i="0" u="none" strike="noStrike" kern="0" cap="none" spc="0" normalizeH="0" baseline="0" noProof="0" dirty="0">
                  <a:ln>
                    <a:noFill/>
                  </a:ln>
                  <a:solidFill>
                    <a:srgbClr val="FFFFFF"/>
                  </a:solidFill>
                  <a:effectLst/>
                  <a:uLnTx/>
                  <a:uFillTx/>
                  <a:latin typeface="Open Sans Light"/>
                  <a:ea typeface="+mn-ea"/>
                  <a:cs typeface="+mn-cs"/>
                </a:rPr>
                <a:t>Research</a:t>
              </a:r>
            </a:p>
          </p:txBody>
        </p:sp>
        <p:sp>
          <p:nvSpPr>
            <p:cNvPr id="211" name="Rectangle 210">
              <a:extLst>
                <a:ext uri="{FF2B5EF4-FFF2-40B4-BE49-F238E27FC236}">
                  <a16:creationId xmlns:a16="http://schemas.microsoft.com/office/drawing/2014/main" id="{18F731AF-945F-4C9B-A4EC-0DB8582980DA}"/>
                </a:ext>
              </a:extLst>
            </p:cNvPr>
            <p:cNvSpPr/>
            <p:nvPr/>
          </p:nvSpPr>
          <p:spPr>
            <a:xfrm>
              <a:off x="1799304" y="3574940"/>
              <a:ext cx="2048729" cy="2530892"/>
            </a:xfrm>
            <a:prstGeom prst="rect">
              <a:avLst/>
            </a:prstGeom>
            <a:solidFill>
              <a:srgbClr val="3F9BCC">
                <a:alpha val="20000"/>
              </a:srgbClr>
            </a:solidFill>
          </p:spPr>
          <p:txBody>
            <a:bodyPr wrap="square" lIns="137160" tIns="137160" rIns="137160" bIns="137160" anchor="ctr" anchorCtr="1">
              <a:noAutofit/>
            </a:bodyPr>
            <a:lstStyle/>
            <a:p>
              <a:pPr marL="0" marR="0" lvl="0" indent="0" algn="ctr" defTabSz="1219170" eaLnBrk="1" fontAlgn="auto" latinLnBrk="0" hangingPunct="1">
                <a:lnSpc>
                  <a:spcPct val="89000"/>
                </a:lnSpc>
                <a:spcBef>
                  <a:spcPts val="0"/>
                </a:spcBef>
                <a:spcAft>
                  <a:spcPts val="0"/>
                </a:spcAft>
                <a:buClrTx/>
                <a:buSzTx/>
                <a:buFontTx/>
                <a:buNone/>
                <a:tabLst/>
                <a:defRPr/>
              </a:pPr>
              <a:endParaRPr kumimoji="0" lang="en-US" sz="900" b="0" i="0" u="none" strike="noStrike" kern="0" cap="none" spc="0" normalizeH="0" baseline="0" noProof="0" dirty="0">
                <a:ln>
                  <a:noFill/>
                </a:ln>
                <a:solidFill>
                  <a:srgbClr val="57565A"/>
                </a:solidFill>
                <a:effectLst/>
                <a:uLnTx/>
                <a:uFillTx/>
                <a:latin typeface="Open Sans Light"/>
              </a:endParaRPr>
            </a:p>
          </p:txBody>
        </p:sp>
      </p:grpSp>
      <p:pic>
        <p:nvPicPr>
          <p:cNvPr id="218" name="Picture 217">
            <a:extLst>
              <a:ext uri="{FF2B5EF4-FFF2-40B4-BE49-F238E27FC236}">
                <a16:creationId xmlns:a16="http://schemas.microsoft.com/office/drawing/2014/main" id="{D9D3C4E4-24C1-46D0-8ABD-28475A41719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08832" y="5359914"/>
            <a:ext cx="1267273" cy="571296"/>
          </a:xfrm>
          <a:prstGeom prst="rect">
            <a:avLst/>
          </a:prstGeom>
          <a:noFill/>
          <a:ln>
            <a:noFill/>
          </a:ln>
          <a:effectLst>
            <a:glow rad="127000">
              <a:srgbClr val="FFFF00"/>
            </a:glo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2" name="TextBox 221">
            <a:extLst>
              <a:ext uri="{FF2B5EF4-FFF2-40B4-BE49-F238E27FC236}">
                <a16:creationId xmlns:a16="http://schemas.microsoft.com/office/drawing/2014/main" id="{F8455557-79C2-49FD-86F7-E6A09D2198D2}"/>
              </a:ext>
            </a:extLst>
          </p:cNvPr>
          <p:cNvSpPr txBox="1"/>
          <p:nvPr/>
        </p:nvSpPr>
        <p:spPr>
          <a:xfrm>
            <a:off x="9703141" y="4660231"/>
            <a:ext cx="1695700" cy="585353"/>
          </a:xfrm>
          <a:prstGeom prst="rect">
            <a:avLst/>
          </a:prstGeom>
          <a:noFill/>
        </p:spPr>
        <p:txBody>
          <a:bodyPr wrap="square">
            <a:spAutoFit/>
          </a:bodyPr>
          <a:lstStyle/>
          <a:p>
            <a:pPr algn="ctr" defTabSz="1219170">
              <a:lnSpc>
                <a:spcPct val="89000"/>
              </a:lnSpc>
            </a:pPr>
            <a:r>
              <a:rPr lang="es-ES" sz="1200" kern="0" dirty="0">
                <a:solidFill>
                  <a:srgbClr val="57565A"/>
                </a:solidFill>
                <a:latin typeface="Open Sans Light"/>
              </a:rPr>
              <a:t>Director</a:t>
            </a:r>
          </a:p>
          <a:p>
            <a:pPr algn="ctr" defTabSz="1219170">
              <a:lnSpc>
                <a:spcPct val="89000"/>
              </a:lnSpc>
            </a:pPr>
            <a:r>
              <a:rPr lang="es-ES" sz="1200" kern="0" dirty="0">
                <a:solidFill>
                  <a:srgbClr val="57565A"/>
                </a:solidFill>
                <a:latin typeface="Open Sans Light"/>
              </a:rPr>
              <a:t>Regina L. Tan, DVM, MS</a:t>
            </a:r>
            <a:endParaRPr lang="en-US" sz="1200" kern="0" dirty="0">
              <a:solidFill>
                <a:srgbClr val="57565A"/>
              </a:solidFill>
              <a:latin typeface="Open Sans Light"/>
            </a:endParaRPr>
          </a:p>
        </p:txBody>
      </p:sp>
      <p:cxnSp>
        <p:nvCxnSpPr>
          <p:cNvPr id="248" name="Straight Connector 247">
            <a:extLst>
              <a:ext uri="{FF2B5EF4-FFF2-40B4-BE49-F238E27FC236}">
                <a16:creationId xmlns:a16="http://schemas.microsoft.com/office/drawing/2014/main" id="{BFB2C4B4-F2E4-4E22-9733-78F3B4295BC8}"/>
              </a:ext>
            </a:extLst>
          </p:cNvPr>
          <p:cNvCxnSpPr>
            <a:cxnSpLocks/>
          </p:cNvCxnSpPr>
          <p:nvPr/>
        </p:nvCxnSpPr>
        <p:spPr>
          <a:xfrm>
            <a:off x="6514572" y="2667472"/>
            <a:ext cx="0" cy="427362"/>
          </a:xfrm>
          <a:prstGeom prst="line">
            <a:avLst/>
          </a:prstGeom>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96E3EA9E-948E-48A6-B9C0-D6959A41F80C}"/>
              </a:ext>
            </a:extLst>
          </p:cNvPr>
          <p:cNvCxnSpPr>
            <a:cxnSpLocks/>
            <a:endCxn id="210" idx="0"/>
          </p:cNvCxnSpPr>
          <p:nvPr/>
        </p:nvCxnSpPr>
        <p:spPr>
          <a:xfrm>
            <a:off x="10542469" y="2654833"/>
            <a:ext cx="0" cy="4400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56" name="Straight Connector 255">
            <a:extLst>
              <a:ext uri="{FF2B5EF4-FFF2-40B4-BE49-F238E27FC236}">
                <a16:creationId xmlns:a16="http://schemas.microsoft.com/office/drawing/2014/main" id="{C46FE78F-14A9-4E98-A0ED-49CBCF3DB11A}"/>
              </a:ext>
            </a:extLst>
          </p:cNvPr>
          <p:cNvCxnSpPr>
            <a:cxnSpLocks/>
            <a:endCxn id="82" idx="0"/>
          </p:cNvCxnSpPr>
          <p:nvPr/>
        </p:nvCxnSpPr>
        <p:spPr>
          <a:xfrm>
            <a:off x="4552919" y="2654833"/>
            <a:ext cx="4537" cy="4215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67" name="Straight Connector 266">
            <a:extLst>
              <a:ext uri="{FF2B5EF4-FFF2-40B4-BE49-F238E27FC236}">
                <a16:creationId xmlns:a16="http://schemas.microsoft.com/office/drawing/2014/main" id="{B9F35C3C-52F4-46FC-B734-EE977506051B}"/>
              </a:ext>
            </a:extLst>
          </p:cNvPr>
          <p:cNvCxnSpPr>
            <a:cxnSpLocks/>
            <a:endCxn id="81" idx="0"/>
          </p:cNvCxnSpPr>
          <p:nvPr/>
        </p:nvCxnSpPr>
        <p:spPr>
          <a:xfrm>
            <a:off x="2428201" y="2654833"/>
            <a:ext cx="2323" cy="40689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5683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381FB63-BD4E-4141-9B33-1A7C4E2ABBE6}"/>
              </a:ext>
            </a:extLst>
          </p:cNvPr>
          <p:cNvSpPr txBox="1">
            <a:spLocks/>
          </p:cNvSpPr>
          <p:nvPr/>
        </p:nvSpPr>
        <p:spPr>
          <a:xfrm>
            <a:off x="1356189" y="368391"/>
            <a:ext cx="10078947" cy="1052513"/>
          </a:xfrm>
          <a:prstGeom prst="rect">
            <a:avLst/>
          </a:prstGeom>
          <a:ln w="38100">
            <a:noFill/>
            <a:prstDash val="solid"/>
          </a:ln>
        </p:spPr>
        <p:txBody>
          <a:bodyPr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b="1" dirty="0"/>
              <a:t>General Plan</a:t>
            </a:r>
            <a:endParaRPr lang="en-US" b="1" dirty="0"/>
          </a:p>
        </p:txBody>
      </p:sp>
      <p:sp>
        <p:nvSpPr>
          <p:cNvPr id="53" name="TextBox 52">
            <a:extLst>
              <a:ext uri="{FF2B5EF4-FFF2-40B4-BE49-F238E27FC236}">
                <a16:creationId xmlns:a16="http://schemas.microsoft.com/office/drawing/2014/main" id="{904B5FF7-B548-4F88-BC9E-4207CE3B8A6D}"/>
              </a:ext>
            </a:extLst>
          </p:cNvPr>
          <p:cNvSpPr txBox="1"/>
          <p:nvPr/>
        </p:nvSpPr>
        <p:spPr>
          <a:xfrm>
            <a:off x="3105794" y="2270831"/>
            <a:ext cx="429401" cy="276999"/>
          </a:xfrm>
          <a:prstGeom prst="rect">
            <a:avLst/>
          </a:prstGeom>
          <a:noFill/>
        </p:spPr>
        <p:txBody>
          <a:bodyPr wrap="square" rtlCol="0">
            <a:spAutoFit/>
          </a:bodyPr>
          <a:lstStyle/>
          <a:p>
            <a:pPr algn="ctr" defTabSz="1219170"/>
            <a:r>
              <a:rPr lang="en-US" sz="1200" dirty="0">
                <a:solidFill>
                  <a:srgbClr val="FFFFFF"/>
                </a:solidFill>
                <a:latin typeface="Open Sans Light"/>
              </a:rPr>
              <a:t>01</a:t>
            </a:r>
          </a:p>
        </p:txBody>
      </p:sp>
      <p:sp>
        <p:nvSpPr>
          <p:cNvPr id="54" name="TextBox 53">
            <a:extLst>
              <a:ext uri="{FF2B5EF4-FFF2-40B4-BE49-F238E27FC236}">
                <a16:creationId xmlns:a16="http://schemas.microsoft.com/office/drawing/2014/main" id="{2F905744-D3DC-4EC0-86BB-46199D9BA289}"/>
              </a:ext>
            </a:extLst>
          </p:cNvPr>
          <p:cNvSpPr txBox="1"/>
          <p:nvPr/>
        </p:nvSpPr>
        <p:spPr>
          <a:xfrm>
            <a:off x="4902704" y="2270831"/>
            <a:ext cx="429401" cy="276999"/>
          </a:xfrm>
          <a:prstGeom prst="rect">
            <a:avLst/>
          </a:prstGeom>
          <a:noFill/>
        </p:spPr>
        <p:txBody>
          <a:bodyPr wrap="square" rtlCol="0">
            <a:spAutoFit/>
          </a:bodyPr>
          <a:lstStyle/>
          <a:p>
            <a:pPr algn="ctr" defTabSz="1219170"/>
            <a:r>
              <a:rPr lang="en-US" sz="1200" dirty="0">
                <a:solidFill>
                  <a:srgbClr val="FFFFFF"/>
                </a:solidFill>
                <a:latin typeface="Open Sans Light"/>
              </a:rPr>
              <a:t>02</a:t>
            </a:r>
          </a:p>
        </p:txBody>
      </p:sp>
      <p:sp>
        <p:nvSpPr>
          <p:cNvPr id="55" name="TextBox 54">
            <a:extLst>
              <a:ext uri="{FF2B5EF4-FFF2-40B4-BE49-F238E27FC236}">
                <a16:creationId xmlns:a16="http://schemas.microsoft.com/office/drawing/2014/main" id="{618CB043-EC7E-4D50-9105-4150B77F6E5A}"/>
              </a:ext>
            </a:extLst>
          </p:cNvPr>
          <p:cNvSpPr txBox="1"/>
          <p:nvPr/>
        </p:nvSpPr>
        <p:spPr>
          <a:xfrm>
            <a:off x="6702160" y="2270831"/>
            <a:ext cx="429401" cy="276999"/>
          </a:xfrm>
          <a:prstGeom prst="rect">
            <a:avLst/>
          </a:prstGeom>
          <a:noFill/>
        </p:spPr>
        <p:txBody>
          <a:bodyPr wrap="square" rtlCol="0">
            <a:spAutoFit/>
          </a:bodyPr>
          <a:lstStyle/>
          <a:p>
            <a:pPr algn="ctr" defTabSz="1219170"/>
            <a:r>
              <a:rPr lang="en-US" sz="1200" dirty="0">
                <a:solidFill>
                  <a:srgbClr val="FFFFFF"/>
                </a:solidFill>
                <a:latin typeface="Open Sans Light"/>
              </a:rPr>
              <a:t>03</a:t>
            </a:r>
          </a:p>
        </p:txBody>
      </p:sp>
      <p:sp>
        <p:nvSpPr>
          <p:cNvPr id="56" name="TextBox 55">
            <a:extLst>
              <a:ext uri="{FF2B5EF4-FFF2-40B4-BE49-F238E27FC236}">
                <a16:creationId xmlns:a16="http://schemas.microsoft.com/office/drawing/2014/main" id="{58CED573-ACBD-4EA1-8BE3-08499534BEB2}"/>
              </a:ext>
            </a:extLst>
          </p:cNvPr>
          <p:cNvSpPr txBox="1"/>
          <p:nvPr/>
        </p:nvSpPr>
        <p:spPr>
          <a:xfrm>
            <a:off x="8513888" y="2270831"/>
            <a:ext cx="429401" cy="276999"/>
          </a:xfrm>
          <a:prstGeom prst="rect">
            <a:avLst/>
          </a:prstGeom>
          <a:noFill/>
        </p:spPr>
        <p:txBody>
          <a:bodyPr wrap="square" rtlCol="0">
            <a:spAutoFit/>
          </a:bodyPr>
          <a:lstStyle/>
          <a:p>
            <a:pPr algn="ctr" defTabSz="1219170"/>
            <a:r>
              <a:rPr lang="en-US" sz="1200" dirty="0">
                <a:solidFill>
                  <a:srgbClr val="FFFFFF"/>
                </a:solidFill>
                <a:latin typeface="Open Sans Light"/>
              </a:rPr>
              <a:t>04</a:t>
            </a:r>
          </a:p>
        </p:txBody>
      </p:sp>
      <p:sp>
        <p:nvSpPr>
          <p:cNvPr id="59" name="TextBox 58">
            <a:extLst>
              <a:ext uri="{FF2B5EF4-FFF2-40B4-BE49-F238E27FC236}">
                <a16:creationId xmlns:a16="http://schemas.microsoft.com/office/drawing/2014/main" id="{ADD777E7-225C-4C9E-9F29-CC9E21E3D0FD}"/>
              </a:ext>
            </a:extLst>
          </p:cNvPr>
          <p:cNvSpPr txBox="1"/>
          <p:nvPr/>
        </p:nvSpPr>
        <p:spPr>
          <a:xfrm>
            <a:off x="6167744" y="3322891"/>
            <a:ext cx="2194036" cy="338554"/>
          </a:xfrm>
          <a:prstGeom prst="rect">
            <a:avLst/>
          </a:prstGeom>
          <a:noFill/>
        </p:spPr>
        <p:txBody>
          <a:bodyPr wrap="square" rtlCol="0">
            <a:spAutoFit/>
          </a:bodyPr>
          <a:lstStyle/>
          <a:p>
            <a:pPr algn="ctr" defTabSz="1219170"/>
            <a:r>
              <a:rPr lang="en-US" sz="1600" dirty="0">
                <a:solidFill>
                  <a:srgbClr val="FFFFFF"/>
                </a:solidFill>
                <a:latin typeface="Open Sans Light"/>
              </a:rPr>
              <a:t>INFOGRAPHIC</a:t>
            </a:r>
          </a:p>
        </p:txBody>
      </p:sp>
      <p:sp>
        <p:nvSpPr>
          <p:cNvPr id="60" name="TextBox 59">
            <a:extLst>
              <a:ext uri="{FF2B5EF4-FFF2-40B4-BE49-F238E27FC236}">
                <a16:creationId xmlns:a16="http://schemas.microsoft.com/office/drawing/2014/main" id="{99034733-CD71-45E8-9533-26625BFEF8E9}"/>
              </a:ext>
            </a:extLst>
          </p:cNvPr>
          <p:cNvSpPr txBox="1"/>
          <p:nvPr/>
        </p:nvSpPr>
        <p:spPr>
          <a:xfrm>
            <a:off x="7955390" y="3322891"/>
            <a:ext cx="2194036" cy="338554"/>
          </a:xfrm>
          <a:prstGeom prst="rect">
            <a:avLst/>
          </a:prstGeom>
          <a:noFill/>
        </p:spPr>
        <p:txBody>
          <a:bodyPr wrap="square" rtlCol="0">
            <a:spAutoFit/>
          </a:bodyPr>
          <a:lstStyle/>
          <a:p>
            <a:pPr algn="ctr" defTabSz="1219170"/>
            <a:r>
              <a:rPr lang="en-US" sz="1600" dirty="0">
                <a:solidFill>
                  <a:srgbClr val="FFFFFF"/>
                </a:solidFill>
                <a:latin typeface="Open Sans Light"/>
              </a:rPr>
              <a:t>INFOGRAPHIC</a:t>
            </a:r>
          </a:p>
        </p:txBody>
      </p:sp>
      <p:sp>
        <p:nvSpPr>
          <p:cNvPr id="65" name="Freeform 6">
            <a:extLst>
              <a:ext uri="{FF2B5EF4-FFF2-40B4-BE49-F238E27FC236}">
                <a16:creationId xmlns:a16="http://schemas.microsoft.com/office/drawing/2014/main" id="{17EB6075-1279-4BD1-BED3-5ACA431D4368}"/>
              </a:ext>
            </a:extLst>
          </p:cNvPr>
          <p:cNvSpPr>
            <a:spLocks noChangeAspect="1" noEditPoints="1"/>
          </p:cNvSpPr>
          <p:nvPr/>
        </p:nvSpPr>
        <p:spPr bwMode="auto">
          <a:xfrm>
            <a:off x="8789025" y="2849930"/>
            <a:ext cx="526764" cy="441620"/>
          </a:xfrm>
          <a:custGeom>
            <a:avLst/>
            <a:gdLst>
              <a:gd name="T0" fmla="*/ 188 w 204"/>
              <a:gd name="T1" fmla="*/ 79 h 171"/>
              <a:gd name="T2" fmla="*/ 188 w 204"/>
              <a:gd name="T3" fmla="*/ 79 h 171"/>
              <a:gd name="T4" fmla="*/ 188 w 204"/>
              <a:gd name="T5" fmla="*/ 79 h 171"/>
              <a:gd name="T6" fmla="*/ 156 w 204"/>
              <a:gd name="T7" fmla="*/ 64 h 171"/>
              <a:gd name="T8" fmla="*/ 147 w 204"/>
              <a:gd name="T9" fmla="*/ 16 h 171"/>
              <a:gd name="T10" fmla="*/ 87 w 204"/>
              <a:gd name="T11" fmla="*/ 16 h 171"/>
              <a:gd name="T12" fmla="*/ 51 w 204"/>
              <a:gd name="T13" fmla="*/ 52 h 171"/>
              <a:gd name="T14" fmla="*/ 51 w 204"/>
              <a:gd name="T15" fmla="*/ 52 h 171"/>
              <a:gd name="T16" fmla="*/ 48 w 204"/>
              <a:gd name="T17" fmla="*/ 52 h 171"/>
              <a:gd name="T18" fmla="*/ 13 w 204"/>
              <a:gd name="T19" fmla="*/ 87 h 171"/>
              <a:gd name="T20" fmla="*/ 0 w 204"/>
              <a:gd name="T21" fmla="*/ 119 h 171"/>
              <a:gd name="T22" fmla="*/ 13 w 204"/>
              <a:gd name="T23" fmla="*/ 150 h 171"/>
              <a:gd name="T24" fmla="*/ 45 w 204"/>
              <a:gd name="T25" fmla="*/ 164 h 171"/>
              <a:gd name="T26" fmla="*/ 76 w 204"/>
              <a:gd name="T27" fmla="*/ 150 h 171"/>
              <a:gd name="T28" fmla="*/ 98 w 204"/>
              <a:gd name="T29" fmla="*/ 129 h 171"/>
              <a:gd name="T30" fmla="*/ 112 w 204"/>
              <a:gd name="T31" fmla="*/ 155 h 171"/>
              <a:gd name="T32" fmla="*/ 112 w 204"/>
              <a:gd name="T33" fmla="*/ 155 h 171"/>
              <a:gd name="T34" fmla="*/ 112 w 204"/>
              <a:gd name="T35" fmla="*/ 155 h 171"/>
              <a:gd name="T36" fmla="*/ 150 w 204"/>
              <a:gd name="T37" fmla="*/ 171 h 171"/>
              <a:gd name="T38" fmla="*/ 204 w 204"/>
              <a:gd name="T39" fmla="*/ 117 h 171"/>
              <a:gd name="T40" fmla="*/ 188 w 204"/>
              <a:gd name="T41" fmla="*/ 79 h 171"/>
              <a:gd name="T42" fmla="*/ 114 w 204"/>
              <a:gd name="T43" fmla="*/ 150 h 171"/>
              <a:gd name="T44" fmla="*/ 101 w 204"/>
              <a:gd name="T45" fmla="*/ 117 h 171"/>
              <a:gd name="T46" fmla="*/ 102 w 204"/>
              <a:gd name="T47" fmla="*/ 106 h 171"/>
              <a:gd name="T48" fmla="*/ 102 w 204"/>
              <a:gd name="T49" fmla="*/ 105 h 171"/>
              <a:gd name="T50" fmla="*/ 115 w 204"/>
              <a:gd name="T51" fmla="*/ 82 h 171"/>
              <a:gd name="T52" fmla="*/ 150 w 204"/>
              <a:gd name="T53" fmla="*/ 68 h 171"/>
              <a:gd name="T54" fmla="*/ 152 w 204"/>
              <a:gd name="T55" fmla="*/ 68 h 171"/>
              <a:gd name="T56" fmla="*/ 152 w 204"/>
              <a:gd name="T57" fmla="*/ 68 h 171"/>
              <a:gd name="T58" fmla="*/ 152 w 204"/>
              <a:gd name="T59" fmla="*/ 68 h 171"/>
              <a:gd name="T60" fmla="*/ 183 w 204"/>
              <a:gd name="T61" fmla="*/ 81 h 171"/>
              <a:gd name="T62" fmla="*/ 114 w 204"/>
              <a:gd name="T63" fmla="*/ 150 h 171"/>
              <a:gd name="T64" fmla="*/ 90 w 204"/>
              <a:gd name="T65" fmla="*/ 20 h 171"/>
              <a:gd name="T66" fmla="*/ 144 w 204"/>
              <a:gd name="T67" fmla="*/ 20 h 171"/>
              <a:gd name="T68" fmla="*/ 151 w 204"/>
              <a:gd name="T69" fmla="*/ 63 h 171"/>
              <a:gd name="T70" fmla="*/ 150 w 204"/>
              <a:gd name="T71" fmla="*/ 63 h 171"/>
              <a:gd name="T72" fmla="*/ 112 w 204"/>
              <a:gd name="T73" fmla="*/ 79 h 171"/>
              <a:gd name="T74" fmla="*/ 99 w 204"/>
              <a:gd name="T75" fmla="*/ 100 h 171"/>
              <a:gd name="T76" fmla="*/ 54 w 204"/>
              <a:gd name="T77" fmla="*/ 56 h 171"/>
              <a:gd name="T78" fmla="*/ 90 w 204"/>
              <a:gd name="T79" fmla="*/ 20 h 171"/>
              <a:gd name="T80" fmla="*/ 73 w 204"/>
              <a:gd name="T81" fmla="*/ 147 h 171"/>
              <a:gd name="T82" fmla="*/ 45 w 204"/>
              <a:gd name="T83" fmla="*/ 159 h 171"/>
              <a:gd name="T84" fmla="*/ 16 w 204"/>
              <a:gd name="T85" fmla="*/ 147 h 171"/>
              <a:gd name="T86" fmla="*/ 16 w 204"/>
              <a:gd name="T87" fmla="*/ 90 h 171"/>
              <a:gd name="T88" fmla="*/ 49 w 204"/>
              <a:gd name="T89" fmla="*/ 57 h 171"/>
              <a:gd name="T90" fmla="*/ 98 w 204"/>
              <a:gd name="T91" fmla="*/ 106 h 171"/>
              <a:gd name="T92" fmla="*/ 96 w 204"/>
              <a:gd name="T93" fmla="*/ 117 h 171"/>
              <a:gd name="T94" fmla="*/ 97 w 204"/>
              <a:gd name="T95" fmla="*/ 124 h 171"/>
              <a:gd name="T96" fmla="*/ 73 w 204"/>
              <a:gd name="T97" fmla="*/ 147 h 171"/>
              <a:gd name="T98" fmla="*/ 150 w 204"/>
              <a:gd name="T99" fmla="*/ 166 h 171"/>
              <a:gd name="T100" fmla="*/ 117 w 204"/>
              <a:gd name="T101" fmla="*/ 153 h 171"/>
              <a:gd name="T102" fmla="*/ 186 w 204"/>
              <a:gd name="T103" fmla="*/ 84 h 171"/>
              <a:gd name="T104" fmla="*/ 199 w 204"/>
              <a:gd name="T105" fmla="*/ 117 h 171"/>
              <a:gd name="T106" fmla="*/ 150 w 204"/>
              <a:gd name="T107" fmla="*/ 166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04" h="171">
                <a:moveTo>
                  <a:pt x="188" y="79"/>
                </a:moveTo>
                <a:cubicBezTo>
                  <a:pt x="188" y="79"/>
                  <a:pt x="188" y="79"/>
                  <a:pt x="188" y="79"/>
                </a:cubicBezTo>
                <a:cubicBezTo>
                  <a:pt x="188" y="79"/>
                  <a:pt x="188" y="79"/>
                  <a:pt x="188" y="79"/>
                </a:cubicBezTo>
                <a:cubicBezTo>
                  <a:pt x="179" y="71"/>
                  <a:pt x="168" y="65"/>
                  <a:pt x="156" y="64"/>
                </a:cubicBezTo>
                <a:cubicBezTo>
                  <a:pt x="163" y="48"/>
                  <a:pt x="159" y="29"/>
                  <a:pt x="147" y="16"/>
                </a:cubicBezTo>
                <a:cubicBezTo>
                  <a:pt x="130" y="0"/>
                  <a:pt x="103" y="0"/>
                  <a:pt x="87" y="16"/>
                </a:cubicBezTo>
                <a:cubicBezTo>
                  <a:pt x="51" y="52"/>
                  <a:pt x="51" y="52"/>
                  <a:pt x="51" y="52"/>
                </a:cubicBezTo>
                <a:cubicBezTo>
                  <a:pt x="51" y="52"/>
                  <a:pt x="51" y="52"/>
                  <a:pt x="51" y="52"/>
                </a:cubicBezTo>
                <a:cubicBezTo>
                  <a:pt x="50" y="51"/>
                  <a:pt x="48" y="51"/>
                  <a:pt x="48" y="52"/>
                </a:cubicBezTo>
                <a:cubicBezTo>
                  <a:pt x="13" y="87"/>
                  <a:pt x="13" y="87"/>
                  <a:pt x="13" y="87"/>
                </a:cubicBezTo>
                <a:cubicBezTo>
                  <a:pt x="4" y="95"/>
                  <a:pt x="0" y="107"/>
                  <a:pt x="0" y="119"/>
                </a:cubicBezTo>
                <a:cubicBezTo>
                  <a:pt x="0" y="131"/>
                  <a:pt x="4" y="142"/>
                  <a:pt x="13" y="150"/>
                </a:cubicBezTo>
                <a:cubicBezTo>
                  <a:pt x="21" y="159"/>
                  <a:pt x="33" y="164"/>
                  <a:pt x="45" y="164"/>
                </a:cubicBezTo>
                <a:cubicBezTo>
                  <a:pt x="57" y="164"/>
                  <a:pt x="68" y="159"/>
                  <a:pt x="76" y="150"/>
                </a:cubicBezTo>
                <a:cubicBezTo>
                  <a:pt x="98" y="129"/>
                  <a:pt x="98" y="129"/>
                  <a:pt x="98" y="129"/>
                </a:cubicBezTo>
                <a:cubicBezTo>
                  <a:pt x="100" y="139"/>
                  <a:pt x="105" y="148"/>
                  <a:pt x="112" y="155"/>
                </a:cubicBezTo>
                <a:cubicBezTo>
                  <a:pt x="112" y="155"/>
                  <a:pt x="112" y="155"/>
                  <a:pt x="112" y="155"/>
                </a:cubicBezTo>
                <a:cubicBezTo>
                  <a:pt x="112" y="155"/>
                  <a:pt x="112" y="155"/>
                  <a:pt x="112" y="155"/>
                </a:cubicBezTo>
                <a:cubicBezTo>
                  <a:pt x="122" y="165"/>
                  <a:pt x="135" y="171"/>
                  <a:pt x="150" y="171"/>
                </a:cubicBezTo>
                <a:cubicBezTo>
                  <a:pt x="180" y="171"/>
                  <a:pt x="204" y="147"/>
                  <a:pt x="204" y="117"/>
                </a:cubicBezTo>
                <a:cubicBezTo>
                  <a:pt x="204" y="102"/>
                  <a:pt x="198" y="89"/>
                  <a:pt x="188" y="79"/>
                </a:cubicBezTo>
                <a:close/>
                <a:moveTo>
                  <a:pt x="114" y="150"/>
                </a:moveTo>
                <a:cubicBezTo>
                  <a:pt x="106" y="141"/>
                  <a:pt x="101" y="130"/>
                  <a:pt x="101" y="117"/>
                </a:cubicBezTo>
                <a:cubicBezTo>
                  <a:pt x="101" y="113"/>
                  <a:pt x="101" y="109"/>
                  <a:pt x="102" y="106"/>
                </a:cubicBezTo>
                <a:cubicBezTo>
                  <a:pt x="102" y="105"/>
                  <a:pt x="102" y="105"/>
                  <a:pt x="102" y="105"/>
                </a:cubicBezTo>
                <a:cubicBezTo>
                  <a:pt x="105" y="97"/>
                  <a:pt x="109" y="89"/>
                  <a:pt x="115" y="82"/>
                </a:cubicBezTo>
                <a:cubicBezTo>
                  <a:pt x="125" y="73"/>
                  <a:pt x="137" y="68"/>
                  <a:pt x="150" y="68"/>
                </a:cubicBezTo>
                <a:cubicBezTo>
                  <a:pt x="151" y="68"/>
                  <a:pt x="151" y="68"/>
                  <a:pt x="152" y="68"/>
                </a:cubicBezTo>
                <a:cubicBezTo>
                  <a:pt x="152" y="68"/>
                  <a:pt x="152" y="68"/>
                  <a:pt x="152" y="68"/>
                </a:cubicBezTo>
                <a:cubicBezTo>
                  <a:pt x="152" y="68"/>
                  <a:pt x="152" y="68"/>
                  <a:pt x="152" y="68"/>
                </a:cubicBezTo>
                <a:cubicBezTo>
                  <a:pt x="164" y="69"/>
                  <a:pt x="175" y="73"/>
                  <a:pt x="183" y="81"/>
                </a:cubicBezTo>
                <a:lnTo>
                  <a:pt x="114" y="150"/>
                </a:lnTo>
                <a:close/>
                <a:moveTo>
                  <a:pt x="90" y="20"/>
                </a:moveTo>
                <a:cubicBezTo>
                  <a:pt x="105" y="5"/>
                  <a:pt x="129" y="5"/>
                  <a:pt x="144" y="20"/>
                </a:cubicBezTo>
                <a:cubicBezTo>
                  <a:pt x="155" y="31"/>
                  <a:pt x="158" y="49"/>
                  <a:pt x="151" y="63"/>
                </a:cubicBezTo>
                <a:cubicBezTo>
                  <a:pt x="150" y="63"/>
                  <a:pt x="150" y="63"/>
                  <a:pt x="150" y="63"/>
                </a:cubicBezTo>
                <a:cubicBezTo>
                  <a:pt x="136" y="63"/>
                  <a:pt x="122" y="69"/>
                  <a:pt x="112" y="79"/>
                </a:cubicBezTo>
                <a:cubicBezTo>
                  <a:pt x="106" y="85"/>
                  <a:pt x="102" y="92"/>
                  <a:pt x="99" y="100"/>
                </a:cubicBezTo>
                <a:cubicBezTo>
                  <a:pt x="54" y="56"/>
                  <a:pt x="54" y="56"/>
                  <a:pt x="54" y="56"/>
                </a:cubicBezTo>
                <a:lnTo>
                  <a:pt x="90" y="20"/>
                </a:lnTo>
                <a:close/>
                <a:moveTo>
                  <a:pt x="73" y="147"/>
                </a:moveTo>
                <a:cubicBezTo>
                  <a:pt x="66" y="155"/>
                  <a:pt x="55" y="159"/>
                  <a:pt x="45" y="159"/>
                </a:cubicBezTo>
                <a:cubicBezTo>
                  <a:pt x="34" y="159"/>
                  <a:pt x="24" y="155"/>
                  <a:pt x="16" y="147"/>
                </a:cubicBezTo>
                <a:cubicBezTo>
                  <a:pt x="1" y="131"/>
                  <a:pt x="1" y="106"/>
                  <a:pt x="16" y="90"/>
                </a:cubicBezTo>
                <a:cubicBezTo>
                  <a:pt x="49" y="57"/>
                  <a:pt x="49" y="57"/>
                  <a:pt x="49" y="57"/>
                </a:cubicBezTo>
                <a:cubicBezTo>
                  <a:pt x="98" y="106"/>
                  <a:pt x="98" y="106"/>
                  <a:pt x="98" y="106"/>
                </a:cubicBezTo>
                <a:cubicBezTo>
                  <a:pt x="97" y="109"/>
                  <a:pt x="96" y="113"/>
                  <a:pt x="96" y="117"/>
                </a:cubicBezTo>
                <a:cubicBezTo>
                  <a:pt x="96" y="119"/>
                  <a:pt x="96" y="121"/>
                  <a:pt x="97" y="124"/>
                </a:cubicBezTo>
                <a:lnTo>
                  <a:pt x="73" y="147"/>
                </a:lnTo>
                <a:close/>
                <a:moveTo>
                  <a:pt x="150" y="166"/>
                </a:moveTo>
                <a:cubicBezTo>
                  <a:pt x="137" y="166"/>
                  <a:pt x="126" y="161"/>
                  <a:pt x="117" y="153"/>
                </a:cubicBezTo>
                <a:cubicBezTo>
                  <a:pt x="186" y="84"/>
                  <a:pt x="186" y="84"/>
                  <a:pt x="186" y="84"/>
                </a:cubicBezTo>
                <a:cubicBezTo>
                  <a:pt x="194" y="93"/>
                  <a:pt x="199" y="104"/>
                  <a:pt x="199" y="117"/>
                </a:cubicBezTo>
                <a:cubicBezTo>
                  <a:pt x="199" y="144"/>
                  <a:pt x="177" y="166"/>
                  <a:pt x="150" y="16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defTabSz="1219170"/>
            <a:endParaRPr lang="en-US" sz="2400">
              <a:solidFill>
                <a:srgbClr val="FFFFFF"/>
              </a:solidFill>
              <a:latin typeface="Open Sans Light"/>
            </a:endParaRPr>
          </a:p>
        </p:txBody>
      </p:sp>
      <p:grpSp>
        <p:nvGrpSpPr>
          <p:cNvPr id="77" name="Group 76">
            <a:extLst>
              <a:ext uri="{FF2B5EF4-FFF2-40B4-BE49-F238E27FC236}">
                <a16:creationId xmlns:a16="http://schemas.microsoft.com/office/drawing/2014/main" id="{2D468DF0-7E5F-4248-B146-D24E5339B7A5}"/>
              </a:ext>
            </a:extLst>
          </p:cNvPr>
          <p:cNvGrpSpPr>
            <a:grpSpLocks noChangeAspect="1"/>
          </p:cNvGrpSpPr>
          <p:nvPr/>
        </p:nvGrpSpPr>
        <p:grpSpPr>
          <a:xfrm>
            <a:off x="5163760" y="2770595"/>
            <a:ext cx="591392" cy="514454"/>
            <a:chOff x="3486150" y="5151438"/>
            <a:chExt cx="1830388" cy="1592262"/>
          </a:xfrm>
        </p:grpSpPr>
        <p:sp>
          <p:nvSpPr>
            <p:cNvPr id="78" name="Freeform 22">
              <a:extLst>
                <a:ext uri="{FF2B5EF4-FFF2-40B4-BE49-F238E27FC236}">
                  <a16:creationId xmlns:a16="http://schemas.microsoft.com/office/drawing/2014/main" id="{B76C2588-1B29-4E0F-94DC-F5E780A4717F}"/>
                </a:ext>
              </a:extLst>
            </p:cNvPr>
            <p:cNvSpPr>
              <a:spLocks noEditPoints="1"/>
            </p:cNvSpPr>
            <p:nvPr/>
          </p:nvSpPr>
          <p:spPr bwMode="auto">
            <a:xfrm>
              <a:off x="3486150" y="5151438"/>
              <a:ext cx="1830388" cy="1592262"/>
            </a:xfrm>
            <a:custGeom>
              <a:avLst/>
              <a:gdLst>
                <a:gd name="T0" fmla="*/ 226 w 228"/>
                <a:gd name="T1" fmla="*/ 75 h 198"/>
                <a:gd name="T2" fmla="*/ 211 w 228"/>
                <a:gd name="T3" fmla="*/ 64 h 198"/>
                <a:gd name="T4" fmla="*/ 211 w 228"/>
                <a:gd name="T5" fmla="*/ 64 h 198"/>
                <a:gd name="T6" fmla="*/ 115 w 228"/>
                <a:gd name="T7" fmla="*/ 0 h 198"/>
                <a:gd name="T8" fmla="*/ 112 w 228"/>
                <a:gd name="T9" fmla="*/ 0 h 198"/>
                <a:gd name="T10" fmla="*/ 71 w 228"/>
                <a:gd name="T11" fmla="*/ 28 h 198"/>
                <a:gd name="T12" fmla="*/ 71 w 228"/>
                <a:gd name="T13" fmla="*/ 10 h 198"/>
                <a:gd name="T14" fmla="*/ 69 w 228"/>
                <a:gd name="T15" fmla="*/ 8 h 198"/>
                <a:gd name="T16" fmla="*/ 41 w 228"/>
                <a:gd name="T17" fmla="*/ 8 h 198"/>
                <a:gd name="T18" fmla="*/ 41 w 228"/>
                <a:gd name="T19" fmla="*/ 8 h 198"/>
                <a:gd name="T20" fmla="*/ 40 w 228"/>
                <a:gd name="T21" fmla="*/ 9 h 198"/>
                <a:gd name="T22" fmla="*/ 39 w 228"/>
                <a:gd name="T23" fmla="*/ 10 h 198"/>
                <a:gd name="T24" fmla="*/ 39 w 228"/>
                <a:gd name="T25" fmla="*/ 49 h 198"/>
                <a:gd name="T26" fmla="*/ 1 w 228"/>
                <a:gd name="T27" fmla="*/ 75 h 198"/>
                <a:gd name="T28" fmla="*/ 1 w 228"/>
                <a:gd name="T29" fmla="*/ 78 h 198"/>
                <a:gd name="T30" fmla="*/ 4 w 228"/>
                <a:gd name="T31" fmla="*/ 78 h 198"/>
                <a:gd name="T32" fmla="*/ 19 w 228"/>
                <a:gd name="T33" fmla="*/ 68 h 198"/>
                <a:gd name="T34" fmla="*/ 19 w 228"/>
                <a:gd name="T35" fmla="*/ 196 h 198"/>
                <a:gd name="T36" fmla="*/ 22 w 228"/>
                <a:gd name="T37" fmla="*/ 198 h 198"/>
                <a:gd name="T38" fmla="*/ 209 w 228"/>
                <a:gd name="T39" fmla="*/ 198 h 198"/>
                <a:gd name="T40" fmla="*/ 212 w 228"/>
                <a:gd name="T41" fmla="*/ 196 h 198"/>
                <a:gd name="T42" fmla="*/ 212 w 228"/>
                <a:gd name="T43" fmla="*/ 70 h 198"/>
                <a:gd name="T44" fmla="*/ 224 w 228"/>
                <a:gd name="T45" fmla="*/ 78 h 198"/>
                <a:gd name="T46" fmla="*/ 225 w 228"/>
                <a:gd name="T47" fmla="*/ 79 h 198"/>
                <a:gd name="T48" fmla="*/ 227 w 228"/>
                <a:gd name="T49" fmla="*/ 78 h 198"/>
                <a:gd name="T50" fmla="*/ 226 w 228"/>
                <a:gd name="T51" fmla="*/ 75 h 198"/>
                <a:gd name="T52" fmla="*/ 44 w 228"/>
                <a:gd name="T53" fmla="*/ 13 h 198"/>
                <a:gd name="T54" fmla="*/ 67 w 228"/>
                <a:gd name="T55" fmla="*/ 13 h 198"/>
                <a:gd name="T56" fmla="*/ 67 w 228"/>
                <a:gd name="T57" fmla="*/ 31 h 198"/>
                <a:gd name="T58" fmla="*/ 44 w 228"/>
                <a:gd name="T59" fmla="*/ 46 h 198"/>
                <a:gd name="T60" fmla="*/ 44 w 228"/>
                <a:gd name="T61" fmla="*/ 13 h 198"/>
                <a:gd name="T62" fmla="*/ 207 w 228"/>
                <a:gd name="T63" fmla="*/ 194 h 198"/>
                <a:gd name="T64" fmla="*/ 24 w 228"/>
                <a:gd name="T65" fmla="*/ 194 h 198"/>
                <a:gd name="T66" fmla="*/ 24 w 228"/>
                <a:gd name="T67" fmla="*/ 65 h 198"/>
                <a:gd name="T68" fmla="*/ 43 w 228"/>
                <a:gd name="T69" fmla="*/ 53 h 198"/>
                <a:gd name="T70" fmla="*/ 43 w 228"/>
                <a:gd name="T71" fmla="*/ 53 h 198"/>
                <a:gd name="T72" fmla="*/ 70 w 228"/>
                <a:gd name="T73" fmla="*/ 34 h 198"/>
                <a:gd name="T74" fmla="*/ 70 w 228"/>
                <a:gd name="T75" fmla="*/ 34 h 198"/>
                <a:gd name="T76" fmla="*/ 114 w 228"/>
                <a:gd name="T77" fmla="*/ 5 h 198"/>
                <a:gd name="T78" fmla="*/ 207 w 228"/>
                <a:gd name="T79" fmla="*/ 67 h 198"/>
                <a:gd name="T80" fmla="*/ 207 w 228"/>
                <a:gd name="T81" fmla="*/ 194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28" h="198">
                  <a:moveTo>
                    <a:pt x="226" y="75"/>
                  </a:moveTo>
                  <a:cubicBezTo>
                    <a:pt x="211" y="64"/>
                    <a:pt x="211" y="64"/>
                    <a:pt x="211" y="64"/>
                  </a:cubicBezTo>
                  <a:cubicBezTo>
                    <a:pt x="211" y="64"/>
                    <a:pt x="211" y="64"/>
                    <a:pt x="211" y="64"/>
                  </a:cubicBezTo>
                  <a:cubicBezTo>
                    <a:pt x="115" y="0"/>
                    <a:pt x="115" y="0"/>
                    <a:pt x="115" y="0"/>
                  </a:cubicBezTo>
                  <a:cubicBezTo>
                    <a:pt x="114" y="0"/>
                    <a:pt x="113" y="0"/>
                    <a:pt x="112" y="0"/>
                  </a:cubicBezTo>
                  <a:cubicBezTo>
                    <a:pt x="71" y="28"/>
                    <a:pt x="71" y="28"/>
                    <a:pt x="71" y="28"/>
                  </a:cubicBezTo>
                  <a:cubicBezTo>
                    <a:pt x="71" y="10"/>
                    <a:pt x="71" y="10"/>
                    <a:pt x="71" y="10"/>
                  </a:cubicBezTo>
                  <a:cubicBezTo>
                    <a:pt x="71" y="9"/>
                    <a:pt x="70" y="8"/>
                    <a:pt x="69" y="8"/>
                  </a:cubicBezTo>
                  <a:cubicBezTo>
                    <a:pt x="41" y="8"/>
                    <a:pt x="41" y="8"/>
                    <a:pt x="41" y="8"/>
                  </a:cubicBezTo>
                  <a:cubicBezTo>
                    <a:pt x="41" y="8"/>
                    <a:pt x="41" y="8"/>
                    <a:pt x="41" y="8"/>
                  </a:cubicBezTo>
                  <a:cubicBezTo>
                    <a:pt x="41" y="8"/>
                    <a:pt x="40" y="8"/>
                    <a:pt x="40" y="9"/>
                  </a:cubicBezTo>
                  <a:cubicBezTo>
                    <a:pt x="39" y="9"/>
                    <a:pt x="39" y="10"/>
                    <a:pt x="39" y="10"/>
                  </a:cubicBezTo>
                  <a:cubicBezTo>
                    <a:pt x="39" y="49"/>
                    <a:pt x="39" y="49"/>
                    <a:pt x="39" y="49"/>
                  </a:cubicBezTo>
                  <a:cubicBezTo>
                    <a:pt x="1" y="75"/>
                    <a:pt x="1" y="75"/>
                    <a:pt x="1" y="75"/>
                  </a:cubicBezTo>
                  <a:cubicBezTo>
                    <a:pt x="0" y="75"/>
                    <a:pt x="0" y="77"/>
                    <a:pt x="1" y="78"/>
                  </a:cubicBezTo>
                  <a:cubicBezTo>
                    <a:pt x="1" y="79"/>
                    <a:pt x="3" y="79"/>
                    <a:pt x="4" y="78"/>
                  </a:cubicBezTo>
                  <a:cubicBezTo>
                    <a:pt x="19" y="68"/>
                    <a:pt x="19" y="68"/>
                    <a:pt x="19" y="68"/>
                  </a:cubicBezTo>
                  <a:cubicBezTo>
                    <a:pt x="19" y="196"/>
                    <a:pt x="19" y="196"/>
                    <a:pt x="19" y="196"/>
                  </a:cubicBezTo>
                  <a:cubicBezTo>
                    <a:pt x="19" y="197"/>
                    <a:pt x="20" y="198"/>
                    <a:pt x="22" y="198"/>
                  </a:cubicBezTo>
                  <a:cubicBezTo>
                    <a:pt x="209" y="198"/>
                    <a:pt x="209" y="198"/>
                    <a:pt x="209" y="198"/>
                  </a:cubicBezTo>
                  <a:cubicBezTo>
                    <a:pt x="211" y="198"/>
                    <a:pt x="212" y="197"/>
                    <a:pt x="212" y="196"/>
                  </a:cubicBezTo>
                  <a:cubicBezTo>
                    <a:pt x="212" y="70"/>
                    <a:pt x="212" y="70"/>
                    <a:pt x="212" y="70"/>
                  </a:cubicBezTo>
                  <a:cubicBezTo>
                    <a:pt x="224" y="78"/>
                    <a:pt x="224" y="78"/>
                    <a:pt x="224" y="78"/>
                  </a:cubicBezTo>
                  <a:cubicBezTo>
                    <a:pt x="224" y="79"/>
                    <a:pt x="225" y="79"/>
                    <a:pt x="225" y="79"/>
                  </a:cubicBezTo>
                  <a:cubicBezTo>
                    <a:pt x="226" y="79"/>
                    <a:pt x="226" y="78"/>
                    <a:pt x="227" y="78"/>
                  </a:cubicBezTo>
                  <a:cubicBezTo>
                    <a:pt x="228" y="77"/>
                    <a:pt x="227" y="75"/>
                    <a:pt x="226" y="75"/>
                  </a:cubicBezTo>
                  <a:close/>
                  <a:moveTo>
                    <a:pt x="44" y="13"/>
                  </a:moveTo>
                  <a:cubicBezTo>
                    <a:pt x="67" y="13"/>
                    <a:pt x="67" y="13"/>
                    <a:pt x="67" y="13"/>
                  </a:cubicBezTo>
                  <a:cubicBezTo>
                    <a:pt x="67" y="31"/>
                    <a:pt x="67" y="31"/>
                    <a:pt x="67" y="31"/>
                  </a:cubicBezTo>
                  <a:cubicBezTo>
                    <a:pt x="44" y="46"/>
                    <a:pt x="44" y="46"/>
                    <a:pt x="44" y="46"/>
                  </a:cubicBezTo>
                  <a:lnTo>
                    <a:pt x="44" y="13"/>
                  </a:lnTo>
                  <a:close/>
                  <a:moveTo>
                    <a:pt x="207" y="194"/>
                  </a:moveTo>
                  <a:cubicBezTo>
                    <a:pt x="24" y="194"/>
                    <a:pt x="24" y="194"/>
                    <a:pt x="24" y="194"/>
                  </a:cubicBezTo>
                  <a:cubicBezTo>
                    <a:pt x="24" y="65"/>
                    <a:pt x="24" y="65"/>
                    <a:pt x="24" y="65"/>
                  </a:cubicBezTo>
                  <a:cubicBezTo>
                    <a:pt x="43" y="53"/>
                    <a:pt x="43" y="53"/>
                    <a:pt x="43" y="53"/>
                  </a:cubicBezTo>
                  <a:cubicBezTo>
                    <a:pt x="43" y="53"/>
                    <a:pt x="43" y="53"/>
                    <a:pt x="43" y="53"/>
                  </a:cubicBezTo>
                  <a:cubicBezTo>
                    <a:pt x="70" y="34"/>
                    <a:pt x="70" y="34"/>
                    <a:pt x="70" y="34"/>
                  </a:cubicBezTo>
                  <a:cubicBezTo>
                    <a:pt x="70" y="34"/>
                    <a:pt x="70" y="34"/>
                    <a:pt x="70" y="34"/>
                  </a:cubicBezTo>
                  <a:cubicBezTo>
                    <a:pt x="114" y="5"/>
                    <a:pt x="114" y="5"/>
                    <a:pt x="114" y="5"/>
                  </a:cubicBezTo>
                  <a:cubicBezTo>
                    <a:pt x="207" y="67"/>
                    <a:pt x="207" y="67"/>
                    <a:pt x="207" y="67"/>
                  </a:cubicBezTo>
                  <a:lnTo>
                    <a:pt x="207" y="19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9170"/>
              <a:endParaRPr lang="en-US" sz="2400">
                <a:solidFill>
                  <a:srgbClr val="FFFFFF"/>
                </a:solidFill>
                <a:latin typeface="Open Sans Light"/>
              </a:endParaRPr>
            </a:p>
          </p:txBody>
        </p:sp>
        <p:sp>
          <p:nvSpPr>
            <p:cNvPr id="79" name="Freeform 23">
              <a:extLst>
                <a:ext uri="{FF2B5EF4-FFF2-40B4-BE49-F238E27FC236}">
                  <a16:creationId xmlns:a16="http://schemas.microsoft.com/office/drawing/2014/main" id="{4DC61FDD-106E-4C2E-8F7A-0584450C3EEE}"/>
                </a:ext>
              </a:extLst>
            </p:cNvPr>
            <p:cNvSpPr>
              <a:spLocks noEditPoints="1"/>
            </p:cNvSpPr>
            <p:nvPr/>
          </p:nvSpPr>
          <p:spPr bwMode="auto">
            <a:xfrm>
              <a:off x="4105275" y="5649913"/>
              <a:ext cx="593725" cy="587375"/>
            </a:xfrm>
            <a:custGeom>
              <a:avLst/>
              <a:gdLst>
                <a:gd name="T0" fmla="*/ 24 w 74"/>
                <a:gd name="T1" fmla="*/ 2 h 73"/>
                <a:gd name="T2" fmla="*/ 24 w 74"/>
                <a:gd name="T3" fmla="*/ 24 h 73"/>
                <a:gd name="T4" fmla="*/ 2 w 74"/>
                <a:gd name="T5" fmla="*/ 24 h 73"/>
                <a:gd name="T6" fmla="*/ 1 w 74"/>
                <a:gd name="T7" fmla="*/ 25 h 73"/>
                <a:gd name="T8" fmla="*/ 0 w 74"/>
                <a:gd name="T9" fmla="*/ 26 h 73"/>
                <a:gd name="T10" fmla="*/ 0 w 74"/>
                <a:gd name="T11" fmla="*/ 47 h 73"/>
                <a:gd name="T12" fmla="*/ 2 w 74"/>
                <a:gd name="T13" fmla="*/ 49 h 73"/>
                <a:gd name="T14" fmla="*/ 24 w 74"/>
                <a:gd name="T15" fmla="*/ 49 h 73"/>
                <a:gd name="T16" fmla="*/ 24 w 74"/>
                <a:gd name="T17" fmla="*/ 71 h 73"/>
                <a:gd name="T18" fmla="*/ 26 w 74"/>
                <a:gd name="T19" fmla="*/ 73 h 73"/>
                <a:gd name="T20" fmla="*/ 47 w 74"/>
                <a:gd name="T21" fmla="*/ 73 h 73"/>
                <a:gd name="T22" fmla="*/ 49 w 74"/>
                <a:gd name="T23" fmla="*/ 71 h 73"/>
                <a:gd name="T24" fmla="*/ 49 w 74"/>
                <a:gd name="T25" fmla="*/ 49 h 73"/>
                <a:gd name="T26" fmla="*/ 71 w 74"/>
                <a:gd name="T27" fmla="*/ 49 h 73"/>
                <a:gd name="T28" fmla="*/ 73 w 74"/>
                <a:gd name="T29" fmla="*/ 48 h 73"/>
                <a:gd name="T30" fmla="*/ 74 w 74"/>
                <a:gd name="T31" fmla="*/ 47 h 73"/>
                <a:gd name="T32" fmla="*/ 74 w 74"/>
                <a:gd name="T33" fmla="*/ 26 h 73"/>
                <a:gd name="T34" fmla="*/ 71 w 74"/>
                <a:gd name="T35" fmla="*/ 24 h 73"/>
                <a:gd name="T36" fmla="*/ 49 w 74"/>
                <a:gd name="T37" fmla="*/ 24 h 73"/>
                <a:gd name="T38" fmla="*/ 49 w 74"/>
                <a:gd name="T39" fmla="*/ 2 h 73"/>
                <a:gd name="T40" fmla="*/ 47 w 74"/>
                <a:gd name="T41" fmla="*/ 0 h 73"/>
                <a:gd name="T42" fmla="*/ 26 w 74"/>
                <a:gd name="T43" fmla="*/ 0 h 73"/>
                <a:gd name="T44" fmla="*/ 24 w 74"/>
                <a:gd name="T45" fmla="*/ 2 h 73"/>
                <a:gd name="T46" fmla="*/ 29 w 74"/>
                <a:gd name="T47" fmla="*/ 26 h 73"/>
                <a:gd name="T48" fmla="*/ 29 w 74"/>
                <a:gd name="T49" fmla="*/ 4 h 73"/>
                <a:gd name="T50" fmla="*/ 45 w 74"/>
                <a:gd name="T51" fmla="*/ 4 h 73"/>
                <a:gd name="T52" fmla="*/ 45 w 74"/>
                <a:gd name="T53" fmla="*/ 26 h 73"/>
                <a:gd name="T54" fmla="*/ 47 w 74"/>
                <a:gd name="T55" fmla="*/ 29 h 73"/>
                <a:gd name="T56" fmla="*/ 69 w 74"/>
                <a:gd name="T57" fmla="*/ 29 h 73"/>
                <a:gd name="T58" fmla="*/ 69 w 74"/>
                <a:gd name="T59" fmla="*/ 45 h 73"/>
                <a:gd name="T60" fmla="*/ 47 w 74"/>
                <a:gd name="T61" fmla="*/ 45 h 73"/>
                <a:gd name="T62" fmla="*/ 45 w 74"/>
                <a:gd name="T63" fmla="*/ 47 h 73"/>
                <a:gd name="T64" fmla="*/ 45 w 74"/>
                <a:gd name="T65" fmla="*/ 69 h 73"/>
                <a:gd name="T66" fmla="*/ 29 w 74"/>
                <a:gd name="T67" fmla="*/ 69 h 73"/>
                <a:gd name="T68" fmla="*/ 29 w 74"/>
                <a:gd name="T69" fmla="*/ 47 h 73"/>
                <a:gd name="T70" fmla="*/ 26 w 74"/>
                <a:gd name="T71" fmla="*/ 45 h 73"/>
                <a:gd name="T72" fmla="*/ 5 w 74"/>
                <a:gd name="T73" fmla="*/ 45 h 73"/>
                <a:gd name="T74" fmla="*/ 5 w 74"/>
                <a:gd name="T75" fmla="*/ 29 h 73"/>
                <a:gd name="T76" fmla="*/ 26 w 74"/>
                <a:gd name="T77" fmla="*/ 29 h 73"/>
                <a:gd name="T78" fmla="*/ 29 w 74"/>
                <a:gd name="T79" fmla="*/ 2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4" h="73">
                  <a:moveTo>
                    <a:pt x="24" y="2"/>
                  </a:moveTo>
                  <a:cubicBezTo>
                    <a:pt x="24" y="24"/>
                    <a:pt x="24" y="24"/>
                    <a:pt x="24" y="24"/>
                  </a:cubicBezTo>
                  <a:cubicBezTo>
                    <a:pt x="2" y="24"/>
                    <a:pt x="2" y="24"/>
                    <a:pt x="2" y="24"/>
                  </a:cubicBezTo>
                  <a:cubicBezTo>
                    <a:pt x="2" y="24"/>
                    <a:pt x="1" y="24"/>
                    <a:pt x="1" y="25"/>
                  </a:cubicBezTo>
                  <a:cubicBezTo>
                    <a:pt x="0" y="25"/>
                    <a:pt x="0" y="26"/>
                    <a:pt x="0" y="26"/>
                  </a:cubicBezTo>
                  <a:cubicBezTo>
                    <a:pt x="0" y="47"/>
                    <a:pt x="0" y="47"/>
                    <a:pt x="0" y="47"/>
                  </a:cubicBezTo>
                  <a:cubicBezTo>
                    <a:pt x="0" y="48"/>
                    <a:pt x="1" y="49"/>
                    <a:pt x="2" y="49"/>
                  </a:cubicBezTo>
                  <a:cubicBezTo>
                    <a:pt x="24" y="49"/>
                    <a:pt x="24" y="49"/>
                    <a:pt x="24" y="49"/>
                  </a:cubicBezTo>
                  <a:cubicBezTo>
                    <a:pt x="24" y="71"/>
                    <a:pt x="24" y="71"/>
                    <a:pt x="24" y="71"/>
                  </a:cubicBezTo>
                  <a:cubicBezTo>
                    <a:pt x="24" y="72"/>
                    <a:pt x="25" y="73"/>
                    <a:pt x="26" y="73"/>
                  </a:cubicBezTo>
                  <a:cubicBezTo>
                    <a:pt x="47" y="73"/>
                    <a:pt x="47" y="73"/>
                    <a:pt x="47" y="73"/>
                  </a:cubicBezTo>
                  <a:cubicBezTo>
                    <a:pt x="48" y="73"/>
                    <a:pt x="49" y="72"/>
                    <a:pt x="49" y="71"/>
                  </a:cubicBezTo>
                  <a:cubicBezTo>
                    <a:pt x="49" y="49"/>
                    <a:pt x="49" y="49"/>
                    <a:pt x="49" y="49"/>
                  </a:cubicBezTo>
                  <a:cubicBezTo>
                    <a:pt x="71" y="49"/>
                    <a:pt x="71" y="49"/>
                    <a:pt x="71" y="49"/>
                  </a:cubicBezTo>
                  <a:cubicBezTo>
                    <a:pt x="72" y="49"/>
                    <a:pt x="73" y="49"/>
                    <a:pt x="73" y="48"/>
                  </a:cubicBezTo>
                  <a:cubicBezTo>
                    <a:pt x="73" y="48"/>
                    <a:pt x="74" y="47"/>
                    <a:pt x="74" y="47"/>
                  </a:cubicBezTo>
                  <a:cubicBezTo>
                    <a:pt x="74" y="26"/>
                    <a:pt x="74" y="26"/>
                    <a:pt x="74" y="26"/>
                  </a:cubicBezTo>
                  <a:cubicBezTo>
                    <a:pt x="74" y="25"/>
                    <a:pt x="73" y="24"/>
                    <a:pt x="71" y="24"/>
                  </a:cubicBezTo>
                  <a:cubicBezTo>
                    <a:pt x="49" y="24"/>
                    <a:pt x="49" y="24"/>
                    <a:pt x="49" y="24"/>
                  </a:cubicBezTo>
                  <a:cubicBezTo>
                    <a:pt x="49" y="2"/>
                    <a:pt x="49" y="2"/>
                    <a:pt x="49" y="2"/>
                  </a:cubicBezTo>
                  <a:cubicBezTo>
                    <a:pt x="49" y="1"/>
                    <a:pt x="48" y="0"/>
                    <a:pt x="47" y="0"/>
                  </a:cubicBezTo>
                  <a:cubicBezTo>
                    <a:pt x="26" y="0"/>
                    <a:pt x="26" y="0"/>
                    <a:pt x="26" y="0"/>
                  </a:cubicBezTo>
                  <a:cubicBezTo>
                    <a:pt x="25" y="0"/>
                    <a:pt x="24" y="1"/>
                    <a:pt x="24" y="2"/>
                  </a:cubicBezTo>
                  <a:close/>
                  <a:moveTo>
                    <a:pt x="29" y="26"/>
                  </a:moveTo>
                  <a:cubicBezTo>
                    <a:pt x="29" y="4"/>
                    <a:pt x="29" y="4"/>
                    <a:pt x="29" y="4"/>
                  </a:cubicBezTo>
                  <a:cubicBezTo>
                    <a:pt x="45" y="4"/>
                    <a:pt x="45" y="4"/>
                    <a:pt x="45" y="4"/>
                  </a:cubicBezTo>
                  <a:cubicBezTo>
                    <a:pt x="45" y="26"/>
                    <a:pt x="45" y="26"/>
                    <a:pt x="45" y="26"/>
                  </a:cubicBezTo>
                  <a:cubicBezTo>
                    <a:pt x="45" y="28"/>
                    <a:pt x="46" y="29"/>
                    <a:pt x="47" y="29"/>
                  </a:cubicBezTo>
                  <a:cubicBezTo>
                    <a:pt x="69" y="29"/>
                    <a:pt x="69" y="29"/>
                    <a:pt x="69" y="29"/>
                  </a:cubicBezTo>
                  <a:cubicBezTo>
                    <a:pt x="69" y="45"/>
                    <a:pt x="69" y="45"/>
                    <a:pt x="69" y="45"/>
                  </a:cubicBezTo>
                  <a:cubicBezTo>
                    <a:pt x="47" y="45"/>
                    <a:pt x="47" y="45"/>
                    <a:pt x="47" y="45"/>
                  </a:cubicBezTo>
                  <a:cubicBezTo>
                    <a:pt x="46" y="45"/>
                    <a:pt x="45" y="46"/>
                    <a:pt x="45" y="47"/>
                  </a:cubicBezTo>
                  <a:cubicBezTo>
                    <a:pt x="45" y="69"/>
                    <a:pt x="45" y="69"/>
                    <a:pt x="45" y="69"/>
                  </a:cubicBezTo>
                  <a:cubicBezTo>
                    <a:pt x="29" y="69"/>
                    <a:pt x="29" y="69"/>
                    <a:pt x="29" y="69"/>
                  </a:cubicBezTo>
                  <a:cubicBezTo>
                    <a:pt x="29" y="47"/>
                    <a:pt x="29" y="47"/>
                    <a:pt x="29" y="47"/>
                  </a:cubicBezTo>
                  <a:cubicBezTo>
                    <a:pt x="29" y="46"/>
                    <a:pt x="28" y="45"/>
                    <a:pt x="26" y="45"/>
                  </a:cubicBezTo>
                  <a:cubicBezTo>
                    <a:pt x="5" y="45"/>
                    <a:pt x="5" y="45"/>
                    <a:pt x="5" y="45"/>
                  </a:cubicBezTo>
                  <a:cubicBezTo>
                    <a:pt x="5" y="29"/>
                    <a:pt x="5" y="29"/>
                    <a:pt x="5" y="29"/>
                  </a:cubicBezTo>
                  <a:cubicBezTo>
                    <a:pt x="26" y="29"/>
                    <a:pt x="26" y="29"/>
                    <a:pt x="26" y="29"/>
                  </a:cubicBezTo>
                  <a:cubicBezTo>
                    <a:pt x="28" y="29"/>
                    <a:pt x="29" y="28"/>
                    <a:pt x="29" y="2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1219170"/>
              <a:endParaRPr lang="en-US" sz="2400">
                <a:solidFill>
                  <a:srgbClr val="FFFFFF"/>
                </a:solidFill>
                <a:latin typeface="Open Sans Light"/>
              </a:endParaRPr>
            </a:p>
          </p:txBody>
        </p:sp>
      </p:grpSp>
      <p:sp>
        <p:nvSpPr>
          <p:cNvPr id="80" name="Isosceles Triangle 79">
            <a:extLst>
              <a:ext uri="{FF2B5EF4-FFF2-40B4-BE49-F238E27FC236}">
                <a16:creationId xmlns:a16="http://schemas.microsoft.com/office/drawing/2014/main" id="{93019B4E-FC93-49D7-AF59-38B91FA966C3}"/>
              </a:ext>
            </a:extLst>
          </p:cNvPr>
          <p:cNvSpPr>
            <a:spLocks noChangeAspect="1"/>
          </p:cNvSpPr>
          <p:nvPr/>
        </p:nvSpPr>
        <p:spPr>
          <a:xfrm rot="10800000">
            <a:off x="7143738" y="4815610"/>
            <a:ext cx="233842" cy="157172"/>
          </a:xfrm>
          <a:prstGeom prst="triangle">
            <a:avLst/>
          </a:prstGeom>
          <a:solidFill>
            <a:srgbClr val="FFFFFF">
              <a:alpha val="30196"/>
            </a:srgbClr>
          </a:solidFill>
          <a:ln w="9525" cap="flat" cmpd="sng" algn="ctr">
            <a:no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Open Sans Light"/>
              <a:ea typeface="+mn-ea"/>
              <a:cs typeface="+mn-cs"/>
            </a:endParaRPr>
          </a:p>
        </p:txBody>
      </p:sp>
      <p:sp>
        <p:nvSpPr>
          <p:cNvPr id="81" name="Isosceles Triangle 80">
            <a:extLst>
              <a:ext uri="{FF2B5EF4-FFF2-40B4-BE49-F238E27FC236}">
                <a16:creationId xmlns:a16="http://schemas.microsoft.com/office/drawing/2014/main" id="{4FF05ABA-D4A8-45CB-8FCE-CB51940B581E}"/>
              </a:ext>
            </a:extLst>
          </p:cNvPr>
          <p:cNvSpPr>
            <a:spLocks noChangeAspect="1"/>
          </p:cNvSpPr>
          <p:nvPr/>
        </p:nvSpPr>
        <p:spPr>
          <a:xfrm rot="10800000">
            <a:off x="8926481" y="4815610"/>
            <a:ext cx="233842" cy="157172"/>
          </a:xfrm>
          <a:prstGeom prst="triangle">
            <a:avLst/>
          </a:prstGeom>
          <a:solidFill>
            <a:srgbClr val="FFFFFF">
              <a:alpha val="30196"/>
            </a:srgbClr>
          </a:solidFill>
          <a:ln w="9525" cap="flat" cmpd="sng" algn="ctr">
            <a:no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Open Sans Light"/>
              <a:ea typeface="+mn-ea"/>
              <a:cs typeface="+mn-cs"/>
            </a:endParaRPr>
          </a:p>
        </p:txBody>
      </p:sp>
      <p:sp>
        <p:nvSpPr>
          <p:cNvPr id="82" name="Isosceles Triangle 81">
            <a:extLst>
              <a:ext uri="{FF2B5EF4-FFF2-40B4-BE49-F238E27FC236}">
                <a16:creationId xmlns:a16="http://schemas.microsoft.com/office/drawing/2014/main" id="{156F74C2-B603-4E65-BFCC-160868EC28B5}"/>
              </a:ext>
            </a:extLst>
          </p:cNvPr>
          <p:cNvSpPr>
            <a:spLocks noChangeAspect="1"/>
          </p:cNvSpPr>
          <p:nvPr/>
        </p:nvSpPr>
        <p:spPr>
          <a:xfrm rot="10800000">
            <a:off x="5342537" y="4827830"/>
            <a:ext cx="233842" cy="157172"/>
          </a:xfrm>
          <a:prstGeom prst="triangle">
            <a:avLst/>
          </a:prstGeom>
          <a:solidFill>
            <a:srgbClr val="FFFFFF">
              <a:alpha val="30196"/>
            </a:srgbClr>
          </a:solidFill>
          <a:ln w="9525" cap="flat" cmpd="sng" algn="ctr">
            <a:no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Open Sans Light"/>
              <a:ea typeface="+mn-ea"/>
              <a:cs typeface="+mn-cs"/>
            </a:endParaRPr>
          </a:p>
        </p:txBody>
      </p:sp>
      <p:sp>
        <p:nvSpPr>
          <p:cNvPr id="83" name="Isosceles Triangle 82">
            <a:extLst>
              <a:ext uri="{FF2B5EF4-FFF2-40B4-BE49-F238E27FC236}">
                <a16:creationId xmlns:a16="http://schemas.microsoft.com/office/drawing/2014/main" id="{57924671-F719-4144-833A-93F53B158CD3}"/>
              </a:ext>
            </a:extLst>
          </p:cNvPr>
          <p:cNvSpPr>
            <a:spLocks noChangeAspect="1"/>
          </p:cNvSpPr>
          <p:nvPr/>
        </p:nvSpPr>
        <p:spPr>
          <a:xfrm rot="10800000">
            <a:off x="3538514" y="4827830"/>
            <a:ext cx="233842" cy="157172"/>
          </a:xfrm>
          <a:prstGeom prst="triangle">
            <a:avLst/>
          </a:prstGeom>
          <a:solidFill>
            <a:srgbClr val="FFFFFF">
              <a:alpha val="30196"/>
            </a:srgbClr>
          </a:solidFill>
          <a:ln w="9525" cap="flat" cmpd="sng" algn="ctr">
            <a:no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FFFFFF"/>
              </a:solidFill>
              <a:effectLst/>
              <a:uLnTx/>
              <a:uFillTx/>
              <a:latin typeface="Open Sans Light"/>
              <a:ea typeface="+mn-ea"/>
              <a:cs typeface="+mn-cs"/>
            </a:endParaRPr>
          </a:p>
        </p:txBody>
      </p:sp>
      <p:grpSp>
        <p:nvGrpSpPr>
          <p:cNvPr id="163" name="Group 162">
            <a:extLst>
              <a:ext uri="{FF2B5EF4-FFF2-40B4-BE49-F238E27FC236}">
                <a16:creationId xmlns:a16="http://schemas.microsoft.com/office/drawing/2014/main" id="{9CF2299F-A19F-49CC-989C-23D35893DB30}"/>
              </a:ext>
            </a:extLst>
          </p:cNvPr>
          <p:cNvGrpSpPr/>
          <p:nvPr/>
        </p:nvGrpSpPr>
        <p:grpSpPr>
          <a:xfrm>
            <a:off x="2555135" y="3037372"/>
            <a:ext cx="373586" cy="616296"/>
            <a:chOff x="6531329" y="2691707"/>
            <a:chExt cx="444716" cy="733318"/>
          </a:xfrm>
        </p:grpSpPr>
        <p:sp>
          <p:nvSpPr>
            <p:cNvPr id="164" name="Freeform 95">
              <a:extLst>
                <a:ext uri="{FF2B5EF4-FFF2-40B4-BE49-F238E27FC236}">
                  <a16:creationId xmlns:a16="http://schemas.microsoft.com/office/drawing/2014/main" id="{FA048573-D8A8-45B0-B140-2D1246D6D978}"/>
                </a:ext>
              </a:extLst>
            </p:cNvPr>
            <p:cNvSpPr>
              <a:spLocks/>
            </p:cNvSpPr>
            <p:nvPr/>
          </p:nvSpPr>
          <p:spPr bwMode="auto">
            <a:xfrm>
              <a:off x="6652002" y="3283678"/>
              <a:ext cx="203371" cy="52742"/>
            </a:xfrm>
            <a:custGeom>
              <a:avLst/>
              <a:gdLst>
                <a:gd name="T0" fmla="*/ 177 w 204"/>
                <a:gd name="T1" fmla="*/ 0 h 53"/>
                <a:gd name="T2" fmla="*/ 26 w 204"/>
                <a:gd name="T3" fmla="*/ 0 h 53"/>
                <a:gd name="T4" fmla="*/ 0 w 204"/>
                <a:gd name="T5" fmla="*/ 26 h 53"/>
                <a:gd name="T6" fmla="*/ 26 w 204"/>
                <a:gd name="T7" fmla="*/ 53 h 53"/>
                <a:gd name="T8" fmla="*/ 177 w 204"/>
                <a:gd name="T9" fmla="*/ 53 h 53"/>
                <a:gd name="T10" fmla="*/ 204 w 204"/>
                <a:gd name="T11" fmla="*/ 26 h 53"/>
                <a:gd name="T12" fmla="*/ 177 w 204"/>
                <a:gd name="T13" fmla="*/ 0 h 53"/>
              </a:gdLst>
              <a:ahLst/>
              <a:cxnLst>
                <a:cxn ang="0">
                  <a:pos x="T0" y="T1"/>
                </a:cxn>
                <a:cxn ang="0">
                  <a:pos x="T2" y="T3"/>
                </a:cxn>
                <a:cxn ang="0">
                  <a:pos x="T4" y="T5"/>
                </a:cxn>
                <a:cxn ang="0">
                  <a:pos x="T6" y="T7"/>
                </a:cxn>
                <a:cxn ang="0">
                  <a:pos x="T8" y="T9"/>
                </a:cxn>
                <a:cxn ang="0">
                  <a:pos x="T10" y="T11"/>
                </a:cxn>
                <a:cxn ang="0">
                  <a:pos x="T12" y="T13"/>
                </a:cxn>
              </a:cxnLst>
              <a:rect l="0" t="0" r="r" b="b"/>
              <a:pathLst>
                <a:path w="204" h="53">
                  <a:moveTo>
                    <a:pt x="177" y="0"/>
                  </a:moveTo>
                  <a:cubicBezTo>
                    <a:pt x="26" y="0"/>
                    <a:pt x="26" y="0"/>
                    <a:pt x="26" y="0"/>
                  </a:cubicBezTo>
                  <a:cubicBezTo>
                    <a:pt x="12" y="0"/>
                    <a:pt x="0" y="12"/>
                    <a:pt x="0" y="26"/>
                  </a:cubicBezTo>
                  <a:cubicBezTo>
                    <a:pt x="0" y="41"/>
                    <a:pt x="12" y="53"/>
                    <a:pt x="26" y="53"/>
                  </a:cubicBezTo>
                  <a:cubicBezTo>
                    <a:pt x="177" y="53"/>
                    <a:pt x="177" y="53"/>
                    <a:pt x="177" y="53"/>
                  </a:cubicBezTo>
                  <a:cubicBezTo>
                    <a:pt x="192" y="53"/>
                    <a:pt x="204" y="41"/>
                    <a:pt x="204" y="26"/>
                  </a:cubicBezTo>
                  <a:cubicBezTo>
                    <a:pt x="204" y="12"/>
                    <a:pt x="192" y="0"/>
                    <a:pt x="177" y="0"/>
                  </a:cubicBezTo>
                  <a:close/>
                </a:path>
              </a:pathLst>
            </a:custGeom>
            <a:noFill/>
            <a:ln w="19050" cap="rnd">
              <a:solidFill>
                <a:srgbClr val="FFFFFF"/>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1219170"/>
              <a:endParaRPr lang="en-US" sz="1600">
                <a:solidFill>
                  <a:srgbClr val="57565A"/>
                </a:solidFill>
                <a:latin typeface="Open Sans Light"/>
              </a:endParaRPr>
            </a:p>
          </p:txBody>
        </p:sp>
        <p:sp>
          <p:nvSpPr>
            <p:cNvPr id="165" name="Freeform 96">
              <a:extLst>
                <a:ext uri="{FF2B5EF4-FFF2-40B4-BE49-F238E27FC236}">
                  <a16:creationId xmlns:a16="http://schemas.microsoft.com/office/drawing/2014/main" id="{1CF68613-C600-4E61-831E-EDCDAA1759C9}"/>
                </a:ext>
              </a:extLst>
            </p:cNvPr>
            <p:cNvSpPr>
              <a:spLocks/>
            </p:cNvSpPr>
            <p:nvPr/>
          </p:nvSpPr>
          <p:spPr bwMode="auto">
            <a:xfrm>
              <a:off x="6652002" y="3336419"/>
              <a:ext cx="203371" cy="54007"/>
            </a:xfrm>
            <a:custGeom>
              <a:avLst/>
              <a:gdLst>
                <a:gd name="T0" fmla="*/ 177 w 204"/>
                <a:gd name="T1" fmla="*/ 0 h 54"/>
                <a:gd name="T2" fmla="*/ 26 w 204"/>
                <a:gd name="T3" fmla="*/ 0 h 54"/>
                <a:gd name="T4" fmla="*/ 0 w 204"/>
                <a:gd name="T5" fmla="*/ 27 h 54"/>
                <a:gd name="T6" fmla="*/ 26 w 204"/>
                <a:gd name="T7" fmla="*/ 54 h 54"/>
                <a:gd name="T8" fmla="*/ 177 w 204"/>
                <a:gd name="T9" fmla="*/ 54 h 54"/>
                <a:gd name="T10" fmla="*/ 204 w 204"/>
                <a:gd name="T11" fmla="*/ 27 h 54"/>
                <a:gd name="T12" fmla="*/ 177 w 204"/>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204" h="54">
                  <a:moveTo>
                    <a:pt x="177" y="0"/>
                  </a:moveTo>
                  <a:cubicBezTo>
                    <a:pt x="26" y="0"/>
                    <a:pt x="26" y="0"/>
                    <a:pt x="26" y="0"/>
                  </a:cubicBezTo>
                  <a:cubicBezTo>
                    <a:pt x="12" y="0"/>
                    <a:pt x="0" y="12"/>
                    <a:pt x="0" y="27"/>
                  </a:cubicBezTo>
                  <a:cubicBezTo>
                    <a:pt x="0" y="42"/>
                    <a:pt x="12" y="54"/>
                    <a:pt x="26" y="54"/>
                  </a:cubicBezTo>
                  <a:cubicBezTo>
                    <a:pt x="177" y="54"/>
                    <a:pt x="177" y="54"/>
                    <a:pt x="177" y="54"/>
                  </a:cubicBezTo>
                  <a:cubicBezTo>
                    <a:pt x="192" y="54"/>
                    <a:pt x="204" y="42"/>
                    <a:pt x="204" y="27"/>
                  </a:cubicBezTo>
                  <a:cubicBezTo>
                    <a:pt x="204" y="12"/>
                    <a:pt x="192" y="0"/>
                    <a:pt x="177" y="0"/>
                  </a:cubicBezTo>
                  <a:close/>
                </a:path>
              </a:pathLst>
            </a:custGeom>
            <a:noFill/>
            <a:ln w="19050" cap="rnd">
              <a:solidFill>
                <a:srgbClr val="FFFFFF"/>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1219170"/>
              <a:endParaRPr lang="en-US" sz="1600">
                <a:solidFill>
                  <a:srgbClr val="57565A"/>
                </a:solidFill>
                <a:latin typeface="Open Sans Light"/>
              </a:endParaRPr>
            </a:p>
          </p:txBody>
        </p:sp>
        <p:sp>
          <p:nvSpPr>
            <p:cNvPr id="166" name="Freeform 97">
              <a:extLst>
                <a:ext uri="{FF2B5EF4-FFF2-40B4-BE49-F238E27FC236}">
                  <a16:creationId xmlns:a16="http://schemas.microsoft.com/office/drawing/2014/main" id="{F7E75CF8-1441-4674-9F81-B85C2FF1C4FC}"/>
                </a:ext>
              </a:extLst>
            </p:cNvPr>
            <p:cNvSpPr>
              <a:spLocks/>
            </p:cNvSpPr>
            <p:nvPr/>
          </p:nvSpPr>
          <p:spPr bwMode="auto">
            <a:xfrm>
              <a:off x="6687866" y="3390427"/>
              <a:ext cx="131643" cy="34598"/>
            </a:xfrm>
            <a:custGeom>
              <a:avLst/>
              <a:gdLst>
                <a:gd name="T0" fmla="*/ 0 w 132"/>
                <a:gd name="T1" fmla="*/ 0 h 35"/>
                <a:gd name="T2" fmla="*/ 66 w 132"/>
                <a:gd name="T3" fmla="*/ 35 h 35"/>
                <a:gd name="T4" fmla="*/ 132 w 132"/>
                <a:gd name="T5" fmla="*/ 0 h 35"/>
              </a:gdLst>
              <a:ahLst/>
              <a:cxnLst>
                <a:cxn ang="0">
                  <a:pos x="T0" y="T1"/>
                </a:cxn>
                <a:cxn ang="0">
                  <a:pos x="T2" y="T3"/>
                </a:cxn>
                <a:cxn ang="0">
                  <a:pos x="T4" y="T5"/>
                </a:cxn>
              </a:cxnLst>
              <a:rect l="0" t="0" r="r" b="b"/>
              <a:pathLst>
                <a:path w="132" h="35">
                  <a:moveTo>
                    <a:pt x="0" y="0"/>
                  </a:moveTo>
                  <a:cubicBezTo>
                    <a:pt x="0" y="19"/>
                    <a:pt x="29" y="35"/>
                    <a:pt x="66" y="35"/>
                  </a:cubicBezTo>
                  <a:cubicBezTo>
                    <a:pt x="102" y="35"/>
                    <a:pt x="132" y="19"/>
                    <a:pt x="132" y="0"/>
                  </a:cubicBezTo>
                </a:path>
              </a:pathLst>
            </a:custGeom>
            <a:noFill/>
            <a:ln w="19050" cap="rnd">
              <a:solidFill>
                <a:srgbClr val="FFFFFF"/>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1219170"/>
              <a:endParaRPr lang="en-US" sz="1600">
                <a:solidFill>
                  <a:srgbClr val="57565A"/>
                </a:solidFill>
                <a:latin typeface="Open Sans Light"/>
              </a:endParaRPr>
            </a:p>
          </p:txBody>
        </p:sp>
        <p:sp>
          <p:nvSpPr>
            <p:cNvPr id="167" name="Freeform 98">
              <a:extLst>
                <a:ext uri="{FF2B5EF4-FFF2-40B4-BE49-F238E27FC236}">
                  <a16:creationId xmlns:a16="http://schemas.microsoft.com/office/drawing/2014/main" id="{175D0FD4-27FA-4F43-ABBB-DDFE83ED6956}"/>
                </a:ext>
              </a:extLst>
            </p:cNvPr>
            <p:cNvSpPr>
              <a:spLocks/>
            </p:cNvSpPr>
            <p:nvPr/>
          </p:nvSpPr>
          <p:spPr bwMode="auto">
            <a:xfrm>
              <a:off x="6531329" y="2691707"/>
              <a:ext cx="444716" cy="537964"/>
            </a:xfrm>
            <a:custGeom>
              <a:avLst/>
              <a:gdLst>
                <a:gd name="T0" fmla="*/ 223 w 446"/>
                <a:gd name="T1" fmla="*/ 0 h 540"/>
                <a:gd name="T2" fmla="*/ 0 w 446"/>
                <a:gd name="T3" fmla="*/ 223 h 540"/>
                <a:gd name="T4" fmla="*/ 62 w 446"/>
                <a:gd name="T5" fmla="*/ 379 h 540"/>
                <a:gd name="T6" fmla="*/ 94 w 446"/>
                <a:gd name="T7" fmla="*/ 440 h 540"/>
                <a:gd name="T8" fmla="*/ 94 w 446"/>
                <a:gd name="T9" fmla="*/ 484 h 540"/>
                <a:gd name="T10" fmla="*/ 150 w 446"/>
                <a:gd name="T11" fmla="*/ 540 h 540"/>
                <a:gd name="T12" fmla="*/ 296 w 446"/>
                <a:gd name="T13" fmla="*/ 540 h 540"/>
                <a:gd name="T14" fmla="*/ 352 w 446"/>
                <a:gd name="T15" fmla="*/ 484 h 540"/>
                <a:gd name="T16" fmla="*/ 352 w 446"/>
                <a:gd name="T17" fmla="*/ 440 h 540"/>
                <a:gd name="T18" fmla="*/ 383 w 446"/>
                <a:gd name="T19" fmla="*/ 379 h 540"/>
                <a:gd name="T20" fmla="*/ 446 w 446"/>
                <a:gd name="T21" fmla="*/ 223 h 540"/>
                <a:gd name="T22" fmla="*/ 223 w 446"/>
                <a:gd name="T23" fmla="*/ 0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46" h="540">
                  <a:moveTo>
                    <a:pt x="223" y="0"/>
                  </a:moveTo>
                  <a:cubicBezTo>
                    <a:pt x="99" y="0"/>
                    <a:pt x="0" y="100"/>
                    <a:pt x="0" y="223"/>
                  </a:cubicBezTo>
                  <a:cubicBezTo>
                    <a:pt x="0" y="284"/>
                    <a:pt x="22" y="339"/>
                    <a:pt x="62" y="379"/>
                  </a:cubicBezTo>
                  <a:cubicBezTo>
                    <a:pt x="83" y="399"/>
                    <a:pt x="94" y="415"/>
                    <a:pt x="94" y="440"/>
                  </a:cubicBezTo>
                  <a:cubicBezTo>
                    <a:pt x="94" y="466"/>
                    <a:pt x="94" y="484"/>
                    <a:pt x="94" y="484"/>
                  </a:cubicBezTo>
                  <a:cubicBezTo>
                    <a:pt x="94" y="515"/>
                    <a:pt x="119" y="540"/>
                    <a:pt x="150" y="540"/>
                  </a:cubicBezTo>
                  <a:cubicBezTo>
                    <a:pt x="296" y="540"/>
                    <a:pt x="296" y="540"/>
                    <a:pt x="296" y="540"/>
                  </a:cubicBezTo>
                  <a:cubicBezTo>
                    <a:pt x="327" y="540"/>
                    <a:pt x="352" y="515"/>
                    <a:pt x="352" y="484"/>
                  </a:cubicBezTo>
                  <a:cubicBezTo>
                    <a:pt x="352" y="484"/>
                    <a:pt x="352" y="466"/>
                    <a:pt x="352" y="440"/>
                  </a:cubicBezTo>
                  <a:cubicBezTo>
                    <a:pt x="352" y="415"/>
                    <a:pt x="362" y="399"/>
                    <a:pt x="383" y="379"/>
                  </a:cubicBezTo>
                  <a:cubicBezTo>
                    <a:pt x="423" y="339"/>
                    <a:pt x="446" y="284"/>
                    <a:pt x="446" y="223"/>
                  </a:cubicBezTo>
                  <a:cubicBezTo>
                    <a:pt x="446" y="100"/>
                    <a:pt x="347" y="0"/>
                    <a:pt x="223" y="0"/>
                  </a:cubicBezTo>
                  <a:close/>
                </a:path>
              </a:pathLst>
            </a:custGeom>
            <a:noFill/>
            <a:ln w="19050" cap="rnd">
              <a:solidFill>
                <a:srgbClr val="FFFFFF"/>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1219170"/>
              <a:endParaRPr lang="en-US" sz="1600">
                <a:solidFill>
                  <a:srgbClr val="57565A"/>
                </a:solidFill>
                <a:latin typeface="Open Sans Light"/>
              </a:endParaRPr>
            </a:p>
          </p:txBody>
        </p:sp>
        <p:sp>
          <p:nvSpPr>
            <p:cNvPr id="168" name="Freeform 99">
              <a:extLst>
                <a:ext uri="{FF2B5EF4-FFF2-40B4-BE49-F238E27FC236}">
                  <a16:creationId xmlns:a16="http://schemas.microsoft.com/office/drawing/2014/main" id="{0C3FB8C1-20DF-4F1F-9A8F-D6D76D7AC7D3}"/>
                </a:ext>
              </a:extLst>
            </p:cNvPr>
            <p:cNvSpPr>
              <a:spLocks/>
            </p:cNvSpPr>
            <p:nvPr/>
          </p:nvSpPr>
          <p:spPr bwMode="auto">
            <a:xfrm>
              <a:off x="6652002" y="3229670"/>
              <a:ext cx="203371" cy="54007"/>
            </a:xfrm>
            <a:custGeom>
              <a:avLst/>
              <a:gdLst>
                <a:gd name="T0" fmla="*/ 177 w 204"/>
                <a:gd name="T1" fmla="*/ 0 h 54"/>
                <a:gd name="T2" fmla="*/ 26 w 204"/>
                <a:gd name="T3" fmla="*/ 0 h 54"/>
                <a:gd name="T4" fmla="*/ 0 w 204"/>
                <a:gd name="T5" fmla="*/ 27 h 54"/>
                <a:gd name="T6" fmla="*/ 26 w 204"/>
                <a:gd name="T7" fmla="*/ 54 h 54"/>
                <a:gd name="T8" fmla="*/ 177 w 204"/>
                <a:gd name="T9" fmla="*/ 54 h 54"/>
                <a:gd name="T10" fmla="*/ 204 w 204"/>
                <a:gd name="T11" fmla="*/ 27 h 54"/>
                <a:gd name="T12" fmla="*/ 177 w 204"/>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204" h="54">
                  <a:moveTo>
                    <a:pt x="177" y="0"/>
                  </a:moveTo>
                  <a:cubicBezTo>
                    <a:pt x="26" y="0"/>
                    <a:pt x="26" y="0"/>
                    <a:pt x="26" y="0"/>
                  </a:cubicBezTo>
                  <a:cubicBezTo>
                    <a:pt x="12" y="0"/>
                    <a:pt x="0" y="12"/>
                    <a:pt x="0" y="27"/>
                  </a:cubicBezTo>
                  <a:cubicBezTo>
                    <a:pt x="0" y="42"/>
                    <a:pt x="12" y="54"/>
                    <a:pt x="26" y="54"/>
                  </a:cubicBezTo>
                  <a:cubicBezTo>
                    <a:pt x="177" y="54"/>
                    <a:pt x="177" y="54"/>
                    <a:pt x="177" y="54"/>
                  </a:cubicBezTo>
                  <a:cubicBezTo>
                    <a:pt x="192" y="54"/>
                    <a:pt x="204" y="42"/>
                    <a:pt x="204" y="27"/>
                  </a:cubicBezTo>
                  <a:cubicBezTo>
                    <a:pt x="204" y="12"/>
                    <a:pt x="192" y="0"/>
                    <a:pt x="177" y="0"/>
                  </a:cubicBezTo>
                  <a:close/>
                </a:path>
              </a:pathLst>
            </a:custGeom>
            <a:noFill/>
            <a:ln w="19050" cap="rnd">
              <a:solidFill>
                <a:srgbClr val="FFFFFF"/>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1219170"/>
              <a:endParaRPr lang="en-US" sz="1600">
                <a:solidFill>
                  <a:srgbClr val="57565A"/>
                </a:solidFill>
                <a:latin typeface="Open Sans Light"/>
              </a:endParaRPr>
            </a:p>
          </p:txBody>
        </p:sp>
      </p:grpSp>
      <p:sp>
        <p:nvSpPr>
          <p:cNvPr id="51" name="Arc 50">
            <a:extLst>
              <a:ext uri="{FF2B5EF4-FFF2-40B4-BE49-F238E27FC236}">
                <a16:creationId xmlns:a16="http://schemas.microsoft.com/office/drawing/2014/main" id="{D1BC4F4D-5C8F-456E-A09D-D9995EA23D86}"/>
              </a:ext>
            </a:extLst>
          </p:cNvPr>
          <p:cNvSpPr/>
          <p:nvPr/>
        </p:nvSpPr>
        <p:spPr>
          <a:xfrm>
            <a:off x="1394241" y="2888023"/>
            <a:ext cx="1889509" cy="1939807"/>
          </a:xfrm>
          <a:prstGeom prst="arc">
            <a:avLst>
              <a:gd name="adj1" fmla="val 7914138"/>
              <a:gd name="adj2" fmla="val 2868450"/>
            </a:avLst>
          </a:prstGeom>
          <a:ln w="88900">
            <a:solidFill>
              <a:schemeClr val="accent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7" name="Oval 6">
            <a:extLst>
              <a:ext uri="{FF2B5EF4-FFF2-40B4-BE49-F238E27FC236}">
                <a16:creationId xmlns:a16="http://schemas.microsoft.com/office/drawing/2014/main" id="{4CE68AE7-A081-443C-A5A9-7301D6347DDB}"/>
              </a:ext>
            </a:extLst>
          </p:cNvPr>
          <p:cNvSpPr>
            <a:spLocks noChangeArrowheads="1"/>
          </p:cNvSpPr>
          <p:nvPr/>
        </p:nvSpPr>
        <p:spPr bwMode="auto">
          <a:xfrm>
            <a:off x="1948190" y="2353401"/>
            <a:ext cx="1052711" cy="980052"/>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cxnSp>
        <p:nvCxnSpPr>
          <p:cNvPr id="114" name="Straight Connector 113">
            <a:extLst>
              <a:ext uri="{FF2B5EF4-FFF2-40B4-BE49-F238E27FC236}">
                <a16:creationId xmlns:a16="http://schemas.microsoft.com/office/drawing/2014/main" id="{40F9A7D0-F805-4C2B-A0F4-0B233E2C376D}"/>
              </a:ext>
            </a:extLst>
          </p:cNvPr>
          <p:cNvCxnSpPr>
            <a:cxnSpLocks/>
          </p:cNvCxnSpPr>
          <p:nvPr/>
        </p:nvCxnSpPr>
        <p:spPr>
          <a:xfrm flipH="1" flipV="1">
            <a:off x="1506765" y="4550966"/>
            <a:ext cx="213815" cy="3056"/>
          </a:xfrm>
          <a:prstGeom prst="line">
            <a:avLst/>
          </a:prstGeom>
          <a:ln w="12700" cmpd="sng">
            <a:headEnd type="none"/>
            <a:tailEnd type="oval" w="lg" len="lg"/>
          </a:ln>
          <a:effectLst/>
        </p:spPr>
        <p:style>
          <a:lnRef idx="2">
            <a:schemeClr val="accent1"/>
          </a:lnRef>
          <a:fillRef idx="0">
            <a:schemeClr val="accent1"/>
          </a:fillRef>
          <a:effectRef idx="1">
            <a:schemeClr val="accent1"/>
          </a:effectRef>
          <a:fontRef idx="minor">
            <a:schemeClr val="tx1"/>
          </a:fontRef>
        </p:style>
      </p:cxnSp>
      <p:pic>
        <p:nvPicPr>
          <p:cNvPr id="123" name="Picture 8">
            <a:extLst>
              <a:ext uri="{FF2B5EF4-FFF2-40B4-BE49-F238E27FC236}">
                <a16:creationId xmlns:a16="http://schemas.microsoft.com/office/drawing/2014/main" id="{FF0F5FB7-D5E2-4C56-9D87-AC633CDF8C2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69419" y="2539512"/>
            <a:ext cx="788930" cy="611440"/>
          </a:xfrm>
          <a:prstGeom prst="rect">
            <a:avLst/>
          </a:prstGeom>
          <a:noFill/>
          <a:ln>
            <a:noFill/>
          </a:ln>
          <a:effectLst>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5" name="Arc 124">
            <a:extLst>
              <a:ext uri="{FF2B5EF4-FFF2-40B4-BE49-F238E27FC236}">
                <a16:creationId xmlns:a16="http://schemas.microsoft.com/office/drawing/2014/main" id="{17C35B08-828E-4C1A-95C8-5830CFC8F66C}"/>
              </a:ext>
            </a:extLst>
          </p:cNvPr>
          <p:cNvSpPr/>
          <p:nvPr/>
        </p:nvSpPr>
        <p:spPr>
          <a:xfrm rot="10800000">
            <a:off x="2820394" y="4196499"/>
            <a:ext cx="1752668" cy="1776939"/>
          </a:xfrm>
          <a:prstGeom prst="arc">
            <a:avLst>
              <a:gd name="adj1" fmla="val 7914138"/>
              <a:gd name="adj2" fmla="val 2868450"/>
            </a:avLst>
          </a:prstGeom>
          <a:noFill/>
          <a:ln w="88900" cap="flat" cmpd="sng" algn="ctr">
            <a:solidFill>
              <a:srgbClr val="8EB240"/>
            </a:solid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57565A"/>
              </a:solidFill>
              <a:effectLst/>
              <a:uLnTx/>
              <a:uFillTx/>
              <a:latin typeface="Open Sans Light"/>
              <a:ea typeface="+mn-ea"/>
              <a:cs typeface="+mn-cs"/>
            </a:endParaRPr>
          </a:p>
        </p:txBody>
      </p:sp>
      <p:sp>
        <p:nvSpPr>
          <p:cNvPr id="132" name="Oval 21">
            <a:extLst>
              <a:ext uri="{FF2B5EF4-FFF2-40B4-BE49-F238E27FC236}">
                <a16:creationId xmlns:a16="http://schemas.microsoft.com/office/drawing/2014/main" id="{6D6DC4CF-28CB-446E-9980-A82A7924AD37}"/>
              </a:ext>
            </a:extLst>
          </p:cNvPr>
          <p:cNvSpPr>
            <a:spLocks noChangeArrowheads="1"/>
          </p:cNvSpPr>
          <p:nvPr/>
        </p:nvSpPr>
        <p:spPr bwMode="auto">
          <a:xfrm>
            <a:off x="3226801" y="5527489"/>
            <a:ext cx="968367" cy="919589"/>
          </a:xfrm>
          <a:prstGeom prst="ellipse">
            <a:avLst/>
          </a:prstGeom>
          <a:solidFill>
            <a:srgbClr val="8EB240"/>
          </a:solidFill>
          <a:ln w="19050" cap="rnd" cmpd="sng">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57565A"/>
              </a:solidFill>
              <a:effectLst/>
              <a:uLnTx/>
              <a:uFillTx/>
              <a:latin typeface="Open Sans Light"/>
            </a:endParaRPr>
          </a:p>
        </p:txBody>
      </p:sp>
      <p:pic>
        <p:nvPicPr>
          <p:cNvPr id="136" name="Picture 4" descr="Bacterial Culture Tube by Scout">
            <a:extLst>
              <a:ext uri="{FF2B5EF4-FFF2-40B4-BE49-F238E27FC236}">
                <a16:creationId xmlns:a16="http://schemas.microsoft.com/office/drawing/2014/main" id="{6F0A7D7C-5801-464F-BA31-41355CB5F37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9344" t="6864" r="-1"/>
          <a:stretch/>
        </p:blipFill>
        <p:spPr bwMode="auto">
          <a:xfrm>
            <a:off x="3545853" y="5507486"/>
            <a:ext cx="330264" cy="818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 name="Freeform 84">
            <a:extLst>
              <a:ext uri="{FF2B5EF4-FFF2-40B4-BE49-F238E27FC236}">
                <a16:creationId xmlns:a16="http://schemas.microsoft.com/office/drawing/2014/main" id="{A545B7C7-F8AD-496C-B3A5-3F2BDC414938}"/>
              </a:ext>
            </a:extLst>
          </p:cNvPr>
          <p:cNvSpPr/>
          <p:nvPr/>
        </p:nvSpPr>
        <p:spPr>
          <a:xfrm flipH="1">
            <a:off x="3042346" y="6339449"/>
            <a:ext cx="668639" cy="256575"/>
          </a:xfrm>
          <a:custGeom>
            <a:avLst/>
            <a:gdLst>
              <a:gd name="connsiteX0" fmla="*/ 9167091 w 9167091"/>
              <a:gd name="connsiteY0" fmla="*/ 5137727 h 5149273"/>
              <a:gd name="connsiteX1" fmla="*/ 11546 w 9167091"/>
              <a:gd name="connsiteY1" fmla="*/ 5149273 h 5149273"/>
              <a:gd name="connsiteX2" fmla="*/ 0 w 9167091"/>
              <a:gd name="connsiteY2" fmla="*/ 0 h 5149273"/>
            </a:gdLst>
            <a:ahLst/>
            <a:cxnLst>
              <a:cxn ang="0">
                <a:pos x="connsiteX0" y="connsiteY0"/>
              </a:cxn>
              <a:cxn ang="0">
                <a:pos x="connsiteX1" y="connsiteY1"/>
              </a:cxn>
              <a:cxn ang="0">
                <a:pos x="connsiteX2" y="connsiteY2"/>
              </a:cxn>
            </a:cxnLst>
            <a:rect l="l" t="t" r="r" b="b"/>
            <a:pathLst>
              <a:path w="9167091" h="5149273">
                <a:moveTo>
                  <a:pt x="9167091" y="5137727"/>
                </a:moveTo>
                <a:lnTo>
                  <a:pt x="11546" y="5149273"/>
                </a:lnTo>
                <a:cubicBezTo>
                  <a:pt x="7697" y="3432849"/>
                  <a:pt x="3849" y="1716424"/>
                  <a:pt x="0" y="0"/>
                </a:cubicBezTo>
              </a:path>
            </a:pathLst>
          </a:custGeom>
          <a:noFill/>
          <a:ln w="12700" cap="flat" cmpd="sng" algn="ctr">
            <a:solidFill>
              <a:srgbClr val="8EB240"/>
            </a:solidFill>
            <a:prstDash val="solid"/>
            <a:headEnd type="oval" w="lg" len="lg"/>
            <a:tailEnd type="none" w="lg" len="lg"/>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57565A"/>
              </a:solidFill>
              <a:effectLst/>
              <a:uLnTx/>
              <a:uFillTx/>
              <a:latin typeface="Open Sans Light"/>
              <a:ea typeface="+mn-ea"/>
              <a:cs typeface="+mn-cs"/>
            </a:endParaRPr>
          </a:p>
        </p:txBody>
      </p:sp>
      <p:sp>
        <p:nvSpPr>
          <p:cNvPr id="140" name="Arc 139">
            <a:extLst>
              <a:ext uri="{FF2B5EF4-FFF2-40B4-BE49-F238E27FC236}">
                <a16:creationId xmlns:a16="http://schemas.microsoft.com/office/drawing/2014/main" id="{88C95C1A-2A19-438C-A966-B4FC6874DF61}"/>
              </a:ext>
            </a:extLst>
          </p:cNvPr>
          <p:cNvSpPr/>
          <p:nvPr/>
        </p:nvSpPr>
        <p:spPr>
          <a:xfrm>
            <a:off x="4031287" y="2798180"/>
            <a:ext cx="1866488" cy="1939807"/>
          </a:xfrm>
          <a:prstGeom prst="arc">
            <a:avLst>
              <a:gd name="adj1" fmla="val 7914138"/>
              <a:gd name="adj2" fmla="val 2868450"/>
            </a:avLst>
          </a:prstGeom>
          <a:noFill/>
          <a:ln w="88900" cap="flat" cmpd="sng" algn="ctr">
            <a:solidFill>
              <a:srgbClr val="378966"/>
            </a:solid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57565A"/>
              </a:solidFill>
              <a:effectLst/>
              <a:uLnTx/>
              <a:uFillTx/>
              <a:latin typeface="Open Sans Light"/>
              <a:ea typeface="+mn-ea"/>
              <a:cs typeface="+mn-cs"/>
            </a:endParaRPr>
          </a:p>
        </p:txBody>
      </p:sp>
      <p:sp>
        <p:nvSpPr>
          <p:cNvPr id="149" name="Oval 10">
            <a:extLst>
              <a:ext uri="{FF2B5EF4-FFF2-40B4-BE49-F238E27FC236}">
                <a16:creationId xmlns:a16="http://schemas.microsoft.com/office/drawing/2014/main" id="{26B1585C-40A9-4937-A447-FD72BB2874C0}"/>
              </a:ext>
            </a:extLst>
          </p:cNvPr>
          <p:cNvSpPr>
            <a:spLocks noChangeArrowheads="1"/>
          </p:cNvSpPr>
          <p:nvPr/>
        </p:nvSpPr>
        <p:spPr bwMode="auto">
          <a:xfrm>
            <a:off x="4505206" y="2300770"/>
            <a:ext cx="998858" cy="954071"/>
          </a:xfrm>
          <a:prstGeom prst="ellipse">
            <a:avLst/>
          </a:prstGeom>
          <a:solidFill>
            <a:srgbClr val="378966"/>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57565A"/>
              </a:solidFill>
              <a:effectLst/>
              <a:uLnTx/>
              <a:uFillTx/>
              <a:latin typeface="Open Sans Light"/>
            </a:endParaRPr>
          </a:p>
        </p:txBody>
      </p:sp>
      <p:pic>
        <p:nvPicPr>
          <p:cNvPr id="162" name="Picture 6" descr="Image result for test microbroth antibiotic">
            <a:extLst>
              <a:ext uri="{FF2B5EF4-FFF2-40B4-BE49-F238E27FC236}">
                <a16:creationId xmlns:a16="http://schemas.microsoft.com/office/drawing/2014/main" id="{7424B029-54DD-4F28-B7C4-5DEAF43E2E60}"/>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4591892" y="2509314"/>
            <a:ext cx="842054" cy="546829"/>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sp>
        <p:nvSpPr>
          <p:cNvPr id="177" name="Rectangle 176">
            <a:extLst>
              <a:ext uri="{FF2B5EF4-FFF2-40B4-BE49-F238E27FC236}">
                <a16:creationId xmlns:a16="http://schemas.microsoft.com/office/drawing/2014/main" id="{33A22799-4C9C-4B16-BF57-815F8813A6F7}"/>
              </a:ext>
            </a:extLst>
          </p:cNvPr>
          <p:cNvSpPr/>
          <p:nvPr/>
        </p:nvSpPr>
        <p:spPr>
          <a:xfrm>
            <a:off x="5433946" y="1634549"/>
            <a:ext cx="1501112" cy="311496"/>
          </a:xfrm>
          <a:prstGeom prst="rect">
            <a:avLst/>
          </a:prstGeom>
        </p:spPr>
        <p:txBody>
          <a:bodyPr wrap="square" lIns="91440" rIns="91440" bIns="45720">
            <a:spAutoFit/>
          </a:bodyPr>
          <a:lstStyle/>
          <a:p>
            <a:pPr defTabSz="1219170">
              <a:lnSpc>
                <a:spcPct val="89000"/>
              </a:lnSpc>
            </a:pPr>
            <a:r>
              <a:rPr lang="en-US" sz="1600" dirty="0">
                <a:solidFill>
                  <a:srgbClr val="57565A"/>
                </a:solidFill>
                <a:latin typeface="Open Sans Light"/>
              </a:rPr>
              <a:t>Test/Plates</a:t>
            </a:r>
          </a:p>
        </p:txBody>
      </p:sp>
      <p:sp>
        <p:nvSpPr>
          <p:cNvPr id="178" name="Freeform 85">
            <a:extLst>
              <a:ext uri="{FF2B5EF4-FFF2-40B4-BE49-F238E27FC236}">
                <a16:creationId xmlns:a16="http://schemas.microsoft.com/office/drawing/2014/main" id="{E8551633-5265-43D3-9901-204E7AD2448A}"/>
              </a:ext>
            </a:extLst>
          </p:cNvPr>
          <p:cNvSpPr/>
          <p:nvPr/>
        </p:nvSpPr>
        <p:spPr>
          <a:xfrm flipV="1">
            <a:off x="4974902" y="2152837"/>
            <a:ext cx="850292" cy="140927"/>
          </a:xfrm>
          <a:custGeom>
            <a:avLst/>
            <a:gdLst>
              <a:gd name="connsiteX0" fmla="*/ 9167091 w 9167091"/>
              <a:gd name="connsiteY0" fmla="*/ 5137727 h 5149273"/>
              <a:gd name="connsiteX1" fmla="*/ 11546 w 9167091"/>
              <a:gd name="connsiteY1" fmla="*/ 5149273 h 5149273"/>
              <a:gd name="connsiteX2" fmla="*/ 0 w 9167091"/>
              <a:gd name="connsiteY2" fmla="*/ 0 h 5149273"/>
            </a:gdLst>
            <a:ahLst/>
            <a:cxnLst>
              <a:cxn ang="0">
                <a:pos x="connsiteX0" y="connsiteY0"/>
              </a:cxn>
              <a:cxn ang="0">
                <a:pos x="connsiteX1" y="connsiteY1"/>
              </a:cxn>
              <a:cxn ang="0">
                <a:pos x="connsiteX2" y="connsiteY2"/>
              </a:cxn>
            </a:cxnLst>
            <a:rect l="l" t="t" r="r" b="b"/>
            <a:pathLst>
              <a:path w="9167091" h="5149273">
                <a:moveTo>
                  <a:pt x="9167091" y="5137727"/>
                </a:moveTo>
                <a:lnTo>
                  <a:pt x="11546" y="5149273"/>
                </a:lnTo>
                <a:cubicBezTo>
                  <a:pt x="7697" y="3432849"/>
                  <a:pt x="3849" y="1716424"/>
                  <a:pt x="0" y="0"/>
                </a:cubicBezTo>
              </a:path>
            </a:pathLst>
          </a:custGeom>
          <a:noFill/>
          <a:ln w="12700" cap="flat" cmpd="sng" algn="ctr">
            <a:solidFill>
              <a:srgbClr val="378966"/>
            </a:solidFill>
            <a:prstDash val="solid"/>
            <a:headEnd type="oval" w="lg" len="lg"/>
            <a:tailEnd type="none" w="lg" len="lg"/>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57565A"/>
              </a:solidFill>
              <a:effectLst/>
              <a:uLnTx/>
              <a:uFillTx/>
              <a:latin typeface="Open Sans Light"/>
              <a:ea typeface="+mn-ea"/>
              <a:cs typeface="+mn-cs"/>
            </a:endParaRPr>
          </a:p>
        </p:txBody>
      </p:sp>
      <p:sp>
        <p:nvSpPr>
          <p:cNvPr id="179" name="Rectangle 178">
            <a:extLst>
              <a:ext uri="{FF2B5EF4-FFF2-40B4-BE49-F238E27FC236}">
                <a16:creationId xmlns:a16="http://schemas.microsoft.com/office/drawing/2014/main" id="{C1ABD2B1-2CA3-406A-B122-E8E17B0FDD16}"/>
              </a:ext>
            </a:extLst>
          </p:cNvPr>
          <p:cNvSpPr/>
          <p:nvPr/>
        </p:nvSpPr>
        <p:spPr>
          <a:xfrm>
            <a:off x="713438" y="4673584"/>
            <a:ext cx="1676400" cy="749821"/>
          </a:xfrm>
          <a:prstGeom prst="rect">
            <a:avLst/>
          </a:prstGeom>
        </p:spPr>
        <p:txBody>
          <a:bodyPr wrap="square" lIns="91440" rIns="91440" bIns="45720">
            <a:spAutoFit/>
          </a:bodyPr>
          <a:lstStyle/>
          <a:p>
            <a:pPr algn="r" defTabSz="1219170">
              <a:lnSpc>
                <a:spcPct val="89000"/>
              </a:lnSpc>
            </a:pPr>
            <a:r>
              <a:rPr lang="en-US" sz="1600" dirty="0">
                <a:solidFill>
                  <a:srgbClr val="57565A"/>
                </a:solidFill>
                <a:latin typeface="Open Sans Light"/>
              </a:rPr>
              <a:t>Veterinary Diagnostic Labs</a:t>
            </a:r>
          </a:p>
          <a:p>
            <a:pPr algn="r" defTabSz="1219170">
              <a:lnSpc>
                <a:spcPct val="89000"/>
              </a:lnSpc>
            </a:pPr>
            <a:r>
              <a:rPr lang="en-US" sz="1600" dirty="0">
                <a:solidFill>
                  <a:srgbClr val="57565A"/>
                </a:solidFill>
                <a:latin typeface="Open Sans Light"/>
              </a:rPr>
              <a:t>Cases</a:t>
            </a:r>
          </a:p>
        </p:txBody>
      </p:sp>
      <p:sp>
        <p:nvSpPr>
          <p:cNvPr id="181" name="Rectangle 180">
            <a:extLst>
              <a:ext uri="{FF2B5EF4-FFF2-40B4-BE49-F238E27FC236}">
                <a16:creationId xmlns:a16="http://schemas.microsoft.com/office/drawing/2014/main" id="{75EAA121-EBD3-4749-BD3D-1940A92126BF}"/>
              </a:ext>
            </a:extLst>
          </p:cNvPr>
          <p:cNvSpPr/>
          <p:nvPr/>
        </p:nvSpPr>
        <p:spPr>
          <a:xfrm>
            <a:off x="1356189" y="6047212"/>
            <a:ext cx="1676400" cy="777200"/>
          </a:xfrm>
          <a:prstGeom prst="rect">
            <a:avLst/>
          </a:prstGeom>
        </p:spPr>
        <p:txBody>
          <a:bodyPr wrap="square" lIns="91440" rIns="91440" bIns="45720">
            <a:spAutoFit/>
          </a:bodyPr>
          <a:lstStyle/>
          <a:p>
            <a:pPr lvl="0" algn="r" defTabSz="1219170">
              <a:lnSpc>
                <a:spcPct val="89000"/>
              </a:lnSpc>
            </a:pPr>
            <a:r>
              <a:rPr lang="en-US" sz="1600" dirty="0">
                <a:solidFill>
                  <a:srgbClr val="57565A"/>
                </a:solidFill>
                <a:latin typeface="Open Sans Light"/>
              </a:rPr>
              <a:t>Select Bacterial Pathogens</a:t>
            </a:r>
          </a:p>
          <a:p>
            <a:pPr algn="r" defTabSz="1219170">
              <a:lnSpc>
                <a:spcPct val="89000"/>
              </a:lnSpc>
            </a:pPr>
            <a:endParaRPr lang="en-US" dirty="0">
              <a:solidFill>
                <a:srgbClr val="57565A"/>
              </a:solidFill>
              <a:latin typeface="Open Sans Light"/>
            </a:endParaRPr>
          </a:p>
        </p:txBody>
      </p:sp>
      <p:sp>
        <p:nvSpPr>
          <p:cNvPr id="183" name="Arc 182">
            <a:extLst>
              <a:ext uri="{FF2B5EF4-FFF2-40B4-BE49-F238E27FC236}">
                <a16:creationId xmlns:a16="http://schemas.microsoft.com/office/drawing/2014/main" id="{84EA1524-AD69-46DA-8338-97140DC0CC24}"/>
              </a:ext>
            </a:extLst>
          </p:cNvPr>
          <p:cNvSpPr/>
          <p:nvPr/>
        </p:nvSpPr>
        <p:spPr>
          <a:xfrm rot="10800000">
            <a:off x="5405194" y="4145558"/>
            <a:ext cx="1702797" cy="1865211"/>
          </a:xfrm>
          <a:prstGeom prst="arc">
            <a:avLst>
              <a:gd name="adj1" fmla="val 7914138"/>
              <a:gd name="adj2" fmla="val 2868450"/>
            </a:avLst>
          </a:prstGeom>
          <a:noFill/>
          <a:ln w="88900" cap="flat" cmpd="sng" algn="ctr">
            <a:solidFill>
              <a:srgbClr val="197585"/>
            </a:solid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57565A"/>
              </a:solidFill>
              <a:effectLst/>
              <a:uLnTx/>
              <a:uFillTx/>
              <a:latin typeface="Open Sans Light"/>
              <a:ea typeface="+mn-ea"/>
              <a:cs typeface="+mn-cs"/>
            </a:endParaRPr>
          </a:p>
        </p:txBody>
      </p:sp>
      <p:sp>
        <p:nvSpPr>
          <p:cNvPr id="185" name="Oval 6">
            <a:extLst>
              <a:ext uri="{FF2B5EF4-FFF2-40B4-BE49-F238E27FC236}">
                <a16:creationId xmlns:a16="http://schemas.microsoft.com/office/drawing/2014/main" id="{E9B13926-0512-411B-BA34-65E6648AC026}"/>
              </a:ext>
            </a:extLst>
          </p:cNvPr>
          <p:cNvSpPr>
            <a:spLocks noChangeArrowheads="1"/>
          </p:cNvSpPr>
          <p:nvPr/>
        </p:nvSpPr>
        <p:spPr bwMode="auto">
          <a:xfrm>
            <a:off x="5797007" y="5475947"/>
            <a:ext cx="1050005" cy="918732"/>
          </a:xfrm>
          <a:prstGeom prst="ellipse">
            <a:avLst/>
          </a:prstGeom>
          <a:solidFill>
            <a:srgbClr val="197585"/>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57565A"/>
              </a:solidFill>
              <a:effectLst/>
              <a:uLnTx/>
              <a:uFillTx/>
              <a:latin typeface="Open Sans Light"/>
            </a:endParaRPr>
          </a:p>
        </p:txBody>
      </p:sp>
      <p:pic>
        <p:nvPicPr>
          <p:cNvPr id="192" name="Picture 40" descr="C:\Users\RREIMSCH\Pictures\2017-clipart\Vet-lirn report-4.jpg">
            <a:extLst>
              <a:ext uri="{FF2B5EF4-FFF2-40B4-BE49-F238E27FC236}">
                <a16:creationId xmlns:a16="http://schemas.microsoft.com/office/drawing/2014/main" id="{C87AE1BF-9A97-4085-AC3C-95EC34796EE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00750" y="5587688"/>
            <a:ext cx="667652" cy="691949"/>
          </a:xfrm>
          <a:prstGeom prst="rect">
            <a:avLst/>
          </a:prstGeom>
          <a:noFill/>
          <a:ln>
            <a:noFill/>
          </a:ln>
          <a:effectLst>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3" name="Freeform 82">
            <a:extLst>
              <a:ext uri="{FF2B5EF4-FFF2-40B4-BE49-F238E27FC236}">
                <a16:creationId xmlns:a16="http://schemas.microsoft.com/office/drawing/2014/main" id="{1AA36D3F-ACD7-43F5-899E-1DB817FF3B29}"/>
              </a:ext>
            </a:extLst>
          </p:cNvPr>
          <p:cNvSpPr/>
          <p:nvPr/>
        </p:nvSpPr>
        <p:spPr>
          <a:xfrm>
            <a:off x="6353495" y="6373310"/>
            <a:ext cx="668639" cy="256575"/>
          </a:xfrm>
          <a:custGeom>
            <a:avLst/>
            <a:gdLst>
              <a:gd name="connsiteX0" fmla="*/ 9167091 w 9167091"/>
              <a:gd name="connsiteY0" fmla="*/ 5137727 h 5149273"/>
              <a:gd name="connsiteX1" fmla="*/ 11546 w 9167091"/>
              <a:gd name="connsiteY1" fmla="*/ 5149273 h 5149273"/>
              <a:gd name="connsiteX2" fmla="*/ 0 w 9167091"/>
              <a:gd name="connsiteY2" fmla="*/ 0 h 5149273"/>
            </a:gdLst>
            <a:ahLst/>
            <a:cxnLst>
              <a:cxn ang="0">
                <a:pos x="connsiteX0" y="connsiteY0"/>
              </a:cxn>
              <a:cxn ang="0">
                <a:pos x="connsiteX1" y="connsiteY1"/>
              </a:cxn>
              <a:cxn ang="0">
                <a:pos x="connsiteX2" y="connsiteY2"/>
              </a:cxn>
            </a:cxnLst>
            <a:rect l="l" t="t" r="r" b="b"/>
            <a:pathLst>
              <a:path w="9167091" h="5149273">
                <a:moveTo>
                  <a:pt x="9167091" y="5137727"/>
                </a:moveTo>
                <a:lnTo>
                  <a:pt x="11546" y="5149273"/>
                </a:lnTo>
                <a:cubicBezTo>
                  <a:pt x="7697" y="3432849"/>
                  <a:pt x="3849" y="1716424"/>
                  <a:pt x="0" y="0"/>
                </a:cubicBezTo>
              </a:path>
            </a:pathLst>
          </a:custGeom>
          <a:noFill/>
          <a:ln w="12700" cap="flat" cmpd="sng" algn="ctr">
            <a:solidFill>
              <a:srgbClr val="197585"/>
            </a:solidFill>
            <a:prstDash val="solid"/>
            <a:headEnd type="oval" w="lg" len="lg"/>
            <a:tailEnd type="none" w="lg" len="lg"/>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57565A"/>
              </a:solidFill>
              <a:effectLst/>
              <a:uLnTx/>
              <a:uFillTx/>
              <a:latin typeface="Open Sans Light"/>
              <a:ea typeface="+mn-ea"/>
              <a:cs typeface="+mn-cs"/>
            </a:endParaRPr>
          </a:p>
        </p:txBody>
      </p:sp>
      <p:sp>
        <p:nvSpPr>
          <p:cNvPr id="194" name="Rectangle 193">
            <a:extLst>
              <a:ext uri="{FF2B5EF4-FFF2-40B4-BE49-F238E27FC236}">
                <a16:creationId xmlns:a16="http://schemas.microsoft.com/office/drawing/2014/main" id="{D6BB45BE-F664-45F6-851F-F4697DBDA4A6}"/>
              </a:ext>
            </a:extLst>
          </p:cNvPr>
          <p:cNvSpPr/>
          <p:nvPr/>
        </p:nvSpPr>
        <p:spPr>
          <a:xfrm>
            <a:off x="6690152" y="6273598"/>
            <a:ext cx="2020379" cy="558038"/>
          </a:xfrm>
          <a:prstGeom prst="rect">
            <a:avLst/>
          </a:prstGeom>
        </p:spPr>
        <p:txBody>
          <a:bodyPr wrap="square" lIns="91440" rIns="91440" bIns="45720">
            <a:spAutoFit/>
          </a:bodyPr>
          <a:lstStyle/>
          <a:p>
            <a:pPr defTabSz="1219170">
              <a:lnSpc>
                <a:spcPct val="89000"/>
              </a:lnSpc>
            </a:pPr>
            <a:r>
              <a:rPr lang="en-US" sz="1600" dirty="0">
                <a:solidFill>
                  <a:srgbClr val="57565A"/>
                </a:solidFill>
                <a:latin typeface="Open Sans Light"/>
              </a:rPr>
              <a:t>Report/Standardize</a:t>
            </a:r>
          </a:p>
          <a:p>
            <a:pPr defTabSz="1219170">
              <a:lnSpc>
                <a:spcPct val="89000"/>
              </a:lnSpc>
            </a:pPr>
            <a:endParaRPr lang="en-US" dirty="0">
              <a:solidFill>
                <a:srgbClr val="57565A"/>
              </a:solidFill>
              <a:latin typeface="Open Sans Light"/>
            </a:endParaRPr>
          </a:p>
        </p:txBody>
      </p:sp>
      <p:sp>
        <p:nvSpPr>
          <p:cNvPr id="195" name="Arc 194">
            <a:extLst>
              <a:ext uri="{FF2B5EF4-FFF2-40B4-BE49-F238E27FC236}">
                <a16:creationId xmlns:a16="http://schemas.microsoft.com/office/drawing/2014/main" id="{5826D4E2-0350-4A52-B9E5-DA562D291489}"/>
              </a:ext>
            </a:extLst>
          </p:cNvPr>
          <p:cNvSpPr/>
          <p:nvPr/>
        </p:nvSpPr>
        <p:spPr>
          <a:xfrm>
            <a:off x="6634487" y="2784528"/>
            <a:ext cx="1812390" cy="1965371"/>
          </a:xfrm>
          <a:prstGeom prst="arc">
            <a:avLst>
              <a:gd name="adj1" fmla="val 7914138"/>
              <a:gd name="adj2" fmla="val 2868450"/>
            </a:avLst>
          </a:prstGeom>
          <a:noFill/>
          <a:ln w="88900" cap="flat" cmpd="sng" algn="ctr">
            <a:solidFill>
              <a:srgbClr val="1C5686"/>
            </a:solid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57565A"/>
              </a:solidFill>
              <a:effectLst/>
              <a:uLnTx/>
              <a:uFillTx/>
              <a:latin typeface="Open Sans Light"/>
              <a:ea typeface="+mn-ea"/>
              <a:cs typeface="+mn-cs"/>
            </a:endParaRPr>
          </a:p>
        </p:txBody>
      </p:sp>
      <p:sp>
        <p:nvSpPr>
          <p:cNvPr id="197" name="Oval 6">
            <a:extLst>
              <a:ext uri="{FF2B5EF4-FFF2-40B4-BE49-F238E27FC236}">
                <a16:creationId xmlns:a16="http://schemas.microsoft.com/office/drawing/2014/main" id="{91437D75-50BB-4A09-8F43-7E0F8F7B469C}"/>
              </a:ext>
            </a:extLst>
          </p:cNvPr>
          <p:cNvSpPr>
            <a:spLocks noChangeArrowheads="1"/>
          </p:cNvSpPr>
          <p:nvPr/>
        </p:nvSpPr>
        <p:spPr bwMode="auto">
          <a:xfrm>
            <a:off x="7131561" y="2267724"/>
            <a:ext cx="1024602" cy="944668"/>
          </a:xfrm>
          <a:prstGeom prst="ellipse">
            <a:avLst/>
          </a:prstGeom>
          <a:solidFill>
            <a:srgbClr val="22658C"/>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57565A"/>
              </a:solidFill>
              <a:effectLst/>
              <a:uLnTx/>
              <a:uFillTx/>
              <a:latin typeface="Open Sans Light"/>
            </a:endParaRPr>
          </a:p>
        </p:txBody>
      </p:sp>
      <p:pic>
        <p:nvPicPr>
          <p:cNvPr id="211" name="Picture 2" descr="http://forensicdnaconsulting.files.wordpress.com/2013/07/canstockphoto2267476.jpg">
            <a:extLst>
              <a:ext uri="{FF2B5EF4-FFF2-40B4-BE49-F238E27FC236}">
                <a16:creationId xmlns:a16="http://schemas.microsoft.com/office/drawing/2014/main" id="{51AD79C1-5B2C-4410-B4C0-652AE220AB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50311" y="2385041"/>
            <a:ext cx="587101" cy="710034"/>
          </a:xfrm>
          <a:prstGeom prst="rect">
            <a:avLst/>
          </a:prstGeom>
          <a:noFill/>
          <a:ln>
            <a:noFill/>
          </a:ln>
          <a:effectLst>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2" name="Rectangle 211">
            <a:extLst>
              <a:ext uri="{FF2B5EF4-FFF2-40B4-BE49-F238E27FC236}">
                <a16:creationId xmlns:a16="http://schemas.microsoft.com/office/drawing/2014/main" id="{47178F61-32DD-410B-95E3-2CA18E266F08}"/>
              </a:ext>
            </a:extLst>
          </p:cNvPr>
          <p:cNvSpPr/>
          <p:nvPr/>
        </p:nvSpPr>
        <p:spPr>
          <a:xfrm>
            <a:off x="8634297" y="1921259"/>
            <a:ext cx="1676400" cy="311496"/>
          </a:xfrm>
          <a:prstGeom prst="rect">
            <a:avLst/>
          </a:prstGeom>
        </p:spPr>
        <p:txBody>
          <a:bodyPr wrap="square" lIns="91440" rIns="91440" bIns="45720">
            <a:spAutoFit/>
          </a:bodyPr>
          <a:lstStyle/>
          <a:p>
            <a:pPr defTabSz="1219170">
              <a:lnSpc>
                <a:spcPct val="89000"/>
              </a:lnSpc>
            </a:pPr>
            <a:r>
              <a:rPr lang="en-US" sz="1600" dirty="0">
                <a:solidFill>
                  <a:srgbClr val="57565A"/>
                </a:solidFill>
                <a:latin typeface="Open Sans Light"/>
              </a:rPr>
              <a:t>Sequence</a:t>
            </a:r>
          </a:p>
        </p:txBody>
      </p:sp>
      <p:cxnSp>
        <p:nvCxnSpPr>
          <p:cNvPr id="213" name="Straight Connector 212">
            <a:extLst>
              <a:ext uri="{FF2B5EF4-FFF2-40B4-BE49-F238E27FC236}">
                <a16:creationId xmlns:a16="http://schemas.microsoft.com/office/drawing/2014/main" id="{41E80138-F086-411E-8C2D-5AE00EB0F36D}"/>
              </a:ext>
            </a:extLst>
          </p:cNvPr>
          <p:cNvCxnSpPr>
            <a:cxnSpLocks/>
          </p:cNvCxnSpPr>
          <p:nvPr/>
        </p:nvCxnSpPr>
        <p:spPr>
          <a:xfrm flipV="1">
            <a:off x="8053368" y="2526126"/>
            <a:ext cx="1106955" cy="13385"/>
          </a:xfrm>
          <a:prstGeom prst="line">
            <a:avLst/>
          </a:prstGeom>
          <a:noFill/>
          <a:ln w="12700" cap="flat" cmpd="sng" algn="ctr">
            <a:solidFill>
              <a:srgbClr val="22658C"/>
            </a:solidFill>
            <a:prstDash val="solid"/>
            <a:headEnd type="none"/>
            <a:tailEnd type="oval" w="lg" len="lg"/>
          </a:ln>
          <a:effectLst/>
        </p:spPr>
      </p:cxnSp>
      <p:sp>
        <p:nvSpPr>
          <p:cNvPr id="215" name="Arc 214">
            <a:extLst>
              <a:ext uri="{FF2B5EF4-FFF2-40B4-BE49-F238E27FC236}">
                <a16:creationId xmlns:a16="http://schemas.microsoft.com/office/drawing/2014/main" id="{62C693DA-30B4-4638-B2C5-4A1D90607F1C}"/>
              </a:ext>
            </a:extLst>
          </p:cNvPr>
          <p:cNvSpPr/>
          <p:nvPr/>
        </p:nvSpPr>
        <p:spPr>
          <a:xfrm rot="10800000">
            <a:off x="7995687" y="4095576"/>
            <a:ext cx="1764818" cy="1929484"/>
          </a:xfrm>
          <a:prstGeom prst="arc">
            <a:avLst>
              <a:gd name="adj1" fmla="val 7914138"/>
              <a:gd name="adj2" fmla="val 2868450"/>
            </a:avLst>
          </a:prstGeom>
          <a:noFill/>
          <a:ln w="88900" cap="flat" cmpd="sng" algn="ctr">
            <a:solidFill>
              <a:srgbClr val="C00000"/>
            </a:solid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57565A"/>
              </a:solidFill>
              <a:effectLst/>
              <a:uLnTx/>
              <a:uFillTx/>
              <a:latin typeface="Open Sans Light"/>
              <a:ea typeface="+mn-ea"/>
              <a:cs typeface="+mn-cs"/>
            </a:endParaRPr>
          </a:p>
        </p:txBody>
      </p:sp>
      <p:sp>
        <p:nvSpPr>
          <p:cNvPr id="216" name="Oval 21">
            <a:extLst>
              <a:ext uri="{FF2B5EF4-FFF2-40B4-BE49-F238E27FC236}">
                <a16:creationId xmlns:a16="http://schemas.microsoft.com/office/drawing/2014/main" id="{8D8D8836-ADE7-4599-9995-60FD8FCFE9DD}"/>
              </a:ext>
            </a:extLst>
          </p:cNvPr>
          <p:cNvSpPr>
            <a:spLocks noChangeArrowheads="1"/>
          </p:cNvSpPr>
          <p:nvPr/>
        </p:nvSpPr>
        <p:spPr bwMode="auto">
          <a:xfrm>
            <a:off x="8350268" y="5556474"/>
            <a:ext cx="965521" cy="881720"/>
          </a:xfrm>
          <a:prstGeom prst="ellipse">
            <a:avLst/>
          </a:prstGeom>
          <a:solidFill>
            <a:srgbClr val="C00000"/>
          </a:solidFill>
          <a:ln w="19050" cap="rnd" cmpd="sng">
            <a:solidFill>
              <a:srgbClr val="C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57565A"/>
              </a:solidFill>
              <a:effectLst/>
              <a:uLnTx/>
              <a:uFillTx/>
              <a:latin typeface="Open Sans Light"/>
            </a:endParaRPr>
          </a:p>
        </p:txBody>
      </p:sp>
      <p:pic>
        <p:nvPicPr>
          <p:cNvPr id="217" name="Picture 14" descr="File:US-NLM-NCBI-Logo.svg">
            <a:extLst>
              <a:ext uri="{FF2B5EF4-FFF2-40B4-BE49-F238E27FC236}">
                <a16:creationId xmlns:a16="http://schemas.microsoft.com/office/drawing/2014/main" id="{4B6745AF-6B40-4033-9671-BC06899F78C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537686" y="5652365"/>
            <a:ext cx="590684" cy="673239"/>
          </a:xfrm>
          <a:prstGeom prst="rect">
            <a:avLst/>
          </a:prstGeom>
          <a:noFill/>
          <a:ln>
            <a:noFill/>
          </a:ln>
          <a:effectLst>
            <a:softEdge rad="3175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8" name="Freeform 85">
            <a:extLst>
              <a:ext uri="{FF2B5EF4-FFF2-40B4-BE49-F238E27FC236}">
                <a16:creationId xmlns:a16="http://schemas.microsoft.com/office/drawing/2014/main" id="{9BB95338-F3AF-4B32-9284-21A5A45F015D}"/>
              </a:ext>
            </a:extLst>
          </p:cNvPr>
          <p:cNvSpPr/>
          <p:nvPr/>
        </p:nvSpPr>
        <p:spPr>
          <a:xfrm flipV="1">
            <a:off x="9494279" y="4204427"/>
            <a:ext cx="1962639" cy="186723"/>
          </a:xfrm>
          <a:custGeom>
            <a:avLst/>
            <a:gdLst>
              <a:gd name="connsiteX0" fmla="*/ 9167091 w 9167091"/>
              <a:gd name="connsiteY0" fmla="*/ 5137727 h 5149273"/>
              <a:gd name="connsiteX1" fmla="*/ 11546 w 9167091"/>
              <a:gd name="connsiteY1" fmla="*/ 5149273 h 5149273"/>
              <a:gd name="connsiteX2" fmla="*/ 0 w 9167091"/>
              <a:gd name="connsiteY2" fmla="*/ 0 h 5149273"/>
            </a:gdLst>
            <a:ahLst/>
            <a:cxnLst>
              <a:cxn ang="0">
                <a:pos x="connsiteX0" y="connsiteY0"/>
              </a:cxn>
              <a:cxn ang="0">
                <a:pos x="connsiteX1" y="connsiteY1"/>
              </a:cxn>
              <a:cxn ang="0">
                <a:pos x="connsiteX2" y="connsiteY2"/>
              </a:cxn>
            </a:cxnLst>
            <a:rect l="l" t="t" r="r" b="b"/>
            <a:pathLst>
              <a:path w="9167091" h="5149273">
                <a:moveTo>
                  <a:pt x="9167091" y="5137727"/>
                </a:moveTo>
                <a:lnTo>
                  <a:pt x="11546" y="5149273"/>
                </a:lnTo>
                <a:cubicBezTo>
                  <a:pt x="7697" y="3432849"/>
                  <a:pt x="3849" y="1716424"/>
                  <a:pt x="0" y="0"/>
                </a:cubicBezTo>
              </a:path>
            </a:pathLst>
          </a:custGeom>
          <a:noFill/>
          <a:ln w="12700" cap="flat" cmpd="sng" algn="ctr">
            <a:solidFill>
              <a:srgbClr val="C00000"/>
            </a:solidFill>
            <a:prstDash val="solid"/>
            <a:headEnd type="oval" w="lg" len="lg"/>
            <a:tailEnd type="none" w="lg" len="lg"/>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57565A"/>
              </a:solidFill>
              <a:effectLst/>
              <a:uLnTx/>
              <a:uFillTx/>
              <a:latin typeface="Open Sans Light"/>
              <a:ea typeface="+mn-ea"/>
              <a:cs typeface="+mn-cs"/>
            </a:endParaRPr>
          </a:p>
        </p:txBody>
      </p:sp>
      <p:sp>
        <p:nvSpPr>
          <p:cNvPr id="219" name="Rectangle 218">
            <a:extLst>
              <a:ext uri="{FF2B5EF4-FFF2-40B4-BE49-F238E27FC236}">
                <a16:creationId xmlns:a16="http://schemas.microsoft.com/office/drawing/2014/main" id="{E4F522A9-E5EA-4343-9DCA-22AD6566854A}"/>
              </a:ext>
            </a:extLst>
          </p:cNvPr>
          <p:cNvSpPr/>
          <p:nvPr/>
        </p:nvSpPr>
        <p:spPr>
          <a:xfrm>
            <a:off x="10584581" y="3487301"/>
            <a:ext cx="1676400" cy="530658"/>
          </a:xfrm>
          <a:prstGeom prst="rect">
            <a:avLst/>
          </a:prstGeom>
        </p:spPr>
        <p:txBody>
          <a:bodyPr wrap="square" lIns="91440" rIns="91440" bIns="45720">
            <a:spAutoFit/>
          </a:bodyPr>
          <a:lstStyle/>
          <a:p>
            <a:pPr defTabSz="1219170">
              <a:lnSpc>
                <a:spcPct val="89000"/>
              </a:lnSpc>
            </a:pPr>
            <a:r>
              <a:rPr lang="en-US" sz="1600" dirty="0">
                <a:solidFill>
                  <a:srgbClr val="57565A"/>
                </a:solidFill>
                <a:latin typeface="Open Sans Light"/>
              </a:rPr>
              <a:t>Upload Data to NCBI</a:t>
            </a:r>
          </a:p>
        </p:txBody>
      </p:sp>
      <p:sp>
        <p:nvSpPr>
          <p:cNvPr id="2" name="Slide Number Placeholder 1">
            <a:extLst>
              <a:ext uri="{FF2B5EF4-FFF2-40B4-BE49-F238E27FC236}">
                <a16:creationId xmlns:a16="http://schemas.microsoft.com/office/drawing/2014/main" id="{CE6F5060-D72C-4D78-AFFE-E27C0E217941}"/>
              </a:ext>
            </a:extLst>
          </p:cNvPr>
          <p:cNvSpPr>
            <a:spLocks noGrp="1"/>
          </p:cNvSpPr>
          <p:nvPr>
            <p:ph type="sldNum" sz="quarter" idx="12"/>
          </p:nvPr>
        </p:nvSpPr>
        <p:spPr/>
        <p:txBody>
          <a:bodyPr/>
          <a:lstStyle/>
          <a:p>
            <a:fld id="{13CA1BF7-66A2-4E36-9346-0B7158076219}" type="slidenum">
              <a:rPr lang="en-US" smtClean="0"/>
              <a:t>3</a:t>
            </a:fld>
            <a:endParaRPr lang="en-US"/>
          </a:p>
        </p:txBody>
      </p:sp>
    </p:spTree>
    <p:custDataLst>
      <p:tags r:id="rId1"/>
    </p:custDataLst>
    <p:extLst>
      <p:ext uri="{BB962C8B-B14F-4D97-AF65-F5344CB8AC3E}">
        <p14:creationId xmlns:p14="http://schemas.microsoft.com/office/powerpoint/2010/main" val="2718314532"/>
      </p:ext>
    </p:extLst>
  </p:cSld>
  <p:clrMapOvr>
    <a:masterClrMapping/>
  </p:clrMapOvr>
  <mc:AlternateContent xmlns:mc="http://schemas.openxmlformats.org/markup-compatibility/2006" xmlns:p14="http://schemas.microsoft.com/office/powerpoint/2010/main">
    <mc:Choice Requires="p14">
      <p:transition spd="slow" p14:dur="2000" advTm="34762"/>
    </mc:Choice>
    <mc:Fallback xmlns="">
      <p:transition spd="slow" advTm="347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left)">
                                      <p:cBhvr>
                                        <p:cTn id="7" dur="250"/>
                                        <p:tgtEl>
                                          <p:spTgt spid="51"/>
                                        </p:tgtEl>
                                      </p:cBhvr>
                                    </p:animEffect>
                                  </p:childTnLst>
                                </p:cTn>
                              </p:par>
                              <p:par>
                                <p:cTn id="8" presetID="1" presetClass="entr" presetSubtype="0" fill="hold" grpId="0" nodeType="withEffect">
                                  <p:stCondLst>
                                    <p:cond delay="0"/>
                                  </p:stCondLst>
                                  <p:childTnLst>
                                    <p:set>
                                      <p:cBhvr>
                                        <p:cTn id="9" dur="1" fill="hold">
                                          <p:stCondLst>
                                            <p:cond delay="0"/>
                                          </p:stCondLst>
                                        </p:cTn>
                                        <p:tgtEl>
                                          <p:spTgt spid="67"/>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123"/>
                                        </p:tgtEl>
                                        <p:attrNameLst>
                                          <p:attrName>style.visibility</p:attrName>
                                        </p:attrNameLst>
                                      </p:cBhvr>
                                      <p:to>
                                        <p:strVal val="visible"/>
                                      </p:to>
                                    </p:set>
                                  </p:childTnLst>
                                </p:cTn>
                              </p:par>
                              <p:par>
                                <p:cTn id="12" presetID="10" presetClass="entr" presetSubtype="0" fill="hold" grpId="0" nodeType="withEffect">
                                  <p:stCondLst>
                                    <p:cond delay="0"/>
                                  </p:stCondLst>
                                  <p:childTnLst>
                                    <p:set>
                                      <p:cBhvr>
                                        <p:cTn id="13" dur="1" fill="hold">
                                          <p:stCondLst>
                                            <p:cond delay="0"/>
                                          </p:stCondLst>
                                        </p:cTn>
                                        <p:tgtEl>
                                          <p:spTgt spid="179"/>
                                        </p:tgtEl>
                                        <p:attrNameLst>
                                          <p:attrName>style.visibility</p:attrName>
                                        </p:attrNameLst>
                                      </p:cBhvr>
                                      <p:to>
                                        <p:strVal val="visible"/>
                                      </p:to>
                                    </p:set>
                                    <p:animEffect transition="in" filter="fade">
                                      <p:cBhvr>
                                        <p:cTn id="14" dur="250"/>
                                        <p:tgtEl>
                                          <p:spTgt spid="179"/>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25"/>
                                        </p:tgtEl>
                                        <p:attrNameLst>
                                          <p:attrName>style.visibility</p:attrName>
                                        </p:attrNameLst>
                                      </p:cBhvr>
                                      <p:to>
                                        <p:strVal val="visible"/>
                                      </p:to>
                                    </p:set>
                                    <p:animEffect transition="in" filter="wipe(left)">
                                      <p:cBhvr>
                                        <p:cTn id="17" dur="250"/>
                                        <p:tgtEl>
                                          <p:spTgt spid="125"/>
                                        </p:tgtEl>
                                      </p:cBhvr>
                                    </p:animEffect>
                                  </p:childTnLst>
                                </p:cTn>
                              </p:par>
                              <p:par>
                                <p:cTn id="18" presetID="1" presetClass="entr" presetSubtype="0" fill="hold" grpId="0" nodeType="withEffect">
                                  <p:stCondLst>
                                    <p:cond delay="0"/>
                                  </p:stCondLst>
                                  <p:childTnLst>
                                    <p:set>
                                      <p:cBhvr>
                                        <p:cTn id="19" dur="1" fill="hold">
                                          <p:stCondLst>
                                            <p:cond delay="0"/>
                                          </p:stCondLst>
                                        </p:cTn>
                                        <p:tgtEl>
                                          <p:spTgt spid="132"/>
                                        </p:tgtEl>
                                        <p:attrNameLst>
                                          <p:attrName>style.visibility</p:attrName>
                                        </p:attrNameLst>
                                      </p:cBhvr>
                                      <p:to>
                                        <p:strVal val="visible"/>
                                      </p:to>
                                    </p:set>
                                  </p:childTnLst>
                                </p:cTn>
                              </p:par>
                              <p:par>
                                <p:cTn id="20" presetID="22" presetClass="entr" presetSubtype="2" fill="hold" nodeType="withEffect">
                                  <p:stCondLst>
                                    <p:cond delay="500"/>
                                  </p:stCondLst>
                                  <p:childTnLst>
                                    <p:set>
                                      <p:cBhvr>
                                        <p:cTn id="21" dur="1" fill="hold">
                                          <p:stCondLst>
                                            <p:cond delay="0"/>
                                          </p:stCondLst>
                                        </p:cTn>
                                        <p:tgtEl>
                                          <p:spTgt spid="114"/>
                                        </p:tgtEl>
                                        <p:attrNameLst>
                                          <p:attrName>style.visibility</p:attrName>
                                        </p:attrNameLst>
                                      </p:cBhvr>
                                      <p:to>
                                        <p:strVal val="visible"/>
                                      </p:to>
                                    </p:set>
                                    <p:animEffect transition="in" filter="wipe(right)">
                                      <p:cBhvr>
                                        <p:cTn id="22" dur="250"/>
                                        <p:tgtEl>
                                          <p:spTgt spid="114"/>
                                        </p:tgtEl>
                                      </p:cBhvr>
                                    </p:animEffect>
                                  </p:childTnLst>
                                </p:cTn>
                              </p:par>
                              <p:par>
                                <p:cTn id="23" presetID="1" presetClass="entr" presetSubtype="0" fill="hold" nodeType="withEffect">
                                  <p:stCondLst>
                                    <p:cond delay="0"/>
                                  </p:stCondLst>
                                  <p:childTnLst>
                                    <p:set>
                                      <p:cBhvr>
                                        <p:cTn id="24" dur="1" fill="hold">
                                          <p:stCondLst>
                                            <p:cond delay="0"/>
                                          </p:stCondLst>
                                        </p:cTn>
                                        <p:tgtEl>
                                          <p:spTgt spid="136"/>
                                        </p:tgtEl>
                                        <p:attrNameLst>
                                          <p:attrName>style.visibility</p:attrName>
                                        </p:attrNameLst>
                                      </p:cBhvr>
                                      <p:to>
                                        <p:strVal val="visible"/>
                                      </p:to>
                                    </p:set>
                                  </p:childTnLst>
                                </p:cTn>
                              </p:par>
                              <p:par>
                                <p:cTn id="25" presetID="10" presetClass="entr" presetSubtype="0" fill="hold" grpId="0" nodeType="withEffect">
                                  <p:stCondLst>
                                    <p:cond delay="0"/>
                                  </p:stCondLst>
                                  <p:childTnLst>
                                    <p:set>
                                      <p:cBhvr>
                                        <p:cTn id="26" dur="1" fill="hold">
                                          <p:stCondLst>
                                            <p:cond delay="0"/>
                                          </p:stCondLst>
                                        </p:cTn>
                                        <p:tgtEl>
                                          <p:spTgt spid="181"/>
                                        </p:tgtEl>
                                        <p:attrNameLst>
                                          <p:attrName>style.visibility</p:attrName>
                                        </p:attrNameLst>
                                      </p:cBhvr>
                                      <p:to>
                                        <p:strVal val="visible"/>
                                      </p:to>
                                    </p:set>
                                    <p:animEffect transition="in" filter="fade">
                                      <p:cBhvr>
                                        <p:cTn id="27" dur="250"/>
                                        <p:tgtEl>
                                          <p:spTgt spid="181"/>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140"/>
                                        </p:tgtEl>
                                        <p:attrNameLst>
                                          <p:attrName>style.visibility</p:attrName>
                                        </p:attrNameLst>
                                      </p:cBhvr>
                                      <p:to>
                                        <p:strVal val="visible"/>
                                      </p:to>
                                    </p:set>
                                    <p:animEffect transition="in" filter="wipe(left)">
                                      <p:cBhvr>
                                        <p:cTn id="30" dur="250"/>
                                        <p:tgtEl>
                                          <p:spTgt spid="140"/>
                                        </p:tgtEl>
                                      </p:cBhvr>
                                    </p:animEffect>
                                  </p:childTnLst>
                                </p:cTn>
                              </p:par>
                              <p:par>
                                <p:cTn id="31" presetID="1" presetClass="entr" presetSubtype="0" fill="hold" grpId="0" nodeType="withEffect">
                                  <p:stCondLst>
                                    <p:cond delay="0"/>
                                  </p:stCondLst>
                                  <p:childTnLst>
                                    <p:set>
                                      <p:cBhvr>
                                        <p:cTn id="32" dur="1" fill="hold">
                                          <p:stCondLst>
                                            <p:cond delay="0"/>
                                          </p:stCondLst>
                                        </p:cTn>
                                        <p:tgtEl>
                                          <p:spTgt spid="14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62"/>
                                        </p:tgtEl>
                                        <p:attrNameLst>
                                          <p:attrName>style.visibility</p:attrName>
                                        </p:attrNameLst>
                                      </p:cBhvr>
                                      <p:to>
                                        <p:strVal val="visible"/>
                                      </p:to>
                                    </p:set>
                                  </p:childTnLst>
                                </p:cTn>
                              </p:par>
                              <p:par>
                                <p:cTn id="35" presetID="10" presetClass="entr" presetSubtype="0" fill="hold" grpId="0" nodeType="withEffect">
                                  <p:stCondLst>
                                    <p:cond delay="0"/>
                                  </p:stCondLst>
                                  <p:childTnLst>
                                    <p:set>
                                      <p:cBhvr>
                                        <p:cTn id="36" dur="1" fill="hold">
                                          <p:stCondLst>
                                            <p:cond delay="0"/>
                                          </p:stCondLst>
                                        </p:cTn>
                                        <p:tgtEl>
                                          <p:spTgt spid="177"/>
                                        </p:tgtEl>
                                        <p:attrNameLst>
                                          <p:attrName>style.visibility</p:attrName>
                                        </p:attrNameLst>
                                      </p:cBhvr>
                                      <p:to>
                                        <p:strVal val="visible"/>
                                      </p:to>
                                    </p:set>
                                    <p:animEffect transition="in" filter="fade">
                                      <p:cBhvr>
                                        <p:cTn id="37" dur="250"/>
                                        <p:tgtEl>
                                          <p:spTgt spid="177"/>
                                        </p:tgtEl>
                                      </p:cBhvr>
                                    </p:animEffect>
                                  </p:childTnLst>
                                </p:cTn>
                              </p:par>
                              <p:par>
                                <p:cTn id="38" presetID="22" presetClass="entr" presetSubtype="8" fill="hold" grpId="0" nodeType="withEffect">
                                  <p:stCondLst>
                                    <p:cond delay="500"/>
                                  </p:stCondLst>
                                  <p:childTnLst>
                                    <p:set>
                                      <p:cBhvr>
                                        <p:cTn id="39" dur="1" fill="hold">
                                          <p:stCondLst>
                                            <p:cond delay="0"/>
                                          </p:stCondLst>
                                        </p:cTn>
                                        <p:tgtEl>
                                          <p:spTgt spid="178"/>
                                        </p:tgtEl>
                                        <p:attrNameLst>
                                          <p:attrName>style.visibility</p:attrName>
                                        </p:attrNameLst>
                                      </p:cBhvr>
                                      <p:to>
                                        <p:strVal val="visible"/>
                                      </p:to>
                                    </p:set>
                                    <p:animEffect transition="in" filter="wipe(left)">
                                      <p:cBhvr>
                                        <p:cTn id="40" dur="250"/>
                                        <p:tgtEl>
                                          <p:spTgt spid="178"/>
                                        </p:tgtEl>
                                      </p:cBhvr>
                                    </p:animEffect>
                                  </p:childTnLst>
                                </p:cTn>
                              </p:par>
                              <p:par>
                                <p:cTn id="41" presetID="22" presetClass="entr" presetSubtype="2" fill="hold" grpId="0" nodeType="withEffect">
                                  <p:stCondLst>
                                    <p:cond delay="500"/>
                                  </p:stCondLst>
                                  <p:childTnLst>
                                    <p:set>
                                      <p:cBhvr>
                                        <p:cTn id="42" dur="1" fill="hold">
                                          <p:stCondLst>
                                            <p:cond delay="0"/>
                                          </p:stCondLst>
                                        </p:cTn>
                                        <p:tgtEl>
                                          <p:spTgt spid="139"/>
                                        </p:tgtEl>
                                        <p:attrNameLst>
                                          <p:attrName>style.visibility</p:attrName>
                                        </p:attrNameLst>
                                      </p:cBhvr>
                                      <p:to>
                                        <p:strVal val="visible"/>
                                      </p:to>
                                    </p:set>
                                    <p:animEffect transition="in" filter="wipe(right)">
                                      <p:cBhvr>
                                        <p:cTn id="43" dur="250"/>
                                        <p:tgtEl>
                                          <p:spTgt spid="139"/>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183"/>
                                        </p:tgtEl>
                                        <p:attrNameLst>
                                          <p:attrName>style.visibility</p:attrName>
                                        </p:attrNameLst>
                                      </p:cBhvr>
                                      <p:to>
                                        <p:strVal val="visible"/>
                                      </p:to>
                                    </p:set>
                                    <p:animEffect transition="in" filter="wipe(left)">
                                      <p:cBhvr>
                                        <p:cTn id="46" dur="250"/>
                                        <p:tgtEl>
                                          <p:spTgt spid="183"/>
                                        </p:tgtEl>
                                      </p:cBhvr>
                                    </p:animEffect>
                                  </p:childTnLst>
                                </p:cTn>
                              </p:par>
                              <p:par>
                                <p:cTn id="47" presetID="1" presetClass="entr" presetSubtype="0" fill="hold" grpId="0" nodeType="withEffect">
                                  <p:stCondLst>
                                    <p:cond delay="0"/>
                                  </p:stCondLst>
                                  <p:childTnLst>
                                    <p:set>
                                      <p:cBhvr>
                                        <p:cTn id="48" dur="1" fill="hold">
                                          <p:stCondLst>
                                            <p:cond delay="0"/>
                                          </p:stCondLst>
                                        </p:cTn>
                                        <p:tgtEl>
                                          <p:spTgt spid="18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92"/>
                                        </p:tgtEl>
                                        <p:attrNameLst>
                                          <p:attrName>style.visibility</p:attrName>
                                        </p:attrNameLst>
                                      </p:cBhvr>
                                      <p:to>
                                        <p:strVal val="visible"/>
                                      </p:to>
                                    </p:set>
                                  </p:childTnLst>
                                </p:cTn>
                              </p:par>
                              <p:par>
                                <p:cTn id="51" presetID="10" presetClass="entr" presetSubtype="0" fill="hold" grpId="0" nodeType="withEffect">
                                  <p:stCondLst>
                                    <p:cond delay="0"/>
                                  </p:stCondLst>
                                  <p:childTnLst>
                                    <p:set>
                                      <p:cBhvr>
                                        <p:cTn id="52" dur="1" fill="hold">
                                          <p:stCondLst>
                                            <p:cond delay="0"/>
                                          </p:stCondLst>
                                        </p:cTn>
                                        <p:tgtEl>
                                          <p:spTgt spid="194"/>
                                        </p:tgtEl>
                                        <p:attrNameLst>
                                          <p:attrName>style.visibility</p:attrName>
                                        </p:attrNameLst>
                                      </p:cBhvr>
                                      <p:to>
                                        <p:strVal val="visible"/>
                                      </p:to>
                                    </p:set>
                                    <p:animEffect transition="in" filter="fade">
                                      <p:cBhvr>
                                        <p:cTn id="53" dur="250"/>
                                        <p:tgtEl>
                                          <p:spTgt spid="194"/>
                                        </p:tgtEl>
                                      </p:cBhvr>
                                    </p:animEffect>
                                  </p:childTnLst>
                                </p:cTn>
                              </p:par>
                              <p:par>
                                <p:cTn id="54" presetID="22" presetClass="entr" presetSubtype="8" fill="hold" grpId="0" nodeType="withEffect">
                                  <p:stCondLst>
                                    <p:cond delay="500"/>
                                  </p:stCondLst>
                                  <p:childTnLst>
                                    <p:set>
                                      <p:cBhvr>
                                        <p:cTn id="55" dur="1" fill="hold">
                                          <p:stCondLst>
                                            <p:cond delay="0"/>
                                          </p:stCondLst>
                                        </p:cTn>
                                        <p:tgtEl>
                                          <p:spTgt spid="193"/>
                                        </p:tgtEl>
                                        <p:attrNameLst>
                                          <p:attrName>style.visibility</p:attrName>
                                        </p:attrNameLst>
                                      </p:cBhvr>
                                      <p:to>
                                        <p:strVal val="visible"/>
                                      </p:to>
                                    </p:set>
                                    <p:animEffect transition="in" filter="wipe(left)">
                                      <p:cBhvr>
                                        <p:cTn id="56" dur="250"/>
                                        <p:tgtEl>
                                          <p:spTgt spid="193"/>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195"/>
                                        </p:tgtEl>
                                        <p:attrNameLst>
                                          <p:attrName>style.visibility</p:attrName>
                                        </p:attrNameLst>
                                      </p:cBhvr>
                                      <p:to>
                                        <p:strVal val="visible"/>
                                      </p:to>
                                    </p:set>
                                    <p:animEffect transition="in" filter="wipe(left)">
                                      <p:cBhvr>
                                        <p:cTn id="61" dur="250"/>
                                        <p:tgtEl>
                                          <p:spTgt spid="195"/>
                                        </p:tgtEl>
                                      </p:cBhvr>
                                    </p:animEffect>
                                  </p:childTnLst>
                                </p:cTn>
                              </p:par>
                              <p:par>
                                <p:cTn id="62" presetID="1" presetClass="entr" presetSubtype="0" fill="hold" grpId="0" nodeType="withEffect">
                                  <p:stCondLst>
                                    <p:cond delay="0"/>
                                  </p:stCondLst>
                                  <p:childTnLst>
                                    <p:set>
                                      <p:cBhvr>
                                        <p:cTn id="63" dur="1" fill="hold">
                                          <p:stCondLst>
                                            <p:cond delay="0"/>
                                          </p:stCondLst>
                                        </p:cTn>
                                        <p:tgtEl>
                                          <p:spTgt spid="197"/>
                                        </p:tgtEl>
                                        <p:attrNameLst>
                                          <p:attrName>style.visibility</p:attrName>
                                        </p:attrNameLst>
                                      </p:cBhvr>
                                      <p:to>
                                        <p:strVal val="visible"/>
                                      </p:to>
                                    </p:set>
                                  </p:childTnLst>
                                </p:cTn>
                              </p:par>
                              <p:par>
                                <p:cTn id="64" presetID="1" presetClass="entr" presetSubtype="0" fill="hold" nodeType="withEffect">
                                  <p:stCondLst>
                                    <p:cond delay="0"/>
                                  </p:stCondLst>
                                  <p:childTnLst>
                                    <p:set>
                                      <p:cBhvr>
                                        <p:cTn id="65" dur="1" fill="hold">
                                          <p:stCondLst>
                                            <p:cond delay="0"/>
                                          </p:stCondLst>
                                        </p:cTn>
                                        <p:tgtEl>
                                          <p:spTgt spid="211"/>
                                        </p:tgtEl>
                                        <p:attrNameLst>
                                          <p:attrName>style.visibility</p:attrName>
                                        </p:attrNameLst>
                                      </p:cBhvr>
                                      <p:to>
                                        <p:strVal val="visible"/>
                                      </p:to>
                                    </p:set>
                                  </p:childTnLst>
                                </p:cTn>
                              </p:par>
                              <p:par>
                                <p:cTn id="66" presetID="10" presetClass="entr" presetSubtype="0" fill="hold" grpId="0" nodeType="withEffect">
                                  <p:stCondLst>
                                    <p:cond delay="0"/>
                                  </p:stCondLst>
                                  <p:childTnLst>
                                    <p:set>
                                      <p:cBhvr>
                                        <p:cTn id="67" dur="1" fill="hold">
                                          <p:stCondLst>
                                            <p:cond delay="0"/>
                                          </p:stCondLst>
                                        </p:cTn>
                                        <p:tgtEl>
                                          <p:spTgt spid="212"/>
                                        </p:tgtEl>
                                        <p:attrNameLst>
                                          <p:attrName>style.visibility</p:attrName>
                                        </p:attrNameLst>
                                      </p:cBhvr>
                                      <p:to>
                                        <p:strVal val="visible"/>
                                      </p:to>
                                    </p:set>
                                    <p:animEffect transition="in" filter="fade">
                                      <p:cBhvr>
                                        <p:cTn id="68" dur="250"/>
                                        <p:tgtEl>
                                          <p:spTgt spid="212"/>
                                        </p:tgtEl>
                                      </p:cBhvr>
                                    </p:animEffect>
                                  </p:childTnLst>
                                </p:cTn>
                              </p:par>
                              <p:par>
                                <p:cTn id="69" presetID="22" presetClass="entr" presetSubtype="8" fill="hold" grpId="0" nodeType="withEffect">
                                  <p:stCondLst>
                                    <p:cond delay="0"/>
                                  </p:stCondLst>
                                  <p:childTnLst>
                                    <p:set>
                                      <p:cBhvr>
                                        <p:cTn id="70" dur="1" fill="hold">
                                          <p:stCondLst>
                                            <p:cond delay="0"/>
                                          </p:stCondLst>
                                        </p:cTn>
                                        <p:tgtEl>
                                          <p:spTgt spid="215"/>
                                        </p:tgtEl>
                                        <p:attrNameLst>
                                          <p:attrName>style.visibility</p:attrName>
                                        </p:attrNameLst>
                                      </p:cBhvr>
                                      <p:to>
                                        <p:strVal val="visible"/>
                                      </p:to>
                                    </p:set>
                                    <p:animEffect transition="in" filter="wipe(left)">
                                      <p:cBhvr>
                                        <p:cTn id="71" dur="250"/>
                                        <p:tgtEl>
                                          <p:spTgt spid="215"/>
                                        </p:tgtEl>
                                      </p:cBhvr>
                                    </p:animEffect>
                                  </p:childTnLst>
                                </p:cTn>
                              </p:par>
                              <p:par>
                                <p:cTn id="72" presetID="1" presetClass="entr" presetSubtype="0" fill="hold" grpId="0" nodeType="withEffect">
                                  <p:stCondLst>
                                    <p:cond delay="0"/>
                                  </p:stCondLst>
                                  <p:childTnLst>
                                    <p:set>
                                      <p:cBhvr>
                                        <p:cTn id="73" dur="1" fill="hold">
                                          <p:stCondLst>
                                            <p:cond delay="0"/>
                                          </p:stCondLst>
                                        </p:cTn>
                                        <p:tgtEl>
                                          <p:spTgt spid="216"/>
                                        </p:tgtEl>
                                        <p:attrNameLst>
                                          <p:attrName>style.visibility</p:attrName>
                                        </p:attrNameLst>
                                      </p:cBhvr>
                                      <p:to>
                                        <p:strVal val="visible"/>
                                      </p:to>
                                    </p:set>
                                  </p:childTnLst>
                                </p:cTn>
                              </p:par>
                              <p:par>
                                <p:cTn id="74" presetID="1" presetClass="entr" presetSubtype="0" fill="hold" nodeType="withEffect">
                                  <p:stCondLst>
                                    <p:cond delay="0"/>
                                  </p:stCondLst>
                                  <p:childTnLst>
                                    <p:set>
                                      <p:cBhvr>
                                        <p:cTn id="75" dur="1" fill="hold">
                                          <p:stCondLst>
                                            <p:cond delay="0"/>
                                          </p:stCondLst>
                                        </p:cTn>
                                        <p:tgtEl>
                                          <p:spTgt spid="217"/>
                                        </p:tgtEl>
                                        <p:attrNameLst>
                                          <p:attrName>style.visibility</p:attrName>
                                        </p:attrNameLst>
                                      </p:cBhvr>
                                      <p:to>
                                        <p:strVal val="visible"/>
                                      </p:to>
                                    </p:set>
                                  </p:childTnLst>
                                </p:cTn>
                              </p:par>
                              <p:par>
                                <p:cTn id="76" presetID="10" presetClass="entr" presetSubtype="0" fill="hold" grpId="0" nodeType="withEffect">
                                  <p:stCondLst>
                                    <p:cond delay="0"/>
                                  </p:stCondLst>
                                  <p:childTnLst>
                                    <p:set>
                                      <p:cBhvr>
                                        <p:cTn id="77" dur="1" fill="hold">
                                          <p:stCondLst>
                                            <p:cond delay="0"/>
                                          </p:stCondLst>
                                        </p:cTn>
                                        <p:tgtEl>
                                          <p:spTgt spid="219"/>
                                        </p:tgtEl>
                                        <p:attrNameLst>
                                          <p:attrName>style.visibility</p:attrName>
                                        </p:attrNameLst>
                                      </p:cBhvr>
                                      <p:to>
                                        <p:strVal val="visible"/>
                                      </p:to>
                                    </p:set>
                                    <p:animEffect transition="in" filter="fade">
                                      <p:cBhvr>
                                        <p:cTn id="78" dur="250"/>
                                        <p:tgtEl>
                                          <p:spTgt spid="219"/>
                                        </p:tgtEl>
                                      </p:cBhvr>
                                    </p:animEffect>
                                  </p:childTnLst>
                                </p:cTn>
                              </p:par>
                              <p:par>
                                <p:cTn id="79" presetID="22" presetClass="entr" presetSubtype="8" fill="hold" nodeType="withEffect">
                                  <p:stCondLst>
                                    <p:cond delay="500"/>
                                  </p:stCondLst>
                                  <p:childTnLst>
                                    <p:set>
                                      <p:cBhvr>
                                        <p:cTn id="80" dur="1" fill="hold">
                                          <p:stCondLst>
                                            <p:cond delay="0"/>
                                          </p:stCondLst>
                                        </p:cTn>
                                        <p:tgtEl>
                                          <p:spTgt spid="213"/>
                                        </p:tgtEl>
                                        <p:attrNameLst>
                                          <p:attrName>style.visibility</p:attrName>
                                        </p:attrNameLst>
                                      </p:cBhvr>
                                      <p:to>
                                        <p:strVal val="visible"/>
                                      </p:to>
                                    </p:set>
                                    <p:animEffect transition="in" filter="wipe(left)">
                                      <p:cBhvr>
                                        <p:cTn id="81" dur="250"/>
                                        <p:tgtEl>
                                          <p:spTgt spid="213"/>
                                        </p:tgtEl>
                                      </p:cBhvr>
                                    </p:animEffect>
                                  </p:childTnLst>
                                </p:cTn>
                              </p:par>
                              <p:par>
                                <p:cTn id="82" presetID="22" presetClass="entr" presetSubtype="8" fill="hold" grpId="0" nodeType="withEffect">
                                  <p:stCondLst>
                                    <p:cond delay="500"/>
                                  </p:stCondLst>
                                  <p:childTnLst>
                                    <p:set>
                                      <p:cBhvr>
                                        <p:cTn id="83" dur="1" fill="hold">
                                          <p:stCondLst>
                                            <p:cond delay="0"/>
                                          </p:stCondLst>
                                        </p:cTn>
                                        <p:tgtEl>
                                          <p:spTgt spid="218"/>
                                        </p:tgtEl>
                                        <p:attrNameLst>
                                          <p:attrName>style.visibility</p:attrName>
                                        </p:attrNameLst>
                                      </p:cBhvr>
                                      <p:to>
                                        <p:strVal val="visible"/>
                                      </p:to>
                                    </p:set>
                                    <p:animEffect transition="in" filter="wipe(left)">
                                      <p:cBhvr>
                                        <p:cTn id="84" dur="250"/>
                                        <p:tgtEl>
                                          <p:spTgt spid="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67" grpId="0" animBg="1"/>
      <p:bldP spid="125" grpId="0" animBg="1"/>
      <p:bldP spid="132" grpId="0" animBg="1"/>
      <p:bldP spid="139" grpId="0" animBg="1"/>
      <p:bldP spid="140" grpId="0" animBg="1"/>
      <p:bldP spid="149" grpId="0" animBg="1"/>
      <p:bldP spid="177" grpId="0"/>
      <p:bldP spid="178" grpId="0" animBg="1"/>
      <p:bldP spid="179" grpId="0"/>
      <p:bldP spid="181" grpId="0"/>
      <p:bldP spid="183" grpId="0" animBg="1"/>
      <p:bldP spid="185" grpId="0" animBg="1"/>
      <p:bldP spid="193" grpId="0" animBg="1"/>
      <p:bldP spid="194" grpId="0"/>
      <p:bldP spid="195" grpId="0" animBg="1"/>
      <p:bldP spid="197" grpId="0" animBg="1"/>
      <p:bldP spid="212" grpId="0"/>
      <p:bldP spid="215" grpId="0" animBg="1"/>
      <p:bldP spid="216" grpId="0" animBg="1"/>
      <p:bldP spid="218" grpId="0" animBg="1"/>
      <p:bldP spid="21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381FB63-BD4E-4141-9B33-1A7C4E2ABBE6}"/>
              </a:ext>
            </a:extLst>
          </p:cNvPr>
          <p:cNvSpPr txBox="1">
            <a:spLocks/>
          </p:cNvSpPr>
          <p:nvPr/>
        </p:nvSpPr>
        <p:spPr>
          <a:xfrm>
            <a:off x="1348245" y="403413"/>
            <a:ext cx="10078947" cy="872938"/>
          </a:xfrm>
          <a:prstGeom prst="rect">
            <a:avLst/>
          </a:prstGeom>
          <a:ln w="38100">
            <a:noFill/>
            <a:prstDash val="solid"/>
          </a:ln>
        </p:spPr>
        <p:txBody>
          <a:bodyPr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3600" b="1" dirty="0">
                <a:solidFill>
                  <a:srgbClr val="00153E"/>
                </a:solidFill>
                <a:latin typeface="Open Sans Light"/>
              </a:rPr>
              <a:t>Select Bacterial Pathogens</a:t>
            </a:r>
            <a:endParaRPr lang="en-US" sz="3600" b="1" dirty="0">
              <a:solidFill>
                <a:srgbClr val="00153E"/>
              </a:solidFill>
              <a:latin typeface="Open Sans Light"/>
            </a:endParaRPr>
          </a:p>
          <a:p>
            <a:pPr algn="ctr"/>
            <a:endParaRPr lang="en-US" b="1" dirty="0"/>
          </a:p>
        </p:txBody>
      </p:sp>
      <p:graphicFrame>
        <p:nvGraphicFramePr>
          <p:cNvPr id="38" name="Content Placeholder 4">
            <a:extLst>
              <a:ext uri="{FF2B5EF4-FFF2-40B4-BE49-F238E27FC236}">
                <a16:creationId xmlns:a16="http://schemas.microsoft.com/office/drawing/2014/main" id="{0606F440-B1F4-44E4-9C35-1D1BABC7ACA8}"/>
              </a:ext>
            </a:extLst>
          </p:cNvPr>
          <p:cNvGraphicFramePr>
            <a:graphicFrameLocks/>
          </p:cNvGraphicFramePr>
          <p:nvPr>
            <p:extLst>
              <p:ext uri="{D42A27DB-BD31-4B8C-83A1-F6EECF244321}">
                <p14:modId xmlns:p14="http://schemas.microsoft.com/office/powerpoint/2010/main" val="3921721454"/>
              </p:ext>
            </p:extLst>
          </p:nvPr>
        </p:nvGraphicFramePr>
        <p:xfrm>
          <a:off x="1136711" y="839882"/>
          <a:ext cx="10178716" cy="5812729"/>
        </p:xfrm>
        <a:graphic>
          <a:graphicData uri="http://schemas.openxmlformats.org/drawingml/2006/table">
            <a:tbl>
              <a:tblPr firstRow="1" firstCol="1" bandRow="1"/>
              <a:tblGrid>
                <a:gridCol w="2989827">
                  <a:extLst>
                    <a:ext uri="{9D8B030D-6E8A-4147-A177-3AD203B41FA5}">
                      <a16:colId xmlns:a16="http://schemas.microsoft.com/office/drawing/2014/main" val="20000"/>
                    </a:ext>
                  </a:extLst>
                </a:gridCol>
                <a:gridCol w="1446095">
                  <a:extLst>
                    <a:ext uri="{9D8B030D-6E8A-4147-A177-3AD203B41FA5}">
                      <a16:colId xmlns:a16="http://schemas.microsoft.com/office/drawing/2014/main" val="20001"/>
                    </a:ext>
                  </a:extLst>
                </a:gridCol>
                <a:gridCol w="2530362">
                  <a:extLst>
                    <a:ext uri="{9D8B030D-6E8A-4147-A177-3AD203B41FA5}">
                      <a16:colId xmlns:a16="http://schemas.microsoft.com/office/drawing/2014/main" val="20002"/>
                    </a:ext>
                  </a:extLst>
                </a:gridCol>
                <a:gridCol w="1293668">
                  <a:extLst>
                    <a:ext uri="{9D8B030D-6E8A-4147-A177-3AD203B41FA5}">
                      <a16:colId xmlns:a16="http://schemas.microsoft.com/office/drawing/2014/main" val="20003"/>
                    </a:ext>
                  </a:extLst>
                </a:gridCol>
                <a:gridCol w="1918764">
                  <a:extLst>
                    <a:ext uri="{9D8B030D-6E8A-4147-A177-3AD203B41FA5}">
                      <a16:colId xmlns:a16="http://schemas.microsoft.com/office/drawing/2014/main" val="4203725855"/>
                    </a:ext>
                  </a:extLst>
                </a:gridCol>
              </a:tblGrid>
              <a:tr h="601176">
                <a:tc>
                  <a:txBody>
                    <a:bodyPr/>
                    <a:lstStyle>
                      <a:lvl1pPr marL="0" algn="l" defTabSz="914400" rtl="0" eaLnBrk="1" latinLnBrk="0" hangingPunct="1">
                        <a:defRPr sz="1800" b="1" kern="1200">
                          <a:solidFill>
                            <a:schemeClr val="lt1"/>
                          </a:solidFill>
                          <a:latin typeface="Open Sans Light"/>
                        </a:defRPr>
                      </a:lvl1pPr>
                      <a:lvl2pPr marL="457200" algn="l" defTabSz="914400" rtl="0" eaLnBrk="1" latinLnBrk="0" hangingPunct="1">
                        <a:defRPr sz="1800" b="1" kern="1200">
                          <a:solidFill>
                            <a:schemeClr val="lt1"/>
                          </a:solidFill>
                          <a:latin typeface="Open Sans Light"/>
                        </a:defRPr>
                      </a:lvl2pPr>
                      <a:lvl3pPr marL="914400" algn="l" defTabSz="914400" rtl="0" eaLnBrk="1" latinLnBrk="0" hangingPunct="1">
                        <a:defRPr sz="1800" b="1" kern="1200">
                          <a:solidFill>
                            <a:schemeClr val="lt1"/>
                          </a:solidFill>
                          <a:latin typeface="Open Sans Light"/>
                        </a:defRPr>
                      </a:lvl3pPr>
                      <a:lvl4pPr marL="1371600" algn="l" defTabSz="914400" rtl="0" eaLnBrk="1" latinLnBrk="0" hangingPunct="1">
                        <a:defRPr sz="1800" b="1" kern="1200">
                          <a:solidFill>
                            <a:schemeClr val="lt1"/>
                          </a:solidFill>
                          <a:latin typeface="Open Sans Light"/>
                        </a:defRPr>
                      </a:lvl4pPr>
                      <a:lvl5pPr marL="1828800" algn="l" defTabSz="914400" rtl="0" eaLnBrk="1" latinLnBrk="0" hangingPunct="1">
                        <a:defRPr sz="1800" b="1" kern="1200">
                          <a:solidFill>
                            <a:schemeClr val="lt1"/>
                          </a:solidFill>
                          <a:latin typeface="Open Sans Light"/>
                        </a:defRPr>
                      </a:lvl5pPr>
                      <a:lvl6pPr marL="2286000" algn="l" defTabSz="914400" rtl="0" eaLnBrk="1" latinLnBrk="0" hangingPunct="1">
                        <a:defRPr sz="1800" b="1" kern="1200">
                          <a:solidFill>
                            <a:schemeClr val="lt1"/>
                          </a:solidFill>
                          <a:latin typeface="Open Sans Light"/>
                        </a:defRPr>
                      </a:lvl6pPr>
                      <a:lvl7pPr marL="2743200" algn="l" defTabSz="914400" rtl="0" eaLnBrk="1" latinLnBrk="0" hangingPunct="1">
                        <a:defRPr sz="1800" b="1" kern="1200">
                          <a:solidFill>
                            <a:schemeClr val="lt1"/>
                          </a:solidFill>
                          <a:latin typeface="Open Sans Light"/>
                        </a:defRPr>
                      </a:lvl7pPr>
                      <a:lvl8pPr marL="3200400" algn="l" defTabSz="914400" rtl="0" eaLnBrk="1" latinLnBrk="0" hangingPunct="1">
                        <a:defRPr sz="1800" b="1" kern="1200">
                          <a:solidFill>
                            <a:schemeClr val="lt1"/>
                          </a:solidFill>
                          <a:latin typeface="Open Sans Light"/>
                        </a:defRPr>
                      </a:lvl8pPr>
                      <a:lvl9pPr marL="3657600" algn="l" defTabSz="914400" rtl="0" eaLnBrk="1" latinLnBrk="0" hangingPunct="1">
                        <a:defRPr sz="1800" b="1" kern="1200">
                          <a:solidFill>
                            <a:schemeClr val="lt1"/>
                          </a:solidFill>
                          <a:latin typeface="Open Sans Light"/>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chemeClr val="tx1">
                              <a:lumMod val="65000"/>
                              <a:lumOff val="35000"/>
                            </a:schemeClr>
                          </a:solidFill>
                          <a:effectLst/>
                        </a:rPr>
                        <a:t>Bacterial pathogen</a:t>
                      </a: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sz="1600" b="0" cap="none" spc="-20" dirty="0">
                        <a:solidFill>
                          <a:schemeClr val="tx1">
                            <a:lumMod val="65000"/>
                            <a:lumOff val="35000"/>
                          </a:schemeClr>
                        </a:solidFill>
                        <a:latin typeface="+mn-lt"/>
                        <a:ea typeface="Open Sans Semibold" pitchFamily="34" charset="0"/>
                        <a:cs typeface="Open Sans Semibold" pitchFamily="34" charset="0"/>
                      </a:endParaRPr>
                    </a:p>
                  </a:txBody>
                  <a:tcPr marL="84854" marR="84854"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Open Sans Light"/>
                        </a:defRPr>
                      </a:lvl1pPr>
                      <a:lvl2pPr marL="457200" algn="l" defTabSz="914400" rtl="0" eaLnBrk="1" latinLnBrk="0" hangingPunct="1">
                        <a:defRPr sz="1800" b="1" kern="1200">
                          <a:solidFill>
                            <a:schemeClr val="lt1"/>
                          </a:solidFill>
                          <a:latin typeface="Open Sans Light"/>
                        </a:defRPr>
                      </a:lvl2pPr>
                      <a:lvl3pPr marL="914400" algn="l" defTabSz="914400" rtl="0" eaLnBrk="1" latinLnBrk="0" hangingPunct="1">
                        <a:defRPr sz="1800" b="1" kern="1200">
                          <a:solidFill>
                            <a:schemeClr val="lt1"/>
                          </a:solidFill>
                          <a:latin typeface="Open Sans Light"/>
                        </a:defRPr>
                      </a:lvl3pPr>
                      <a:lvl4pPr marL="1371600" algn="l" defTabSz="914400" rtl="0" eaLnBrk="1" latinLnBrk="0" hangingPunct="1">
                        <a:defRPr sz="1800" b="1" kern="1200">
                          <a:solidFill>
                            <a:schemeClr val="lt1"/>
                          </a:solidFill>
                          <a:latin typeface="Open Sans Light"/>
                        </a:defRPr>
                      </a:lvl4pPr>
                      <a:lvl5pPr marL="1828800" algn="l" defTabSz="914400" rtl="0" eaLnBrk="1" latinLnBrk="0" hangingPunct="1">
                        <a:defRPr sz="1800" b="1" kern="1200">
                          <a:solidFill>
                            <a:schemeClr val="lt1"/>
                          </a:solidFill>
                          <a:latin typeface="Open Sans Light"/>
                        </a:defRPr>
                      </a:lvl5pPr>
                      <a:lvl6pPr marL="2286000" algn="l" defTabSz="914400" rtl="0" eaLnBrk="1" latinLnBrk="0" hangingPunct="1">
                        <a:defRPr sz="1800" b="1" kern="1200">
                          <a:solidFill>
                            <a:schemeClr val="lt1"/>
                          </a:solidFill>
                          <a:latin typeface="Open Sans Light"/>
                        </a:defRPr>
                      </a:lvl6pPr>
                      <a:lvl7pPr marL="2743200" algn="l" defTabSz="914400" rtl="0" eaLnBrk="1" latinLnBrk="0" hangingPunct="1">
                        <a:defRPr sz="1800" b="1" kern="1200">
                          <a:solidFill>
                            <a:schemeClr val="lt1"/>
                          </a:solidFill>
                          <a:latin typeface="Open Sans Light"/>
                        </a:defRPr>
                      </a:lvl7pPr>
                      <a:lvl8pPr marL="3200400" algn="l" defTabSz="914400" rtl="0" eaLnBrk="1" latinLnBrk="0" hangingPunct="1">
                        <a:defRPr sz="1800" b="1" kern="1200">
                          <a:solidFill>
                            <a:schemeClr val="lt1"/>
                          </a:solidFill>
                          <a:latin typeface="Open Sans Light"/>
                        </a:defRPr>
                      </a:lvl8pPr>
                      <a:lvl9pPr marL="3657600" algn="l" defTabSz="914400" rtl="0" eaLnBrk="1" latinLnBrk="0" hangingPunct="1">
                        <a:defRPr sz="1800" b="1" kern="1200">
                          <a:solidFill>
                            <a:schemeClr val="lt1"/>
                          </a:solidFill>
                          <a:latin typeface="Open Sans Light"/>
                        </a:defRPr>
                      </a:lvl9pPr>
                    </a:lstStyle>
                    <a:p>
                      <a:pPr algn="ctr"/>
                      <a:r>
                        <a:rPr lang="en-US" sz="1600" b="0" cap="none" spc="-20" baseline="0" dirty="0">
                          <a:solidFill>
                            <a:schemeClr val="bg1"/>
                          </a:solidFill>
                          <a:latin typeface="+mn-lt"/>
                          <a:ea typeface="Open Sans Semibold" pitchFamily="34" charset="0"/>
                          <a:cs typeface="Open Sans Semibold" pitchFamily="34" charset="0"/>
                        </a:rPr>
                        <a:t>N</a:t>
                      </a:r>
                      <a:r>
                        <a:rPr lang="en-US" sz="1600" b="0" cap="none" spc="-20" baseline="30000" dirty="0">
                          <a:solidFill>
                            <a:schemeClr val="bg1"/>
                          </a:solidFill>
                          <a:latin typeface="+mn-lt"/>
                          <a:ea typeface="Open Sans Semibold" pitchFamily="34" charset="0"/>
                          <a:cs typeface="Open Sans Semibold" pitchFamily="34" charset="0"/>
                        </a:rPr>
                        <a:t>0</a:t>
                      </a:r>
                      <a:r>
                        <a:rPr lang="en-US" sz="1600" b="0" cap="none" spc="-20" baseline="0" dirty="0">
                          <a:solidFill>
                            <a:schemeClr val="bg1"/>
                          </a:solidFill>
                          <a:latin typeface="+mn-lt"/>
                          <a:ea typeface="Open Sans Semibold" pitchFamily="34" charset="0"/>
                          <a:cs typeface="Open Sans Semibold" pitchFamily="34" charset="0"/>
                        </a:rPr>
                        <a:t> of isolates/month</a:t>
                      </a:r>
                    </a:p>
                  </a:txBody>
                  <a:tcPr marL="84854" marR="84854"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rgbClr val="57565A"/>
                    </a:solidFill>
                  </a:tcPr>
                </a:tc>
                <a:tc>
                  <a:txBody>
                    <a:bodyPr/>
                    <a:lstStyle>
                      <a:lvl1pPr marL="0" algn="l" defTabSz="914400" rtl="0" eaLnBrk="1" latinLnBrk="0" hangingPunct="1">
                        <a:defRPr sz="1800" b="1" kern="1200">
                          <a:solidFill>
                            <a:schemeClr val="lt1"/>
                          </a:solidFill>
                          <a:latin typeface="Open Sans Light"/>
                        </a:defRPr>
                      </a:lvl1pPr>
                      <a:lvl2pPr marL="457200" algn="l" defTabSz="914400" rtl="0" eaLnBrk="1" latinLnBrk="0" hangingPunct="1">
                        <a:defRPr sz="1800" b="1" kern="1200">
                          <a:solidFill>
                            <a:schemeClr val="lt1"/>
                          </a:solidFill>
                          <a:latin typeface="Open Sans Light"/>
                        </a:defRPr>
                      </a:lvl2pPr>
                      <a:lvl3pPr marL="914400" algn="l" defTabSz="914400" rtl="0" eaLnBrk="1" latinLnBrk="0" hangingPunct="1">
                        <a:defRPr sz="1800" b="1" kern="1200">
                          <a:solidFill>
                            <a:schemeClr val="lt1"/>
                          </a:solidFill>
                          <a:latin typeface="Open Sans Light"/>
                        </a:defRPr>
                      </a:lvl3pPr>
                      <a:lvl4pPr marL="1371600" algn="l" defTabSz="914400" rtl="0" eaLnBrk="1" latinLnBrk="0" hangingPunct="1">
                        <a:defRPr sz="1800" b="1" kern="1200">
                          <a:solidFill>
                            <a:schemeClr val="lt1"/>
                          </a:solidFill>
                          <a:latin typeface="Open Sans Light"/>
                        </a:defRPr>
                      </a:lvl4pPr>
                      <a:lvl5pPr marL="1828800" algn="l" defTabSz="914400" rtl="0" eaLnBrk="1" latinLnBrk="0" hangingPunct="1">
                        <a:defRPr sz="1800" b="1" kern="1200">
                          <a:solidFill>
                            <a:schemeClr val="lt1"/>
                          </a:solidFill>
                          <a:latin typeface="Open Sans Light"/>
                        </a:defRPr>
                      </a:lvl5pPr>
                      <a:lvl6pPr marL="2286000" algn="l" defTabSz="914400" rtl="0" eaLnBrk="1" latinLnBrk="0" hangingPunct="1">
                        <a:defRPr sz="1800" b="1" kern="1200">
                          <a:solidFill>
                            <a:schemeClr val="lt1"/>
                          </a:solidFill>
                          <a:latin typeface="Open Sans Light"/>
                        </a:defRPr>
                      </a:lvl6pPr>
                      <a:lvl7pPr marL="2743200" algn="l" defTabSz="914400" rtl="0" eaLnBrk="1" latinLnBrk="0" hangingPunct="1">
                        <a:defRPr sz="1800" b="1" kern="1200">
                          <a:solidFill>
                            <a:schemeClr val="lt1"/>
                          </a:solidFill>
                          <a:latin typeface="Open Sans Light"/>
                        </a:defRPr>
                      </a:lvl7pPr>
                      <a:lvl8pPr marL="3200400" algn="l" defTabSz="914400" rtl="0" eaLnBrk="1" latinLnBrk="0" hangingPunct="1">
                        <a:defRPr sz="1800" b="1" kern="1200">
                          <a:solidFill>
                            <a:schemeClr val="lt1"/>
                          </a:solidFill>
                          <a:latin typeface="Open Sans Light"/>
                        </a:defRPr>
                      </a:lvl8pPr>
                      <a:lvl9pPr marL="3657600" algn="l" defTabSz="914400" rtl="0" eaLnBrk="1" latinLnBrk="0" hangingPunct="1">
                        <a:defRPr sz="1800" b="1" kern="1200">
                          <a:solidFill>
                            <a:schemeClr val="lt1"/>
                          </a:solidFill>
                          <a:latin typeface="Open Sans Light"/>
                        </a:defRPr>
                      </a:lvl9pPr>
                    </a:lstStyle>
                    <a:p>
                      <a:pPr algn="ctr"/>
                      <a:r>
                        <a:rPr lang="en-US" sz="1600" b="0" cap="none" spc="-20" baseline="0" dirty="0">
                          <a:solidFill>
                            <a:schemeClr val="bg1"/>
                          </a:solidFill>
                          <a:latin typeface="+mn-lt"/>
                          <a:ea typeface="Open Sans Semibold" pitchFamily="34" charset="0"/>
                          <a:cs typeface="Open Sans Semibold" pitchFamily="34" charset="0"/>
                        </a:rPr>
                        <a:t>Animal host</a:t>
                      </a:r>
                    </a:p>
                  </a:txBody>
                  <a:tcPr marL="84854" marR="84854"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rgbClr val="57565A"/>
                    </a:solidFill>
                  </a:tcPr>
                </a:tc>
                <a:tc>
                  <a:txBody>
                    <a:bodyPr/>
                    <a:lstStyle>
                      <a:lvl1pPr marL="0" algn="l" defTabSz="914400" rtl="0" eaLnBrk="1" latinLnBrk="0" hangingPunct="1">
                        <a:defRPr sz="1800" b="1" kern="1200">
                          <a:solidFill>
                            <a:schemeClr val="lt1"/>
                          </a:solidFill>
                          <a:latin typeface="Open Sans Light"/>
                        </a:defRPr>
                      </a:lvl1pPr>
                      <a:lvl2pPr marL="457200" algn="l" defTabSz="914400" rtl="0" eaLnBrk="1" latinLnBrk="0" hangingPunct="1">
                        <a:defRPr sz="1800" b="1" kern="1200">
                          <a:solidFill>
                            <a:schemeClr val="lt1"/>
                          </a:solidFill>
                          <a:latin typeface="Open Sans Light"/>
                        </a:defRPr>
                      </a:lvl2pPr>
                      <a:lvl3pPr marL="914400" algn="l" defTabSz="914400" rtl="0" eaLnBrk="1" latinLnBrk="0" hangingPunct="1">
                        <a:defRPr sz="1800" b="1" kern="1200">
                          <a:solidFill>
                            <a:schemeClr val="lt1"/>
                          </a:solidFill>
                          <a:latin typeface="Open Sans Light"/>
                        </a:defRPr>
                      </a:lvl3pPr>
                      <a:lvl4pPr marL="1371600" algn="l" defTabSz="914400" rtl="0" eaLnBrk="1" latinLnBrk="0" hangingPunct="1">
                        <a:defRPr sz="1800" b="1" kern="1200">
                          <a:solidFill>
                            <a:schemeClr val="lt1"/>
                          </a:solidFill>
                          <a:latin typeface="Open Sans Light"/>
                        </a:defRPr>
                      </a:lvl4pPr>
                      <a:lvl5pPr marL="1828800" algn="l" defTabSz="914400" rtl="0" eaLnBrk="1" latinLnBrk="0" hangingPunct="1">
                        <a:defRPr sz="1800" b="1" kern="1200">
                          <a:solidFill>
                            <a:schemeClr val="lt1"/>
                          </a:solidFill>
                          <a:latin typeface="Open Sans Light"/>
                        </a:defRPr>
                      </a:lvl5pPr>
                      <a:lvl6pPr marL="2286000" algn="l" defTabSz="914400" rtl="0" eaLnBrk="1" latinLnBrk="0" hangingPunct="1">
                        <a:defRPr sz="1800" b="1" kern="1200">
                          <a:solidFill>
                            <a:schemeClr val="lt1"/>
                          </a:solidFill>
                          <a:latin typeface="Open Sans Light"/>
                        </a:defRPr>
                      </a:lvl6pPr>
                      <a:lvl7pPr marL="2743200" algn="l" defTabSz="914400" rtl="0" eaLnBrk="1" latinLnBrk="0" hangingPunct="1">
                        <a:defRPr sz="1800" b="1" kern="1200">
                          <a:solidFill>
                            <a:schemeClr val="lt1"/>
                          </a:solidFill>
                          <a:latin typeface="Open Sans Light"/>
                        </a:defRPr>
                      </a:lvl7pPr>
                      <a:lvl8pPr marL="3200400" algn="l" defTabSz="914400" rtl="0" eaLnBrk="1" latinLnBrk="0" hangingPunct="1">
                        <a:defRPr sz="1800" b="1" kern="1200">
                          <a:solidFill>
                            <a:schemeClr val="lt1"/>
                          </a:solidFill>
                          <a:latin typeface="Open Sans Light"/>
                        </a:defRPr>
                      </a:lvl8pPr>
                      <a:lvl9pPr marL="3657600" algn="l" defTabSz="914400" rtl="0" eaLnBrk="1" latinLnBrk="0" hangingPunct="1">
                        <a:defRPr sz="1800" b="1" kern="1200">
                          <a:solidFill>
                            <a:schemeClr val="lt1"/>
                          </a:solidFill>
                          <a:latin typeface="Open Sans Light"/>
                        </a:defRPr>
                      </a:lvl9pPr>
                    </a:lstStyle>
                    <a:p>
                      <a:pPr algn="ctr"/>
                      <a:r>
                        <a:rPr lang="en-US" sz="1600" b="0" cap="none" spc="-20" baseline="0" dirty="0">
                          <a:solidFill>
                            <a:schemeClr val="bg1"/>
                          </a:solidFill>
                          <a:latin typeface="+mn-lt"/>
                          <a:ea typeface="Open Sans Semibold" pitchFamily="34" charset="0"/>
                          <a:cs typeface="Open Sans Semibold" pitchFamily="34" charset="0"/>
                        </a:rPr>
                        <a:t>AST</a:t>
                      </a:r>
                    </a:p>
                  </a:txBody>
                  <a:tcPr marL="84854" marR="84854"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rgbClr val="57565A"/>
                    </a:solidFill>
                  </a:tcPr>
                </a:tc>
                <a:tc>
                  <a:txBody>
                    <a:bodyPr/>
                    <a:lstStyle/>
                    <a:p>
                      <a:pPr algn="ctr"/>
                      <a:r>
                        <a:rPr lang="en-US" sz="1600" b="0" cap="none" spc="-20" baseline="0" dirty="0">
                          <a:solidFill>
                            <a:schemeClr val="bg1"/>
                          </a:solidFill>
                          <a:latin typeface="+mn-lt"/>
                          <a:ea typeface="Open Sans Semibold" pitchFamily="34" charset="0"/>
                          <a:cs typeface="Open Sans Semibold" pitchFamily="34" charset="0"/>
                        </a:rPr>
                        <a:t>WGS</a:t>
                      </a:r>
                    </a:p>
                  </a:txBody>
                  <a:tcPr marL="84854" marR="84854"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rgbClr val="57565A"/>
                    </a:solidFill>
                  </a:tcPr>
                </a:tc>
                <a:extLst>
                  <a:ext uri="{0D108BD9-81ED-4DB2-BD59-A6C34878D82A}">
                    <a16:rowId xmlns:a16="http://schemas.microsoft.com/office/drawing/2014/main" val="10000"/>
                  </a:ext>
                </a:extLst>
              </a:tr>
              <a:tr h="601176">
                <a:tc>
                  <a:txBody>
                    <a:bodyPr/>
                    <a:lstStyle>
                      <a:lvl1pPr marL="0" algn="l" defTabSz="914400" rtl="0" eaLnBrk="1" latinLnBrk="0" hangingPunct="1">
                        <a:defRPr sz="1800" b="1" kern="1200">
                          <a:solidFill>
                            <a:schemeClr val="lt1"/>
                          </a:solidFill>
                          <a:latin typeface="Open Sans Light"/>
                        </a:defRPr>
                      </a:lvl1pPr>
                      <a:lvl2pPr marL="457200" algn="l" defTabSz="914400" rtl="0" eaLnBrk="1" latinLnBrk="0" hangingPunct="1">
                        <a:defRPr sz="1800" b="1" kern="1200">
                          <a:solidFill>
                            <a:schemeClr val="lt1"/>
                          </a:solidFill>
                          <a:latin typeface="Open Sans Light"/>
                        </a:defRPr>
                      </a:lvl2pPr>
                      <a:lvl3pPr marL="914400" algn="l" defTabSz="914400" rtl="0" eaLnBrk="1" latinLnBrk="0" hangingPunct="1">
                        <a:defRPr sz="1800" b="1" kern="1200">
                          <a:solidFill>
                            <a:schemeClr val="lt1"/>
                          </a:solidFill>
                          <a:latin typeface="Open Sans Light"/>
                        </a:defRPr>
                      </a:lvl3pPr>
                      <a:lvl4pPr marL="1371600" algn="l" defTabSz="914400" rtl="0" eaLnBrk="1" latinLnBrk="0" hangingPunct="1">
                        <a:defRPr sz="1800" b="1" kern="1200">
                          <a:solidFill>
                            <a:schemeClr val="lt1"/>
                          </a:solidFill>
                          <a:latin typeface="Open Sans Light"/>
                        </a:defRPr>
                      </a:lvl4pPr>
                      <a:lvl5pPr marL="1828800" algn="l" defTabSz="914400" rtl="0" eaLnBrk="1" latinLnBrk="0" hangingPunct="1">
                        <a:defRPr sz="1800" b="1" kern="1200">
                          <a:solidFill>
                            <a:schemeClr val="lt1"/>
                          </a:solidFill>
                          <a:latin typeface="Open Sans Light"/>
                        </a:defRPr>
                      </a:lvl5pPr>
                      <a:lvl6pPr marL="2286000" algn="l" defTabSz="914400" rtl="0" eaLnBrk="1" latinLnBrk="0" hangingPunct="1">
                        <a:defRPr sz="1800" b="1" kern="1200">
                          <a:solidFill>
                            <a:schemeClr val="lt1"/>
                          </a:solidFill>
                          <a:latin typeface="Open Sans Light"/>
                        </a:defRPr>
                      </a:lvl6pPr>
                      <a:lvl7pPr marL="2743200" algn="l" defTabSz="914400" rtl="0" eaLnBrk="1" latinLnBrk="0" hangingPunct="1">
                        <a:defRPr sz="1800" b="1" kern="1200">
                          <a:solidFill>
                            <a:schemeClr val="lt1"/>
                          </a:solidFill>
                          <a:latin typeface="Open Sans Light"/>
                        </a:defRPr>
                      </a:lvl7pPr>
                      <a:lvl8pPr marL="3200400" algn="l" defTabSz="914400" rtl="0" eaLnBrk="1" latinLnBrk="0" hangingPunct="1">
                        <a:defRPr sz="1800" b="1" kern="1200">
                          <a:solidFill>
                            <a:schemeClr val="lt1"/>
                          </a:solidFill>
                          <a:latin typeface="Open Sans Light"/>
                        </a:defRPr>
                      </a:lvl8pPr>
                      <a:lvl9pPr marL="3657600" algn="l" defTabSz="914400" rtl="0" eaLnBrk="1" latinLnBrk="0" hangingPunct="1">
                        <a:defRPr sz="1800" b="1" kern="1200">
                          <a:solidFill>
                            <a:schemeClr val="lt1"/>
                          </a:solidFill>
                          <a:latin typeface="Open Sans Light"/>
                        </a:defRPr>
                      </a:lvl9pPr>
                    </a:lstStyle>
                    <a:p>
                      <a:pPr marL="0" marR="0">
                        <a:lnSpc>
                          <a:spcPct val="115000"/>
                        </a:lnSpc>
                        <a:spcBef>
                          <a:spcPts val="0"/>
                        </a:spcBef>
                        <a:spcAft>
                          <a:spcPts val="0"/>
                        </a:spcAft>
                      </a:pPr>
                      <a:r>
                        <a:rPr lang="en-US" sz="1600" b="0" i="1" dirty="0">
                          <a:solidFill>
                            <a:schemeClr val="tx1">
                              <a:lumMod val="65000"/>
                              <a:lumOff val="35000"/>
                            </a:schemeClr>
                          </a:solidFill>
                          <a:effectLst/>
                        </a:rPr>
                        <a:t>Salmonella enterica </a:t>
                      </a:r>
                      <a:r>
                        <a:rPr lang="en-US" sz="1600" b="0" dirty="0">
                          <a:solidFill>
                            <a:schemeClr val="tx1">
                              <a:lumMod val="65000"/>
                              <a:lumOff val="35000"/>
                            </a:schemeClr>
                          </a:solidFill>
                          <a:effectLst/>
                        </a:rPr>
                        <a:t>(SAL)</a:t>
                      </a:r>
                      <a:endParaRPr lang="en-US" sz="1600" b="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84854" marR="84854" anchor="ctr">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rgbClr val="555555">
                        <a:alpha val="20000"/>
                      </a:srgbClr>
                    </a:solidFill>
                  </a:tcPr>
                </a:tc>
                <a:tc>
                  <a:txBody>
                    <a:bodyPr/>
                    <a:lstStyle>
                      <a:lvl1pPr marL="0" algn="l" defTabSz="914400" rtl="0" eaLnBrk="1" latinLnBrk="0" hangingPunct="1">
                        <a:defRPr sz="1800" kern="1200">
                          <a:solidFill>
                            <a:schemeClr val="dk1"/>
                          </a:solidFill>
                          <a:latin typeface="Open Sans Light"/>
                        </a:defRPr>
                      </a:lvl1pPr>
                      <a:lvl2pPr marL="457200" algn="l" defTabSz="914400" rtl="0" eaLnBrk="1" latinLnBrk="0" hangingPunct="1">
                        <a:defRPr sz="1800" kern="1200">
                          <a:solidFill>
                            <a:schemeClr val="dk1"/>
                          </a:solidFill>
                          <a:latin typeface="Open Sans Light"/>
                        </a:defRPr>
                      </a:lvl2pPr>
                      <a:lvl3pPr marL="914400" algn="l" defTabSz="914400" rtl="0" eaLnBrk="1" latinLnBrk="0" hangingPunct="1">
                        <a:defRPr sz="1800" kern="1200">
                          <a:solidFill>
                            <a:schemeClr val="dk1"/>
                          </a:solidFill>
                          <a:latin typeface="Open Sans Light"/>
                        </a:defRPr>
                      </a:lvl3pPr>
                      <a:lvl4pPr marL="1371600" algn="l" defTabSz="914400" rtl="0" eaLnBrk="1" latinLnBrk="0" hangingPunct="1">
                        <a:defRPr sz="1800" kern="1200">
                          <a:solidFill>
                            <a:schemeClr val="dk1"/>
                          </a:solidFill>
                          <a:latin typeface="Open Sans Light"/>
                        </a:defRPr>
                      </a:lvl4pPr>
                      <a:lvl5pPr marL="1828800" algn="l" defTabSz="914400" rtl="0" eaLnBrk="1" latinLnBrk="0" hangingPunct="1">
                        <a:defRPr sz="1800" kern="1200">
                          <a:solidFill>
                            <a:schemeClr val="dk1"/>
                          </a:solidFill>
                          <a:latin typeface="Open Sans Light"/>
                        </a:defRPr>
                      </a:lvl5pPr>
                      <a:lvl6pPr marL="2286000" algn="l" defTabSz="914400" rtl="0" eaLnBrk="1" latinLnBrk="0" hangingPunct="1">
                        <a:defRPr sz="1800" kern="1200">
                          <a:solidFill>
                            <a:schemeClr val="dk1"/>
                          </a:solidFill>
                          <a:latin typeface="Open Sans Light"/>
                        </a:defRPr>
                      </a:lvl6pPr>
                      <a:lvl7pPr marL="2743200" algn="l" defTabSz="914400" rtl="0" eaLnBrk="1" latinLnBrk="0" hangingPunct="1">
                        <a:defRPr sz="1800" kern="1200">
                          <a:solidFill>
                            <a:schemeClr val="dk1"/>
                          </a:solidFill>
                          <a:latin typeface="Open Sans Light"/>
                        </a:defRPr>
                      </a:lvl7pPr>
                      <a:lvl8pPr marL="3200400" algn="l" defTabSz="914400" rtl="0" eaLnBrk="1" latinLnBrk="0" hangingPunct="1">
                        <a:defRPr sz="1800" kern="1200">
                          <a:solidFill>
                            <a:schemeClr val="dk1"/>
                          </a:solidFill>
                          <a:latin typeface="Open Sans Light"/>
                        </a:defRPr>
                      </a:lvl8pPr>
                      <a:lvl9pPr marL="3657600" algn="l" defTabSz="914400" rtl="0" eaLnBrk="1" latinLnBrk="0" hangingPunct="1">
                        <a:defRPr sz="1800" kern="1200">
                          <a:solidFill>
                            <a:schemeClr val="dk1"/>
                          </a:solidFill>
                          <a:latin typeface="Open Sans Light"/>
                        </a:defRPr>
                      </a:lvl9pPr>
                    </a:lstStyle>
                    <a:p>
                      <a:pPr algn="ctr"/>
                      <a:r>
                        <a:rPr lang="en-US" sz="1600" dirty="0">
                          <a:solidFill>
                            <a:schemeClr val="tx1">
                              <a:lumMod val="65000"/>
                              <a:lumOff val="35000"/>
                            </a:schemeClr>
                          </a:solidFill>
                        </a:rPr>
                        <a:t>4</a:t>
                      </a:r>
                    </a:p>
                  </a:txBody>
                  <a:tcPr marL="84854" marR="84854" anchor="ctr">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endParaRPr lang="en-US" sz="1600" dirty="0">
                        <a:solidFill>
                          <a:schemeClr val="tx1">
                            <a:lumMod val="65000"/>
                            <a:lumOff val="35000"/>
                          </a:schemeClr>
                        </a:solidFill>
                        <a:effectLst/>
                      </a:endParaRPr>
                    </a:p>
                    <a:p>
                      <a:pPr marL="0" marR="0" algn="ctr">
                        <a:lnSpc>
                          <a:spcPct val="115000"/>
                        </a:lnSpc>
                        <a:spcBef>
                          <a:spcPts val="0"/>
                        </a:spcBef>
                        <a:spcAft>
                          <a:spcPts val="0"/>
                        </a:spcAft>
                      </a:pPr>
                      <a:r>
                        <a:rPr lang="en-US" sz="1600" dirty="0">
                          <a:solidFill>
                            <a:schemeClr val="tx1">
                              <a:lumMod val="65000"/>
                              <a:lumOff val="35000"/>
                            </a:schemeClr>
                          </a:solidFill>
                          <a:effectLst/>
                        </a:rPr>
                        <a:t>any animal host</a:t>
                      </a: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endParaRPr lang="en-US" sz="1600" dirty="0">
                        <a:solidFill>
                          <a:schemeClr val="tx1">
                            <a:lumMod val="65000"/>
                            <a:lumOff val="35000"/>
                          </a:schemeClr>
                        </a:solidFill>
                        <a:effectLst/>
                      </a:endParaRPr>
                    </a:p>
                    <a:p>
                      <a:pPr marL="0" marR="0" algn="ctr">
                        <a:lnSpc>
                          <a:spcPct val="115000"/>
                        </a:lnSpc>
                        <a:spcBef>
                          <a:spcPts val="0"/>
                        </a:spcBef>
                        <a:spcAft>
                          <a:spcPts val="0"/>
                        </a:spcAft>
                      </a:pPr>
                      <a:r>
                        <a:rPr lang="en-US" sz="1600" dirty="0">
                          <a:solidFill>
                            <a:schemeClr val="tx1">
                              <a:lumMod val="65000"/>
                              <a:lumOff val="35000"/>
                            </a:schemeClr>
                          </a:solidFill>
                          <a:effectLst/>
                        </a:rPr>
                        <a:t>yes</a:t>
                      </a: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defTabSz="914400" rtl="0" eaLnBrk="1" latinLnBrk="0" hangingPunct="1">
                        <a:lnSpc>
                          <a:spcPct val="115000"/>
                        </a:lnSpc>
                        <a:spcBef>
                          <a:spcPts val="0"/>
                        </a:spcBef>
                        <a:spcAft>
                          <a:spcPts val="0"/>
                        </a:spcAft>
                      </a:pPr>
                      <a:endParaRPr lang="en-US" sz="1600" kern="1200" dirty="0">
                        <a:solidFill>
                          <a:schemeClr val="tx1">
                            <a:lumMod val="65000"/>
                            <a:lumOff val="35000"/>
                          </a:schemeClr>
                        </a:solidFill>
                        <a:effectLst/>
                        <a:latin typeface="+mn-lt"/>
                        <a:ea typeface="+mn-ea"/>
                        <a:cs typeface="+mn-cs"/>
                      </a:endParaRPr>
                    </a:p>
                    <a:p>
                      <a:pPr marL="0" marR="0" algn="ctr" defTabSz="914400" rtl="0" eaLnBrk="1" latinLnBrk="0" hangingPunct="1">
                        <a:lnSpc>
                          <a:spcPct val="115000"/>
                        </a:lnSpc>
                        <a:spcBef>
                          <a:spcPts val="0"/>
                        </a:spcBef>
                        <a:spcAft>
                          <a:spcPts val="0"/>
                        </a:spcAft>
                      </a:pPr>
                      <a:r>
                        <a:rPr lang="en-US" sz="1600" kern="1200" dirty="0">
                          <a:solidFill>
                            <a:schemeClr val="tx1">
                              <a:lumMod val="65000"/>
                              <a:lumOff val="35000"/>
                            </a:schemeClr>
                          </a:solidFill>
                          <a:effectLst/>
                          <a:latin typeface="+mn-lt"/>
                          <a:ea typeface="+mn-ea"/>
                          <a:cs typeface="+mn-cs"/>
                        </a:rPr>
                        <a:t>yes</a:t>
                      </a:r>
                    </a:p>
                  </a:txBody>
                  <a:tcPr marL="68580" marR="68580" marT="0" marB="0">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extLst>
                  <a:ext uri="{0D108BD9-81ED-4DB2-BD59-A6C34878D82A}">
                    <a16:rowId xmlns:a16="http://schemas.microsoft.com/office/drawing/2014/main" val="10001"/>
                  </a:ext>
                </a:extLst>
              </a:tr>
              <a:tr h="121576">
                <a:tc>
                  <a:txBody>
                    <a:bodyPr/>
                    <a:lstStyle>
                      <a:lvl1pPr marL="0" algn="l" defTabSz="914400" rtl="0" eaLnBrk="1" latinLnBrk="0" hangingPunct="1">
                        <a:defRPr sz="1800" b="1" kern="1200">
                          <a:solidFill>
                            <a:schemeClr val="lt1"/>
                          </a:solidFill>
                          <a:latin typeface="Open Sans Light"/>
                        </a:defRPr>
                      </a:lvl1pPr>
                      <a:lvl2pPr marL="457200" algn="l" defTabSz="914400" rtl="0" eaLnBrk="1" latinLnBrk="0" hangingPunct="1">
                        <a:defRPr sz="1800" b="1" kern="1200">
                          <a:solidFill>
                            <a:schemeClr val="lt1"/>
                          </a:solidFill>
                          <a:latin typeface="Open Sans Light"/>
                        </a:defRPr>
                      </a:lvl2pPr>
                      <a:lvl3pPr marL="914400" algn="l" defTabSz="914400" rtl="0" eaLnBrk="1" latinLnBrk="0" hangingPunct="1">
                        <a:defRPr sz="1800" b="1" kern="1200">
                          <a:solidFill>
                            <a:schemeClr val="lt1"/>
                          </a:solidFill>
                          <a:latin typeface="Open Sans Light"/>
                        </a:defRPr>
                      </a:lvl3pPr>
                      <a:lvl4pPr marL="1371600" algn="l" defTabSz="914400" rtl="0" eaLnBrk="1" latinLnBrk="0" hangingPunct="1">
                        <a:defRPr sz="1800" b="1" kern="1200">
                          <a:solidFill>
                            <a:schemeClr val="lt1"/>
                          </a:solidFill>
                          <a:latin typeface="Open Sans Light"/>
                        </a:defRPr>
                      </a:lvl4pPr>
                      <a:lvl5pPr marL="1828800" algn="l" defTabSz="914400" rtl="0" eaLnBrk="1" latinLnBrk="0" hangingPunct="1">
                        <a:defRPr sz="1800" b="1" kern="1200">
                          <a:solidFill>
                            <a:schemeClr val="lt1"/>
                          </a:solidFill>
                          <a:latin typeface="Open Sans Light"/>
                        </a:defRPr>
                      </a:lvl5pPr>
                      <a:lvl6pPr marL="2286000" algn="l" defTabSz="914400" rtl="0" eaLnBrk="1" latinLnBrk="0" hangingPunct="1">
                        <a:defRPr sz="1800" b="1" kern="1200">
                          <a:solidFill>
                            <a:schemeClr val="lt1"/>
                          </a:solidFill>
                          <a:latin typeface="Open Sans Light"/>
                        </a:defRPr>
                      </a:lvl6pPr>
                      <a:lvl7pPr marL="2743200" algn="l" defTabSz="914400" rtl="0" eaLnBrk="1" latinLnBrk="0" hangingPunct="1">
                        <a:defRPr sz="1800" b="1" kern="1200">
                          <a:solidFill>
                            <a:schemeClr val="lt1"/>
                          </a:solidFill>
                          <a:latin typeface="Open Sans Light"/>
                        </a:defRPr>
                      </a:lvl7pPr>
                      <a:lvl8pPr marL="3200400" algn="l" defTabSz="914400" rtl="0" eaLnBrk="1" latinLnBrk="0" hangingPunct="1">
                        <a:defRPr sz="1800" b="1" kern="1200">
                          <a:solidFill>
                            <a:schemeClr val="lt1"/>
                          </a:solidFill>
                          <a:latin typeface="Open Sans Light"/>
                        </a:defRPr>
                      </a:lvl8pPr>
                      <a:lvl9pPr marL="3657600" algn="l" defTabSz="914400" rtl="0" eaLnBrk="1" latinLnBrk="0" hangingPunct="1">
                        <a:defRPr sz="1800" b="1" kern="1200">
                          <a:solidFill>
                            <a:schemeClr val="lt1"/>
                          </a:solidFill>
                          <a:latin typeface="Open Sans Light"/>
                        </a:defRPr>
                      </a:lvl9pPr>
                    </a:lstStyle>
                    <a:p>
                      <a:pPr marL="0" marR="0" algn="l" defTabSz="914400" rtl="0" eaLnBrk="1" latinLnBrk="0" hangingPunct="1">
                        <a:lnSpc>
                          <a:spcPct val="115000"/>
                        </a:lnSpc>
                        <a:spcBef>
                          <a:spcPts val="0"/>
                        </a:spcBef>
                        <a:spcAft>
                          <a:spcPts val="0"/>
                        </a:spcAft>
                      </a:pPr>
                      <a:r>
                        <a:rPr lang="en-US" sz="1600" b="0" i="1" kern="1200" dirty="0">
                          <a:solidFill>
                            <a:schemeClr val="tx1">
                              <a:lumMod val="65000"/>
                              <a:lumOff val="35000"/>
                            </a:schemeClr>
                          </a:solidFill>
                          <a:effectLst/>
                          <a:latin typeface="Open Sans Light"/>
                          <a:ea typeface="+mn-ea"/>
                          <a:cs typeface="+mn-cs"/>
                        </a:rPr>
                        <a:t>Escherichia coli </a:t>
                      </a:r>
                      <a:r>
                        <a:rPr lang="en-US" sz="1600" b="0" kern="1200" dirty="0">
                          <a:solidFill>
                            <a:schemeClr val="tx1">
                              <a:lumMod val="65000"/>
                              <a:lumOff val="35000"/>
                            </a:schemeClr>
                          </a:solidFill>
                          <a:effectLst/>
                          <a:latin typeface="Open Sans Light"/>
                          <a:ea typeface="+mn-ea"/>
                          <a:cs typeface="+mn-cs"/>
                        </a:rPr>
                        <a:t>(ECOL)</a:t>
                      </a:r>
                    </a:p>
                  </a:txBody>
                  <a:tcPr marL="84854" marR="84854" anchor="ctr">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rgbClr val="555555">
                        <a:alpha val="20000"/>
                      </a:srgbClr>
                    </a:solidFill>
                  </a:tcPr>
                </a:tc>
                <a:tc>
                  <a:txBody>
                    <a:bodyPr/>
                    <a:lstStyle>
                      <a:lvl1pPr marL="0" algn="l" defTabSz="914400" rtl="0" eaLnBrk="1" latinLnBrk="0" hangingPunct="1">
                        <a:defRPr sz="1800" kern="1200">
                          <a:solidFill>
                            <a:schemeClr val="dk1"/>
                          </a:solidFill>
                          <a:latin typeface="Open Sans Light"/>
                        </a:defRPr>
                      </a:lvl1pPr>
                      <a:lvl2pPr marL="457200" algn="l" defTabSz="914400" rtl="0" eaLnBrk="1" latinLnBrk="0" hangingPunct="1">
                        <a:defRPr sz="1800" kern="1200">
                          <a:solidFill>
                            <a:schemeClr val="dk1"/>
                          </a:solidFill>
                          <a:latin typeface="Open Sans Light"/>
                        </a:defRPr>
                      </a:lvl2pPr>
                      <a:lvl3pPr marL="914400" algn="l" defTabSz="914400" rtl="0" eaLnBrk="1" latinLnBrk="0" hangingPunct="1">
                        <a:defRPr sz="1800" kern="1200">
                          <a:solidFill>
                            <a:schemeClr val="dk1"/>
                          </a:solidFill>
                          <a:latin typeface="Open Sans Light"/>
                        </a:defRPr>
                      </a:lvl3pPr>
                      <a:lvl4pPr marL="1371600" algn="l" defTabSz="914400" rtl="0" eaLnBrk="1" latinLnBrk="0" hangingPunct="1">
                        <a:defRPr sz="1800" kern="1200">
                          <a:solidFill>
                            <a:schemeClr val="dk1"/>
                          </a:solidFill>
                          <a:latin typeface="Open Sans Light"/>
                        </a:defRPr>
                      </a:lvl4pPr>
                      <a:lvl5pPr marL="1828800" algn="l" defTabSz="914400" rtl="0" eaLnBrk="1" latinLnBrk="0" hangingPunct="1">
                        <a:defRPr sz="1800" kern="1200">
                          <a:solidFill>
                            <a:schemeClr val="dk1"/>
                          </a:solidFill>
                          <a:latin typeface="Open Sans Light"/>
                        </a:defRPr>
                      </a:lvl5pPr>
                      <a:lvl6pPr marL="2286000" algn="l" defTabSz="914400" rtl="0" eaLnBrk="1" latinLnBrk="0" hangingPunct="1">
                        <a:defRPr sz="1800" kern="1200">
                          <a:solidFill>
                            <a:schemeClr val="dk1"/>
                          </a:solidFill>
                          <a:latin typeface="Open Sans Light"/>
                        </a:defRPr>
                      </a:lvl6pPr>
                      <a:lvl7pPr marL="2743200" algn="l" defTabSz="914400" rtl="0" eaLnBrk="1" latinLnBrk="0" hangingPunct="1">
                        <a:defRPr sz="1800" kern="1200">
                          <a:solidFill>
                            <a:schemeClr val="dk1"/>
                          </a:solidFill>
                          <a:latin typeface="Open Sans Light"/>
                        </a:defRPr>
                      </a:lvl7pPr>
                      <a:lvl8pPr marL="3200400" algn="l" defTabSz="914400" rtl="0" eaLnBrk="1" latinLnBrk="0" hangingPunct="1">
                        <a:defRPr sz="1800" kern="1200">
                          <a:solidFill>
                            <a:schemeClr val="dk1"/>
                          </a:solidFill>
                          <a:latin typeface="Open Sans Light"/>
                        </a:defRPr>
                      </a:lvl8pPr>
                      <a:lvl9pPr marL="3657600" algn="l" defTabSz="914400" rtl="0" eaLnBrk="1" latinLnBrk="0" hangingPunct="1">
                        <a:defRPr sz="1800" kern="1200">
                          <a:solidFill>
                            <a:schemeClr val="dk1"/>
                          </a:solidFill>
                          <a:latin typeface="Open Sans Light"/>
                        </a:defRPr>
                      </a:lvl9pPr>
                    </a:lstStyle>
                    <a:p>
                      <a:pPr marL="0" algn="ctr" defTabSz="914400" rtl="0" eaLnBrk="1" latinLnBrk="0" hangingPunct="1"/>
                      <a:r>
                        <a:rPr lang="en-US" sz="1600" kern="1200" dirty="0">
                          <a:solidFill>
                            <a:schemeClr val="tx1">
                              <a:lumMod val="65000"/>
                              <a:lumOff val="35000"/>
                            </a:schemeClr>
                          </a:solidFill>
                          <a:latin typeface="Open Sans Light"/>
                          <a:ea typeface="+mn-ea"/>
                          <a:cs typeface="+mn-cs"/>
                        </a:rPr>
                        <a:t>4</a:t>
                      </a:r>
                    </a:p>
                  </a:txBody>
                  <a:tcPr marL="84854" marR="84854" anchor="ctr">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endParaRPr lang="en-US" sz="1600" dirty="0">
                        <a:solidFill>
                          <a:schemeClr val="tx1">
                            <a:lumMod val="65000"/>
                            <a:lumOff val="35000"/>
                          </a:schemeClr>
                        </a:solidFill>
                        <a:effectLst/>
                      </a:endParaRPr>
                    </a:p>
                    <a:p>
                      <a:pPr marL="0" marR="0" algn="ctr">
                        <a:lnSpc>
                          <a:spcPct val="115000"/>
                        </a:lnSpc>
                        <a:spcBef>
                          <a:spcPts val="0"/>
                        </a:spcBef>
                        <a:spcAft>
                          <a:spcPts val="0"/>
                        </a:spcAft>
                      </a:pPr>
                      <a:r>
                        <a:rPr lang="en-US" sz="1600" dirty="0">
                          <a:solidFill>
                            <a:schemeClr val="tx1">
                              <a:lumMod val="65000"/>
                              <a:lumOff val="35000"/>
                            </a:schemeClr>
                          </a:solidFill>
                          <a:effectLst/>
                        </a:rPr>
                        <a:t>yes</a:t>
                      </a: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15000"/>
                        </a:lnSpc>
                        <a:spcBef>
                          <a:spcPts val="0"/>
                        </a:spcBef>
                        <a:spcAft>
                          <a:spcPts val="0"/>
                        </a:spcAft>
                        <a:buClrTx/>
                        <a:buSzTx/>
                        <a:buFontTx/>
                        <a:buNone/>
                        <a:tabLst/>
                        <a:defRPr/>
                      </a:pPr>
                      <a:r>
                        <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rPr>
                        <a:t>yes</a:t>
                      </a:r>
                    </a:p>
                    <a:p>
                      <a:pPr marL="0" marR="0" algn="ctr">
                        <a:lnSpc>
                          <a:spcPct val="115000"/>
                        </a:lnSpc>
                        <a:spcBef>
                          <a:spcPts val="0"/>
                        </a:spcBef>
                        <a:spcAft>
                          <a:spcPts val="0"/>
                        </a:spcAft>
                      </a:pP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extLst>
                  <a:ext uri="{0D108BD9-81ED-4DB2-BD59-A6C34878D82A}">
                    <a16:rowId xmlns:a16="http://schemas.microsoft.com/office/drawing/2014/main" val="10002"/>
                  </a:ext>
                </a:extLst>
              </a:tr>
              <a:tr h="601176">
                <a:tc>
                  <a:txBody>
                    <a:bodyPr/>
                    <a:lstStyle>
                      <a:lvl1pPr marL="0" algn="l" defTabSz="914400" rtl="0" eaLnBrk="1" latinLnBrk="0" hangingPunct="1">
                        <a:defRPr sz="1800" b="1" kern="1200">
                          <a:solidFill>
                            <a:schemeClr val="lt1"/>
                          </a:solidFill>
                          <a:latin typeface="Open Sans Light"/>
                        </a:defRPr>
                      </a:lvl1pPr>
                      <a:lvl2pPr marL="457200" algn="l" defTabSz="914400" rtl="0" eaLnBrk="1" latinLnBrk="0" hangingPunct="1">
                        <a:defRPr sz="1800" b="1" kern="1200">
                          <a:solidFill>
                            <a:schemeClr val="lt1"/>
                          </a:solidFill>
                          <a:latin typeface="Open Sans Light"/>
                        </a:defRPr>
                      </a:lvl2pPr>
                      <a:lvl3pPr marL="914400" algn="l" defTabSz="914400" rtl="0" eaLnBrk="1" latinLnBrk="0" hangingPunct="1">
                        <a:defRPr sz="1800" b="1" kern="1200">
                          <a:solidFill>
                            <a:schemeClr val="lt1"/>
                          </a:solidFill>
                          <a:latin typeface="Open Sans Light"/>
                        </a:defRPr>
                      </a:lvl3pPr>
                      <a:lvl4pPr marL="1371600" algn="l" defTabSz="914400" rtl="0" eaLnBrk="1" latinLnBrk="0" hangingPunct="1">
                        <a:defRPr sz="1800" b="1" kern="1200">
                          <a:solidFill>
                            <a:schemeClr val="lt1"/>
                          </a:solidFill>
                          <a:latin typeface="Open Sans Light"/>
                        </a:defRPr>
                      </a:lvl4pPr>
                      <a:lvl5pPr marL="1828800" algn="l" defTabSz="914400" rtl="0" eaLnBrk="1" latinLnBrk="0" hangingPunct="1">
                        <a:defRPr sz="1800" b="1" kern="1200">
                          <a:solidFill>
                            <a:schemeClr val="lt1"/>
                          </a:solidFill>
                          <a:latin typeface="Open Sans Light"/>
                        </a:defRPr>
                      </a:lvl5pPr>
                      <a:lvl6pPr marL="2286000" algn="l" defTabSz="914400" rtl="0" eaLnBrk="1" latinLnBrk="0" hangingPunct="1">
                        <a:defRPr sz="1800" b="1" kern="1200">
                          <a:solidFill>
                            <a:schemeClr val="lt1"/>
                          </a:solidFill>
                          <a:latin typeface="Open Sans Light"/>
                        </a:defRPr>
                      </a:lvl6pPr>
                      <a:lvl7pPr marL="2743200" algn="l" defTabSz="914400" rtl="0" eaLnBrk="1" latinLnBrk="0" hangingPunct="1">
                        <a:defRPr sz="1800" b="1" kern="1200">
                          <a:solidFill>
                            <a:schemeClr val="lt1"/>
                          </a:solidFill>
                          <a:latin typeface="Open Sans Light"/>
                        </a:defRPr>
                      </a:lvl7pPr>
                      <a:lvl8pPr marL="3200400" algn="l" defTabSz="914400" rtl="0" eaLnBrk="1" latinLnBrk="0" hangingPunct="1">
                        <a:defRPr sz="1800" b="1" kern="1200">
                          <a:solidFill>
                            <a:schemeClr val="lt1"/>
                          </a:solidFill>
                          <a:latin typeface="Open Sans Light"/>
                        </a:defRPr>
                      </a:lvl8pPr>
                      <a:lvl9pPr marL="3657600" algn="l" defTabSz="914400" rtl="0" eaLnBrk="1" latinLnBrk="0" hangingPunct="1">
                        <a:defRPr sz="1800" b="1" kern="1200">
                          <a:solidFill>
                            <a:schemeClr val="lt1"/>
                          </a:solidFill>
                          <a:latin typeface="Open Sans Light"/>
                        </a:defRPr>
                      </a:lvl9pPr>
                    </a:lstStyle>
                    <a:p>
                      <a:pPr marL="0" marR="0" algn="l" defTabSz="914400" rtl="0" eaLnBrk="1" latinLnBrk="0" hangingPunct="1">
                        <a:lnSpc>
                          <a:spcPct val="115000"/>
                        </a:lnSpc>
                        <a:spcBef>
                          <a:spcPts val="0"/>
                        </a:spcBef>
                        <a:spcAft>
                          <a:spcPts val="0"/>
                        </a:spcAft>
                        <a:tabLst>
                          <a:tab pos="1628775" algn="l"/>
                        </a:tabLst>
                      </a:pPr>
                      <a:r>
                        <a:rPr lang="en-US" sz="1600" b="0" i="1" kern="1200" dirty="0">
                          <a:solidFill>
                            <a:schemeClr val="tx1">
                              <a:lumMod val="65000"/>
                              <a:lumOff val="35000"/>
                            </a:schemeClr>
                          </a:solidFill>
                          <a:effectLst/>
                          <a:latin typeface="Open Sans Light"/>
                          <a:ea typeface="+mn-ea"/>
                          <a:cs typeface="+mn-cs"/>
                        </a:rPr>
                        <a:t>Staphylococcus pseudintermedius </a:t>
                      </a:r>
                      <a:r>
                        <a:rPr lang="en-US" sz="1600" b="0" kern="1200" dirty="0">
                          <a:solidFill>
                            <a:schemeClr val="tx1">
                              <a:lumMod val="65000"/>
                              <a:lumOff val="35000"/>
                            </a:schemeClr>
                          </a:solidFill>
                          <a:effectLst/>
                          <a:latin typeface="Open Sans Light"/>
                          <a:ea typeface="+mn-ea"/>
                          <a:cs typeface="+mn-cs"/>
                        </a:rPr>
                        <a:t>(SPSE)</a:t>
                      </a:r>
                    </a:p>
                  </a:txBody>
                  <a:tcPr marL="84854" marR="84854" anchor="ctr">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rgbClr val="555555">
                        <a:alpha val="20000"/>
                      </a:srgbClr>
                    </a:solidFill>
                  </a:tcPr>
                </a:tc>
                <a:tc>
                  <a:txBody>
                    <a:bodyPr/>
                    <a:lstStyle>
                      <a:lvl1pPr marL="0" algn="l" defTabSz="914400" rtl="0" eaLnBrk="1" latinLnBrk="0" hangingPunct="1">
                        <a:defRPr sz="1800" kern="1200">
                          <a:solidFill>
                            <a:schemeClr val="dk1"/>
                          </a:solidFill>
                          <a:latin typeface="Open Sans Light"/>
                        </a:defRPr>
                      </a:lvl1pPr>
                      <a:lvl2pPr marL="457200" algn="l" defTabSz="914400" rtl="0" eaLnBrk="1" latinLnBrk="0" hangingPunct="1">
                        <a:defRPr sz="1800" kern="1200">
                          <a:solidFill>
                            <a:schemeClr val="dk1"/>
                          </a:solidFill>
                          <a:latin typeface="Open Sans Light"/>
                        </a:defRPr>
                      </a:lvl2pPr>
                      <a:lvl3pPr marL="914400" algn="l" defTabSz="914400" rtl="0" eaLnBrk="1" latinLnBrk="0" hangingPunct="1">
                        <a:defRPr sz="1800" kern="1200">
                          <a:solidFill>
                            <a:schemeClr val="dk1"/>
                          </a:solidFill>
                          <a:latin typeface="Open Sans Light"/>
                        </a:defRPr>
                      </a:lvl3pPr>
                      <a:lvl4pPr marL="1371600" algn="l" defTabSz="914400" rtl="0" eaLnBrk="1" latinLnBrk="0" hangingPunct="1">
                        <a:defRPr sz="1800" kern="1200">
                          <a:solidFill>
                            <a:schemeClr val="dk1"/>
                          </a:solidFill>
                          <a:latin typeface="Open Sans Light"/>
                        </a:defRPr>
                      </a:lvl4pPr>
                      <a:lvl5pPr marL="1828800" algn="l" defTabSz="914400" rtl="0" eaLnBrk="1" latinLnBrk="0" hangingPunct="1">
                        <a:defRPr sz="1800" kern="1200">
                          <a:solidFill>
                            <a:schemeClr val="dk1"/>
                          </a:solidFill>
                          <a:latin typeface="Open Sans Light"/>
                        </a:defRPr>
                      </a:lvl5pPr>
                      <a:lvl6pPr marL="2286000" algn="l" defTabSz="914400" rtl="0" eaLnBrk="1" latinLnBrk="0" hangingPunct="1">
                        <a:defRPr sz="1800" kern="1200">
                          <a:solidFill>
                            <a:schemeClr val="dk1"/>
                          </a:solidFill>
                          <a:latin typeface="Open Sans Light"/>
                        </a:defRPr>
                      </a:lvl6pPr>
                      <a:lvl7pPr marL="2743200" algn="l" defTabSz="914400" rtl="0" eaLnBrk="1" latinLnBrk="0" hangingPunct="1">
                        <a:defRPr sz="1800" kern="1200">
                          <a:solidFill>
                            <a:schemeClr val="dk1"/>
                          </a:solidFill>
                          <a:latin typeface="Open Sans Light"/>
                        </a:defRPr>
                      </a:lvl7pPr>
                      <a:lvl8pPr marL="3200400" algn="l" defTabSz="914400" rtl="0" eaLnBrk="1" latinLnBrk="0" hangingPunct="1">
                        <a:defRPr sz="1800" kern="1200">
                          <a:solidFill>
                            <a:schemeClr val="dk1"/>
                          </a:solidFill>
                          <a:latin typeface="Open Sans Light"/>
                        </a:defRPr>
                      </a:lvl8pPr>
                      <a:lvl9pPr marL="3657600" algn="l" defTabSz="914400" rtl="0" eaLnBrk="1" latinLnBrk="0" hangingPunct="1">
                        <a:defRPr sz="1800" kern="1200">
                          <a:solidFill>
                            <a:schemeClr val="dk1"/>
                          </a:solidFill>
                          <a:latin typeface="Open Sans Light"/>
                        </a:defRPr>
                      </a:lvl9pPr>
                    </a:lstStyle>
                    <a:p>
                      <a:pPr marL="0" algn="ctr" defTabSz="914400" rtl="0" eaLnBrk="1" latinLnBrk="0" hangingPunct="1"/>
                      <a:r>
                        <a:rPr lang="en-US" sz="1600" kern="1200" dirty="0">
                          <a:solidFill>
                            <a:schemeClr val="tx1">
                              <a:lumMod val="65000"/>
                              <a:lumOff val="35000"/>
                            </a:schemeClr>
                          </a:solidFill>
                          <a:latin typeface="Open Sans Light"/>
                          <a:ea typeface="+mn-ea"/>
                          <a:cs typeface="+mn-cs"/>
                        </a:rPr>
                        <a:t>4</a:t>
                      </a:r>
                    </a:p>
                  </a:txBody>
                  <a:tcPr marL="84854" marR="84854" anchor="ctr">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endParaRPr lang="en-US" sz="1600" dirty="0">
                        <a:solidFill>
                          <a:schemeClr val="tx1">
                            <a:lumMod val="65000"/>
                            <a:lumOff val="35000"/>
                          </a:schemeClr>
                        </a:solidFill>
                        <a:effectLst/>
                      </a:endParaRPr>
                    </a:p>
                    <a:p>
                      <a:pPr marL="0" marR="0" algn="ctr">
                        <a:lnSpc>
                          <a:spcPct val="115000"/>
                        </a:lnSpc>
                        <a:spcBef>
                          <a:spcPts val="0"/>
                        </a:spcBef>
                        <a:spcAft>
                          <a:spcPts val="0"/>
                        </a:spcAft>
                      </a:pPr>
                      <a:r>
                        <a:rPr lang="en-US" sz="1600" dirty="0">
                          <a:solidFill>
                            <a:schemeClr val="tx1">
                              <a:lumMod val="65000"/>
                              <a:lumOff val="35000"/>
                            </a:schemeClr>
                          </a:solidFill>
                          <a:effectLst/>
                        </a:rPr>
                        <a:t>yes</a:t>
                      </a: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rPr>
                        <a:t>yes</a:t>
                      </a:r>
                    </a:p>
                    <a:p>
                      <a:pPr marL="0" marR="0" algn="ctr">
                        <a:lnSpc>
                          <a:spcPct val="115000"/>
                        </a:lnSpc>
                        <a:spcBef>
                          <a:spcPts val="0"/>
                        </a:spcBef>
                        <a:spcAft>
                          <a:spcPts val="0"/>
                        </a:spcAft>
                      </a:pP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extLst>
                  <a:ext uri="{0D108BD9-81ED-4DB2-BD59-A6C34878D82A}">
                    <a16:rowId xmlns:a16="http://schemas.microsoft.com/office/drawing/2014/main" val="10003"/>
                  </a:ext>
                </a:extLst>
              </a:tr>
              <a:tr h="740196">
                <a:tc>
                  <a:txBody>
                    <a:bodyPr/>
                    <a:lstStyle>
                      <a:lvl1pPr marL="0" algn="l" defTabSz="914400" rtl="0" eaLnBrk="1" latinLnBrk="0" hangingPunct="1">
                        <a:defRPr sz="1800" b="1" kern="1200">
                          <a:solidFill>
                            <a:schemeClr val="lt1"/>
                          </a:solidFill>
                          <a:latin typeface="Open Sans Light"/>
                        </a:defRPr>
                      </a:lvl1pPr>
                      <a:lvl2pPr marL="457200" algn="l" defTabSz="914400" rtl="0" eaLnBrk="1" latinLnBrk="0" hangingPunct="1">
                        <a:defRPr sz="1800" b="1" kern="1200">
                          <a:solidFill>
                            <a:schemeClr val="lt1"/>
                          </a:solidFill>
                          <a:latin typeface="Open Sans Light"/>
                        </a:defRPr>
                      </a:lvl2pPr>
                      <a:lvl3pPr marL="914400" algn="l" defTabSz="914400" rtl="0" eaLnBrk="1" latinLnBrk="0" hangingPunct="1">
                        <a:defRPr sz="1800" b="1" kern="1200">
                          <a:solidFill>
                            <a:schemeClr val="lt1"/>
                          </a:solidFill>
                          <a:latin typeface="Open Sans Light"/>
                        </a:defRPr>
                      </a:lvl3pPr>
                      <a:lvl4pPr marL="1371600" algn="l" defTabSz="914400" rtl="0" eaLnBrk="1" latinLnBrk="0" hangingPunct="1">
                        <a:defRPr sz="1800" b="1" kern="1200">
                          <a:solidFill>
                            <a:schemeClr val="lt1"/>
                          </a:solidFill>
                          <a:latin typeface="Open Sans Light"/>
                        </a:defRPr>
                      </a:lvl4pPr>
                      <a:lvl5pPr marL="1828800" algn="l" defTabSz="914400" rtl="0" eaLnBrk="1" latinLnBrk="0" hangingPunct="1">
                        <a:defRPr sz="1800" b="1" kern="1200">
                          <a:solidFill>
                            <a:schemeClr val="lt1"/>
                          </a:solidFill>
                          <a:latin typeface="Open Sans Light"/>
                        </a:defRPr>
                      </a:lvl5pPr>
                      <a:lvl6pPr marL="2286000" algn="l" defTabSz="914400" rtl="0" eaLnBrk="1" latinLnBrk="0" hangingPunct="1">
                        <a:defRPr sz="1800" b="1" kern="1200">
                          <a:solidFill>
                            <a:schemeClr val="lt1"/>
                          </a:solidFill>
                          <a:latin typeface="Open Sans Light"/>
                        </a:defRPr>
                      </a:lvl6pPr>
                      <a:lvl7pPr marL="2743200" algn="l" defTabSz="914400" rtl="0" eaLnBrk="1" latinLnBrk="0" hangingPunct="1">
                        <a:defRPr sz="1800" b="1" kern="1200">
                          <a:solidFill>
                            <a:schemeClr val="lt1"/>
                          </a:solidFill>
                          <a:latin typeface="Open Sans Light"/>
                        </a:defRPr>
                      </a:lvl7pPr>
                      <a:lvl8pPr marL="3200400" algn="l" defTabSz="914400" rtl="0" eaLnBrk="1" latinLnBrk="0" hangingPunct="1">
                        <a:defRPr sz="1800" b="1" kern="1200">
                          <a:solidFill>
                            <a:schemeClr val="lt1"/>
                          </a:solidFill>
                          <a:latin typeface="Open Sans Light"/>
                        </a:defRPr>
                      </a:lvl8pPr>
                      <a:lvl9pPr marL="3657600" algn="l" defTabSz="914400" rtl="0" eaLnBrk="1" latinLnBrk="0" hangingPunct="1">
                        <a:defRPr sz="1800" b="1" kern="1200">
                          <a:solidFill>
                            <a:schemeClr val="lt1"/>
                          </a:solidFill>
                          <a:latin typeface="Open Sans Light"/>
                        </a:defRPr>
                      </a:lvl9pPr>
                    </a:lstStyle>
                    <a:p>
                      <a:pPr marL="0" marR="0" algn="l" defTabSz="914400" rtl="0" eaLnBrk="1" latinLnBrk="0" hangingPunct="1">
                        <a:lnSpc>
                          <a:spcPct val="115000"/>
                        </a:lnSpc>
                        <a:spcBef>
                          <a:spcPts val="0"/>
                        </a:spcBef>
                        <a:spcAft>
                          <a:spcPts val="0"/>
                        </a:spcAft>
                        <a:tabLst>
                          <a:tab pos="1628775" algn="l"/>
                        </a:tabLst>
                      </a:pPr>
                      <a:r>
                        <a:rPr lang="en-US" sz="1600" b="0" i="1" kern="1200" dirty="0">
                          <a:solidFill>
                            <a:schemeClr val="tx1">
                              <a:lumMod val="65000"/>
                              <a:lumOff val="35000"/>
                            </a:schemeClr>
                          </a:solidFill>
                          <a:effectLst/>
                          <a:latin typeface="Open Sans Light"/>
                          <a:ea typeface="+mn-ea"/>
                          <a:cs typeface="+mn-cs"/>
                        </a:rPr>
                        <a:t>Klebsiella pneumoniae/variicola </a:t>
                      </a:r>
                    </a:p>
                    <a:p>
                      <a:pPr marL="0" marR="0" algn="l" defTabSz="914400" rtl="0" eaLnBrk="1" latinLnBrk="0" hangingPunct="1">
                        <a:lnSpc>
                          <a:spcPct val="115000"/>
                        </a:lnSpc>
                        <a:spcBef>
                          <a:spcPts val="0"/>
                        </a:spcBef>
                        <a:spcAft>
                          <a:spcPts val="0"/>
                        </a:spcAft>
                        <a:tabLst>
                          <a:tab pos="1628775" algn="l"/>
                        </a:tabLst>
                      </a:pPr>
                      <a:r>
                        <a:rPr lang="en-US" sz="1600" b="0" i="1" kern="1200" dirty="0">
                          <a:solidFill>
                            <a:schemeClr val="tx1">
                              <a:lumMod val="65000"/>
                              <a:lumOff val="35000"/>
                            </a:schemeClr>
                          </a:solidFill>
                          <a:effectLst/>
                          <a:latin typeface="Open Sans Light"/>
                          <a:ea typeface="+mn-ea"/>
                          <a:cs typeface="+mn-cs"/>
                        </a:rPr>
                        <a:t>Pseudomonas aeruginosa </a:t>
                      </a:r>
                    </a:p>
                    <a:p>
                      <a:pPr marL="0" marR="0" algn="l" defTabSz="914400" rtl="0" eaLnBrk="1" latinLnBrk="0" hangingPunct="1">
                        <a:lnSpc>
                          <a:spcPct val="115000"/>
                        </a:lnSpc>
                        <a:spcBef>
                          <a:spcPts val="0"/>
                        </a:spcBef>
                        <a:spcAft>
                          <a:spcPts val="0"/>
                        </a:spcAft>
                      </a:pPr>
                      <a:r>
                        <a:rPr lang="en-US" sz="1600" b="0" i="1" kern="1200" dirty="0">
                          <a:solidFill>
                            <a:schemeClr val="tx1">
                              <a:lumMod val="65000"/>
                              <a:lumOff val="35000"/>
                            </a:schemeClr>
                          </a:solidFill>
                          <a:effectLst/>
                          <a:latin typeface="Open Sans Light"/>
                          <a:ea typeface="+mn-ea"/>
                          <a:cs typeface="+mn-cs"/>
                        </a:rPr>
                        <a:t>Enterococcus faecalis or faecium</a:t>
                      </a:r>
                    </a:p>
                  </a:txBody>
                  <a:tcPr marL="84854" marR="84854" anchor="ctr">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rgbClr val="555555">
                        <a:alpha val="20000"/>
                      </a:srgbClr>
                    </a:solidFill>
                  </a:tcPr>
                </a:tc>
                <a:tc>
                  <a:txBody>
                    <a:bodyPr/>
                    <a:lstStyle>
                      <a:lvl1pPr marL="0" algn="l" defTabSz="914400" rtl="0" eaLnBrk="1" latinLnBrk="0" hangingPunct="1">
                        <a:defRPr sz="1800" kern="1200">
                          <a:solidFill>
                            <a:schemeClr val="dk1"/>
                          </a:solidFill>
                          <a:latin typeface="Open Sans Light"/>
                        </a:defRPr>
                      </a:lvl1pPr>
                      <a:lvl2pPr marL="457200" algn="l" defTabSz="914400" rtl="0" eaLnBrk="1" latinLnBrk="0" hangingPunct="1">
                        <a:defRPr sz="1800" kern="1200">
                          <a:solidFill>
                            <a:schemeClr val="dk1"/>
                          </a:solidFill>
                          <a:latin typeface="Open Sans Light"/>
                        </a:defRPr>
                      </a:lvl2pPr>
                      <a:lvl3pPr marL="914400" algn="l" defTabSz="914400" rtl="0" eaLnBrk="1" latinLnBrk="0" hangingPunct="1">
                        <a:defRPr sz="1800" kern="1200">
                          <a:solidFill>
                            <a:schemeClr val="dk1"/>
                          </a:solidFill>
                          <a:latin typeface="Open Sans Light"/>
                        </a:defRPr>
                      </a:lvl3pPr>
                      <a:lvl4pPr marL="1371600" algn="l" defTabSz="914400" rtl="0" eaLnBrk="1" latinLnBrk="0" hangingPunct="1">
                        <a:defRPr sz="1800" kern="1200">
                          <a:solidFill>
                            <a:schemeClr val="dk1"/>
                          </a:solidFill>
                          <a:latin typeface="Open Sans Light"/>
                        </a:defRPr>
                      </a:lvl4pPr>
                      <a:lvl5pPr marL="1828800" algn="l" defTabSz="914400" rtl="0" eaLnBrk="1" latinLnBrk="0" hangingPunct="1">
                        <a:defRPr sz="1800" kern="1200">
                          <a:solidFill>
                            <a:schemeClr val="dk1"/>
                          </a:solidFill>
                          <a:latin typeface="Open Sans Light"/>
                        </a:defRPr>
                      </a:lvl5pPr>
                      <a:lvl6pPr marL="2286000" algn="l" defTabSz="914400" rtl="0" eaLnBrk="1" latinLnBrk="0" hangingPunct="1">
                        <a:defRPr sz="1800" kern="1200">
                          <a:solidFill>
                            <a:schemeClr val="dk1"/>
                          </a:solidFill>
                          <a:latin typeface="Open Sans Light"/>
                        </a:defRPr>
                      </a:lvl6pPr>
                      <a:lvl7pPr marL="2743200" algn="l" defTabSz="914400" rtl="0" eaLnBrk="1" latinLnBrk="0" hangingPunct="1">
                        <a:defRPr sz="1800" kern="1200">
                          <a:solidFill>
                            <a:schemeClr val="dk1"/>
                          </a:solidFill>
                          <a:latin typeface="Open Sans Light"/>
                        </a:defRPr>
                      </a:lvl7pPr>
                      <a:lvl8pPr marL="3200400" algn="l" defTabSz="914400" rtl="0" eaLnBrk="1" latinLnBrk="0" hangingPunct="1">
                        <a:defRPr sz="1800" kern="1200">
                          <a:solidFill>
                            <a:schemeClr val="dk1"/>
                          </a:solidFill>
                          <a:latin typeface="Open Sans Light"/>
                        </a:defRPr>
                      </a:lvl8pPr>
                      <a:lvl9pPr marL="3657600" algn="l" defTabSz="914400" rtl="0" eaLnBrk="1" latinLnBrk="0" hangingPunct="1">
                        <a:defRPr sz="1800" kern="1200">
                          <a:solidFill>
                            <a:schemeClr val="dk1"/>
                          </a:solidFill>
                          <a:latin typeface="Open Sans Light"/>
                        </a:defRPr>
                      </a:lvl9pPr>
                    </a:lstStyle>
                    <a:p>
                      <a:pPr marL="0" algn="ctr" defTabSz="914400" rtl="0" eaLnBrk="1" latinLnBrk="0" hangingPunct="1"/>
                      <a:r>
                        <a:rPr lang="en-US" sz="1600" kern="1200" dirty="0">
                          <a:solidFill>
                            <a:schemeClr val="tx1">
                              <a:lumMod val="65000"/>
                              <a:lumOff val="35000"/>
                            </a:schemeClr>
                          </a:solidFill>
                          <a:latin typeface="Open Sans Light"/>
                          <a:ea typeface="+mn-ea"/>
                          <a:cs typeface="+mn-cs"/>
                        </a:rPr>
                        <a:t>4</a:t>
                      </a:r>
                    </a:p>
                  </a:txBody>
                  <a:tcPr marL="84854" marR="84854" anchor="ctr">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r>
                        <a:rPr lang="en-US" sz="1600" dirty="0">
                          <a:solidFill>
                            <a:schemeClr val="tx1">
                              <a:lumMod val="65000"/>
                              <a:lumOff val="35000"/>
                            </a:schemeClr>
                          </a:solidFill>
                          <a:effectLst/>
                        </a:rPr>
                        <a:t> </a:t>
                      </a:r>
                    </a:p>
                    <a:p>
                      <a:pPr marL="0" marR="0" algn="ctr">
                        <a:lnSpc>
                          <a:spcPct val="115000"/>
                        </a:lnSpc>
                        <a:spcBef>
                          <a:spcPts val="0"/>
                        </a:spcBef>
                        <a:spcAft>
                          <a:spcPts val="0"/>
                        </a:spcAft>
                      </a:pPr>
                      <a:r>
                        <a:rPr lang="en-US" sz="1600" dirty="0">
                          <a:solidFill>
                            <a:schemeClr val="tx1">
                              <a:lumMod val="65000"/>
                              <a:lumOff val="35000"/>
                            </a:schemeClr>
                          </a:solidFill>
                          <a:effectLst/>
                        </a:rPr>
                        <a:t>any animal host</a:t>
                      </a: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r>
                        <a:rPr lang="en-US" sz="1600" dirty="0">
                          <a:solidFill>
                            <a:schemeClr val="tx1">
                              <a:lumMod val="65000"/>
                              <a:lumOff val="35000"/>
                            </a:schemeClr>
                          </a:solidFill>
                          <a:effectLst/>
                        </a:rPr>
                        <a:t> </a:t>
                      </a:r>
                    </a:p>
                    <a:p>
                      <a:pPr marL="0" marR="0" algn="ctr">
                        <a:lnSpc>
                          <a:spcPct val="115000"/>
                        </a:lnSpc>
                        <a:spcBef>
                          <a:spcPts val="0"/>
                        </a:spcBef>
                        <a:spcAft>
                          <a:spcPts val="0"/>
                        </a:spcAft>
                      </a:pPr>
                      <a:r>
                        <a:rPr lang="en-US" sz="1600" dirty="0">
                          <a:solidFill>
                            <a:schemeClr val="tx1">
                              <a:lumMod val="65000"/>
                              <a:lumOff val="35000"/>
                            </a:schemeClr>
                          </a:solidFill>
                          <a:effectLst/>
                        </a:rPr>
                        <a:t>yes</a:t>
                      </a: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endParaRPr lang="en-US" sz="1400" b="0" i="1" kern="1200" dirty="0">
                        <a:solidFill>
                          <a:schemeClr val="tx1">
                            <a:lumMod val="65000"/>
                            <a:lumOff val="35000"/>
                          </a:schemeClr>
                        </a:solidFill>
                        <a:effectLst/>
                        <a:latin typeface="Open Sans Light"/>
                        <a:ea typeface="+mn-ea"/>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lang="en-US" sz="1400" b="0" i="1" kern="1200" dirty="0">
                          <a:solidFill>
                            <a:schemeClr val="tx1">
                              <a:lumMod val="65000"/>
                              <a:lumOff val="35000"/>
                            </a:schemeClr>
                          </a:solidFill>
                          <a:effectLst/>
                          <a:latin typeface="Open Sans Light"/>
                          <a:ea typeface="+mn-ea"/>
                          <a:cs typeface="+mn-cs"/>
                        </a:rPr>
                        <a:t>Klebsiella pneumoniae/variicola </a:t>
                      </a:r>
                    </a:p>
                    <a:p>
                      <a:pPr marL="0" marR="0" algn="ctr">
                        <a:lnSpc>
                          <a:spcPct val="115000"/>
                        </a:lnSpc>
                        <a:spcBef>
                          <a:spcPts val="0"/>
                        </a:spcBef>
                        <a:spcAft>
                          <a:spcPts val="0"/>
                        </a:spcAft>
                      </a:pP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extLst>
                  <a:ext uri="{0D108BD9-81ED-4DB2-BD59-A6C34878D82A}">
                    <a16:rowId xmlns:a16="http://schemas.microsoft.com/office/drawing/2014/main" val="10004"/>
                  </a:ext>
                </a:extLst>
              </a:tr>
              <a:tr h="601176">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600" b="0" i="1" kern="1200" dirty="0">
                          <a:solidFill>
                            <a:schemeClr val="tx1">
                              <a:lumMod val="65000"/>
                              <a:lumOff val="35000"/>
                            </a:schemeClr>
                          </a:solidFill>
                          <a:effectLst/>
                          <a:latin typeface="Open Sans Light"/>
                          <a:ea typeface="+mn-ea"/>
                          <a:cs typeface="+mn-cs"/>
                        </a:rPr>
                        <a:t>Enterobacter cloacae </a:t>
                      </a:r>
                      <a:r>
                        <a:rPr lang="en-US" sz="1600" b="0" kern="1200" dirty="0">
                          <a:solidFill>
                            <a:schemeClr val="tx1">
                              <a:lumMod val="65000"/>
                              <a:lumOff val="35000"/>
                            </a:schemeClr>
                          </a:solidFill>
                          <a:effectLst/>
                          <a:latin typeface="Open Sans Light"/>
                          <a:ea typeface="+mn-ea"/>
                          <a:cs typeface="+mn-cs"/>
                        </a:rPr>
                        <a:t>complex </a:t>
                      </a:r>
                    </a:p>
                  </a:txBody>
                  <a:tcPr marL="84854" marR="84854" anchor="ctr">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rgbClr val="555555">
                        <a:alpha val="20000"/>
                      </a:srgbClr>
                    </a:solidFill>
                  </a:tcPr>
                </a:tc>
                <a:tc>
                  <a:txBody>
                    <a:bodyPr/>
                    <a:lstStyle/>
                    <a:p>
                      <a:pPr marL="0" algn="ctr" defTabSz="914400" rtl="0" eaLnBrk="1" latinLnBrk="0" hangingPunct="1"/>
                      <a:r>
                        <a:rPr lang="en-US" sz="1600" kern="1200" dirty="0">
                          <a:solidFill>
                            <a:schemeClr val="tx1">
                              <a:lumMod val="65000"/>
                              <a:lumOff val="35000"/>
                            </a:schemeClr>
                          </a:solidFill>
                          <a:latin typeface="Open Sans Light"/>
                          <a:ea typeface="+mn-ea"/>
                          <a:cs typeface="+mn-cs"/>
                        </a:rPr>
                        <a:t>4</a:t>
                      </a:r>
                    </a:p>
                  </a:txBody>
                  <a:tcPr marL="84854" marR="84854" anchor="ctr">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endParaRPr lang="en-US" sz="1600" dirty="0">
                        <a:solidFill>
                          <a:schemeClr val="tx1">
                            <a:lumMod val="65000"/>
                            <a:lumOff val="35000"/>
                          </a:schemeClr>
                        </a:solidFill>
                        <a:effectLst/>
                      </a:endParaRPr>
                    </a:p>
                    <a:p>
                      <a:pPr marL="0" marR="0" algn="ctr">
                        <a:lnSpc>
                          <a:spcPct val="115000"/>
                        </a:lnSpc>
                        <a:spcBef>
                          <a:spcPts val="0"/>
                        </a:spcBef>
                        <a:spcAft>
                          <a:spcPts val="0"/>
                        </a:spcAft>
                      </a:pPr>
                      <a:r>
                        <a:rPr lang="en-US" sz="1600" dirty="0">
                          <a:solidFill>
                            <a:schemeClr val="tx1">
                              <a:lumMod val="65000"/>
                              <a:lumOff val="35000"/>
                            </a:schemeClr>
                          </a:solidFill>
                          <a:effectLst/>
                        </a:rPr>
                        <a:t>yes</a:t>
                      </a: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rPr>
                        <a:t>yes</a:t>
                      </a:r>
                    </a:p>
                  </a:txBody>
                  <a:tcPr marL="68580" marR="68580" marT="0" marB="0">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extLst>
                  <a:ext uri="{0D108BD9-81ED-4DB2-BD59-A6C34878D82A}">
                    <a16:rowId xmlns:a16="http://schemas.microsoft.com/office/drawing/2014/main" val="2624617831"/>
                  </a:ext>
                </a:extLst>
              </a:tr>
              <a:tr h="740196">
                <a:tc>
                  <a:txBody>
                    <a:bodyPr/>
                    <a:lstStyle/>
                    <a:p>
                      <a:pPr marL="0" marR="0" algn="l" defTabSz="914400" rtl="0" eaLnBrk="1" latinLnBrk="0" hangingPunct="1">
                        <a:lnSpc>
                          <a:spcPct val="115000"/>
                        </a:lnSpc>
                        <a:spcBef>
                          <a:spcPts val="0"/>
                        </a:spcBef>
                        <a:spcAft>
                          <a:spcPts val="0"/>
                        </a:spcAft>
                      </a:pPr>
                      <a:r>
                        <a:rPr lang="en-US" sz="1600" b="0" i="1" kern="1200" dirty="0">
                          <a:solidFill>
                            <a:schemeClr val="tx1">
                              <a:lumMod val="65000"/>
                              <a:lumOff val="35000"/>
                            </a:schemeClr>
                          </a:solidFill>
                          <a:effectLst/>
                          <a:latin typeface="Open Sans Light"/>
                          <a:ea typeface="+mn-ea"/>
                          <a:cs typeface="+mn-cs"/>
                        </a:rPr>
                        <a:t>Campylobacter coli </a:t>
                      </a:r>
                    </a:p>
                    <a:p>
                      <a:pPr marL="0" marR="0" algn="l" defTabSz="914400" rtl="0" eaLnBrk="1" latinLnBrk="0" hangingPunct="1">
                        <a:lnSpc>
                          <a:spcPct val="115000"/>
                        </a:lnSpc>
                        <a:spcBef>
                          <a:spcPts val="0"/>
                        </a:spcBef>
                        <a:spcAft>
                          <a:spcPts val="0"/>
                        </a:spcAft>
                      </a:pPr>
                      <a:r>
                        <a:rPr lang="en-US" sz="1600" b="0" i="1" kern="1200" dirty="0">
                          <a:solidFill>
                            <a:schemeClr val="tx1">
                              <a:lumMod val="65000"/>
                              <a:lumOff val="35000"/>
                            </a:schemeClr>
                          </a:solidFill>
                          <a:effectLst/>
                          <a:latin typeface="Open Sans Light"/>
                          <a:ea typeface="+mn-ea"/>
                          <a:cs typeface="+mn-cs"/>
                        </a:rPr>
                        <a:t>Campylobacter jejuni </a:t>
                      </a:r>
                    </a:p>
                    <a:p>
                      <a:pPr marL="0" marR="0" algn="l" defTabSz="914400" rtl="0" eaLnBrk="1" latinLnBrk="0" hangingPunct="1">
                        <a:lnSpc>
                          <a:spcPct val="115000"/>
                        </a:lnSpc>
                        <a:spcBef>
                          <a:spcPts val="0"/>
                        </a:spcBef>
                        <a:spcAft>
                          <a:spcPts val="0"/>
                        </a:spcAft>
                      </a:pPr>
                      <a:r>
                        <a:rPr lang="en-US" sz="1600" b="0" i="1" kern="1200" dirty="0">
                          <a:solidFill>
                            <a:schemeClr val="tx1">
                              <a:lumMod val="65000"/>
                              <a:lumOff val="35000"/>
                            </a:schemeClr>
                          </a:solidFill>
                          <a:effectLst/>
                          <a:latin typeface="Open Sans Light"/>
                          <a:ea typeface="+mn-ea"/>
                          <a:cs typeface="+mn-cs"/>
                        </a:rPr>
                        <a:t>Campylobacter fetus</a:t>
                      </a:r>
                    </a:p>
                  </a:txBody>
                  <a:tcPr marL="84854" marR="84854" anchor="ctr">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rgbClr val="555555">
                        <a:alpha val="20000"/>
                      </a:srgbClr>
                    </a:solidFill>
                  </a:tcPr>
                </a:tc>
                <a:tc>
                  <a:txBody>
                    <a:bodyPr/>
                    <a:lstStyle/>
                    <a:p>
                      <a:pPr marL="0" algn="ctr" defTabSz="914400" rtl="0" eaLnBrk="1" latinLnBrk="0" hangingPunct="1"/>
                      <a:r>
                        <a:rPr lang="en-US" sz="1600" kern="1200" dirty="0">
                          <a:solidFill>
                            <a:schemeClr val="tx1">
                              <a:lumMod val="65000"/>
                              <a:lumOff val="35000"/>
                            </a:schemeClr>
                          </a:solidFill>
                          <a:latin typeface="Open Sans Light"/>
                          <a:ea typeface="+mn-ea"/>
                          <a:cs typeface="+mn-cs"/>
                        </a:rPr>
                        <a:t>4</a:t>
                      </a:r>
                    </a:p>
                  </a:txBody>
                  <a:tcPr marL="84854" marR="84854" anchor="ctr">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endParaRPr lang="en-US" sz="1600" dirty="0">
                        <a:solidFill>
                          <a:schemeClr val="tx1">
                            <a:lumMod val="65000"/>
                            <a:lumOff val="35000"/>
                          </a:schemeClr>
                        </a:solidFill>
                        <a:effectLst/>
                      </a:endParaRPr>
                    </a:p>
                    <a:p>
                      <a:pPr marL="0" marR="0" algn="ctr">
                        <a:lnSpc>
                          <a:spcPct val="115000"/>
                        </a:lnSpc>
                        <a:spcBef>
                          <a:spcPts val="0"/>
                        </a:spcBef>
                        <a:spcAft>
                          <a:spcPts val="0"/>
                        </a:spcAft>
                      </a:pPr>
                      <a:r>
                        <a:rPr lang="en-US" sz="1600" dirty="0">
                          <a:solidFill>
                            <a:schemeClr val="tx1">
                              <a:lumMod val="65000"/>
                              <a:lumOff val="35000"/>
                            </a:schemeClr>
                          </a:solidFill>
                          <a:effectLst/>
                        </a:rPr>
                        <a:t>swine, poultry, cattle, small ruminants, dogs, cats</a:t>
                      </a: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endParaRPr lang="en-US" sz="1600" dirty="0">
                        <a:solidFill>
                          <a:schemeClr val="tx1">
                            <a:lumMod val="65000"/>
                            <a:lumOff val="35000"/>
                          </a:schemeClr>
                        </a:solidFill>
                        <a:effectLst/>
                      </a:endParaRPr>
                    </a:p>
                    <a:p>
                      <a:pPr marL="0" marR="0" algn="ctr">
                        <a:lnSpc>
                          <a:spcPct val="115000"/>
                        </a:lnSpc>
                        <a:spcBef>
                          <a:spcPts val="0"/>
                        </a:spcBef>
                        <a:spcAft>
                          <a:spcPts val="0"/>
                        </a:spcAft>
                      </a:pPr>
                      <a:r>
                        <a:rPr lang="en-US" sz="1600" dirty="0">
                          <a:solidFill>
                            <a:srgbClr val="FF0000"/>
                          </a:solidFill>
                          <a:effectLst/>
                        </a:rPr>
                        <a:t>no</a:t>
                      </a:r>
                      <a:endParaRPr lang="en-US"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endParaRPr lang="en-US" sz="1600" kern="12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15000"/>
                        </a:lnSpc>
                        <a:spcBef>
                          <a:spcPts val="0"/>
                        </a:spcBef>
                        <a:spcAft>
                          <a:spcPts val="0"/>
                        </a:spcAft>
                        <a:buClrTx/>
                        <a:buSzTx/>
                        <a:buFontTx/>
                        <a:buNone/>
                        <a:tabLst/>
                        <a:defRPr/>
                      </a:pPr>
                      <a:r>
                        <a:rPr lang="en-US" sz="1600" kern="12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rPr>
                        <a:t>yes</a:t>
                      </a:r>
                    </a:p>
                  </a:txBody>
                  <a:tcPr marL="68580" marR="68580" marT="0" marB="0">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extLst>
                  <a:ext uri="{0D108BD9-81ED-4DB2-BD59-A6C34878D82A}">
                    <a16:rowId xmlns:a16="http://schemas.microsoft.com/office/drawing/2014/main" val="432917114"/>
                  </a:ext>
                </a:extLst>
              </a:tr>
              <a:tr h="601176">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600" b="0" kern="1200" dirty="0">
                          <a:solidFill>
                            <a:schemeClr val="tx1">
                              <a:lumMod val="65000"/>
                              <a:lumOff val="35000"/>
                            </a:schemeClr>
                          </a:solidFill>
                          <a:effectLst/>
                          <a:latin typeface="Open Sans Light"/>
                          <a:ea typeface="+mn-ea"/>
                          <a:cs typeface="+mn-cs"/>
                        </a:rPr>
                        <a:t>AQUA labs: any bacterial pathogen </a:t>
                      </a:r>
                    </a:p>
                  </a:txBody>
                  <a:tcPr marL="84854" marR="84854" anchor="ctr">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rgbClr val="555555">
                        <a:alpha val="20000"/>
                      </a:srgbClr>
                    </a:solidFill>
                  </a:tcPr>
                </a:tc>
                <a:tc>
                  <a:txBody>
                    <a:bodyPr/>
                    <a:lstStyle/>
                    <a:p>
                      <a:pPr marL="0" algn="ctr" defTabSz="914400" rtl="0" eaLnBrk="1" latinLnBrk="0" hangingPunct="1"/>
                      <a:r>
                        <a:rPr lang="en-US" sz="1600" kern="1200" dirty="0">
                          <a:solidFill>
                            <a:schemeClr val="tx1">
                              <a:lumMod val="65000"/>
                              <a:lumOff val="35000"/>
                            </a:schemeClr>
                          </a:solidFill>
                          <a:latin typeface="Open Sans Light"/>
                          <a:ea typeface="+mn-ea"/>
                          <a:cs typeface="+mn-cs"/>
                        </a:rPr>
                        <a:t>4</a:t>
                      </a:r>
                    </a:p>
                  </a:txBody>
                  <a:tcPr marL="84854" marR="84854" anchor="ctr">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endParaRPr lang="en-US" sz="1600" dirty="0">
                        <a:solidFill>
                          <a:schemeClr val="tx1">
                            <a:lumMod val="65000"/>
                            <a:lumOff val="35000"/>
                          </a:schemeClr>
                        </a:solidFill>
                        <a:effectLst/>
                      </a:endParaRPr>
                    </a:p>
                    <a:p>
                      <a:pPr marL="0" marR="0" algn="ctr">
                        <a:lnSpc>
                          <a:spcPct val="115000"/>
                        </a:lnSpc>
                        <a:spcBef>
                          <a:spcPts val="0"/>
                        </a:spcBef>
                        <a:spcAft>
                          <a:spcPts val="0"/>
                        </a:spcAft>
                      </a:pPr>
                      <a:r>
                        <a:rPr lang="en-US" sz="1600" dirty="0">
                          <a:solidFill>
                            <a:schemeClr val="tx1">
                              <a:lumMod val="65000"/>
                              <a:lumOff val="35000"/>
                            </a:schemeClr>
                          </a:solidFill>
                          <a:effectLst/>
                        </a:rPr>
                        <a:t>yes</a:t>
                      </a: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rPr>
                        <a:t>yes</a:t>
                      </a:r>
                    </a:p>
                  </a:txBody>
                  <a:tcPr marL="68580" marR="68580" marT="0" marB="0">
                    <a:lnL w="6350" cap="flat" cmpd="sng" algn="ctr">
                      <a:solidFill>
                        <a:srgbClr val="7F7F7F">
                          <a:alpha val="50196"/>
                        </a:srgbClr>
                      </a:solidFill>
                      <a:prstDash val="solid"/>
                      <a:round/>
                      <a:headEnd type="none" w="med" len="med"/>
                      <a:tailEnd type="none" w="med" len="med"/>
                    </a:lnL>
                    <a:lnR w="6350" cap="flat" cmpd="sng" algn="ctr">
                      <a:solidFill>
                        <a:srgbClr val="7F7F7F">
                          <a:alpha val="50196"/>
                        </a:srgbClr>
                      </a:solidFill>
                      <a:prstDash val="solid"/>
                      <a:round/>
                      <a:headEnd type="none" w="med" len="med"/>
                      <a:tailEnd type="none" w="med" len="med"/>
                    </a:lnR>
                    <a:lnT w="6350" cap="flat" cmpd="sng" algn="ctr">
                      <a:solidFill>
                        <a:srgbClr val="7F7F7F">
                          <a:alpha val="50196"/>
                        </a:srgbClr>
                      </a:solidFill>
                      <a:prstDash val="solid"/>
                      <a:round/>
                      <a:headEnd type="none" w="med" len="med"/>
                      <a:tailEnd type="none" w="med" len="med"/>
                    </a:lnT>
                    <a:lnB w="6350" cap="flat" cmpd="sng" algn="ctr">
                      <a:solidFill>
                        <a:srgbClr val="7F7F7F">
                          <a:alpha val="50196"/>
                        </a:srgb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extLst>
                  <a:ext uri="{0D108BD9-81ED-4DB2-BD59-A6C34878D82A}">
                    <a16:rowId xmlns:a16="http://schemas.microsoft.com/office/drawing/2014/main" val="3296253830"/>
                  </a:ext>
                </a:extLst>
              </a:tr>
            </a:tbl>
          </a:graphicData>
        </a:graphic>
      </p:graphicFrame>
      <p:pic>
        <p:nvPicPr>
          <p:cNvPr id="4" name="Graphic 3" descr="Dog with solid fill">
            <a:extLst>
              <a:ext uri="{FF2B5EF4-FFF2-40B4-BE49-F238E27FC236}">
                <a16:creationId xmlns:a16="http://schemas.microsoft.com/office/drawing/2014/main" id="{B05663FE-731A-4A23-99FB-74D8E2B8134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67631" y="2178490"/>
            <a:ext cx="528918" cy="560294"/>
          </a:xfrm>
          <a:prstGeom prst="rect">
            <a:avLst/>
          </a:prstGeom>
        </p:spPr>
      </p:pic>
      <p:pic>
        <p:nvPicPr>
          <p:cNvPr id="39" name="Graphic 38" descr="Dog with solid fill">
            <a:extLst>
              <a:ext uri="{FF2B5EF4-FFF2-40B4-BE49-F238E27FC236}">
                <a16:creationId xmlns:a16="http://schemas.microsoft.com/office/drawing/2014/main" id="{C5D0318E-7C0A-465D-92EE-A6DF0CB57BA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26069" y="2918696"/>
            <a:ext cx="528918" cy="560294"/>
          </a:xfrm>
          <a:prstGeom prst="rect">
            <a:avLst/>
          </a:prstGeom>
        </p:spPr>
      </p:pic>
      <p:pic>
        <p:nvPicPr>
          <p:cNvPr id="7" name="Graphic 6" descr="Cat with solid fill">
            <a:extLst>
              <a:ext uri="{FF2B5EF4-FFF2-40B4-BE49-F238E27FC236}">
                <a16:creationId xmlns:a16="http://schemas.microsoft.com/office/drawing/2014/main" id="{11B9B611-3756-436D-9B69-B7DA91ED2C4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581987" y="4530190"/>
            <a:ext cx="471961" cy="471961"/>
          </a:xfrm>
          <a:prstGeom prst="rect">
            <a:avLst/>
          </a:prstGeom>
        </p:spPr>
      </p:pic>
      <p:pic>
        <p:nvPicPr>
          <p:cNvPr id="40" name="Graphic 39" descr="Dog with solid fill">
            <a:extLst>
              <a:ext uri="{FF2B5EF4-FFF2-40B4-BE49-F238E27FC236}">
                <a16:creationId xmlns:a16="http://schemas.microsoft.com/office/drawing/2014/main" id="{BDA088D3-0640-469F-A920-F4493636605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87909" y="4530190"/>
            <a:ext cx="528918" cy="560294"/>
          </a:xfrm>
          <a:prstGeom prst="rect">
            <a:avLst/>
          </a:prstGeom>
        </p:spPr>
      </p:pic>
      <p:pic>
        <p:nvPicPr>
          <p:cNvPr id="10" name="Graphic 9" descr="Fish with solid fill">
            <a:extLst>
              <a:ext uri="{FF2B5EF4-FFF2-40B4-BE49-F238E27FC236}">
                <a16:creationId xmlns:a16="http://schemas.microsoft.com/office/drawing/2014/main" id="{E7E919ED-1237-4826-83AA-69D5A54B4DC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89049" y="5969929"/>
            <a:ext cx="528919" cy="528919"/>
          </a:xfrm>
          <a:prstGeom prst="rect">
            <a:avLst/>
          </a:prstGeom>
        </p:spPr>
      </p:pic>
      <p:sp>
        <p:nvSpPr>
          <p:cNvPr id="2" name="Slide Number Placeholder 1">
            <a:extLst>
              <a:ext uri="{FF2B5EF4-FFF2-40B4-BE49-F238E27FC236}">
                <a16:creationId xmlns:a16="http://schemas.microsoft.com/office/drawing/2014/main" id="{A7E25761-20D0-4A4B-9C10-979DBE01578E}"/>
              </a:ext>
            </a:extLst>
          </p:cNvPr>
          <p:cNvSpPr>
            <a:spLocks noGrp="1"/>
          </p:cNvSpPr>
          <p:nvPr>
            <p:ph type="sldNum" sz="quarter" idx="12"/>
          </p:nvPr>
        </p:nvSpPr>
        <p:spPr/>
        <p:txBody>
          <a:bodyPr/>
          <a:lstStyle/>
          <a:p>
            <a:fld id="{13CA1BF7-66A2-4E36-9346-0B7158076219}" type="slidenum">
              <a:rPr lang="en-US" smtClean="0"/>
              <a:t>4</a:t>
            </a:fld>
            <a:endParaRPr lang="en-US"/>
          </a:p>
        </p:txBody>
      </p:sp>
    </p:spTree>
    <p:extLst>
      <p:ext uri="{BB962C8B-B14F-4D97-AF65-F5344CB8AC3E}">
        <p14:creationId xmlns:p14="http://schemas.microsoft.com/office/powerpoint/2010/main" val="1601961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0F7EB-B0B2-40F8-BE81-59E7053C0B3E}"/>
              </a:ext>
            </a:extLst>
          </p:cNvPr>
          <p:cNvSpPr>
            <a:spLocks noGrp="1"/>
          </p:cNvSpPr>
          <p:nvPr>
            <p:ph type="title"/>
          </p:nvPr>
        </p:nvSpPr>
        <p:spPr>
          <a:xfrm>
            <a:off x="839788" y="1143000"/>
            <a:ext cx="10515600" cy="547690"/>
          </a:xfrm>
        </p:spPr>
        <p:txBody>
          <a:bodyPr>
            <a:normAutofit fontScale="90000"/>
          </a:bodyPr>
          <a:lstStyle/>
          <a:p>
            <a:pPr algn="ctr"/>
            <a:r>
              <a:rPr lang="en-US" sz="4000" b="1" dirty="0">
                <a:solidFill>
                  <a:srgbClr val="00153E"/>
                </a:solidFill>
                <a:latin typeface="Open Sans Light"/>
              </a:rPr>
              <a:t>Antimicrobial Susceptibility Testing/Whole Genome Sequencing 2017-2021</a:t>
            </a:r>
            <a:br>
              <a:rPr lang="en-US" sz="4000" b="1" dirty="0">
                <a:solidFill>
                  <a:srgbClr val="00153E"/>
                </a:solidFill>
                <a:latin typeface="Open Sans Light"/>
              </a:rPr>
            </a:br>
            <a:r>
              <a:rPr lang="en-US" sz="4000" dirty="0">
                <a:latin typeface="+mn-lt"/>
                <a:ea typeface="+mn-ea"/>
                <a:cs typeface="+mn-cs"/>
              </a:rPr>
              <a:t> </a:t>
            </a:r>
            <a:br>
              <a:rPr lang="en-US" sz="4400" kern="1200" dirty="0">
                <a:latin typeface="+mj-lt"/>
                <a:ea typeface="+mj-ea"/>
                <a:cs typeface="+mj-cs"/>
              </a:rPr>
            </a:br>
            <a:endParaRPr lang="en-US" dirty="0"/>
          </a:p>
        </p:txBody>
      </p:sp>
      <p:graphicFrame>
        <p:nvGraphicFramePr>
          <p:cNvPr id="8" name="Table 8">
            <a:extLst>
              <a:ext uri="{FF2B5EF4-FFF2-40B4-BE49-F238E27FC236}">
                <a16:creationId xmlns:a16="http://schemas.microsoft.com/office/drawing/2014/main" id="{800A2C16-6C5B-4ABE-9FA0-27A299385EE7}"/>
              </a:ext>
            </a:extLst>
          </p:cNvPr>
          <p:cNvGraphicFramePr>
            <a:graphicFrameLocks noGrp="1"/>
          </p:cNvGraphicFramePr>
          <p:nvPr>
            <p:ph sz="half" idx="2"/>
            <p:extLst>
              <p:ext uri="{D42A27DB-BD31-4B8C-83A1-F6EECF244321}">
                <p14:modId xmlns:p14="http://schemas.microsoft.com/office/powerpoint/2010/main" val="1907841249"/>
              </p:ext>
            </p:extLst>
          </p:nvPr>
        </p:nvGraphicFramePr>
        <p:xfrm>
          <a:off x="1682415" y="1785781"/>
          <a:ext cx="8827170" cy="4104640"/>
        </p:xfrm>
        <a:graphic>
          <a:graphicData uri="http://schemas.openxmlformats.org/drawingml/2006/table">
            <a:tbl>
              <a:tblPr firstRow="1" bandRow="1">
                <a:tableStyleId>{5C22544A-7EE6-4342-B048-85BDC9FD1C3A}</a:tableStyleId>
              </a:tblPr>
              <a:tblGrid>
                <a:gridCol w="2310063">
                  <a:extLst>
                    <a:ext uri="{9D8B030D-6E8A-4147-A177-3AD203B41FA5}">
                      <a16:colId xmlns:a16="http://schemas.microsoft.com/office/drawing/2014/main" val="1488846657"/>
                    </a:ext>
                  </a:extLst>
                </a:gridCol>
                <a:gridCol w="3085352">
                  <a:extLst>
                    <a:ext uri="{9D8B030D-6E8A-4147-A177-3AD203B41FA5}">
                      <a16:colId xmlns:a16="http://schemas.microsoft.com/office/drawing/2014/main" val="3899985515"/>
                    </a:ext>
                  </a:extLst>
                </a:gridCol>
                <a:gridCol w="3431755">
                  <a:extLst>
                    <a:ext uri="{9D8B030D-6E8A-4147-A177-3AD203B41FA5}">
                      <a16:colId xmlns:a16="http://schemas.microsoft.com/office/drawing/2014/main" val="3089345346"/>
                    </a:ext>
                  </a:extLst>
                </a:gridCol>
              </a:tblGrid>
              <a:tr h="370840">
                <a:tc>
                  <a:txBody>
                    <a:bodyPr/>
                    <a:lstStyle>
                      <a:lvl1pPr marL="0" algn="l" defTabSz="914400" rtl="0" eaLnBrk="1" latinLnBrk="0" hangingPunct="1">
                        <a:defRPr sz="1800" b="1" kern="1200">
                          <a:solidFill>
                            <a:schemeClr val="lt1"/>
                          </a:solidFill>
                          <a:latin typeface="Open Sans Light"/>
                        </a:defRPr>
                      </a:lvl1pPr>
                      <a:lvl2pPr marL="457200" algn="l" defTabSz="914400" rtl="0" eaLnBrk="1" latinLnBrk="0" hangingPunct="1">
                        <a:defRPr sz="1800" b="1" kern="1200">
                          <a:solidFill>
                            <a:schemeClr val="lt1"/>
                          </a:solidFill>
                          <a:latin typeface="Open Sans Light"/>
                        </a:defRPr>
                      </a:lvl2pPr>
                      <a:lvl3pPr marL="914400" algn="l" defTabSz="914400" rtl="0" eaLnBrk="1" latinLnBrk="0" hangingPunct="1">
                        <a:defRPr sz="1800" b="1" kern="1200">
                          <a:solidFill>
                            <a:schemeClr val="lt1"/>
                          </a:solidFill>
                          <a:latin typeface="Open Sans Light"/>
                        </a:defRPr>
                      </a:lvl3pPr>
                      <a:lvl4pPr marL="1371600" algn="l" defTabSz="914400" rtl="0" eaLnBrk="1" latinLnBrk="0" hangingPunct="1">
                        <a:defRPr sz="1800" b="1" kern="1200">
                          <a:solidFill>
                            <a:schemeClr val="lt1"/>
                          </a:solidFill>
                          <a:latin typeface="Open Sans Light"/>
                        </a:defRPr>
                      </a:lvl4pPr>
                      <a:lvl5pPr marL="1828800" algn="l" defTabSz="914400" rtl="0" eaLnBrk="1" latinLnBrk="0" hangingPunct="1">
                        <a:defRPr sz="1800" b="1" kern="1200">
                          <a:solidFill>
                            <a:schemeClr val="lt1"/>
                          </a:solidFill>
                          <a:latin typeface="Open Sans Light"/>
                        </a:defRPr>
                      </a:lvl5pPr>
                      <a:lvl6pPr marL="2286000" algn="l" defTabSz="914400" rtl="0" eaLnBrk="1" latinLnBrk="0" hangingPunct="1">
                        <a:defRPr sz="1800" b="1" kern="1200">
                          <a:solidFill>
                            <a:schemeClr val="lt1"/>
                          </a:solidFill>
                          <a:latin typeface="Open Sans Light"/>
                        </a:defRPr>
                      </a:lvl6pPr>
                      <a:lvl7pPr marL="2743200" algn="l" defTabSz="914400" rtl="0" eaLnBrk="1" latinLnBrk="0" hangingPunct="1">
                        <a:defRPr sz="1800" b="1" kern="1200">
                          <a:solidFill>
                            <a:schemeClr val="lt1"/>
                          </a:solidFill>
                          <a:latin typeface="Open Sans Light"/>
                        </a:defRPr>
                      </a:lvl7pPr>
                      <a:lvl8pPr marL="3200400" algn="l" defTabSz="914400" rtl="0" eaLnBrk="1" latinLnBrk="0" hangingPunct="1">
                        <a:defRPr sz="1800" b="1" kern="1200">
                          <a:solidFill>
                            <a:schemeClr val="lt1"/>
                          </a:solidFill>
                          <a:latin typeface="Open Sans Light"/>
                        </a:defRPr>
                      </a:lvl8pPr>
                      <a:lvl9pPr marL="3657600" algn="l" defTabSz="914400" rtl="0" eaLnBrk="1" latinLnBrk="0" hangingPunct="1">
                        <a:defRPr sz="1800" b="1" kern="1200">
                          <a:solidFill>
                            <a:schemeClr val="lt1"/>
                          </a:solidFill>
                          <a:latin typeface="Open Sans Light"/>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effectLst/>
                          <a:latin typeface="+mn-lt"/>
                        </a:rPr>
                        <a:t>Bacterial pathogen</a:t>
                      </a:r>
                      <a:endParaRPr lang="en-US" sz="2000" dirty="0">
                        <a:solidFill>
                          <a:schemeClr val="bg1"/>
                        </a:solidFill>
                        <a:effectLst/>
                        <a:latin typeface="+mn-lt"/>
                        <a:ea typeface="Calibri" panose="020F0502020204030204" pitchFamily="34" charset="0"/>
                        <a:cs typeface="Times New Roman" panose="02020603050405020304" pitchFamily="18" charset="0"/>
                      </a:endParaRPr>
                    </a:p>
                  </a:txBody>
                  <a:tcPr marL="84854" marR="84854" anchor="ctr"/>
                </a:tc>
                <a:tc>
                  <a:txBody>
                    <a:bodyPr/>
                    <a:lstStyle/>
                    <a:p>
                      <a:pPr algn="ctr" fontAlgn="b"/>
                      <a:r>
                        <a:rPr lang="en-US" sz="2000" u="none" strike="noStrike" dirty="0">
                          <a:solidFill>
                            <a:schemeClr val="bg1"/>
                          </a:solidFill>
                          <a:effectLst/>
                          <a:latin typeface="+mn-lt"/>
                        </a:rPr>
                        <a:t> AST</a:t>
                      </a:r>
                      <a:endParaRPr lang="en-US" sz="2000" b="0" i="0" u="none" strike="noStrike" dirty="0">
                        <a:solidFill>
                          <a:schemeClr val="bg1"/>
                        </a:solidFill>
                        <a:effectLst/>
                        <a:latin typeface="+mn-lt"/>
                      </a:endParaRPr>
                    </a:p>
                  </a:txBody>
                  <a:tcPr marL="9525" marR="9525" marT="9525" marB="0" anchor="ctr"/>
                </a:tc>
                <a:tc>
                  <a:txBody>
                    <a:bodyPr/>
                    <a:lstStyle/>
                    <a:p>
                      <a:pPr algn="ctr" fontAlgn="b"/>
                      <a:r>
                        <a:rPr lang="en-US" sz="2000" b="1" u="none" strike="noStrike" dirty="0">
                          <a:solidFill>
                            <a:schemeClr val="bg1"/>
                          </a:solidFill>
                          <a:effectLst/>
                          <a:latin typeface="+mn-lt"/>
                        </a:rPr>
                        <a:t> WGS</a:t>
                      </a:r>
                      <a:endParaRPr lang="en-US" sz="2000" b="1" i="0" u="none" strike="noStrike" dirty="0">
                        <a:solidFill>
                          <a:schemeClr val="bg1"/>
                        </a:solidFill>
                        <a:effectLst/>
                        <a:latin typeface="+mn-lt"/>
                      </a:endParaRPr>
                    </a:p>
                  </a:txBody>
                  <a:tcPr marL="9525" marR="9525" marT="9525" marB="0" anchor="ctr"/>
                </a:tc>
                <a:extLst>
                  <a:ext uri="{0D108BD9-81ED-4DB2-BD59-A6C34878D82A}">
                    <a16:rowId xmlns:a16="http://schemas.microsoft.com/office/drawing/2014/main" val="4229591844"/>
                  </a:ext>
                </a:extLst>
              </a:tr>
              <a:tr h="370840">
                <a:tc>
                  <a:txBody>
                    <a:bodyPr/>
                    <a:lstStyle/>
                    <a:p>
                      <a:pPr algn="l" rtl="0" fontAlgn="ctr"/>
                      <a:r>
                        <a:rPr lang="en-US" sz="2000" u="none" strike="noStrike" dirty="0">
                          <a:solidFill>
                            <a:schemeClr val="tx1"/>
                          </a:solidFill>
                          <a:effectLst/>
                          <a:latin typeface="+mn-lt"/>
                        </a:rPr>
                        <a:t>SAL</a:t>
                      </a:r>
                      <a:endParaRPr lang="en-US" sz="2000" b="0" i="1" u="none" strike="noStrike" dirty="0">
                        <a:solidFill>
                          <a:schemeClr val="tx1"/>
                        </a:solidFill>
                        <a:effectLst/>
                        <a:latin typeface="+mn-lt"/>
                      </a:endParaRPr>
                    </a:p>
                  </a:txBody>
                  <a:tcPr marL="9525" marR="9525" marT="9525" marB="0" anchor="ctr"/>
                </a:tc>
                <a:tc>
                  <a:txBody>
                    <a:bodyPr/>
                    <a:lstStyle/>
                    <a:p>
                      <a:pPr algn="ctr" fontAlgn="b"/>
                      <a:r>
                        <a:rPr lang="en-US" sz="2000" b="1" u="none" strike="noStrike" dirty="0">
                          <a:solidFill>
                            <a:schemeClr val="tx1"/>
                          </a:solidFill>
                          <a:effectLst/>
                          <a:latin typeface="+mn-lt"/>
                        </a:rPr>
                        <a:t>3,635</a:t>
                      </a:r>
                      <a:endParaRPr lang="en-US" sz="2000" b="1" i="0" u="none" strike="noStrike" dirty="0">
                        <a:solidFill>
                          <a:schemeClr val="tx1"/>
                        </a:solidFill>
                        <a:effectLst/>
                        <a:latin typeface="+mn-lt"/>
                      </a:endParaRPr>
                    </a:p>
                  </a:txBody>
                  <a:tcPr marL="9525" marR="9525" marT="9525" marB="0" anchor="b"/>
                </a:tc>
                <a:tc>
                  <a:txBody>
                    <a:bodyPr/>
                    <a:lstStyle/>
                    <a:p>
                      <a:pPr algn="ctr" fontAlgn="b"/>
                      <a:r>
                        <a:rPr lang="en-US" sz="2000" b="1" u="none" strike="noStrike" kern="1200" dirty="0">
                          <a:solidFill>
                            <a:schemeClr val="tx1"/>
                          </a:solidFill>
                          <a:effectLst/>
                          <a:latin typeface="+mn-lt"/>
                          <a:ea typeface="+mn-ea"/>
                          <a:cs typeface="+mn-cs"/>
                        </a:rPr>
                        <a:t>1,657</a:t>
                      </a:r>
                    </a:p>
                  </a:txBody>
                  <a:tcPr marL="9525" marR="9525" marT="9525" marB="0" anchor="b"/>
                </a:tc>
                <a:extLst>
                  <a:ext uri="{0D108BD9-81ED-4DB2-BD59-A6C34878D82A}">
                    <a16:rowId xmlns:a16="http://schemas.microsoft.com/office/drawing/2014/main" val="2666681262"/>
                  </a:ext>
                </a:extLst>
              </a:tr>
              <a:tr h="370840">
                <a:tc>
                  <a:txBody>
                    <a:bodyPr/>
                    <a:lstStyle/>
                    <a:p>
                      <a:pPr algn="l" rtl="0" fontAlgn="ctr"/>
                      <a:r>
                        <a:rPr lang="en-US" sz="2000" u="none" strike="noStrike" dirty="0">
                          <a:solidFill>
                            <a:schemeClr val="tx1"/>
                          </a:solidFill>
                          <a:effectLst/>
                          <a:latin typeface="+mn-lt"/>
                        </a:rPr>
                        <a:t>SPSE</a:t>
                      </a:r>
                      <a:endParaRPr lang="en-US" sz="2000" b="0" i="1" u="none" strike="noStrike" dirty="0">
                        <a:solidFill>
                          <a:schemeClr val="tx1"/>
                        </a:solidFill>
                        <a:effectLst/>
                        <a:latin typeface="+mn-lt"/>
                      </a:endParaRPr>
                    </a:p>
                  </a:txBody>
                  <a:tcPr marL="9525" marR="9525" marT="9525" marB="0" anchor="ctr"/>
                </a:tc>
                <a:tc>
                  <a:txBody>
                    <a:bodyPr/>
                    <a:lstStyle/>
                    <a:p>
                      <a:pPr algn="ctr" fontAlgn="b"/>
                      <a:r>
                        <a:rPr lang="en-US" sz="2000" b="1" u="none" strike="noStrike" dirty="0">
                          <a:solidFill>
                            <a:schemeClr val="tx1"/>
                          </a:solidFill>
                          <a:effectLst/>
                          <a:latin typeface="+mn-lt"/>
                        </a:rPr>
                        <a:t>4,751</a:t>
                      </a:r>
                      <a:endParaRPr lang="en-US" sz="2000" b="1" i="0" u="none" strike="noStrike" dirty="0">
                        <a:solidFill>
                          <a:schemeClr val="tx1"/>
                        </a:solidFill>
                        <a:effectLst/>
                        <a:latin typeface="+mn-lt"/>
                      </a:endParaRPr>
                    </a:p>
                  </a:txBody>
                  <a:tcPr marL="9525" marR="9525" marT="9525" marB="0" anchor="b"/>
                </a:tc>
                <a:tc>
                  <a:txBody>
                    <a:bodyPr/>
                    <a:lstStyle/>
                    <a:p>
                      <a:pPr marL="0" algn="ctr" defTabSz="914400" rtl="0" eaLnBrk="1" fontAlgn="b" latinLnBrk="0" hangingPunct="1"/>
                      <a:r>
                        <a:rPr lang="en-US" sz="2000" b="1" u="none" strike="noStrike" kern="1200" dirty="0">
                          <a:solidFill>
                            <a:schemeClr val="tx1"/>
                          </a:solidFill>
                          <a:effectLst/>
                          <a:latin typeface="+mn-lt"/>
                          <a:ea typeface="+mn-ea"/>
                          <a:cs typeface="+mn-cs"/>
                        </a:rPr>
                        <a:t>1,355</a:t>
                      </a:r>
                    </a:p>
                  </a:txBody>
                  <a:tcPr marL="9525" marR="9525" marT="9525" marB="0" anchor="b"/>
                </a:tc>
                <a:extLst>
                  <a:ext uri="{0D108BD9-81ED-4DB2-BD59-A6C34878D82A}">
                    <a16:rowId xmlns:a16="http://schemas.microsoft.com/office/drawing/2014/main" val="2524185608"/>
                  </a:ext>
                </a:extLst>
              </a:tr>
              <a:tr h="370840">
                <a:tc>
                  <a:txBody>
                    <a:bodyPr/>
                    <a:lstStyle/>
                    <a:p>
                      <a:pPr algn="l" rtl="0" fontAlgn="ctr"/>
                      <a:r>
                        <a:rPr lang="en-US" sz="2000" u="none" strike="noStrike" dirty="0">
                          <a:solidFill>
                            <a:schemeClr val="tx1"/>
                          </a:solidFill>
                          <a:effectLst/>
                          <a:latin typeface="+mn-lt"/>
                        </a:rPr>
                        <a:t>ECOL</a:t>
                      </a:r>
                      <a:endParaRPr lang="en-US" sz="2000" b="0" i="1" u="none" strike="noStrike" dirty="0">
                        <a:solidFill>
                          <a:schemeClr val="tx1"/>
                        </a:solidFill>
                        <a:effectLst/>
                        <a:latin typeface="+mn-lt"/>
                      </a:endParaRPr>
                    </a:p>
                  </a:txBody>
                  <a:tcPr marL="9525" marR="9525" marT="9525" marB="0" anchor="ctr"/>
                </a:tc>
                <a:tc>
                  <a:txBody>
                    <a:bodyPr/>
                    <a:lstStyle/>
                    <a:p>
                      <a:pPr algn="ctr" fontAlgn="b"/>
                      <a:r>
                        <a:rPr lang="en-US" sz="2000" b="1" u="none" strike="noStrike" dirty="0">
                          <a:solidFill>
                            <a:schemeClr val="tx1"/>
                          </a:solidFill>
                          <a:effectLst/>
                          <a:latin typeface="+mn-lt"/>
                        </a:rPr>
                        <a:t>4,750</a:t>
                      </a:r>
                      <a:endParaRPr lang="en-US" sz="2000" b="1" i="0" u="none" strike="noStrike" dirty="0">
                        <a:solidFill>
                          <a:schemeClr val="tx1"/>
                        </a:solidFill>
                        <a:effectLst/>
                        <a:latin typeface="+mn-lt"/>
                      </a:endParaRPr>
                    </a:p>
                  </a:txBody>
                  <a:tcPr marL="9525" marR="9525" marT="9525" marB="0" anchor="b"/>
                </a:tc>
                <a:tc>
                  <a:txBody>
                    <a:bodyPr/>
                    <a:lstStyle/>
                    <a:p>
                      <a:pPr marL="0" algn="ctr" defTabSz="914400" rtl="0" eaLnBrk="1" fontAlgn="b" latinLnBrk="0" hangingPunct="1"/>
                      <a:r>
                        <a:rPr lang="en-US" sz="2000" b="1" u="none" strike="noStrike" kern="1200" dirty="0">
                          <a:solidFill>
                            <a:schemeClr val="tx1"/>
                          </a:solidFill>
                          <a:effectLst/>
                          <a:latin typeface="+mn-lt"/>
                          <a:ea typeface="+mn-ea"/>
                          <a:cs typeface="+mn-cs"/>
                        </a:rPr>
                        <a:t>1,378</a:t>
                      </a:r>
                    </a:p>
                  </a:txBody>
                  <a:tcPr marL="9525" marR="9525" marT="9525" marB="0" anchor="b"/>
                </a:tc>
                <a:extLst>
                  <a:ext uri="{0D108BD9-81ED-4DB2-BD59-A6C34878D82A}">
                    <a16:rowId xmlns:a16="http://schemas.microsoft.com/office/drawing/2014/main" val="227932655"/>
                  </a:ext>
                </a:extLst>
              </a:tr>
              <a:tr h="370840">
                <a:tc>
                  <a:txBody>
                    <a:bodyPr/>
                    <a:lstStyle/>
                    <a:p>
                      <a:pPr algn="l" fontAlgn="b"/>
                      <a:r>
                        <a:rPr lang="en-US" sz="2000" u="none" strike="noStrike" dirty="0">
                          <a:solidFill>
                            <a:schemeClr val="tx1"/>
                          </a:solidFill>
                          <a:effectLst/>
                          <a:latin typeface="+mn-lt"/>
                        </a:rPr>
                        <a:t>K. pneumoniae</a:t>
                      </a:r>
                      <a:endParaRPr lang="en-US" sz="2000" b="0" i="1" u="none" strike="noStrike" dirty="0">
                        <a:solidFill>
                          <a:schemeClr val="tx1"/>
                        </a:solidFill>
                        <a:effectLst/>
                        <a:latin typeface="+mn-lt"/>
                      </a:endParaRPr>
                    </a:p>
                  </a:txBody>
                  <a:tcPr marL="9525" marR="9525" marT="9525" marB="0" anchor="b"/>
                </a:tc>
                <a:tc>
                  <a:txBody>
                    <a:bodyPr/>
                    <a:lstStyle/>
                    <a:p>
                      <a:pPr algn="ctr" fontAlgn="b"/>
                      <a:r>
                        <a:rPr lang="en-US" sz="2000" b="1" u="none" strike="noStrike" dirty="0">
                          <a:solidFill>
                            <a:schemeClr val="tx1"/>
                          </a:solidFill>
                          <a:effectLst/>
                          <a:latin typeface="+mn-lt"/>
                        </a:rPr>
                        <a:t>355</a:t>
                      </a:r>
                      <a:endParaRPr lang="en-US" sz="2000" b="1" i="0" u="none" strike="noStrike" dirty="0">
                        <a:solidFill>
                          <a:schemeClr val="tx1"/>
                        </a:solidFill>
                        <a:effectLst/>
                        <a:latin typeface="+mn-lt"/>
                      </a:endParaRPr>
                    </a:p>
                  </a:txBody>
                  <a:tcPr marL="9525" marR="9525" marT="9525" marB="0" anchor="b"/>
                </a:tc>
                <a:tc>
                  <a:txBody>
                    <a:bodyPr/>
                    <a:lstStyle/>
                    <a:p>
                      <a:pPr marL="0" algn="ctr" defTabSz="914400" rtl="0" eaLnBrk="1" fontAlgn="b" latinLnBrk="0" hangingPunct="1"/>
                      <a:r>
                        <a:rPr lang="en-US" sz="2000" b="1" u="none" strike="noStrike" kern="1200" dirty="0">
                          <a:solidFill>
                            <a:schemeClr val="tx1"/>
                          </a:solidFill>
                          <a:effectLst/>
                          <a:latin typeface="+mn-lt"/>
                          <a:ea typeface="+mn-ea"/>
                          <a:cs typeface="+mn-cs"/>
                        </a:rPr>
                        <a:t>200</a:t>
                      </a:r>
                    </a:p>
                  </a:txBody>
                  <a:tcPr marL="9525" marR="9525" marT="9525" marB="0" anchor="b"/>
                </a:tc>
                <a:extLst>
                  <a:ext uri="{0D108BD9-81ED-4DB2-BD59-A6C34878D82A}">
                    <a16:rowId xmlns:a16="http://schemas.microsoft.com/office/drawing/2014/main" val="2168147876"/>
                  </a:ext>
                </a:extLst>
              </a:tr>
              <a:tr h="370840">
                <a:tc>
                  <a:txBody>
                    <a:bodyPr/>
                    <a:lstStyle/>
                    <a:p>
                      <a:pPr algn="l" fontAlgn="b"/>
                      <a:r>
                        <a:rPr lang="en-US" sz="2000" u="none" strike="noStrike" dirty="0">
                          <a:solidFill>
                            <a:schemeClr val="tx1"/>
                          </a:solidFill>
                          <a:effectLst/>
                          <a:latin typeface="+mn-lt"/>
                        </a:rPr>
                        <a:t>P. aeruginosa </a:t>
                      </a:r>
                      <a:endParaRPr lang="en-US" sz="2000" b="0" i="1" u="none" strike="noStrike" dirty="0">
                        <a:solidFill>
                          <a:schemeClr val="tx1"/>
                        </a:solidFill>
                        <a:effectLst/>
                        <a:latin typeface="+mn-lt"/>
                      </a:endParaRPr>
                    </a:p>
                  </a:txBody>
                  <a:tcPr marL="9525" marR="9525" marT="9525" marB="0" anchor="b"/>
                </a:tc>
                <a:tc>
                  <a:txBody>
                    <a:bodyPr/>
                    <a:lstStyle/>
                    <a:p>
                      <a:pPr algn="ctr" fontAlgn="b"/>
                      <a:r>
                        <a:rPr lang="en-US" sz="2000" b="1" u="none" strike="noStrike" dirty="0">
                          <a:solidFill>
                            <a:schemeClr val="tx1"/>
                          </a:solidFill>
                          <a:effectLst/>
                          <a:latin typeface="+mn-lt"/>
                        </a:rPr>
                        <a:t>780</a:t>
                      </a:r>
                      <a:endParaRPr lang="en-US" sz="2000" b="1" i="0" u="none" strike="noStrike" dirty="0">
                        <a:solidFill>
                          <a:schemeClr val="tx1"/>
                        </a:solidFill>
                        <a:effectLst/>
                        <a:latin typeface="+mn-lt"/>
                      </a:endParaRPr>
                    </a:p>
                  </a:txBody>
                  <a:tcPr marL="9525" marR="9525" marT="9525" marB="0" anchor="b"/>
                </a:tc>
                <a:tc>
                  <a:txBody>
                    <a:bodyPr/>
                    <a:lstStyle/>
                    <a:p>
                      <a:pPr algn="ctr" fontAlgn="b"/>
                      <a:r>
                        <a:rPr lang="en-US" sz="2000" b="1" i="0" u="none" strike="noStrike" dirty="0">
                          <a:solidFill>
                            <a:schemeClr val="tx1"/>
                          </a:solidFill>
                          <a:effectLst/>
                          <a:latin typeface="+mn-lt"/>
                        </a:rPr>
                        <a:t>/</a:t>
                      </a:r>
                    </a:p>
                  </a:txBody>
                  <a:tcPr marL="9525" marR="9525" marT="9525" marB="0" anchor="b"/>
                </a:tc>
                <a:extLst>
                  <a:ext uri="{0D108BD9-81ED-4DB2-BD59-A6C34878D82A}">
                    <a16:rowId xmlns:a16="http://schemas.microsoft.com/office/drawing/2014/main" val="2571660909"/>
                  </a:ext>
                </a:extLst>
              </a:tr>
              <a:tr h="370840">
                <a:tc>
                  <a:txBody>
                    <a:bodyPr/>
                    <a:lstStyle/>
                    <a:p>
                      <a:pPr algn="l" fontAlgn="b"/>
                      <a:r>
                        <a:rPr lang="en-US" sz="2000" u="none" strike="noStrike" dirty="0">
                          <a:solidFill>
                            <a:schemeClr val="tx1"/>
                          </a:solidFill>
                          <a:effectLst/>
                          <a:latin typeface="+mn-lt"/>
                        </a:rPr>
                        <a:t>E. faecalis/faecium </a:t>
                      </a:r>
                      <a:endParaRPr lang="en-US" sz="2000" b="0" i="1" u="none" strike="noStrike" dirty="0">
                        <a:solidFill>
                          <a:schemeClr val="tx1"/>
                        </a:solidFill>
                        <a:effectLst/>
                        <a:latin typeface="+mn-lt"/>
                      </a:endParaRPr>
                    </a:p>
                  </a:txBody>
                  <a:tcPr marL="9525" marR="9525" marT="9525" marB="0" anchor="b"/>
                </a:tc>
                <a:tc>
                  <a:txBody>
                    <a:bodyPr/>
                    <a:lstStyle/>
                    <a:p>
                      <a:pPr algn="ctr" fontAlgn="b"/>
                      <a:r>
                        <a:rPr lang="en-US" sz="2000" b="1" u="none" strike="noStrike" dirty="0">
                          <a:solidFill>
                            <a:schemeClr val="tx1"/>
                          </a:solidFill>
                          <a:effectLst/>
                          <a:latin typeface="+mn-lt"/>
                        </a:rPr>
                        <a:t>822</a:t>
                      </a:r>
                      <a:endParaRPr lang="en-US" sz="2000" b="1" i="0" u="none" strike="noStrike" dirty="0">
                        <a:solidFill>
                          <a:schemeClr val="tx1"/>
                        </a:solidFill>
                        <a:effectLst/>
                        <a:latin typeface="+mn-lt"/>
                      </a:endParaRPr>
                    </a:p>
                  </a:txBody>
                  <a:tcPr marL="9525" marR="9525" marT="9525" marB="0" anchor="b"/>
                </a:tc>
                <a:tc>
                  <a:txBody>
                    <a:bodyPr/>
                    <a:lstStyle/>
                    <a:p>
                      <a:pPr algn="ctr" fontAlgn="b"/>
                      <a:r>
                        <a:rPr lang="en-US" sz="2000" b="1" i="0" u="none" strike="noStrike" dirty="0">
                          <a:solidFill>
                            <a:schemeClr val="tx1"/>
                          </a:solidFill>
                          <a:effectLst/>
                          <a:latin typeface="+mn-lt"/>
                        </a:rPr>
                        <a:t>/</a:t>
                      </a:r>
                    </a:p>
                  </a:txBody>
                  <a:tcPr marL="9525" marR="9525" marT="9525" marB="0" anchor="b"/>
                </a:tc>
                <a:extLst>
                  <a:ext uri="{0D108BD9-81ED-4DB2-BD59-A6C34878D82A}">
                    <a16:rowId xmlns:a16="http://schemas.microsoft.com/office/drawing/2014/main" val="511098786"/>
                  </a:ext>
                </a:extLst>
              </a:tr>
              <a:tr h="370840">
                <a:tc>
                  <a:txBody>
                    <a:bodyPr/>
                    <a:lstStyle/>
                    <a:p>
                      <a:pPr algn="l" fontAlgn="b"/>
                      <a:r>
                        <a:rPr lang="en-US" sz="2000" u="none" strike="noStrike" dirty="0">
                          <a:solidFill>
                            <a:schemeClr val="tx1"/>
                          </a:solidFill>
                          <a:effectLst/>
                          <a:latin typeface="+mn-lt"/>
                        </a:rPr>
                        <a:t>Campylobacter</a:t>
                      </a:r>
                      <a:endParaRPr lang="en-US" sz="2000" b="0" i="1" u="none" strike="noStrike" dirty="0">
                        <a:solidFill>
                          <a:schemeClr val="tx1"/>
                        </a:solidFill>
                        <a:effectLst/>
                        <a:latin typeface="+mn-lt"/>
                      </a:endParaRPr>
                    </a:p>
                  </a:txBody>
                  <a:tcPr marL="9525" marR="9525" marT="9525" marB="0" anchor="b"/>
                </a:tc>
                <a:tc>
                  <a:txBody>
                    <a:bodyPr/>
                    <a:lstStyle/>
                    <a:p>
                      <a:pPr algn="ctr" fontAlgn="b"/>
                      <a:r>
                        <a:rPr lang="en-US" sz="2000" b="1" u="none" strike="noStrike" dirty="0">
                          <a:solidFill>
                            <a:schemeClr val="tx1"/>
                          </a:solidFill>
                          <a:effectLst/>
                          <a:latin typeface="+mn-lt"/>
                        </a:rPr>
                        <a:t>10</a:t>
                      </a:r>
                      <a:endParaRPr lang="en-US" sz="2000" b="1" i="0" u="none" strike="noStrike" dirty="0">
                        <a:solidFill>
                          <a:schemeClr val="tx1"/>
                        </a:solidFill>
                        <a:effectLst/>
                        <a:latin typeface="+mn-lt"/>
                      </a:endParaRPr>
                    </a:p>
                  </a:txBody>
                  <a:tcPr marL="9525" marR="9525" marT="9525" marB="0" anchor="b"/>
                </a:tc>
                <a:tc>
                  <a:txBody>
                    <a:bodyPr/>
                    <a:lstStyle/>
                    <a:p>
                      <a:pPr algn="ctr" fontAlgn="b"/>
                      <a:r>
                        <a:rPr lang="en-US" sz="2000" b="1" u="none" strike="noStrike" dirty="0">
                          <a:solidFill>
                            <a:schemeClr val="tx1"/>
                          </a:solidFill>
                          <a:effectLst/>
                          <a:latin typeface="+mn-lt"/>
                        </a:rPr>
                        <a:t>10</a:t>
                      </a:r>
                      <a:endParaRPr lang="en-US" sz="2000" b="1" i="0" u="none" strike="noStrike" dirty="0">
                        <a:solidFill>
                          <a:schemeClr val="tx1"/>
                        </a:solidFill>
                        <a:effectLst/>
                        <a:latin typeface="+mn-lt"/>
                      </a:endParaRPr>
                    </a:p>
                  </a:txBody>
                  <a:tcPr marL="9525" marR="9525" marT="9525" marB="0" anchor="b"/>
                </a:tc>
                <a:extLst>
                  <a:ext uri="{0D108BD9-81ED-4DB2-BD59-A6C34878D82A}">
                    <a16:rowId xmlns:a16="http://schemas.microsoft.com/office/drawing/2014/main" val="1537778141"/>
                  </a:ext>
                </a:extLst>
              </a:tr>
              <a:tr h="370840">
                <a:tc>
                  <a:txBody>
                    <a:bodyPr/>
                    <a:lstStyle/>
                    <a:p>
                      <a:pPr algn="l" fontAlgn="b"/>
                      <a:r>
                        <a:rPr lang="en-US" sz="2000" u="none" strike="noStrike" dirty="0">
                          <a:solidFill>
                            <a:schemeClr val="tx1"/>
                          </a:solidFill>
                          <a:effectLst/>
                          <a:latin typeface="+mn-lt"/>
                        </a:rPr>
                        <a:t>E. cloacae complex</a:t>
                      </a:r>
                      <a:endParaRPr lang="en-US" sz="2000" b="0" i="1" u="none" strike="noStrike" dirty="0">
                        <a:solidFill>
                          <a:schemeClr val="tx1"/>
                        </a:solidFill>
                        <a:effectLst/>
                        <a:latin typeface="+mn-lt"/>
                      </a:endParaRPr>
                    </a:p>
                  </a:txBody>
                  <a:tcPr marL="9525" marR="9525" marT="9525" marB="0" anchor="b"/>
                </a:tc>
                <a:tc>
                  <a:txBody>
                    <a:bodyPr/>
                    <a:lstStyle/>
                    <a:p>
                      <a:pPr algn="ctr" fontAlgn="b"/>
                      <a:r>
                        <a:rPr lang="en-US" sz="2000" b="1" u="none" strike="noStrike" dirty="0">
                          <a:solidFill>
                            <a:schemeClr val="tx1"/>
                          </a:solidFill>
                          <a:effectLst/>
                          <a:latin typeface="+mn-lt"/>
                        </a:rPr>
                        <a:t>201</a:t>
                      </a:r>
                      <a:endParaRPr lang="en-US" sz="2000" b="1" i="0" u="none" strike="noStrike" dirty="0">
                        <a:solidFill>
                          <a:schemeClr val="tx1"/>
                        </a:solidFill>
                        <a:effectLst/>
                        <a:latin typeface="+mn-lt"/>
                      </a:endParaRPr>
                    </a:p>
                  </a:txBody>
                  <a:tcPr marL="9525" marR="9525" marT="9525" marB="0" anchor="b"/>
                </a:tc>
                <a:tc>
                  <a:txBody>
                    <a:bodyPr/>
                    <a:lstStyle/>
                    <a:p>
                      <a:pPr algn="ctr" fontAlgn="b"/>
                      <a:r>
                        <a:rPr lang="en-US" sz="2000" b="1" u="none" strike="noStrike" dirty="0">
                          <a:solidFill>
                            <a:schemeClr val="tx1"/>
                          </a:solidFill>
                          <a:effectLst/>
                          <a:latin typeface="+mn-lt"/>
                        </a:rPr>
                        <a:t>pending</a:t>
                      </a:r>
                      <a:endParaRPr lang="en-US" sz="2000" b="1" i="0" u="none" strike="noStrike" dirty="0">
                        <a:solidFill>
                          <a:schemeClr val="tx1"/>
                        </a:solidFill>
                        <a:effectLst/>
                        <a:latin typeface="+mn-lt"/>
                      </a:endParaRPr>
                    </a:p>
                  </a:txBody>
                  <a:tcPr marL="9525" marR="9525" marT="9525" marB="0" anchor="b"/>
                </a:tc>
                <a:extLst>
                  <a:ext uri="{0D108BD9-81ED-4DB2-BD59-A6C34878D82A}">
                    <a16:rowId xmlns:a16="http://schemas.microsoft.com/office/drawing/2014/main" val="2318158211"/>
                  </a:ext>
                </a:extLst>
              </a:tr>
              <a:tr h="370840">
                <a:tc>
                  <a:txBody>
                    <a:bodyPr/>
                    <a:lstStyle/>
                    <a:p>
                      <a:pPr algn="l" fontAlgn="b"/>
                      <a:r>
                        <a:rPr lang="en-US" sz="2000" b="0" i="1" u="none" strike="noStrike" dirty="0">
                          <a:solidFill>
                            <a:schemeClr val="tx1"/>
                          </a:solidFill>
                          <a:effectLst/>
                          <a:latin typeface="+mn-lt"/>
                        </a:rPr>
                        <a:t>All fish pathogens</a:t>
                      </a:r>
                    </a:p>
                  </a:txBody>
                  <a:tcPr marL="9525" marR="9525" marT="9525" marB="0" anchor="b"/>
                </a:tc>
                <a:tc>
                  <a:txBody>
                    <a:bodyPr/>
                    <a:lstStyle/>
                    <a:p>
                      <a:pPr algn="ctr" fontAlgn="b"/>
                      <a:r>
                        <a:rPr lang="en-US" sz="2000" b="1" i="0" u="none" strike="noStrike" dirty="0">
                          <a:solidFill>
                            <a:schemeClr val="tx1"/>
                          </a:solidFill>
                          <a:effectLst/>
                          <a:latin typeface="+mn-lt"/>
                        </a:rPr>
                        <a:t>~200</a:t>
                      </a:r>
                    </a:p>
                  </a:txBody>
                  <a:tcPr marL="9525" marR="9525" marT="9525" marB="0" anchor="b"/>
                </a:tc>
                <a:tc>
                  <a:txBody>
                    <a:bodyPr/>
                    <a:lstStyle/>
                    <a:p>
                      <a:pPr algn="ctr" fontAlgn="b"/>
                      <a:r>
                        <a:rPr lang="en-US" sz="2000" b="1" i="0" u="none" strike="noStrike" dirty="0">
                          <a:solidFill>
                            <a:schemeClr val="tx1"/>
                          </a:solidFill>
                          <a:effectLst/>
                          <a:latin typeface="+mn-lt"/>
                        </a:rPr>
                        <a:t>60</a:t>
                      </a:r>
                    </a:p>
                  </a:txBody>
                  <a:tcPr marL="9525" marR="9525" marT="9525" marB="0" anchor="b"/>
                </a:tc>
                <a:extLst>
                  <a:ext uri="{0D108BD9-81ED-4DB2-BD59-A6C34878D82A}">
                    <a16:rowId xmlns:a16="http://schemas.microsoft.com/office/drawing/2014/main" val="624767912"/>
                  </a:ext>
                </a:extLst>
              </a:tr>
              <a:tr h="370840">
                <a:tc>
                  <a:txBody>
                    <a:bodyPr/>
                    <a:lstStyle/>
                    <a:p>
                      <a:pPr algn="l" fontAlgn="b"/>
                      <a:r>
                        <a:rPr lang="en-US" sz="2000" b="0" i="1" u="none" strike="noStrike" dirty="0">
                          <a:solidFill>
                            <a:schemeClr val="tx1"/>
                          </a:solidFill>
                          <a:effectLst/>
                          <a:latin typeface="+mn-lt"/>
                        </a:rPr>
                        <a:t>Total</a:t>
                      </a:r>
                    </a:p>
                  </a:txBody>
                  <a:tcPr marL="9525" marR="9525" marT="9525" marB="0" anchor="b"/>
                </a:tc>
                <a:tc>
                  <a:txBody>
                    <a:bodyPr/>
                    <a:lstStyle/>
                    <a:p>
                      <a:pPr algn="ctr" fontAlgn="b"/>
                      <a:r>
                        <a:rPr lang="en-US" sz="2000" b="1" i="0" u="none" strike="noStrike" dirty="0">
                          <a:solidFill>
                            <a:schemeClr val="tx1"/>
                          </a:solidFill>
                          <a:effectLst/>
                          <a:latin typeface="+mn-lt"/>
                        </a:rPr>
                        <a:t>&gt;15,000</a:t>
                      </a:r>
                    </a:p>
                  </a:txBody>
                  <a:tcPr marL="9525" marR="9525" marT="9525" marB="0" anchor="b"/>
                </a:tc>
                <a:tc>
                  <a:txBody>
                    <a:bodyPr/>
                    <a:lstStyle/>
                    <a:p>
                      <a:pPr algn="ctr" fontAlgn="b"/>
                      <a:r>
                        <a:rPr lang="en-US" sz="2000" b="1" i="0" u="none" strike="noStrike" dirty="0">
                          <a:solidFill>
                            <a:schemeClr val="tx1"/>
                          </a:solidFill>
                          <a:effectLst/>
                          <a:latin typeface="+mn-lt"/>
                        </a:rPr>
                        <a:t>&gt;4,000</a:t>
                      </a:r>
                    </a:p>
                  </a:txBody>
                  <a:tcPr marL="9525" marR="9525" marT="9525" marB="0" anchor="b"/>
                </a:tc>
                <a:extLst>
                  <a:ext uri="{0D108BD9-81ED-4DB2-BD59-A6C34878D82A}">
                    <a16:rowId xmlns:a16="http://schemas.microsoft.com/office/drawing/2014/main" val="3028401775"/>
                  </a:ext>
                </a:extLst>
              </a:tr>
            </a:tbl>
          </a:graphicData>
        </a:graphic>
      </p:graphicFrame>
      <p:sp>
        <p:nvSpPr>
          <p:cNvPr id="7" name="Slide Number Placeholder 6">
            <a:extLst>
              <a:ext uri="{FF2B5EF4-FFF2-40B4-BE49-F238E27FC236}">
                <a16:creationId xmlns:a16="http://schemas.microsoft.com/office/drawing/2014/main" id="{EDC14D98-D557-4382-A9EF-1069B2EDE145}"/>
              </a:ext>
            </a:extLst>
          </p:cNvPr>
          <p:cNvSpPr>
            <a:spLocks noGrp="1"/>
          </p:cNvSpPr>
          <p:nvPr>
            <p:ph type="sldNum" sz="quarter" idx="12"/>
          </p:nvPr>
        </p:nvSpPr>
        <p:spPr/>
        <p:txBody>
          <a:bodyPr/>
          <a:lstStyle/>
          <a:p>
            <a:fld id="{13CA1BF7-66A2-4E36-9346-0B7158076219}" type="slidenum">
              <a:rPr lang="en-US" smtClean="0"/>
              <a:t>5</a:t>
            </a:fld>
            <a:endParaRPr lang="en-US"/>
          </a:p>
        </p:txBody>
      </p:sp>
    </p:spTree>
    <p:extLst>
      <p:ext uri="{BB962C8B-B14F-4D97-AF65-F5344CB8AC3E}">
        <p14:creationId xmlns:p14="http://schemas.microsoft.com/office/powerpoint/2010/main" val="583477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EDC14D98-D557-4382-A9EF-1069B2EDE145}"/>
              </a:ext>
            </a:extLst>
          </p:cNvPr>
          <p:cNvSpPr>
            <a:spLocks noGrp="1"/>
          </p:cNvSpPr>
          <p:nvPr>
            <p:ph type="sldNum" sz="quarter" idx="12"/>
          </p:nvPr>
        </p:nvSpPr>
        <p:spPr/>
        <p:txBody>
          <a:bodyPr/>
          <a:lstStyle/>
          <a:p>
            <a:fld id="{13CA1BF7-66A2-4E36-9346-0B7158076219}" type="slidenum">
              <a:rPr lang="en-US" smtClean="0"/>
              <a:t>6</a:t>
            </a:fld>
            <a:endParaRPr lang="en-US"/>
          </a:p>
        </p:txBody>
      </p:sp>
      <p:sp>
        <p:nvSpPr>
          <p:cNvPr id="9" name="Title 1">
            <a:extLst>
              <a:ext uri="{FF2B5EF4-FFF2-40B4-BE49-F238E27FC236}">
                <a16:creationId xmlns:a16="http://schemas.microsoft.com/office/drawing/2014/main" id="{B1FD80A7-61BA-4357-AB6B-7C799D109C11}"/>
              </a:ext>
            </a:extLst>
          </p:cNvPr>
          <p:cNvSpPr txBox="1">
            <a:spLocks/>
          </p:cNvSpPr>
          <p:nvPr/>
        </p:nvSpPr>
        <p:spPr>
          <a:xfrm>
            <a:off x="1616081" y="245382"/>
            <a:ext cx="10363200" cy="1138009"/>
          </a:xfrm>
          <a:prstGeom prst="rect">
            <a:avLst/>
          </a:prstGeom>
          <a:ln w="38100">
            <a:noFill/>
            <a:prstDash val="solid"/>
          </a:ln>
        </p:spPr>
        <p:txBody>
          <a:bodyPr vert="horz" lIns="0" tIns="0" rIns="0" bIns="0" rtlCol="0" anchor="ctr" anchorCtr="0">
            <a:normAutofit fontScale="97500"/>
          </a:bodyPr>
          <a:lstStyle>
            <a:lvl1pPr algn="ctr" defTabSz="914378" rtl="0" eaLnBrk="1" latinLnBrk="0" hangingPunct="1">
              <a:lnSpc>
                <a:spcPct val="86000"/>
              </a:lnSpc>
              <a:spcBef>
                <a:spcPct val="0"/>
              </a:spcBef>
              <a:buNone/>
              <a:defRPr sz="2100" kern="800" spc="-4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40" normalizeH="0" baseline="0" noProof="0" dirty="0">
                <a:ln>
                  <a:noFill/>
                </a:ln>
                <a:solidFill>
                  <a:srgbClr val="00153E"/>
                </a:solidFill>
                <a:effectLst/>
                <a:uLnTx/>
                <a:uFillTx/>
                <a:latin typeface="Open Sans Light"/>
                <a:ea typeface="+mj-ea"/>
                <a:cs typeface="+mj-cs"/>
              </a:rPr>
              <a:t>Vet-LIRN-Pathogen Projects-NCBI</a:t>
            </a:r>
          </a:p>
        </p:txBody>
      </p:sp>
      <p:sp>
        <p:nvSpPr>
          <p:cNvPr id="10" name="Content Placeholder 15">
            <a:extLst>
              <a:ext uri="{FF2B5EF4-FFF2-40B4-BE49-F238E27FC236}">
                <a16:creationId xmlns:a16="http://schemas.microsoft.com/office/drawing/2014/main" id="{A52F5215-4F2C-4E8C-B528-1A57E6015C1E}"/>
              </a:ext>
            </a:extLst>
          </p:cNvPr>
          <p:cNvSpPr txBox="1">
            <a:spLocks/>
          </p:cNvSpPr>
          <p:nvPr/>
        </p:nvSpPr>
        <p:spPr>
          <a:xfrm>
            <a:off x="782053" y="3055281"/>
            <a:ext cx="3555250" cy="2988332"/>
          </a:xfrm>
          <a:prstGeom prst="rect">
            <a:avLst/>
          </a:prstGeom>
        </p:spPr>
        <p:txBody>
          <a:bodyPr vert="horz" lIns="0" tIns="0" rIns="0" bIns="0" rtlCol="0">
            <a:noAutofit/>
          </a:bodyPr>
          <a:lstStyle>
            <a:lvl1pPr marL="0" indent="0" algn="l" defTabSz="914378" rtl="0" eaLnBrk="1" latinLnBrk="0" hangingPunct="1">
              <a:spcBef>
                <a:spcPct val="20000"/>
              </a:spcBef>
              <a:buClr>
                <a:schemeClr val="accent1"/>
              </a:buClr>
              <a:buFont typeface="Arial" panose="020B0604020202020204" pitchFamily="34" charset="0"/>
              <a:buNone/>
              <a:defRPr sz="1575" kern="800" spc="-10">
                <a:solidFill>
                  <a:schemeClr val="tx1"/>
                </a:solidFill>
                <a:latin typeface="+mn-lt"/>
                <a:ea typeface="+mn-ea"/>
                <a:cs typeface="+mn-cs"/>
              </a:defRPr>
            </a:lvl1pPr>
            <a:lvl2pPr marL="128588" indent="-128588" algn="l" defTabSz="914378" rtl="0" eaLnBrk="1" latinLnBrk="0" hangingPunct="1">
              <a:spcBef>
                <a:spcPct val="20000"/>
              </a:spcBef>
              <a:buClr>
                <a:schemeClr val="accent1"/>
              </a:buClr>
              <a:buFont typeface="Arial" panose="020B0604020202020204" pitchFamily="34" charset="0"/>
              <a:buChar char="•"/>
              <a:defRPr sz="1050" kern="800">
                <a:solidFill>
                  <a:schemeClr val="tx1"/>
                </a:solidFill>
                <a:latin typeface="+mn-lt"/>
                <a:ea typeface="+mn-ea"/>
                <a:cs typeface="+mn-cs"/>
              </a:defRPr>
            </a:lvl2pPr>
            <a:lvl3pPr marL="257175" indent="-128588" algn="l" defTabSz="914378" rtl="0" eaLnBrk="1" latinLnBrk="0" hangingPunct="1">
              <a:spcBef>
                <a:spcPct val="20000"/>
              </a:spcBef>
              <a:buClr>
                <a:schemeClr val="accent1"/>
              </a:buClr>
              <a:buFont typeface="Arial" panose="020B0604020202020204" pitchFamily="34" charset="0"/>
              <a:buChar char="•"/>
              <a:defRPr sz="1050" kern="800">
                <a:solidFill>
                  <a:schemeClr val="tx1"/>
                </a:solidFill>
                <a:latin typeface="+mn-lt"/>
                <a:ea typeface="+mn-ea"/>
                <a:cs typeface="+mn-cs"/>
              </a:defRPr>
            </a:lvl3pPr>
            <a:lvl4pPr marL="385763" indent="-128588" algn="l" defTabSz="914378" rtl="0" eaLnBrk="1" latinLnBrk="0" hangingPunct="1">
              <a:spcBef>
                <a:spcPct val="20000"/>
              </a:spcBef>
              <a:buClr>
                <a:schemeClr val="accent1"/>
              </a:buClr>
              <a:buFont typeface="Arial" panose="020B0604020202020204" pitchFamily="34" charset="0"/>
              <a:buChar char="–"/>
              <a:defRPr sz="1050" kern="800">
                <a:solidFill>
                  <a:schemeClr val="tx1"/>
                </a:solidFill>
                <a:latin typeface="+mn-lt"/>
                <a:ea typeface="+mn-ea"/>
                <a:cs typeface="+mn-cs"/>
              </a:defRPr>
            </a:lvl4pPr>
            <a:lvl5pPr marL="858817" indent="-171446" algn="l" defTabSz="914378" rtl="0" eaLnBrk="1" latinLnBrk="0" hangingPunct="1">
              <a:spcBef>
                <a:spcPct val="20000"/>
              </a:spcBef>
              <a:buClr>
                <a:schemeClr val="accent1"/>
              </a:buClr>
              <a:buFont typeface="Arial" panose="020B0604020202020204" pitchFamily="34" charset="0"/>
              <a:buChar char="»"/>
              <a:defRPr sz="1050" kern="800">
                <a:solidFill>
                  <a:schemeClr val="tx1"/>
                </a:solidFill>
                <a:latin typeface="+mn-lt"/>
                <a:ea typeface="+mn-ea"/>
                <a:cs typeface="+mn-cs"/>
              </a:defRPr>
            </a:lvl5pPr>
            <a:lvl6pPr marL="2514537"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378" rtl="0" eaLnBrk="1" fontAlgn="auto" latinLnBrk="0" hangingPunct="1">
              <a:lnSpc>
                <a:spcPct val="115000"/>
              </a:lnSpc>
              <a:spcBef>
                <a:spcPts val="0"/>
              </a:spcBef>
              <a:spcAft>
                <a:spcPts val="0"/>
              </a:spcAft>
              <a:buClr>
                <a:srgbClr val="4A92CE"/>
              </a:buClr>
              <a:buSzTx/>
              <a:buFont typeface="Arial" panose="020B0604020202020204" pitchFamily="34" charset="0"/>
              <a:buNone/>
              <a:tabLst/>
              <a:defRPr/>
            </a:pPr>
            <a:r>
              <a:rPr kumimoji="0" lang="en-US" sz="1600" b="0" i="1" u="none" strike="noStrike" kern="800" cap="none" spc="-10" normalizeH="0" baseline="0" noProof="0">
                <a:ln>
                  <a:noFill/>
                </a:ln>
                <a:solidFill>
                  <a:srgbClr val="57565A">
                    <a:lumMod val="65000"/>
                    <a:lumOff val="35000"/>
                  </a:srgbClr>
                </a:solidFill>
                <a:effectLst/>
                <a:uLnTx/>
                <a:uFillTx/>
                <a:latin typeface="Open Sans Light"/>
                <a:ea typeface="+mn-ea"/>
                <a:cs typeface="+mn-cs"/>
              </a:rPr>
              <a:t>           Salmonella enterica </a:t>
            </a:r>
            <a:r>
              <a:rPr kumimoji="0" lang="en-US" sz="1600" b="0" i="0" u="none" strike="noStrike" kern="800" cap="none" spc="-10" normalizeH="0" baseline="0" noProof="0">
                <a:ln>
                  <a:noFill/>
                </a:ln>
                <a:solidFill>
                  <a:srgbClr val="57565A">
                    <a:lumMod val="65000"/>
                    <a:lumOff val="35000"/>
                  </a:srgbClr>
                </a:solidFill>
                <a:effectLst/>
                <a:uLnTx/>
                <a:uFillTx/>
                <a:latin typeface="Open Sans Light"/>
                <a:ea typeface="+mn-ea"/>
                <a:cs typeface="+mn-cs"/>
              </a:rPr>
              <a:t>(SAL)</a:t>
            </a:r>
          </a:p>
          <a:p>
            <a:pPr marL="0" marR="0" lvl="0" indent="0" algn="l" defTabSz="914378" rtl="0" eaLnBrk="1" fontAlgn="auto" latinLnBrk="0" hangingPunct="1">
              <a:lnSpc>
                <a:spcPct val="115000"/>
              </a:lnSpc>
              <a:spcBef>
                <a:spcPts val="0"/>
              </a:spcBef>
              <a:spcAft>
                <a:spcPts val="0"/>
              </a:spcAft>
              <a:buClr>
                <a:srgbClr val="4A92CE"/>
              </a:buClr>
              <a:buSzTx/>
              <a:buFont typeface="Arial" panose="020B0604020202020204" pitchFamily="34" charset="0"/>
              <a:buNone/>
              <a:tabLst/>
              <a:defRPr/>
            </a:pPr>
            <a:endParaRPr kumimoji="0" lang="en-US" sz="1600" b="0" i="0" u="none" strike="noStrike" kern="800" cap="none" spc="-10" normalizeH="0" baseline="0" noProof="0">
              <a:ln>
                <a:noFill/>
              </a:ln>
              <a:solidFill>
                <a:srgbClr val="57565A">
                  <a:lumMod val="65000"/>
                  <a:lumOff val="35000"/>
                </a:srgbClr>
              </a:solidFill>
              <a:effectLst/>
              <a:uLnTx/>
              <a:uFillTx/>
              <a:latin typeface="Calibri" panose="020F0502020204030204" pitchFamily="34" charset="0"/>
              <a:ea typeface="Calibri" panose="020F0502020204030204" pitchFamily="34" charset="0"/>
              <a:cs typeface="Calibri" panose="020F0502020204030204" pitchFamily="34" charset="0"/>
            </a:endParaRPr>
          </a:p>
          <a:p>
            <a:pPr marL="885825" marR="0" lvl="0" indent="-228600" algn="l" defTabSz="914378" rtl="0" eaLnBrk="1" fontAlgn="auto" latinLnBrk="0" hangingPunct="1">
              <a:lnSpc>
                <a:spcPct val="115000"/>
              </a:lnSpc>
              <a:spcBef>
                <a:spcPts val="0"/>
              </a:spcBef>
              <a:spcAft>
                <a:spcPts val="0"/>
              </a:spcAft>
              <a:buClr>
                <a:srgbClr val="4A92CE"/>
              </a:buClr>
              <a:buSzPts val="1000"/>
              <a:buFont typeface="Courier New" panose="02070309020205020404" pitchFamily="49" charset="0"/>
              <a:buChar char="o"/>
              <a:tabLst>
                <a:tab pos="1371600" algn="l"/>
              </a:tabLst>
              <a:defRPr/>
            </a:pPr>
            <a:r>
              <a:rPr kumimoji="0" lang="en-US" sz="1600" b="0" i="0" u="sng" strike="noStrike" kern="800" cap="none" spc="-10" normalizeH="0" baseline="0" noProof="0">
                <a:ln>
                  <a:noFill/>
                </a:ln>
                <a:solidFill>
                  <a:srgbClr val="0000FF"/>
                </a:solidFill>
                <a:effectLst/>
                <a:uLnTx/>
                <a:uFillTx/>
                <a:latin typeface="Calibri" panose="020F0502020204030204" pitchFamily="34" charset="0"/>
                <a:ea typeface="Calibri" panose="020F0502020204030204" pitchFamily="34" charset="0"/>
                <a:cs typeface="Calibri" panose="020F0502020204030204" pitchFamily="34" charset="0"/>
                <a:hlinkClick r:id="rId3"/>
              </a:rPr>
              <a:t>PRJNA316452</a:t>
            </a:r>
            <a:r>
              <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 Vet-LIRN-Sal-OH</a:t>
            </a:r>
            <a:endPar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885825" marR="0" lvl="0" indent="-228600" algn="l" defTabSz="914378" rtl="0" eaLnBrk="1" fontAlgn="auto" latinLnBrk="0" hangingPunct="1">
              <a:lnSpc>
                <a:spcPct val="115000"/>
              </a:lnSpc>
              <a:spcBef>
                <a:spcPts val="0"/>
              </a:spcBef>
              <a:spcAft>
                <a:spcPts val="0"/>
              </a:spcAft>
              <a:buClr>
                <a:srgbClr val="4A92CE"/>
              </a:buClr>
              <a:buSzPts val="1000"/>
              <a:buFont typeface="Courier New" panose="02070309020205020404" pitchFamily="49" charset="0"/>
              <a:buChar char="o"/>
              <a:tabLst>
                <a:tab pos="1371600" algn="l"/>
              </a:tabLst>
              <a:defRPr/>
            </a:pPr>
            <a:r>
              <a:rPr kumimoji="0" lang="en-US" sz="1600" b="0" i="0" u="sng" strike="noStrike" kern="800" cap="none" spc="-10" normalizeH="0" baseline="0" noProof="0">
                <a:ln>
                  <a:noFill/>
                </a:ln>
                <a:solidFill>
                  <a:srgbClr val="0000FF"/>
                </a:solidFill>
                <a:effectLst/>
                <a:uLnTx/>
                <a:uFillTx/>
                <a:latin typeface="Calibri" panose="020F0502020204030204" pitchFamily="34" charset="0"/>
                <a:ea typeface="Calibri" panose="020F0502020204030204" pitchFamily="34" charset="0"/>
                <a:cs typeface="Calibri" panose="020F0502020204030204" pitchFamily="34" charset="0"/>
                <a:hlinkClick r:id="rId4"/>
              </a:rPr>
              <a:t>PRJNA316457</a:t>
            </a:r>
            <a:r>
              <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 Vet-LIRN-Sal-SD</a:t>
            </a:r>
            <a:endPar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885825" marR="0" lvl="0" indent="-228600" algn="l" defTabSz="914378" rtl="0" eaLnBrk="1" fontAlgn="auto" latinLnBrk="0" hangingPunct="1">
              <a:lnSpc>
                <a:spcPct val="115000"/>
              </a:lnSpc>
              <a:spcBef>
                <a:spcPts val="0"/>
              </a:spcBef>
              <a:spcAft>
                <a:spcPts val="0"/>
              </a:spcAft>
              <a:buClr>
                <a:srgbClr val="4A92CE"/>
              </a:buClr>
              <a:buSzPts val="1000"/>
              <a:buFont typeface="Courier New" panose="02070309020205020404" pitchFamily="49" charset="0"/>
              <a:buChar char="o"/>
              <a:tabLst>
                <a:tab pos="1371600" algn="l"/>
              </a:tabLst>
              <a:defRPr/>
            </a:pPr>
            <a:r>
              <a:rPr kumimoji="0" lang="en-US" sz="1600" b="0" i="0" u="sng" strike="noStrike" kern="800" cap="none" spc="-1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hlinkClick r:id="rId5"/>
              </a:rPr>
              <a:t>PRJNA324570</a:t>
            </a:r>
            <a:r>
              <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 Vet-LIRN-Sal-NY</a:t>
            </a:r>
            <a:endPar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885825" marR="0" lvl="0" indent="-228600" algn="l" defTabSz="914378" rtl="0" eaLnBrk="1" fontAlgn="auto" latinLnBrk="0" hangingPunct="1">
              <a:lnSpc>
                <a:spcPct val="115000"/>
              </a:lnSpc>
              <a:spcBef>
                <a:spcPts val="0"/>
              </a:spcBef>
              <a:spcAft>
                <a:spcPts val="0"/>
              </a:spcAft>
              <a:buClr>
                <a:srgbClr val="4A92CE"/>
              </a:buClr>
              <a:buSzPts val="1000"/>
              <a:buFont typeface="Courier New" panose="02070309020205020404" pitchFamily="49" charset="0"/>
              <a:buChar char="o"/>
              <a:tabLst>
                <a:tab pos="1371600" algn="l"/>
              </a:tabLst>
              <a:defRPr/>
            </a:pPr>
            <a:r>
              <a:rPr kumimoji="0" lang="en-US" sz="1600" b="0" i="0" u="sng" strike="noStrike" kern="800" cap="none" spc="-1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hlinkClick r:id="rId6"/>
              </a:rPr>
              <a:t>PRJNA324575</a:t>
            </a:r>
            <a:r>
              <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Vet-LIRN-Sal-LA</a:t>
            </a:r>
            <a:endPar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885825" marR="0" lvl="0" indent="-228600" algn="l" defTabSz="914378" rtl="0" eaLnBrk="1" fontAlgn="auto" latinLnBrk="0" hangingPunct="1">
              <a:lnSpc>
                <a:spcPct val="115000"/>
              </a:lnSpc>
              <a:spcBef>
                <a:spcPts val="0"/>
              </a:spcBef>
              <a:spcAft>
                <a:spcPts val="0"/>
              </a:spcAft>
              <a:buClr>
                <a:srgbClr val="4A92CE"/>
              </a:buClr>
              <a:buSzPts val="1000"/>
              <a:buFont typeface="Courier New" panose="02070309020205020404" pitchFamily="49" charset="0"/>
              <a:buChar char="o"/>
              <a:tabLst>
                <a:tab pos="1371600" algn="l"/>
              </a:tabLst>
              <a:defRPr/>
            </a:pPr>
            <a:r>
              <a:rPr kumimoji="0" lang="en-US" sz="1600" b="0" i="0" u="sng" strike="noStrike" kern="800" cap="none" spc="-10" normalizeH="0" baseline="0" noProof="0">
                <a:ln>
                  <a:noFill/>
                </a:ln>
                <a:solidFill>
                  <a:srgbClr val="0000FF"/>
                </a:solidFill>
                <a:effectLst/>
                <a:uLnTx/>
                <a:uFillTx/>
                <a:latin typeface="Calibri" panose="020F0502020204030204" pitchFamily="34" charset="0"/>
                <a:ea typeface="Calibri" panose="020F0502020204030204" pitchFamily="34" charset="0"/>
                <a:cs typeface="Calibri" panose="020F0502020204030204" pitchFamily="34" charset="0"/>
                <a:hlinkClick r:id="rId7"/>
              </a:rPr>
              <a:t>PRJNA481328</a:t>
            </a:r>
            <a:r>
              <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 :Vet-LIRN-Sal-WA</a:t>
            </a:r>
            <a:endPar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885825" marR="0" lvl="0" indent="-228600" algn="l" defTabSz="914378" rtl="0" eaLnBrk="1" fontAlgn="auto" latinLnBrk="0" hangingPunct="1">
              <a:lnSpc>
                <a:spcPct val="115000"/>
              </a:lnSpc>
              <a:spcBef>
                <a:spcPts val="0"/>
              </a:spcBef>
              <a:spcAft>
                <a:spcPts val="0"/>
              </a:spcAft>
              <a:buClr>
                <a:srgbClr val="4A92CE"/>
              </a:buClr>
              <a:buSzPts val="1000"/>
              <a:buFont typeface="Courier New" panose="02070309020205020404" pitchFamily="49" charset="0"/>
              <a:buChar char="o"/>
              <a:tabLst>
                <a:tab pos="1371600" algn="l"/>
              </a:tabLst>
              <a:defRPr/>
            </a:pPr>
            <a:r>
              <a:rPr kumimoji="0" lang="en-US" sz="1600" b="0" i="0" u="sng" strike="noStrike" kern="800" cap="none" spc="-10" normalizeH="0" baseline="0" noProof="0">
                <a:ln>
                  <a:noFill/>
                </a:ln>
                <a:solidFill>
                  <a:srgbClr val="0000FF"/>
                </a:solidFill>
                <a:effectLst/>
                <a:uLnTx/>
                <a:uFillTx/>
                <a:latin typeface="Calibri" panose="020F0502020204030204" pitchFamily="34" charset="0"/>
                <a:ea typeface="Calibri" panose="020F0502020204030204" pitchFamily="34" charset="0"/>
                <a:cs typeface="Calibri" panose="020F0502020204030204" pitchFamily="34" charset="0"/>
                <a:hlinkClick r:id="rId8"/>
              </a:rPr>
              <a:t>PRJNA503850</a:t>
            </a:r>
            <a:r>
              <a:rPr kumimoji="0" lang="en-US" sz="1600" b="0" i="0" u="sng" strike="noStrike" kern="800" cap="none" spc="-10" normalizeH="0" baseline="0" noProof="0">
                <a:ln>
                  <a:noFill/>
                </a:ln>
                <a:solidFill>
                  <a:srgbClr val="0000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 Vet-LIRN-Sal-GU</a:t>
            </a:r>
            <a:endPar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378" rtl="0" eaLnBrk="1" fontAlgn="auto" latinLnBrk="0" hangingPunct="1">
              <a:lnSpc>
                <a:spcPct val="100000"/>
              </a:lnSpc>
              <a:spcBef>
                <a:spcPct val="20000"/>
              </a:spcBef>
              <a:spcAft>
                <a:spcPts val="0"/>
              </a:spcAft>
              <a:buClr>
                <a:srgbClr val="4A92CE"/>
              </a:buClr>
              <a:buSzTx/>
              <a:buFont typeface="Arial" panose="020B0604020202020204" pitchFamily="34" charset="0"/>
              <a:buNone/>
              <a:tabLst/>
              <a:defRPr/>
            </a:pPr>
            <a:endParaRPr kumimoji="0" lang="en-US" sz="1600" b="0" i="0" u="none" strike="noStrike" kern="800" cap="none" spc="-10" normalizeH="0" baseline="0" noProof="0" dirty="0">
              <a:ln>
                <a:noFill/>
              </a:ln>
              <a:solidFill>
                <a:srgbClr val="57565A"/>
              </a:solidFill>
              <a:effectLst/>
              <a:uLnTx/>
              <a:uFillTx/>
              <a:latin typeface="Open Sans Light"/>
              <a:ea typeface="+mn-ea"/>
              <a:cs typeface="+mn-cs"/>
            </a:endParaRPr>
          </a:p>
        </p:txBody>
      </p:sp>
      <p:sp>
        <p:nvSpPr>
          <p:cNvPr id="11" name="Content Placeholder 16">
            <a:extLst>
              <a:ext uri="{FF2B5EF4-FFF2-40B4-BE49-F238E27FC236}">
                <a16:creationId xmlns:a16="http://schemas.microsoft.com/office/drawing/2014/main" id="{D5E45BBF-15BD-4E4C-8419-704802882BAA}"/>
              </a:ext>
            </a:extLst>
          </p:cNvPr>
          <p:cNvSpPr txBox="1">
            <a:spLocks/>
          </p:cNvSpPr>
          <p:nvPr/>
        </p:nvSpPr>
        <p:spPr>
          <a:xfrm>
            <a:off x="4431791" y="3055281"/>
            <a:ext cx="3773745" cy="2988332"/>
          </a:xfrm>
          <a:prstGeom prst="rect">
            <a:avLst/>
          </a:prstGeom>
        </p:spPr>
        <p:txBody>
          <a:bodyPr vert="horz" lIns="0" tIns="0" rIns="0" bIns="0" rtlCol="0">
            <a:noAutofit/>
          </a:bodyPr>
          <a:lstStyle>
            <a:lvl1pPr marL="0" indent="0" algn="l" defTabSz="914378" rtl="0" eaLnBrk="1" latinLnBrk="0" hangingPunct="1">
              <a:spcBef>
                <a:spcPct val="20000"/>
              </a:spcBef>
              <a:buClr>
                <a:schemeClr val="accent1"/>
              </a:buClr>
              <a:buFont typeface="Arial" panose="020B0604020202020204" pitchFamily="34" charset="0"/>
              <a:buNone/>
              <a:defRPr sz="1575" kern="800" spc="-10">
                <a:solidFill>
                  <a:schemeClr val="tx1"/>
                </a:solidFill>
                <a:latin typeface="+mn-lt"/>
                <a:ea typeface="+mn-ea"/>
                <a:cs typeface="+mn-cs"/>
              </a:defRPr>
            </a:lvl1pPr>
            <a:lvl2pPr marL="128588" indent="-128588" algn="l" defTabSz="914378" rtl="0" eaLnBrk="1" latinLnBrk="0" hangingPunct="1">
              <a:spcBef>
                <a:spcPct val="20000"/>
              </a:spcBef>
              <a:buClr>
                <a:schemeClr val="accent1"/>
              </a:buClr>
              <a:buFont typeface="Arial" panose="020B0604020202020204" pitchFamily="34" charset="0"/>
              <a:buChar char="•"/>
              <a:defRPr sz="1050" kern="800">
                <a:solidFill>
                  <a:schemeClr val="tx1"/>
                </a:solidFill>
                <a:latin typeface="+mn-lt"/>
                <a:ea typeface="+mn-ea"/>
                <a:cs typeface="+mn-cs"/>
              </a:defRPr>
            </a:lvl2pPr>
            <a:lvl3pPr marL="257175" indent="-128588" algn="l" defTabSz="914378" rtl="0" eaLnBrk="1" latinLnBrk="0" hangingPunct="1">
              <a:spcBef>
                <a:spcPct val="20000"/>
              </a:spcBef>
              <a:buClr>
                <a:schemeClr val="accent1"/>
              </a:buClr>
              <a:buFont typeface="Arial" panose="020B0604020202020204" pitchFamily="34" charset="0"/>
              <a:buChar char="•"/>
              <a:defRPr sz="1050" kern="800">
                <a:solidFill>
                  <a:schemeClr val="tx1"/>
                </a:solidFill>
                <a:latin typeface="+mn-lt"/>
                <a:ea typeface="+mn-ea"/>
                <a:cs typeface="+mn-cs"/>
              </a:defRPr>
            </a:lvl3pPr>
            <a:lvl4pPr marL="385763" indent="-128588" algn="l" defTabSz="914378" rtl="0" eaLnBrk="1" latinLnBrk="0" hangingPunct="1">
              <a:spcBef>
                <a:spcPct val="20000"/>
              </a:spcBef>
              <a:buClr>
                <a:schemeClr val="accent1"/>
              </a:buClr>
              <a:buFont typeface="Arial" panose="020B0604020202020204" pitchFamily="34" charset="0"/>
              <a:buChar char="–"/>
              <a:defRPr sz="1050" kern="800">
                <a:solidFill>
                  <a:schemeClr val="tx1"/>
                </a:solidFill>
                <a:latin typeface="+mn-lt"/>
                <a:ea typeface="+mn-ea"/>
                <a:cs typeface="+mn-cs"/>
              </a:defRPr>
            </a:lvl4pPr>
            <a:lvl5pPr marL="858817" indent="-171446" algn="l" defTabSz="914378" rtl="0" eaLnBrk="1" latinLnBrk="0" hangingPunct="1">
              <a:spcBef>
                <a:spcPct val="20000"/>
              </a:spcBef>
              <a:buClr>
                <a:schemeClr val="accent1"/>
              </a:buClr>
              <a:buFont typeface="Arial" panose="020B0604020202020204" pitchFamily="34" charset="0"/>
              <a:buChar char="»"/>
              <a:defRPr sz="1050" kern="800">
                <a:solidFill>
                  <a:schemeClr val="tx1"/>
                </a:solidFill>
                <a:latin typeface="+mn-lt"/>
                <a:ea typeface="+mn-ea"/>
                <a:cs typeface="+mn-cs"/>
              </a:defRPr>
            </a:lvl5pPr>
            <a:lvl6pPr marL="2514537"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15000"/>
              </a:lnSpc>
              <a:spcBef>
                <a:spcPts val="0"/>
              </a:spcBef>
              <a:spcAft>
                <a:spcPts val="0"/>
              </a:spcAft>
              <a:buClr>
                <a:srgbClr val="4A92CE"/>
              </a:buClr>
              <a:buSzTx/>
              <a:buFont typeface="Arial" panose="020B0604020202020204" pitchFamily="34" charset="0"/>
              <a:buNone/>
              <a:tabLst/>
              <a:defRPr/>
            </a:pPr>
            <a:r>
              <a:rPr kumimoji="0" lang="en-US" sz="1600" b="0" i="1" u="none" strike="noStrike" kern="1200" cap="none" spc="-10" normalizeH="0" baseline="0" noProof="0">
                <a:ln>
                  <a:noFill/>
                </a:ln>
                <a:solidFill>
                  <a:srgbClr val="57565A">
                    <a:lumMod val="65000"/>
                    <a:lumOff val="35000"/>
                  </a:srgbClr>
                </a:solidFill>
                <a:effectLst/>
                <a:uLnTx/>
                <a:uFillTx/>
                <a:latin typeface="Open Sans Light"/>
                <a:ea typeface="+mn-ea"/>
                <a:cs typeface="+mn-cs"/>
              </a:rPr>
              <a:t>             Escherichia coli </a:t>
            </a:r>
            <a:r>
              <a:rPr kumimoji="0" lang="en-US" sz="1600" b="0" i="0" u="none" strike="noStrike" kern="1200" cap="none" spc="-10" normalizeH="0" baseline="0" noProof="0">
                <a:ln>
                  <a:noFill/>
                </a:ln>
                <a:solidFill>
                  <a:srgbClr val="57565A">
                    <a:lumMod val="65000"/>
                    <a:lumOff val="35000"/>
                  </a:srgbClr>
                </a:solidFill>
                <a:effectLst/>
                <a:uLnTx/>
                <a:uFillTx/>
                <a:latin typeface="Open Sans Light"/>
                <a:ea typeface="+mn-ea"/>
                <a:cs typeface="+mn-cs"/>
              </a:rPr>
              <a:t>(ECOL)</a:t>
            </a:r>
          </a:p>
          <a:p>
            <a:pPr marL="0" marR="0" lvl="0" indent="0" algn="l" defTabSz="914400" rtl="0" eaLnBrk="1" fontAlgn="auto" latinLnBrk="0" hangingPunct="1">
              <a:lnSpc>
                <a:spcPct val="115000"/>
              </a:lnSpc>
              <a:spcBef>
                <a:spcPts val="0"/>
              </a:spcBef>
              <a:spcAft>
                <a:spcPts val="0"/>
              </a:spcAft>
              <a:buClr>
                <a:srgbClr val="4A92CE"/>
              </a:buClr>
              <a:buSzTx/>
              <a:buFont typeface="Arial" panose="020B0604020202020204" pitchFamily="34" charset="0"/>
              <a:buNone/>
              <a:tabLst/>
              <a:defRPr/>
            </a:pPr>
            <a:endParaRPr kumimoji="0" lang="en-US" sz="1600" b="0" i="0" u="none" strike="noStrike" kern="1200" cap="none" spc="-10" normalizeH="0" baseline="0" noProof="0">
              <a:ln>
                <a:noFill/>
              </a:ln>
              <a:solidFill>
                <a:srgbClr val="57565A">
                  <a:lumMod val="65000"/>
                  <a:lumOff val="35000"/>
                </a:srgbClr>
              </a:solidFill>
              <a:effectLst/>
              <a:uLnTx/>
              <a:uFillTx/>
              <a:latin typeface="Tahoma" panose="020B0604030504040204" pitchFamily="34" charset="0"/>
              <a:ea typeface="Tahoma" panose="020B0604030504040204" pitchFamily="34" charset="0"/>
              <a:cs typeface="Tahoma" panose="020B0604030504040204" pitchFamily="34" charset="0"/>
            </a:endParaRPr>
          </a:p>
          <a:p>
            <a:pPr marL="885825" marR="0" lvl="0" indent="-228600" algn="l" defTabSz="914378" rtl="0" eaLnBrk="1" fontAlgn="auto" latinLnBrk="0" hangingPunct="1">
              <a:lnSpc>
                <a:spcPct val="115000"/>
              </a:lnSpc>
              <a:spcBef>
                <a:spcPts val="0"/>
              </a:spcBef>
              <a:spcAft>
                <a:spcPts val="0"/>
              </a:spcAft>
              <a:buClr>
                <a:srgbClr val="4A92CE"/>
              </a:buClr>
              <a:buSzPts val="1000"/>
              <a:buFont typeface="Courier New" panose="02070309020205020404" pitchFamily="49" charset="0"/>
              <a:buChar char="o"/>
              <a:tabLst>
                <a:tab pos="1371600" algn="l"/>
              </a:tabLst>
              <a:defRPr/>
            </a:pPr>
            <a:r>
              <a:rPr kumimoji="0" lang="en-US" sz="1600" b="0" i="0" u="sng" strike="noStrike" kern="800" cap="none" spc="-10" normalizeH="0" baseline="0" noProof="0">
                <a:ln>
                  <a:noFill/>
                </a:ln>
                <a:solidFill>
                  <a:srgbClr val="000000"/>
                </a:solidFill>
                <a:effectLst/>
                <a:uLnTx/>
                <a:uFillTx/>
                <a:latin typeface="Calibri" panose="020F0502020204030204" pitchFamily="34" charset="0"/>
                <a:ea typeface="Tahoma" panose="020B0604030504040204" pitchFamily="34" charset="0"/>
                <a:cs typeface="Calibri" panose="020F0502020204030204" pitchFamily="34" charset="0"/>
                <a:hlinkClick r:id="rId9"/>
              </a:rPr>
              <a:t>PRJNA318589</a:t>
            </a:r>
            <a:r>
              <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Tahoma" panose="020B0604030504040204" pitchFamily="34" charset="0"/>
                <a:cs typeface="Calibri" panose="020F0502020204030204" pitchFamily="34" charset="0"/>
              </a:rPr>
              <a:t>: Vet-LIRN-</a:t>
            </a:r>
            <a:r>
              <a:rPr kumimoji="0" lang="en-US" sz="1600" b="0" i="1" u="none" strike="noStrike" kern="800" cap="none" spc="-10" normalizeH="0" baseline="0" noProof="0">
                <a:ln>
                  <a:noFill/>
                </a:ln>
                <a:solidFill>
                  <a:srgbClr val="000000"/>
                </a:solidFill>
                <a:effectLst/>
                <a:uLnTx/>
                <a:uFillTx/>
                <a:latin typeface="Calibri" panose="020F0502020204030204" pitchFamily="34" charset="0"/>
                <a:ea typeface="Tahoma" panose="020B0604030504040204" pitchFamily="34" charset="0"/>
                <a:cs typeface="Calibri" panose="020F0502020204030204" pitchFamily="34" charset="0"/>
              </a:rPr>
              <a:t>E. coli </a:t>
            </a:r>
            <a:r>
              <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Tahoma" panose="020B0604030504040204" pitchFamily="34" charset="0"/>
                <a:cs typeface="Calibri" panose="020F0502020204030204" pitchFamily="34" charset="0"/>
              </a:rPr>
              <a:t>-OH</a:t>
            </a:r>
          </a:p>
          <a:p>
            <a:pPr marL="885825" marR="0" lvl="0" indent="-228600" algn="l" defTabSz="914378" rtl="0" eaLnBrk="1" fontAlgn="auto" latinLnBrk="0" hangingPunct="1">
              <a:lnSpc>
                <a:spcPct val="115000"/>
              </a:lnSpc>
              <a:spcBef>
                <a:spcPts val="0"/>
              </a:spcBef>
              <a:spcAft>
                <a:spcPts val="0"/>
              </a:spcAft>
              <a:buClr>
                <a:srgbClr val="4A92CE"/>
              </a:buClr>
              <a:buSzPts val="1000"/>
              <a:buFont typeface="Courier New" panose="02070309020205020404" pitchFamily="49" charset="0"/>
              <a:buChar char="o"/>
              <a:tabLst>
                <a:tab pos="1371600" algn="l"/>
              </a:tabLst>
              <a:defRPr/>
            </a:pPr>
            <a:r>
              <a:rPr kumimoji="0" lang="en-US" sz="1600" b="0" i="0" u="sng" strike="noStrike" kern="800" cap="none" spc="-10" normalizeH="0" baseline="0" noProof="0">
                <a:ln>
                  <a:noFill/>
                </a:ln>
                <a:solidFill>
                  <a:srgbClr val="000000"/>
                </a:solidFill>
                <a:effectLst/>
                <a:uLnTx/>
                <a:uFillTx/>
                <a:latin typeface="Calibri" panose="020F0502020204030204" pitchFamily="34" charset="0"/>
                <a:ea typeface="Tahoma" panose="020B0604030504040204" pitchFamily="34" charset="0"/>
                <a:cs typeface="Calibri" panose="020F0502020204030204" pitchFamily="34" charset="0"/>
                <a:hlinkClick r:id="rId10"/>
              </a:rPr>
              <a:t>PRJNA318591</a:t>
            </a:r>
            <a:r>
              <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Tahoma" panose="020B0604030504040204" pitchFamily="34" charset="0"/>
                <a:cs typeface="Calibri" panose="020F0502020204030204" pitchFamily="34" charset="0"/>
              </a:rPr>
              <a:t>: Vet-LIRN-</a:t>
            </a:r>
            <a:r>
              <a:rPr kumimoji="0" lang="en-US" sz="1600" b="0" i="1" u="none" strike="noStrike" kern="800" cap="none" spc="-10" normalizeH="0" baseline="0" noProof="0">
                <a:ln>
                  <a:noFill/>
                </a:ln>
                <a:solidFill>
                  <a:srgbClr val="000000"/>
                </a:solidFill>
                <a:effectLst/>
                <a:uLnTx/>
                <a:uFillTx/>
                <a:latin typeface="Calibri" panose="020F0502020204030204" pitchFamily="34" charset="0"/>
                <a:ea typeface="Tahoma" panose="020B0604030504040204" pitchFamily="34" charset="0"/>
                <a:cs typeface="Calibri" panose="020F0502020204030204" pitchFamily="34" charset="0"/>
              </a:rPr>
              <a:t>E. coli </a:t>
            </a:r>
            <a:r>
              <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Tahoma" panose="020B0604030504040204" pitchFamily="34" charset="0"/>
                <a:cs typeface="Calibri" panose="020F0502020204030204" pitchFamily="34" charset="0"/>
              </a:rPr>
              <a:t>-SD</a:t>
            </a:r>
          </a:p>
          <a:p>
            <a:pPr marL="885825" marR="0" lvl="0" indent="-228600" algn="l" defTabSz="914378" rtl="0" eaLnBrk="1" fontAlgn="auto" latinLnBrk="0" hangingPunct="1">
              <a:lnSpc>
                <a:spcPct val="115000"/>
              </a:lnSpc>
              <a:spcBef>
                <a:spcPts val="0"/>
              </a:spcBef>
              <a:spcAft>
                <a:spcPts val="0"/>
              </a:spcAft>
              <a:buClr>
                <a:srgbClr val="4A92CE"/>
              </a:buClr>
              <a:buSzPts val="1000"/>
              <a:buFont typeface="Courier New" panose="02070309020205020404" pitchFamily="49" charset="0"/>
              <a:buChar char="o"/>
              <a:tabLst>
                <a:tab pos="1371600" algn="l"/>
              </a:tabLst>
              <a:defRPr/>
            </a:pPr>
            <a:r>
              <a:rPr kumimoji="0" lang="en-US" sz="1600" b="0" i="0" u="sng" strike="noStrike" kern="800" cap="none" spc="-10" normalizeH="0" baseline="0" noProof="0">
                <a:ln>
                  <a:noFill/>
                </a:ln>
                <a:solidFill>
                  <a:srgbClr val="0000FF"/>
                </a:solidFill>
                <a:effectLst/>
                <a:uLnTx/>
                <a:uFillTx/>
                <a:latin typeface="Calibri" panose="020F0502020204030204" pitchFamily="34" charset="0"/>
                <a:ea typeface="Tahoma" panose="020B0604030504040204" pitchFamily="34" charset="0"/>
                <a:cs typeface="Calibri" panose="020F0502020204030204" pitchFamily="34" charset="0"/>
                <a:hlinkClick r:id="rId11"/>
              </a:rPr>
              <a:t>PRJNA324565</a:t>
            </a:r>
            <a:r>
              <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Tahoma" panose="020B0604030504040204" pitchFamily="34" charset="0"/>
                <a:cs typeface="Calibri" panose="020F0502020204030204" pitchFamily="34" charset="0"/>
              </a:rPr>
              <a:t>: Vet-LIRN-</a:t>
            </a:r>
            <a:r>
              <a:rPr kumimoji="0" lang="en-US" sz="1600" b="0" i="1" u="none" strike="noStrike" kern="800" cap="none" spc="-10" normalizeH="0" baseline="0" noProof="0">
                <a:ln>
                  <a:noFill/>
                </a:ln>
                <a:solidFill>
                  <a:srgbClr val="000000"/>
                </a:solidFill>
                <a:effectLst/>
                <a:uLnTx/>
                <a:uFillTx/>
                <a:latin typeface="Calibri" panose="020F0502020204030204" pitchFamily="34" charset="0"/>
                <a:ea typeface="Tahoma" panose="020B0604030504040204" pitchFamily="34" charset="0"/>
                <a:cs typeface="Calibri" panose="020F0502020204030204" pitchFamily="34" charset="0"/>
              </a:rPr>
              <a:t>E. coli </a:t>
            </a:r>
            <a:r>
              <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Tahoma" panose="020B0604030504040204" pitchFamily="34" charset="0"/>
                <a:cs typeface="Calibri" panose="020F0502020204030204" pitchFamily="34" charset="0"/>
              </a:rPr>
              <a:t>-NY</a:t>
            </a:r>
            <a:endParaRPr kumimoji="0" lang="en-US" sz="1600" b="0" i="0" u="none" strike="noStrike" kern="800" cap="none" spc="-10" normalizeH="0" baseline="0" noProof="0">
              <a:ln>
                <a:noFill/>
              </a:ln>
              <a:solidFill>
                <a:srgbClr val="57565A"/>
              </a:solidFill>
              <a:effectLst/>
              <a:uLnTx/>
              <a:uFillTx/>
              <a:latin typeface="Calibri" panose="020F0502020204030204" pitchFamily="34" charset="0"/>
              <a:ea typeface="Tahoma" panose="020B0604030504040204" pitchFamily="34" charset="0"/>
              <a:cs typeface="Calibri" panose="020F0502020204030204" pitchFamily="34" charset="0"/>
            </a:endParaRPr>
          </a:p>
          <a:p>
            <a:pPr marL="885825" marR="0" lvl="0" indent="-228600" algn="l" defTabSz="914378" rtl="0" eaLnBrk="1" fontAlgn="auto" latinLnBrk="0" hangingPunct="1">
              <a:lnSpc>
                <a:spcPct val="115000"/>
              </a:lnSpc>
              <a:spcBef>
                <a:spcPts val="0"/>
              </a:spcBef>
              <a:spcAft>
                <a:spcPts val="0"/>
              </a:spcAft>
              <a:buClr>
                <a:srgbClr val="4A92CE"/>
              </a:buClr>
              <a:buSzPts val="1000"/>
              <a:buFont typeface="Courier New" panose="02070309020205020404" pitchFamily="49" charset="0"/>
              <a:buChar char="o"/>
              <a:tabLst>
                <a:tab pos="1371600" algn="l"/>
              </a:tabLst>
              <a:defRPr/>
            </a:pPr>
            <a:r>
              <a:rPr kumimoji="0" lang="en-US" sz="1600" b="0" i="0" u="sng" strike="noStrike" kern="800" cap="none" spc="-10" normalizeH="0" baseline="0" noProof="0">
                <a:ln>
                  <a:noFill/>
                </a:ln>
                <a:solidFill>
                  <a:srgbClr val="000000"/>
                </a:solidFill>
                <a:effectLst/>
                <a:uLnTx/>
                <a:uFillTx/>
                <a:latin typeface="Calibri" panose="020F0502020204030204" pitchFamily="34" charset="0"/>
                <a:ea typeface="Tahoma" panose="020B0604030504040204" pitchFamily="34" charset="0"/>
                <a:cs typeface="Calibri" panose="020F0502020204030204" pitchFamily="34" charset="0"/>
                <a:hlinkClick r:id="rId12"/>
              </a:rPr>
              <a:t>PRJNA324573</a:t>
            </a:r>
            <a:r>
              <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Tahoma" panose="020B0604030504040204" pitchFamily="34" charset="0"/>
                <a:cs typeface="Calibri" panose="020F0502020204030204" pitchFamily="34" charset="0"/>
              </a:rPr>
              <a:t>: Vet-LIRN-</a:t>
            </a:r>
            <a:r>
              <a:rPr kumimoji="0" lang="en-US" sz="1600" b="0" i="1" u="none" strike="noStrike" kern="800" cap="none" spc="-10" normalizeH="0" baseline="0" noProof="0">
                <a:ln>
                  <a:noFill/>
                </a:ln>
                <a:solidFill>
                  <a:srgbClr val="000000"/>
                </a:solidFill>
                <a:effectLst/>
                <a:uLnTx/>
                <a:uFillTx/>
                <a:latin typeface="Calibri" panose="020F0502020204030204" pitchFamily="34" charset="0"/>
                <a:ea typeface="Tahoma" panose="020B0604030504040204" pitchFamily="34" charset="0"/>
                <a:cs typeface="Calibri" panose="020F0502020204030204" pitchFamily="34" charset="0"/>
              </a:rPr>
              <a:t>E. coli </a:t>
            </a:r>
            <a:r>
              <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Tahoma" panose="020B0604030504040204" pitchFamily="34" charset="0"/>
                <a:cs typeface="Calibri" panose="020F0502020204030204" pitchFamily="34" charset="0"/>
              </a:rPr>
              <a:t>-LA</a:t>
            </a:r>
            <a:endParaRPr kumimoji="0" lang="en-US" sz="1600" b="0" i="0" u="none" strike="noStrike" kern="800" cap="none" spc="-10" normalizeH="0" baseline="0" noProof="0">
              <a:ln>
                <a:noFill/>
              </a:ln>
              <a:solidFill>
                <a:srgbClr val="57565A"/>
              </a:solidFill>
              <a:effectLst/>
              <a:uLnTx/>
              <a:uFillTx/>
              <a:latin typeface="Calibri" panose="020F0502020204030204" pitchFamily="34" charset="0"/>
              <a:ea typeface="Tahoma" panose="020B0604030504040204" pitchFamily="34" charset="0"/>
              <a:cs typeface="Calibri" panose="020F0502020204030204" pitchFamily="34" charset="0"/>
            </a:endParaRPr>
          </a:p>
          <a:p>
            <a:pPr marL="885825" marR="0" lvl="0" indent="-228600" algn="l" defTabSz="914378" rtl="0" eaLnBrk="1" fontAlgn="auto" latinLnBrk="0" hangingPunct="1">
              <a:lnSpc>
                <a:spcPct val="115000"/>
              </a:lnSpc>
              <a:spcBef>
                <a:spcPts val="0"/>
              </a:spcBef>
              <a:spcAft>
                <a:spcPts val="0"/>
              </a:spcAft>
              <a:buClr>
                <a:srgbClr val="4A92CE"/>
              </a:buClr>
              <a:buSzPts val="1000"/>
              <a:buFont typeface="Courier New" panose="02070309020205020404" pitchFamily="49" charset="0"/>
              <a:buChar char="o"/>
              <a:tabLst>
                <a:tab pos="1371600" algn="l"/>
              </a:tabLst>
              <a:defRPr/>
            </a:pPr>
            <a:r>
              <a:rPr kumimoji="0" lang="en-US" sz="1600" b="0" i="0" u="sng" strike="noStrike" kern="800" cap="none" spc="-10" normalizeH="0" baseline="0" noProof="0">
                <a:ln>
                  <a:noFill/>
                </a:ln>
                <a:solidFill>
                  <a:srgbClr val="0000FF"/>
                </a:solidFill>
                <a:effectLst/>
                <a:uLnTx/>
                <a:uFillTx/>
                <a:latin typeface="Calibri" panose="020F0502020204030204" pitchFamily="34" charset="0"/>
                <a:ea typeface="Tahoma" panose="020B0604030504040204" pitchFamily="34" charset="0"/>
                <a:cs typeface="Calibri" panose="020F0502020204030204" pitchFamily="34" charset="0"/>
                <a:hlinkClick r:id="rId13"/>
              </a:rPr>
              <a:t>PRJNA481346</a:t>
            </a:r>
            <a:r>
              <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Tahoma" panose="020B0604030504040204" pitchFamily="34" charset="0"/>
                <a:cs typeface="Calibri" panose="020F0502020204030204" pitchFamily="34" charset="0"/>
              </a:rPr>
              <a:t>: Vet-LIRN-</a:t>
            </a:r>
            <a:r>
              <a:rPr kumimoji="0" lang="en-US" sz="1600" b="0" i="1" u="none" strike="noStrike" kern="800" cap="none" spc="-10" normalizeH="0" baseline="0" noProof="0">
                <a:ln>
                  <a:noFill/>
                </a:ln>
                <a:solidFill>
                  <a:srgbClr val="000000"/>
                </a:solidFill>
                <a:effectLst/>
                <a:uLnTx/>
                <a:uFillTx/>
                <a:latin typeface="Calibri" panose="020F0502020204030204" pitchFamily="34" charset="0"/>
                <a:ea typeface="Tahoma" panose="020B0604030504040204" pitchFamily="34" charset="0"/>
                <a:cs typeface="Calibri" panose="020F0502020204030204" pitchFamily="34" charset="0"/>
              </a:rPr>
              <a:t>E. coli </a:t>
            </a:r>
            <a:r>
              <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Tahoma" panose="020B0604030504040204" pitchFamily="34" charset="0"/>
                <a:cs typeface="Calibri" panose="020F0502020204030204" pitchFamily="34" charset="0"/>
              </a:rPr>
              <a:t>-WA</a:t>
            </a:r>
          </a:p>
          <a:p>
            <a:pPr marL="885825" marR="0" lvl="0" indent="-228600" algn="l" defTabSz="914378" rtl="0" eaLnBrk="1" fontAlgn="auto" latinLnBrk="0" hangingPunct="1">
              <a:lnSpc>
                <a:spcPct val="115000"/>
              </a:lnSpc>
              <a:spcBef>
                <a:spcPts val="0"/>
              </a:spcBef>
              <a:spcAft>
                <a:spcPts val="0"/>
              </a:spcAft>
              <a:buClr>
                <a:srgbClr val="4A92CE"/>
              </a:buClr>
              <a:buSzPts val="1000"/>
              <a:buFont typeface="Courier New" panose="02070309020205020404" pitchFamily="49" charset="0"/>
              <a:buChar char="o"/>
              <a:tabLst>
                <a:tab pos="1371600" algn="l"/>
              </a:tabLst>
              <a:defRPr/>
            </a:pPr>
            <a:r>
              <a:rPr kumimoji="0" lang="en-US" sz="1600" b="0" i="0" u="sng" strike="noStrike" kern="800" cap="none" spc="-10" normalizeH="0" baseline="0" noProof="0">
                <a:ln>
                  <a:noFill/>
                </a:ln>
                <a:solidFill>
                  <a:srgbClr val="0000FF"/>
                </a:solidFill>
                <a:effectLst/>
                <a:uLnTx/>
                <a:uFillTx/>
                <a:latin typeface="Calibri" panose="020F0502020204030204" pitchFamily="34" charset="0"/>
                <a:ea typeface="Tahoma" panose="020B0604030504040204" pitchFamily="34" charset="0"/>
                <a:cs typeface="Calibri" panose="020F0502020204030204" pitchFamily="34" charset="0"/>
                <a:hlinkClick r:id="rId14"/>
              </a:rPr>
              <a:t>PRJNA503851</a:t>
            </a:r>
            <a:r>
              <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Tahoma" panose="020B0604030504040204" pitchFamily="34" charset="0"/>
                <a:cs typeface="Calibri" panose="020F0502020204030204" pitchFamily="34" charset="0"/>
              </a:rPr>
              <a:t>: Vet-LIRN-</a:t>
            </a:r>
            <a:r>
              <a:rPr kumimoji="0" lang="en-US" sz="1600" b="0" i="1" u="none" strike="noStrike" kern="800" cap="none" spc="-10" normalizeH="0" baseline="0" noProof="0">
                <a:ln>
                  <a:noFill/>
                </a:ln>
                <a:solidFill>
                  <a:srgbClr val="000000"/>
                </a:solidFill>
                <a:effectLst/>
                <a:uLnTx/>
                <a:uFillTx/>
                <a:latin typeface="Calibri" panose="020F0502020204030204" pitchFamily="34" charset="0"/>
                <a:ea typeface="Tahoma" panose="020B0604030504040204" pitchFamily="34" charset="0"/>
                <a:cs typeface="Calibri" panose="020F0502020204030204" pitchFamily="34" charset="0"/>
              </a:rPr>
              <a:t>E. coli </a:t>
            </a:r>
            <a:r>
              <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Tahoma" panose="020B0604030504040204" pitchFamily="34" charset="0"/>
                <a:cs typeface="Calibri" panose="020F0502020204030204" pitchFamily="34" charset="0"/>
              </a:rPr>
              <a:t>-GU</a:t>
            </a:r>
          </a:p>
          <a:p>
            <a:pPr marL="0" marR="0" lvl="0" indent="0" algn="l" defTabSz="914378" rtl="0" eaLnBrk="1" fontAlgn="auto" latinLnBrk="0" hangingPunct="1">
              <a:lnSpc>
                <a:spcPct val="100000"/>
              </a:lnSpc>
              <a:spcBef>
                <a:spcPct val="20000"/>
              </a:spcBef>
              <a:spcAft>
                <a:spcPts val="0"/>
              </a:spcAft>
              <a:buClr>
                <a:srgbClr val="4A92CE"/>
              </a:buClr>
              <a:buSzTx/>
              <a:buFont typeface="Arial" panose="020B0604020202020204" pitchFamily="34" charset="0"/>
              <a:buNone/>
              <a:tabLst/>
              <a:defRPr/>
            </a:pPr>
            <a:endParaRPr kumimoji="0" lang="en-US" sz="1600" b="0" i="0" u="none" strike="noStrike" kern="800" cap="none" spc="-10" normalizeH="0" baseline="0" noProof="0" dirty="0">
              <a:ln>
                <a:noFill/>
              </a:ln>
              <a:solidFill>
                <a:srgbClr val="57565A"/>
              </a:solidFill>
              <a:effectLst/>
              <a:uLnTx/>
              <a:uFillTx/>
              <a:latin typeface="Open Sans Light"/>
              <a:ea typeface="+mn-ea"/>
              <a:cs typeface="+mn-cs"/>
            </a:endParaRPr>
          </a:p>
        </p:txBody>
      </p:sp>
      <p:sp>
        <p:nvSpPr>
          <p:cNvPr id="12" name="Content Placeholder 17">
            <a:extLst>
              <a:ext uri="{FF2B5EF4-FFF2-40B4-BE49-F238E27FC236}">
                <a16:creationId xmlns:a16="http://schemas.microsoft.com/office/drawing/2014/main" id="{C64C58DD-78B6-4E4D-A28E-5FDC72B7FB15}"/>
              </a:ext>
            </a:extLst>
          </p:cNvPr>
          <p:cNvSpPr txBox="1">
            <a:spLocks/>
          </p:cNvSpPr>
          <p:nvPr/>
        </p:nvSpPr>
        <p:spPr>
          <a:xfrm>
            <a:off x="8205536" y="3055281"/>
            <a:ext cx="3773745" cy="2988332"/>
          </a:xfrm>
          <a:prstGeom prst="rect">
            <a:avLst/>
          </a:prstGeom>
        </p:spPr>
        <p:txBody>
          <a:bodyPr vert="horz" lIns="0" tIns="0" rIns="0" bIns="0" rtlCol="0">
            <a:noAutofit/>
          </a:bodyPr>
          <a:lstStyle>
            <a:lvl1pPr marL="0" indent="0" algn="l" defTabSz="914378" rtl="0" eaLnBrk="1" latinLnBrk="0" hangingPunct="1">
              <a:spcBef>
                <a:spcPct val="20000"/>
              </a:spcBef>
              <a:buClr>
                <a:schemeClr val="accent1"/>
              </a:buClr>
              <a:buFont typeface="Arial" panose="020B0604020202020204" pitchFamily="34" charset="0"/>
              <a:buNone/>
              <a:defRPr sz="1575" kern="800" spc="-10">
                <a:solidFill>
                  <a:schemeClr val="tx1"/>
                </a:solidFill>
                <a:latin typeface="+mn-lt"/>
                <a:ea typeface="+mn-ea"/>
                <a:cs typeface="+mn-cs"/>
              </a:defRPr>
            </a:lvl1pPr>
            <a:lvl2pPr marL="128588" indent="-128588" algn="l" defTabSz="914378" rtl="0" eaLnBrk="1" latinLnBrk="0" hangingPunct="1">
              <a:spcBef>
                <a:spcPct val="20000"/>
              </a:spcBef>
              <a:buClr>
                <a:schemeClr val="accent1"/>
              </a:buClr>
              <a:buFont typeface="Arial" panose="020B0604020202020204" pitchFamily="34" charset="0"/>
              <a:buChar char="•"/>
              <a:defRPr sz="1050" kern="800">
                <a:solidFill>
                  <a:schemeClr val="tx1"/>
                </a:solidFill>
                <a:latin typeface="+mn-lt"/>
                <a:ea typeface="+mn-ea"/>
                <a:cs typeface="+mn-cs"/>
              </a:defRPr>
            </a:lvl2pPr>
            <a:lvl3pPr marL="257175" indent="-128588" algn="l" defTabSz="914378" rtl="0" eaLnBrk="1" latinLnBrk="0" hangingPunct="1">
              <a:spcBef>
                <a:spcPct val="20000"/>
              </a:spcBef>
              <a:buClr>
                <a:schemeClr val="accent1"/>
              </a:buClr>
              <a:buFont typeface="Arial" panose="020B0604020202020204" pitchFamily="34" charset="0"/>
              <a:buChar char="•"/>
              <a:defRPr sz="1050" kern="800">
                <a:solidFill>
                  <a:schemeClr val="tx1"/>
                </a:solidFill>
                <a:latin typeface="+mn-lt"/>
                <a:ea typeface="+mn-ea"/>
                <a:cs typeface="+mn-cs"/>
              </a:defRPr>
            </a:lvl3pPr>
            <a:lvl4pPr marL="385763" indent="-128588" algn="l" defTabSz="914378" rtl="0" eaLnBrk="1" latinLnBrk="0" hangingPunct="1">
              <a:spcBef>
                <a:spcPct val="20000"/>
              </a:spcBef>
              <a:buClr>
                <a:schemeClr val="accent1"/>
              </a:buClr>
              <a:buFont typeface="Arial" panose="020B0604020202020204" pitchFamily="34" charset="0"/>
              <a:buChar char="–"/>
              <a:defRPr sz="1050" kern="800">
                <a:solidFill>
                  <a:schemeClr val="tx1"/>
                </a:solidFill>
                <a:latin typeface="+mn-lt"/>
                <a:ea typeface="+mn-ea"/>
                <a:cs typeface="+mn-cs"/>
              </a:defRPr>
            </a:lvl4pPr>
            <a:lvl5pPr marL="858817" indent="-171446" algn="l" defTabSz="914378" rtl="0" eaLnBrk="1" latinLnBrk="0" hangingPunct="1">
              <a:spcBef>
                <a:spcPct val="20000"/>
              </a:spcBef>
              <a:buClr>
                <a:schemeClr val="accent1"/>
              </a:buClr>
              <a:buFont typeface="Arial" panose="020B0604020202020204" pitchFamily="34" charset="0"/>
              <a:buChar char="»"/>
              <a:defRPr sz="1050" kern="800">
                <a:solidFill>
                  <a:schemeClr val="tx1"/>
                </a:solidFill>
                <a:latin typeface="+mn-lt"/>
                <a:ea typeface="+mn-ea"/>
                <a:cs typeface="+mn-cs"/>
              </a:defRPr>
            </a:lvl5pPr>
            <a:lvl6pPr marL="2514537"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15000"/>
              </a:lnSpc>
              <a:spcBef>
                <a:spcPts val="0"/>
              </a:spcBef>
              <a:spcAft>
                <a:spcPts val="0"/>
              </a:spcAft>
              <a:buClr>
                <a:srgbClr val="4A92CE"/>
              </a:buClr>
              <a:buSzTx/>
              <a:buFont typeface="Arial" panose="020B0604020202020204" pitchFamily="34" charset="0"/>
              <a:buNone/>
              <a:tabLst>
                <a:tab pos="1628775" algn="l"/>
              </a:tabLst>
              <a:defRPr/>
            </a:pPr>
            <a:r>
              <a:rPr kumimoji="0" lang="en-US" sz="1600" b="0" i="1" u="none" strike="noStrike" kern="1200" cap="none" spc="-10" normalizeH="0" baseline="0" noProof="0">
                <a:ln>
                  <a:noFill/>
                </a:ln>
                <a:solidFill>
                  <a:srgbClr val="57565A">
                    <a:lumMod val="65000"/>
                    <a:lumOff val="35000"/>
                  </a:srgbClr>
                </a:solidFill>
                <a:effectLst/>
                <a:uLnTx/>
                <a:uFillTx/>
                <a:latin typeface="Open Sans Light"/>
                <a:ea typeface="+mn-ea"/>
                <a:cs typeface="+mn-cs"/>
              </a:rPr>
              <a:t>    Staphylococcus pseudintermedius </a:t>
            </a:r>
            <a:r>
              <a:rPr kumimoji="0" lang="en-US" sz="1600" b="0" i="0" u="none" strike="noStrike" kern="1200" cap="none" spc="-10" normalizeH="0" baseline="0" noProof="0">
                <a:ln>
                  <a:noFill/>
                </a:ln>
                <a:solidFill>
                  <a:srgbClr val="57565A">
                    <a:lumMod val="65000"/>
                    <a:lumOff val="35000"/>
                  </a:srgbClr>
                </a:solidFill>
                <a:effectLst/>
                <a:uLnTx/>
                <a:uFillTx/>
                <a:latin typeface="Open Sans Light"/>
                <a:ea typeface="+mn-ea"/>
                <a:cs typeface="+mn-cs"/>
              </a:rPr>
              <a:t>(SPSE)</a:t>
            </a:r>
          </a:p>
          <a:p>
            <a:pPr marL="0" marR="0" lvl="0" indent="0" algn="l" defTabSz="914400" rtl="0" eaLnBrk="1" fontAlgn="auto" latinLnBrk="0" hangingPunct="1">
              <a:lnSpc>
                <a:spcPct val="115000"/>
              </a:lnSpc>
              <a:spcBef>
                <a:spcPts val="0"/>
              </a:spcBef>
              <a:spcAft>
                <a:spcPts val="0"/>
              </a:spcAft>
              <a:buClr>
                <a:srgbClr val="4A92CE"/>
              </a:buClr>
              <a:buSzTx/>
              <a:buFont typeface="Arial" panose="020B0604020202020204" pitchFamily="34" charset="0"/>
              <a:buNone/>
              <a:tabLst>
                <a:tab pos="1628775" algn="l"/>
              </a:tabLst>
              <a:defRPr/>
            </a:pPr>
            <a:endParaRPr kumimoji="0" lang="en-US" sz="1600" b="0" i="0" u="none" strike="noStrike" kern="1200" cap="none" spc="-10" normalizeH="0" baseline="0" noProof="0">
              <a:ln>
                <a:noFill/>
              </a:ln>
              <a:solidFill>
                <a:srgbClr val="57565A">
                  <a:lumMod val="65000"/>
                  <a:lumOff val="35000"/>
                </a:srgbClr>
              </a:solidFill>
              <a:effectLst/>
              <a:uLnTx/>
              <a:uFillTx/>
              <a:latin typeface="Open Sans Light"/>
              <a:ea typeface="+mn-ea"/>
              <a:cs typeface="+mn-cs"/>
            </a:endParaRPr>
          </a:p>
          <a:p>
            <a:pPr marL="885825" marR="0" lvl="0" indent="-228600" algn="l" defTabSz="914378" rtl="0" eaLnBrk="1" fontAlgn="auto" latinLnBrk="0" hangingPunct="1">
              <a:lnSpc>
                <a:spcPct val="115000"/>
              </a:lnSpc>
              <a:spcBef>
                <a:spcPts val="0"/>
              </a:spcBef>
              <a:spcAft>
                <a:spcPts val="0"/>
              </a:spcAft>
              <a:buClr>
                <a:srgbClr val="4A92CE"/>
              </a:buClr>
              <a:buSzPts val="1000"/>
              <a:buFont typeface="Courier New" panose="02070309020205020404" pitchFamily="49" charset="0"/>
              <a:buChar char="o"/>
              <a:tabLst>
                <a:tab pos="1371600" algn="l"/>
              </a:tabLst>
              <a:defRPr/>
            </a:pPr>
            <a:r>
              <a:rPr kumimoji="0" lang="en-US" sz="1600" b="0" i="0" u="sng" strike="noStrike" kern="800" cap="none" spc="-10" normalizeH="0" baseline="0" noProof="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hlinkClick r:id="rId15"/>
              </a:rPr>
              <a:t>PRJNA318593</a:t>
            </a:r>
            <a:r>
              <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 Vet-LIRN-Staph-OH</a:t>
            </a:r>
          </a:p>
          <a:p>
            <a:pPr marL="885825" marR="0" lvl="0" indent="-228600" algn="l" defTabSz="914378" rtl="0" eaLnBrk="1" fontAlgn="auto" latinLnBrk="0" hangingPunct="1">
              <a:lnSpc>
                <a:spcPct val="115000"/>
              </a:lnSpc>
              <a:spcBef>
                <a:spcPts val="0"/>
              </a:spcBef>
              <a:spcAft>
                <a:spcPts val="0"/>
              </a:spcAft>
              <a:buClr>
                <a:srgbClr val="4A92CE"/>
              </a:buClr>
              <a:buSzPts val="1000"/>
              <a:buFont typeface="Courier New" panose="02070309020205020404" pitchFamily="49" charset="0"/>
              <a:buChar char="o"/>
              <a:tabLst>
                <a:tab pos="1371600" algn="l"/>
              </a:tabLst>
              <a:defRPr/>
            </a:pPr>
            <a:r>
              <a:rPr kumimoji="0" lang="en-US" sz="1600" b="0" i="0" u="sng" strike="noStrike" kern="800" cap="none" spc="-10" normalizeH="0" baseline="0" noProof="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hlinkClick r:id="rId16"/>
              </a:rPr>
              <a:t>PRJNA318594</a:t>
            </a:r>
            <a:r>
              <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 Vet-LIRN-Staph-SD</a:t>
            </a:r>
          </a:p>
          <a:p>
            <a:pPr marL="885825" marR="0" lvl="0" indent="-228600" algn="l" defTabSz="914378" rtl="0" eaLnBrk="1" fontAlgn="auto" latinLnBrk="0" hangingPunct="1">
              <a:lnSpc>
                <a:spcPct val="115000"/>
              </a:lnSpc>
              <a:spcBef>
                <a:spcPts val="0"/>
              </a:spcBef>
              <a:spcAft>
                <a:spcPts val="0"/>
              </a:spcAft>
              <a:buClr>
                <a:srgbClr val="4A92CE"/>
              </a:buClr>
              <a:buSzPts val="1000"/>
              <a:buFont typeface="Courier New" panose="02070309020205020404" pitchFamily="49" charset="0"/>
              <a:buChar char="o"/>
              <a:tabLst>
                <a:tab pos="1371600" algn="l"/>
              </a:tabLst>
              <a:defRPr/>
            </a:pPr>
            <a:r>
              <a:rPr kumimoji="0" lang="en-US" sz="1600" b="0" i="0" u="sng" strike="noStrike" kern="800" cap="none" spc="-10" normalizeH="0" baseline="0" noProof="0">
                <a:ln>
                  <a:noFill/>
                </a:ln>
                <a:solidFill>
                  <a:srgbClr val="0000FF"/>
                </a:solidFill>
                <a:effectLst/>
                <a:uLnTx/>
                <a:uFillTx/>
                <a:latin typeface="Calibri" panose="020F0502020204030204" pitchFamily="34" charset="0"/>
                <a:ea typeface="Calibri" panose="020F0502020204030204" pitchFamily="34" charset="0"/>
                <a:cs typeface="Times New Roman" panose="02020603050405020304" pitchFamily="18" charset="0"/>
                <a:hlinkClick r:id="rId17"/>
              </a:rPr>
              <a:t>PRJNA324567</a:t>
            </a:r>
            <a:r>
              <a:rPr kumimoji="0" lang="en-US" sz="1600" b="0" i="0" u="sng" strike="noStrike" kern="800" cap="none" spc="-10" normalizeH="0" baseline="0" noProof="0">
                <a:ln>
                  <a:noFill/>
                </a:ln>
                <a:solidFill>
                  <a:srgbClr val="0000FF"/>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Vet-LIRN-Staph-NY</a:t>
            </a:r>
          </a:p>
          <a:p>
            <a:pPr marL="885825" marR="0" lvl="0" indent="-228600" algn="l" defTabSz="914378" rtl="0" eaLnBrk="1" fontAlgn="auto" latinLnBrk="0" hangingPunct="1">
              <a:lnSpc>
                <a:spcPct val="115000"/>
              </a:lnSpc>
              <a:spcBef>
                <a:spcPts val="0"/>
              </a:spcBef>
              <a:spcAft>
                <a:spcPts val="0"/>
              </a:spcAft>
              <a:buClr>
                <a:srgbClr val="4A92CE"/>
              </a:buClr>
              <a:buSzPts val="1000"/>
              <a:buFont typeface="Courier New" panose="02070309020205020404" pitchFamily="49" charset="0"/>
              <a:buChar char="o"/>
              <a:tabLst>
                <a:tab pos="1371600" algn="l"/>
              </a:tabLst>
              <a:defRPr/>
            </a:pPr>
            <a:r>
              <a:rPr kumimoji="0" lang="en-US" sz="1600" b="0" i="0" u="sng" strike="noStrike" kern="800" cap="none" spc="-10" normalizeH="0" baseline="0" noProof="0">
                <a:ln>
                  <a:noFill/>
                </a:ln>
                <a:solidFill>
                  <a:srgbClr val="0000FF"/>
                </a:solidFill>
                <a:effectLst/>
                <a:uLnTx/>
                <a:uFillTx/>
                <a:latin typeface="Calibri" panose="020F0502020204030204" pitchFamily="34" charset="0"/>
                <a:ea typeface="Calibri" panose="020F0502020204030204" pitchFamily="34" charset="0"/>
                <a:cs typeface="Times New Roman" panose="02020603050405020304" pitchFamily="18" charset="0"/>
                <a:hlinkClick r:id="rId18"/>
              </a:rPr>
              <a:t>PRJNA324579</a:t>
            </a:r>
            <a:r>
              <a:rPr kumimoji="0" lang="en-US" sz="1600" b="0" i="0" u="sng" strike="noStrike" kern="800" cap="none" spc="-10" normalizeH="0" baseline="0" noProof="0">
                <a:ln>
                  <a:noFill/>
                </a:ln>
                <a:solidFill>
                  <a:srgbClr val="0000FF"/>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Vet-LIRN-Staph-LA</a:t>
            </a:r>
          </a:p>
          <a:p>
            <a:pPr marL="885825" marR="0" lvl="0" indent="-228600" algn="l" defTabSz="914378" rtl="0" eaLnBrk="1" fontAlgn="auto" latinLnBrk="0" hangingPunct="1">
              <a:lnSpc>
                <a:spcPct val="115000"/>
              </a:lnSpc>
              <a:spcBef>
                <a:spcPts val="0"/>
              </a:spcBef>
              <a:spcAft>
                <a:spcPts val="0"/>
              </a:spcAft>
              <a:buClr>
                <a:srgbClr val="4A92CE"/>
              </a:buClr>
              <a:buSzPts val="1000"/>
              <a:buFont typeface="Courier New" panose="02070309020205020404" pitchFamily="49" charset="0"/>
              <a:buChar char="o"/>
              <a:tabLst>
                <a:tab pos="1371600" algn="l"/>
              </a:tabLst>
              <a:defRPr/>
            </a:pPr>
            <a:r>
              <a:rPr kumimoji="0" lang="en-US" sz="1600" b="0" i="0" u="sng" strike="noStrike" kern="800" cap="none" spc="-10" normalizeH="0" baseline="0" noProof="0">
                <a:ln>
                  <a:noFill/>
                </a:ln>
                <a:solidFill>
                  <a:srgbClr val="0000FF"/>
                </a:solidFill>
                <a:effectLst/>
                <a:uLnTx/>
                <a:uFillTx/>
                <a:latin typeface="Calibri" panose="020F0502020204030204" pitchFamily="34" charset="0"/>
                <a:ea typeface="Calibri" panose="020F0502020204030204" pitchFamily="34" charset="0"/>
                <a:cs typeface="Times New Roman" panose="02020603050405020304" pitchFamily="18" charset="0"/>
                <a:hlinkClick r:id="rId19"/>
              </a:rPr>
              <a:t>PRJNA481347</a:t>
            </a:r>
            <a:r>
              <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 Vet-LIRN-Staph-WA</a:t>
            </a:r>
          </a:p>
          <a:p>
            <a:pPr marL="885825" marR="0" lvl="0" indent="-228600" algn="l" defTabSz="914378" rtl="0" eaLnBrk="1" fontAlgn="auto" latinLnBrk="0" hangingPunct="1">
              <a:lnSpc>
                <a:spcPct val="115000"/>
              </a:lnSpc>
              <a:spcBef>
                <a:spcPts val="0"/>
              </a:spcBef>
              <a:spcAft>
                <a:spcPts val="0"/>
              </a:spcAft>
              <a:buClr>
                <a:srgbClr val="4A92CE"/>
              </a:buClr>
              <a:buSzPts val="1000"/>
              <a:buFont typeface="Courier New" panose="02070309020205020404" pitchFamily="49" charset="0"/>
              <a:buChar char="o"/>
              <a:tabLst>
                <a:tab pos="1371600" algn="l"/>
              </a:tabLst>
              <a:defRPr/>
            </a:pPr>
            <a:r>
              <a:rPr kumimoji="0" lang="en-US" sz="1600" b="0" i="0" u="sng" strike="noStrike" kern="800" cap="none" spc="-10" normalizeH="0" baseline="0" noProof="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hlinkClick r:id="rId20"/>
              </a:rPr>
              <a:t>PRJNA503853</a:t>
            </a:r>
            <a:r>
              <a:rPr kumimoji="0" lang="en-US" sz="1600" b="0" i="0" u="none" strike="noStrike" kern="800" cap="none" spc="-10" normalizeH="0" baseline="0" noProof="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Vet-LIRN-Staph-GU</a:t>
            </a:r>
          </a:p>
          <a:p>
            <a:pPr marL="0" marR="0" lvl="0" indent="0" algn="l" defTabSz="914378" rtl="0" eaLnBrk="1" fontAlgn="auto" latinLnBrk="0" hangingPunct="1">
              <a:lnSpc>
                <a:spcPct val="100000"/>
              </a:lnSpc>
              <a:spcBef>
                <a:spcPct val="20000"/>
              </a:spcBef>
              <a:spcAft>
                <a:spcPts val="0"/>
              </a:spcAft>
              <a:buClr>
                <a:srgbClr val="4A92CE"/>
              </a:buClr>
              <a:buSzTx/>
              <a:buFont typeface="Arial" panose="020B0604020202020204" pitchFamily="34" charset="0"/>
              <a:buNone/>
              <a:tabLst/>
              <a:defRPr/>
            </a:pPr>
            <a:endParaRPr kumimoji="0" lang="en-US" sz="1600" b="0" i="0" u="none" strike="noStrike" kern="800" cap="none" spc="-10" normalizeH="0" baseline="0" noProof="0" dirty="0">
              <a:ln>
                <a:noFill/>
              </a:ln>
              <a:solidFill>
                <a:srgbClr val="57565A"/>
              </a:solidFill>
              <a:effectLst/>
              <a:uLnTx/>
              <a:uFillTx/>
              <a:latin typeface="Open Sans Light"/>
              <a:ea typeface="+mn-ea"/>
              <a:cs typeface="+mn-cs"/>
            </a:endParaRPr>
          </a:p>
        </p:txBody>
      </p:sp>
      <p:pic>
        <p:nvPicPr>
          <p:cNvPr id="13" name="Picture 12" descr="Icon&#10;&#10;Description automatically generated">
            <a:extLst>
              <a:ext uri="{FF2B5EF4-FFF2-40B4-BE49-F238E27FC236}">
                <a16:creationId xmlns:a16="http://schemas.microsoft.com/office/drawing/2014/main" id="{27BB7FC3-6443-4FB4-8D7F-D1AFFE1EFA88}"/>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5276850" y="1255900"/>
            <a:ext cx="1638300" cy="1371600"/>
          </a:xfrm>
          <a:prstGeom prst="rect">
            <a:avLst/>
          </a:prstGeom>
        </p:spPr>
      </p:pic>
      <p:pic>
        <p:nvPicPr>
          <p:cNvPr id="14" name="Picture 13" descr="Icon&#10;&#10;Description automatically generated">
            <a:extLst>
              <a:ext uri="{FF2B5EF4-FFF2-40B4-BE49-F238E27FC236}">
                <a16:creationId xmlns:a16="http://schemas.microsoft.com/office/drawing/2014/main" id="{55D331D3-9596-4E4E-ABC3-74899F32A8FB}"/>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9163050" y="1255900"/>
            <a:ext cx="1638300" cy="1371600"/>
          </a:xfrm>
          <a:prstGeom prst="rect">
            <a:avLst/>
          </a:prstGeom>
        </p:spPr>
      </p:pic>
      <p:pic>
        <p:nvPicPr>
          <p:cNvPr id="15" name="Picture 14" descr="A group of animals&#10;&#10;Description automatically generated with low confidence">
            <a:extLst>
              <a:ext uri="{FF2B5EF4-FFF2-40B4-BE49-F238E27FC236}">
                <a16:creationId xmlns:a16="http://schemas.microsoft.com/office/drawing/2014/main" id="{E7758013-41E2-4EDB-9BDC-BB97706EA5BA}"/>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455444" y="1255900"/>
            <a:ext cx="2432820" cy="1621880"/>
          </a:xfrm>
          <a:prstGeom prst="rect">
            <a:avLst/>
          </a:prstGeom>
        </p:spPr>
      </p:pic>
      <p:sp>
        <p:nvSpPr>
          <p:cNvPr id="16" name="TextBox 15">
            <a:extLst>
              <a:ext uri="{FF2B5EF4-FFF2-40B4-BE49-F238E27FC236}">
                <a16:creationId xmlns:a16="http://schemas.microsoft.com/office/drawing/2014/main" id="{C4394343-2949-4FB1-9EAF-D6112C266739}"/>
              </a:ext>
            </a:extLst>
          </p:cNvPr>
          <p:cNvSpPr txBox="1"/>
          <p:nvPr/>
        </p:nvSpPr>
        <p:spPr>
          <a:xfrm>
            <a:off x="1186114" y="6017770"/>
            <a:ext cx="7976936" cy="840230"/>
          </a:xfrm>
          <a:prstGeom prst="rect">
            <a:avLst/>
          </a:prstGeom>
          <a:noFill/>
        </p:spPr>
        <p:txBody>
          <a:bodyPr wrap="square">
            <a:sp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b="1" spc="-40" dirty="0">
                <a:solidFill>
                  <a:srgbClr val="00153E"/>
                </a:solidFill>
                <a:latin typeface="Open Sans Light"/>
                <a:ea typeface="+mj-ea"/>
                <a:cs typeface="+mj-cs"/>
              </a:rPr>
              <a:t>Vet-LIRN Umbrella Project: </a:t>
            </a:r>
            <a:r>
              <a:rPr kumimoji="0" lang="en-US" sz="1800" b="1" i="0" u="none" strike="noStrike" kern="1200" cap="none" spc="-40" normalizeH="0" baseline="0" noProof="0" dirty="0">
                <a:ln>
                  <a:noFill/>
                </a:ln>
                <a:solidFill>
                  <a:srgbClr val="00153E"/>
                </a:solidFill>
                <a:effectLst/>
                <a:uLnTx/>
                <a:uFillTx/>
                <a:latin typeface="Open Sans Light"/>
                <a:ea typeface="+mj-ea"/>
                <a:cs typeface="+mj-cs"/>
                <a:hlinkClick r:id="rId23"/>
              </a:rPr>
              <a:t>https://www.ncbi.nlm.nih.gov/bioproject/314609</a:t>
            </a:r>
            <a:endParaRPr kumimoji="0" lang="en-US" sz="1800" b="1" i="0" u="none" strike="noStrike" kern="1200" cap="none" spc="-40" normalizeH="0" baseline="0" noProof="0" dirty="0">
              <a:ln>
                <a:noFill/>
              </a:ln>
              <a:solidFill>
                <a:srgbClr val="00153E"/>
              </a:solidFill>
              <a:effectLst/>
              <a:uLnTx/>
              <a:uFillTx/>
              <a:latin typeface="Open Sans Light"/>
              <a:ea typeface="+mj-ea"/>
              <a:cs typeface="+mj-cs"/>
            </a:endParaRPr>
          </a:p>
          <a:p>
            <a:pPr marL="0" marR="0" lvl="0" indent="0" algn="ctr" defTabSz="914400" rtl="0" eaLnBrk="1" fontAlgn="auto" latinLnBrk="0" hangingPunct="1">
              <a:lnSpc>
                <a:spcPct val="90000"/>
              </a:lnSpc>
              <a:spcBef>
                <a:spcPct val="0"/>
              </a:spcBef>
              <a:spcAft>
                <a:spcPts val="0"/>
              </a:spcAft>
              <a:buClrTx/>
              <a:buSzTx/>
              <a:buFontTx/>
              <a:buNone/>
              <a:tabLst/>
              <a:defRPr/>
            </a:pPr>
            <a:br>
              <a:rPr kumimoji="0" lang="en-US" sz="1800" b="1" i="0" u="none" strike="noStrike" kern="1200" cap="none" spc="-40" normalizeH="0" baseline="0" noProof="0" dirty="0">
                <a:ln>
                  <a:noFill/>
                </a:ln>
                <a:solidFill>
                  <a:srgbClr val="00153E"/>
                </a:solidFill>
                <a:effectLst/>
                <a:uLnTx/>
                <a:uFillTx/>
                <a:latin typeface="Open Sans Light"/>
                <a:ea typeface="+mj-ea"/>
                <a:cs typeface="+mj-cs"/>
              </a:rPr>
            </a:br>
            <a:endParaRPr kumimoji="0" lang="en-US" sz="1800" b="1" i="0" u="none" strike="noStrike" kern="1200" cap="none" spc="-40" normalizeH="0" baseline="0" noProof="0" dirty="0">
              <a:ln>
                <a:noFill/>
              </a:ln>
              <a:solidFill>
                <a:srgbClr val="00153E"/>
              </a:solidFill>
              <a:effectLst/>
              <a:uLnTx/>
              <a:uFillTx/>
              <a:latin typeface="Open Sans Light"/>
              <a:ea typeface="+mj-ea"/>
              <a:cs typeface="+mj-cs"/>
            </a:endParaRPr>
          </a:p>
        </p:txBody>
      </p:sp>
    </p:spTree>
    <p:extLst>
      <p:ext uri="{BB962C8B-B14F-4D97-AF65-F5344CB8AC3E}">
        <p14:creationId xmlns:p14="http://schemas.microsoft.com/office/powerpoint/2010/main" val="3116714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9F53008-3895-4C0F-A538-AEDEBCD54BC1}"/>
              </a:ext>
            </a:extLst>
          </p:cNvPr>
          <p:cNvSpPr txBox="1"/>
          <p:nvPr/>
        </p:nvSpPr>
        <p:spPr>
          <a:xfrm>
            <a:off x="-619984" y="0"/>
            <a:ext cx="14374084" cy="2101351"/>
          </a:xfrm>
          <a:prstGeom prst="ellipse">
            <a:avLst/>
          </a:prstGeom>
        </p:spPr>
        <p:txBody>
          <a:bodyPr vert="horz" lIns="91440" tIns="45720" rIns="91440" bIns="45720" rtlCol="0" anchor="b">
            <a:normAutofit fontScale="40000" lnSpcReduction="20000"/>
          </a:bodyPr>
          <a:lstStyle/>
          <a:p>
            <a:pPr defTabSz="914400">
              <a:lnSpc>
                <a:spcPct val="110000"/>
              </a:lnSpc>
              <a:spcBef>
                <a:spcPct val="0"/>
              </a:spcBef>
              <a:spcAft>
                <a:spcPts val="600"/>
              </a:spcAft>
              <a:defRPr sz="1600" b="1" i="0" u="none" strike="noStrike" kern="1200" cap="none" spc="0" normalizeH="0" baseline="0">
                <a:solidFill>
                  <a:prstClr val="black">
                    <a:lumMod val="50000"/>
                    <a:lumOff val="50000"/>
                  </a:prstClr>
                </a:solidFill>
                <a:latin typeface="+mj-lt"/>
                <a:ea typeface="+mj-ea"/>
                <a:cs typeface="+mj-cs"/>
              </a:defRPr>
            </a:pPr>
            <a:r>
              <a:rPr lang="en-US" sz="9000" b="1" spc="-40" dirty="0">
                <a:solidFill>
                  <a:srgbClr val="00153E"/>
                </a:solidFill>
                <a:latin typeface="Open Sans Light"/>
                <a:ea typeface="+mj-ea"/>
                <a:cs typeface="+mj-cs"/>
              </a:rPr>
              <a:t>WGS 2017-2021 Program Highlights-in progress</a:t>
            </a:r>
          </a:p>
          <a:p>
            <a:pPr defTabSz="914400">
              <a:lnSpc>
                <a:spcPct val="90000"/>
              </a:lnSpc>
              <a:spcBef>
                <a:spcPct val="0"/>
              </a:spcBef>
              <a:spcAft>
                <a:spcPts val="600"/>
              </a:spcAft>
              <a:defRPr sz="1600" b="1" i="0" u="none" strike="noStrike" kern="1200" cap="none" spc="0" normalizeH="0" baseline="0">
                <a:solidFill>
                  <a:prstClr val="black">
                    <a:lumMod val="50000"/>
                    <a:lumOff val="50000"/>
                  </a:prstClr>
                </a:solidFill>
                <a:latin typeface="+mj-lt"/>
                <a:ea typeface="+mj-ea"/>
                <a:cs typeface="+mj-cs"/>
              </a:defRPr>
            </a:pPr>
            <a:br>
              <a:rPr lang="en-US" sz="3600" b="1" spc="-40" dirty="0">
                <a:solidFill>
                  <a:srgbClr val="00153E"/>
                </a:solidFill>
                <a:latin typeface="Open Sans Light"/>
                <a:ea typeface="+mj-ea"/>
                <a:cs typeface="+mj-cs"/>
              </a:rPr>
            </a:br>
            <a:endParaRPr lang="en-US" sz="3600" b="1" spc="-40" dirty="0">
              <a:solidFill>
                <a:srgbClr val="00153E"/>
              </a:solidFill>
              <a:latin typeface="Open Sans Light"/>
              <a:ea typeface="+mj-ea"/>
              <a:cs typeface="+mj-cs"/>
            </a:endParaRPr>
          </a:p>
        </p:txBody>
      </p:sp>
      <p:sp>
        <p:nvSpPr>
          <p:cNvPr id="2" name="Slide Number Placeholder 1">
            <a:extLst>
              <a:ext uri="{FF2B5EF4-FFF2-40B4-BE49-F238E27FC236}">
                <a16:creationId xmlns:a16="http://schemas.microsoft.com/office/drawing/2014/main" id="{77D696AA-88B0-407C-8D07-FE2D5DC06CDE}"/>
              </a:ext>
            </a:extLst>
          </p:cNvPr>
          <p:cNvSpPr>
            <a:spLocks noGrp="1"/>
          </p:cNvSpPr>
          <p:nvPr>
            <p:ph type="sldNum" sz="quarter" idx="12"/>
          </p:nvPr>
        </p:nvSpPr>
        <p:spPr/>
        <p:txBody>
          <a:bodyPr/>
          <a:lstStyle/>
          <a:p>
            <a:fld id="{13CA1BF7-66A2-4E36-9346-0B7158076219}" type="slidenum">
              <a:rPr lang="en-US" smtClean="0"/>
              <a:t>7</a:t>
            </a:fld>
            <a:endParaRPr lang="en-US"/>
          </a:p>
        </p:txBody>
      </p:sp>
      <p:sp>
        <p:nvSpPr>
          <p:cNvPr id="7" name="TextBox 6">
            <a:extLst>
              <a:ext uri="{FF2B5EF4-FFF2-40B4-BE49-F238E27FC236}">
                <a16:creationId xmlns:a16="http://schemas.microsoft.com/office/drawing/2014/main" id="{0A0D026B-77B7-4ABE-B9EC-70F133FD9F37}"/>
              </a:ext>
            </a:extLst>
          </p:cNvPr>
          <p:cNvSpPr txBox="1"/>
          <p:nvPr/>
        </p:nvSpPr>
        <p:spPr>
          <a:xfrm>
            <a:off x="1580778" y="2445647"/>
            <a:ext cx="9773022" cy="3108543"/>
          </a:xfrm>
          <a:prstGeom prst="rect">
            <a:avLst/>
          </a:prstGeom>
          <a:noFill/>
        </p:spPr>
        <p:txBody>
          <a:bodyPr wrap="square">
            <a:spAutoFit/>
          </a:bodyPr>
          <a:lstStyle/>
          <a:p>
            <a:pPr marL="285750" indent="-285750">
              <a:buFont typeface="Arial" panose="020B0604020202020204" pitchFamily="34" charset="0"/>
              <a:buChar char="•"/>
            </a:pPr>
            <a:r>
              <a:rPr lang="en-US" sz="2800" dirty="0"/>
              <a:t>Characterization of  the </a:t>
            </a:r>
            <a:r>
              <a:rPr lang="en-US" sz="2800" i="1" dirty="0"/>
              <a:t>E. coli  and S. pseudintermedius </a:t>
            </a:r>
            <a:r>
              <a:rPr lang="en-US" sz="2800" dirty="0"/>
              <a:t>pan-genome in dogs in comparison with humans and analysis of  genetic components of isolates from dogs, correlated with AMR.</a:t>
            </a:r>
          </a:p>
          <a:p>
            <a:pPr marL="285750" indent="-285750">
              <a:buFont typeface="Arial" panose="020B0604020202020204" pitchFamily="34" charset="0"/>
              <a:buChar char="•"/>
            </a:pPr>
            <a:r>
              <a:rPr lang="en-US" sz="2800" dirty="0">
                <a:latin typeface="Calibri" panose="020F0502020204030204" pitchFamily="34" charset="0"/>
                <a:ea typeface="Calibri" panose="020F0502020204030204" pitchFamily="34" charset="0"/>
              </a:rPr>
              <a:t>C</a:t>
            </a:r>
            <a:r>
              <a:rPr lang="en-US" sz="2800" dirty="0">
                <a:effectLst/>
                <a:latin typeface="Calibri" panose="020F0502020204030204" pitchFamily="34" charset="0"/>
                <a:ea typeface="Calibri" panose="020F0502020204030204" pitchFamily="34" charset="0"/>
              </a:rPr>
              <a:t>ontinue to monitor carbapenem-resistant </a:t>
            </a:r>
            <a:r>
              <a:rPr lang="en-US" sz="2800" i="1" dirty="0">
                <a:effectLst/>
                <a:latin typeface="Calibri" panose="020F0502020204030204" pitchFamily="34" charset="0"/>
                <a:ea typeface="Calibri" panose="020F0502020204030204" pitchFamily="34" charset="0"/>
              </a:rPr>
              <a:t>E. coli</a:t>
            </a:r>
            <a:r>
              <a:rPr lang="en-US" sz="2800" dirty="0">
                <a:effectLst/>
                <a:latin typeface="Calibri" panose="020F0502020204030204" pitchFamily="34" charset="0"/>
                <a:ea typeface="Calibri" panose="020F0502020204030204" pitchFamily="34" charset="0"/>
              </a:rPr>
              <a:t> (</a:t>
            </a:r>
            <a:r>
              <a:rPr lang="en-US" sz="2800" i="1" dirty="0" err="1">
                <a:effectLst/>
                <a:latin typeface="Calibri" panose="020F0502020204030204" pitchFamily="34" charset="0"/>
                <a:ea typeface="Calibri" panose="020F0502020204030204" pitchFamily="34" charset="0"/>
              </a:rPr>
              <a:t>bla</a:t>
            </a:r>
            <a:r>
              <a:rPr lang="en-US" sz="2800" dirty="0">
                <a:effectLst/>
                <a:latin typeface="Calibri" panose="020F0502020204030204" pitchFamily="34" charset="0"/>
                <a:ea typeface="Calibri" panose="020F0502020204030204" pitchFamily="34" charset="0"/>
              </a:rPr>
              <a:t> </a:t>
            </a:r>
            <a:r>
              <a:rPr lang="en-US" sz="2800" baseline="-25000" dirty="0">
                <a:effectLst/>
                <a:latin typeface="Calibri" panose="020F0502020204030204" pitchFamily="34" charset="0"/>
                <a:ea typeface="Calibri" panose="020F0502020204030204" pitchFamily="34" charset="0"/>
              </a:rPr>
              <a:t>NDM-5</a:t>
            </a:r>
            <a:r>
              <a:rPr lang="en-US" sz="2800" dirty="0">
                <a:effectLst/>
                <a:latin typeface="Calibri" panose="020F0502020204030204" pitchFamily="34" charset="0"/>
                <a:ea typeface="Calibri" panose="020F0502020204030204" pitchFamily="34" charset="0"/>
              </a:rPr>
              <a:t>) in companion animals</a:t>
            </a:r>
            <a:r>
              <a:rPr lang="en-US" sz="2800" dirty="0"/>
              <a:t> after 2019  outbreak</a:t>
            </a:r>
          </a:p>
          <a:p>
            <a:pPr marL="285750" indent="-285750">
              <a:buFont typeface="Arial" panose="020B0604020202020204" pitchFamily="34" charset="0"/>
              <a:buChar char="•"/>
            </a:pPr>
            <a:r>
              <a:rPr lang="en-US" sz="2800" dirty="0"/>
              <a:t>Collaboration with various groups (FDA, CDC, USDA)  on multiple clusters related to </a:t>
            </a:r>
            <a:r>
              <a:rPr lang="en-US" sz="2800" i="1" dirty="0"/>
              <a:t>Salmonella</a:t>
            </a:r>
            <a:r>
              <a:rPr lang="en-US" sz="2800" dirty="0"/>
              <a:t> isolates</a:t>
            </a:r>
          </a:p>
        </p:txBody>
      </p:sp>
    </p:spTree>
    <p:extLst>
      <p:ext uri="{BB962C8B-B14F-4D97-AF65-F5344CB8AC3E}">
        <p14:creationId xmlns:p14="http://schemas.microsoft.com/office/powerpoint/2010/main" val="881620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2694F-4A67-4538-B8F1-CC1655CA424D}"/>
              </a:ext>
            </a:extLst>
          </p:cNvPr>
          <p:cNvSpPr>
            <a:spLocks noGrp="1"/>
          </p:cNvSpPr>
          <p:nvPr>
            <p:ph type="title"/>
          </p:nvPr>
        </p:nvSpPr>
        <p:spPr>
          <a:xfrm>
            <a:off x="1722071" y="76076"/>
            <a:ext cx="9503392" cy="1410534"/>
          </a:xfrm>
        </p:spPr>
        <p:txBody>
          <a:bodyPr vert="horz" lIns="91440" tIns="45720" rIns="91440" bIns="45720" rtlCol="0" anchor="ctr">
            <a:normAutofit/>
          </a:bodyPr>
          <a:lstStyle/>
          <a:p>
            <a:pPr algn="ctr">
              <a:lnSpc>
                <a:spcPct val="110000"/>
              </a:lnSpc>
              <a:spcAft>
                <a:spcPts val="600"/>
              </a:spcAft>
              <a:defRPr sz="1600" b="1" i="0" u="none" strike="noStrike" kern="1200" cap="none" spc="0" normalizeH="0" baseline="0">
                <a:solidFill>
                  <a:prstClr val="black">
                    <a:lumMod val="50000"/>
                    <a:lumOff val="50000"/>
                  </a:prstClr>
                </a:solidFill>
                <a:latin typeface="+mj-lt"/>
                <a:ea typeface="+mj-ea"/>
                <a:cs typeface="+mj-cs"/>
              </a:defRPr>
            </a:pPr>
            <a:r>
              <a:rPr lang="en-US" sz="3600" b="1" spc="-40" dirty="0">
                <a:solidFill>
                  <a:srgbClr val="00153E"/>
                </a:solidFill>
                <a:latin typeface="Open Sans Light"/>
              </a:rPr>
              <a:t>WGS (Aquatic pathogens) 2019-2021 </a:t>
            </a:r>
          </a:p>
        </p:txBody>
      </p:sp>
      <p:sp>
        <p:nvSpPr>
          <p:cNvPr id="27" name="Text Placeholder 26">
            <a:extLst>
              <a:ext uri="{FF2B5EF4-FFF2-40B4-BE49-F238E27FC236}">
                <a16:creationId xmlns:a16="http://schemas.microsoft.com/office/drawing/2014/main" id="{60F95A70-3906-4387-A3DD-680CA9CB3A8C}"/>
              </a:ext>
            </a:extLst>
          </p:cNvPr>
          <p:cNvSpPr>
            <a:spLocks noGrp="1"/>
          </p:cNvSpPr>
          <p:nvPr>
            <p:ph type="body" idx="1"/>
          </p:nvPr>
        </p:nvSpPr>
        <p:spPr>
          <a:xfrm>
            <a:off x="7042344" y="1779459"/>
            <a:ext cx="4991195" cy="4942018"/>
          </a:xfrm>
        </p:spPr>
        <p:txBody>
          <a:bodyPr>
            <a:normAutofit/>
          </a:bodyPr>
          <a:lstStyle/>
          <a:p>
            <a:r>
              <a:rPr lang="en-US" b="1" dirty="0"/>
              <a:t>Most common AMR Genes:</a:t>
            </a:r>
          </a:p>
          <a:p>
            <a:r>
              <a:rPr lang="en-US" dirty="0"/>
              <a:t>-</a:t>
            </a:r>
            <a:r>
              <a:rPr lang="en-US" sz="1900" dirty="0"/>
              <a:t>ampC, </a:t>
            </a:r>
            <a:r>
              <a:rPr lang="en-US" sz="1900" dirty="0" err="1"/>
              <a:t>blaOXA</a:t>
            </a:r>
            <a:r>
              <a:rPr lang="en-US" sz="1900" dirty="0"/>
              <a:t> (BETA-LACTAM)</a:t>
            </a:r>
          </a:p>
          <a:p>
            <a:r>
              <a:rPr lang="en-US" sz="1900" dirty="0"/>
              <a:t>-</a:t>
            </a:r>
            <a:r>
              <a:rPr lang="en-US" sz="1900" dirty="0" err="1"/>
              <a:t>aph</a:t>
            </a:r>
            <a:r>
              <a:rPr lang="en-US" sz="1900" dirty="0"/>
              <a:t>(3'')-</a:t>
            </a:r>
            <a:r>
              <a:rPr lang="en-US" sz="1900" dirty="0" err="1"/>
              <a:t>Ib</a:t>
            </a:r>
            <a:r>
              <a:rPr lang="en-US" sz="1900" dirty="0"/>
              <a:t>, </a:t>
            </a:r>
            <a:r>
              <a:rPr lang="en-US" sz="1900" dirty="0" err="1"/>
              <a:t>aph</a:t>
            </a:r>
            <a:r>
              <a:rPr lang="en-US" sz="1900" dirty="0"/>
              <a:t>(6)-Id (AMINOGLYCOSIDE)</a:t>
            </a:r>
          </a:p>
          <a:p>
            <a:r>
              <a:rPr lang="en-US" sz="1900" dirty="0"/>
              <a:t>-</a:t>
            </a:r>
            <a:r>
              <a:rPr lang="en-US" sz="1900" dirty="0" err="1"/>
              <a:t>floR</a:t>
            </a:r>
            <a:r>
              <a:rPr lang="en-US" sz="1900" dirty="0"/>
              <a:t> (PHENICOL)</a:t>
            </a:r>
          </a:p>
          <a:p>
            <a:r>
              <a:rPr lang="en-US" sz="1900" dirty="0"/>
              <a:t>-sul2 (SULFONAMIDE)</a:t>
            </a:r>
          </a:p>
          <a:p>
            <a:r>
              <a:rPr lang="en-US" sz="1900" dirty="0"/>
              <a:t>-</a:t>
            </a:r>
            <a:r>
              <a:rPr lang="en-US" sz="1900" dirty="0" err="1"/>
              <a:t>tet</a:t>
            </a:r>
            <a:r>
              <a:rPr lang="en-US" sz="1900" dirty="0"/>
              <a:t> (A) (TETRACYCLINE)</a:t>
            </a:r>
          </a:p>
          <a:p>
            <a:r>
              <a:rPr lang="en-US" sz="1900" dirty="0"/>
              <a:t>-</a:t>
            </a:r>
            <a:r>
              <a:rPr lang="en-US" sz="1900" dirty="0" err="1"/>
              <a:t>cphA</a:t>
            </a:r>
            <a:r>
              <a:rPr lang="en-US" sz="1900" dirty="0"/>
              <a:t> (CARBAPENEM)</a:t>
            </a:r>
          </a:p>
          <a:p>
            <a:pPr marL="800100" lvl="1" indent="-342900">
              <a:buFont typeface="Arial" panose="020B0604020202020204" pitchFamily="34" charset="0"/>
              <a:buChar char="•"/>
            </a:pPr>
            <a:r>
              <a:rPr lang="en-US" sz="1900" dirty="0"/>
              <a:t>appears to be common</a:t>
            </a:r>
          </a:p>
          <a:p>
            <a:pPr marL="1257300" lvl="2" indent="-342900">
              <a:buFont typeface="Arial" panose="020B0604020202020204" pitchFamily="34" charset="0"/>
              <a:buChar char="•"/>
            </a:pPr>
            <a:r>
              <a:rPr lang="en-US" sz="1900" dirty="0"/>
              <a:t>&gt;</a:t>
            </a:r>
            <a:r>
              <a:rPr lang="en-US" sz="1900" i="1" dirty="0"/>
              <a:t>135 Aeromonas </a:t>
            </a:r>
            <a:r>
              <a:rPr lang="en-US" sz="1900" i="1" dirty="0" err="1"/>
              <a:t>hydrophila</a:t>
            </a:r>
            <a:r>
              <a:rPr lang="en-US" sz="1900" i="1" dirty="0"/>
              <a:t> </a:t>
            </a:r>
            <a:r>
              <a:rPr lang="en-US" sz="1900" dirty="0"/>
              <a:t>currently in the NCBI browser and only 5 isolates lack this gene </a:t>
            </a:r>
          </a:p>
          <a:p>
            <a:pPr marL="1257300" lvl="2" indent="-342900">
              <a:buFont typeface="Arial" panose="020B0604020202020204" pitchFamily="34" charset="0"/>
              <a:buChar char="•"/>
            </a:pPr>
            <a:r>
              <a:rPr lang="en-US" sz="1900" dirty="0"/>
              <a:t>Production of the </a:t>
            </a:r>
            <a:r>
              <a:rPr lang="en-US" sz="1900" dirty="0" err="1"/>
              <a:t>CphA</a:t>
            </a:r>
            <a:r>
              <a:rPr lang="en-US" sz="1900" dirty="0"/>
              <a:t> enzyme is not able to confer a carbapenem-resistant phenotype</a:t>
            </a:r>
          </a:p>
          <a:p>
            <a:pPr lvl="2"/>
            <a:endParaRPr lang="en-US" sz="1900" dirty="0"/>
          </a:p>
          <a:p>
            <a:endParaRPr lang="en-US" dirty="0"/>
          </a:p>
        </p:txBody>
      </p:sp>
      <p:sp>
        <p:nvSpPr>
          <p:cNvPr id="15" name="TextBox 14">
            <a:extLst>
              <a:ext uri="{FF2B5EF4-FFF2-40B4-BE49-F238E27FC236}">
                <a16:creationId xmlns:a16="http://schemas.microsoft.com/office/drawing/2014/main" id="{679C92A7-C363-46C2-B4D9-4F0BE123CD5C}"/>
              </a:ext>
            </a:extLst>
          </p:cNvPr>
          <p:cNvSpPr txBox="1"/>
          <p:nvPr/>
        </p:nvSpPr>
        <p:spPr>
          <a:xfrm>
            <a:off x="885259" y="2500504"/>
            <a:ext cx="5234271" cy="3911925"/>
          </a:xfrm>
          <a:prstGeom prst="rect">
            <a:avLst/>
          </a:prstGeom>
        </p:spPr>
        <p:txBody>
          <a:bodyPr vert="horz" lIns="91440" tIns="45720" rIns="91440" bIns="45720" rtlCol="0">
            <a:normAutofit/>
          </a:bodyPr>
          <a:lstStyle/>
          <a:p>
            <a:pPr marL="285750" indent="-228600" defTabSz="914400">
              <a:lnSpc>
                <a:spcPct val="90000"/>
              </a:lnSpc>
              <a:spcAft>
                <a:spcPts val="600"/>
              </a:spcAft>
              <a:buFont typeface="Arial" panose="020B0604020202020204" pitchFamily="34" charset="0"/>
              <a:buChar char="•"/>
            </a:pPr>
            <a:r>
              <a:rPr lang="en-US" sz="2000" dirty="0"/>
              <a:t>Sequenced all 2019 isolates (~60)</a:t>
            </a:r>
          </a:p>
          <a:p>
            <a:pPr marL="742950" lvl="1" indent="-228600" defTabSz="914400">
              <a:lnSpc>
                <a:spcPct val="90000"/>
              </a:lnSpc>
              <a:spcAft>
                <a:spcPts val="600"/>
              </a:spcAft>
              <a:buFont typeface="Arial" panose="020B0604020202020204" pitchFamily="34" charset="0"/>
              <a:buChar char="•"/>
            </a:pPr>
            <a:r>
              <a:rPr lang="en-US" sz="2000" dirty="0">
                <a:hlinkClick r:id="rId3"/>
              </a:rPr>
              <a:t>NCBI-Vet-LIRN PRJNA481355</a:t>
            </a:r>
            <a:endParaRPr lang="en-US" sz="2000" dirty="0"/>
          </a:p>
          <a:p>
            <a:pPr marL="742950" lvl="1" indent="-228600" defTabSz="914400">
              <a:lnSpc>
                <a:spcPct val="90000"/>
              </a:lnSpc>
              <a:spcAft>
                <a:spcPts val="600"/>
              </a:spcAft>
              <a:buFont typeface="Arial" panose="020B0604020202020204" pitchFamily="34" charset="0"/>
              <a:buChar char="•"/>
            </a:pPr>
            <a:r>
              <a:rPr lang="en-US" sz="2000" dirty="0">
                <a:hlinkClick r:id="rId4"/>
              </a:rPr>
              <a:t>NCBI Vet-LIRN PRJNA481358</a:t>
            </a:r>
            <a:endParaRPr lang="en-US" sz="2000" dirty="0"/>
          </a:p>
          <a:p>
            <a:pPr marL="742950" lvl="1" indent="-228600" defTabSz="914400">
              <a:lnSpc>
                <a:spcPct val="90000"/>
              </a:lnSpc>
              <a:spcAft>
                <a:spcPts val="600"/>
              </a:spcAft>
              <a:buFont typeface="Arial" panose="020B0604020202020204" pitchFamily="34" charset="0"/>
              <a:buChar char="•"/>
            </a:pPr>
            <a:r>
              <a:rPr lang="en-US" sz="2000" dirty="0">
                <a:hlinkClick r:id="rId5"/>
              </a:rPr>
              <a:t>NCBI Vet-LIRN PRJNA481353</a:t>
            </a:r>
            <a:endParaRPr lang="en-US" sz="2000" dirty="0"/>
          </a:p>
          <a:p>
            <a:pPr marL="742950" lvl="1" indent="-228600" defTabSz="914400">
              <a:lnSpc>
                <a:spcPct val="90000"/>
              </a:lnSpc>
              <a:spcAft>
                <a:spcPts val="600"/>
              </a:spcAft>
              <a:buFont typeface="Arial" panose="020B0604020202020204" pitchFamily="34" charset="0"/>
              <a:buChar char="•"/>
            </a:pPr>
            <a:endParaRPr lang="en-US" sz="2000" dirty="0"/>
          </a:p>
          <a:p>
            <a:pPr marL="285750" indent="-228600" defTabSz="914400">
              <a:lnSpc>
                <a:spcPct val="90000"/>
              </a:lnSpc>
              <a:spcAft>
                <a:spcPts val="600"/>
              </a:spcAft>
              <a:buFont typeface="Arial" panose="020B0604020202020204" pitchFamily="34" charset="0"/>
              <a:buChar char="•"/>
            </a:pPr>
            <a:r>
              <a:rPr lang="en-US" sz="2000" dirty="0"/>
              <a:t>Currently sequencing 2020 isolates</a:t>
            </a:r>
          </a:p>
          <a:p>
            <a:pPr indent="-228600" defTabSz="914400">
              <a:lnSpc>
                <a:spcPct val="90000"/>
              </a:lnSpc>
              <a:spcAft>
                <a:spcPts val="600"/>
              </a:spcAft>
              <a:buFont typeface="Arial" panose="020B0604020202020204" pitchFamily="34" charset="0"/>
              <a:buChar char="•"/>
            </a:pPr>
            <a:endParaRPr lang="en-US" sz="2000" dirty="0"/>
          </a:p>
          <a:p>
            <a:pPr marL="285750" indent="-228600" defTabSz="914400">
              <a:lnSpc>
                <a:spcPct val="90000"/>
              </a:lnSpc>
              <a:spcAft>
                <a:spcPts val="600"/>
              </a:spcAft>
              <a:buFont typeface="Arial" panose="020B0604020202020204" pitchFamily="34" charset="0"/>
              <a:buChar char="•"/>
            </a:pPr>
            <a:r>
              <a:rPr lang="en-US" sz="2000" dirty="0"/>
              <a:t>NCBI added Aquatic pathogens to Pathogen Browser</a:t>
            </a:r>
          </a:p>
        </p:txBody>
      </p:sp>
      <p:pic>
        <p:nvPicPr>
          <p:cNvPr id="7" name="Graphic 6" descr="Fish with solid fill">
            <a:extLst>
              <a:ext uri="{FF2B5EF4-FFF2-40B4-BE49-F238E27FC236}">
                <a16:creationId xmlns:a16="http://schemas.microsoft.com/office/drawing/2014/main" id="{77D62CFF-7161-45DB-95A0-54D182D37E0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803427" y="5222746"/>
            <a:ext cx="1559178" cy="1559178"/>
          </a:xfrm>
          <a:prstGeom prst="rect">
            <a:avLst/>
          </a:prstGeom>
        </p:spPr>
      </p:pic>
      <p:sp>
        <p:nvSpPr>
          <p:cNvPr id="3" name="Slide Number Placeholder 2">
            <a:extLst>
              <a:ext uri="{FF2B5EF4-FFF2-40B4-BE49-F238E27FC236}">
                <a16:creationId xmlns:a16="http://schemas.microsoft.com/office/drawing/2014/main" id="{0A428803-686B-4A30-BB3C-4AF6D41C94E2}"/>
              </a:ext>
            </a:extLst>
          </p:cNvPr>
          <p:cNvSpPr>
            <a:spLocks noGrp="1"/>
          </p:cNvSpPr>
          <p:nvPr>
            <p:ph type="sldNum" sz="quarter" idx="12"/>
          </p:nvPr>
        </p:nvSpPr>
        <p:spPr/>
        <p:txBody>
          <a:bodyPr/>
          <a:lstStyle/>
          <a:p>
            <a:fld id="{13CA1BF7-66A2-4E36-9346-0B7158076219}" type="slidenum">
              <a:rPr lang="en-US" smtClean="0"/>
              <a:t>8</a:t>
            </a:fld>
            <a:endParaRPr lang="en-US"/>
          </a:p>
        </p:txBody>
      </p:sp>
    </p:spTree>
    <p:extLst>
      <p:ext uri="{BB962C8B-B14F-4D97-AF65-F5344CB8AC3E}">
        <p14:creationId xmlns:p14="http://schemas.microsoft.com/office/powerpoint/2010/main" val="1787630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27">
                                            <p:txEl>
                                              <p:pRg st="6" end="6"/>
                                            </p:txEl>
                                          </p:spTgt>
                                        </p:tgtEl>
                                        <p:attrNameLst>
                                          <p:attrName>style.color</p:attrName>
                                        </p:attrNameLst>
                                      </p:cBhvr>
                                      <p:to>
                                        <a:schemeClr val="accent2"/>
                                      </p:to>
                                    </p:animClr>
                                    <p:animClr clrSpc="rgb" dir="cw">
                                      <p:cBhvr>
                                        <p:cTn id="7" dur="500" fill="hold"/>
                                        <p:tgtEl>
                                          <p:spTgt spid="27">
                                            <p:txEl>
                                              <p:pRg st="6" end="6"/>
                                            </p:txEl>
                                          </p:spTgt>
                                        </p:tgtEl>
                                        <p:attrNameLst>
                                          <p:attrName>fillcolor</p:attrName>
                                        </p:attrNameLst>
                                      </p:cBhvr>
                                      <p:to>
                                        <a:schemeClr val="accent2"/>
                                      </p:to>
                                    </p:animClr>
                                    <p:set>
                                      <p:cBhvr>
                                        <p:cTn id="8" dur="500" fill="hold"/>
                                        <p:tgtEl>
                                          <p:spTgt spid="27">
                                            <p:txEl>
                                              <p:pRg st="6" end="6"/>
                                            </p:txEl>
                                          </p:spTgt>
                                        </p:tgtEl>
                                        <p:attrNameLst>
                                          <p:attrName>fill.type</p:attrName>
                                        </p:attrNameLst>
                                      </p:cBhvr>
                                      <p:to>
                                        <p:strVal val="solid"/>
                                      </p:to>
                                    </p:set>
                                    <p:set>
                                      <p:cBhvr>
                                        <p:cTn id="9" dur="500" fill="hold"/>
                                        <p:tgtEl>
                                          <p:spTgt spid="27">
                                            <p:txEl>
                                              <p:pRg st="6" end="6"/>
                                            </p:txEl>
                                          </p:spTgt>
                                        </p:tgtEl>
                                        <p:attrNameLst>
                                          <p:attrName>fill.on</p:attrName>
                                        </p:attrNameLst>
                                      </p:cBhvr>
                                      <p:to>
                                        <p:strVal val="true"/>
                                      </p:to>
                                    </p:set>
                                  </p:childTnLst>
                                </p:cTn>
                              </p:par>
                              <p:par>
                                <p:cTn id="10" presetID="19" presetClass="emph" presetSubtype="0" fill="hold" nodeType="withEffect">
                                  <p:stCondLst>
                                    <p:cond delay="0"/>
                                  </p:stCondLst>
                                  <p:childTnLst>
                                    <p:animClr clrSpc="rgb" dir="cw">
                                      <p:cBhvr override="childStyle">
                                        <p:cTn id="11" dur="500" fill="hold"/>
                                        <p:tgtEl>
                                          <p:spTgt spid="27">
                                            <p:txEl>
                                              <p:pRg st="7" end="7"/>
                                            </p:txEl>
                                          </p:spTgt>
                                        </p:tgtEl>
                                        <p:attrNameLst>
                                          <p:attrName>style.color</p:attrName>
                                        </p:attrNameLst>
                                      </p:cBhvr>
                                      <p:to>
                                        <a:schemeClr val="accent2"/>
                                      </p:to>
                                    </p:animClr>
                                    <p:animClr clrSpc="rgb" dir="cw">
                                      <p:cBhvr>
                                        <p:cTn id="12" dur="500" fill="hold"/>
                                        <p:tgtEl>
                                          <p:spTgt spid="27">
                                            <p:txEl>
                                              <p:pRg st="7" end="7"/>
                                            </p:txEl>
                                          </p:spTgt>
                                        </p:tgtEl>
                                        <p:attrNameLst>
                                          <p:attrName>fillcolor</p:attrName>
                                        </p:attrNameLst>
                                      </p:cBhvr>
                                      <p:to>
                                        <a:schemeClr val="accent2"/>
                                      </p:to>
                                    </p:animClr>
                                    <p:set>
                                      <p:cBhvr>
                                        <p:cTn id="13" dur="500" fill="hold"/>
                                        <p:tgtEl>
                                          <p:spTgt spid="27">
                                            <p:txEl>
                                              <p:pRg st="7" end="7"/>
                                            </p:txEl>
                                          </p:spTgt>
                                        </p:tgtEl>
                                        <p:attrNameLst>
                                          <p:attrName>fill.type</p:attrName>
                                        </p:attrNameLst>
                                      </p:cBhvr>
                                      <p:to>
                                        <p:strVal val="solid"/>
                                      </p:to>
                                    </p:set>
                                    <p:set>
                                      <p:cBhvr>
                                        <p:cTn id="14" dur="500" fill="hold"/>
                                        <p:tgtEl>
                                          <p:spTgt spid="27">
                                            <p:txEl>
                                              <p:pRg st="7" end="7"/>
                                            </p:txEl>
                                          </p:spTgt>
                                        </p:tgtEl>
                                        <p:attrNameLst>
                                          <p:attrName>fill.on</p:attrName>
                                        </p:attrNameLst>
                                      </p:cBhvr>
                                      <p:to>
                                        <p:strVal val="true"/>
                                      </p:to>
                                    </p:set>
                                  </p:childTnLst>
                                </p:cTn>
                              </p:par>
                              <p:par>
                                <p:cTn id="15" presetID="19" presetClass="emph" presetSubtype="0" fill="hold" nodeType="withEffect">
                                  <p:stCondLst>
                                    <p:cond delay="0"/>
                                  </p:stCondLst>
                                  <p:childTnLst>
                                    <p:animClr clrSpc="rgb" dir="cw">
                                      <p:cBhvr override="childStyle">
                                        <p:cTn id="16" dur="500" fill="hold"/>
                                        <p:tgtEl>
                                          <p:spTgt spid="27">
                                            <p:txEl>
                                              <p:pRg st="8" end="8"/>
                                            </p:txEl>
                                          </p:spTgt>
                                        </p:tgtEl>
                                        <p:attrNameLst>
                                          <p:attrName>style.color</p:attrName>
                                        </p:attrNameLst>
                                      </p:cBhvr>
                                      <p:to>
                                        <a:schemeClr val="accent2"/>
                                      </p:to>
                                    </p:animClr>
                                    <p:animClr clrSpc="rgb" dir="cw">
                                      <p:cBhvr>
                                        <p:cTn id="17" dur="500" fill="hold"/>
                                        <p:tgtEl>
                                          <p:spTgt spid="27">
                                            <p:txEl>
                                              <p:pRg st="8" end="8"/>
                                            </p:txEl>
                                          </p:spTgt>
                                        </p:tgtEl>
                                        <p:attrNameLst>
                                          <p:attrName>fillcolor</p:attrName>
                                        </p:attrNameLst>
                                      </p:cBhvr>
                                      <p:to>
                                        <a:schemeClr val="accent2"/>
                                      </p:to>
                                    </p:animClr>
                                    <p:set>
                                      <p:cBhvr>
                                        <p:cTn id="18" dur="500" fill="hold"/>
                                        <p:tgtEl>
                                          <p:spTgt spid="27">
                                            <p:txEl>
                                              <p:pRg st="8" end="8"/>
                                            </p:txEl>
                                          </p:spTgt>
                                        </p:tgtEl>
                                        <p:attrNameLst>
                                          <p:attrName>fill.type</p:attrName>
                                        </p:attrNameLst>
                                      </p:cBhvr>
                                      <p:to>
                                        <p:strVal val="solid"/>
                                      </p:to>
                                    </p:set>
                                    <p:set>
                                      <p:cBhvr>
                                        <p:cTn id="19" dur="500" fill="hold"/>
                                        <p:tgtEl>
                                          <p:spTgt spid="27">
                                            <p:txEl>
                                              <p:pRg st="8" end="8"/>
                                            </p:txEl>
                                          </p:spTgt>
                                        </p:tgtEl>
                                        <p:attrNameLst>
                                          <p:attrName>fill.on</p:attrName>
                                        </p:attrNameLst>
                                      </p:cBhvr>
                                      <p:to>
                                        <p:strVal val="true"/>
                                      </p:to>
                                    </p:set>
                                  </p:childTnLst>
                                </p:cTn>
                              </p:par>
                              <p:par>
                                <p:cTn id="20" presetID="19" presetClass="emph" presetSubtype="0" fill="hold" nodeType="withEffect">
                                  <p:stCondLst>
                                    <p:cond delay="0"/>
                                  </p:stCondLst>
                                  <p:childTnLst>
                                    <p:animClr clrSpc="rgb" dir="cw">
                                      <p:cBhvr override="childStyle">
                                        <p:cTn id="21" dur="500" fill="hold"/>
                                        <p:tgtEl>
                                          <p:spTgt spid="27">
                                            <p:txEl>
                                              <p:pRg st="9" end="9"/>
                                            </p:txEl>
                                          </p:spTgt>
                                        </p:tgtEl>
                                        <p:attrNameLst>
                                          <p:attrName>style.color</p:attrName>
                                        </p:attrNameLst>
                                      </p:cBhvr>
                                      <p:to>
                                        <a:schemeClr val="accent2"/>
                                      </p:to>
                                    </p:animClr>
                                    <p:animClr clrSpc="rgb" dir="cw">
                                      <p:cBhvr>
                                        <p:cTn id="22" dur="500" fill="hold"/>
                                        <p:tgtEl>
                                          <p:spTgt spid="27">
                                            <p:txEl>
                                              <p:pRg st="9" end="9"/>
                                            </p:txEl>
                                          </p:spTgt>
                                        </p:tgtEl>
                                        <p:attrNameLst>
                                          <p:attrName>fillcolor</p:attrName>
                                        </p:attrNameLst>
                                      </p:cBhvr>
                                      <p:to>
                                        <a:schemeClr val="accent2"/>
                                      </p:to>
                                    </p:animClr>
                                    <p:set>
                                      <p:cBhvr>
                                        <p:cTn id="23" dur="500" fill="hold"/>
                                        <p:tgtEl>
                                          <p:spTgt spid="27">
                                            <p:txEl>
                                              <p:pRg st="9" end="9"/>
                                            </p:txEl>
                                          </p:spTgt>
                                        </p:tgtEl>
                                        <p:attrNameLst>
                                          <p:attrName>fill.type</p:attrName>
                                        </p:attrNameLst>
                                      </p:cBhvr>
                                      <p:to>
                                        <p:strVal val="solid"/>
                                      </p:to>
                                    </p:set>
                                    <p:set>
                                      <p:cBhvr>
                                        <p:cTn id="24" dur="500" fill="hold"/>
                                        <p:tgtEl>
                                          <p:spTgt spid="27">
                                            <p:txEl>
                                              <p:pRg st="9" end="9"/>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9F53008-3895-4C0F-A538-AEDEBCD54BC1}"/>
              </a:ext>
            </a:extLst>
          </p:cNvPr>
          <p:cNvSpPr txBox="1"/>
          <p:nvPr/>
        </p:nvSpPr>
        <p:spPr>
          <a:xfrm>
            <a:off x="249631" y="979368"/>
            <a:ext cx="13815283" cy="1456952"/>
          </a:xfrm>
          <a:prstGeom prst="ellipse">
            <a:avLst/>
          </a:prstGeom>
        </p:spPr>
        <p:txBody>
          <a:bodyPr vert="horz" lIns="91440" tIns="45720" rIns="91440" bIns="45720" rtlCol="0" anchor="b">
            <a:noAutofit/>
          </a:bodyPr>
          <a:lstStyle/>
          <a:p>
            <a:pPr defTabSz="914400">
              <a:lnSpc>
                <a:spcPct val="110000"/>
              </a:lnSpc>
              <a:spcBef>
                <a:spcPct val="0"/>
              </a:spcBef>
              <a:spcAft>
                <a:spcPts val="600"/>
              </a:spcAft>
              <a:defRPr sz="1600" b="1" i="0" u="none" strike="noStrike" kern="1200" cap="none" spc="0" normalizeH="0" baseline="0">
                <a:solidFill>
                  <a:prstClr val="black">
                    <a:lumMod val="50000"/>
                    <a:lumOff val="50000"/>
                  </a:prstClr>
                </a:solidFill>
                <a:latin typeface="+mj-lt"/>
                <a:ea typeface="+mj-ea"/>
                <a:cs typeface="+mj-cs"/>
              </a:defRPr>
            </a:pPr>
            <a:r>
              <a:rPr lang="en-US" sz="3600" b="1" spc="-40" dirty="0">
                <a:solidFill>
                  <a:srgbClr val="00153E"/>
                </a:solidFill>
                <a:latin typeface="Open Sans Light"/>
                <a:ea typeface="+mj-ea"/>
                <a:cs typeface="+mj-cs"/>
              </a:rPr>
              <a:t>WGS 2017-2021 (Klebsiella, Animal Hosts) </a:t>
            </a:r>
          </a:p>
          <a:p>
            <a:pPr defTabSz="914400">
              <a:lnSpc>
                <a:spcPct val="90000"/>
              </a:lnSpc>
              <a:spcBef>
                <a:spcPct val="0"/>
              </a:spcBef>
              <a:spcAft>
                <a:spcPts val="600"/>
              </a:spcAft>
              <a:defRPr sz="1600" b="1" i="0" u="none" strike="noStrike" kern="1200" cap="none" spc="0" normalizeH="0" baseline="0">
                <a:solidFill>
                  <a:prstClr val="black">
                    <a:lumMod val="50000"/>
                    <a:lumOff val="50000"/>
                  </a:prstClr>
                </a:solidFill>
                <a:latin typeface="+mj-lt"/>
                <a:ea typeface="+mj-ea"/>
                <a:cs typeface="+mj-cs"/>
              </a:defRPr>
            </a:pPr>
            <a:br>
              <a:rPr lang="en-US" sz="3600" b="1" spc="-40" dirty="0">
                <a:solidFill>
                  <a:srgbClr val="00153E"/>
                </a:solidFill>
                <a:latin typeface="Open Sans Light"/>
                <a:ea typeface="+mj-ea"/>
                <a:cs typeface="+mj-cs"/>
              </a:rPr>
            </a:br>
            <a:endParaRPr lang="en-US" sz="3600" b="1" spc="-40" dirty="0">
              <a:solidFill>
                <a:srgbClr val="00153E"/>
              </a:solidFill>
              <a:latin typeface="Open Sans Light"/>
              <a:ea typeface="+mj-ea"/>
              <a:cs typeface="+mj-cs"/>
            </a:endParaRPr>
          </a:p>
        </p:txBody>
      </p:sp>
      <p:sp>
        <p:nvSpPr>
          <p:cNvPr id="6" name="TextBox 5">
            <a:extLst>
              <a:ext uri="{FF2B5EF4-FFF2-40B4-BE49-F238E27FC236}">
                <a16:creationId xmlns:a16="http://schemas.microsoft.com/office/drawing/2014/main" id="{5A6825CA-3046-4A74-A9B2-DC4B1E54A0AE}"/>
              </a:ext>
            </a:extLst>
          </p:cNvPr>
          <p:cNvSpPr txBox="1"/>
          <p:nvPr/>
        </p:nvSpPr>
        <p:spPr>
          <a:xfrm>
            <a:off x="955963" y="2306835"/>
            <a:ext cx="10280074" cy="4031873"/>
          </a:xfrm>
          <a:prstGeom prst="rect">
            <a:avLst/>
          </a:prstGeom>
          <a:solidFill>
            <a:schemeClr val="bg1"/>
          </a:solidFill>
        </p:spPr>
        <p:txBody>
          <a:bodyPr wrap="square" rtlCol="0">
            <a:spAutoFit/>
          </a:bodyPr>
          <a:lstStyle/>
          <a:p>
            <a:pPr marL="457200" indent="-457200">
              <a:buFont typeface="Arial" panose="020B0604020202020204" pitchFamily="34" charset="0"/>
              <a:buChar char="•"/>
            </a:pPr>
            <a:r>
              <a:rPr lang="en-US" sz="3200" dirty="0"/>
              <a:t>NCBI Vet-LIRN:</a:t>
            </a:r>
          </a:p>
          <a:p>
            <a:pPr marL="914400" lvl="1" indent="-457200">
              <a:buFont typeface="Arial" panose="020B0604020202020204" pitchFamily="34" charset="0"/>
              <a:buChar char="•"/>
            </a:pPr>
            <a:r>
              <a:rPr lang="en-US" sz="2400" dirty="0">
                <a:solidFill>
                  <a:srgbClr val="FF0000"/>
                </a:solidFill>
              </a:rPr>
              <a:t>200</a:t>
            </a:r>
            <a:r>
              <a:rPr lang="en-US" sz="2400" dirty="0"/>
              <a:t> </a:t>
            </a:r>
            <a:r>
              <a:rPr lang="en-US" sz="2400" dirty="0">
                <a:solidFill>
                  <a:srgbClr val="FF0000"/>
                </a:solidFill>
              </a:rPr>
              <a:t>animal clinical </a:t>
            </a:r>
            <a:r>
              <a:rPr lang="en-US" sz="2400" dirty="0"/>
              <a:t>isolates sequenced (2019 and 2020)</a:t>
            </a:r>
          </a:p>
          <a:p>
            <a:pPr marL="914400" lvl="1" indent="-457200">
              <a:buFont typeface="Arial" panose="020B0604020202020204" pitchFamily="34" charset="0"/>
              <a:buChar char="•"/>
            </a:pPr>
            <a:r>
              <a:rPr lang="en-US" sz="2400" dirty="0"/>
              <a:t>~90 from urine</a:t>
            </a:r>
          </a:p>
          <a:p>
            <a:pPr marL="914400" lvl="1" indent="-457200">
              <a:buFont typeface="Arial" panose="020B0604020202020204" pitchFamily="34" charset="0"/>
              <a:buChar char="•"/>
            </a:pPr>
            <a:r>
              <a:rPr lang="en-US" sz="2400" dirty="0">
                <a:hlinkClick r:id="rId3"/>
              </a:rPr>
              <a:t>https://www.ncbi.nlm.nih.gov/pathogens/isolates/#PRJNA325243%20</a:t>
            </a:r>
            <a:endParaRPr lang="en-US" sz="2400" dirty="0"/>
          </a:p>
          <a:p>
            <a:pPr marL="457200" indent="-457200">
              <a:buFont typeface="Arial" panose="020B0604020202020204" pitchFamily="34" charset="0"/>
              <a:buChar char="•"/>
            </a:pPr>
            <a:r>
              <a:rPr lang="en-US" sz="3200" dirty="0"/>
              <a:t>NCBI: </a:t>
            </a:r>
          </a:p>
          <a:p>
            <a:pPr marL="914400" lvl="1" indent="-457200">
              <a:buFont typeface="Arial" panose="020B0604020202020204" pitchFamily="34" charset="0"/>
              <a:buChar char="•"/>
            </a:pPr>
            <a:r>
              <a:rPr lang="en-US" sz="2400" dirty="0"/>
              <a:t>10220 </a:t>
            </a:r>
            <a:r>
              <a:rPr lang="en-US" sz="2400" i="1" dirty="0"/>
              <a:t>Klebsiella</a:t>
            </a:r>
            <a:r>
              <a:rPr lang="en-US" sz="2400" dirty="0"/>
              <a:t> isolates from USA total (clinical+ environmental)</a:t>
            </a:r>
          </a:p>
          <a:p>
            <a:pPr marL="1371600" lvl="2" indent="-457200">
              <a:buFont typeface="Arial" panose="020B0604020202020204" pitchFamily="34" charset="0"/>
              <a:buChar char="•"/>
            </a:pPr>
            <a:r>
              <a:rPr lang="en-US" sz="2400" dirty="0"/>
              <a:t>528 environmental</a:t>
            </a:r>
          </a:p>
          <a:p>
            <a:pPr marL="1828800" lvl="3" indent="-457200">
              <a:buFont typeface="Arial" panose="020B0604020202020204" pitchFamily="34" charset="0"/>
              <a:buChar char="•"/>
            </a:pPr>
            <a:r>
              <a:rPr lang="en-US" sz="2400" dirty="0"/>
              <a:t>includes animal feed/food, hospital waste-water, sink water,  retail meat,  </a:t>
            </a:r>
          </a:p>
          <a:p>
            <a:pPr marL="1828800" lvl="3" indent="-457200">
              <a:buFont typeface="Arial" panose="020B0604020202020204" pitchFamily="34" charset="0"/>
              <a:buChar char="•"/>
            </a:pPr>
            <a:r>
              <a:rPr lang="en-US" sz="2400" dirty="0">
                <a:solidFill>
                  <a:srgbClr val="FF0000"/>
                </a:solidFill>
              </a:rPr>
              <a:t>~263 animal clinical total!</a:t>
            </a:r>
          </a:p>
        </p:txBody>
      </p:sp>
      <p:sp>
        <p:nvSpPr>
          <p:cNvPr id="2" name="Slide Number Placeholder 1">
            <a:extLst>
              <a:ext uri="{FF2B5EF4-FFF2-40B4-BE49-F238E27FC236}">
                <a16:creationId xmlns:a16="http://schemas.microsoft.com/office/drawing/2014/main" id="{77D696AA-88B0-407C-8D07-FE2D5DC06CDE}"/>
              </a:ext>
            </a:extLst>
          </p:cNvPr>
          <p:cNvSpPr>
            <a:spLocks noGrp="1"/>
          </p:cNvSpPr>
          <p:nvPr>
            <p:ph type="sldNum" sz="quarter" idx="12"/>
          </p:nvPr>
        </p:nvSpPr>
        <p:spPr/>
        <p:txBody>
          <a:bodyPr/>
          <a:lstStyle/>
          <a:p>
            <a:fld id="{13CA1BF7-66A2-4E36-9346-0B7158076219}" type="slidenum">
              <a:rPr lang="en-US" smtClean="0"/>
              <a:t>9</a:t>
            </a:fld>
            <a:endParaRPr lang="en-US"/>
          </a:p>
        </p:txBody>
      </p:sp>
    </p:spTree>
    <p:extLst>
      <p:ext uri="{BB962C8B-B14F-4D97-AF65-F5344CB8AC3E}">
        <p14:creationId xmlns:p14="http://schemas.microsoft.com/office/powerpoint/2010/main" val="313742678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5.7"/>
</p:tagLst>
</file>

<file path=ppt/tags/tag2.xml><?xml version="1.0" encoding="utf-8"?>
<p:tagLst xmlns:a="http://schemas.openxmlformats.org/drawingml/2006/main" xmlns:r="http://schemas.openxmlformats.org/officeDocument/2006/relationships" xmlns:p="http://schemas.openxmlformats.org/presentationml/2006/main">
  <p:tag name="TIMING" val="|16"/>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i9_Blue Teal">
      <a:dk1>
        <a:srgbClr val="57565A"/>
      </a:dk1>
      <a:lt1>
        <a:sysClr val="window" lastClr="FFFFFF"/>
      </a:lt1>
      <a:dk2>
        <a:srgbClr val="20B2A1"/>
      </a:dk2>
      <a:lt2>
        <a:srgbClr val="26B693"/>
      </a:lt2>
      <a:accent1>
        <a:srgbClr val="4A92CE"/>
      </a:accent1>
      <a:accent2>
        <a:srgbClr val="3F9BCC"/>
      </a:accent2>
      <a:accent3>
        <a:srgbClr val="2AA2CB"/>
      </a:accent3>
      <a:accent4>
        <a:srgbClr val="14A9C8"/>
      </a:accent4>
      <a:accent5>
        <a:srgbClr val="00ADBF"/>
      </a:accent5>
      <a:accent6>
        <a:srgbClr val="07AFB1"/>
      </a:accent6>
      <a:hlink>
        <a:srgbClr val="2F8299"/>
      </a:hlink>
      <a:folHlink>
        <a:srgbClr val="8C8C8C"/>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A6A9D904-0176-40DF-AADC-9C0DC92E0C6E}"/>
</file>

<file path=customXml/itemProps2.xml><?xml version="1.0" encoding="utf-8"?>
<ds:datastoreItem xmlns:ds="http://schemas.openxmlformats.org/officeDocument/2006/customXml" ds:itemID="{CC4D66F1-85F7-461F-917A-4C5DA22A9915}"/>
</file>

<file path=customXml/itemProps3.xml><?xml version="1.0" encoding="utf-8"?>
<ds:datastoreItem xmlns:ds="http://schemas.openxmlformats.org/officeDocument/2006/customXml" ds:itemID="{B473EE2E-BF47-4EF1-918F-ED591F9A7064}"/>
</file>

<file path=docProps/app.xml><?xml version="1.0" encoding="utf-8"?>
<Properties xmlns="http://schemas.openxmlformats.org/officeDocument/2006/extended-properties" xmlns:vt="http://schemas.openxmlformats.org/officeDocument/2006/docPropsVTypes">
  <Template/>
  <TotalTime>6864</TotalTime>
  <Words>1229</Words>
  <Application>Microsoft Office PowerPoint</Application>
  <PresentationFormat>Widescreen</PresentationFormat>
  <Paragraphs>250</Paragraphs>
  <Slides>13</Slides>
  <Notes>11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13</vt:i4>
      </vt:variant>
    </vt:vector>
  </HeadingPairs>
  <TitlesOfParts>
    <vt:vector size="22" baseType="lpstr">
      <vt:lpstr>Arial</vt:lpstr>
      <vt:lpstr>Calibri</vt:lpstr>
      <vt:lpstr>Calibri Light</vt:lpstr>
      <vt:lpstr>Courier New</vt:lpstr>
      <vt:lpstr>Open Sans</vt:lpstr>
      <vt:lpstr>Open Sans Light</vt:lpstr>
      <vt:lpstr>Tahoma</vt:lpstr>
      <vt:lpstr>Office Theme</vt:lpstr>
      <vt:lpstr>1_Office Theme</vt:lpstr>
      <vt:lpstr>Vet-LIRN AMR Monitoring Program: WGS updates</vt:lpstr>
      <vt:lpstr>PowerPoint Presentation</vt:lpstr>
      <vt:lpstr>PowerPoint Presentation</vt:lpstr>
      <vt:lpstr>PowerPoint Presentation</vt:lpstr>
      <vt:lpstr>Antimicrobial Susceptibility Testing/Whole Genome Sequencing 2017-2021   </vt:lpstr>
      <vt:lpstr>PowerPoint Presentation</vt:lpstr>
      <vt:lpstr>PowerPoint Presentation</vt:lpstr>
      <vt:lpstr>WGS (Aquatic pathogens) 2019-2021 </vt:lpstr>
      <vt:lpstr>PowerPoint Presentation</vt:lpstr>
      <vt:lpstr>Integrated AMR Data Dashboards  (Vet-LIRN/NAHLN/NARMS)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Vet-LIRN Presentation Title</dc:title>
  <dc:creator>Olgica.Ceric@fda.hhs.gov</dc:creator>
  <cp:lastModifiedBy>Ceric, Olgica</cp:lastModifiedBy>
  <cp:revision>237</cp:revision>
  <dcterms:created xsi:type="dcterms:W3CDTF">2022-01-31T16:25:21Z</dcterms:created>
  <dcterms:modified xsi:type="dcterms:W3CDTF">2022-09-19T16:35:10Z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ies>
</file>