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7" r:id="rId1"/>
    <p:sldMasterId id="2147483662" r:id="rId2"/>
  </p:sldMasterIdLst>
  <p:notesMasterIdLst>
    <p:notesMasterId r:id="rId26"/>
  </p:notesMasterIdLst>
  <p:handoutMasterIdLst>
    <p:handoutMasterId r:id="rId27"/>
  </p:handoutMasterIdLst>
  <p:sldIdLst>
    <p:sldId id="256" r:id="rId3"/>
    <p:sldId id="262" r:id="rId4"/>
    <p:sldId id="718" r:id="rId5"/>
    <p:sldId id="817" r:id="rId6"/>
    <p:sldId id="803" r:id="rId7"/>
    <p:sldId id="825" r:id="rId8"/>
    <p:sldId id="794" r:id="rId9"/>
    <p:sldId id="749" r:id="rId10"/>
    <p:sldId id="750" r:id="rId11"/>
    <p:sldId id="751" r:id="rId12"/>
    <p:sldId id="752" r:id="rId13"/>
    <p:sldId id="753" r:id="rId14"/>
    <p:sldId id="754" r:id="rId15"/>
    <p:sldId id="812" r:id="rId16"/>
    <p:sldId id="818" r:id="rId17"/>
    <p:sldId id="732" r:id="rId18"/>
    <p:sldId id="737" r:id="rId19"/>
    <p:sldId id="816" r:id="rId20"/>
    <p:sldId id="819" r:id="rId21"/>
    <p:sldId id="821" r:id="rId22"/>
    <p:sldId id="820" r:id="rId23"/>
    <p:sldId id="823" r:id="rId24"/>
    <p:sldId id="788" r:id="rId25"/>
  </p:sldIdLst>
  <p:sldSz cx="9144000" cy="5143500" type="screen16x9"/>
  <p:notesSz cx="6858000" cy="9144000"/>
  <p:defaultTextStyle>
    <a:defPPr>
      <a:defRPr lang="en-US"/>
    </a:defPPr>
    <a:lvl1pPr marL="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84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32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15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064" algn="l" defTabSz="685766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DF0"/>
    <a:srgbClr val="E9E9E9"/>
    <a:srgbClr val="E6E6E6"/>
    <a:srgbClr val="DEDEDE"/>
    <a:srgbClr val="D9D9D9"/>
    <a:srgbClr val="D8D8D8"/>
    <a:srgbClr val="2E3037"/>
    <a:srgbClr val="6666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58" autoAdjust="0"/>
    <p:restoredTop sz="96860"/>
  </p:normalViewPr>
  <p:slideViewPr>
    <p:cSldViewPr snapToGrid="0" snapToObjects="1">
      <p:cViewPr>
        <p:scale>
          <a:sx n="130" d="100"/>
          <a:sy n="130" d="100"/>
        </p:scale>
        <p:origin x="328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4" d="100"/>
        <a:sy n="144" d="100"/>
      </p:scale>
      <p:origin x="0" y="0"/>
    </p:cViewPr>
  </p:sorterViewPr>
  <p:notesViewPr>
    <p:cSldViewPr snapToGrid="0" snapToObjects="1" showGuides="1">
      <p:cViewPr varScale="1">
        <p:scale>
          <a:sx n="156" d="100"/>
          <a:sy n="156" d="100"/>
        </p:scale>
        <p:origin x="540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customXml" Target="../customXml/item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D6C7F99-F6A5-CC4E-9D82-ADA8330C478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FD166F-1A16-D440-B679-47398D42C8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6E245-DB3A-1B41-8F4C-F48F3072BC5C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00AD32-A2A8-B34F-BFF0-DB3CAA1F60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4753A-4CF7-3C4D-A671-89B68F9233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4E89A-B040-544F-8E4D-5F8E728293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04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23D85-CC9D-DE48-956B-30F328CBB1E4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DA23B-EDF4-074F-B036-181C4A088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77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84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66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49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32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15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297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180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064" algn="l" defTabSz="685766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155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386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7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383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81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38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05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18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52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EDA23B-EDF4-074F-B036-181C4A0889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54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D979C-50B1-234D-9727-6D8367F6B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1480" y="1149350"/>
            <a:ext cx="4937760" cy="2054622"/>
          </a:xfrm>
        </p:spPr>
        <p:txBody>
          <a:bodyPr rIns="0" anchor="b"/>
          <a:lstStyle>
            <a:lvl1pPr algn="l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9ECCC-5BFF-C243-BC03-42884F48B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3273028"/>
            <a:ext cx="4937760" cy="552212"/>
          </a:xfrm>
        </p:spPr>
        <p:txBody>
          <a:bodyPr rIns="0">
            <a:no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2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FCB42B-D056-8D43-B9E4-5FE4ECB8ED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050" y="4381500"/>
            <a:ext cx="4937760" cy="393700"/>
          </a:xfrm>
        </p:spPr>
        <p:txBody>
          <a:bodyPr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78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050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68AB59-18B1-8249-93E4-51E00138E0AA}"/>
              </a:ext>
            </a:extLst>
          </p:cNvPr>
          <p:cNvGrpSpPr/>
          <p:nvPr userDrawn="1"/>
        </p:nvGrpSpPr>
        <p:grpSpPr>
          <a:xfrm>
            <a:off x="400050" y="453766"/>
            <a:ext cx="1714500" cy="383450"/>
            <a:chOff x="4343400" y="-694267"/>
            <a:chExt cx="2286000" cy="511267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C1B79EB-7B19-BF46-A158-7B42207C1D68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3A45E507-F2D0-664D-A3C7-96174E377838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1B86EE-5061-D5D0-C228-B735D74AED0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C611B82-0A45-2C0E-F396-3DBFFBB4AFAF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861C214-3337-AB07-82BE-186F9CBA41D5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6CA42E2-2BE7-DB26-E5F9-4CF3A077979C}"/>
              </a:ext>
            </a:extLst>
          </p:cNvPr>
          <p:cNvSpPr/>
          <p:nvPr userDrawn="1"/>
        </p:nvSpPr>
        <p:spPr>
          <a:xfrm>
            <a:off x="4572000" y="4914900"/>
            <a:ext cx="393192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477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for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C894437-60B1-2342-B7E5-0CD617EF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4046220" cy="411480"/>
          </a:xfrm>
        </p:spPr>
        <p:txBody>
          <a:bodyPr rIns="0" anchor="t"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14BA35E-3C5F-6F47-A006-66F7478454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404622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01FCB166-88B1-6B4D-A7C6-292BF70F07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220847"/>
          </a:xfrm>
        </p:spPr>
        <p:txBody>
          <a:bodyPr>
            <a:spAutoFit/>
          </a:bodyPr>
          <a:lstStyle>
            <a:lvl1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>
              <a:spcAft>
                <a:spcPts val="0"/>
              </a:spcAft>
              <a:defRPr sz="1200" b="0" i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E549EFC-9BDC-665B-D039-724A1E81CD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43A9481-965F-5AF9-70EE-FA9BC752508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67AE0D4-0F1A-22F4-968E-FB98A3DF23B9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03FEA08-9005-4AE3-36FE-26C20A8C66C3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89550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BC3A6B-3A65-6B43-953C-8267E88BE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5B048B-E112-F65A-DCC7-1FB81D475D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513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BB7506-3356-3511-CDE1-836407A50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9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>
            <a:extLst>
              <a:ext uri="{FF2B5EF4-FFF2-40B4-BE49-F238E27FC236}">
                <a16:creationId xmlns:a16="http://schemas.microsoft.com/office/drawing/2014/main" id="{4C6C53F8-3405-2741-AC7E-080A2691E23A}"/>
              </a:ext>
            </a:extLst>
          </p:cNvPr>
          <p:cNvSpPr txBox="1">
            <a:spLocks/>
          </p:cNvSpPr>
          <p:nvPr userDrawn="1"/>
        </p:nvSpPr>
        <p:spPr>
          <a:xfrm>
            <a:off x="400051" y="3802080"/>
            <a:ext cx="4645478" cy="88942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0" i="0" dirty="0">
                <a:solidFill>
                  <a:schemeClr val="tx1"/>
                </a:solidFill>
                <a:latin typeface="Helvetica Neue" panose="02000503000000020004" pitchFamily="2" charset="0"/>
              </a:rPr>
              <a:t>Thank You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907146-D5B2-6E43-8FB9-24FD53CD5BF1}"/>
              </a:ext>
            </a:extLst>
          </p:cNvPr>
          <p:cNvGrpSpPr/>
          <p:nvPr userDrawn="1"/>
        </p:nvGrpSpPr>
        <p:grpSpPr>
          <a:xfrm>
            <a:off x="7391387" y="4277986"/>
            <a:ext cx="1352377" cy="302462"/>
            <a:chOff x="9855181" y="5703981"/>
            <a:chExt cx="1803169" cy="403283"/>
          </a:xfrm>
          <a:solidFill>
            <a:schemeClr val="accent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E06BA7-29B0-5A46-8C08-CF5F7939A8A6}"/>
                </a:ext>
              </a:extLst>
            </p:cNvPr>
            <p:cNvSpPr/>
            <p:nvPr/>
          </p:nvSpPr>
          <p:spPr>
            <a:xfrm>
              <a:off x="9855181" y="5703981"/>
              <a:ext cx="398234" cy="403283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92F8806-EA1C-B64E-9F21-6C15FE4B798E}"/>
                </a:ext>
              </a:extLst>
            </p:cNvPr>
            <p:cNvSpPr/>
            <p:nvPr/>
          </p:nvSpPr>
          <p:spPr>
            <a:xfrm>
              <a:off x="10378980" y="5803936"/>
              <a:ext cx="1279370" cy="205364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20CF4C6-C2F2-EAC0-FA5D-1A55DAE558F6}"/>
              </a:ext>
            </a:extLst>
          </p:cNvPr>
          <p:cNvSpPr/>
          <p:nvPr userDrawn="1"/>
        </p:nvSpPr>
        <p:spPr>
          <a:xfrm>
            <a:off x="4572000" y="4914900"/>
            <a:ext cx="45720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77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w/ Pattern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4F91331F-0567-B9D3-C621-CDAB0B5957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0905" y="2892892"/>
            <a:ext cx="1920240" cy="22506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89B4493-52E1-7D4D-A434-B0A7AD0B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</p:spPr>
        <p:txBody>
          <a:bodyPr rIns="0" anchor="t"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6172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1977B52-D8A8-E44E-A55D-DD81F90247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2CA3C36-FB6B-C990-2E24-4B5E99F3F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2B1048-041C-5EF1-8910-C1709EE405F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EED487-8C6C-289E-B863-D56FAFE771C7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8CF2996-863C-FF64-C93B-E1F5C4B44474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298171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w/ Pattern (Diagon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B4493-52E1-7D4D-A434-B0A7AD0BF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</p:spPr>
        <p:txBody>
          <a:bodyPr rIns="0" anchor="t">
            <a:normAutofit/>
          </a:bodyPr>
          <a:lstStyle>
            <a:lvl1pPr>
              <a:defRPr sz="2100"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6172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1977B52-D8A8-E44E-A55D-DD81F90247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4CD7B33-CDFD-0CB4-79C3-9A5B61D6A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Graphic 5">
            <a:extLst>
              <a:ext uri="{FF2B5EF4-FFF2-40B4-BE49-F238E27FC236}">
                <a16:creationId xmlns:a16="http://schemas.microsoft.com/office/drawing/2014/main" id="{8D5C65FD-5645-2854-721D-210BF5E21285}"/>
              </a:ext>
            </a:extLst>
          </p:cNvPr>
          <p:cNvSpPr/>
          <p:nvPr userDrawn="1"/>
        </p:nvSpPr>
        <p:spPr>
          <a:xfrm flipH="1">
            <a:off x="7870220" y="2384353"/>
            <a:ext cx="1273781" cy="2759149"/>
          </a:xfrm>
          <a:custGeom>
            <a:avLst/>
            <a:gdLst>
              <a:gd name="connsiteX0" fmla="*/ 406675 w 1431488"/>
              <a:gd name="connsiteY0" fmla="*/ 1974297 h 3098229"/>
              <a:gd name="connsiteX1" fmla="*/ 0 w 1431488"/>
              <a:gd name="connsiteY1" fmla="*/ 2381038 h 3098229"/>
              <a:gd name="connsiteX2" fmla="*/ 0 w 1431488"/>
              <a:gd name="connsiteY2" fmla="*/ 1916789 h 3098229"/>
              <a:gd name="connsiteX3" fmla="*/ 174493 w 1431488"/>
              <a:gd name="connsiteY3" fmla="*/ 1742267 h 3098229"/>
              <a:gd name="connsiteX4" fmla="*/ 390233 w 1431488"/>
              <a:gd name="connsiteY4" fmla="*/ 1742267 h 3098229"/>
              <a:gd name="connsiteX5" fmla="*/ 406580 w 1431488"/>
              <a:gd name="connsiteY5" fmla="*/ 1758617 h 3098229"/>
              <a:gd name="connsiteX6" fmla="*/ 406580 w 1431488"/>
              <a:gd name="connsiteY6" fmla="*/ 1974392 h 3098229"/>
              <a:gd name="connsiteX7" fmla="*/ 542677 w 1431488"/>
              <a:gd name="connsiteY7" fmla="*/ 905211 h 3098229"/>
              <a:gd name="connsiteX8" fmla="*/ 526330 w 1431488"/>
              <a:gd name="connsiteY8" fmla="*/ 888861 h 3098229"/>
              <a:gd name="connsiteX9" fmla="*/ 310590 w 1431488"/>
              <a:gd name="connsiteY9" fmla="*/ 888861 h 3098229"/>
              <a:gd name="connsiteX10" fmla="*/ 0 w 1431488"/>
              <a:gd name="connsiteY10" fmla="*/ 1199502 h 3098229"/>
              <a:gd name="connsiteX11" fmla="*/ 0 w 1431488"/>
              <a:gd name="connsiteY11" fmla="*/ 1663751 h 3098229"/>
              <a:gd name="connsiteX12" fmla="*/ 542677 w 1431488"/>
              <a:gd name="connsiteY12" fmla="*/ 1120986 h 3098229"/>
              <a:gd name="connsiteX13" fmla="*/ 542677 w 1431488"/>
              <a:gd name="connsiteY13" fmla="*/ 905211 h 3098229"/>
              <a:gd name="connsiteX14" fmla="*/ 0 w 1431488"/>
              <a:gd name="connsiteY14" fmla="*/ 943613 h 3098229"/>
              <a:gd name="connsiteX15" fmla="*/ 18248 w 1431488"/>
              <a:gd name="connsiteY15" fmla="*/ 928214 h 3098229"/>
              <a:gd name="connsiteX16" fmla="*/ 669840 w 1431488"/>
              <a:gd name="connsiteY16" fmla="*/ 276611 h 3098229"/>
              <a:gd name="connsiteX17" fmla="*/ 669840 w 1431488"/>
              <a:gd name="connsiteY17" fmla="*/ 60835 h 3098229"/>
              <a:gd name="connsiteX18" fmla="*/ 653493 w 1431488"/>
              <a:gd name="connsiteY18" fmla="*/ 44486 h 3098229"/>
              <a:gd name="connsiteX19" fmla="*/ 437753 w 1431488"/>
              <a:gd name="connsiteY19" fmla="*/ 44486 h 3098229"/>
              <a:gd name="connsiteX20" fmla="*/ 0 w 1431488"/>
              <a:gd name="connsiteY20" fmla="*/ 482215 h 3098229"/>
              <a:gd name="connsiteX21" fmla="*/ 0 w 1431488"/>
              <a:gd name="connsiteY21" fmla="*/ 943613 h 3098229"/>
              <a:gd name="connsiteX22" fmla="*/ 1243405 w 1431488"/>
              <a:gd name="connsiteY22" fmla="*/ 1606148 h 3098229"/>
              <a:gd name="connsiteX23" fmla="*/ 1027665 w 1431488"/>
              <a:gd name="connsiteY23" fmla="*/ 1606148 h 3098229"/>
              <a:gd name="connsiteX24" fmla="*/ 376072 w 1431488"/>
              <a:gd name="connsiteY24" fmla="*/ 2257847 h 3098229"/>
              <a:gd name="connsiteX25" fmla="*/ 376072 w 1431488"/>
              <a:gd name="connsiteY25" fmla="*/ 2473622 h 3098229"/>
              <a:gd name="connsiteX26" fmla="*/ 392419 w 1431488"/>
              <a:gd name="connsiteY26" fmla="*/ 2489971 h 3098229"/>
              <a:gd name="connsiteX27" fmla="*/ 608159 w 1431488"/>
              <a:gd name="connsiteY27" fmla="*/ 2489971 h 3098229"/>
              <a:gd name="connsiteX28" fmla="*/ 1259752 w 1431488"/>
              <a:gd name="connsiteY28" fmla="*/ 1838273 h 3098229"/>
              <a:gd name="connsiteX29" fmla="*/ 1259752 w 1431488"/>
              <a:gd name="connsiteY29" fmla="*/ 1622497 h 3098229"/>
              <a:gd name="connsiteX30" fmla="*/ 1243405 w 1431488"/>
              <a:gd name="connsiteY30" fmla="*/ 1606148 h 3098229"/>
              <a:gd name="connsiteX31" fmla="*/ 263070 w 1431488"/>
              <a:gd name="connsiteY31" fmla="*/ 2586643 h 3098229"/>
              <a:gd name="connsiteX32" fmla="*/ 47330 w 1431488"/>
              <a:gd name="connsiteY32" fmla="*/ 2586643 h 3098229"/>
              <a:gd name="connsiteX33" fmla="*/ 0 w 1431488"/>
              <a:gd name="connsiteY33" fmla="*/ 2633980 h 3098229"/>
              <a:gd name="connsiteX34" fmla="*/ 0 w 1431488"/>
              <a:gd name="connsiteY34" fmla="*/ 3098230 h 3098229"/>
              <a:gd name="connsiteX35" fmla="*/ 279417 w 1431488"/>
              <a:gd name="connsiteY35" fmla="*/ 2818767 h 3098229"/>
              <a:gd name="connsiteX36" fmla="*/ 279417 w 1431488"/>
              <a:gd name="connsiteY36" fmla="*/ 2602992 h 3098229"/>
              <a:gd name="connsiteX37" fmla="*/ 263070 w 1431488"/>
              <a:gd name="connsiteY37" fmla="*/ 2586643 h 3098229"/>
              <a:gd name="connsiteX38" fmla="*/ 1387010 w 1431488"/>
              <a:gd name="connsiteY38" fmla="*/ 778027 h 3098229"/>
              <a:gd name="connsiteX39" fmla="*/ 1370663 w 1431488"/>
              <a:gd name="connsiteY39" fmla="*/ 761677 h 3098229"/>
              <a:gd name="connsiteX40" fmla="*/ 1154923 w 1431488"/>
              <a:gd name="connsiteY40" fmla="*/ 761677 h 3098229"/>
              <a:gd name="connsiteX41" fmla="*/ 503330 w 1431488"/>
              <a:gd name="connsiteY41" fmla="*/ 1413376 h 3098229"/>
              <a:gd name="connsiteX42" fmla="*/ 503330 w 1431488"/>
              <a:gd name="connsiteY42" fmla="*/ 1629151 h 3098229"/>
              <a:gd name="connsiteX43" fmla="*/ 519677 w 1431488"/>
              <a:gd name="connsiteY43" fmla="*/ 1645501 h 3098229"/>
              <a:gd name="connsiteX44" fmla="*/ 735417 w 1431488"/>
              <a:gd name="connsiteY44" fmla="*/ 1645501 h 3098229"/>
              <a:gd name="connsiteX45" fmla="*/ 1387010 w 1431488"/>
              <a:gd name="connsiteY45" fmla="*/ 993802 h 3098229"/>
              <a:gd name="connsiteX46" fmla="*/ 1387010 w 1431488"/>
              <a:gd name="connsiteY46" fmla="*/ 778027 h 309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431488" h="3098229">
                <a:moveTo>
                  <a:pt x="406675" y="1974297"/>
                </a:moveTo>
                <a:lnTo>
                  <a:pt x="0" y="2381038"/>
                </a:lnTo>
                <a:lnTo>
                  <a:pt x="0" y="1916789"/>
                </a:lnTo>
                <a:lnTo>
                  <a:pt x="174493" y="1742267"/>
                </a:lnTo>
                <a:cubicBezTo>
                  <a:pt x="233798" y="1682953"/>
                  <a:pt x="330928" y="1682953"/>
                  <a:pt x="390233" y="1742267"/>
                </a:cubicBezTo>
                <a:lnTo>
                  <a:pt x="406580" y="1758617"/>
                </a:lnTo>
                <a:cubicBezTo>
                  <a:pt x="465885" y="1817931"/>
                  <a:pt x="465885" y="1915077"/>
                  <a:pt x="406580" y="1974392"/>
                </a:cubicBezTo>
                <a:close/>
                <a:moveTo>
                  <a:pt x="542677" y="905211"/>
                </a:moveTo>
                <a:lnTo>
                  <a:pt x="526330" y="888861"/>
                </a:lnTo>
                <a:cubicBezTo>
                  <a:pt x="467025" y="829547"/>
                  <a:pt x="369895" y="829547"/>
                  <a:pt x="310590" y="888861"/>
                </a:cubicBezTo>
                <a:lnTo>
                  <a:pt x="0" y="1199502"/>
                </a:lnTo>
                <a:lnTo>
                  <a:pt x="0" y="1663751"/>
                </a:lnTo>
                <a:lnTo>
                  <a:pt x="542677" y="1120986"/>
                </a:lnTo>
                <a:cubicBezTo>
                  <a:pt x="601982" y="1061672"/>
                  <a:pt x="601982" y="964525"/>
                  <a:pt x="542677" y="905211"/>
                </a:cubicBezTo>
                <a:close/>
                <a:moveTo>
                  <a:pt x="0" y="943613"/>
                </a:moveTo>
                <a:cubicBezTo>
                  <a:pt x="6368" y="938955"/>
                  <a:pt x="12545" y="934013"/>
                  <a:pt x="18248" y="928214"/>
                </a:cubicBezTo>
                <a:lnTo>
                  <a:pt x="669840" y="276611"/>
                </a:lnTo>
                <a:cubicBezTo>
                  <a:pt x="729145" y="217296"/>
                  <a:pt x="729145" y="120150"/>
                  <a:pt x="669840" y="60835"/>
                </a:cubicBezTo>
                <a:lnTo>
                  <a:pt x="653493" y="44486"/>
                </a:lnTo>
                <a:cubicBezTo>
                  <a:pt x="594188" y="-14829"/>
                  <a:pt x="497058" y="-14829"/>
                  <a:pt x="437753" y="44486"/>
                </a:cubicBezTo>
                <a:lnTo>
                  <a:pt x="0" y="482215"/>
                </a:lnTo>
                <a:lnTo>
                  <a:pt x="0" y="943613"/>
                </a:lnTo>
                <a:close/>
                <a:moveTo>
                  <a:pt x="1243405" y="1606148"/>
                </a:moveTo>
                <a:cubicBezTo>
                  <a:pt x="1184100" y="1546834"/>
                  <a:pt x="1086970" y="1546834"/>
                  <a:pt x="1027665" y="1606148"/>
                </a:cubicBezTo>
                <a:lnTo>
                  <a:pt x="376072" y="2257847"/>
                </a:lnTo>
                <a:cubicBezTo>
                  <a:pt x="316767" y="2317161"/>
                  <a:pt x="316767" y="2414308"/>
                  <a:pt x="376072" y="2473622"/>
                </a:cubicBezTo>
                <a:lnTo>
                  <a:pt x="392419" y="2489971"/>
                </a:lnTo>
                <a:cubicBezTo>
                  <a:pt x="451724" y="2549286"/>
                  <a:pt x="548855" y="2549286"/>
                  <a:pt x="608159" y="2489971"/>
                </a:cubicBezTo>
                <a:lnTo>
                  <a:pt x="1259752" y="1838273"/>
                </a:lnTo>
                <a:cubicBezTo>
                  <a:pt x="1319056" y="1778958"/>
                  <a:pt x="1319056" y="1681812"/>
                  <a:pt x="1259752" y="1622497"/>
                </a:cubicBezTo>
                <a:lnTo>
                  <a:pt x="1243405" y="1606148"/>
                </a:lnTo>
                <a:close/>
                <a:moveTo>
                  <a:pt x="263070" y="2586643"/>
                </a:moveTo>
                <a:cubicBezTo>
                  <a:pt x="203765" y="2527328"/>
                  <a:pt x="106635" y="2527328"/>
                  <a:pt x="47330" y="2586643"/>
                </a:cubicBezTo>
                <a:lnTo>
                  <a:pt x="0" y="2633980"/>
                </a:lnTo>
                <a:lnTo>
                  <a:pt x="0" y="3098230"/>
                </a:lnTo>
                <a:lnTo>
                  <a:pt x="279417" y="2818767"/>
                </a:lnTo>
                <a:cubicBezTo>
                  <a:pt x="338722" y="2759453"/>
                  <a:pt x="338722" y="2662307"/>
                  <a:pt x="279417" y="2602992"/>
                </a:cubicBezTo>
                <a:lnTo>
                  <a:pt x="263070" y="2586643"/>
                </a:lnTo>
                <a:close/>
                <a:moveTo>
                  <a:pt x="1387010" y="778027"/>
                </a:moveTo>
                <a:lnTo>
                  <a:pt x="1370663" y="761677"/>
                </a:lnTo>
                <a:cubicBezTo>
                  <a:pt x="1311358" y="702363"/>
                  <a:pt x="1214228" y="702363"/>
                  <a:pt x="1154923" y="761677"/>
                </a:cubicBezTo>
                <a:lnTo>
                  <a:pt x="503330" y="1413376"/>
                </a:lnTo>
                <a:cubicBezTo>
                  <a:pt x="444026" y="1472691"/>
                  <a:pt x="444026" y="1569837"/>
                  <a:pt x="503330" y="1629151"/>
                </a:cubicBezTo>
                <a:lnTo>
                  <a:pt x="519677" y="1645501"/>
                </a:lnTo>
                <a:cubicBezTo>
                  <a:pt x="578982" y="1704815"/>
                  <a:pt x="676113" y="1704815"/>
                  <a:pt x="735417" y="1645501"/>
                </a:cubicBezTo>
                <a:lnTo>
                  <a:pt x="1387010" y="993802"/>
                </a:lnTo>
                <a:cubicBezTo>
                  <a:pt x="1446315" y="934488"/>
                  <a:pt x="1446315" y="837341"/>
                  <a:pt x="1387010" y="778027"/>
                </a:cubicBezTo>
                <a:close/>
              </a:path>
            </a:pathLst>
          </a:custGeom>
          <a:solidFill>
            <a:schemeClr val="bg2">
              <a:alpha val="60877"/>
            </a:schemeClr>
          </a:solidFill>
          <a:ln w="94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951493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-use Slide">
  <p:cSld name="1_Multi-use Slid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3"/>
          <p:cNvSpPr txBox="1">
            <a:spLocks noGrp="1"/>
          </p:cNvSpPr>
          <p:nvPr>
            <p:ph type="body" idx="1"/>
          </p:nvPr>
        </p:nvSpPr>
        <p:spPr>
          <a:xfrm>
            <a:off x="411480" y="1303021"/>
            <a:ext cx="833247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189" lvl="0" indent="-228594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378" lvl="1" indent="-323842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2pPr>
            <a:lvl3pPr marL="1371566" lvl="2" indent="-323842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754" lvl="3" indent="-323842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5943" lvl="4" indent="-323842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132" lvl="5" indent="-342892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body" idx="2"/>
          </p:nvPr>
        </p:nvSpPr>
        <p:spPr>
          <a:xfrm>
            <a:off x="411480" y="684373"/>
            <a:ext cx="8332470" cy="34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189" lvl="0" indent="-22859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</a:defRPr>
            </a:lvl1pPr>
            <a:lvl2pPr marL="914378" lvl="1" indent="-228594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None/>
              <a:defRPr sz="1350">
                <a:solidFill>
                  <a:schemeClr val="accent6"/>
                </a:solidFill>
              </a:defRPr>
            </a:lvl2pPr>
            <a:lvl3pPr marL="1371566" lvl="2" indent="-228594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None/>
              <a:defRPr sz="1350">
                <a:solidFill>
                  <a:schemeClr val="accent6"/>
                </a:solidFill>
              </a:defRPr>
            </a:lvl3pPr>
            <a:lvl4pPr marL="1828754" lvl="3" indent="-228594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None/>
              <a:defRPr sz="1350">
                <a:solidFill>
                  <a:schemeClr val="accent6"/>
                </a:solidFill>
              </a:defRPr>
            </a:lvl4pPr>
            <a:lvl5pPr marL="2285943" lvl="4" indent="-228594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1350"/>
              <a:buNone/>
              <a:defRPr sz="1350">
                <a:solidFill>
                  <a:schemeClr val="accent6"/>
                </a:solidFill>
              </a:defRPr>
            </a:lvl5pPr>
            <a:lvl6pPr marL="2743132" lvl="5" indent="-342892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2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sldNum" idx="12"/>
          </p:nvPr>
        </p:nvSpPr>
        <p:spPr>
          <a:xfrm>
            <a:off x="8503920" y="4923434"/>
            <a:ext cx="240030" cy="9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r">
              <a:spcBef>
                <a:spcPts val="0"/>
              </a:spcBef>
              <a:buNone/>
              <a:defRPr sz="600" b="0" i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81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8332470" cy="3263504"/>
          </a:xfrm>
        </p:spPr>
        <p:txBody>
          <a:bodyPr rIns="0"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328F7A3-142A-C84F-B126-39483BF7BF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8A98C8-D601-0D40-9545-A27AFE86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5B2AC-D400-9EE6-BA61-CE273CF4C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531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FF5A924-FE4D-3247-B540-CD9738E59C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2CC7569-6B6D-4C49-8585-3968EBFA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0A1A1C-705C-3BE3-1CDC-56EC22536E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259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3675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0C0E48-2359-CD43-AB61-94A343D8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3CDDE42-4455-74A5-1AD1-2F2913FE59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975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96" userDrawn="1">
          <p15:clr>
            <a:srgbClr val="FBAE40"/>
          </p15:clr>
        </p15:guide>
        <p15:guide id="2" pos="412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-us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6A0FA-A8B7-214E-A4AD-A563F294C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303021"/>
            <a:ext cx="8332470" cy="3263504"/>
          </a:xfrm>
        </p:spPr>
        <p:txBody>
          <a:bodyPr rIns="0">
            <a:norm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328F7A3-142A-C84F-B126-39483BF7BF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F98A98C8-D601-0D40-9545-A27AFE864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677CC4-B1B4-3DBF-F0AA-5D6A6AF857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23432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6148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151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574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EECDBA13-354E-C145-AD11-C5DB8EB664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490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9CC33AC5-71B4-224F-8C44-833C87C7D6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33D7162-313E-0D43-AEC0-CEFAE36C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BA27F8-3AA1-E09F-ABA1-27ACB0808E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718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74" userDrawn="1">
          <p15:clr>
            <a:srgbClr val="FBAE40"/>
          </p15:clr>
        </p15:guide>
        <p15:guide id="2" pos="4482" userDrawn="1">
          <p15:clr>
            <a:srgbClr val="FBAE40"/>
          </p15:clr>
        </p15:guide>
        <p15:guide id="3" pos="3078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1" y="1282306"/>
            <a:ext cx="6958059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1" y="3442099"/>
            <a:ext cx="6958059" cy="1125140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0F34C-23EF-5349-8800-F5530909156A}"/>
              </a:ext>
            </a:extLst>
          </p:cNvPr>
          <p:cNvSpPr txBox="1"/>
          <p:nvPr userDrawn="1"/>
        </p:nvSpPr>
        <p:spPr>
          <a:xfrm>
            <a:off x="411480" y="4916117"/>
            <a:ext cx="205740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/>
                </a:solidFill>
                <a:latin typeface="Helvetica Neue" panose="02000503000000020004" pitchFamily="2" charset="0"/>
              </a:rPr>
              <a:t>© 2022 Clear Labs, Inc. All rights reserved. Confidential.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EF193A-58D7-2DF8-F59F-67023F9219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"/>
          <a:stretch/>
        </p:blipFill>
        <p:spPr>
          <a:xfrm>
            <a:off x="7461724" y="632006"/>
            <a:ext cx="1682276" cy="38794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3EE3BC0-1A43-7E32-7280-A3FED3E154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  <a:solidFill>
            <a:schemeClr val="bg1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0D7A613-BEA0-EFA9-B7CA-E7CA6807D547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6613469-4E19-1299-0D24-FE05F1B2F2AB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844158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Dark">
    <p:bg>
      <p:bgPr>
        <a:solidFill>
          <a:srgbClr val="2F3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282306"/>
            <a:ext cx="7886700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3442099"/>
            <a:ext cx="7886700" cy="1125140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B4D280-E923-7E45-8D14-904F8B9871BA}"/>
              </a:ext>
            </a:extLst>
          </p:cNvPr>
          <p:cNvCxnSpPr/>
          <p:nvPr userDrawn="1"/>
        </p:nvCxnSpPr>
        <p:spPr>
          <a:xfrm>
            <a:off x="0" y="257175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8710542-3E91-614C-B8C9-C22271F6BE02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32677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 marL="0" indent="0">
              <a:buNone/>
              <a:defRPr sz="1500"/>
            </a:lvl1pPr>
            <a:lvl2pPr marL="342884" indent="0">
              <a:buNone/>
              <a:defRPr sz="1500"/>
            </a:lvl2pPr>
            <a:lvl3pPr marL="685766" indent="0">
              <a:buNone/>
              <a:defRPr sz="15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95043F-0043-EF45-B1A4-F5A7F035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7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D818157-2706-274D-A260-0B8A3E34B2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1" y="684373"/>
            <a:ext cx="39001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0E7BD58-61D9-6F4C-A6F5-E4C66F28C0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A505C-2891-094C-8B92-7F83C5CEE10F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0F5A72-5791-BF1E-273C-043D01639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072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030BA-188D-F548-A432-080BA51F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6200" cy="411480"/>
          </a:xfrm>
        </p:spPr>
        <p:txBody>
          <a:bodyPr rIns="0">
            <a:normAutofit/>
          </a:bodyPr>
          <a:lstStyle>
            <a:lvl1pPr>
              <a:defRPr sz="2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EA78A83-11E3-1540-9B45-E89EA1E33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390652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bg1">
                    <a:lumMod val="65000"/>
                  </a:schemeClr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4BBE81-D6A7-E44E-B115-230D88645B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2C4332-7809-1E47-A356-C1B61DB3BAF4}"/>
              </a:ext>
            </a:extLst>
          </p:cNvPr>
          <p:cNvSpPr txBox="1"/>
          <p:nvPr userDrawn="1"/>
        </p:nvSpPr>
        <p:spPr>
          <a:xfrm>
            <a:off x="411480" y="4916117"/>
            <a:ext cx="205740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F2A2E3B-0AE1-F275-3634-A1781F9BA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77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BC3A6B-3A65-6B43-953C-8267E88BE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707DA6-B979-2D42-85E3-048903D483C1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55B048B-E112-F65A-DCC7-1FB81D475D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5838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3F171C-E0A4-4D46-B2A4-19B21F6EB21E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9BB7506-3356-3511-CDE1-836407A50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0941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>
            <a:extLst>
              <a:ext uri="{FF2B5EF4-FFF2-40B4-BE49-F238E27FC236}">
                <a16:creationId xmlns:a16="http://schemas.microsoft.com/office/drawing/2014/main" id="{4C6C53F8-3405-2741-AC7E-080A2691E23A}"/>
              </a:ext>
            </a:extLst>
          </p:cNvPr>
          <p:cNvSpPr txBox="1">
            <a:spLocks/>
          </p:cNvSpPr>
          <p:nvPr userDrawn="1"/>
        </p:nvSpPr>
        <p:spPr>
          <a:xfrm>
            <a:off x="400051" y="3802080"/>
            <a:ext cx="4645478" cy="88942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0" i="0" dirty="0">
                <a:solidFill>
                  <a:schemeClr val="bg1"/>
                </a:solidFill>
                <a:latin typeface="Helvetica Neue" panose="02000503000000020004" pitchFamily="2" charset="0"/>
              </a:rPr>
              <a:t>Thank You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907146-D5B2-6E43-8FB9-24FD53CD5BF1}"/>
              </a:ext>
            </a:extLst>
          </p:cNvPr>
          <p:cNvGrpSpPr/>
          <p:nvPr userDrawn="1"/>
        </p:nvGrpSpPr>
        <p:grpSpPr>
          <a:xfrm>
            <a:off x="7391387" y="4277986"/>
            <a:ext cx="1352377" cy="302462"/>
            <a:chOff x="9855181" y="5703981"/>
            <a:chExt cx="1803169" cy="403283"/>
          </a:xfrm>
          <a:solidFill>
            <a:schemeClr val="accent1"/>
          </a:solidFill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E06BA7-29B0-5A46-8C08-CF5F7939A8A6}"/>
                </a:ext>
              </a:extLst>
            </p:cNvPr>
            <p:cNvSpPr/>
            <p:nvPr/>
          </p:nvSpPr>
          <p:spPr>
            <a:xfrm>
              <a:off x="9855181" y="5703981"/>
              <a:ext cx="398234" cy="403283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92F8806-EA1C-B64E-9F21-6C15FE4B798E}"/>
                </a:ext>
              </a:extLst>
            </p:cNvPr>
            <p:cNvSpPr/>
            <p:nvPr/>
          </p:nvSpPr>
          <p:spPr>
            <a:xfrm>
              <a:off x="10378980" y="5803936"/>
              <a:ext cx="1279370" cy="205364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AFB8711-FBEC-7B42-AC6C-DAF03EFAA45B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>
                    <a:lumMod val="75000"/>
                  </a:schemeClr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0CF4C6-C2F2-EAC0-FA5D-1A55DAE558F6}"/>
              </a:ext>
            </a:extLst>
          </p:cNvPr>
          <p:cNvSpPr/>
          <p:nvPr userDrawn="1"/>
        </p:nvSpPr>
        <p:spPr>
          <a:xfrm>
            <a:off x="4572000" y="4914900"/>
            <a:ext cx="4572000" cy="228600"/>
          </a:xfrm>
          <a:prstGeom prst="rect">
            <a:avLst/>
          </a:prstGeom>
          <a:solidFill>
            <a:srgbClr val="2F3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262567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FF5A924-FE4D-3247-B540-CD9738E59C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2000" y="1851660"/>
            <a:ext cx="3429000" cy="1112044"/>
          </a:xfrm>
        </p:spPr>
        <p:txBody>
          <a:bodyPr>
            <a:no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F2CC7569-6B6D-4C49-8585-3968EBFAE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4B58272-7050-03F8-1CFA-70FD5C0E6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461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C0FAB-08A1-EB42-8130-F929B29F7D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3675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851661"/>
            <a:ext cx="2146300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300"/>
            </a:lvl1pPr>
            <a:lvl2pPr>
              <a:lnSpc>
                <a:spcPct val="100000"/>
              </a:lnSpc>
              <a:defRPr sz="1300"/>
            </a:lvl2pPr>
            <a:lvl3pPr>
              <a:lnSpc>
                <a:spcPct val="100000"/>
              </a:lnSpc>
              <a:defRPr sz="13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0C0E48-2359-CD43-AB61-94A343D8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58065D4-A6DC-E664-81D6-AAE644E73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99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196" userDrawn="1">
          <p15:clr>
            <a:srgbClr val="FBAE40"/>
          </p15:clr>
        </p15:guide>
        <p15:guide id="2" pos="412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1C5E5A-7C45-0F47-A05D-5B20E514CF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83324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2831CA9-48D1-024B-9EE8-AE6D2C76F55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151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8FEE57D7-FB8D-0941-8F78-6EB6756A6A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57475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EECDBA13-354E-C145-AD11-C5DB8EB6640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91490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9CC33AC5-71B4-224F-8C44-833C87C7D63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0" y="1851661"/>
            <a:ext cx="1645920" cy="1092607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9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33D7162-313E-0D43-AEC0-CEFAE36CC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ADDAAD2-5262-5945-048B-2CFF8EB0FD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023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74" userDrawn="1">
          <p15:clr>
            <a:srgbClr val="FBAE40"/>
          </p15:clr>
        </p15:guide>
        <p15:guide id="2" pos="4482" userDrawn="1">
          <p15:clr>
            <a:srgbClr val="FBAE40"/>
          </p15:clr>
        </p15:guide>
        <p15:guide id="3" pos="307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Dark">
    <p:bg>
      <p:bgPr>
        <a:solidFill>
          <a:srgbClr val="2F3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0" y="1282306"/>
            <a:ext cx="7886700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3442099"/>
            <a:ext cx="7886700" cy="1125140"/>
          </a:xfrm>
        </p:spPr>
        <p:txBody>
          <a:bodyPr rIns="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B4D280-E923-7E45-8D14-904F8B9871BA}"/>
              </a:ext>
            </a:extLst>
          </p:cNvPr>
          <p:cNvCxnSpPr/>
          <p:nvPr userDrawn="1"/>
        </p:nvCxnSpPr>
        <p:spPr>
          <a:xfrm>
            <a:off x="0" y="257175"/>
            <a:ext cx="9144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8710542-3E91-614C-B8C9-C22271F6BE02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accent6"/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41226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-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0B6B5-F3DC-6F4A-908E-B03DEAAA2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1" y="1282306"/>
            <a:ext cx="6958059" cy="2139553"/>
          </a:xfrm>
        </p:spPr>
        <p:txBody>
          <a:bodyPr rIns="0"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F7578-6D40-3449-B917-EF6E8340A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1" y="3442099"/>
            <a:ext cx="6958059" cy="1125140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bg2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60F34C-23EF-5349-8800-F5530909156A}"/>
              </a:ext>
            </a:extLst>
          </p:cNvPr>
          <p:cNvSpPr txBox="1"/>
          <p:nvPr userDrawn="1"/>
        </p:nvSpPr>
        <p:spPr>
          <a:xfrm>
            <a:off x="411480" y="4916117"/>
            <a:ext cx="205740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bg1"/>
                </a:solidFill>
                <a:latin typeface="Helvetica Neue" panose="02000503000000020004" pitchFamily="2" charset="0"/>
              </a:rPr>
              <a:t>© 2022 Clear Labs, Inc. All rights reserved. Confidential.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7EF193A-58D7-2DF8-F59F-67023F9219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"/>
          <a:stretch/>
        </p:blipFill>
        <p:spPr>
          <a:xfrm>
            <a:off x="7461724" y="632006"/>
            <a:ext cx="1682276" cy="38794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3EE3BC0-1A43-7E32-7280-A3FED3E154A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  <a:solidFill>
            <a:schemeClr val="bg1"/>
          </a:solidFill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0D7A613-BEA0-EFA9-B7CA-E7CA6807D547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96613469-4E19-1299-0D24-FE05F1B2F2AB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grpFill/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69245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 marL="0" indent="0">
              <a:buNone/>
              <a:defRPr sz="1500"/>
            </a:lvl1pPr>
            <a:lvl2pPr marL="342884" indent="0">
              <a:buNone/>
              <a:defRPr sz="1500"/>
            </a:lvl2pPr>
            <a:lvl3pPr marL="685766" indent="0">
              <a:buNone/>
              <a:defRPr sz="15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95043F-0043-EF45-B1A4-F5A7F0351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7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D818157-2706-274D-A260-0B8A3E34B2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1" y="684373"/>
            <a:ext cx="390017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0E7BD58-61D9-6F4C-A6F5-E4C66F28C0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6A505C-2891-094C-8B92-7F83C5CEE10F}"/>
              </a:ext>
            </a:extLst>
          </p:cNvPr>
          <p:cNvSpPr txBox="1"/>
          <p:nvPr userDrawn="1"/>
        </p:nvSpPr>
        <p:spPr>
          <a:xfrm>
            <a:off x="411480" y="4916117"/>
            <a:ext cx="18973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accent6"/>
                </a:solidFill>
                <a:latin typeface="Helvetica Neue" panose="02000503000000020004" pitchFamily="2" charset="0"/>
              </a:rPr>
              <a:t>© 2022 Clear Labs, Inc. All rights reserved.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A0F5A72-5791-BF1E-273C-043D01639E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bg1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848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E54582-0A0F-3849-9865-2CB83E498FFA}"/>
              </a:ext>
            </a:extLst>
          </p:cNvPr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3030BA-188D-F548-A432-080BA51F9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3886200" cy="411480"/>
          </a:xfrm>
        </p:spPr>
        <p:txBody>
          <a:bodyPr rIns="0">
            <a:normAutofit/>
          </a:bodyPr>
          <a:lstStyle>
            <a:lvl1pPr>
              <a:defRPr sz="2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A2789-708C-254D-993B-CFA51C441B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862048"/>
          </a:xfrm>
        </p:spPr>
        <p:txBody>
          <a:bodyPr rIns="0">
            <a:spAutoFit/>
          </a:bodyPr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EA78A83-11E3-1540-9B45-E89EA1E339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480" y="684373"/>
            <a:ext cx="3906520" cy="343376"/>
          </a:xfrm>
        </p:spPr>
        <p:txBody>
          <a:bodyPr tIns="0" rIns="0" bIns="0">
            <a:normAutofit/>
          </a:bodyPr>
          <a:lstStyle>
            <a:lvl1pPr marL="0" indent="0">
              <a:spcBef>
                <a:spcPts val="0"/>
              </a:spcBef>
              <a:spcAft>
                <a:spcPts val="750"/>
              </a:spcAft>
              <a:buNone/>
              <a:defRPr sz="1500">
                <a:solidFill>
                  <a:schemeClr val="accent6"/>
                </a:solidFill>
              </a:defRPr>
            </a:lvl1pPr>
            <a:lvl2pPr marL="342884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2pPr>
            <a:lvl3pPr marL="685766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3pPr>
            <a:lvl4pPr marL="1028649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4pPr>
            <a:lvl5pPr marL="1371532" indent="0">
              <a:spcAft>
                <a:spcPts val="750"/>
              </a:spcAft>
              <a:buNone/>
              <a:defRPr sz="1350">
                <a:solidFill>
                  <a:schemeClr val="accent6"/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84BBE81-D6A7-E44E-B115-230D88645B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862048"/>
          </a:xfrm>
        </p:spPr>
        <p:txBody>
          <a:bodyPr>
            <a:spAutoFit/>
          </a:bodyPr>
          <a:lstStyle>
            <a:lvl1pPr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F2A2E3B-0AE1-F275-3634-A1781F9BA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09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E9A0A-29E1-E143-96A3-2E976782D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EF128-2221-FB4F-9893-3481E729B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940000"/>
            <a:ext cx="8332470" cy="32635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D25477-B8D2-1AC8-63F1-C1B5623CB589}"/>
              </a:ext>
            </a:extLst>
          </p:cNvPr>
          <p:cNvSpPr txBox="1"/>
          <p:nvPr userDrawn="1"/>
        </p:nvSpPr>
        <p:spPr>
          <a:xfrm>
            <a:off x="411480" y="4916117"/>
            <a:ext cx="21259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b="0" i="0" dirty="0">
                <a:solidFill>
                  <a:schemeClr val="accent6"/>
                </a:solidFill>
                <a:latin typeface="Helvetica Neue" panose="02000503000000020004" pitchFamily="2" charset="0"/>
              </a:rPr>
              <a:t>© 2022 Clear Labs, Inc. All rights reserved. Confidential.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80A65B-E3D7-5424-EFD3-D007DD44E0A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90157AA-4201-23FE-5AE9-AF835507F3AC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51F605C-5588-A4A0-8C9A-C86235518B88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6E1ABB2-F9F1-BE24-90C7-04B75D3F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 b="0" i="0">
                <a:solidFill>
                  <a:schemeClr val="accent6"/>
                </a:solidFill>
                <a:latin typeface="Helvetica Neue" panose="02000503000000020004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16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28" r:id="rId2"/>
    <p:sldLayoutId id="2147483729" r:id="rId3"/>
    <p:sldLayoutId id="2147483730" r:id="rId4"/>
    <p:sldLayoutId id="2147483731" r:id="rId5"/>
    <p:sldLayoutId id="2147483755" r:id="rId6"/>
    <p:sldLayoutId id="2147483732" r:id="rId7"/>
    <p:sldLayoutId id="2147483734" r:id="rId8"/>
    <p:sldLayoutId id="2147483735" r:id="rId9"/>
    <p:sldLayoutId id="2147483741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56" r:id="rId16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pos="5508" userDrawn="1">
          <p15:clr>
            <a:srgbClr val="F26B43"/>
          </p15:clr>
        </p15:guide>
        <p15:guide id="3" pos="252" userDrawn="1">
          <p15:clr>
            <a:srgbClr val="F26B43"/>
          </p15:clr>
        </p15:guide>
        <p15:guide id="4" orient="horz" pos="1620" userDrawn="1">
          <p15:clr>
            <a:srgbClr val="F26B43"/>
          </p15:clr>
        </p15:guide>
        <p15:guide id="5" orient="horz" pos="3096" userDrawn="1">
          <p15:clr>
            <a:srgbClr val="F26B43"/>
          </p15:clr>
        </p15:guide>
        <p15:guide id="6" orient="horz" pos="16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F30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5E9A0A-29E1-E143-96A3-2E976782D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EF128-2221-FB4F-9893-3481E729B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1480" y="940000"/>
            <a:ext cx="8332470" cy="32635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D25477-B8D2-1AC8-63F1-C1B5623CB589}"/>
              </a:ext>
            </a:extLst>
          </p:cNvPr>
          <p:cNvSpPr txBox="1"/>
          <p:nvPr userDrawn="1"/>
        </p:nvSpPr>
        <p:spPr>
          <a:xfrm>
            <a:off x="411480" y="4916117"/>
            <a:ext cx="2125980" cy="92333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r>
              <a:rPr lang="en-US" sz="600" dirty="0">
                <a:solidFill>
                  <a:schemeClr val="bg1">
                    <a:lumMod val="75000"/>
                  </a:schemeClr>
                </a:solidFill>
                <a:latin typeface="+mn-lt"/>
              </a:rPr>
              <a:t>© 2022 Clear Labs, Inc. All rights reserved. Confidential.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B80A65B-E3D7-5424-EFD3-D007DD44E0A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8013298" y="4913564"/>
            <a:ext cx="490622" cy="109728"/>
            <a:chOff x="4343400" y="-694267"/>
            <a:chExt cx="2286000" cy="511267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90157AA-4201-23FE-5AE9-AF835507F3AC}"/>
                </a:ext>
              </a:extLst>
            </p:cNvPr>
            <p:cNvSpPr/>
            <p:nvPr/>
          </p:nvSpPr>
          <p:spPr>
            <a:xfrm>
              <a:off x="4343400" y="-694267"/>
              <a:ext cx="504868" cy="511267"/>
            </a:xfrm>
            <a:custGeom>
              <a:avLst/>
              <a:gdLst>
                <a:gd name="connsiteX0" fmla="*/ 397122 w 398234"/>
                <a:gd name="connsiteY0" fmla="*/ 194990 h 403283"/>
                <a:gd name="connsiteX1" fmla="*/ 382052 w 398234"/>
                <a:gd name="connsiteY1" fmla="*/ 184590 h 403283"/>
                <a:gd name="connsiteX2" fmla="*/ 238656 w 398234"/>
                <a:gd name="connsiteY2" fmla="*/ 184590 h 403283"/>
                <a:gd name="connsiteX3" fmla="*/ 238656 w 398234"/>
                <a:gd name="connsiteY3" fmla="*/ 16310 h 403283"/>
                <a:gd name="connsiteX4" fmla="*/ 233459 w 398234"/>
                <a:gd name="connsiteY4" fmla="*/ 4912 h 403283"/>
                <a:gd name="connsiteX5" fmla="*/ 221854 w 398234"/>
                <a:gd name="connsiteY5" fmla="*/ 252 h 403283"/>
                <a:gd name="connsiteX6" fmla="*/ 124608 w 398234"/>
                <a:gd name="connsiteY6" fmla="*/ 17226 h 403283"/>
                <a:gd name="connsiteX7" fmla="*/ 64286 w 398234"/>
                <a:gd name="connsiteY7" fmla="*/ 56311 h 403283"/>
                <a:gd name="connsiteX8" fmla="*/ 41931 w 398234"/>
                <a:gd name="connsiteY8" fmla="*/ 326161 h 403283"/>
                <a:gd name="connsiteX9" fmla="*/ 320222 w 398234"/>
                <a:gd name="connsiteY9" fmla="*/ 362211 h 403283"/>
                <a:gd name="connsiteX10" fmla="*/ 374099 w 398234"/>
                <a:gd name="connsiteY10" fmla="*/ 298870 h 403283"/>
                <a:gd name="connsiteX11" fmla="*/ 398228 w 398234"/>
                <a:gd name="connsiteY11" fmla="*/ 203852 h 403283"/>
                <a:gd name="connsiteX12" fmla="*/ 398228 w 398234"/>
                <a:gd name="connsiteY12" fmla="*/ 201356 h 403283"/>
                <a:gd name="connsiteX13" fmla="*/ 397122 w 398234"/>
                <a:gd name="connsiteY13" fmla="*/ 194990 h 403283"/>
                <a:gd name="connsiteX14" fmla="*/ 136630 w 398234"/>
                <a:gd name="connsiteY14" fmla="*/ 47033 h 403283"/>
                <a:gd name="connsiteX15" fmla="*/ 136630 w 398234"/>
                <a:gd name="connsiteY15" fmla="*/ 47033 h 403283"/>
                <a:gd name="connsiteX16" fmla="*/ 207076 w 398234"/>
                <a:gd name="connsiteY16" fmla="*/ 32681 h 403283"/>
                <a:gd name="connsiteX17" fmla="*/ 207076 w 398234"/>
                <a:gd name="connsiteY17" fmla="*/ 184174 h 403283"/>
                <a:gd name="connsiteX18" fmla="*/ 130640 w 398234"/>
                <a:gd name="connsiteY18" fmla="*/ 167533 h 403283"/>
                <a:gd name="connsiteX19" fmla="*/ 105196 w 398234"/>
                <a:gd name="connsiteY19" fmla="*/ 153181 h 403283"/>
                <a:gd name="connsiteX20" fmla="*/ 73887 w 398234"/>
                <a:gd name="connsiteY20" fmla="*/ 107835 h 403283"/>
                <a:gd name="connsiteX21" fmla="*/ 136630 w 398234"/>
                <a:gd name="connsiteY21" fmla="*/ 47033 h 403283"/>
                <a:gd name="connsiteX22" fmla="*/ 312650 w 398234"/>
                <a:gd name="connsiteY22" fmla="*/ 326577 h 403283"/>
                <a:gd name="connsiteX23" fmla="*/ 80399 w 398234"/>
                <a:gd name="connsiteY23" fmla="*/ 321502 h 403283"/>
                <a:gd name="connsiteX24" fmla="*/ 47003 w 398234"/>
                <a:gd name="connsiteY24" fmla="*/ 133253 h 403283"/>
                <a:gd name="connsiteX25" fmla="*/ 50426 w 398234"/>
                <a:gd name="connsiteY25" fmla="*/ 140617 h 403283"/>
                <a:gd name="connsiteX26" fmla="*/ 84595 w 398234"/>
                <a:gd name="connsiteY26" fmla="*/ 177913 h 403283"/>
                <a:gd name="connsiteX27" fmla="*/ 294261 w 398234"/>
                <a:gd name="connsiteY27" fmla="*/ 216790 h 403283"/>
                <a:gd name="connsiteX28" fmla="*/ 365646 w 398234"/>
                <a:gd name="connsiteY28" fmla="*/ 216790 h 403283"/>
                <a:gd name="connsiteX29" fmla="*/ 312650 w 398234"/>
                <a:gd name="connsiteY29" fmla="*/ 326577 h 403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8234" h="403283">
                  <a:moveTo>
                    <a:pt x="397122" y="194990"/>
                  </a:moveTo>
                  <a:cubicBezTo>
                    <a:pt x="394700" y="188782"/>
                    <a:pt x="388735" y="184664"/>
                    <a:pt x="382052" y="184590"/>
                  </a:cubicBezTo>
                  <a:lnTo>
                    <a:pt x="238656" y="184590"/>
                  </a:lnTo>
                  <a:lnTo>
                    <a:pt x="238656" y="16310"/>
                  </a:lnTo>
                  <a:cubicBezTo>
                    <a:pt x="238441" y="11991"/>
                    <a:pt x="236581" y="7915"/>
                    <a:pt x="233459" y="4912"/>
                  </a:cubicBezTo>
                  <a:cubicBezTo>
                    <a:pt x="230328" y="1916"/>
                    <a:pt x="227197" y="751"/>
                    <a:pt x="221854" y="252"/>
                  </a:cubicBezTo>
                  <a:cubicBezTo>
                    <a:pt x="188578" y="-1320"/>
                    <a:pt x="155366" y="4477"/>
                    <a:pt x="124608" y="17226"/>
                  </a:cubicBezTo>
                  <a:cubicBezTo>
                    <a:pt x="101845" y="25643"/>
                    <a:pt x="81241" y="38992"/>
                    <a:pt x="64286" y="56311"/>
                  </a:cubicBezTo>
                  <a:cubicBezTo>
                    <a:pt x="-11944" y="127026"/>
                    <a:pt x="-21629" y="243945"/>
                    <a:pt x="41931" y="326161"/>
                  </a:cubicBezTo>
                  <a:cubicBezTo>
                    <a:pt x="108790" y="412699"/>
                    <a:pt x="233384" y="428841"/>
                    <a:pt x="320222" y="362211"/>
                  </a:cubicBezTo>
                  <a:cubicBezTo>
                    <a:pt x="342477" y="345136"/>
                    <a:pt x="360841" y="323546"/>
                    <a:pt x="374099" y="298870"/>
                  </a:cubicBezTo>
                  <a:cubicBezTo>
                    <a:pt x="389881" y="269664"/>
                    <a:pt x="398169" y="237023"/>
                    <a:pt x="398228" y="203852"/>
                  </a:cubicBezTo>
                  <a:lnTo>
                    <a:pt x="398228" y="201356"/>
                  </a:lnTo>
                  <a:cubicBezTo>
                    <a:pt x="398293" y="199181"/>
                    <a:pt x="397917" y="197016"/>
                    <a:pt x="397122" y="194990"/>
                  </a:cubicBezTo>
                  <a:close/>
                  <a:moveTo>
                    <a:pt x="136630" y="47033"/>
                  </a:moveTo>
                  <a:lnTo>
                    <a:pt x="136630" y="47033"/>
                  </a:lnTo>
                  <a:cubicBezTo>
                    <a:pt x="158891" y="37533"/>
                    <a:pt x="182860" y="32650"/>
                    <a:pt x="207076" y="32681"/>
                  </a:cubicBezTo>
                  <a:lnTo>
                    <a:pt x="207076" y="184174"/>
                  </a:lnTo>
                  <a:cubicBezTo>
                    <a:pt x="180733" y="183807"/>
                    <a:pt x="154736" y="178147"/>
                    <a:pt x="130640" y="167533"/>
                  </a:cubicBezTo>
                  <a:cubicBezTo>
                    <a:pt x="121758" y="163491"/>
                    <a:pt x="113245" y="158689"/>
                    <a:pt x="105196" y="153181"/>
                  </a:cubicBezTo>
                  <a:cubicBezTo>
                    <a:pt x="87705" y="140700"/>
                    <a:pt x="73887" y="125016"/>
                    <a:pt x="73887" y="107835"/>
                  </a:cubicBezTo>
                  <a:cubicBezTo>
                    <a:pt x="73929" y="77632"/>
                    <a:pt x="112502" y="57143"/>
                    <a:pt x="136630" y="47033"/>
                  </a:cubicBezTo>
                  <a:close/>
                  <a:moveTo>
                    <a:pt x="312650" y="326577"/>
                  </a:moveTo>
                  <a:cubicBezTo>
                    <a:pt x="246730" y="388108"/>
                    <a:pt x="143549" y="385853"/>
                    <a:pt x="80399" y="321502"/>
                  </a:cubicBezTo>
                  <a:cubicBezTo>
                    <a:pt x="31529" y="271542"/>
                    <a:pt x="18284" y="196883"/>
                    <a:pt x="47003" y="133253"/>
                  </a:cubicBezTo>
                  <a:cubicBezTo>
                    <a:pt x="47003" y="133253"/>
                    <a:pt x="48840" y="137413"/>
                    <a:pt x="50426" y="140617"/>
                  </a:cubicBezTo>
                  <a:cubicBezTo>
                    <a:pt x="58715" y="155553"/>
                    <a:pt x="70422" y="168331"/>
                    <a:pt x="84595" y="177913"/>
                  </a:cubicBezTo>
                  <a:cubicBezTo>
                    <a:pt x="146524" y="222448"/>
                    <a:pt x="221749" y="216790"/>
                    <a:pt x="294261" y="216790"/>
                  </a:cubicBezTo>
                  <a:lnTo>
                    <a:pt x="365646" y="216790"/>
                  </a:lnTo>
                  <a:cubicBezTo>
                    <a:pt x="362394" y="258706"/>
                    <a:pt x="343483" y="297882"/>
                    <a:pt x="312650" y="326577"/>
                  </a:cubicBezTo>
                  <a:close/>
                </a:path>
              </a:pathLst>
            </a:custGeom>
            <a:solidFill>
              <a:srgbClr val="00B2FF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51F605C-5588-A4A0-8C9A-C86235518B88}"/>
                </a:ext>
              </a:extLst>
            </p:cNvPr>
            <p:cNvSpPr/>
            <p:nvPr/>
          </p:nvSpPr>
          <p:spPr>
            <a:xfrm>
              <a:off x="5007456" y="-567548"/>
              <a:ext cx="1621944" cy="260353"/>
            </a:xfrm>
            <a:custGeom>
              <a:avLst/>
              <a:gdLst>
                <a:gd name="connsiteX0" fmla="*/ 200502 w 1279370"/>
                <a:gd name="connsiteY0" fmla="*/ 38 h 205364"/>
                <a:gd name="connsiteX1" fmla="*/ 230621 w 1279370"/>
                <a:gd name="connsiteY1" fmla="*/ 38 h 205364"/>
                <a:gd name="connsiteX2" fmla="*/ 230621 w 1279370"/>
                <a:gd name="connsiteY2" fmla="*/ 202119 h 205364"/>
                <a:gd name="connsiteX3" fmla="*/ 200502 w 1279370"/>
                <a:gd name="connsiteY3" fmla="*/ 202119 h 205364"/>
                <a:gd name="connsiteX4" fmla="*/ 977299 w 1279370"/>
                <a:gd name="connsiteY4" fmla="*/ 66601 h 205364"/>
                <a:gd name="connsiteX5" fmla="*/ 1007440 w 1279370"/>
                <a:gd name="connsiteY5" fmla="*/ 66601 h 205364"/>
                <a:gd name="connsiteX6" fmla="*/ 1007440 w 1279370"/>
                <a:gd name="connsiteY6" fmla="*/ 202535 h 205364"/>
                <a:gd name="connsiteX7" fmla="*/ 977258 w 1279370"/>
                <a:gd name="connsiteY7" fmla="*/ 202535 h 205364"/>
                <a:gd name="connsiteX8" fmla="*/ 977258 w 1279370"/>
                <a:gd name="connsiteY8" fmla="*/ 193757 h 205364"/>
                <a:gd name="connsiteX9" fmla="*/ 942171 w 1279370"/>
                <a:gd name="connsiteY9" fmla="*/ 205281 h 205364"/>
                <a:gd name="connsiteX10" fmla="*/ 909693 w 1279370"/>
                <a:gd name="connsiteY10" fmla="*/ 196274 h 205364"/>
                <a:gd name="connsiteX11" fmla="*/ 885126 w 1279370"/>
                <a:gd name="connsiteY11" fmla="*/ 169836 h 205364"/>
                <a:gd name="connsiteX12" fmla="*/ 876777 w 1279370"/>
                <a:gd name="connsiteY12" fmla="*/ 134661 h 205364"/>
                <a:gd name="connsiteX13" fmla="*/ 909985 w 1279370"/>
                <a:gd name="connsiteY13" fmla="*/ 72695 h 205364"/>
                <a:gd name="connsiteX14" fmla="*/ 941670 w 1279370"/>
                <a:gd name="connsiteY14" fmla="*/ 64001 h 205364"/>
                <a:gd name="connsiteX15" fmla="*/ 977153 w 1279370"/>
                <a:gd name="connsiteY15" fmla="*/ 75504 h 205364"/>
                <a:gd name="connsiteX16" fmla="*/ 977299 w 1279370"/>
                <a:gd name="connsiteY16" fmla="*/ 111240 h 205364"/>
                <a:gd name="connsiteX17" fmla="*/ 944321 w 1279370"/>
                <a:gd name="connsiteY17" fmla="*/ 94599 h 205364"/>
                <a:gd name="connsiteX18" fmla="*/ 917437 w 1279370"/>
                <a:gd name="connsiteY18" fmla="*/ 106684 h 205364"/>
                <a:gd name="connsiteX19" fmla="*/ 908879 w 1279370"/>
                <a:gd name="connsiteY19" fmla="*/ 121619 h 205364"/>
                <a:gd name="connsiteX20" fmla="*/ 917979 w 1279370"/>
                <a:gd name="connsiteY20" fmla="*/ 162847 h 205364"/>
                <a:gd name="connsiteX21" fmla="*/ 945656 w 1279370"/>
                <a:gd name="connsiteY21" fmla="*/ 175057 h 205364"/>
                <a:gd name="connsiteX22" fmla="*/ 977258 w 1279370"/>
                <a:gd name="connsiteY22" fmla="*/ 157979 h 205364"/>
                <a:gd name="connsiteX23" fmla="*/ 155208 w 1279370"/>
                <a:gd name="connsiteY23" fmla="*/ 144708 h 205364"/>
                <a:gd name="connsiteX24" fmla="*/ 155208 w 1279370"/>
                <a:gd name="connsiteY24" fmla="*/ 144708 h 205364"/>
                <a:gd name="connsiteX25" fmla="*/ 102400 w 1279370"/>
                <a:gd name="connsiteY25" fmla="*/ 170668 h 205364"/>
                <a:gd name="connsiteX26" fmla="*/ 34564 w 1279370"/>
                <a:gd name="connsiteY26" fmla="*/ 116377 h 205364"/>
                <a:gd name="connsiteX27" fmla="*/ 37548 w 1279370"/>
                <a:gd name="connsiteY27" fmla="*/ 75108 h 205364"/>
                <a:gd name="connsiteX28" fmla="*/ 73804 w 1279370"/>
                <a:gd name="connsiteY28" fmla="*/ 37334 h 205364"/>
                <a:gd name="connsiteX29" fmla="*/ 99916 w 1279370"/>
                <a:gd name="connsiteY29" fmla="*/ 32092 h 205364"/>
                <a:gd name="connsiteX30" fmla="*/ 149593 w 1279370"/>
                <a:gd name="connsiteY30" fmla="*/ 52290 h 205364"/>
                <a:gd name="connsiteX31" fmla="*/ 151680 w 1279370"/>
                <a:gd name="connsiteY31" fmla="*/ 54515 h 205364"/>
                <a:gd name="connsiteX32" fmla="*/ 174306 w 1279370"/>
                <a:gd name="connsiteY32" fmla="*/ 32404 h 205364"/>
                <a:gd name="connsiteX33" fmla="*/ 172407 w 1279370"/>
                <a:gd name="connsiteY33" fmla="*/ 30324 h 205364"/>
                <a:gd name="connsiteX34" fmla="*/ 100000 w 1279370"/>
                <a:gd name="connsiteY34" fmla="*/ 17 h 205364"/>
                <a:gd name="connsiteX35" fmla="*/ 28427 w 1279370"/>
                <a:gd name="connsiteY35" fmla="*/ 29138 h 205364"/>
                <a:gd name="connsiteX36" fmla="*/ 40 w 1279370"/>
                <a:gd name="connsiteY36" fmla="*/ 101276 h 205364"/>
                <a:gd name="connsiteX37" fmla="*/ 18826 w 1279370"/>
                <a:gd name="connsiteY37" fmla="*/ 159415 h 205364"/>
                <a:gd name="connsiteX38" fmla="*/ 67334 w 1279370"/>
                <a:gd name="connsiteY38" fmla="*/ 196295 h 205364"/>
                <a:gd name="connsiteX39" fmla="*/ 179357 w 1279370"/>
                <a:gd name="connsiteY39" fmla="*/ 165717 h 205364"/>
                <a:gd name="connsiteX40" fmla="*/ 181069 w 1279370"/>
                <a:gd name="connsiteY40" fmla="*/ 163637 h 205364"/>
                <a:gd name="connsiteX41" fmla="*/ 157337 w 1279370"/>
                <a:gd name="connsiteY41" fmla="*/ 142337 h 205364"/>
                <a:gd name="connsiteX42" fmla="*/ 391215 w 1279370"/>
                <a:gd name="connsiteY42" fmla="*/ 131687 h 205364"/>
                <a:gd name="connsiteX43" fmla="*/ 391111 w 1279370"/>
                <a:gd name="connsiteY43" fmla="*/ 137553 h 205364"/>
                <a:gd name="connsiteX44" fmla="*/ 391111 w 1279370"/>
                <a:gd name="connsiteY44" fmla="*/ 140174 h 205364"/>
                <a:gd name="connsiteX45" fmla="*/ 292467 w 1279370"/>
                <a:gd name="connsiteY45" fmla="*/ 140174 h 205364"/>
                <a:gd name="connsiteX46" fmla="*/ 305470 w 1279370"/>
                <a:gd name="connsiteY46" fmla="*/ 164032 h 205364"/>
                <a:gd name="connsiteX47" fmla="*/ 330872 w 1279370"/>
                <a:gd name="connsiteY47" fmla="*/ 173497 h 205364"/>
                <a:gd name="connsiteX48" fmla="*/ 349992 w 1279370"/>
                <a:gd name="connsiteY48" fmla="*/ 169233 h 205364"/>
                <a:gd name="connsiteX49" fmla="*/ 365271 w 1279370"/>
                <a:gd name="connsiteY49" fmla="*/ 156939 h 205364"/>
                <a:gd name="connsiteX50" fmla="*/ 367358 w 1279370"/>
                <a:gd name="connsiteY50" fmla="*/ 154609 h 205364"/>
                <a:gd name="connsiteX51" fmla="*/ 388356 w 1279370"/>
                <a:gd name="connsiteY51" fmla="*/ 174807 h 205364"/>
                <a:gd name="connsiteX52" fmla="*/ 386749 w 1279370"/>
                <a:gd name="connsiteY52" fmla="*/ 176887 h 205364"/>
                <a:gd name="connsiteX53" fmla="*/ 330037 w 1279370"/>
                <a:gd name="connsiteY53" fmla="*/ 202348 h 205364"/>
                <a:gd name="connsiteX54" fmla="*/ 265207 w 1279370"/>
                <a:gd name="connsiteY54" fmla="*/ 158853 h 205364"/>
                <a:gd name="connsiteX55" fmla="*/ 260448 w 1279370"/>
                <a:gd name="connsiteY55" fmla="*/ 131687 h 205364"/>
                <a:gd name="connsiteX56" fmla="*/ 326218 w 1279370"/>
                <a:gd name="connsiteY56" fmla="*/ 60964 h 205364"/>
                <a:gd name="connsiteX57" fmla="*/ 391215 w 1279370"/>
                <a:gd name="connsiteY57" fmla="*/ 131687 h 205364"/>
                <a:gd name="connsiteX58" fmla="*/ 357214 w 1279370"/>
                <a:gd name="connsiteY58" fmla="*/ 112217 h 205364"/>
                <a:gd name="connsiteX59" fmla="*/ 327053 w 1279370"/>
                <a:gd name="connsiteY59" fmla="*/ 89898 h 205364"/>
                <a:gd name="connsiteX60" fmla="*/ 307516 w 1279370"/>
                <a:gd name="connsiteY60" fmla="*/ 96034 h 205364"/>
                <a:gd name="connsiteX61" fmla="*/ 294867 w 1279370"/>
                <a:gd name="connsiteY61" fmla="*/ 112217 h 205364"/>
                <a:gd name="connsiteX62" fmla="*/ 511880 w 1279370"/>
                <a:gd name="connsiteY62" fmla="*/ 66455 h 205364"/>
                <a:gd name="connsiteX63" fmla="*/ 542041 w 1279370"/>
                <a:gd name="connsiteY63" fmla="*/ 66455 h 205364"/>
                <a:gd name="connsiteX64" fmla="*/ 542041 w 1279370"/>
                <a:gd name="connsiteY64" fmla="*/ 202389 h 205364"/>
                <a:gd name="connsiteX65" fmla="*/ 511880 w 1279370"/>
                <a:gd name="connsiteY65" fmla="*/ 202389 h 205364"/>
                <a:gd name="connsiteX66" fmla="*/ 511880 w 1279370"/>
                <a:gd name="connsiteY66" fmla="*/ 193549 h 205364"/>
                <a:gd name="connsiteX67" fmla="*/ 476793 w 1279370"/>
                <a:gd name="connsiteY67" fmla="*/ 205073 h 205364"/>
                <a:gd name="connsiteX68" fmla="*/ 444315 w 1279370"/>
                <a:gd name="connsiteY68" fmla="*/ 196087 h 205364"/>
                <a:gd name="connsiteX69" fmla="*/ 419790 w 1279370"/>
                <a:gd name="connsiteY69" fmla="*/ 169545 h 205364"/>
                <a:gd name="connsiteX70" fmla="*/ 411316 w 1279370"/>
                <a:gd name="connsiteY70" fmla="*/ 134370 h 205364"/>
                <a:gd name="connsiteX71" fmla="*/ 419894 w 1279370"/>
                <a:gd name="connsiteY71" fmla="*/ 99009 h 205364"/>
                <a:gd name="connsiteX72" fmla="*/ 444712 w 1279370"/>
                <a:gd name="connsiteY72" fmla="*/ 72363 h 205364"/>
                <a:gd name="connsiteX73" fmla="*/ 476397 w 1279370"/>
                <a:gd name="connsiteY73" fmla="*/ 63668 h 205364"/>
                <a:gd name="connsiteX74" fmla="*/ 511985 w 1279370"/>
                <a:gd name="connsiteY74" fmla="*/ 75171 h 205364"/>
                <a:gd name="connsiteX75" fmla="*/ 511880 w 1279370"/>
                <a:gd name="connsiteY75" fmla="*/ 111094 h 205364"/>
                <a:gd name="connsiteX76" fmla="*/ 497269 w 1279370"/>
                <a:gd name="connsiteY76" fmla="*/ 98905 h 205364"/>
                <a:gd name="connsiteX77" fmla="*/ 478818 w 1279370"/>
                <a:gd name="connsiteY77" fmla="*/ 94536 h 205364"/>
                <a:gd name="connsiteX78" fmla="*/ 451934 w 1279370"/>
                <a:gd name="connsiteY78" fmla="*/ 106622 h 205364"/>
                <a:gd name="connsiteX79" fmla="*/ 443376 w 1279370"/>
                <a:gd name="connsiteY79" fmla="*/ 121557 h 205364"/>
                <a:gd name="connsiteX80" fmla="*/ 452456 w 1279370"/>
                <a:gd name="connsiteY80" fmla="*/ 162784 h 205364"/>
                <a:gd name="connsiteX81" fmla="*/ 465084 w 1279370"/>
                <a:gd name="connsiteY81" fmla="*/ 171645 h 205364"/>
                <a:gd name="connsiteX82" fmla="*/ 480133 w 1279370"/>
                <a:gd name="connsiteY82" fmla="*/ 174828 h 205364"/>
                <a:gd name="connsiteX83" fmla="*/ 511797 w 1279370"/>
                <a:gd name="connsiteY83" fmla="*/ 157750 h 205364"/>
                <a:gd name="connsiteX84" fmla="*/ 639204 w 1279370"/>
                <a:gd name="connsiteY84" fmla="*/ 61047 h 205364"/>
                <a:gd name="connsiteX85" fmla="*/ 603344 w 1279370"/>
                <a:gd name="connsiteY85" fmla="*/ 74214 h 205364"/>
                <a:gd name="connsiteX86" fmla="*/ 603344 w 1279370"/>
                <a:gd name="connsiteY86" fmla="*/ 64125 h 205364"/>
                <a:gd name="connsiteX87" fmla="*/ 572223 w 1279370"/>
                <a:gd name="connsiteY87" fmla="*/ 64125 h 205364"/>
                <a:gd name="connsiteX88" fmla="*/ 572223 w 1279370"/>
                <a:gd name="connsiteY88" fmla="*/ 202389 h 205364"/>
                <a:gd name="connsiteX89" fmla="*/ 604200 w 1279370"/>
                <a:gd name="connsiteY89" fmla="*/ 202389 h 205364"/>
                <a:gd name="connsiteX90" fmla="*/ 604200 w 1279370"/>
                <a:gd name="connsiteY90" fmla="*/ 112508 h 205364"/>
                <a:gd name="connsiteX91" fmla="*/ 617684 w 1279370"/>
                <a:gd name="connsiteY91" fmla="*/ 98385 h 205364"/>
                <a:gd name="connsiteX92" fmla="*/ 637388 w 1279370"/>
                <a:gd name="connsiteY92" fmla="*/ 92290 h 205364"/>
                <a:gd name="connsiteX93" fmla="*/ 648847 w 1279370"/>
                <a:gd name="connsiteY93" fmla="*/ 94224 h 205364"/>
                <a:gd name="connsiteX94" fmla="*/ 652667 w 1279370"/>
                <a:gd name="connsiteY94" fmla="*/ 62295 h 205364"/>
                <a:gd name="connsiteX95" fmla="*/ 649953 w 1279370"/>
                <a:gd name="connsiteY95" fmla="*/ 61796 h 205364"/>
                <a:gd name="connsiteX96" fmla="*/ 639287 w 1279370"/>
                <a:gd name="connsiteY96" fmla="*/ 60985 h 205364"/>
                <a:gd name="connsiteX97" fmla="*/ 784311 w 1279370"/>
                <a:gd name="connsiteY97" fmla="*/ 350 h 205364"/>
                <a:gd name="connsiteX98" fmla="*/ 753231 w 1279370"/>
                <a:gd name="connsiteY98" fmla="*/ 350 h 205364"/>
                <a:gd name="connsiteX99" fmla="*/ 753231 w 1279370"/>
                <a:gd name="connsiteY99" fmla="*/ 202452 h 205364"/>
                <a:gd name="connsiteX100" fmla="*/ 863856 w 1279370"/>
                <a:gd name="connsiteY100" fmla="*/ 202452 h 205364"/>
                <a:gd name="connsiteX101" fmla="*/ 863856 w 1279370"/>
                <a:gd name="connsiteY101" fmla="*/ 169773 h 205364"/>
                <a:gd name="connsiteX102" fmla="*/ 784394 w 1279370"/>
                <a:gd name="connsiteY102" fmla="*/ 169773 h 205364"/>
                <a:gd name="connsiteX103" fmla="*/ 1233386 w 1279370"/>
                <a:gd name="connsiteY103" fmla="*/ 115587 h 205364"/>
                <a:gd name="connsiteX104" fmla="*/ 1233386 w 1279370"/>
                <a:gd name="connsiteY104" fmla="*/ 115587 h 205364"/>
                <a:gd name="connsiteX105" fmla="*/ 1214184 w 1279370"/>
                <a:gd name="connsiteY105" fmla="*/ 103252 h 205364"/>
                <a:gd name="connsiteX106" fmla="*/ 1233407 w 1279370"/>
                <a:gd name="connsiteY106" fmla="*/ 89919 h 205364"/>
                <a:gd name="connsiteX107" fmla="*/ 1257724 w 1279370"/>
                <a:gd name="connsiteY107" fmla="*/ 99508 h 205364"/>
                <a:gd name="connsiteX108" fmla="*/ 1259623 w 1279370"/>
                <a:gd name="connsiteY108" fmla="*/ 101151 h 205364"/>
                <a:gd name="connsiteX109" fmla="*/ 1275132 w 1279370"/>
                <a:gd name="connsiteY109" fmla="*/ 77896 h 205364"/>
                <a:gd name="connsiteX110" fmla="*/ 1273044 w 1279370"/>
                <a:gd name="connsiteY110" fmla="*/ 76190 h 205364"/>
                <a:gd name="connsiteX111" fmla="*/ 1231195 w 1279370"/>
                <a:gd name="connsiteY111" fmla="*/ 61026 h 205364"/>
                <a:gd name="connsiteX112" fmla="*/ 1183626 w 1279370"/>
                <a:gd name="connsiteY112" fmla="*/ 104708 h 205364"/>
                <a:gd name="connsiteX113" fmla="*/ 1213808 w 1279370"/>
                <a:gd name="connsiteY113" fmla="*/ 140964 h 205364"/>
                <a:gd name="connsiteX114" fmla="*/ 1226770 w 1279370"/>
                <a:gd name="connsiteY114" fmla="*/ 144895 h 205364"/>
                <a:gd name="connsiteX115" fmla="*/ 1249730 w 1279370"/>
                <a:gd name="connsiteY115" fmla="*/ 160247 h 205364"/>
                <a:gd name="connsiteX116" fmla="*/ 1231320 w 1279370"/>
                <a:gd name="connsiteY116" fmla="*/ 173580 h 205364"/>
                <a:gd name="connsiteX117" fmla="*/ 1197131 w 1279370"/>
                <a:gd name="connsiteY117" fmla="*/ 159851 h 205364"/>
                <a:gd name="connsiteX118" fmla="*/ 1194918 w 1279370"/>
                <a:gd name="connsiteY118" fmla="*/ 157938 h 205364"/>
                <a:gd name="connsiteX119" fmla="*/ 1178742 w 1279370"/>
                <a:gd name="connsiteY119" fmla="*/ 182275 h 205364"/>
                <a:gd name="connsiteX120" fmla="*/ 1180829 w 1279370"/>
                <a:gd name="connsiteY120" fmla="*/ 184084 h 205364"/>
                <a:gd name="connsiteX121" fmla="*/ 1231090 w 1279370"/>
                <a:gd name="connsiteY121" fmla="*/ 202680 h 205364"/>
                <a:gd name="connsiteX122" fmla="*/ 1279369 w 1279370"/>
                <a:gd name="connsiteY122" fmla="*/ 159643 h 205364"/>
                <a:gd name="connsiteX123" fmla="*/ 1233470 w 1279370"/>
                <a:gd name="connsiteY123" fmla="*/ 115525 h 205364"/>
                <a:gd name="connsiteX124" fmla="*/ 1159685 w 1279370"/>
                <a:gd name="connsiteY124" fmla="*/ 100777 h 205364"/>
                <a:gd name="connsiteX125" fmla="*/ 1159685 w 1279370"/>
                <a:gd name="connsiteY125" fmla="*/ 170252 h 205364"/>
                <a:gd name="connsiteX126" fmla="*/ 1135347 w 1279370"/>
                <a:gd name="connsiteY126" fmla="*/ 196461 h 205364"/>
                <a:gd name="connsiteX127" fmla="*/ 1102870 w 1279370"/>
                <a:gd name="connsiteY127" fmla="*/ 205364 h 205364"/>
                <a:gd name="connsiteX128" fmla="*/ 1067783 w 1279370"/>
                <a:gd name="connsiteY128" fmla="*/ 194048 h 205364"/>
                <a:gd name="connsiteX129" fmla="*/ 1067783 w 1279370"/>
                <a:gd name="connsiteY129" fmla="*/ 202618 h 205364"/>
                <a:gd name="connsiteX130" fmla="*/ 1037601 w 1279370"/>
                <a:gd name="connsiteY130" fmla="*/ 202618 h 205364"/>
                <a:gd name="connsiteX131" fmla="*/ 1037601 w 1279370"/>
                <a:gd name="connsiteY131" fmla="*/ 3366 h 205364"/>
                <a:gd name="connsiteX132" fmla="*/ 1068805 w 1279370"/>
                <a:gd name="connsiteY132" fmla="*/ 3366 h 205364"/>
                <a:gd name="connsiteX133" fmla="*/ 1068805 w 1279370"/>
                <a:gd name="connsiteY133" fmla="*/ 76980 h 205364"/>
                <a:gd name="connsiteX134" fmla="*/ 1135368 w 1279370"/>
                <a:gd name="connsiteY134" fmla="*/ 74568 h 205364"/>
                <a:gd name="connsiteX135" fmla="*/ 1135368 w 1279370"/>
                <a:gd name="connsiteY135" fmla="*/ 74568 h 205364"/>
                <a:gd name="connsiteX136" fmla="*/ 1159685 w 1279370"/>
                <a:gd name="connsiteY136" fmla="*/ 100777 h 205364"/>
                <a:gd name="connsiteX137" fmla="*/ 1138165 w 1279370"/>
                <a:gd name="connsiteY137" fmla="*/ 135660 h 205364"/>
                <a:gd name="connsiteX138" fmla="*/ 1128000 w 1279370"/>
                <a:gd name="connsiteY138" fmla="*/ 108161 h 205364"/>
                <a:gd name="connsiteX139" fmla="*/ 1115832 w 1279370"/>
                <a:gd name="connsiteY139" fmla="*/ 99549 h 205364"/>
                <a:gd name="connsiteX140" fmla="*/ 1101221 w 1279370"/>
                <a:gd name="connsiteY140" fmla="*/ 96388 h 205364"/>
                <a:gd name="connsiteX141" fmla="*/ 1083082 w 1279370"/>
                <a:gd name="connsiteY141" fmla="*/ 100777 h 205364"/>
                <a:gd name="connsiteX142" fmla="*/ 1068743 w 1279370"/>
                <a:gd name="connsiteY142" fmla="*/ 112737 h 205364"/>
                <a:gd name="connsiteX143" fmla="*/ 1068743 w 1279370"/>
                <a:gd name="connsiteY143" fmla="*/ 158686 h 205364"/>
                <a:gd name="connsiteX144" fmla="*/ 1099906 w 1279370"/>
                <a:gd name="connsiteY144" fmla="*/ 175057 h 205364"/>
                <a:gd name="connsiteX145" fmla="*/ 1114746 w 1279370"/>
                <a:gd name="connsiteY145" fmla="*/ 172020 h 205364"/>
                <a:gd name="connsiteX146" fmla="*/ 1138124 w 1279370"/>
                <a:gd name="connsiteY146" fmla="*/ 135660 h 205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279370" h="205364">
                  <a:moveTo>
                    <a:pt x="200502" y="38"/>
                  </a:moveTo>
                  <a:lnTo>
                    <a:pt x="230621" y="38"/>
                  </a:lnTo>
                  <a:lnTo>
                    <a:pt x="230621" y="202119"/>
                  </a:lnTo>
                  <a:lnTo>
                    <a:pt x="200502" y="202119"/>
                  </a:lnTo>
                  <a:close/>
                  <a:moveTo>
                    <a:pt x="977299" y="66601"/>
                  </a:moveTo>
                  <a:lnTo>
                    <a:pt x="1007440" y="66601"/>
                  </a:lnTo>
                  <a:lnTo>
                    <a:pt x="1007440" y="202535"/>
                  </a:lnTo>
                  <a:lnTo>
                    <a:pt x="977258" y="202535"/>
                  </a:lnTo>
                  <a:lnTo>
                    <a:pt x="977258" y="193757"/>
                  </a:lnTo>
                  <a:cubicBezTo>
                    <a:pt x="967120" y="201278"/>
                    <a:pt x="954809" y="205320"/>
                    <a:pt x="942171" y="205281"/>
                  </a:cubicBezTo>
                  <a:cubicBezTo>
                    <a:pt x="930728" y="205243"/>
                    <a:pt x="919509" y="202131"/>
                    <a:pt x="909693" y="196274"/>
                  </a:cubicBezTo>
                  <a:cubicBezTo>
                    <a:pt x="899363" y="189707"/>
                    <a:pt x="890903" y="180602"/>
                    <a:pt x="885126" y="169836"/>
                  </a:cubicBezTo>
                  <a:cubicBezTo>
                    <a:pt x="879381" y="159011"/>
                    <a:pt x="876507" y="146903"/>
                    <a:pt x="876777" y="134661"/>
                  </a:cubicBezTo>
                  <a:cubicBezTo>
                    <a:pt x="876305" y="109663"/>
                    <a:pt x="888874" y="86207"/>
                    <a:pt x="909985" y="72695"/>
                  </a:cubicBezTo>
                  <a:cubicBezTo>
                    <a:pt x="919528" y="66913"/>
                    <a:pt x="930501" y="63902"/>
                    <a:pt x="941670" y="64001"/>
                  </a:cubicBezTo>
                  <a:cubicBezTo>
                    <a:pt x="954440" y="63879"/>
                    <a:pt x="966899" y="67918"/>
                    <a:pt x="977153" y="75504"/>
                  </a:cubicBezTo>
                  <a:close/>
                  <a:moveTo>
                    <a:pt x="977299" y="111240"/>
                  </a:moveTo>
                  <a:cubicBezTo>
                    <a:pt x="969593" y="100775"/>
                    <a:pt x="957345" y="94595"/>
                    <a:pt x="944321" y="94599"/>
                  </a:cubicBezTo>
                  <a:cubicBezTo>
                    <a:pt x="934085" y="94826"/>
                    <a:pt x="924381" y="99188"/>
                    <a:pt x="917437" y="106684"/>
                  </a:cubicBezTo>
                  <a:cubicBezTo>
                    <a:pt x="913533" y="110988"/>
                    <a:pt x="910613" y="116082"/>
                    <a:pt x="908879" y="121619"/>
                  </a:cubicBezTo>
                  <a:cubicBezTo>
                    <a:pt x="904324" y="135997"/>
                    <a:pt x="907791" y="151702"/>
                    <a:pt x="917979" y="162847"/>
                  </a:cubicBezTo>
                  <a:cubicBezTo>
                    <a:pt x="925130" y="170533"/>
                    <a:pt x="935139" y="174949"/>
                    <a:pt x="945656" y="175057"/>
                  </a:cubicBezTo>
                  <a:cubicBezTo>
                    <a:pt x="958345" y="174803"/>
                    <a:pt x="970123" y="168438"/>
                    <a:pt x="977258" y="157979"/>
                  </a:cubicBezTo>
                  <a:close/>
                  <a:moveTo>
                    <a:pt x="155208" y="144708"/>
                  </a:moveTo>
                  <a:lnTo>
                    <a:pt x="155208" y="144708"/>
                  </a:lnTo>
                  <a:cubicBezTo>
                    <a:pt x="142375" y="160783"/>
                    <a:pt x="123007" y="170304"/>
                    <a:pt x="102400" y="170668"/>
                  </a:cubicBezTo>
                  <a:cubicBezTo>
                    <a:pt x="69404" y="171849"/>
                    <a:pt x="40529" y="148739"/>
                    <a:pt x="34564" y="116377"/>
                  </a:cubicBezTo>
                  <a:cubicBezTo>
                    <a:pt x="31750" y="102608"/>
                    <a:pt x="32781" y="88333"/>
                    <a:pt x="37548" y="75108"/>
                  </a:cubicBezTo>
                  <a:cubicBezTo>
                    <a:pt x="43931" y="58100"/>
                    <a:pt x="57037" y="44445"/>
                    <a:pt x="73804" y="37334"/>
                  </a:cubicBezTo>
                  <a:cubicBezTo>
                    <a:pt x="82062" y="33837"/>
                    <a:pt x="90945" y="32054"/>
                    <a:pt x="99916" y="32092"/>
                  </a:cubicBezTo>
                  <a:cubicBezTo>
                    <a:pt x="118505" y="32004"/>
                    <a:pt x="136370" y="39268"/>
                    <a:pt x="149593" y="52290"/>
                  </a:cubicBezTo>
                  <a:lnTo>
                    <a:pt x="151680" y="54515"/>
                  </a:lnTo>
                  <a:lnTo>
                    <a:pt x="174306" y="32404"/>
                  </a:lnTo>
                  <a:lnTo>
                    <a:pt x="172407" y="30324"/>
                  </a:lnTo>
                  <a:cubicBezTo>
                    <a:pt x="153494" y="10707"/>
                    <a:pt x="127295" y="-259"/>
                    <a:pt x="100000" y="17"/>
                  </a:cubicBezTo>
                  <a:cubicBezTo>
                    <a:pt x="73141" y="-482"/>
                    <a:pt x="47261" y="10048"/>
                    <a:pt x="28427" y="29138"/>
                  </a:cubicBezTo>
                  <a:cubicBezTo>
                    <a:pt x="9521" y="48340"/>
                    <a:pt x="-728" y="74385"/>
                    <a:pt x="40" y="101276"/>
                  </a:cubicBezTo>
                  <a:cubicBezTo>
                    <a:pt x="230" y="122108"/>
                    <a:pt x="6784" y="142387"/>
                    <a:pt x="18826" y="159415"/>
                  </a:cubicBezTo>
                  <a:cubicBezTo>
                    <a:pt x="30832" y="176361"/>
                    <a:pt x="47761" y="189233"/>
                    <a:pt x="67334" y="196295"/>
                  </a:cubicBezTo>
                  <a:cubicBezTo>
                    <a:pt x="107409" y="210670"/>
                    <a:pt x="152227" y="198437"/>
                    <a:pt x="179357" y="165717"/>
                  </a:cubicBezTo>
                  <a:lnTo>
                    <a:pt x="181069" y="163637"/>
                  </a:lnTo>
                  <a:lnTo>
                    <a:pt x="157337" y="142337"/>
                  </a:lnTo>
                  <a:close/>
                  <a:moveTo>
                    <a:pt x="391215" y="131687"/>
                  </a:moveTo>
                  <a:cubicBezTo>
                    <a:pt x="391295" y="133642"/>
                    <a:pt x="391261" y="135602"/>
                    <a:pt x="391111" y="137553"/>
                  </a:cubicBezTo>
                  <a:lnTo>
                    <a:pt x="391111" y="140174"/>
                  </a:lnTo>
                  <a:lnTo>
                    <a:pt x="292467" y="140174"/>
                  </a:lnTo>
                  <a:cubicBezTo>
                    <a:pt x="293786" y="149424"/>
                    <a:pt x="298403" y="157892"/>
                    <a:pt x="305470" y="164032"/>
                  </a:cubicBezTo>
                  <a:cubicBezTo>
                    <a:pt x="312504" y="170156"/>
                    <a:pt x="321534" y="173520"/>
                    <a:pt x="330872" y="173497"/>
                  </a:cubicBezTo>
                  <a:cubicBezTo>
                    <a:pt x="337489" y="173559"/>
                    <a:pt x="344033" y="172101"/>
                    <a:pt x="349992" y="169233"/>
                  </a:cubicBezTo>
                  <a:cubicBezTo>
                    <a:pt x="355957" y="166345"/>
                    <a:pt x="361182" y="162142"/>
                    <a:pt x="365271" y="156939"/>
                  </a:cubicBezTo>
                  <a:lnTo>
                    <a:pt x="367358" y="154609"/>
                  </a:lnTo>
                  <a:lnTo>
                    <a:pt x="388356" y="174807"/>
                  </a:lnTo>
                  <a:lnTo>
                    <a:pt x="386749" y="176887"/>
                  </a:lnTo>
                  <a:cubicBezTo>
                    <a:pt x="372925" y="193803"/>
                    <a:pt x="351910" y="203238"/>
                    <a:pt x="330037" y="202348"/>
                  </a:cubicBezTo>
                  <a:cubicBezTo>
                    <a:pt x="301438" y="202749"/>
                    <a:pt x="275595" y="185412"/>
                    <a:pt x="265207" y="158853"/>
                  </a:cubicBezTo>
                  <a:cubicBezTo>
                    <a:pt x="261798" y="150210"/>
                    <a:pt x="260179" y="140970"/>
                    <a:pt x="260448" y="131687"/>
                  </a:cubicBezTo>
                  <a:cubicBezTo>
                    <a:pt x="260448" y="90688"/>
                    <a:pt x="288104" y="60964"/>
                    <a:pt x="326218" y="60964"/>
                  </a:cubicBezTo>
                  <a:cubicBezTo>
                    <a:pt x="363308" y="60985"/>
                    <a:pt x="391215" y="91291"/>
                    <a:pt x="391215" y="131687"/>
                  </a:cubicBezTo>
                  <a:close/>
                  <a:moveTo>
                    <a:pt x="357214" y="112217"/>
                  </a:moveTo>
                  <a:cubicBezTo>
                    <a:pt x="352791" y="99255"/>
                    <a:pt x="340783" y="90370"/>
                    <a:pt x="327053" y="89898"/>
                  </a:cubicBezTo>
                  <a:cubicBezTo>
                    <a:pt x="320064" y="89903"/>
                    <a:pt x="313245" y="92044"/>
                    <a:pt x="307516" y="96034"/>
                  </a:cubicBezTo>
                  <a:cubicBezTo>
                    <a:pt x="301759" y="100036"/>
                    <a:pt x="297351" y="105676"/>
                    <a:pt x="294867" y="112217"/>
                  </a:cubicBezTo>
                  <a:close/>
                  <a:moveTo>
                    <a:pt x="511880" y="66455"/>
                  </a:moveTo>
                  <a:lnTo>
                    <a:pt x="542041" y="66455"/>
                  </a:lnTo>
                  <a:lnTo>
                    <a:pt x="542041" y="202389"/>
                  </a:lnTo>
                  <a:lnTo>
                    <a:pt x="511880" y="202389"/>
                  </a:lnTo>
                  <a:lnTo>
                    <a:pt x="511880" y="193549"/>
                  </a:lnTo>
                  <a:cubicBezTo>
                    <a:pt x="501742" y="201070"/>
                    <a:pt x="489432" y="205112"/>
                    <a:pt x="476793" y="205073"/>
                  </a:cubicBezTo>
                  <a:cubicBezTo>
                    <a:pt x="465355" y="205031"/>
                    <a:pt x="454138" y="201927"/>
                    <a:pt x="444315" y="196087"/>
                  </a:cubicBezTo>
                  <a:cubicBezTo>
                    <a:pt x="433994" y="189478"/>
                    <a:pt x="425549" y="180340"/>
                    <a:pt x="419790" y="169545"/>
                  </a:cubicBezTo>
                  <a:cubicBezTo>
                    <a:pt x="414012" y="158728"/>
                    <a:pt x="411096" y="146622"/>
                    <a:pt x="411316" y="134370"/>
                  </a:cubicBezTo>
                  <a:cubicBezTo>
                    <a:pt x="411126" y="122050"/>
                    <a:pt x="414077" y="109883"/>
                    <a:pt x="419894" y="99009"/>
                  </a:cubicBezTo>
                  <a:cubicBezTo>
                    <a:pt x="425734" y="88152"/>
                    <a:pt x="434282" y="78975"/>
                    <a:pt x="444712" y="72363"/>
                  </a:cubicBezTo>
                  <a:cubicBezTo>
                    <a:pt x="454255" y="66581"/>
                    <a:pt x="465228" y="63569"/>
                    <a:pt x="476397" y="63668"/>
                  </a:cubicBezTo>
                  <a:cubicBezTo>
                    <a:pt x="489202" y="63523"/>
                    <a:pt x="501703" y="67564"/>
                    <a:pt x="511985" y="75171"/>
                  </a:cubicBezTo>
                  <a:close/>
                  <a:moveTo>
                    <a:pt x="511880" y="111094"/>
                  </a:moveTo>
                  <a:cubicBezTo>
                    <a:pt x="508029" y="105952"/>
                    <a:pt x="503026" y="101777"/>
                    <a:pt x="497269" y="98905"/>
                  </a:cubicBezTo>
                  <a:cubicBezTo>
                    <a:pt x="491548" y="96025"/>
                    <a:pt x="485228" y="94529"/>
                    <a:pt x="478818" y="94536"/>
                  </a:cubicBezTo>
                  <a:cubicBezTo>
                    <a:pt x="468578" y="94745"/>
                    <a:pt x="458868" y="99110"/>
                    <a:pt x="451934" y="106622"/>
                  </a:cubicBezTo>
                  <a:cubicBezTo>
                    <a:pt x="448031" y="110925"/>
                    <a:pt x="445111" y="116020"/>
                    <a:pt x="443376" y="121557"/>
                  </a:cubicBezTo>
                  <a:cubicBezTo>
                    <a:pt x="438813" y="135930"/>
                    <a:pt x="442272" y="151637"/>
                    <a:pt x="452456" y="162784"/>
                  </a:cubicBezTo>
                  <a:cubicBezTo>
                    <a:pt x="456027" y="166551"/>
                    <a:pt x="460323" y="169563"/>
                    <a:pt x="465084" y="171645"/>
                  </a:cubicBezTo>
                  <a:cubicBezTo>
                    <a:pt x="469832" y="173707"/>
                    <a:pt x="474952" y="174791"/>
                    <a:pt x="480133" y="174828"/>
                  </a:cubicBezTo>
                  <a:cubicBezTo>
                    <a:pt x="492844" y="174595"/>
                    <a:pt x="504650" y="168228"/>
                    <a:pt x="511797" y="157750"/>
                  </a:cubicBezTo>
                  <a:close/>
                  <a:moveTo>
                    <a:pt x="639204" y="61047"/>
                  </a:moveTo>
                  <a:cubicBezTo>
                    <a:pt x="626012" y="60778"/>
                    <a:pt x="613207" y="65480"/>
                    <a:pt x="603344" y="74214"/>
                  </a:cubicBezTo>
                  <a:lnTo>
                    <a:pt x="603344" y="64125"/>
                  </a:lnTo>
                  <a:lnTo>
                    <a:pt x="572223" y="64125"/>
                  </a:lnTo>
                  <a:lnTo>
                    <a:pt x="572223" y="202389"/>
                  </a:lnTo>
                  <a:lnTo>
                    <a:pt x="604200" y="202389"/>
                  </a:lnTo>
                  <a:lnTo>
                    <a:pt x="604200" y="112508"/>
                  </a:lnTo>
                  <a:cubicBezTo>
                    <a:pt x="607473" y="106775"/>
                    <a:pt x="612100" y="101927"/>
                    <a:pt x="617684" y="98385"/>
                  </a:cubicBezTo>
                  <a:cubicBezTo>
                    <a:pt x="623689" y="94857"/>
                    <a:pt x="630435" y="92770"/>
                    <a:pt x="637388" y="92290"/>
                  </a:cubicBezTo>
                  <a:cubicBezTo>
                    <a:pt x="641301" y="92131"/>
                    <a:pt x="645205" y="92790"/>
                    <a:pt x="648847" y="94224"/>
                  </a:cubicBezTo>
                  <a:lnTo>
                    <a:pt x="652667" y="62295"/>
                  </a:lnTo>
                  <a:lnTo>
                    <a:pt x="649953" y="61796"/>
                  </a:lnTo>
                  <a:cubicBezTo>
                    <a:pt x="646423" y="61254"/>
                    <a:pt x="642859" y="60983"/>
                    <a:pt x="639287" y="60985"/>
                  </a:cubicBezTo>
                  <a:close/>
                  <a:moveTo>
                    <a:pt x="784311" y="350"/>
                  </a:moveTo>
                  <a:lnTo>
                    <a:pt x="753231" y="350"/>
                  </a:lnTo>
                  <a:lnTo>
                    <a:pt x="753231" y="202452"/>
                  </a:lnTo>
                  <a:lnTo>
                    <a:pt x="863856" y="202452"/>
                  </a:lnTo>
                  <a:lnTo>
                    <a:pt x="863856" y="169773"/>
                  </a:lnTo>
                  <a:lnTo>
                    <a:pt x="784394" y="169773"/>
                  </a:lnTo>
                  <a:close/>
                  <a:moveTo>
                    <a:pt x="1233386" y="115587"/>
                  </a:moveTo>
                  <a:lnTo>
                    <a:pt x="1233386" y="115587"/>
                  </a:lnTo>
                  <a:cubicBezTo>
                    <a:pt x="1221531" y="112363"/>
                    <a:pt x="1214184" y="109721"/>
                    <a:pt x="1214184" y="103252"/>
                  </a:cubicBezTo>
                  <a:cubicBezTo>
                    <a:pt x="1214184" y="94453"/>
                    <a:pt x="1224244" y="89919"/>
                    <a:pt x="1233407" y="89919"/>
                  </a:cubicBezTo>
                  <a:cubicBezTo>
                    <a:pt x="1242391" y="90171"/>
                    <a:pt x="1250999" y="93566"/>
                    <a:pt x="1257724" y="99508"/>
                  </a:cubicBezTo>
                  <a:lnTo>
                    <a:pt x="1259623" y="101151"/>
                  </a:lnTo>
                  <a:lnTo>
                    <a:pt x="1275132" y="77896"/>
                  </a:lnTo>
                  <a:lnTo>
                    <a:pt x="1273044" y="76190"/>
                  </a:lnTo>
                  <a:cubicBezTo>
                    <a:pt x="1261462" y="66141"/>
                    <a:pt x="1246549" y="60737"/>
                    <a:pt x="1231195" y="61026"/>
                  </a:cubicBezTo>
                  <a:cubicBezTo>
                    <a:pt x="1208235" y="61026"/>
                    <a:pt x="1183626" y="74672"/>
                    <a:pt x="1183626" y="104708"/>
                  </a:cubicBezTo>
                  <a:cubicBezTo>
                    <a:pt x="1183626" y="121474"/>
                    <a:pt x="1193687" y="133996"/>
                    <a:pt x="1213808" y="140964"/>
                  </a:cubicBezTo>
                  <a:cubicBezTo>
                    <a:pt x="1218128" y="142483"/>
                    <a:pt x="1222553" y="143689"/>
                    <a:pt x="1226770" y="144895"/>
                  </a:cubicBezTo>
                  <a:cubicBezTo>
                    <a:pt x="1241047" y="148744"/>
                    <a:pt x="1249730" y="151573"/>
                    <a:pt x="1249730" y="160247"/>
                  </a:cubicBezTo>
                  <a:cubicBezTo>
                    <a:pt x="1249730" y="168921"/>
                    <a:pt x="1240379" y="173580"/>
                    <a:pt x="1231320" y="173580"/>
                  </a:cubicBezTo>
                  <a:cubicBezTo>
                    <a:pt x="1218663" y="173133"/>
                    <a:pt x="1206563" y="168276"/>
                    <a:pt x="1197131" y="159851"/>
                  </a:cubicBezTo>
                  <a:lnTo>
                    <a:pt x="1194918" y="157938"/>
                  </a:lnTo>
                  <a:lnTo>
                    <a:pt x="1178742" y="182275"/>
                  </a:lnTo>
                  <a:lnTo>
                    <a:pt x="1180829" y="184084"/>
                  </a:lnTo>
                  <a:cubicBezTo>
                    <a:pt x="1194718" y="196232"/>
                    <a:pt x="1212612" y="202851"/>
                    <a:pt x="1231090" y="202680"/>
                  </a:cubicBezTo>
                  <a:cubicBezTo>
                    <a:pt x="1259248" y="202472"/>
                    <a:pt x="1279369" y="184084"/>
                    <a:pt x="1279369" y="159643"/>
                  </a:cubicBezTo>
                  <a:cubicBezTo>
                    <a:pt x="1279619" y="128255"/>
                    <a:pt x="1247246" y="119165"/>
                    <a:pt x="1233470" y="115525"/>
                  </a:cubicBezTo>
                  <a:close/>
                  <a:moveTo>
                    <a:pt x="1159685" y="100777"/>
                  </a:moveTo>
                  <a:cubicBezTo>
                    <a:pt x="1171457" y="122449"/>
                    <a:pt x="1171457" y="148579"/>
                    <a:pt x="1159685" y="170252"/>
                  </a:cubicBezTo>
                  <a:cubicBezTo>
                    <a:pt x="1153905" y="180883"/>
                    <a:pt x="1145538" y="189896"/>
                    <a:pt x="1135347" y="196461"/>
                  </a:cubicBezTo>
                  <a:cubicBezTo>
                    <a:pt x="1125500" y="202233"/>
                    <a:pt x="1114295" y="205306"/>
                    <a:pt x="1102870" y="205364"/>
                  </a:cubicBezTo>
                  <a:cubicBezTo>
                    <a:pt x="1090260" y="205432"/>
                    <a:pt x="1077962" y="201466"/>
                    <a:pt x="1067783" y="194048"/>
                  </a:cubicBezTo>
                  <a:lnTo>
                    <a:pt x="1067783" y="202618"/>
                  </a:lnTo>
                  <a:lnTo>
                    <a:pt x="1037601" y="202618"/>
                  </a:lnTo>
                  <a:lnTo>
                    <a:pt x="1037601" y="3366"/>
                  </a:lnTo>
                  <a:lnTo>
                    <a:pt x="1068805" y="3366"/>
                  </a:lnTo>
                  <a:lnTo>
                    <a:pt x="1068805" y="76980"/>
                  </a:lnTo>
                  <a:cubicBezTo>
                    <a:pt x="1088599" y="63238"/>
                    <a:pt x="1114625" y="62295"/>
                    <a:pt x="1135368" y="74568"/>
                  </a:cubicBezTo>
                  <a:lnTo>
                    <a:pt x="1135368" y="74568"/>
                  </a:lnTo>
                  <a:cubicBezTo>
                    <a:pt x="1145550" y="81135"/>
                    <a:pt x="1153912" y="90147"/>
                    <a:pt x="1159685" y="100777"/>
                  </a:cubicBezTo>
                  <a:close/>
                  <a:moveTo>
                    <a:pt x="1138165" y="135660"/>
                  </a:moveTo>
                  <a:cubicBezTo>
                    <a:pt x="1138637" y="125503"/>
                    <a:pt x="1134972" y="115585"/>
                    <a:pt x="1128000" y="108161"/>
                  </a:cubicBezTo>
                  <a:cubicBezTo>
                    <a:pt x="1124567" y="104504"/>
                    <a:pt x="1120428" y="101575"/>
                    <a:pt x="1115832" y="99549"/>
                  </a:cubicBezTo>
                  <a:cubicBezTo>
                    <a:pt x="1111229" y="97514"/>
                    <a:pt x="1106257" y="96438"/>
                    <a:pt x="1101221" y="96388"/>
                  </a:cubicBezTo>
                  <a:cubicBezTo>
                    <a:pt x="1094915" y="96428"/>
                    <a:pt x="1088705" y="97931"/>
                    <a:pt x="1083082" y="100777"/>
                  </a:cubicBezTo>
                  <a:cubicBezTo>
                    <a:pt x="1077447" y="103617"/>
                    <a:pt x="1072541" y="107709"/>
                    <a:pt x="1068743" y="112737"/>
                  </a:cubicBezTo>
                  <a:lnTo>
                    <a:pt x="1068743" y="158686"/>
                  </a:lnTo>
                  <a:cubicBezTo>
                    <a:pt x="1075973" y="168719"/>
                    <a:pt x="1087514" y="174782"/>
                    <a:pt x="1099906" y="175057"/>
                  </a:cubicBezTo>
                  <a:cubicBezTo>
                    <a:pt x="1105007" y="175044"/>
                    <a:pt x="1110052" y="174011"/>
                    <a:pt x="1114746" y="172020"/>
                  </a:cubicBezTo>
                  <a:cubicBezTo>
                    <a:pt x="1129255" y="165792"/>
                    <a:pt x="1138510" y="151400"/>
                    <a:pt x="1138124" y="135660"/>
                  </a:cubicBezTo>
                  <a:close/>
                </a:path>
              </a:pathLst>
            </a:custGeom>
            <a:solidFill>
              <a:schemeClr val="tx2"/>
            </a:solidFill>
            <a:ln w="20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6E1ABB2-F9F1-BE24-90C7-04B75D3F1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7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fld id="{3D403396-16A5-6248-925B-87AF3D1B81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9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5" r:id="rId2"/>
    <p:sldLayoutId id="2147483676" r:id="rId3"/>
    <p:sldLayoutId id="2147483677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766" rtl="0" eaLnBrk="1" latinLnBrk="0" hangingPunct="1">
        <a:lnSpc>
          <a:spcPct val="100000"/>
        </a:lnSpc>
        <a:spcBef>
          <a:spcPts val="750"/>
        </a:spcBef>
        <a:spcAft>
          <a:spcPts val="750"/>
        </a:spcAft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1pPr>
      <a:lvl2pPr marL="514325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685766" rtl="0" eaLnBrk="1" latinLnBrk="0" hangingPunct="1">
        <a:lnSpc>
          <a:spcPct val="100000"/>
        </a:lnSpc>
        <a:spcBef>
          <a:spcPts val="375"/>
        </a:spcBef>
        <a:spcAft>
          <a:spcPts val="75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pos="5508" userDrawn="1">
          <p15:clr>
            <a:srgbClr val="F26B43"/>
          </p15:clr>
        </p15:guide>
        <p15:guide id="3" pos="252" userDrawn="1">
          <p15:clr>
            <a:srgbClr val="F26B43"/>
          </p15:clr>
        </p15:guide>
        <p15:guide id="4" orient="horz" pos="1620" userDrawn="1">
          <p15:clr>
            <a:srgbClr val="F26B43"/>
          </p15:clr>
        </p15:guide>
        <p15:guide id="5" orient="horz" pos="3096" userDrawn="1">
          <p15:clr>
            <a:srgbClr val="F26B43"/>
          </p15:clr>
        </p15:guide>
        <p15:guide id="6" orient="horz" pos="1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*%20https:/www.clearlabs.com/cleardx#resources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earlabs.com/" TargetMode="External"/><Relationship Id="rId2" Type="http://schemas.openxmlformats.org/officeDocument/2006/relationships/hyperlink" Target="mailto:inquiries@clearlabs.com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BC65C-F3DA-314A-8571-4E999EEFF5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050" y="1149350"/>
            <a:ext cx="4937760" cy="2054622"/>
          </a:xfrm>
        </p:spPr>
        <p:txBody>
          <a:bodyPr>
            <a:noAutofit/>
          </a:bodyPr>
          <a:lstStyle/>
          <a:p>
            <a:r>
              <a:rPr lang="en-US" sz="3600" dirty="0"/>
              <a:t>		Empowering Fully Automated Whole Genome Sequencing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D743AD-ACBE-EE49-A1A3-7F87EB85D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" y="3784045"/>
            <a:ext cx="4937760" cy="552212"/>
          </a:xfrm>
        </p:spPr>
        <p:txBody>
          <a:bodyPr/>
          <a:lstStyle/>
          <a:p>
            <a:r>
              <a:rPr lang="en-US" sz="1200" dirty="0"/>
              <a:t>Charles </a:t>
            </a:r>
            <a:r>
              <a:rPr lang="en-US" sz="1200" dirty="0" err="1"/>
              <a:t>Vaske</a:t>
            </a:r>
            <a:r>
              <a:rPr lang="en-US" sz="1200" dirty="0"/>
              <a:t>, PhD</a:t>
            </a:r>
          </a:p>
          <a:p>
            <a:r>
              <a:rPr lang="en-US" sz="1200" dirty="0"/>
              <a:t>Head of Bioinformatics, Clear Labs</a:t>
            </a:r>
            <a:br>
              <a:rPr lang="en-US" sz="1200" dirty="0"/>
            </a:br>
            <a:endParaRPr lang="en-US" sz="600" dirty="0"/>
          </a:p>
          <a:p>
            <a:r>
              <a:rPr lang="en-US" sz="1200" dirty="0"/>
              <a:t>Thursday, October 20, 2022</a:t>
            </a:r>
          </a:p>
          <a:p>
            <a:endParaRPr lang="en-US" sz="12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18B1BFD-F5F5-A94F-B25B-05B57266DAAD}"/>
              </a:ext>
            </a:extLst>
          </p:cNvPr>
          <p:cNvSpPr txBox="1">
            <a:spLocks/>
          </p:cNvSpPr>
          <p:nvPr/>
        </p:nvSpPr>
        <p:spPr>
          <a:xfrm>
            <a:off x="411480" y="4336257"/>
            <a:ext cx="4594860" cy="273844"/>
          </a:xfrm>
          <a:prstGeom prst="rect">
            <a:avLst/>
          </a:prstGeom>
        </p:spPr>
        <p:txBody>
          <a:bodyPr vert="horz" lIns="0" tIns="34290" rIns="68580" bIns="3429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en-US" sz="1050" dirty="0">
              <a:solidFill>
                <a:schemeClr val="accent6"/>
              </a:solidFill>
            </a:endParaRP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521B9EA3-CF84-21B1-281E-62E7A7AEDDA9}"/>
              </a:ext>
            </a:extLst>
          </p:cNvPr>
          <p:cNvSpPr/>
          <p:nvPr/>
        </p:nvSpPr>
        <p:spPr>
          <a:xfrm>
            <a:off x="400050" y="1534240"/>
            <a:ext cx="1229730" cy="608607"/>
          </a:xfrm>
          <a:custGeom>
            <a:avLst/>
            <a:gdLst>
              <a:gd name="connsiteX0" fmla="*/ 1026696 w 1026695"/>
              <a:gd name="connsiteY0" fmla="*/ 323361 h 508123"/>
              <a:gd name="connsiteX1" fmla="*/ 846399 w 1026695"/>
              <a:gd name="connsiteY1" fmla="*/ 503623 h 508123"/>
              <a:gd name="connsiteX2" fmla="*/ 824606 w 1026695"/>
              <a:gd name="connsiteY2" fmla="*/ 503597 h 508123"/>
              <a:gd name="connsiteX3" fmla="*/ 824632 w 1026695"/>
              <a:gd name="connsiteY3" fmla="*/ 481809 h 508123"/>
              <a:gd name="connsiteX4" fmla="*/ 967966 w 1026695"/>
              <a:gd name="connsiteY4" fmla="*/ 338760 h 508123"/>
              <a:gd name="connsiteX5" fmla="*/ 169413 w 1026695"/>
              <a:gd name="connsiteY5" fmla="*/ 338760 h 508123"/>
              <a:gd name="connsiteX6" fmla="*/ 0 w 1026695"/>
              <a:gd name="connsiteY6" fmla="*/ 169380 h 508123"/>
              <a:gd name="connsiteX7" fmla="*/ 0 w 1026695"/>
              <a:gd name="connsiteY7" fmla="*/ 169380 h 508123"/>
              <a:gd name="connsiteX8" fmla="*/ 169413 w 1026695"/>
              <a:gd name="connsiteY8" fmla="*/ 0 h 508123"/>
              <a:gd name="connsiteX9" fmla="*/ 226244 w 1026695"/>
              <a:gd name="connsiteY9" fmla="*/ 0 h 508123"/>
              <a:gd name="connsiteX10" fmla="*/ 241645 w 1026695"/>
              <a:gd name="connsiteY10" fmla="*/ 15398 h 508123"/>
              <a:gd name="connsiteX11" fmla="*/ 226244 w 1026695"/>
              <a:gd name="connsiteY11" fmla="*/ 30796 h 508123"/>
              <a:gd name="connsiteX12" fmla="*/ 169413 w 1026695"/>
              <a:gd name="connsiteY12" fmla="*/ 30796 h 508123"/>
              <a:gd name="connsiteX13" fmla="*/ 30802 w 1026695"/>
              <a:gd name="connsiteY13" fmla="*/ 169380 h 508123"/>
              <a:gd name="connsiteX14" fmla="*/ 30802 w 1026695"/>
              <a:gd name="connsiteY14" fmla="*/ 169380 h 508123"/>
              <a:gd name="connsiteX15" fmla="*/ 169413 w 1026695"/>
              <a:gd name="connsiteY15" fmla="*/ 307963 h 508123"/>
              <a:gd name="connsiteX16" fmla="*/ 967966 w 1026695"/>
              <a:gd name="connsiteY16" fmla="*/ 307963 h 508123"/>
              <a:gd name="connsiteX17" fmla="*/ 824837 w 1026695"/>
              <a:gd name="connsiteY17" fmla="*/ 164863 h 508123"/>
              <a:gd name="connsiteX18" fmla="*/ 824812 w 1026695"/>
              <a:gd name="connsiteY18" fmla="*/ 143075 h 508123"/>
              <a:gd name="connsiteX19" fmla="*/ 846604 w 1026695"/>
              <a:gd name="connsiteY19" fmla="*/ 143049 h 508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26695" h="508123">
                <a:moveTo>
                  <a:pt x="1026696" y="323361"/>
                </a:moveTo>
                <a:lnTo>
                  <a:pt x="846399" y="503623"/>
                </a:lnTo>
                <a:cubicBezTo>
                  <a:pt x="840372" y="509633"/>
                  <a:pt x="830618" y="509623"/>
                  <a:pt x="824606" y="503597"/>
                </a:cubicBezTo>
                <a:cubicBezTo>
                  <a:pt x="818595" y="497571"/>
                  <a:pt x="818605" y="487819"/>
                  <a:pt x="824632" y="481809"/>
                </a:cubicBezTo>
                <a:lnTo>
                  <a:pt x="967966" y="338760"/>
                </a:lnTo>
                <a:lnTo>
                  <a:pt x="169413" y="338760"/>
                </a:lnTo>
                <a:cubicBezTo>
                  <a:pt x="75851" y="338760"/>
                  <a:pt x="0" y="262924"/>
                  <a:pt x="0" y="169380"/>
                </a:cubicBezTo>
                <a:lnTo>
                  <a:pt x="0" y="169380"/>
                </a:lnTo>
                <a:cubicBezTo>
                  <a:pt x="0" y="75836"/>
                  <a:pt x="75851" y="0"/>
                  <a:pt x="169413" y="0"/>
                </a:cubicBezTo>
                <a:lnTo>
                  <a:pt x="226244" y="0"/>
                </a:lnTo>
                <a:cubicBezTo>
                  <a:pt x="234750" y="0"/>
                  <a:pt x="241645" y="6893"/>
                  <a:pt x="241645" y="15398"/>
                </a:cubicBezTo>
                <a:cubicBezTo>
                  <a:pt x="241645" y="23903"/>
                  <a:pt x="234750" y="30796"/>
                  <a:pt x="226244" y="30796"/>
                </a:cubicBezTo>
                <a:lnTo>
                  <a:pt x="169413" y="30796"/>
                </a:lnTo>
                <a:cubicBezTo>
                  <a:pt x="92859" y="30796"/>
                  <a:pt x="30802" y="92841"/>
                  <a:pt x="30802" y="169380"/>
                </a:cubicBezTo>
                <a:lnTo>
                  <a:pt x="30802" y="169380"/>
                </a:lnTo>
                <a:cubicBezTo>
                  <a:pt x="30802" y="245919"/>
                  <a:pt x="92859" y="307963"/>
                  <a:pt x="169413" y="307963"/>
                </a:cubicBezTo>
                <a:lnTo>
                  <a:pt x="967966" y="307963"/>
                </a:lnTo>
                <a:lnTo>
                  <a:pt x="824837" y="164863"/>
                </a:lnTo>
                <a:cubicBezTo>
                  <a:pt x="818810" y="158853"/>
                  <a:pt x="818800" y="149100"/>
                  <a:pt x="824812" y="143075"/>
                </a:cubicBezTo>
                <a:cubicBezTo>
                  <a:pt x="830823" y="137049"/>
                  <a:pt x="840577" y="137039"/>
                  <a:pt x="846604" y="143049"/>
                </a:cubicBezTo>
                <a:close/>
              </a:path>
            </a:pathLst>
          </a:custGeom>
          <a:solidFill>
            <a:schemeClr val="tx2"/>
          </a:solidFill>
          <a:ln w="51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2DB4F-0779-62C4-A64A-96047F8BE5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04688" y="86632"/>
            <a:ext cx="2580893" cy="497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3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8E68F9E3-A20F-55D1-83E3-687B09F2EA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65" r="5895" b="7234"/>
          <a:stretch/>
        </p:blipFill>
        <p:spPr>
          <a:xfrm>
            <a:off x="3170745" y="436524"/>
            <a:ext cx="5973256" cy="4706976"/>
          </a:xfrm>
          <a:prstGeom prst="rect">
            <a:avLst/>
          </a:prstGeom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B9768247-B387-C6EF-6F92-2D46191186CF}"/>
              </a:ext>
            </a:extLst>
          </p:cNvPr>
          <p:cNvSpPr/>
          <p:nvPr/>
        </p:nvSpPr>
        <p:spPr>
          <a:xfrm>
            <a:off x="4227665" y="2185198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7497133-F8FC-23F1-2D41-40B128E1B1C9}"/>
              </a:ext>
            </a:extLst>
          </p:cNvPr>
          <p:cNvSpPr/>
          <p:nvPr/>
        </p:nvSpPr>
        <p:spPr>
          <a:xfrm>
            <a:off x="7736559" y="3927361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12F357B-17CB-7ED8-172D-E5B5AD2D0C47}"/>
              </a:ext>
            </a:extLst>
          </p:cNvPr>
          <p:cNvSpPr/>
          <p:nvPr/>
        </p:nvSpPr>
        <p:spPr>
          <a:xfrm>
            <a:off x="6936850" y="276192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4833F02-D8FD-856E-F6FB-DCB06EB809E5}"/>
              </a:ext>
            </a:extLst>
          </p:cNvPr>
          <p:cNvSpPr/>
          <p:nvPr/>
        </p:nvSpPr>
        <p:spPr>
          <a:xfrm>
            <a:off x="4845603" y="3920767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74D9234-5E83-15A4-2E2D-E336D0FC2F60}"/>
              </a:ext>
            </a:extLst>
          </p:cNvPr>
          <p:cNvSpPr/>
          <p:nvPr/>
        </p:nvSpPr>
        <p:spPr>
          <a:xfrm>
            <a:off x="3732968" y="2764742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E4E21D-B16B-A09F-F145-513BFD29D6FE}"/>
              </a:ext>
            </a:extLst>
          </p:cNvPr>
          <p:cNvSpPr/>
          <p:nvPr/>
        </p:nvSpPr>
        <p:spPr>
          <a:xfrm>
            <a:off x="3732968" y="831506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3D5F0CC-B8B5-9FB9-4A8D-571F7380F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90" y="830348"/>
            <a:ext cx="409575" cy="40957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5996356-274C-5F4C-1513-9F5C1BCEF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58" y="2183281"/>
            <a:ext cx="409575" cy="409575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F72C5B27-0846-33BF-616F-36D9F9DA0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90" y="2765268"/>
            <a:ext cx="409575" cy="40957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B9C6DAD-A987-8D97-FA30-320C77CEB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470" y="2764522"/>
            <a:ext cx="409575" cy="40957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D71B365-145C-D59A-CC12-4C355ADD1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56" y="3923611"/>
            <a:ext cx="409575" cy="409575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B329127-8A9E-E51A-F5CC-A1612A519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4389" y="3919659"/>
            <a:ext cx="409575" cy="409575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63F48505-8133-4FDC-4783-E6701713CA6C}"/>
              </a:ext>
            </a:extLst>
          </p:cNvPr>
          <p:cNvSpPr/>
          <p:nvPr/>
        </p:nvSpPr>
        <p:spPr>
          <a:xfrm>
            <a:off x="7842458" y="74250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980062A-DD2E-192D-27BA-4191BBC3D430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Clear Safety: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Environmental Monitoring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5732B8-70EA-688B-4D8E-12BEA516404E}"/>
              </a:ext>
            </a:extLst>
          </p:cNvPr>
          <p:cNvCxnSpPr>
            <a:cxnSpLocks/>
          </p:cNvCxnSpPr>
          <p:nvPr/>
        </p:nvCxnSpPr>
        <p:spPr>
          <a:xfrm>
            <a:off x="418917" y="1913396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45F071E7-5A61-AAD8-DB0B-27D25DCDAB90}"/>
              </a:ext>
            </a:extLst>
          </p:cNvPr>
          <p:cNvSpPr txBox="1">
            <a:spLocks/>
          </p:cNvSpPr>
          <p:nvPr/>
        </p:nvSpPr>
        <p:spPr>
          <a:xfrm>
            <a:off x="637803" y="2326684"/>
            <a:ext cx="1854114" cy="2003942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Screen for </a:t>
            </a:r>
            <a:r>
              <a:rPr lang="en-US" sz="1050" i="1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Map to Plant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latin typeface="+mn-lt"/>
                <a:ea typeface="Helvetica Neue"/>
                <a:cs typeface="Helvetica Neue"/>
                <a:sym typeface="Helvetica"/>
              </a:rPr>
              <a:t>Similarity Analysis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Add Metadata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Track the Flow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E44BB43F-AC34-0E53-C550-2D291E6C1F0C}"/>
              </a:ext>
            </a:extLst>
          </p:cNvPr>
          <p:cNvSpPr txBox="1">
            <a:spLocks/>
          </p:cNvSpPr>
          <p:nvPr/>
        </p:nvSpPr>
        <p:spPr>
          <a:xfrm>
            <a:off x="282928" y="311215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latin typeface="+mn-lt"/>
                <a:ea typeface="Helvetica Neue"/>
                <a:cs typeface="Helvetica Neue"/>
                <a:sym typeface="Helvetica"/>
              </a:rPr>
              <a:t>3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34A22C2B-C5DD-4C64-7B1E-553C36AD6275}"/>
              </a:ext>
            </a:extLst>
          </p:cNvPr>
          <p:cNvSpPr txBox="1">
            <a:spLocks/>
          </p:cNvSpPr>
          <p:nvPr/>
        </p:nvSpPr>
        <p:spPr>
          <a:xfrm>
            <a:off x="282928" y="349950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4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4E8364D0-EC98-CAD3-4FCE-3A5932CEEF8A}"/>
              </a:ext>
            </a:extLst>
          </p:cNvPr>
          <p:cNvSpPr txBox="1">
            <a:spLocks/>
          </p:cNvSpPr>
          <p:nvPr/>
        </p:nvSpPr>
        <p:spPr>
          <a:xfrm>
            <a:off x="282928" y="3886854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5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8F9585-DDC7-0689-FE56-DFF8B6252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458" y="747100"/>
            <a:ext cx="409575" cy="409575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136A2D59-708A-8E94-B2D0-38643F8295F2}"/>
              </a:ext>
            </a:extLst>
          </p:cNvPr>
          <p:cNvSpPr/>
          <p:nvPr/>
        </p:nvSpPr>
        <p:spPr>
          <a:xfrm>
            <a:off x="428626" y="2421601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0B98225C-AC68-7F54-63F1-98D33DA35AE3}"/>
              </a:ext>
            </a:extLst>
          </p:cNvPr>
          <p:cNvSpPr/>
          <p:nvPr/>
        </p:nvSpPr>
        <p:spPr>
          <a:xfrm>
            <a:off x="428626" y="2802079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6" name="Title 1">
            <a:extLst>
              <a:ext uri="{FF2B5EF4-FFF2-40B4-BE49-F238E27FC236}">
                <a16:creationId xmlns:a16="http://schemas.microsoft.com/office/drawing/2014/main" id="{D119A6DB-59A0-D299-5C0A-026CF7B1DC3B}"/>
              </a:ext>
            </a:extLst>
          </p:cNvPr>
          <p:cNvSpPr txBox="1">
            <a:spLocks/>
          </p:cNvSpPr>
          <p:nvPr/>
        </p:nvSpPr>
        <p:spPr>
          <a:xfrm>
            <a:off x="2673224" y="91016"/>
            <a:ext cx="1013613" cy="243513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82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 Type 1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10B15D89-8BD8-FB26-D466-EEA7B3B64CEA}"/>
              </a:ext>
            </a:extLst>
          </p:cNvPr>
          <p:cNvSpPr/>
          <p:nvPr/>
        </p:nvSpPr>
        <p:spPr>
          <a:xfrm>
            <a:off x="4703663" y="153783"/>
            <a:ext cx="91440" cy="91440"/>
          </a:xfrm>
          <a:prstGeom prst="ellipse">
            <a:avLst/>
          </a:prstGeom>
          <a:solidFill>
            <a:srgbClr val="F35150"/>
          </a:soli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F192C0E-823A-B2CD-95C1-8109052043E8}"/>
              </a:ext>
            </a:extLst>
          </p:cNvPr>
          <p:cNvSpPr>
            <a:spLocks noChangeAspect="1"/>
          </p:cNvSpPr>
          <p:nvPr/>
        </p:nvSpPr>
        <p:spPr>
          <a:xfrm>
            <a:off x="2577987" y="153447"/>
            <a:ext cx="91440" cy="91776"/>
          </a:xfrm>
          <a:prstGeom prst="ellipse">
            <a:avLst/>
          </a:prstGeom>
          <a:solidFill>
            <a:srgbClr val="C471FF"/>
          </a:soli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89EEE9AA-7320-7A0E-0281-F33585359F45}"/>
              </a:ext>
            </a:extLst>
          </p:cNvPr>
          <p:cNvSpPr/>
          <p:nvPr/>
        </p:nvSpPr>
        <p:spPr>
          <a:xfrm>
            <a:off x="3648902" y="153783"/>
            <a:ext cx="91440" cy="91440"/>
          </a:xfrm>
          <a:prstGeom prst="ellipse">
            <a:avLst/>
          </a:prstGeom>
          <a:solidFill>
            <a:srgbClr val="41D342"/>
          </a:solidFill>
          <a:ln w="254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D41DB240-096A-9A71-DC7F-131910A2A566}"/>
              </a:ext>
            </a:extLst>
          </p:cNvPr>
          <p:cNvSpPr txBox="1">
            <a:spLocks/>
          </p:cNvSpPr>
          <p:nvPr/>
        </p:nvSpPr>
        <p:spPr>
          <a:xfrm>
            <a:off x="3728390" y="88492"/>
            <a:ext cx="1013613" cy="243513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82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 Type 2</a:t>
            </a:r>
          </a:p>
        </p:txBody>
      </p:sp>
      <p:sp>
        <p:nvSpPr>
          <p:cNvPr id="81" name="Title 1">
            <a:extLst>
              <a:ext uri="{FF2B5EF4-FFF2-40B4-BE49-F238E27FC236}">
                <a16:creationId xmlns:a16="http://schemas.microsoft.com/office/drawing/2014/main" id="{1DEFF939-0EF8-3FCD-AA45-D28E0F348EB4}"/>
              </a:ext>
            </a:extLst>
          </p:cNvPr>
          <p:cNvSpPr txBox="1">
            <a:spLocks/>
          </p:cNvSpPr>
          <p:nvPr/>
        </p:nvSpPr>
        <p:spPr>
          <a:xfrm>
            <a:off x="4793642" y="85968"/>
            <a:ext cx="1013613" cy="243513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82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 Type 3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B3394D4-33D2-0833-C33E-670EDEBE10BD}"/>
              </a:ext>
            </a:extLst>
          </p:cNvPr>
          <p:cNvSpPr/>
          <p:nvPr/>
        </p:nvSpPr>
        <p:spPr>
          <a:xfrm flipH="1">
            <a:off x="381033" y="2357208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F8EE3F9-335A-4D89-2E3F-4E9C8B8F498A}"/>
              </a:ext>
            </a:extLst>
          </p:cNvPr>
          <p:cNvSpPr/>
          <p:nvPr/>
        </p:nvSpPr>
        <p:spPr>
          <a:xfrm flipH="1">
            <a:off x="381033" y="27382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7E5341E-213A-4C88-5E69-69B67FDCE548}"/>
              </a:ext>
            </a:extLst>
          </p:cNvPr>
          <p:cNvSpPr/>
          <p:nvPr/>
        </p:nvSpPr>
        <p:spPr>
          <a:xfrm flipH="1">
            <a:off x="381033" y="312555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bg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82785D2-B584-A119-B108-DC69BD70B307}"/>
              </a:ext>
            </a:extLst>
          </p:cNvPr>
          <p:cNvSpPr/>
          <p:nvPr/>
        </p:nvSpPr>
        <p:spPr>
          <a:xfrm flipH="1">
            <a:off x="381033" y="35129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5BFEC55-0A8D-55A6-BA81-84D7D9215A8C}"/>
              </a:ext>
            </a:extLst>
          </p:cNvPr>
          <p:cNvSpPr/>
          <p:nvPr/>
        </p:nvSpPr>
        <p:spPr>
          <a:xfrm flipH="1">
            <a:off x="381033" y="3900256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8565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8E68F9E3-A20F-55D1-83E3-687B09F2EA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53" r="5895" b="7234"/>
          <a:stretch/>
        </p:blipFill>
        <p:spPr>
          <a:xfrm>
            <a:off x="3170745" y="0"/>
            <a:ext cx="5973256" cy="5143500"/>
          </a:xfrm>
          <a:prstGeom prst="rect">
            <a:avLst/>
          </a:prstGeom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B9768247-B387-C6EF-6F92-2D46191186CF}"/>
              </a:ext>
            </a:extLst>
          </p:cNvPr>
          <p:cNvSpPr/>
          <p:nvPr/>
        </p:nvSpPr>
        <p:spPr>
          <a:xfrm>
            <a:off x="4227665" y="2185198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7497133-F8FC-23F1-2D41-40B128E1B1C9}"/>
              </a:ext>
            </a:extLst>
          </p:cNvPr>
          <p:cNvSpPr/>
          <p:nvPr/>
        </p:nvSpPr>
        <p:spPr>
          <a:xfrm>
            <a:off x="7736559" y="3927361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12F357B-17CB-7ED8-172D-E5B5AD2D0C47}"/>
              </a:ext>
            </a:extLst>
          </p:cNvPr>
          <p:cNvSpPr/>
          <p:nvPr/>
        </p:nvSpPr>
        <p:spPr>
          <a:xfrm>
            <a:off x="6936850" y="276192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4833F02-D8FD-856E-F6FB-DCB06EB809E5}"/>
              </a:ext>
            </a:extLst>
          </p:cNvPr>
          <p:cNvSpPr/>
          <p:nvPr/>
        </p:nvSpPr>
        <p:spPr>
          <a:xfrm>
            <a:off x="4845603" y="3920767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74D9234-5E83-15A4-2E2D-E336D0FC2F60}"/>
              </a:ext>
            </a:extLst>
          </p:cNvPr>
          <p:cNvSpPr/>
          <p:nvPr/>
        </p:nvSpPr>
        <p:spPr>
          <a:xfrm>
            <a:off x="3732968" y="2764742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E4E21D-B16B-A09F-F145-513BFD29D6FE}"/>
              </a:ext>
            </a:extLst>
          </p:cNvPr>
          <p:cNvSpPr/>
          <p:nvPr/>
        </p:nvSpPr>
        <p:spPr>
          <a:xfrm>
            <a:off x="3732968" y="831506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3D5F0CC-B8B5-9FB9-4A8D-571F7380F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90" y="830348"/>
            <a:ext cx="409575" cy="40957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5996356-274C-5F4C-1513-9F5C1BCEF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58" y="2183281"/>
            <a:ext cx="409575" cy="40957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B9C6DAD-A987-8D97-FA30-320C77CEB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470" y="2764522"/>
            <a:ext cx="409575" cy="40957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D71B365-145C-D59A-CC12-4C355ADD1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56" y="3923611"/>
            <a:ext cx="409575" cy="409575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B329127-8A9E-E51A-F5CC-A1612A519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4389" y="3919659"/>
            <a:ext cx="409575" cy="409575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63F48505-8133-4FDC-4783-E6701713CA6C}"/>
              </a:ext>
            </a:extLst>
          </p:cNvPr>
          <p:cNvSpPr/>
          <p:nvPr/>
        </p:nvSpPr>
        <p:spPr>
          <a:xfrm>
            <a:off x="7842458" y="74250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980062A-DD2E-192D-27BA-4191BBC3D430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Clear Safety: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Environmental Monitoring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5732B8-70EA-688B-4D8E-12BEA516404E}"/>
              </a:ext>
            </a:extLst>
          </p:cNvPr>
          <p:cNvCxnSpPr>
            <a:cxnSpLocks/>
          </p:cNvCxnSpPr>
          <p:nvPr/>
        </p:nvCxnSpPr>
        <p:spPr>
          <a:xfrm>
            <a:off x="418917" y="1913396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45F071E7-5A61-AAD8-DB0B-27D25DCDAB90}"/>
              </a:ext>
            </a:extLst>
          </p:cNvPr>
          <p:cNvSpPr txBox="1">
            <a:spLocks/>
          </p:cNvSpPr>
          <p:nvPr/>
        </p:nvSpPr>
        <p:spPr>
          <a:xfrm>
            <a:off x="637803" y="2326684"/>
            <a:ext cx="1854114" cy="2003942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Screen for </a:t>
            </a:r>
            <a:r>
              <a:rPr lang="en-US" sz="1050" i="1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Map to Plant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Similarity Analysis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latin typeface="+mn-lt"/>
                <a:ea typeface="Helvetica Neue"/>
                <a:cs typeface="Helvetica Neue"/>
                <a:sym typeface="Helvetica"/>
              </a:rPr>
              <a:t>Add Metadata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Track the Flow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4E8364D0-EC98-CAD3-4FCE-3A5932CEEF8A}"/>
              </a:ext>
            </a:extLst>
          </p:cNvPr>
          <p:cNvSpPr txBox="1">
            <a:spLocks/>
          </p:cNvSpPr>
          <p:nvPr/>
        </p:nvSpPr>
        <p:spPr>
          <a:xfrm>
            <a:off x="282928" y="3886854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5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8F9585-DDC7-0689-FE56-DFF8B6252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458" y="747100"/>
            <a:ext cx="409575" cy="409575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136A2D59-708A-8E94-B2D0-38643F8295F2}"/>
              </a:ext>
            </a:extLst>
          </p:cNvPr>
          <p:cNvSpPr/>
          <p:nvPr/>
        </p:nvSpPr>
        <p:spPr>
          <a:xfrm>
            <a:off x="428626" y="2421601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0B98225C-AC68-7F54-63F1-98D33DA35AE3}"/>
              </a:ext>
            </a:extLst>
          </p:cNvPr>
          <p:cNvSpPr/>
          <p:nvPr/>
        </p:nvSpPr>
        <p:spPr>
          <a:xfrm>
            <a:off x="428626" y="2802079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595400FE-90AC-054B-082C-344E184FB570}"/>
              </a:ext>
            </a:extLst>
          </p:cNvPr>
          <p:cNvSpPr/>
          <p:nvPr/>
        </p:nvSpPr>
        <p:spPr>
          <a:xfrm>
            <a:off x="428626" y="3186127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72C5B27-0846-33BF-616F-36D9F9DA0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90" y="2765268"/>
            <a:ext cx="409575" cy="40957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0FFFE74-35A4-A16C-73A8-32B74BFCB4DD}"/>
              </a:ext>
            </a:extLst>
          </p:cNvPr>
          <p:cNvSpPr txBox="1"/>
          <p:nvPr/>
        </p:nvSpPr>
        <p:spPr>
          <a:xfrm>
            <a:off x="3600607" y="1258724"/>
            <a:ext cx="667194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10/18/2018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07:59:00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D383F8B-9A0B-61AF-7A1F-E4B08F4287CC}"/>
              </a:ext>
            </a:extLst>
          </p:cNvPr>
          <p:cNvSpPr txBox="1"/>
          <p:nvPr/>
        </p:nvSpPr>
        <p:spPr>
          <a:xfrm>
            <a:off x="3585244" y="3206153"/>
            <a:ext cx="682557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10/25/2018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01:32:45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0BBB4BC-509C-16F2-52E5-5186705955A6}"/>
              </a:ext>
            </a:extLst>
          </p:cNvPr>
          <p:cNvSpPr txBox="1"/>
          <p:nvPr/>
        </p:nvSpPr>
        <p:spPr>
          <a:xfrm>
            <a:off x="6775506" y="3202954"/>
            <a:ext cx="723503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10/31/2018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13:32:45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A7AB12C-C508-D892-3B95-E1FB1266D411}"/>
              </a:ext>
            </a:extLst>
          </p:cNvPr>
          <p:cNvSpPr txBox="1"/>
          <p:nvPr/>
        </p:nvSpPr>
        <p:spPr>
          <a:xfrm>
            <a:off x="4110172" y="2606998"/>
            <a:ext cx="642422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10/25/2018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01:3546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A75DBDF-992D-B8F8-E4D3-B02DCF9F811D}"/>
              </a:ext>
            </a:extLst>
          </p:cNvPr>
          <p:cNvSpPr txBox="1"/>
          <p:nvPr/>
        </p:nvSpPr>
        <p:spPr>
          <a:xfrm>
            <a:off x="4702369" y="4350271"/>
            <a:ext cx="688019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10/30/2018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14:21:46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BC8EA2B-976C-B8FC-2BF4-873A7584B5A3}"/>
              </a:ext>
            </a:extLst>
          </p:cNvPr>
          <p:cNvSpPr txBox="1"/>
          <p:nvPr/>
        </p:nvSpPr>
        <p:spPr>
          <a:xfrm>
            <a:off x="7623878" y="4358091"/>
            <a:ext cx="645648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11/02/2018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07:21:46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3AB463A-E8A1-F354-98CB-958D63C7DA97}"/>
              </a:ext>
            </a:extLst>
          </p:cNvPr>
          <p:cNvSpPr txBox="1"/>
          <p:nvPr/>
        </p:nvSpPr>
        <p:spPr>
          <a:xfrm>
            <a:off x="7691650" y="1184474"/>
            <a:ext cx="723116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F35150"/>
                </a:solidFill>
                <a:cs typeface="Brown-Regular"/>
                <a:sym typeface="Helvetica"/>
              </a:rPr>
              <a:t>11/02/2018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F35150"/>
                </a:solidFill>
                <a:cs typeface="Brown-Regular"/>
                <a:sym typeface="Helvetica"/>
              </a:rPr>
              <a:t>09:01:13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A9F8ECB-7791-6E16-5DEC-2550667E1A1D}"/>
              </a:ext>
            </a:extLst>
          </p:cNvPr>
          <p:cNvSpPr/>
          <p:nvPr/>
        </p:nvSpPr>
        <p:spPr>
          <a:xfrm flipH="1">
            <a:off x="381033" y="2357208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AFE608-A34C-AA50-D381-9C26DB3B485C}"/>
              </a:ext>
            </a:extLst>
          </p:cNvPr>
          <p:cNvSpPr/>
          <p:nvPr/>
        </p:nvSpPr>
        <p:spPr>
          <a:xfrm flipH="1">
            <a:off x="381033" y="27382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8BAF971-01BD-121B-8812-A6C4D498D6E7}"/>
              </a:ext>
            </a:extLst>
          </p:cNvPr>
          <p:cNvSpPr/>
          <p:nvPr/>
        </p:nvSpPr>
        <p:spPr>
          <a:xfrm flipH="1">
            <a:off x="381033" y="312555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840DB5B-3037-0C5E-1BD0-BC0400BF80EB}"/>
              </a:ext>
            </a:extLst>
          </p:cNvPr>
          <p:cNvSpPr/>
          <p:nvPr/>
        </p:nvSpPr>
        <p:spPr>
          <a:xfrm flipH="1">
            <a:off x="381033" y="3900256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96814BF-4528-5AEB-EF4A-B0A46E3DAEE6}"/>
              </a:ext>
            </a:extLst>
          </p:cNvPr>
          <p:cNvSpPr txBox="1">
            <a:spLocks/>
          </p:cNvSpPr>
          <p:nvPr/>
        </p:nvSpPr>
        <p:spPr>
          <a:xfrm>
            <a:off x="282928" y="349950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ea typeface="Helvetica Neue"/>
                <a:cs typeface="Helvetica Neue"/>
                <a:sym typeface="Helvetica"/>
              </a:rPr>
              <a:t>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0480623-DB28-9996-22B8-1DB2AD77A1EC}"/>
              </a:ext>
            </a:extLst>
          </p:cNvPr>
          <p:cNvSpPr/>
          <p:nvPr/>
        </p:nvSpPr>
        <p:spPr>
          <a:xfrm flipH="1">
            <a:off x="381033" y="35129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bg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4068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8E68F9E3-A20F-55D1-83E3-687B09F2EA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lum bright="-100000" contrast="77000"/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53" r="5895" b="7234"/>
          <a:stretch/>
        </p:blipFill>
        <p:spPr>
          <a:xfrm>
            <a:off x="3170745" y="0"/>
            <a:ext cx="5973256" cy="5143500"/>
          </a:xfrm>
          <a:prstGeom prst="rect">
            <a:avLst/>
          </a:prstGeom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B9768247-B387-C6EF-6F92-2D46191186CF}"/>
              </a:ext>
            </a:extLst>
          </p:cNvPr>
          <p:cNvSpPr/>
          <p:nvPr/>
        </p:nvSpPr>
        <p:spPr>
          <a:xfrm>
            <a:off x="4227665" y="2185198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7497133-F8FC-23F1-2D41-40B128E1B1C9}"/>
              </a:ext>
            </a:extLst>
          </p:cNvPr>
          <p:cNvSpPr/>
          <p:nvPr/>
        </p:nvSpPr>
        <p:spPr>
          <a:xfrm>
            <a:off x="7736559" y="3927361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12F357B-17CB-7ED8-172D-E5B5AD2D0C47}"/>
              </a:ext>
            </a:extLst>
          </p:cNvPr>
          <p:cNvSpPr/>
          <p:nvPr/>
        </p:nvSpPr>
        <p:spPr>
          <a:xfrm>
            <a:off x="6936850" y="276192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4833F02-D8FD-856E-F6FB-DCB06EB809E5}"/>
              </a:ext>
            </a:extLst>
          </p:cNvPr>
          <p:cNvSpPr/>
          <p:nvPr/>
        </p:nvSpPr>
        <p:spPr>
          <a:xfrm>
            <a:off x="4845603" y="3920767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74D9234-5E83-15A4-2E2D-E336D0FC2F60}"/>
              </a:ext>
            </a:extLst>
          </p:cNvPr>
          <p:cNvSpPr/>
          <p:nvPr/>
        </p:nvSpPr>
        <p:spPr>
          <a:xfrm>
            <a:off x="3732968" y="2764742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E4E21D-B16B-A09F-F145-513BFD29D6FE}"/>
              </a:ext>
            </a:extLst>
          </p:cNvPr>
          <p:cNvSpPr/>
          <p:nvPr/>
        </p:nvSpPr>
        <p:spPr>
          <a:xfrm>
            <a:off x="3732968" y="831506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3D5F0CC-B8B5-9FB9-4A8D-571F7380F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90" y="830348"/>
            <a:ext cx="409575" cy="40957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5996356-274C-5F4C-1513-9F5C1BCEF6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958" y="2183281"/>
            <a:ext cx="409575" cy="409575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DB9C6DAD-A987-8D97-FA30-320C77CEB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2470" y="2764522"/>
            <a:ext cx="409575" cy="40957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D71B365-145C-D59A-CC12-4C355ADD1B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2256" y="3923611"/>
            <a:ext cx="409575" cy="409575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0B329127-8A9E-E51A-F5CC-A1612A519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4389" y="3919659"/>
            <a:ext cx="409575" cy="409575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63F48505-8133-4FDC-4783-E6701713CA6C}"/>
              </a:ext>
            </a:extLst>
          </p:cNvPr>
          <p:cNvSpPr/>
          <p:nvPr/>
        </p:nvSpPr>
        <p:spPr>
          <a:xfrm>
            <a:off x="7842458" y="74250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980062A-DD2E-192D-27BA-4191BBC3D430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Clear Safety: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Environmental Monitoring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5732B8-70EA-688B-4D8E-12BEA516404E}"/>
              </a:ext>
            </a:extLst>
          </p:cNvPr>
          <p:cNvCxnSpPr>
            <a:cxnSpLocks/>
          </p:cNvCxnSpPr>
          <p:nvPr/>
        </p:nvCxnSpPr>
        <p:spPr>
          <a:xfrm>
            <a:off x="418917" y="1913396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45F071E7-5A61-AAD8-DB0B-27D25DCDAB90}"/>
              </a:ext>
            </a:extLst>
          </p:cNvPr>
          <p:cNvSpPr txBox="1">
            <a:spLocks/>
          </p:cNvSpPr>
          <p:nvPr/>
        </p:nvSpPr>
        <p:spPr>
          <a:xfrm>
            <a:off x="637803" y="2326684"/>
            <a:ext cx="1854114" cy="2003942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Screen for </a:t>
            </a:r>
            <a:r>
              <a:rPr lang="en-US" sz="1050" i="1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Map to Plant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Similarity Analysis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Add Metadata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latin typeface="+mn-lt"/>
                <a:ea typeface="Helvetica Neue"/>
                <a:cs typeface="Helvetica Neue"/>
                <a:sym typeface="Helvetica"/>
              </a:rPr>
              <a:t>Track the Flow</a:t>
            </a:r>
            <a:endParaRPr lang="en-US" sz="1050" i="1" spc="0" dirty="0"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4E8364D0-EC98-CAD3-4FCE-3A5932CEEF8A}"/>
              </a:ext>
            </a:extLst>
          </p:cNvPr>
          <p:cNvSpPr txBox="1">
            <a:spLocks/>
          </p:cNvSpPr>
          <p:nvPr/>
        </p:nvSpPr>
        <p:spPr>
          <a:xfrm>
            <a:off x="282928" y="3886854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ea typeface="Helvetica Neue"/>
                <a:cs typeface="Helvetica Neue"/>
                <a:sym typeface="Helvetica"/>
              </a:rPr>
              <a:t>5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8F9585-DDC7-0689-FE56-DFF8B6252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2458" y="747100"/>
            <a:ext cx="409575" cy="409575"/>
          </a:xfrm>
          <a:prstGeom prst="rect">
            <a:avLst/>
          </a:prstGeom>
        </p:spPr>
      </p:pic>
      <p:sp>
        <p:nvSpPr>
          <p:cNvPr id="7" name="Freeform 6">
            <a:extLst>
              <a:ext uri="{FF2B5EF4-FFF2-40B4-BE49-F238E27FC236}">
                <a16:creationId xmlns:a16="http://schemas.microsoft.com/office/drawing/2014/main" id="{136A2D59-708A-8E94-B2D0-38643F8295F2}"/>
              </a:ext>
            </a:extLst>
          </p:cNvPr>
          <p:cNvSpPr/>
          <p:nvPr/>
        </p:nvSpPr>
        <p:spPr>
          <a:xfrm>
            <a:off x="428626" y="2421601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0B98225C-AC68-7F54-63F1-98D33DA35AE3}"/>
              </a:ext>
            </a:extLst>
          </p:cNvPr>
          <p:cNvSpPr/>
          <p:nvPr/>
        </p:nvSpPr>
        <p:spPr>
          <a:xfrm>
            <a:off x="428626" y="2802079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5" name="Freeform 84">
            <a:extLst>
              <a:ext uri="{FF2B5EF4-FFF2-40B4-BE49-F238E27FC236}">
                <a16:creationId xmlns:a16="http://schemas.microsoft.com/office/drawing/2014/main" id="{595400FE-90AC-054B-082C-344E184FB570}"/>
              </a:ext>
            </a:extLst>
          </p:cNvPr>
          <p:cNvSpPr/>
          <p:nvPr/>
        </p:nvSpPr>
        <p:spPr>
          <a:xfrm>
            <a:off x="428626" y="3186127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3C3C77A-9F7D-474E-8268-AD299A1D332A}"/>
              </a:ext>
            </a:extLst>
          </p:cNvPr>
          <p:cNvSpPr txBox="1"/>
          <p:nvPr/>
        </p:nvSpPr>
        <p:spPr>
          <a:xfrm>
            <a:off x="3600607" y="1258724"/>
            <a:ext cx="667194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10/18/2018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07:59:00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9AD68F9-D6D1-B311-BC34-C23D33CDD78E}"/>
              </a:ext>
            </a:extLst>
          </p:cNvPr>
          <p:cNvSpPr txBox="1"/>
          <p:nvPr/>
        </p:nvSpPr>
        <p:spPr>
          <a:xfrm>
            <a:off x="3585244" y="3206153"/>
            <a:ext cx="682557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10/25/2018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01:32:45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26BB16C-4389-1A24-342F-1ADCEE069AEB}"/>
              </a:ext>
            </a:extLst>
          </p:cNvPr>
          <p:cNvSpPr txBox="1"/>
          <p:nvPr/>
        </p:nvSpPr>
        <p:spPr>
          <a:xfrm>
            <a:off x="6775506" y="3202954"/>
            <a:ext cx="723503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10/31/2018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C471FF"/>
                </a:solidFill>
                <a:cs typeface="Brown-Regular"/>
                <a:sym typeface="Helvetica"/>
              </a:rPr>
              <a:t>13:32:45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67BFA3D-2EE1-2539-0CDE-11010AA4A57F}"/>
              </a:ext>
            </a:extLst>
          </p:cNvPr>
          <p:cNvSpPr txBox="1"/>
          <p:nvPr/>
        </p:nvSpPr>
        <p:spPr>
          <a:xfrm>
            <a:off x="4110172" y="2606998"/>
            <a:ext cx="642422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10/25/2018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01:3546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7200375-1DDE-424E-5D7A-A745957C42A7}"/>
              </a:ext>
            </a:extLst>
          </p:cNvPr>
          <p:cNvSpPr txBox="1"/>
          <p:nvPr/>
        </p:nvSpPr>
        <p:spPr>
          <a:xfrm>
            <a:off x="4702369" y="4350271"/>
            <a:ext cx="688019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10/30/2018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14:21:46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784F40D-9E12-61A8-31B3-6E26FF3D8CCC}"/>
              </a:ext>
            </a:extLst>
          </p:cNvPr>
          <p:cNvSpPr txBox="1"/>
          <p:nvPr/>
        </p:nvSpPr>
        <p:spPr>
          <a:xfrm>
            <a:off x="7623878" y="4358091"/>
            <a:ext cx="645648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11/02/2018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41D342"/>
                </a:solidFill>
                <a:cs typeface="Brown-Regular"/>
                <a:sym typeface="Helvetica"/>
              </a:rPr>
              <a:t>07:21:46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D2D7D28-CD18-4133-AF0C-49FF1D688F8D}"/>
              </a:ext>
            </a:extLst>
          </p:cNvPr>
          <p:cNvSpPr txBox="1"/>
          <p:nvPr/>
        </p:nvSpPr>
        <p:spPr>
          <a:xfrm>
            <a:off x="7691650" y="1184474"/>
            <a:ext cx="723116" cy="319446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F35150"/>
                </a:solidFill>
                <a:cs typeface="Brown-Regular"/>
                <a:sym typeface="Helvetica"/>
              </a:rPr>
              <a:t>11/02/2018</a:t>
            </a:r>
          </a:p>
          <a:p>
            <a:pPr algn="ctr" defTabSz="308063" latinLnBrk="1" hangingPunct="0">
              <a:defRPr/>
            </a:pPr>
            <a:r>
              <a:rPr lang="en-US" sz="788" kern="0" dirty="0">
                <a:solidFill>
                  <a:srgbClr val="F35150"/>
                </a:solidFill>
                <a:cs typeface="Brown-Regular"/>
                <a:sym typeface="Helvetica"/>
              </a:rPr>
              <a:t>09:01:13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F72C5B27-0846-33BF-616F-36D9F9DA0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390" y="2765268"/>
            <a:ext cx="409575" cy="409575"/>
          </a:xfrm>
          <a:prstGeom prst="rect">
            <a:avLst/>
          </a:prstGeom>
        </p:spPr>
      </p:pic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487E200-3D02-A8B6-8214-72D44260FA85}"/>
              </a:ext>
            </a:extLst>
          </p:cNvPr>
          <p:cNvCxnSpPr>
            <a:cxnSpLocks/>
          </p:cNvCxnSpPr>
          <p:nvPr/>
        </p:nvCxnSpPr>
        <p:spPr>
          <a:xfrm flipV="1">
            <a:off x="3926205" y="1583877"/>
            <a:ext cx="0" cy="1090744"/>
          </a:xfrm>
          <a:prstGeom prst="line">
            <a:avLst/>
          </a:prstGeom>
          <a:ln w="19050">
            <a:solidFill>
              <a:schemeClr val="accent5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D963EAC-9A97-A13F-AA24-0566FE96E051}"/>
              </a:ext>
            </a:extLst>
          </p:cNvPr>
          <p:cNvCxnSpPr>
            <a:cxnSpLocks/>
          </p:cNvCxnSpPr>
          <p:nvPr/>
        </p:nvCxnSpPr>
        <p:spPr>
          <a:xfrm flipH="1">
            <a:off x="4227665" y="3000214"/>
            <a:ext cx="2602905" cy="0"/>
          </a:xfrm>
          <a:prstGeom prst="line">
            <a:avLst/>
          </a:prstGeom>
          <a:ln w="19050">
            <a:solidFill>
              <a:schemeClr val="accent5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D9573E8-A962-AECB-B42D-33A5D649A575}"/>
              </a:ext>
            </a:extLst>
          </p:cNvPr>
          <p:cNvCxnSpPr>
            <a:cxnSpLocks/>
          </p:cNvCxnSpPr>
          <p:nvPr/>
        </p:nvCxnSpPr>
        <p:spPr>
          <a:xfrm flipH="1">
            <a:off x="5251831" y="4145500"/>
            <a:ext cx="2387984" cy="0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C069591A-E3CA-88A0-D360-30754CD9A012}"/>
              </a:ext>
            </a:extLst>
          </p:cNvPr>
          <p:cNvCxnSpPr>
            <a:cxnSpLocks/>
            <a:endCxn id="110" idx="2"/>
          </p:cNvCxnSpPr>
          <p:nvPr/>
        </p:nvCxnSpPr>
        <p:spPr>
          <a:xfrm flipH="1" flipV="1">
            <a:off x="4431383" y="2926444"/>
            <a:ext cx="410873" cy="960411"/>
          </a:xfrm>
          <a:prstGeom prst="line">
            <a:avLst/>
          </a:prstGeom>
          <a:ln w="19050">
            <a:solidFill>
              <a:schemeClr val="accent3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E165C8F-D5AD-6A48-577C-613F5102E0CF}"/>
              </a:ext>
            </a:extLst>
          </p:cNvPr>
          <p:cNvSpPr/>
          <p:nvPr/>
        </p:nvSpPr>
        <p:spPr>
          <a:xfrm flipH="1">
            <a:off x="381033" y="2357208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58D653B-34DA-AEA6-53DE-C31D118AABDF}"/>
              </a:ext>
            </a:extLst>
          </p:cNvPr>
          <p:cNvSpPr/>
          <p:nvPr/>
        </p:nvSpPr>
        <p:spPr>
          <a:xfrm flipH="1">
            <a:off x="381033" y="27382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94808A3-5573-C77F-CC2A-95395BE09336}"/>
              </a:ext>
            </a:extLst>
          </p:cNvPr>
          <p:cNvSpPr/>
          <p:nvPr/>
        </p:nvSpPr>
        <p:spPr>
          <a:xfrm flipH="1">
            <a:off x="381033" y="312555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F83236-AE4D-7C25-9CA8-84379B8E0E96}"/>
              </a:ext>
            </a:extLst>
          </p:cNvPr>
          <p:cNvSpPr/>
          <p:nvPr/>
        </p:nvSpPr>
        <p:spPr>
          <a:xfrm flipH="1">
            <a:off x="381033" y="3900256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bg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91D5691-70C0-6B78-BB5D-7D47B55C2851}"/>
              </a:ext>
            </a:extLst>
          </p:cNvPr>
          <p:cNvSpPr/>
          <p:nvPr/>
        </p:nvSpPr>
        <p:spPr>
          <a:xfrm>
            <a:off x="428626" y="3572844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984D50C-5D5C-5D39-8AD9-B40AC7CCAD5C}"/>
              </a:ext>
            </a:extLst>
          </p:cNvPr>
          <p:cNvSpPr/>
          <p:nvPr/>
        </p:nvSpPr>
        <p:spPr>
          <a:xfrm flipH="1">
            <a:off x="381033" y="3512274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7950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C794DC2-04F9-730F-F10B-A72F3D60A172}"/>
              </a:ext>
            </a:extLst>
          </p:cNvPr>
          <p:cNvSpPr/>
          <p:nvPr/>
        </p:nvSpPr>
        <p:spPr>
          <a:xfrm>
            <a:off x="2657475" y="951124"/>
            <a:ext cx="6110478" cy="3456432"/>
          </a:xfrm>
          <a:prstGeom prst="rect">
            <a:avLst/>
          </a:prstGeom>
          <a:solidFill>
            <a:schemeClr val="accent6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18" name="Text Placeholder 10">
            <a:extLst>
              <a:ext uri="{FF2B5EF4-FFF2-40B4-BE49-F238E27FC236}">
                <a16:creationId xmlns:a16="http://schemas.microsoft.com/office/drawing/2014/main" id="{1EC650A4-4987-8B2E-5BB5-5F7B5A25A207}"/>
              </a:ext>
            </a:extLst>
          </p:cNvPr>
          <p:cNvSpPr txBox="1">
            <a:spLocks/>
          </p:cNvSpPr>
          <p:nvPr/>
        </p:nvSpPr>
        <p:spPr>
          <a:xfrm>
            <a:off x="400050" y="2001458"/>
            <a:ext cx="1645920" cy="900246"/>
          </a:xfrm>
          <a:prstGeom prst="rect">
            <a:avLst/>
          </a:prstGeom>
        </p:spPr>
        <p:txBody>
          <a:bodyPr vert="horz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Environmental Mapping Interface</a:t>
            </a:r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1618C73D-5548-708E-D28F-21A260D53EA4}"/>
              </a:ext>
            </a:extLst>
          </p:cNvPr>
          <p:cNvCxnSpPr>
            <a:cxnSpLocks/>
          </p:cNvCxnSpPr>
          <p:nvPr/>
        </p:nvCxnSpPr>
        <p:spPr>
          <a:xfrm>
            <a:off x="418917" y="2952182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0" name="Picture 119">
            <a:extLst>
              <a:ext uri="{FF2B5EF4-FFF2-40B4-BE49-F238E27FC236}">
                <a16:creationId xmlns:a16="http://schemas.microsoft.com/office/drawing/2014/main" id="{930EDE41-810D-366E-1362-1F221FBCED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7475" y="951124"/>
            <a:ext cx="6107889" cy="345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B8E7545-0799-CE05-BAED-6A11A7D50B88}"/>
              </a:ext>
            </a:extLst>
          </p:cNvPr>
          <p:cNvCxnSpPr>
            <a:cxnSpLocks/>
          </p:cNvCxnSpPr>
          <p:nvPr/>
        </p:nvCxnSpPr>
        <p:spPr>
          <a:xfrm flipV="1">
            <a:off x="5396141" y="3555002"/>
            <a:ext cx="3252559" cy="0"/>
          </a:xfrm>
          <a:prstGeom prst="line">
            <a:avLst/>
          </a:prstGeom>
          <a:ln w="19050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077654E-B2E2-475C-95E3-EA0C33E800E3}"/>
              </a:ext>
            </a:extLst>
          </p:cNvPr>
          <p:cNvCxnSpPr>
            <a:cxnSpLocks/>
          </p:cNvCxnSpPr>
          <p:nvPr/>
        </p:nvCxnSpPr>
        <p:spPr>
          <a:xfrm flipV="1">
            <a:off x="5383441" y="3948702"/>
            <a:ext cx="3252559" cy="0"/>
          </a:xfrm>
          <a:prstGeom prst="line">
            <a:avLst/>
          </a:prstGeom>
          <a:ln w="19050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E54DC77-0A95-B06C-94DB-72A8BCD6DE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480" y="1303021"/>
            <a:ext cx="3886200" cy="1631216"/>
          </a:xfrm>
        </p:spPr>
        <p:txBody>
          <a:bodyPr/>
          <a:lstStyle/>
          <a:p>
            <a:r>
              <a:rPr lang="en-US" b="1" dirty="0"/>
              <a:t>Multi-locus sequence typing </a:t>
            </a:r>
            <a:r>
              <a:rPr lang="en-US" dirty="0"/>
              <a:t>(MLST)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Loci pin all strains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Consistent typing for any sample </a:t>
            </a:r>
          </a:p>
          <a:p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F232D50-5BDF-85CB-E28F-D028A0C63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Tunable Serotyping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54937F-5682-CD44-EEBB-DF2B4B2077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Balancing resolution versus sequencing speed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5FFBB44-AD41-DB65-4E5C-D2A6C7FB3FA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09210" y="1303021"/>
            <a:ext cx="3634740" cy="1922069"/>
          </a:xfrm>
        </p:spPr>
        <p:txBody>
          <a:bodyPr/>
          <a:lstStyle/>
          <a:p>
            <a:r>
              <a:rPr lang="en-US" b="1" dirty="0"/>
              <a:t>Markers</a:t>
            </a:r>
            <a:r>
              <a:rPr lang="en-US" dirty="0"/>
              <a:t> - signature loci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Present in a small number of strains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Allows addition of strains difficult to characterize by MLST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Simple strain co-detection</a:t>
            </a:r>
          </a:p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5801E73-DCFA-8EC6-9488-75BB525AB8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6" name="Graphic 100">
            <a:extLst>
              <a:ext uri="{FF2B5EF4-FFF2-40B4-BE49-F238E27FC236}">
                <a16:creationId xmlns:a16="http://schemas.microsoft.com/office/drawing/2014/main" id="{C206B824-7C39-CC72-78DD-779C695A28E8}"/>
              </a:ext>
            </a:extLst>
          </p:cNvPr>
          <p:cNvSpPr/>
          <p:nvPr/>
        </p:nvSpPr>
        <p:spPr>
          <a:xfrm>
            <a:off x="246536" y="3427805"/>
            <a:ext cx="347305" cy="343376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tx2"/>
          </a:solidFill>
          <a:ln w="9391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00">
            <a:extLst>
              <a:ext uri="{FF2B5EF4-FFF2-40B4-BE49-F238E27FC236}">
                <a16:creationId xmlns:a16="http://schemas.microsoft.com/office/drawing/2014/main" id="{D5AEA675-EAE0-B17C-F660-F984E3763D6F}"/>
              </a:ext>
            </a:extLst>
          </p:cNvPr>
          <p:cNvSpPr/>
          <p:nvPr/>
        </p:nvSpPr>
        <p:spPr>
          <a:xfrm>
            <a:off x="246536" y="3819690"/>
            <a:ext cx="347305" cy="343376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tx2"/>
          </a:solidFill>
          <a:ln w="9525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100">
            <a:extLst>
              <a:ext uri="{FF2B5EF4-FFF2-40B4-BE49-F238E27FC236}">
                <a16:creationId xmlns:a16="http://schemas.microsoft.com/office/drawing/2014/main" id="{1EAA778E-1B4E-088C-7BBB-613C5F65C2F6}"/>
              </a:ext>
            </a:extLst>
          </p:cNvPr>
          <p:cNvSpPr/>
          <p:nvPr/>
        </p:nvSpPr>
        <p:spPr>
          <a:xfrm>
            <a:off x="246536" y="4211576"/>
            <a:ext cx="347305" cy="343376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tx2"/>
          </a:solidFill>
          <a:ln w="9391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Pentagon 20">
            <a:extLst>
              <a:ext uri="{FF2B5EF4-FFF2-40B4-BE49-F238E27FC236}">
                <a16:creationId xmlns:a16="http://schemas.microsoft.com/office/drawing/2014/main" id="{1BB72EE2-8DEF-F5A8-0216-F94AA20D457A}"/>
              </a:ext>
            </a:extLst>
          </p:cNvPr>
          <p:cNvSpPr/>
          <p:nvPr/>
        </p:nvSpPr>
        <p:spPr>
          <a:xfrm>
            <a:off x="680811" y="3531416"/>
            <a:ext cx="3361509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entagon 21">
            <a:extLst>
              <a:ext uri="{FF2B5EF4-FFF2-40B4-BE49-F238E27FC236}">
                <a16:creationId xmlns:a16="http://schemas.microsoft.com/office/drawing/2014/main" id="{FE28F4A6-208E-FD92-2CC0-17180B5E0849}"/>
              </a:ext>
            </a:extLst>
          </p:cNvPr>
          <p:cNvSpPr/>
          <p:nvPr/>
        </p:nvSpPr>
        <p:spPr>
          <a:xfrm>
            <a:off x="680811" y="3923302"/>
            <a:ext cx="3361509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entagon 22">
            <a:extLst>
              <a:ext uri="{FF2B5EF4-FFF2-40B4-BE49-F238E27FC236}">
                <a16:creationId xmlns:a16="http://schemas.microsoft.com/office/drawing/2014/main" id="{F123DB98-1200-E316-3014-D504D1F362EA}"/>
              </a:ext>
            </a:extLst>
          </p:cNvPr>
          <p:cNvSpPr/>
          <p:nvPr/>
        </p:nvSpPr>
        <p:spPr>
          <a:xfrm>
            <a:off x="680811" y="4315188"/>
            <a:ext cx="3361509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C5D2C3-7B03-D6D6-1522-10D87615FB14}"/>
              </a:ext>
            </a:extLst>
          </p:cNvPr>
          <p:cNvSpPr/>
          <p:nvPr/>
        </p:nvSpPr>
        <p:spPr>
          <a:xfrm>
            <a:off x="1105989" y="3497476"/>
            <a:ext cx="757645" cy="1716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29D47A1-7675-F4C4-2F04-4600BCBDAF89}"/>
              </a:ext>
            </a:extLst>
          </p:cNvPr>
          <p:cNvSpPr/>
          <p:nvPr/>
        </p:nvSpPr>
        <p:spPr>
          <a:xfrm>
            <a:off x="1114698" y="3889362"/>
            <a:ext cx="757645" cy="1716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5895B4-5730-1342-860A-632B5B269711}"/>
              </a:ext>
            </a:extLst>
          </p:cNvPr>
          <p:cNvSpPr/>
          <p:nvPr/>
        </p:nvSpPr>
        <p:spPr>
          <a:xfrm>
            <a:off x="1105990" y="4272539"/>
            <a:ext cx="757645" cy="1716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91DEE9-7E4E-7868-C291-A1FFF396BA5F}"/>
              </a:ext>
            </a:extLst>
          </p:cNvPr>
          <p:cNvSpPr/>
          <p:nvPr/>
        </p:nvSpPr>
        <p:spPr>
          <a:xfrm>
            <a:off x="2551612" y="3497476"/>
            <a:ext cx="757645" cy="1716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8F29021-DB31-595C-1658-59F53B36B92C}"/>
              </a:ext>
            </a:extLst>
          </p:cNvPr>
          <p:cNvSpPr/>
          <p:nvPr/>
        </p:nvSpPr>
        <p:spPr>
          <a:xfrm>
            <a:off x="2569027" y="4289956"/>
            <a:ext cx="757645" cy="1716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C7D9DB9-AA36-7AE7-664A-90E2D468130A}"/>
              </a:ext>
            </a:extLst>
          </p:cNvPr>
          <p:cNvSpPr/>
          <p:nvPr/>
        </p:nvSpPr>
        <p:spPr>
          <a:xfrm>
            <a:off x="2551612" y="3906779"/>
            <a:ext cx="757645" cy="1716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Graphic 100">
            <a:extLst>
              <a:ext uri="{FF2B5EF4-FFF2-40B4-BE49-F238E27FC236}">
                <a16:creationId xmlns:a16="http://schemas.microsoft.com/office/drawing/2014/main" id="{298BF7ED-E438-BD94-0E85-B58DC7B6F426}"/>
              </a:ext>
            </a:extLst>
          </p:cNvPr>
          <p:cNvSpPr/>
          <p:nvPr/>
        </p:nvSpPr>
        <p:spPr>
          <a:xfrm>
            <a:off x="4949166" y="3397357"/>
            <a:ext cx="347305" cy="343376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bg1"/>
          </a:solidFill>
          <a:ln w="9391" cap="flat">
            <a:solidFill>
              <a:schemeClr val="accent5">
                <a:lumMod val="20000"/>
                <a:lumOff val="8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Graphic 100">
            <a:extLst>
              <a:ext uri="{FF2B5EF4-FFF2-40B4-BE49-F238E27FC236}">
                <a16:creationId xmlns:a16="http://schemas.microsoft.com/office/drawing/2014/main" id="{4B252C36-0457-98BA-A9CD-5C704C73F0DA}"/>
              </a:ext>
            </a:extLst>
          </p:cNvPr>
          <p:cNvSpPr/>
          <p:nvPr/>
        </p:nvSpPr>
        <p:spPr>
          <a:xfrm>
            <a:off x="4949166" y="3789242"/>
            <a:ext cx="347305" cy="343376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tx2"/>
          </a:solidFill>
          <a:ln w="9525" cap="flat">
            <a:solidFill>
              <a:schemeClr val="accent2">
                <a:lumMod val="40000"/>
                <a:lumOff val="6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100">
            <a:extLst>
              <a:ext uri="{FF2B5EF4-FFF2-40B4-BE49-F238E27FC236}">
                <a16:creationId xmlns:a16="http://schemas.microsoft.com/office/drawing/2014/main" id="{A2E12E41-17B0-6878-8D07-5CF3B06457CB}"/>
              </a:ext>
            </a:extLst>
          </p:cNvPr>
          <p:cNvSpPr/>
          <p:nvPr/>
        </p:nvSpPr>
        <p:spPr>
          <a:xfrm>
            <a:off x="4949166" y="4181128"/>
            <a:ext cx="347305" cy="343376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tx2"/>
          </a:solidFill>
          <a:ln w="9391" cap="flat">
            <a:solidFill>
              <a:schemeClr val="accent3">
                <a:lumMod val="40000"/>
                <a:lumOff val="6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Pentagon 32">
            <a:extLst>
              <a:ext uri="{FF2B5EF4-FFF2-40B4-BE49-F238E27FC236}">
                <a16:creationId xmlns:a16="http://schemas.microsoft.com/office/drawing/2014/main" id="{7C97F4C9-F965-3294-15D9-8B3AA2507EAB}"/>
              </a:ext>
            </a:extLst>
          </p:cNvPr>
          <p:cNvSpPr/>
          <p:nvPr/>
        </p:nvSpPr>
        <p:spPr>
          <a:xfrm>
            <a:off x="5383441" y="3500968"/>
            <a:ext cx="192024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entagon 33">
            <a:extLst>
              <a:ext uri="{FF2B5EF4-FFF2-40B4-BE49-F238E27FC236}">
                <a16:creationId xmlns:a16="http://schemas.microsoft.com/office/drawing/2014/main" id="{E70C8FC1-475E-607F-CD71-66EA703D0946}"/>
              </a:ext>
            </a:extLst>
          </p:cNvPr>
          <p:cNvSpPr/>
          <p:nvPr/>
        </p:nvSpPr>
        <p:spPr>
          <a:xfrm>
            <a:off x="5383441" y="3892854"/>
            <a:ext cx="45720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BD662E-0F4A-0ECD-A108-DC582F850C9F}"/>
              </a:ext>
            </a:extLst>
          </p:cNvPr>
          <p:cNvSpPr/>
          <p:nvPr/>
        </p:nvSpPr>
        <p:spPr>
          <a:xfrm>
            <a:off x="5808619" y="3467028"/>
            <a:ext cx="757645" cy="1716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Pentagon 44">
            <a:extLst>
              <a:ext uri="{FF2B5EF4-FFF2-40B4-BE49-F238E27FC236}">
                <a16:creationId xmlns:a16="http://schemas.microsoft.com/office/drawing/2014/main" id="{9C79B786-FCBB-6226-4B89-21AFB46A9C75}"/>
              </a:ext>
            </a:extLst>
          </p:cNvPr>
          <p:cNvSpPr/>
          <p:nvPr/>
        </p:nvSpPr>
        <p:spPr>
          <a:xfrm>
            <a:off x="6526441" y="3892854"/>
            <a:ext cx="219456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Pentagon 46">
            <a:extLst>
              <a:ext uri="{FF2B5EF4-FFF2-40B4-BE49-F238E27FC236}">
                <a16:creationId xmlns:a16="http://schemas.microsoft.com/office/drawing/2014/main" id="{55E7978C-3CFA-AE0E-361C-49C5AA6B26D0}"/>
              </a:ext>
            </a:extLst>
          </p:cNvPr>
          <p:cNvSpPr/>
          <p:nvPr/>
        </p:nvSpPr>
        <p:spPr>
          <a:xfrm>
            <a:off x="7973568" y="3511041"/>
            <a:ext cx="73152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4D224A9-2E15-9BD3-87C7-B301FCE28B10}"/>
              </a:ext>
            </a:extLst>
          </p:cNvPr>
          <p:cNvCxnSpPr>
            <a:cxnSpLocks/>
          </p:cNvCxnSpPr>
          <p:nvPr/>
        </p:nvCxnSpPr>
        <p:spPr>
          <a:xfrm flipV="1">
            <a:off x="5396141" y="4342402"/>
            <a:ext cx="3252559" cy="0"/>
          </a:xfrm>
          <a:prstGeom prst="line">
            <a:avLst/>
          </a:prstGeom>
          <a:ln w="19050">
            <a:solidFill>
              <a:schemeClr val="bg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Pentagon 48">
            <a:extLst>
              <a:ext uri="{FF2B5EF4-FFF2-40B4-BE49-F238E27FC236}">
                <a16:creationId xmlns:a16="http://schemas.microsoft.com/office/drawing/2014/main" id="{C9BB49C2-76D3-C1B2-5A69-E339837ACF5A}"/>
              </a:ext>
            </a:extLst>
          </p:cNvPr>
          <p:cNvSpPr/>
          <p:nvPr/>
        </p:nvSpPr>
        <p:spPr>
          <a:xfrm>
            <a:off x="5396141" y="4286554"/>
            <a:ext cx="45720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Pentagon 51">
            <a:extLst>
              <a:ext uri="{FF2B5EF4-FFF2-40B4-BE49-F238E27FC236}">
                <a16:creationId xmlns:a16="http://schemas.microsoft.com/office/drawing/2014/main" id="{C38495B6-ECCD-0D1A-3791-89D01C757181}"/>
              </a:ext>
            </a:extLst>
          </p:cNvPr>
          <p:cNvSpPr/>
          <p:nvPr/>
        </p:nvSpPr>
        <p:spPr>
          <a:xfrm>
            <a:off x="6538468" y="4285741"/>
            <a:ext cx="73152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Pentagon 52">
            <a:extLst>
              <a:ext uri="{FF2B5EF4-FFF2-40B4-BE49-F238E27FC236}">
                <a16:creationId xmlns:a16="http://schemas.microsoft.com/office/drawing/2014/main" id="{397AED63-6A26-418F-EE07-E6EE89731EEE}"/>
              </a:ext>
            </a:extLst>
          </p:cNvPr>
          <p:cNvSpPr/>
          <p:nvPr/>
        </p:nvSpPr>
        <p:spPr>
          <a:xfrm>
            <a:off x="7955115" y="4285741"/>
            <a:ext cx="731520" cy="116008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0D270C-A15D-055A-8005-C81FE6A16A81}"/>
              </a:ext>
            </a:extLst>
          </p:cNvPr>
          <p:cNvSpPr/>
          <p:nvPr/>
        </p:nvSpPr>
        <p:spPr>
          <a:xfrm>
            <a:off x="7285759" y="3859190"/>
            <a:ext cx="757645" cy="171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06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5367F-6633-2273-ECB9-C45A9D22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Portfolio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BD358-3574-902B-B2E3-C3F32C89DE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Automated Workflow Solutions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A041A-ABA1-E6F5-1AF7-D295A6668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993025"/>
            <a:ext cx="2205192" cy="1433726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Safety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Salmonella and Listeria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Targeted sequencing of up to 192 food/environmental samples from enrichment broth within approximately 10-12 hours.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7FAFE2-35BB-1BC5-21BC-53BD365F57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993024"/>
            <a:ext cx="2253698" cy="159530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Dx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WGS SARS-CoV-2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Whole genome sequencing of up to 32 samples of extracted SARS-CoV-2 RNA and generate FASTQ, FASTA, and intermediate files within approximately 20 hours.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DB33D-2483-E88C-52CE-550ED75AADF2}"/>
              </a:ext>
            </a:extLst>
          </p:cNvPr>
          <p:cNvCxnSpPr>
            <a:cxnSpLocks/>
          </p:cNvCxnSpPr>
          <p:nvPr/>
        </p:nvCxnSpPr>
        <p:spPr>
          <a:xfrm>
            <a:off x="41148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E7D289-28C1-604B-32FF-D2553FC71BD5}"/>
              </a:ext>
            </a:extLst>
          </p:cNvPr>
          <p:cNvCxnSpPr>
            <a:cxnSpLocks/>
          </p:cNvCxnSpPr>
          <p:nvPr/>
        </p:nvCxnSpPr>
        <p:spPr>
          <a:xfrm>
            <a:off x="348615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D6541D-6552-9E7A-EEC6-3AC8F68E6632}"/>
              </a:ext>
            </a:extLst>
          </p:cNvPr>
          <p:cNvCxnSpPr>
            <a:cxnSpLocks/>
          </p:cNvCxnSpPr>
          <p:nvPr/>
        </p:nvCxnSpPr>
        <p:spPr>
          <a:xfrm>
            <a:off x="6543676" y="2577558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767BCF9-FF7A-39CD-4862-1EDF2DBC3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6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accent6"/>
                </a:solidFill>
                <a:latin typeface="Helvetica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6" name="Graphic 102">
            <a:extLst>
              <a:ext uri="{FF2B5EF4-FFF2-40B4-BE49-F238E27FC236}">
                <a16:creationId xmlns:a16="http://schemas.microsoft.com/office/drawing/2014/main" id="{2BC350FD-7829-7357-7234-ADEBE4859529}"/>
              </a:ext>
            </a:extLst>
          </p:cNvPr>
          <p:cNvSpPr>
            <a:spLocks noChangeAspect="1"/>
          </p:cNvSpPr>
          <p:nvPr/>
        </p:nvSpPr>
        <p:spPr>
          <a:xfrm>
            <a:off x="947184" y="1482523"/>
            <a:ext cx="411569" cy="411480"/>
          </a:xfrm>
          <a:custGeom>
            <a:avLst/>
            <a:gdLst>
              <a:gd name="connsiteX0" fmla="*/ 362444 w 672958"/>
              <a:gd name="connsiteY0" fmla="*/ 546914 h 672811"/>
              <a:gd name="connsiteX1" fmla="*/ 364815 w 672958"/>
              <a:gd name="connsiteY1" fmla="*/ 546914 h 672811"/>
              <a:gd name="connsiteX2" fmla="*/ 397711 w 672958"/>
              <a:gd name="connsiteY2" fmla="*/ 528617 h 672811"/>
              <a:gd name="connsiteX3" fmla="*/ 377613 w 672958"/>
              <a:gd name="connsiteY3" fmla="*/ 448319 h 672811"/>
              <a:gd name="connsiteX4" fmla="*/ 337796 w 672958"/>
              <a:gd name="connsiteY4" fmla="*/ 340433 h 672811"/>
              <a:gd name="connsiteX5" fmla="*/ 337796 w 672958"/>
              <a:gd name="connsiteY5" fmla="*/ 339675 h 672811"/>
              <a:gd name="connsiteX6" fmla="*/ 318646 w 672958"/>
              <a:gd name="connsiteY6" fmla="*/ 269331 h 672811"/>
              <a:gd name="connsiteX7" fmla="*/ 284706 w 672958"/>
              <a:gd name="connsiteY7" fmla="*/ 261747 h 672811"/>
              <a:gd name="connsiteX8" fmla="*/ 239485 w 672958"/>
              <a:gd name="connsiteY8" fmla="*/ 351715 h 672811"/>
              <a:gd name="connsiteX9" fmla="*/ 270486 w 672958"/>
              <a:gd name="connsiteY9" fmla="*/ 473441 h 672811"/>
              <a:gd name="connsiteX10" fmla="*/ 362539 w 672958"/>
              <a:gd name="connsiteY10" fmla="*/ 546819 h 672811"/>
              <a:gd name="connsiteX11" fmla="*/ 258351 w 672958"/>
              <a:gd name="connsiteY11" fmla="*/ 352947 h 672811"/>
              <a:gd name="connsiteX12" fmla="*/ 288972 w 672958"/>
              <a:gd name="connsiteY12" fmla="*/ 280233 h 672811"/>
              <a:gd name="connsiteX13" fmla="*/ 295040 w 672958"/>
              <a:gd name="connsiteY13" fmla="*/ 279475 h 672811"/>
              <a:gd name="connsiteX14" fmla="*/ 306226 w 672958"/>
              <a:gd name="connsiteY14" fmla="*/ 283646 h 672811"/>
              <a:gd name="connsiteX15" fmla="*/ 319025 w 672958"/>
              <a:gd name="connsiteY15" fmla="*/ 337589 h 672811"/>
              <a:gd name="connsiteX16" fmla="*/ 365763 w 672958"/>
              <a:gd name="connsiteY16" fmla="*/ 463108 h 672811"/>
              <a:gd name="connsiteX17" fmla="*/ 381974 w 672958"/>
              <a:gd name="connsiteY17" fmla="*/ 517999 h 672811"/>
              <a:gd name="connsiteX18" fmla="*/ 363487 w 672958"/>
              <a:gd name="connsiteY18" fmla="*/ 527858 h 672811"/>
              <a:gd name="connsiteX19" fmla="*/ 287550 w 672958"/>
              <a:gd name="connsiteY19" fmla="*/ 465099 h 672811"/>
              <a:gd name="connsiteX20" fmla="*/ 258446 w 672958"/>
              <a:gd name="connsiteY20" fmla="*/ 352852 h 672811"/>
              <a:gd name="connsiteX21" fmla="*/ 211708 w 672958"/>
              <a:gd name="connsiteY21" fmla="*/ 244208 h 672811"/>
              <a:gd name="connsiteX22" fmla="*/ 152741 w 672958"/>
              <a:gd name="connsiteY22" fmla="*/ 258523 h 672811"/>
              <a:gd name="connsiteX23" fmla="*/ 104486 w 672958"/>
              <a:gd name="connsiteY23" fmla="*/ 366219 h 672811"/>
              <a:gd name="connsiteX24" fmla="*/ 145820 w 672958"/>
              <a:gd name="connsiteY24" fmla="*/ 511837 h 672811"/>
              <a:gd name="connsiteX25" fmla="*/ 169900 w 672958"/>
              <a:gd name="connsiteY25" fmla="*/ 520464 h 672811"/>
              <a:gd name="connsiteX26" fmla="*/ 186016 w 672958"/>
              <a:gd name="connsiteY26" fmla="*/ 515818 h 672811"/>
              <a:gd name="connsiteX27" fmla="*/ 205261 w 672958"/>
              <a:gd name="connsiteY27" fmla="*/ 430211 h 672811"/>
              <a:gd name="connsiteX28" fmla="*/ 224601 w 672958"/>
              <a:gd name="connsiteY28" fmla="*/ 314741 h 672811"/>
              <a:gd name="connsiteX29" fmla="*/ 224886 w 672958"/>
              <a:gd name="connsiteY29" fmla="*/ 314267 h 672811"/>
              <a:gd name="connsiteX30" fmla="*/ 211803 w 672958"/>
              <a:gd name="connsiteY30" fmla="*/ 244113 h 672811"/>
              <a:gd name="connsiteX31" fmla="*/ 207442 w 672958"/>
              <a:gd name="connsiteY31" fmla="*/ 306683 h 672811"/>
              <a:gd name="connsiteX32" fmla="*/ 186490 w 672958"/>
              <a:gd name="connsiteY32" fmla="*/ 433435 h 672811"/>
              <a:gd name="connsiteX33" fmla="*/ 175778 w 672958"/>
              <a:gd name="connsiteY33" fmla="*/ 499797 h 672811"/>
              <a:gd name="connsiteX34" fmla="*/ 156628 w 672958"/>
              <a:gd name="connsiteY34" fmla="*/ 496289 h 672811"/>
              <a:gd name="connsiteX35" fmla="*/ 123257 w 672958"/>
              <a:gd name="connsiteY35" fmla="*/ 368305 h 672811"/>
              <a:gd name="connsiteX36" fmla="*/ 166677 w 672958"/>
              <a:gd name="connsiteY36" fmla="*/ 271322 h 672811"/>
              <a:gd name="connsiteX37" fmla="*/ 191799 w 672958"/>
              <a:gd name="connsiteY37" fmla="*/ 257386 h 672811"/>
              <a:gd name="connsiteX38" fmla="*/ 201469 w 672958"/>
              <a:gd name="connsiteY38" fmla="*/ 260135 h 672811"/>
              <a:gd name="connsiteX39" fmla="*/ 207347 w 672958"/>
              <a:gd name="connsiteY39" fmla="*/ 306588 h 672811"/>
              <a:gd name="connsiteX40" fmla="*/ 503985 w 672958"/>
              <a:gd name="connsiteY40" fmla="*/ 572510 h 672811"/>
              <a:gd name="connsiteX41" fmla="*/ 405675 w 672958"/>
              <a:gd name="connsiteY41" fmla="*/ 576966 h 672811"/>
              <a:gd name="connsiteX42" fmla="*/ 338270 w 672958"/>
              <a:gd name="connsiteY42" fmla="*/ 559807 h 672811"/>
              <a:gd name="connsiteX43" fmla="*/ 306132 w 672958"/>
              <a:gd name="connsiteY43" fmla="*/ 550516 h 672811"/>
              <a:gd name="connsiteX44" fmla="*/ 260721 w 672958"/>
              <a:gd name="connsiteY44" fmla="*/ 553645 h 672811"/>
              <a:gd name="connsiteX45" fmla="*/ 239011 w 672958"/>
              <a:gd name="connsiteY45" fmla="*/ 580663 h 672811"/>
              <a:gd name="connsiteX46" fmla="*/ 240907 w 672958"/>
              <a:gd name="connsiteY46" fmla="*/ 616214 h 672811"/>
              <a:gd name="connsiteX47" fmla="*/ 304520 w 672958"/>
              <a:gd name="connsiteY47" fmla="*/ 656790 h 672811"/>
              <a:gd name="connsiteX48" fmla="*/ 391265 w 672958"/>
              <a:gd name="connsiteY48" fmla="*/ 670252 h 672811"/>
              <a:gd name="connsiteX49" fmla="*/ 431461 w 672958"/>
              <a:gd name="connsiteY49" fmla="*/ 672812 h 672811"/>
              <a:gd name="connsiteX50" fmla="*/ 532047 w 672958"/>
              <a:gd name="connsiteY50" fmla="*/ 665228 h 672811"/>
              <a:gd name="connsiteX51" fmla="*/ 533184 w 672958"/>
              <a:gd name="connsiteY51" fmla="*/ 665038 h 672811"/>
              <a:gd name="connsiteX52" fmla="*/ 567313 w 672958"/>
              <a:gd name="connsiteY52" fmla="*/ 647215 h 672811"/>
              <a:gd name="connsiteX53" fmla="*/ 571390 w 672958"/>
              <a:gd name="connsiteY53" fmla="*/ 610242 h 672811"/>
              <a:gd name="connsiteX54" fmla="*/ 503985 w 672958"/>
              <a:gd name="connsiteY54" fmla="*/ 572321 h 672811"/>
              <a:gd name="connsiteX55" fmla="*/ 551576 w 672958"/>
              <a:gd name="connsiteY55" fmla="*/ 636787 h 672811"/>
              <a:gd name="connsiteX56" fmla="*/ 530625 w 672958"/>
              <a:gd name="connsiteY56" fmla="*/ 646362 h 672811"/>
              <a:gd name="connsiteX57" fmla="*/ 528255 w 672958"/>
              <a:gd name="connsiteY57" fmla="*/ 646741 h 672811"/>
              <a:gd name="connsiteX58" fmla="*/ 393540 w 672958"/>
              <a:gd name="connsiteY58" fmla="*/ 651481 h 672811"/>
              <a:gd name="connsiteX59" fmla="*/ 309260 w 672958"/>
              <a:gd name="connsiteY59" fmla="*/ 638493 h 672811"/>
              <a:gd name="connsiteX60" fmla="*/ 257687 w 672958"/>
              <a:gd name="connsiteY60" fmla="*/ 607587 h 672811"/>
              <a:gd name="connsiteX61" fmla="*/ 256929 w 672958"/>
              <a:gd name="connsiteY61" fmla="*/ 586636 h 672811"/>
              <a:gd name="connsiteX62" fmla="*/ 257119 w 672958"/>
              <a:gd name="connsiteY62" fmla="*/ 586067 h 672811"/>
              <a:gd name="connsiteX63" fmla="*/ 270012 w 672958"/>
              <a:gd name="connsiteY63" fmla="*/ 570235 h 672811"/>
              <a:gd name="connsiteX64" fmla="*/ 285465 w 672958"/>
              <a:gd name="connsiteY64" fmla="*/ 566538 h 672811"/>
              <a:gd name="connsiteX65" fmla="*/ 300917 w 672958"/>
              <a:gd name="connsiteY65" fmla="*/ 568908 h 672811"/>
              <a:gd name="connsiteX66" fmla="*/ 332866 w 672958"/>
              <a:gd name="connsiteY66" fmla="*/ 578104 h 672811"/>
              <a:gd name="connsiteX67" fmla="*/ 401882 w 672958"/>
              <a:gd name="connsiteY67" fmla="*/ 595642 h 672811"/>
              <a:gd name="connsiteX68" fmla="*/ 507682 w 672958"/>
              <a:gd name="connsiteY68" fmla="*/ 591186 h 672811"/>
              <a:gd name="connsiteX69" fmla="*/ 552903 w 672958"/>
              <a:gd name="connsiteY69" fmla="*/ 615172 h 672811"/>
              <a:gd name="connsiteX70" fmla="*/ 551481 w 672958"/>
              <a:gd name="connsiteY70" fmla="*/ 636881 h 672811"/>
              <a:gd name="connsiteX71" fmla="*/ 140701 w 672958"/>
              <a:gd name="connsiteY71" fmla="*/ 543027 h 672811"/>
              <a:gd name="connsiteX72" fmla="*/ 126859 w 672958"/>
              <a:gd name="connsiteY72" fmla="*/ 521696 h 672811"/>
              <a:gd name="connsiteX73" fmla="*/ 109985 w 672958"/>
              <a:gd name="connsiteY73" fmla="*/ 493919 h 672811"/>
              <a:gd name="connsiteX74" fmla="*/ 49311 w 672958"/>
              <a:gd name="connsiteY74" fmla="*/ 424808 h 672811"/>
              <a:gd name="connsiteX75" fmla="*/ 27696 w 672958"/>
              <a:gd name="connsiteY75" fmla="*/ 431444 h 672811"/>
              <a:gd name="connsiteX76" fmla="*/ 17078 w 672958"/>
              <a:gd name="connsiteY76" fmla="*/ 501408 h 672811"/>
              <a:gd name="connsiteX77" fmla="*/ 105339 w 672958"/>
              <a:gd name="connsiteY77" fmla="*/ 645888 h 672811"/>
              <a:gd name="connsiteX78" fmla="*/ 145536 w 672958"/>
              <a:gd name="connsiteY78" fmla="*/ 670252 h 672811"/>
              <a:gd name="connsiteX79" fmla="*/ 164781 w 672958"/>
              <a:gd name="connsiteY79" fmla="*/ 664564 h 672811"/>
              <a:gd name="connsiteX80" fmla="*/ 174830 w 672958"/>
              <a:gd name="connsiteY80" fmla="*/ 600098 h 672811"/>
              <a:gd name="connsiteX81" fmla="*/ 140795 w 672958"/>
              <a:gd name="connsiteY81" fmla="*/ 543121 h 672811"/>
              <a:gd name="connsiteX82" fmla="*/ 154352 w 672958"/>
              <a:gd name="connsiteY82" fmla="*/ 648542 h 672811"/>
              <a:gd name="connsiteX83" fmla="*/ 120508 w 672958"/>
              <a:gd name="connsiteY83" fmla="*/ 634322 h 672811"/>
              <a:gd name="connsiteX84" fmla="*/ 120034 w 672958"/>
              <a:gd name="connsiteY84" fmla="*/ 633658 h 672811"/>
              <a:gd name="connsiteX85" fmla="*/ 34332 w 672958"/>
              <a:gd name="connsiteY85" fmla="*/ 493350 h 672811"/>
              <a:gd name="connsiteX86" fmla="*/ 39736 w 672958"/>
              <a:gd name="connsiteY86" fmla="*/ 445854 h 672811"/>
              <a:gd name="connsiteX87" fmla="*/ 45234 w 672958"/>
              <a:gd name="connsiteY87" fmla="*/ 443294 h 672811"/>
              <a:gd name="connsiteX88" fmla="*/ 46277 w 672958"/>
              <a:gd name="connsiteY88" fmla="*/ 443294 h 672811"/>
              <a:gd name="connsiteX89" fmla="*/ 93584 w 672958"/>
              <a:gd name="connsiteY89" fmla="*/ 503399 h 672811"/>
              <a:gd name="connsiteX90" fmla="*/ 110933 w 672958"/>
              <a:gd name="connsiteY90" fmla="*/ 531840 h 672811"/>
              <a:gd name="connsiteX91" fmla="*/ 124774 w 672958"/>
              <a:gd name="connsiteY91" fmla="*/ 553171 h 672811"/>
              <a:gd name="connsiteX92" fmla="*/ 158050 w 672958"/>
              <a:gd name="connsiteY92" fmla="*/ 608915 h 672811"/>
              <a:gd name="connsiteX93" fmla="*/ 154257 w 672958"/>
              <a:gd name="connsiteY93" fmla="*/ 648447 h 672811"/>
              <a:gd name="connsiteX94" fmla="*/ 315707 w 672958"/>
              <a:gd name="connsiteY94" fmla="*/ 248948 h 672811"/>
              <a:gd name="connsiteX95" fmla="*/ 343294 w 672958"/>
              <a:gd name="connsiteY95" fmla="*/ 257196 h 672811"/>
              <a:gd name="connsiteX96" fmla="*/ 377139 w 672958"/>
              <a:gd name="connsiteY96" fmla="*/ 268478 h 672811"/>
              <a:gd name="connsiteX97" fmla="*/ 453360 w 672958"/>
              <a:gd name="connsiteY97" fmla="*/ 287912 h 672811"/>
              <a:gd name="connsiteX98" fmla="*/ 474312 w 672958"/>
              <a:gd name="connsiteY98" fmla="*/ 283172 h 672811"/>
              <a:gd name="connsiteX99" fmla="*/ 488627 w 672958"/>
              <a:gd name="connsiteY99" fmla="*/ 262884 h 672811"/>
              <a:gd name="connsiteX100" fmla="*/ 451464 w 672958"/>
              <a:gd name="connsiteY100" fmla="*/ 196996 h 672811"/>
              <a:gd name="connsiteX101" fmla="*/ 277596 w 672958"/>
              <a:gd name="connsiteY101" fmla="*/ 139167 h 672811"/>
              <a:gd name="connsiteX102" fmla="*/ 214078 w 672958"/>
              <a:gd name="connsiteY102" fmla="*/ 167228 h 672811"/>
              <a:gd name="connsiteX103" fmla="*/ 249250 w 672958"/>
              <a:gd name="connsiteY103" fmla="*/ 226006 h 672811"/>
              <a:gd name="connsiteX104" fmla="*/ 315707 w 672958"/>
              <a:gd name="connsiteY104" fmla="*/ 248854 h 672811"/>
              <a:gd name="connsiteX105" fmla="*/ 232280 w 672958"/>
              <a:gd name="connsiteY105" fmla="*/ 172632 h 672811"/>
              <a:gd name="connsiteX106" fmla="*/ 259109 w 672958"/>
              <a:gd name="connsiteY106" fmla="*/ 155852 h 672811"/>
              <a:gd name="connsiteX107" fmla="*/ 273425 w 672958"/>
              <a:gd name="connsiteY107" fmla="*/ 157748 h 672811"/>
              <a:gd name="connsiteX108" fmla="*/ 274183 w 672958"/>
              <a:gd name="connsiteY108" fmla="*/ 157938 h 672811"/>
              <a:gd name="connsiteX109" fmla="*/ 443216 w 672958"/>
              <a:gd name="connsiteY109" fmla="*/ 214156 h 672811"/>
              <a:gd name="connsiteX110" fmla="*/ 470046 w 672958"/>
              <a:gd name="connsiteY110" fmla="*/ 258618 h 672811"/>
              <a:gd name="connsiteX111" fmla="*/ 464832 w 672958"/>
              <a:gd name="connsiteY111" fmla="*/ 266771 h 672811"/>
              <a:gd name="connsiteX112" fmla="*/ 383301 w 672958"/>
              <a:gd name="connsiteY112" fmla="*/ 250655 h 672811"/>
              <a:gd name="connsiteX113" fmla="*/ 348698 w 672958"/>
              <a:gd name="connsiteY113" fmla="*/ 239089 h 672811"/>
              <a:gd name="connsiteX114" fmla="*/ 321016 w 672958"/>
              <a:gd name="connsiteY114" fmla="*/ 230841 h 672811"/>
              <a:gd name="connsiteX115" fmla="*/ 255981 w 672958"/>
              <a:gd name="connsiteY115" fmla="*/ 208468 h 672811"/>
              <a:gd name="connsiteX116" fmla="*/ 232091 w 672958"/>
              <a:gd name="connsiteY116" fmla="*/ 172727 h 672811"/>
              <a:gd name="connsiteX117" fmla="*/ 34711 w 672958"/>
              <a:gd name="connsiteY117" fmla="*/ 379776 h 672811"/>
              <a:gd name="connsiteX118" fmla="*/ 43338 w 672958"/>
              <a:gd name="connsiteY118" fmla="*/ 380724 h 672811"/>
              <a:gd name="connsiteX119" fmla="*/ 64290 w 672958"/>
              <a:gd name="connsiteY119" fmla="*/ 373898 h 672811"/>
              <a:gd name="connsiteX120" fmla="*/ 87706 w 672958"/>
              <a:gd name="connsiteY120" fmla="*/ 324411 h 672811"/>
              <a:gd name="connsiteX121" fmla="*/ 147811 w 672958"/>
              <a:gd name="connsiteY121" fmla="*/ 239563 h 672811"/>
              <a:gd name="connsiteX122" fmla="*/ 149328 w 672958"/>
              <a:gd name="connsiteY122" fmla="*/ 238994 h 672811"/>
              <a:gd name="connsiteX123" fmla="*/ 192842 w 672958"/>
              <a:gd name="connsiteY123" fmla="*/ 194342 h 672811"/>
              <a:gd name="connsiteX124" fmla="*/ 184974 w 672958"/>
              <a:gd name="connsiteY124" fmla="*/ 155473 h 672811"/>
              <a:gd name="connsiteX125" fmla="*/ 96333 w 672958"/>
              <a:gd name="connsiteY125" fmla="*/ 151301 h 672811"/>
              <a:gd name="connsiteX126" fmla="*/ 19448 w 672958"/>
              <a:gd name="connsiteY126" fmla="*/ 235486 h 672811"/>
              <a:gd name="connsiteX127" fmla="*/ 6839 w 672958"/>
              <a:gd name="connsiteY127" fmla="*/ 357118 h 672811"/>
              <a:gd name="connsiteX128" fmla="*/ 34711 w 672958"/>
              <a:gd name="connsiteY128" fmla="*/ 379871 h 672811"/>
              <a:gd name="connsiteX129" fmla="*/ 35944 w 672958"/>
              <a:gd name="connsiteY129" fmla="*/ 244777 h 672811"/>
              <a:gd name="connsiteX130" fmla="*/ 104865 w 672958"/>
              <a:gd name="connsiteY130" fmla="*/ 168176 h 672811"/>
              <a:gd name="connsiteX131" fmla="*/ 147052 w 672958"/>
              <a:gd name="connsiteY131" fmla="*/ 156516 h 672811"/>
              <a:gd name="connsiteX132" fmla="*/ 169616 w 672958"/>
              <a:gd name="connsiteY132" fmla="*/ 166280 h 672811"/>
              <a:gd name="connsiteX133" fmla="*/ 174640 w 672958"/>
              <a:gd name="connsiteY133" fmla="*/ 189317 h 672811"/>
              <a:gd name="connsiteX134" fmla="*/ 142218 w 672958"/>
              <a:gd name="connsiteY134" fmla="*/ 221455 h 672811"/>
              <a:gd name="connsiteX135" fmla="*/ 69030 w 672958"/>
              <a:gd name="connsiteY135" fmla="*/ 322136 h 672811"/>
              <a:gd name="connsiteX136" fmla="*/ 53198 w 672958"/>
              <a:gd name="connsiteY136" fmla="*/ 358540 h 672811"/>
              <a:gd name="connsiteX137" fmla="*/ 38693 w 672958"/>
              <a:gd name="connsiteY137" fmla="*/ 361100 h 672811"/>
              <a:gd name="connsiteX138" fmla="*/ 24093 w 672958"/>
              <a:gd name="connsiteY138" fmla="*/ 348776 h 672811"/>
              <a:gd name="connsiteX139" fmla="*/ 36038 w 672958"/>
              <a:gd name="connsiteY139" fmla="*/ 244682 h 672811"/>
              <a:gd name="connsiteX140" fmla="*/ 483318 w 672958"/>
              <a:gd name="connsiteY140" fmla="*/ 557531 h 672811"/>
              <a:gd name="connsiteX141" fmla="*/ 492230 w 672958"/>
              <a:gd name="connsiteY141" fmla="*/ 558764 h 672811"/>
              <a:gd name="connsiteX142" fmla="*/ 524937 w 672958"/>
              <a:gd name="connsiteY142" fmla="*/ 540183 h 672811"/>
              <a:gd name="connsiteX143" fmla="*/ 524842 w 672958"/>
              <a:gd name="connsiteY143" fmla="*/ 389636 h 672811"/>
              <a:gd name="connsiteX144" fmla="*/ 443311 w 672958"/>
              <a:gd name="connsiteY144" fmla="*/ 305830 h 672811"/>
              <a:gd name="connsiteX145" fmla="*/ 377518 w 672958"/>
              <a:gd name="connsiteY145" fmla="*/ 315879 h 672811"/>
              <a:gd name="connsiteX146" fmla="*/ 387093 w 672958"/>
              <a:gd name="connsiteY146" fmla="*/ 383853 h 672811"/>
              <a:gd name="connsiteX147" fmla="*/ 387567 w 672958"/>
              <a:gd name="connsiteY147" fmla="*/ 384327 h 672811"/>
              <a:gd name="connsiteX148" fmla="*/ 441036 w 672958"/>
              <a:gd name="connsiteY148" fmla="*/ 484344 h 672811"/>
              <a:gd name="connsiteX149" fmla="*/ 483413 w 672958"/>
              <a:gd name="connsiteY149" fmla="*/ 557531 h 672811"/>
              <a:gd name="connsiteX150" fmla="*/ 400650 w 672958"/>
              <a:gd name="connsiteY150" fmla="*/ 370770 h 672811"/>
              <a:gd name="connsiteX151" fmla="*/ 392592 w 672958"/>
              <a:gd name="connsiteY151" fmla="*/ 327255 h 672811"/>
              <a:gd name="connsiteX152" fmla="*/ 435063 w 672958"/>
              <a:gd name="connsiteY152" fmla="*/ 322989 h 672811"/>
              <a:gd name="connsiteX153" fmla="*/ 507588 w 672958"/>
              <a:gd name="connsiteY153" fmla="*/ 397599 h 672811"/>
              <a:gd name="connsiteX154" fmla="*/ 510052 w 672958"/>
              <a:gd name="connsiteY154" fmla="*/ 528332 h 672811"/>
              <a:gd name="connsiteX155" fmla="*/ 488532 w 672958"/>
              <a:gd name="connsiteY155" fmla="*/ 539140 h 672811"/>
              <a:gd name="connsiteX156" fmla="*/ 459807 w 672958"/>
              <a:gd name="connsiteY156" fmla="*/ 481974 h 672811"/>
              <a:gd name="connsiteX157" fmla="*/ 400745 w 672958"/>
              <a:gd name="connsiteY157" fmla="*/ 370580 h 672811"/>
              <a:gd name="connsiteX158" fmla="*/ 496211 w 672958"/>
              <a:gd name="connsiteY158" fmla="*/ 203159 h 672811"/>
              <a:gd name="connsiteX159" fmla="*/ 602296 w 672958"/>
              <a:gd name="connsiteY159" fmla="*/ 233401 h 672811"/>
              <a:gd name="connsiteX160" fmla="*/ 633865 w 672958"/>
              <a:gd name="connsiteY160" fmla="*/ 228376 h 672811"/>
              <a:gd name="connsiteX161" fmla="*/ 661642 w 672958"/>
              <a:gd name="connsiteY161" fmla="*/ 199366 h 672811"/>
              <a:gd name="connsiteX162" fmla="*/ 657660 w 672958"/>
              <a:gd name="connsiteY162" fmla="*/ 165901 h 672811"/>
              <a:gd name="connsiteX163" fmla="*/ 603718 w 672958"/>
              <a:gd name="connsiteY163" fmla="*/ 135185 h 672811"/>
              <a:gd name="connsiteX164" fmla="*/ 510052 w 672958"/>
              <a:gd name="connsiteY164" fmla="*/ 57352 h 672811"/>
              <a:gd name="connsiteX165" fmla="*/ 509673 w 672958"/>
              <a:gd name="connsiteY165" fmla="*/ 55835 h 672811"/>
              <a:gd name="connsiteX166" fmla="*/ 463504 w 672958"/>
              <a:gd name="connsiteY166" fmla="*/ 2840 h 672811"/>
              <a:gd name="connsiteX167" fmla="*/ 419231 w 672958"/>
              <a:gd name="connsiteY167" fmla="*/ 8244 h 672811"/>
              <a:gd name="connsiteX168" fmla="*/ 407097 w 672958"/>
              <a:gd name="connsiteY168" fmla="*/ 107882 h 672811"/>
              <a:gd name="connsiteX169" fmla="*/ 496211 w 672958"/>
              <a:gd name="connsiteY169" fmla="*/ 203064 h 672811"/>
              <a:gd name="connsiteX170" fmla="*/ 428806 w 672958"/>
              <a:gd name="connsiteY170" fmla="*/ 24645 h 672811"/>
              <a:gd name="connsiteX171" fmla="*/ 447103 w 672958"/>
              <a:gd name="connsiteY171" fmla="*/ 19051 h 672811"/>
              <a:gd name="connsiteX172" fmla="*/ 456963 w 672958"/>
              <a:gd name="connsiteY172" fmla="*/ 20853 h 672811"/>
              <a:gd name="connsiteX173" fmla="*/ 491471 w 672958"/>
              <a:gd name="connsiteY173" fmla="*/ 61808 h 672811"/>
              <a:gd name="connsiteX174" fmla="*/ 599926 w 672958"/>
              <a:gd name="connsiteY174" fmla="*/ 153861 h 672811"/>
              <a:gd name="connsiteX175" fmla="*/ 641449 w 672958"/>
              <a:gd name="connsiteY175" fmla="*/ 176045 h 672811"/>
              <a:gd name="connsiteX176" fmla="*/ 643250 w 672958"/>
              <a:gd name="connsiteY176" fmla="*/ 194247 h 672811"/>
              <a:gd name="connsiteX177" fmla="*/ 627039 w 672958"/>
              <a:gd name="connsiteY177" fmla="*/ 210743 h 672811"/>
              <a:gd name="connsiteX178" fmla="*/ 506734 w 672958"/>
              <a:gd name="connsiteY178" fmla="*/ 187611 h 672811"/>
              <a:gd name="connsiteX179" fmla="*/ 424540 w 672958"/>
              <a:gd name="connsiteY179" fmla="*/ 101056 h 672811"/>
              <a:gd name="connsiteX180" fmla="*/ 428712 w 672958"/>
              <a:gd name="connsiteY180" fmla="*/ 24740 h 672811"/>
              <a:gd name="connsiteX181" fmla="*/ 661642 w 672958"/>
              <a:gd name="connsiteY181" fmla="*/ 315121 h 672811"/>
              <a:gd name="connsiteX182" fmla="*/ 613008 w 672958"/>
              <a:gd name="connsiteY182" fmla="*/ 262316 h 672811"/>
              <a:gd name="connsiteX183" fmla="*/ 566745 w 672958"/>
              <a:gd name="connsiteY183" fmla="*/ 322326 h 672811"/>
              <a:gd name="connsiteX184" fmla="*/ 568261 w 672958"/>
              <a:gd name="connsiteY184" fmla="*/ 402339 h 672811"/>
              <a:gd name="connsiteX185" fmla="*/ 569968 w 672958"/>
              <a:gd name="connsiteY185" fmla="*/ 431823 h 672811"/>
              <a:gd name="connsiteX186" fmla="*/ 571011 w 672958"/>
              <a:gd name="connsiteY186" fmla="*/ 471071 h 672811"/>
              <a:gd name="connsiteX187" fmla="*/ 592057 w 672958"/>
              <a:gd name="connsiteY187" fmla="*/ 576397 h 672811"/>
              <a:gd name="connsiteX188" fmla="*/ 609880 w 672958"/>
              <a:gd name="connsiteY188" fmla="*/ 582559 h 672811"/>
              <a:gd name="connsiteX189" fmla="*/ 616895 w 672958"/>
              <a:gd name="connsiteY189" fmla="*/ 581801 h 672811"/>
              <a:gd name="connsiteX190" fmla="*/ 667804 w 672958"/>
              <a:gd name="connsiteY190" fmla="*/ 516766 h 672811"/>
              <a:gd name="connsiteX191" fmla="*/ 661737 w 672958"/>
              <a:gd name="connsiteY191" fmla="*/ 315121 h 672811"/>
              <a:gd name="connsiteX192" fmla="*/ 648844 w 672958"/>
              <a:gd name="connsiteY192" fmla="*/ 515060 h 672811"/>
              <a:gd name="connsiteX193" fmla="*/ 613482 w 672958"/>
              <a:gd name="connsiteY193" fmla="*/ 563125 h 672811"/>
              <a:gd name="connsiteX194" fmla="*/ 603907 w 672958"/>
              <a:gd name="connsiteY194" fmla="*/ 561513 h 672811"/>
              <a:gd name="connsiteX195" fmla="*/ 589971 w 672958"/>
              <a:gd name="connsiteY195" fmla="*/ 470787 h 672811"/>
              <a:gd name="connsiteX196" fmla="*/ 588928 w 672958"/>
              <a:gd name="connsiteY196" fmla="*/ 430685 h 672811"/>
              <a:gd name="connsiteX197" fmla="*/ 587222 w 672958"/>
              <a:gd name="connsiteY197" fmla="*/ 401107 h 672811"/>
              <a:gd name="connsiteX198" fmla="*/ 585705 w 672958"/>
              <a:gd name="connsiteY198" fmla="*/ 322515 h 672811"/>
              <a:gd name="connsiteX199" fmla="*/ 614241 w 672958"/>
              <a:gd name="connsiteY199" fmla="*/ 281086 h 672811"/>
              <a:gd name="connsiteX200" fmla="*/ 615758 w 672958"/>
              <a:gd name="connsiteY200" fmla="*/ 281086 h 672811"/>
              <a:gd name="connsiteX201" fmla="*/ 642776 w 672958"/>
              <a:gd name="connsiteY201" fmla="*/ 317396 h 672811"/>
              <a:gd name="connsiteX202" fmla="*/ 642776 w 672958"/>
              <a:gd name="connsiteY202" fmla="*/ 318154 h 672811"/>
              <a:gd name="connsiteX203" fmla="*/ 648844 w 672958"/>
              <a:gd name="connsiteY203" fmla="*/ 514965 h 672811"/>
              <a:gd name="connsiteX204" fmla="*/ 72727 w 672958"/>
              <a:gd name="connsiteY204" fmla="*/ 133289 h 672811"/>
              <a:gd name="connsiteX205" fmla="*/ 103348 w 672958"/>
              <a:gd name="connsiteY205" fmla="*/ 126273 h 672811"/>
              <a:gd name="connsiteX206" fmla="*/ 103822 w 672958"/>
              <a:gd name="connsiteY206" fmla="*/ 126084 h 672811"/>
              <a:gd name="connsiteX207" fmla="*/ 216827 w 672958"/>
              <a:gd name="connsiteY207" fmla="*/ 104848 h 672811"/>
              <a:gd name="connsiteX208" fmla="*/ 301581 w 672958"/>
              <a:gd name="connsiteY208" fmla="*/ 83423 h 672811"/>
              <a:gd name="connsiteX209" fmla="*/ 296746 w 672958"/>
              <a:gd name="connsiteY209" fmla="*/ 45312 h 672811"/>
              <a:gd name="connsiteX210" fmla="*/ 154257 w 672958"/>
              <a:gd name="connsiteY210" fmla="*/ 9287 h 672811"/>
              <a:gd name="connsiteX211" fmla="*/ 48552 w 672958"/>
              <a:gd name="connsiteY211" fmla="*/ 57826 h 672811"/>
              <a:gd name="connsiteX212" fmla="*/ 34522 w 672958"/>
              <a:gd name="connsiteY212" fmla="*/ 114897 h 672811"/>
              <a:gd name="connsiteX213" fmla="*/ 72822 w 672958"/>
              <a:gd name="connsiteY213" fmla="*/ 133194 h 672811"/>
              <a:gd name="connsiteX214" fmla="*/ 61351 w 672958"/>
              <a:gd name="connsiteY214" fmla="*/ 71762 h 672811"/>
              <a:gd name="connsiteX215" fmla="*/ 156817 w 672958"/>
              <a:gd name="connsiteY215" fmla="*/ 28058 h 672811"/>
              <a:gd name="connsiteX216" fmla="*/ 179285 w 672958"/>
              <a:gd name="connsiteY216" fmla="*/ 26446 h 672811"/>
              <a:gd name="connsiteX217" fmla="*/ 281578 w 672958"/>
              <a:gd name="connsiteY217" fmla="*/ 56688 h 672811"/>
              <a:gd name="connsiteX218" fmla="*/ 285180 w 672958"/>
              <a:gd name="connsiteY218" fmla="*/ 73753 h 672811"/>
              <a:gd name="connsiteX219" fmla="*/ 219482 w 672958"/>
              <a:gd name="connsiteY219" fmla="*/ 86077 h 672811"/>
              <a:gd name="connsiteX220" fmla="*/ 95480 w 672958"/>
              <a:gd name="connsiteY220" fmla="*/ 109114 h 672811"/>
              <a:gd name="connsiteX221" fmla="*/ 50354 w 672958"/>
              <a:gd name="connsiteY221" fmla="*/ 104753 h 672811"/>
              <a:gd name="connsiteX222" fmla="*/ 61446 w 672958"/>
              <a:gd name="connsiteY222" fmla="*/ 71857 h 67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72958" h="672811">
                <a:moveTo>
                  <a:pt x="362444" y="546914"/>
                </a:moveTo>
                <a:cubicBezTo>
                  <a:pt x="363203" y="546914"/>
                  <a:pt x="364056" y="546914"/>
                  <a:pt x="364815" y="546914"/>
                </a:cubicBezTo>
                <a:cubicBezTo>
                  <a:pt x="378371" y="546914"/>
                  <a:pt x="389748" y="540562"/>
                  <a:pt x="397711" y="528617"/>
                </a:cubicBezTo>
                <a:cubicBezTo>
                  <a:pt x="420843" y="494867"/>
                  <a:pt x="394488" y="461117"/>
                  <a:pt x="377613" y="448319"/>
                </a:cubicBezTo>
                <a:cubicBezTo>
                  <a:pt x="346138" y="422153"/>
                  <a:pt x="330875" y="380819"/>
                  <a:pt x="337796" y="340433"/>
                </a:cubicBezTo>
                <a:lnTo>
                  <a:pt x="337796" y="339675"/>
                </a:lnTo>
                <a:cubicBezTo>
                  <a:pt x="340071" y="315690"/>
                  <a:pt x="336184" y="284594"/>
                  <a:pt x="318646" y="269331"/>
                </a:cubicBezTo>
                <a:cubicBezTo>
                  <a:pt x="309545" y="261367"/>
                  <a:pt x="297789" y="258713"/>
                  <a:pt x="284706" y="261747"/>
                </a:cubicBezTo>
                <a:cubicBezTo>
                  <a:pt x="243846" y="271132"/>
                  <a:pt x="239770" y="343846"/>
                  <a:pt x="239485" y="351715"/>
                </a:cubicBezTo>
                <a:cubicBezTo>
                  <a:pt x="235598" y="395987"/>
                  <a:pt x="258161" y="446043"/>
                  <a:pt x="270486" y="473441"/>
                </a:cubicBezTo>
                <a:cubicBezTo>
                  <a:pt x="283379" y="498090"/>
                  <a:pt x="326230" y="544923"/>
                  <a:pt x="362539" y="546819"/>
                </a:cubicBezTo>
                <a:close/>
                <a:moveTo>
                  <a:pt x="258351" y="352947"/>
                </a:moveTo>
                <a:cubicBezTo>
                  <a:pt x="259015" y="335788"/>
                  <a:pt x="266125" y="285542"/>
                  <a:pt x="288972" y="280233"/>
                </a:cubicBezTo>
                <a:cubicBezTo>
                  <a:pt x="291153" y="279759"/>
                  <a:pt x="293144" y="279475"/>
                  <a:pt x="295040" y="279475"/>
                </a:cubicBezTo>
                <a:cubicBezTo>
                  <a:pt x="299401" y="279475"/>
                  <a:pt x="303003" y="280802"/>
                  <a:pt x="306226" y="283646"/>
                </a:cubicBezTo>
                <a:cubicBezTo>
                  <a:pt x="315802" y="291989"/>
                  <a:pt x="321110" y="314173"/>
                  <a:pt x="319025" y="337589"/>
                </a:cubicBezTo>
                <a:cubicBezTo>
                  <a:pt x="311156" y="384516"/>
                  <a:pt x="328979" y="432487"/>
                  <a:pt x="365763" y="463108"/>
                </a:cubicBezTo>
                <a:cubicBezTo>
                  <a:pt x="367185" y="464246"/>
                  <a:pt x="400745" y="490601"/>
                  <a:pt x="381974" y="517999"/>
                </a:cubicBezTo>
                <a:cubicBezTo>
                  <a:pt x="377234" y="525109"/>
                  <a:pt x="371261" y="528332"/>
                  <a:pt x="363487" y="527858"/>
                </a:cubicBezTo>
                <a:cubicBezTo>
                  <a:pt x="338175" y="526531"/>
                  <a:pt x="299780" y="488610"/>
                  <a:pt x="287550" y="465099"/>
                </a:cubicBezTo>
                <a:cubicBezTo>
                  <a:pt x="276174" y="439786"/>
                  <a:pt x="254938" y="392575"/>
                  <a:pt x="258446" y="352852"/>
                </a:cubicBezTo>
                <a:close/>
                <a:moveTo>
                  <a:pt x="211708" y="244208"/>
                </a:moveTo>
                <a:cubicBezTo>
                  <a:pt x="193885" y="232832"/>
                  <a:pt x="170658" y="238615"/>
                  <a:pt x="152741" y="258523"/>
                </a:cubicBezTo>
                <a:cubicBezTo>
                  <a:pt x="124869" y="288007"/>
                  <a:pt x="107709" y="326402"/>
                  <a:pt x="104486" y="366219"/>
                </a:cubicBezTo>
                <a:cubicBezTo>
                  <a:pt x="99841" y="397789"/>
                  <a:pt x="108278" y="485576"/>
                  <a:pt x="145820" y="511837"/>
                </a:cubicBezTo>
                <a:cubicBezTo>
                  <a:pt x="155111" y="518378"/>
                  <a:pt x="163169" y="520464"/>
                  <a:pt x="169900" y="520464"/>
                </a:cubicBezTo>
                <a:cubicBezTo>
                  <a:pt x="177010" y="520464"/>
                  <a:pt x="182509" y="517999"/>
                  <a:pt x="186016" y="515818"/>
                </a:cubicBezTo>
                <a:cubicBezTo>
                  <a:pt x="204882" y="503873"/>
                  <a:pt x="212277" y="471071"/>
                  <a:pt x="205261" y="430211"/>
                </a:cubicBezTo>
                <a:cubicBezTo>
                  <a:pt x="195686" y="374088"/>
                  <a:pt x="224317" y="315310"/>
                  <a:pt x="224601" y="314741"/>
                </a:cubicBezTo>
                <a:lnTo>
                  <a:pt x="224886" y="314267"/>
                </a:lnTo>
                <a:cubicBezTo>
                  <a:pt x="239011" y="280802"/>
                  <a:pt x="228014" y="254447"/>
                  <a:pt x="211803" y="244113"/>
                </a:cubicBezTo>
                <a:close/>
                <a:moveTo>
                  <a:pt x="207442" y="306683"/>
                </a:moveTo>
                <a:cubicBezTo>
                  <a:pt x="204882" y="311992"/>
                  <a:pt x="176157" y="372571"/>
                  <a:pt x="186490" y="433435"/>
                </a:cubicBezTo>
                <a:cubicBezTo>
                  <a:pt x="192842" y="470408"/>
                  <a:pt x="185353" y="493729"/>
                  <a:pt x="175778" y="499797"/>
                </a:cubicBezTo>
                <a:cubicBezTo>
                  <a:pt x="170848" y="502925"/>
                  <a:pt x="164401" y="501787"/>
                  <a:pt x="156628" y="496289"/>
                </a:cubicBezTo>
                <a:cubicBezTo>
                  <a:pt x="129324" y="477139"/>
                  <a:pt x="118422" y="401107"/>
                  <a:pt x="123257" y="368305"/>
                </a:cubicBezTo>
                <a:cubicBezTo>
                  <a:pt x="126196" y="332185"/>
                  <a:pt x="141554" y="297772"/>
                  <a:pt x="166677" y="271322"/>
                </a:cubicBezTo>
                <a:cubicBezTo>
                  <a:pt x="174830" y="262221"/>
                  <a:pt x="183836" y="257386"/>
                  <a:pt x="191799" y="257386"/>
                </a:cubicBezTo>
                <a:cubicBezTo>
                  <a:pt x="195307" y="257386"/>
                  <a:pt x="198530" y="258334"/>
                  <a:pt x="201469" y="260135"/>
                </a:cubicBezTo>
                <a:cubicBezTo>
                  <a:pt x="211139" y="266297"/>
                  <a:pt x="217112" y="283457"/>
                  <a:pt x="207347" y="306588"/>
                </a:cubicBezTo>
                <a:close/>
                <a:moveTo>
                  <a:pt x="503985" y="572510"/>
                </a:moveTo>
                <a:cubicBezTo>
                  <a:pt x="503321" y="572605"/>
                  <a:pt x="441700" y="584076"/>
                  <a:pt x="405675" y="576966"/>
                </a:cubicBezTo>
                <a:cubicBezTo>
                  <a:pt x="378371" y="571562"/>
                  <a:pt x="362444" y="566917"/>
                  <a:pt x="338270" y="559807"/>
                </a:cubicBezTo>
                <a:cubicBezTo>
                  <a:pt x="329074" y="557152"/>
                  <a:pt x="318646" y="554119"/>
                  <a:pt x="306132" y="550516"/>
                </a:cubicBezTo>
                <a:cubicBezTo>
                  <a:pt x="288403" y="545586"/>
                  <a:pt x="273140" y="546629"/>
                  <a:pt x="260721" y="553645"/>
                </a:cubicBezTo>
                <a:cubicBezTo>
                  <a:pt x="245173" y="562461"/>
                  <a:pt x="239864" y="577819"/>
                  <a:pt x="239011" y="580663"/>
                </a:cubicBezTo>
                <a:cubicBezTo>
                  <a:pt x="234650" y="593367"/>
                  <a:pt x="235314" y="605407"/>
                  <a:pt x="240907" y="616214"/>
                </a:cubicBezTo>
                <a:cubicBezTo>
                  <a:pt x="249724" y="633374"/>
                  <a:pt x="270391" y="646551"/>
                  <a:pt x="304520" y="656790"/>
                </a:cubicBezTo>
                <a:cubicBezTo>
                  <a:pt x="333245" y="663331"/>
                  <a:pt x="362729" y="667882"/>
                  <a:pt x="391265" y="670252"/>
                </a:cubicBezTo>
                <a:cubicBezTo>
                  <a:pt x="402736" y="672148"/>
                  <a:pt x="416766" y="672812"/>
                  <a:pt x="431461" y="672812"/>
                </a:cubicBezTo>
                <a:cubicBezTo>
                  <a:pt x="476682" y="672812"/>
                  <a:pt x="528444" y="665986"/>
                  <a:pt x="532047" y="665228"/>
                </a:cubicBezTo>
                <a:lnTo>
                  <a:pt x="533184" y="665038"/>
                </a:lnTo>
                <a:cubicBezTo>
                  <a:pt x="539157" y="664279"/>
                  <a:pt x="557454" y="661815"/>
                  <a:pt x="567313" y="647215"/>
                </a:cubicBezTo>
                <a:cubicBezTo>
                  <a:pt x="573760" y="637640"/>
                  <a:pt x="575182" y="625221"/>
                  <a:pt x="571390" y="610242"/>
                </a:cubicBezTo>
                <a:cubicBezTo>
                  <a:pt x="561436" y="570614"/>
                  <a:pt x="522756" y="568149"/>
                  <a:pt x="503985" y="572321"/>
                </a:cubicBezTo>
                <a:close/>
                <a:moveTo>
                  <a:pt x="551576" y="636787"/>
                </a:moveTo>
                <a:cubicBezTo>
                  <a:pt x="546457" y="644276"/>
                  <a:pt x="534986" y="645793"/>
                  <a:pt x="530625" y="646362"/>
                </a:cubicBezTo>
                <a:cubicBezTo>
                  <a:pt x="529487" y="646551"/>
                  <a:pt x="528634" y="646646"/>
                  <a:pt x="528255" y="646741"/>
                </a:cubicBezTo>
                <a:cubicBezTo>
                  <a:pt x="522377" y="647879"/>
                  <a:pt x="437054" y="658591"/>
                  <a:pt x="393540" y="651481"/>
                </a:cubicBezTo>
                <a:cubicBezTo>
                  <a:pt x="365099" y="649111"/>
                  <a:pt x="336563" y="644655"/>
                  <a:pt x="309260" y="638493"/>
                </a:cubicBezTo>
                <a:cubicBezTo>
                  <a:pt x="281293" y="630150"/>
                  <a:pt x="263944" y="619722"/>
                  <a:pt x="257687" y="607587"/>
                </a:cubicBezTo>
                <a:cubicBezTo>
                  <a:pt x="254464" y="601330"/>
                  <a:pt x="254274" y="594505"/>
                  <a:pt x="256929" y="586636"/>
                </a:cubicBezTo>
                <a:lnTo>
                  <a:pt x="257119" y="586067"/>
                </a:lnTo>
                <a:cubicBezTo>
                  <a:pt x="257119" y="586067"/>
                  <a:pt x="260152" y="575828"/>
                  <a:pt x="270012" y="570235"/>
                </a:cubicBezTo>
                <a:cubicBezTo>
                  <a:pt x="274373" y="567770"/>
                  <a:pt x="279587" y="566538"/>
                  <a:pt x="285465" y="566538"/>
                </a:cubicBezTo>
                <a:cubicBezTo>
                  <a:pt x="290205" y="566538"/>
                  <a:pt x="295324" y="567296"/>
                  <a:pt x="300917" y="568908"/>
                </a:cubicBezTo>
                <a:cubicBezTo>
                  <a:pt x="313431" y="572416"/>
                  <a:pt x="323765" y="575449"/>
                  <a:pt x="332866" y="578104"/>
                </a:cubicBezTo>
                <a:cubicBezTo>
                  <a:pt x="357515" y="585309"/>
                  <a:pt x="373821" y="590049"/>
                  <a:pt x="401882" y="595642"/>
                </a:cubicBezTo>
                <a:cubicBezTo>
                  <a:pt x="441415" y="603511"/>
                  <a:pt x="504744" y="591755"/>
                  <a:pt x="507682" y="591186"/>
                </a:cubicBezTo>
                <a:cubicBezTo>
                  <a:pt x="511475" y="590428"/>
                  <a:pt x="545035" y="584076"/>
                  <a:pt x="552903" y="615172"/>
                </a:cubicBezTo>
                <a:cubicBezTo>
                  <a:pt x="555273" y="624652"/>
                  <a:pt x="554799" y="631952"/>
                  <a:pt x="551481" y="636881"/>
                </a:cubicBezTo>
                <a:close/>
                <a:moveTo>
                  <a:pt x="140701" y="543027"/>
                </a:moveTo>
                <a:lnTo>
                  <a:pt x="126859" y="521696"/>
                </a:lnTo>
                <a:cubicBezTo>
                  <a:pt x="121361" y="513164"/>
                  <a:pt x="115578" y="503304"/>
                  <a:pt x="109985" y="493919"/>
                </a:cubicBezTo>
                <a:cubicBezTo>
                  <a:pt x="90076" y="460169"/>
                  <a:pt x="71210" y="428315"/>
                  <a:pt x="49311" y="424808"/>
                </a:cubicBezTo>
                <a:cubicBezTo>
                  <a:pt x="43812" y="423954"/>
                  <a:pt x="35659" y="424428"/>
                  <a:pt x="27696" y="431444"/>
                </a:cubicBezTo>
                <a:cubicBezTo>
                  <a:pt x="1815" y="451826"/>
                  <a:pt x="9683" y="486524"/>
                  <a:pt x="17078" y="501408"/>
                </a:cubicBezTo>
                <a:cubicBezTo>
                  <a:pt x="38788" y="553929"/>
                  <a:pt x="68461" y="602563"/>
                  <a:pt x="105339" y="645888"/>
                </a:cubicBezTo>
                <a:cubicBezTo>
                  <a:pt x="117948" y="663331"/>
                  <a:pt x="132548" y="670252"/>
                  <a:pt x="145536" y="670252"/>
                </a:cubicBezTo>
                <a:cubicBezTo>
                  <a:pt x="152646" y="670252"/>
                  <a:pt x="159282" y="668166"/>
                  <a:pt x="164781" y="664564"/>
                </a:cubicBezTo>
                <a:cubicBezTo>
                  <a:pt x="181655" y="653472"/>
                  <a:pt x="190851" y="626927"/>
                  <a:pt x="174830" y="600098"/>
                </a:cubicBezTo>
                <a:cubicBezTo>
                  <a:pt x="164686" y="579715"/>
                  <a:pt x="158144" y="569761"/>
                  <a:pt x="140795" y="543121"/>
                </a:cubicBezTo>
                <a:close/>
                <a:moveTo>
                  <a:pt x="154352" y="648542"/>
                </a:moveTo>
                <a:cubicBezTo>
                  <a:pt x="144398" y="655084"/>
                  <a:pt x="131410" y="649585"/>
                  <a:pt x="120508" y="634322"/>
                </a:cubicBezTo>
                <a:lnTo>
                  <a:pt x="120034" y="633658"/>
                </a:lnTo>
                <a:cubicBezTo>
                  <a:pt x="84388" y="591755"/>
                  <a:pt x="55663" y="544828"/>
                  <a:pt x="34332" y="493350"/>
                </a:cubicBezTo>
                <a:cubicBezTo>
                  <a:pt x="33668" y="492118"/>
                  <a:pt x="19258" y="461970"/>
                  <a:pt x="39736" y="445854"/>
                </a:cubicBezTo>
                <a:cubicBezTo>
                  <a:pt x="42106" y="443768"/>
                  <a:pt x="43812" y="443294"/>
                  <a:pt x="45234" y="443294"/>
                </a:cubicBezTo>
                <a:cubicBezTo>
                  <a:pt x="45613" y="443294"/>
                  <a:pt x="45898" y="443294"/>
                  <a:pt x="46277" y="443294"/>
                </a:cubicBezTo>
                <a:cubicBezTo>
                  <a:pt x="59360" y="445380"/>
                  <a:pt x="78320" y="477518"/>
                  <a:pt x="93584" y="503399"/>
                </a:cubicBezTo>
                <a:cubicBezTo>
                  <a:pt x="99272" y="513069"/>
                  <a:pt x="105150" y="523023"/>
                  <a:pt x="110933" y="531840"/>
                </a:cubicBezTo>
                <a:lnTo>
                  <a:pt x="124774" y="553171"/>
                </a:lnTo>
                <a:cubicBezTo>
                  <a:pt x="142218" y="579905"/>
                  <a:pt x="148095" y="588911"/>
                  <a:pt x="158050" y="608915"/>
                </a:cubicBezTo>
                <a:cubicBezTo>
                  <a:pt x="168383" y="626264"/>
                  <a:pt x="163833" y="642190"/>
                  <a:pt x="154257" y="648447"/>
                </a:cubicBezTo>
                <a:close/>
                <a:moveTo>
                  <a:pt x="315707" y="248948"/>
                </a:moveTo>
                <a:cubicBezTo>
                  <a:pt x="323575" y="251318"/>
                  <a:pt x="332676" y="253973"/>
                  <a:pt x="343294" y="257196"/>
                </a:cubicBezTo>
                <a:cubicBezTo>
                  <a:pt x="354007" y="260419"/>
                  <a:pt x="365763" y="264496"/>
                  <a:pt x="377139" y="268478"/>
                </a:cubicBezTo>
                <a:cubicBezTo>
                  <a:pt x="405390" y="278432"/>
                  <a:pt x="432599" y="287912"/>
                  <a:pt x="453360" y="287912"/>
                </a:cubicBezTo>
                <a:cubicBezTo>
                  <a:pt x="461324" y="287912"/>
                  <a:pt x="468434" y="286490"/>
                  <a:pt x="474312" y="283172"/>
                </a:cubicBezTo>
                <a:cubicBezTo>
                  <a:pt x="481801" y="278906"/>
                  <a:pt x="486826" y="271701"/>
                  <a:pt x="488627" y="262884"/>
                </a:cubicBezTo>
                <a:cubicBezTo>
                  <a:pt x="498107" y="227333"/>
                  <a:pt x="467960" y="204012"/>
                  <a:pt x="451464" y="196996"/>
                </a:cubicBezTo>
                <a:cubicBezTo>
                  <a:pt x="396953" y="168271"/>
                  <a:pt x="338459" y="148837"/>
                  <a:pt x="277596" y="139167"/>
                </a:cubicBezTo>
                <a:cubicBezTo>
                  <a:pt x="241855" y="130540"/>
                  <a:pt x="219956" y="147035"/>
                  <a:pt x="214078" y="167228"/>
                </a:cubicBezTo>
                <a:cubicBezTo>
                  <a:pt x="208011" y="187895"/>
                  <a:pt x="218629" y="215578"/>
                  <a:pt x="249250" y="226006"/>
                </a:cubicBezTo>
                <a:cubicBezTo>
                  <a:pt x="271149" y="235676"/>
                  <a:pt x="283284" y="239278"/>
                  <a:pt x="315707" y="248854"/>
                </a:cubicBezTo>
                <a:close/>
                <a:moveTo>
                  <a:pt x="232280" y="172632"/>
                </a:moveTo>
                <a:cubicBezTo>
                  <a:pt x="234745" y="164100"/>
                  <a:pt x="243183" y="155852"/>
                  <a:pt x="259109" y="155852"/>
                </a:cubicBezTo>
                <a:cubicBezTo>
                  <a:pt x="263376" y="155852"/>
                  <a:pt x="268116" y="156421"/>
                  <a:pt x="273425" y="157748"/>
                </a:cubicBezTo>
                <a:lnTo>
                  <a:pt x="274183" y="157938"/>
                </a:lnTo>
                <a:cubicBezTo>
                  <a:pt x="333056" y="167228"/>
                  <a:pt x="389748" y="186094"/>
                  <a:pt x="443216" y="214156"/>
                </a:cubicBezTo>
                <a:cubicBezTo>
                  <a:pt x="444639" y="214724"/>
                  <a:pt x="477820" y="229229"/>
                  <a:pt x="470046" y="258618"/>
                </a:cubicBezTo>
                <a:cubicBezTo>
                  <a:pt x="469003" y="263832"/>
                  <a:pt x="466728" y="265728"/>
                  <a:pt x="464832" y="266771"/>
                </a:cubicBezTo>
                <a:cubicBezTo>
                  <a:pt x="451275" y="274450"/>
                  <a:pt x="413543" y="261273"/>
                  <a:pt x="383301" y="250655"/>
                </a:cubicBezTo>
                <a:cubicBezTo>
                  <a:pt x="371735" y="246578"/>
                  <a:pt x="359790" y="242407"/>
                  <a:pt x="348698" y="239089"/>
                </a:cubicBezTo>
                <a:cubicBezTo>
                  <a:pt x="337985" y="235866"/>
                  <a:pt x="328884" y="233211"/>
                  <a:pt x="321016" y="230841"/>
                </a:cubicBezTo>
                <a:cubicBezTo>
                  <a:pt x="289446" y="221455"/>
                  <a:pt x="277596" y="217948"/>
                  <a:pt x="255981" y="208468"/>
                </a:cubicBezTo>
                <a:cubicBezTo>
                  <a:pt x="235503" y="201547"/>
                  <a:pt x="228488" y="185241"/>
                  <a:pt x="232091" y="172727"/>
                </a:cubicBezTo>
                <a:close/>
                <a:moveTo>
                  <a:pt x="34711" y="379776"/>
                </a:moveTo>
                <a:cubicBezTo>
                  <a:pt x="37650" y="380440"/>
                  <a:pt x="40494" y="380724"/>
                  <a:pt x="43338" y="380724"/>
                </a:cubicBezTo>
                <a:cubicBezTo>
                  <a:pt x="51017" y="380724"/>
                  <a:pt x="58222" y="378449"/>
                  <a:pt x="64290" y="373898"/>
                </a:cubicBezTo>
                <a:cubicBezTo>
                  <a:pt x="83914" y="359488"/>
                  <a:pt x="87421" y="327635"/>
                  <a:pt x="87706" y="324411"/>
                </a:cubicBezTo>
                <a:cubicBezTo>
                  <a:pt x="97281" y="254447"/>
                  <a:pt x="145536" y="240226"/>
                  <a:pt x="147811" y="239563"/>
                </a:cubicBezTo>
                <a:lnTo>
                  <a:pt x="149328" y="238994"/>
                </a:lnTo>
                <a:cubicBezTo>
                  <a:pt x="166677" y="231125"/>
                  <a:pt x="187154" y="215199"/>
                  <a:pt x="192842" y="194342"/>
                </a:cubicBezTo>
                <a:cubicBezTo>
                  <a:pt x="196445" y="181259"/>
                  <a:pt x="193695" y="167797"/>
                  <a:pt x="184974" y="155473"/>
                </a:cubicBezTo>
                <a:cubicBezTo>
                  <a:pt x="158903" y="118594"/>
                  <a:pt x="98419" y="150164"/>
                  <a:pt x="96333" y="151301"/>
                </a:cubicBezTo>
                <a:cubicBezTo>
                  <a:pt x="65332" y="165522"/>
                  <a:pt x="41158" y="199935"/>
                  <a:pt x="19448" y="235486"/>
                </a:cubicBezTo>
                <a:cubicBezTo>
                  <a:pt x="6460" y="259756"/>
                  <a:pt x="-9277" y="322895"/>
                  <a:pt x="6839" y="357118"/>
                </a:cubicBezTo>
                <a:cubicBezTo>
                  <a:pt x="12717" y="369538"/>
                  <a:pt x="22387" y="377406"/>
                  <a:pt x="34711" y="379871"/>
                </a:cubicBezTo>
                <a:close/>
                <a:moveTo>
                  <a:pt x="35944" y="244777"/>
                </a:moveTo>
                <a:cubicBezTo>
                  <a:pt x="49406" y="222878"/>
                  <a:pt x="74339" y="182207"/>
                  <a:pt x="104865" y="168176"/>
                </a:cubicBezTo>
                <a:cubicBezTo>
                  <a:pt x="105244" y="167987"/>
                  <a:pt x="127618" y="156516"/>
                  <a:pt x="147052" y="156516"/>
                </a:cubicBezTo>
                <a:cubicBezTo>
                  <a:pt x="156059" y="156516"/>
                  <a:pt x="164401" y="158980"/>
                  <a:pt x="169616" y="166280"/>
                </a:cubicBezTo>
                <a:cubicBezTo>
                  <a:pt x="175114" y="174054"/>
                  <a:pt x="176726" y="181544"/>
                  <a:pt x="174640" y="189317"/>
                </a:cubicBezTo>
                <a:cubicBezTo>
                  <a:pt x="170753" y="203727"/>
                  <a:pt x="154826" y="215483"/>
                  <a:pt x="142218" y="221455"/>
                </a:cubicBezTo>
                <a:cubicBezTo>
                  <a:pt x="134254" y="223826"/>
                  <a:pt x="79837" y="243165"/>
                  <a:pt x="69030" y="322136"/>
                </a:cubicBezTo>
                <a:cubicBezTo>
                  <a:pt x="68271" y="329531"/>
                  <a:pt x="64005" y="350577"/>
                  <a:pt x="53198" y="358540"/>
                </a:cubicBezTo>
                <a:cubicBezTo>
                  <a:pt x="49121" y="361574"/>
                  <a:pt x="44571" y="362427"/>
                  <a:pt x="38693" y="361100"/>
                </a:cubicBezTo>
                <a:cubicBezTo>
                  <a:pt x="32057" y="359773"/>
                  <a:pt x="27411" y="355886"/>
                  <a:pt x="24093" y="348776"/>
                </a:cubicBezTo>
                <a:cubicBezTo>
                  <a:pt x="11390" y="321852"/>
                  <a:pt x="24757" y="265728"/>
                  <a:pt x="36038" y="244682"/>
                </a:cubicBezTo>
                <a:close/>
                <a:moveTo>
                  <a:pt x="483318" y="557531"/>
                </a:moveTo>
                <a:cubicBezTo>
                  <a:pt x="485688" y="558195"/>
                  <a:pt x="488722" y="558764"/>
                  <a:pt x="492230" y="558764"/>
                </a:cubicBezTo>
                <a:cubicBezTo>
                  <a:pt x="501141" y="558764"/>
                  <a:pt x="513086" y="555067"/>
                  <a:pt x="524937" y="540183"/>
                </a:cubicBezTo>
                <a:cubicBezTo>
                  <a:pt x="555747" y="501408"/>
                  <a:pt x="538588" y="416654"/>
                  <a:pt x="524842" y="389636"/>
                </a:cubicBezTo>
                <a:cubicBezTo>
                  <a:pt x="509104" y="352189"/>
                  <a:pt x="480000" y="322326"/>
                  <a:pt x="443311" y="305830"/>
                </a:cubicBezTo>
                <a:cubicBezTo>
                  <a:pt x="414017" y="291136"/>
                  <a:pt x="389179" y="300331"/>
                  <a:pt x="377518" y="315879"/>
                </a:cubicBezTo>
                <a:cubicBezTo>
                  <a:pt x="365573" y="331806"/>
                  <a:pt x="363961" y="359014"/>
                  <a:pt x="387093" y="383853"/>
                </a:cubicBezTo>
                <a:lnTo>
                  <a:pt x="387567" y="384327"/>
                </a:lnTo>
                <a:cubicBezTo>
                  <a:pt x="387567" y="384327"/>
                  <a:pt x="434400" y="428789"/>
                  <a:pt x="441036" y="484344"/>
                </a:cubicBezTo>
                <a:cubicBezTo>
                  <a:pt x="445776" y="523971"/>
                  <a:pt x="461703" y="551369"/>
                  <a:pt x="483413" y="557531"/>
                </a:cubicBezTo>
                <a:close/>
                <a:moveTo>
                  <a:pt x="400650" y="370770"/>
                </a:moveTo>
                <a:cubicBezTo>
                  <a:pt x="384060" y="352852"/>
                  <a:pt x="385956" y="336167"/>
                  <a:pt x="392592" y="327255"/>
                </a:cubicBezTo>
                <a:cubicBezTo>
                  <a:pt x="401029" y="315974"/>
                  <a:pt x="417525" y="314267"/>
                  <a:pt x="435063" y="322989"/>
                </a:cubicBezTo>
                <a:cubicBezTo>
                  <a:pt x="467770" y="337684"/>
                  <a:pt x="493367" y="363944"/>
                  <a:pt x="507588" y="397599"/>
                </a:cubicBezTo>
                <a:cubicBezTo>
                  <a:pt x="521808" y="425471"/>
                  <a:pt x="532616" y="499891"/>
                  <a:pt x="510052" y="528332"/>
                </a:cubicBezTo>
                <a:cubicBezTo>
                  <a:pt x="505028" y="534684"/>
                  <a:pt x="497159" y="541699"/>
                  <a:pt x="488532" y="539140"/>
                </a:cubicBezTo>
                <a:cubicBezTo>
                  <a:pt x="477251" y="535916"/>
                  <a:pt x="463978" y="517051"/>
                  <a:pt x="459807" y="481974"/>
                </a:cubicBezTo>
                <a:cubicBezTo>
                  <a:pt x="452507" y="421110"/>
                  <a:pt x="405106" y="374846"/>
                  <a:pt x="400745" y="370580"/>
                </a:cubicBezTo>
                <a:close/>
                <a:moveTo>
                  <a:pt x="496211" y="203159"/>
                </a:moveTo>
                <a:cubicBezTo>
                  <a:pt x="516594" y="216241"/>
                  <a:pt x="563332" y="233401"/>
                  <a:pt x="602296" y="233401"/>
                </a:cubicBezTo>
                <a:cubicBezTo>
                  <a:pt x="613767" y="233401"/>
                  <a:pt x="624574" y="231884"/>
                  <a:pt x="633865" y="228376"/>
                </a:cubicBezTo>
                <a:cubicBezTo>
                  <a:pt x="648180" y="222972"/>
                  <a:pt x="657755" y="212923"/>
                  <a:pt x="661642" y="199366"/>
                </a:cubicBezTo>
                <a:cubicBezTo>
                  <a:pt x="665150" y="187326"/>
                  <a:pt x="663823" y="175761"/>
                  <a:pt x="657660" y="165901"/>
                </a:cubicBezTo>
                <a:cubicBezTo>
                  <a:pt x="642871" y="142200"/>
                  <a:pt x="604950" y="135375"/>
                  <a:pt x="603718" y="135185"/>
                </a:cubicBezTo>
                <a:cubicBezTo>
                  <a:pt x="522851" y="117931"/>
                  <a:pt x="510621" y="60101"/>
                  <a:pt x="510052" y="57352"/>
                </a:cubicBezTo>
                <a:lnTo>
                  <a:pt x="509673" y="55835"/>
                </a:lnTo>
                <a:cubicBezTo>
                  <a:pt x="506071" y="45975"/>
                  <a:pt x="492230" y="13174"/>
                  <a:pt x="463504" y="2840"/>
                </a:cubicBezTo>
                <a:cubicBezTo>
                  <a:pt x="449189" y="-2279"/>
                  <a:pt x="433926" y="-478"/>
                  <a:pt x="419231" y="8244"/>
                </a:cubicBezTo>
                <a:cubicBezTo>
                  <a:pt x="375432" y="34125"/>
                  <a:pt x="405959" y="105417"/>
                  <a:pt x="407097" y="107882"/>
                </a:cubicBezTo>
                <a:cubicBezTo>
                  <a:pt x="420748" y="145992"/>
                  <a:pt x="459997" y="176898"/>
                  <a:pt x="496211" y="203064"/>
                </a:cubicBezTo>
                <a:close/>
                <a:moveTo>
                  <a:pt x="428806" y="24645"/>
                </a:moveTo>
                <a:cubicBezTo>
                  <a:pt x="435158" y="20853"/>
                  <a:pt x="441226" y="19051"/>
                  <a:pt x="447103" y="19051"/>
                </a:cubicBezTo>
                <a:cubicBezTo>
                  <a:pt x="450421" y="19051"/>
                  <a:pt x="453740" y="19620"/>
                  <a:pt x="456963" y="20853"/>
                </a:cubicBezTo>
                <a:cubicBezTo>
                  <a:pt x="473459" y="26730"/>
                  <a:pt x="485783" y="46449"/>
                  <a:pt x="491471" y="61808"/>
                </a:cubicBezTo>
                <a:cubicBezTo>
                  <a:pt x="493367" y="70529"/>
                  <a:pt x="510337" y="134711"/>
                  <a:pt x="599926" y="153861"/>
                </a:cubicBezTo>
                <a:cubicBezTo>
                  <a:pt x="608553" y="155378"/>
                  <a:pt x="632917" y="162299"/>
                  <a:pt x="641449" y="176045"/>
                </a:cubicBezTo>
                <a:cubicBezTo>
                  <a:pt x="644767" y="181354"/>
                  <a:pt x="645336" y="187232"/>
                  <a:pt x="643250" y="194247"/>
                </a:cubicBezTo>
                <a:cubicBezTo>
                  <a:pt x="641070" y="202021"/>
                  <a:pt x="635761" y="207425"/>
                  <a:pt x="627039" y="210743"/>
                </a:cubicBezTo>
                <a:cubicBezTo>
                  <a:pt x="594711" y="222972"/>
                  <a:pt x="529582" y="202305"/>
                  <a:pt x="506734" y="187611"/>
                </a:cubicBezTo>
                <a:cubicBezTo>
                  <a:pt x="482560" y="170072"/>
                  <a:pt x="437528" y="137460"/>
                  <a:pt x="424540" y="101056"/>
                </a:cubicBezTo>
                <a:cubicBezTo>
                  <a:pt x="424256" y="100487"/>
                  <a:pt x="399702" y="41899"/>
                  <a:pt x="428712" y="24740"/>
                </a:cubicBezTo>
                <a:close/>
                <a:moveTo>
                  <a:pt x="661642" y="315121"/>
                </a:moveTo>
                <a:cubicBezTo>
                  <a:pt x="657471" y="276631"/>
                  <a:pt x="634149" y="260988"/>
                  <a:pt x="613008" y="262316"/>
                </a:cubicBezTo>
                <a:cubicBezTo>
                  <a:pt x="589687" y="263927"/>
                  <a:pt x="565607" y="285732"/>
                  <a:pt x="566745" y="322326"/>
                </a:cubicBezTo>
                <a:cubicBezTo>
                  <a:pt x="565038" y="349534"/>
                  <a:pt x="565986" y="363849"/>
                  <a:pt x="568261" y="402339"/>
                </a:cubicBezTo>
                <a:lnTo>
                  <a:pt x="569968" y="431823"/>
                </a:lnTo>
                <a:cubicBezTo>
                  <a:pt x="570631" y="444147"/>
                  <a:pt x="570821" y="457799"/>
                  <a:pt x="571011" y="471071"/>
                </a:cubicBezTo>
                <a:cubicBezTo>
                  <a:pt x="571580" y="517051"/>
                  <a:pt x="572148" y="560470"/>
                  <a:pt x="592057" y="576397"/>
                </a:cubicBezTo>
                <a:cubicBezTo>
                  <a:pt x="595849" y="579431"/>
                  <a:pt x="601822" y="582559"/>
                  <a:pt x="609880" y="582559"/>
                </a:cubicBezTo>
                <a:cubicBezTo>
                  <a:pt x="612060" y="582559"/>
                  <a:pt x="614430" y="582370"/>
                  <a:pt x="616895" y="581801"/>
                </a:cubicBezTo>
                <a:cubicBezTo>
                  <a:pt x="654816" y="576208"/>
                  <a:pt x="666762" y="536296"/>
                  <a:pt x="667804" y="516766"/>
                </a:cubicBezTo>
                <a:cubicBezTo>
                  <a:pt x="676337" y="449551"/>
                  <a:pt x="674251" y="381672"/>
                  <a:pt x="661737" y="315121"/>
                </a:cubicBezTo>
                <a:close/>
                <a:moveTo>
                  <a:pt x="648844" y="515060"/>
                </a:moveTo>
                <a:cubicBezTo>
                  <a:pt x="648844" y="516861"/>
                  <a:pt x="646095" y="558290"/>
                  <a:pt x="613482" y="563125"/>
                </a:cubicBezTo>
                <a:cubicBezTo>
                  <a:pt x="608173" y="564262"/>
                  <a:pt x="605519" y="562840"/>
                  <a:pt x="603907" y="561513"/>
                </a:cubicBezTo>
                <a:cubicBezTo>
                  <a:pt x="591014" y="551180"/>
                  <a:pt x="590445" y="506622"/>
                  <a:pt x="589971" y="470787"/>
                </a:cubicBezTo>
                <a:cubicBezTo>
                  <a:pt x="589782" y="457325"/>
                  <a:pt x="589592" y="443389"/>
                  <a:pt x="588928" y="430685"/>
                </a:cubicBezTo>
                <a:lnTo>
                  <a:pt x="587222" y="401107"/>
                </a:lnTo>
                <a:cubicBezTo>
                  <a:pt x="584947" y="363470"/>
                  <a:pt x="584093" y="349439"/>
                  <a:pt x="585705" y="322515"/>
                </a:cubicBezTo>
                <a:cubicBezTo>
                  <a:pt x="584947" y="296919"/>
                  <a:pt x="599831" y="282034"/>
                  <a:pt x="614241" y="281086"/>
                </a:cubicBezTo>
                <a:cubicBezTo>
                  <a:pt x="614810" y="281086"/>
                  <a:pt x="615284" y="281086"/>
                  <a:pt x="615758" y="281086"/>
                </a:cubicBezTo>
                <a:cubicBezTo>
                  <a:pt x="630168" y="281086"/>
                  <a:pt x="640406" y="294833"/>
                  <a:pt x="642776" y="317396"/>
                </a:cubicBezTo>
                <a:lnTo>
                  <a:pt x="642776" y="318154"/>
                </a:lnTo>
                <a:cubicBezTo>
                  <a:pt x="655196" y="382905"/>
                  <a:pt x="657186" y="448887"/>
                  <a:pt x="648844" y="514965"/>
                </a:cubicBezTo>
                <a:close/>
                <a:moveTo>
                  <a:pt x="72727" y="133289"/>
                </a:moveTo>
                <a:cubicBezTo>
                  <a:pt x="81923" y="133289"/>
                  <a:pt x="92256" y="131203"/>
                  <a:pt x="103348" y="126273"/>
                </a:cubicBezTo>
                <a:lnTo>
                  <a:pt x="103822" y="126084"/>
                </a:lnTo>
                <a:cubicBezTo>
                  <a:pt x="104391" y="125799"/>
                  <a:pt x="161652" y="97074"/>
                  <a:pt x="216827" y="104848"/>
                </a:cubicBezTo>
                <a:cubicBezTo>
                  <a:pt x="257877" y="110631"/>
                  <a:pt x="290300" y="102478"/>
                  <a:pt x="301581" y="83423"/>
                </a:cubicBezTo>
                <a:cubicBezTo>
                  <a:pt x="305468" y="76786"/>
                  <a:pt x="310113" y="63040"/>
                  <a:pt x="296746" y="45312"/>
                </a:cubicBezTo>
                <a:cubicBezTo>
                  <a:pt x="269917" y="9571"/>
                  <a:pt x="184215" y="3978"/>
                  <a:pt x="154257" y="9287"/>
                </a:cubicBezTo>
                <a:cubicBezTo>
                  <a:pt x="114725" y="13363"/>
                  <a:pt x="77183" y="30617"/>
                  <a:pt x="48552" y="57826"/>
                </a:cubicBezTo>
                <a:cubicBezTo>
                  <a:pt x="24757" y="79346"/>
                  <a:pt x="26084" y="102004"/>
                  <a:pt x="34522" y="114897"/>
                </a:cubicBezTo>
                <a:cubicBezTo>
                  <a:pt x="41253" y="125231"/>
                  <a:pt x="54809" y="133194"/>
                  <a:pt x="72822" y="133194"/>
                </a:cubicBezTo>
                <a:close/>
                <a:moveTo>
                  <a:pt x="61351" y="71762"/>
                </a:moveTo>
                <a:cubicBezTo>
                  <a:pt x="87042" y="47303"/>
                  <a:pt x="120697" y="31755"/>
                  <a:pt x="156817" y="28058"/>
                </a:cubicBezTo>
                <a:cubicBezTo>
                  <a:pt x="162885" y="27015"/>
                  <a:pt x="170658" y="26446"/>
                  <a:pt x="179285" y="26446"/>
                </a:cubicBezTo>
                <a:cubicBezTo>
                  <a:pt x="214836" y="26446"/>
                  <a:pt x="265935" y="35832"/>
                  <a:pt x="281578" y="56688"/>
                </a:cubicBezTo>
                <a:cubicBezTo>
                  <a:pt x="286697" y="63419"/>
                  <a:pt x="287929" y="69202"/>
                  <a:pt x="285180" y="73753"/>
                </a:cubicBezTo>
                <a:cubicBezTo>
                  <a:pt x="279492" y="83423"/>
                  <a:pt x="256550" y="91386"/>
                  <a:pt x="219482" y="86077"/>
                </a:cubicBezTo>
                <a:cubicBezTo>
                  <a:pt x="159851" y="77640"/>
                  <a:pt x="100504" y="106554"/>
                  <a:pt x="95480" y="109114"/>
                </a:cubicBezTo>
                <a:cubicBezTo>
                  <a:pt x="72917" y="118974"/>
                  <a:pt x="56231" y="113759"/>
                  <a:pt x="50354" y="104753"/>
                </a:cubicBezTo>
                <a:cubicBezTo>
                  <a:pt x="44571" y="95842"/>
                  <a:pt x="48742" y="83328"/>
                  <a:pt x="61446" y="71857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17" name="Graphic 100">
            <a:extLst>
              <a:ext uri="{FF2B5EF4-FFF2-40B4-BE49-F238E27FC236}">
                <a16:creationId xmlns:a16="http://schemas.microsoft.com/office/drawing/2014/main" id="{58DA3B1B-DF85-4095-D572-904BBE19DE57}"/>
              </a:ext>
            </a:extLst>
          </p:cNvPr>
          <p:cNvSpPr>
            <a:spLocks noChangeAspect="1"/>
          </p:cNvSpPr>
          <p:nvPr/>
        </p:nvSpPr>
        <p:spPr>
          <a:xfrm>
            <a:off x="420866" y="1478165"/>
            <a:ext cx="416187" cy="411480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6BFEA5F-C984-D474-D917-DE42CF5723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43675" y="1458789"/>
            <a:ext cx="480060" cy="48006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A2E53B7-B87D-99D9-4ADD-F0E992F9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84871" y="1458789"/>
            <a:ext cx="480060" cy="48006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6AC839-1814-055D-78E8-9C4DED0B053A}"/>
              </a:ext>
            </a:extLst>
          </p:cNvPr>
          <p:cNvSpPr/>
          <p:nvPr/>
        </p:nvSpPr>
        <p:spPr>
          <a:xfrm>
            <a:off x="3297565" y="1270449"/>
            <a:ext cx="2516623" cy="2468070"/>
          </a:xfrm>
          <a:prstGeom prst="roundRect">
            <a:avLst/>
          </a:prstGeom>
          <a:noFill/>
          <a:ln w="53975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16623"/>
                      <a:gd name="connsiteY0" fmla="*/ 411353 h 2468070"/>
                      <a:gd name="connsiteX1" fmla="*/ 411353 w 2516623"/>
                      <a:gd name="connsiteY1" fmla="*/ 0 h 2468070"/>
                      <a:gd name="connsiteX2" fmla="*/ 1009870 w 2516623"/>
                      <a:gd name="connsiteY2" fmla="*/ 0 h 2468070"/>
                      <a:gd name="connsiteX3" fmla="*/ 1557570 w 2516623"/>
                      <a:gd name="connsiteY3" fmla="*/ 0 h 2468070"/>
                      <a:gd name="connsiteX4" fmla="*/ 2105270 w 2516623"/>
                      <a:gd name="connsiteY4" fmla="*/ 0 h 2468070"/>
                      <a:gd name="connsiteX5" fmla="*/ 2516623 w 2516623"/>
                      <a:gd name="connsiteY5" fmla="*/ 411353 h 2468070"/>
                      <a:gd name="connsiteX6" fmla="*/ 2516623 w 2516623"/>
                      <a:gd name="connsiteY6" fmla="*/ 926900 h 2468070"/>
                      <a:gd name="connsiteX7" fmla="*/ 2516623 w 2516623"/>
                      <a:gd name="connsiteY7" fmla="*/ 1442448 h 2468070"/>
                      <a:gd name="connsiteX8" fmla="*/ 2516623 w 2516623"/>
                      <a:gd name="connsiteY8" fmla="*/ 2056717 h 2468070"/>
                      <a:gd name="connsiteX9" fmla="*/ 2105270 w 2516623"/>
                      <a:gd name="connsiteY9" fmla="*/ 2468070 h 2468070"/>
                      <a:gd name="connsiteX10" fmla="*/ 1540631 w 2516623"/>
                      <a:gd name="connsiteY10" fmla="*/ 2468070 h 2468070"/>
                      <a:gd name="connsiteX11" fmla="*/ 992931 w 2516623"/>
                      <a:gd name="connsiteY11" fmla="*/ 2468070 h 2468070"/>
                      <a:gd name="connsiteX12" fmla="*/ 411353 w 2516623"/>
                      <a:gd name="connsiteY12" fmla="*/ 2468070 h 2468070"/>
                      <a:gd name="connsiteX13" fmla="*/ 0 w 2516623"/>
                      <a:gd name="connsiteY13" fmla="*/ 2056717 h 2468070"/>
                      <a:gd name="connsiteX14" fmla="*/ 0 w 2516623"/>
                      <a:gd name="connsiteY14" fmla="*/ 1508262 h 2468070"/>
                      <a:gd name="connsiteX15" fmla="*/ 0 w 2516623"/>
                      <a:gd name="connsiteY15" fmla="*/ 926900 h 2468070"/>
                      <a:gd name="connsiteX16" fmla="*/ 0 w 2516623"/>
                      <a:gd name="connsiteY16" fmla="*/ 411353 h 2468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516623" h="2468070" extrusionOk="0">
                        <a:moveTo>
                          <a:pt x="0" y="411353"/>
                        </a:moveTo>
                        <a:cubicBezTo>
                          <a:pt x="-18752" y="172602"/>
                          <a:pt x="132345" y="19450"/>
                          <a:pt x="411353" y="0"/>
                        </a:cubicBezTo>
                        <a:cubicBezTo>
                          <a:pt x="597664" y="24553"/>
                          <a:pt x="839738" y="7304"/>
                          <a:pt x="1009870" y="0"/>
                        </a:cubicBezTo>
                        <a:cubicBezTo>
                          <a:pt x="1180002" y="-7304"/>
                          <a:pt x="1414570" y="-3339"/>
                          <a:pt x="1557570" y="0"/>
                        </a:cubicBezTo>
                        <a:cubicBezTo>
                          <a:pt x="1700570" y="3339"/>
                          <a:pt x="1841018" y="25315"/>
                          <a:pt x="2105270" y="0"/>
                        </a:cubicBezTo>
                        <a:cubicBezTo>
                          <a:pt x="2323555" y="-28662"/>
                          <a:pt x="2521633" y="165629"/>
                          <a:pt x="2516623" y="411353"/>
                        </a:cubicBezTo>
                        <a:cubicBezTo>
                          <a:pt x="2525222" y="629108"/>
                          <a:pt x="2494703" y="817335"/>
                          <a:pt x="2516623" y="926900"/>
                        </a:cubicBezTo>
                        <a:cubicBezTo>
                          <a:pt x="2538543" y="1036465"/>
                          <a:pt x="2512972" y="1188544"/>
                          <a:pt x="2516623" y="1442448"/>
                        </a:cubicBezTo>
                        <a:cubicBezTo>
                          <a:pt x="2520274" y="1696352"/>
                          <a:pt x="2529263" y="1881442"/>
                          <a:pt x="2516623" y="2056717"/>
                        </a:cubicBezTo>
                        <a:cubicBezTo>
                          <a:pt x="2556669" y="2293530"/>
                          <a:pt x="2323456" y="2466615"/>
                          <a:pt x="2105270" y="2468070"/>
                        </a:cubicBezTo>
                        <a:cubicBezTo>
                          <a:pt x="1826188" y="2462130"/>
                          <a:pt x="1711509" y="2461547"/>
                          <a:pt x="1540631" y="2468070"/>
                        </a:cubicBezTo>
                        <a:cubicBezTo>
                          <a:pt x="1369753" y="2474593"/>
                          <a:pt x="1249869" y="2483817"/>
                          <a:pt x="992931" y="2468070"/>
                        </a:cubicBezTo>
                        <a:cubicBezTo>
                          <a:pt x="735993" y="2452323"/>
                          <a:pt x="592973" y="2455295"/>
                          <a:pt x="411353" y="2468070"/>
                        </a:cubicBezTo>
                        <a:cubicBezTo>
                          <a:pt x="193762" y="2456162"/>
                          <a:pt x="-33167" y="2271079"/>
                          <a:pt x="0" y="2056717"/>
                        </a:cubicBezTo>
                        <a:cubicBezTo>
                          <a:pt x="5515" y="1785043"/>
                          <a:pt x="9661" y="1673217"/>
                          <a:pt x="0" y="1508262"/>
                        </a:cubicBezTo>
                        <a:cubicBezTo>
                          <a:pt x="-9661" y="1343307"/>
                          <a:pt x="-16400" y="1064220"/>
                          <a:pt x="0" y="926900"/>
                        </a:cubicBezTo>
                        <a:cubicBezTo>
                          <a:pt x="16400" y="789580"/>
                          <a:pt x="19020" y="645562"/>
                          <a:pt x="0" y="4113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73458FF-8E50-BC84-AD55-BE0502D553C8}"/>
              </a:ext>
            </a:extLst>
          </p:cNvPr>
          <p:cNvSpPr txBox="1">
            <a:spLocks/>
          </p:cNvSpPr>
          <p:nvPr/>
        </p:nvSpPr>
        <p:spPr>
          <a:xfrm>
            <a:off x="6543675" y="1997274"/>
            <a:ext cx="2362432" cy="2039020"/>
          </a:xfrm>
          <a:prstGeom prst="rect">
            <a:avLst/>
          </a:prstGeom>
        </p:spPr>
        <p:txBody>
          <a:bodyPr vert="horz" lIns="0" tIns="45720" rIns="91440" bIns="45720" rtlCol="0">
            <a:spAutoFit/>
          </a:bodyPr>
          <a:lstStyle>
            <a:lvl1pPr marL="0" indent="0" algn="l" defTabSz="685766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5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7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0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4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</a:pPr>
            <a:r>
              <a:rPr lang="en-US" i="1">
                <a:solidFill>
                  <a:schemeClr val="tx2"/>
                </a:solidFill>
              </a:rPr>
              <a:t>Future Product Considerations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Microbial Surveillance</a:t>
            </a:r>
          </a:p>
          <a:p>
            <a:pPr>
              <a:spcBef>
                <a:spcPts val="1500"/>
              </a:spcBef>
            </a:pPr>
            <a:r>
              <a:rPr lang="en-US" sz="1050"/>
              <a:t>Whole genome sequencing from an isolate or pure microbial culture. Generates FASTQ, FASTA, and intermediate files.</a:t>
            </a: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01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BFA40E6-50C7-ABE3-D37F-BA5FAEC7C135}"/>
              </a:ext>
            </a:extLst>
          </p:cNvPr>
          <p:cNvSpPr/>
          <p:nvPr/>
        </p:nvSpPr>
        <p:spPr>
          <a:xfrm>
            <a:off x="2863015" y="3605959"/>
            <a:ext cx="1337693" cy="10679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4A58E2C-53DD-AB72-510E-EB169B67D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2701" y="3659839"/>
            <a:ext cx="415496" cy="316815"/>
          </a:xfrm>
          <a:prstGeom prst="rect">
            <a:avLst/>
          </a:prstGeom>
        </p:spPr>
      </p:pic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63F5A94-9D36-538E-83A6-1CA8D3C4B45D}"/>
              </a:ext>
            </a:extLst>
          </p:cNvPr>
          <p:cNvCxnSpPr>
            <a:cxnSpLocks/>
          </p:cNvCxnSpPr>
          <p:nvPr/>
        </p:nvCxnSpPr>
        <p:spPr>
          <a:xfrm rot="2300322">
            <a:off x="3641741" y="2705352"/>
            <a:ext cx="4512638" cy="0"/>
          </a:xfrm>
          <a:prstGeom prst="lin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20D41E29-21CB-5959-3F4E-C924B56A5C0C}"/>
              </a:ext>
            </a:extLst>
          </p:cNvPr>
          <p:cNvSpPr/>
          <p:nvPr/>
        </p:nvSpPr>
        <p:spPr>
          <a:xfrm rot="2300322">
            <a:off x="5354561" y="2055107"/>
            <a:ext cx="92892" cy="513941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4D48B2C2-610A-4F82-1AD3-9BB867DFEB7D}"/>
              </a:ext>
            </a:extLst>
          </p:cNvPr>
          <p:cNvSpPr/>
          <p:nvPr/>
        </p:nvSpPr>
        <p:spPr>
          <a:xfrm rot="2300322">
            <a:off x="6957257" y="3319693"/>
            <a:ext cx="92892" cy="513941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A17B86DF-5B4F-04D4-040C-D7135B3CA87A}"/>
              </a:ext>
            </a:extLst>
          </p:cNvPr>
          <p:cNvSpPr/>
          <p:nvPr/>
        </p:nvSpPr>
        <p:spPr>
          <a:xfrm rot="2300322">
            <a:off x="7585446" y="3816496"/>
            <a:ext cx="92892" cy="513941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36C9C44-C6D4-D11D-17E3-627AD7AB30AE}"/>
              </a:ext>
            </a:extLst>
          </p:cNvPr>
          <p:cNvSpPr/>
          <p:nvPr/>
        </p:nvSpPr>
        <p:spPr>
          <a:xfrm rot="2300322">
            <a:off x="4115998" y="1076016"/>
            <a:ext cx="92892" cy="513941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 dirty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7E0CB186-56A2-D02B-C2A5-1E7EAAA13412}"/>
              </a:ext>
            </a:extLst>
          </p:cNvPr>
          <p:cNvSpPr/>
          <p:nvPr/>
        </p:nvSpPr>
        <p:spPr>
          <a:xfrm rot="2300322">
            <a:off x="6155494" y="2683497"/>
            <a:ext cx="92892" cy="513941"/>
          </a:xfrm>
          <a:prstGeom prst="ellipse">
            <a:avLst/>
          </a:prstGeom>
          <a:solidFill>
            <a:schemeClr val="bg1"/>
          </a:solidFill>
          <a:ln w="38100" cap="flat">
            <a:solidFill>
              <a:schemeClr val="accent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0EB30F-C97F-1F72-A250-B43542FAF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4060" y="3006931"/>
            <a:ext cx="360254" cy="466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ADE8F7-14A5-6629-BA04-BE264440E6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3584" y="2649524"/>
            <a:ext cx="322804" cy="3228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DC7050C-C079-AA6E-A91D-660044361D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7336" y="2044342"/>
            <a:ext cx="265469" cy="2604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400153-44BB-7DD3-1C87-A4B3D0867F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0648" y="812875"/>
            <a:ext cx="265469" cy="36063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1AFC1B4-E88E-B24D-227A-69B8B438058C}"/>
              </a:ext>
            </a:extLst>
          </p:cNvPr>
          <p:cNvSpPr txBox="1"/>
          <p:nvPr/>
        </p:nvSpPr>
        <p:spPr>
          <a:xfrm>
            <a:off x="5873779" y="2036071"/>
            <a:ext cx="7188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8063">
              <a:defRPr/>
            </a:pP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Library Preparation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E96706-9F59-8556-3666-4B66A2B37D96}"/>
              </a:ext>
            </a:extLst>
          </p:cNvPr>
          <p:cNvSpPr txBox="1"/>
          <p:nvPr/>
        </p:nvSpPr>
        <p:spPr>
          <a:xfrm>
            <a:off x="3142515" y="2267919"/>
            <a:ext cx="82546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8063">
              <a:defRPr/>
            </a:pP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Sample Collection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375BA1B-5EE3-B1F3-DC8B-7C6FE0A845CC}"/>
              </a:ext>
            </a:extLst>
          </p:cNvPr>
          <p:cNvSpPr txBox="1"/>
          <p:nvPr/>
        </p:nvSpPr>
        <p:spPr>
          <a:xfrm>
            <a:off x="6767987" y="2657127"/>
            <a:ext cx="825469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8063">
              <a:defRPr/>
            </a:pP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Sequencing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4967B3-47AE-A16C-1D2A-D626AC6223BE}"/>
              </a:ext>
            </a:extLst>
          </p:cNvPr>
          <p:cNvSpPr txBox="1"/>
          <p:nvPr/>
        </p:nvSpPr>
        <p:spPr>
          <a:xfrm>
            <a:off x="8213077" y="3624482"/>
            <a:ext cx="6746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8063">
              <a:defRPr/>
            </a:pP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Reporting </a:t>
            </a:r>
            <a:b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</a:b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&amp; Analytics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1EB615-2A61-D1CC-C7B9-7434C7E5022F}"/>
              </a:ext>
            </a:extLst>
          </p:cNvPr>
          <p:cNvSpPr txBox="1"/>
          <p:nvPr/>
        </p:nvSpPr>
        <p:spPr>
          <a:xfrm>
            <a:off x="7407370" y="2999057"/>
            <a:ext cx="91302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8063">
              <a:defRPr/>
            </a:pP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Automated Bioinformatics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88889D6-DB99-4DDD-0CBC-DD44E74440D8}"/>
              </a:ext>
            </a:extLst>
          </p:cNvPr>
          <p:cNvSpPr txBox="1"/>
          <p:nvPr/>
        </p:nvSpPr>
        <p:spPr>
          <a:xfrm>
            <a:off x="4200708" y="853615"/>
            <a:ext cx="68781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defTabSz="410750">
              <a:defRPr sz="900" b="1" kern="0">
                <a:solidFill>
                  <a:schemeClr val="accent6"/>
                </a:solidFill>
                <a:cs typeface="Brown-Regular"/>
              </a:defRPr>
            </a:lvl1pPr>
          </a:lstStyle>
          <a:p>
            <a:r>
              <a:rPr lang="en-US" sz="675" dirty="0">
                <a:sym typeface="Helvetica"/>
              </a:rPr>
              <a:t>Sample Registration  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E0694FC-55D5-0F77-9ABA-CDCDB80378BE}"/>
              </a:ext>
            </a:extLst>
          </p:cNvPr>
          <p:cNvCxnSpPr>
            <a:cxnSpLocks/>
          </p:cNvCxnSpPr>
          <p:nvPr/>
        </p:nvCxnSpPr>
        <p:spPr>
          <a:xfrm>
            <a:off x="418917" y="1870465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7412CE3D-D400-3CDA-4DF2-1E0DD3AE9CF8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wrap="square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Workflow on Clear Labs Platform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BD2339-7691-4324-2CD3-DE68F83FB6C5}"/>
              </a:ext>
            </a:extLst>
          </p:cNvPr>
          <p:cNvGrpSpPr/>
          <p:nvPr/>
        </p:nvGrpSpPr>
        <p:grpSpPr>
          <a:xfrm>
            <a:off x="2909946" y="1757287"/>
            <a:ext cx="2116075" cy="513941"/>
            <a:chOff x="3605607" y="2817007"/>
            <a:chExt cx="2821433" cy="685255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DB1FE39-7143-21CA-E721-7DDE830FC337}"/>
                </a:ext>
              </a:extLst>
            </p:cNvPr>
            <p:cNvCxnSpPr>
              <a:cxnSpLocks/>
            </p:cNvCxnSpPr>
            <p:nvPr/>
          </p:nvCxnSpPr>
          <p:spPr>
            <a:xfrm>
              <a:off x="3605607" y="3162862"/>
              <a:ext cx="2821433" cy="0"/>
            </a:xfrm>
            <a:prstGeom prst="line">
              <a:avLst/>
            </a:prstGeom>
            <a:ln w="254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0CCBEA2-F70D-CAA4-2E61-5C8439887EE3}"/>
                </a:ext>
              </a:extLst>
            </p:cNvPr>
            <p:cNvSpPr/>
            <p:nvPr/>
          </p:nvSpPr>
          <p:spPr>
            <a:xfrm>
              <a:off x="5147493" y="2817007"/>
              <a:ext cx="123856" cy="685255"/>
            </a:xfrm>
            <a:prstGeom prst="ellipse">
              <a:avLst/>
            </a:prstGeom>
            <a:solidFill>
              <a:schemeClr val="bg1"/>
            </a:solidFill>
            <a:ln w="38100" cap="flat">
              <a:solidFill>
                <a:schemeClr val="accent2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308063" latinLnBrk="1" hangingPunct="0">
                <a:defRPr/>
              </a:pPr>
              <a:endParaRPr lang="en-US" sz="1875" kern="0" dirty="0">
                <a:solidFill>
                  <a:srgbClr val="000000"/>
                </a:solidFill>
                <a:latin typeface="Helvetica"/>
                <a:sym typeface="Helvetica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9C7FC39-016A-99B9-A3DB-D906798CD4E3}"/>
                </a:ext>
              </a:extLst>
            </p:cNvPr>
            <p:cNvSpPr/>
            <p:nvPr/>
          </p:nvSpPr>
          <p:spPr>
            <a:xfrm>
              <a:off x="3605607" y="2817007"/>
              <a:ext cx="123856" cy="685255"/>
            </a:xfrm>
            <a:prstGeom prst="ellipse">
              <a:avLst/>
            </a:prstGeom>
            <a:solidFill>
              <a:schemeClr val="bg1"/>
            </a:solidFill>
            <a:ln w="38100" cap="flat">
              <a:solidFill>
                <a:schemeClr val="accent2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308063" latinLnBrk="1" hangingPunct="0">
                <a:defRPr/>
              </a:pPr>
              <a:endParaRPr lang="en-US" sz="1875" kern="0" dirty="0">
                <a:solidFill>
                  <a:srgbClr val="000000"/>
                </a:solidFill>
                <a:latin typeface="Helvetica"/>
                <a:sym typeface="Helvetica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CE02D72-4D17-40D9-9EAB-BB35DA4856B2}"/>
              </a:ext>
            </a:extLst>
          </p:cNvPr>
          <p:cNvGrpSpPr/>
          <p:nvPr/>
        </p:nvGrpSpPr>
        <p:grpSpPr>
          <a:xfrm>
            <a:off x="3012874" y="3623004"/>
            <a:ext cx="1017673" cy="979748"/>
            <a:chOff x="3359913" y="4371061"/>
            <a:chExt cx="1356897" cy="1306330"/>
          </a:xfrm>
        </p:grpSpPr>
        <p:sp>
          <p:nvSpPr>
            <p:cNvPr id="39" name="Text Placeholder 10">
              <a:extLst>
                <a:ext uri="{FF2B5EF4-FFF2-40B4-BE49-F238E27FC236}">
                  <a16:creationId xmlns:a16="http://schemas.microsoft.com/office/drawing/2014/main" id="{8F52D9E4-BF8F-0406-E0D9-FA05DF9E624B}"/>
                </a:ext>
              </a:extLst>
            </p:cNvPr>
            <p:cNvSpPr txBox="1">
              <a:spLocks/>
            </p:cNvSpPr>
            <p:nvPr/>
          </p:nvSpPr>
          <p:spPr>
            <a:xfrm>
              <a:off x="3657924" y="4564109"/>
              <a:ext cx="1058886" cy="1080980"/>
            </a:xfrm>
            <a:prstGeom prst="rect">
              <a:avLst/>
            </a:prstGeom>
          </p:spPr>
          <p:txBody>
            <a:bodyPr vert="horz" wrap="square" lIns="0" tIns="34290" rIns="68580" bIns="34290" rtlCol="0">
              <a:spAutoFit/>
            </a:bodyPr>
            <a:lstStyle>
              <a:lvl1pPr marL="0" indent="0" algn="l" defTabSz="914377" rtl="0" eaLnBrk="1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Helvetica" pitchFamily="2" charset="0"/>
                  <a:ea typeface="+mn-ea"/>
                  <a:cs typeface="+mn-cs"/>
                </a:defRPr>
              </a:lvl1pPr>
              <a:lvl2pPr marL="685783" indent="-228594" algn="l" defTabSz="914377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Helvetica" pitchFamily="2" charset="0"/>
                  <a:ea typeface="+mn-ea"/>
                  <a:cs typeface="+mn-cs"/>
                </a:defRPr>
              </a:lvl2pPr>
              <a:lvl3pPr marL="1142971" indent="-228594" algn="l" defTabSz="914377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Helvetica" pitchFamily="2" charset="0"/>
                  <a:ea typeface="+mn-ea"/>
                  <a:cs typeface="+mn-cs"/>
                </a:defRPr>
              </a:lvl3pPr>
              <a:lvl4pPr marL="1600160" indent="-228594" algn="l" defTabSz="914377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Helvetica" pitchFamily="2" charset="0"/>
                  <a:ea typeface="+mn-ea"/>
                  <a:cs typeface="+mn-cs"/>
                </a:defRPr>
              </a:lvl4pPr>
              <a:lvl5pPr marL="2057349" indent="-228594" algn="l" defTabSz="914377" rtl="0" eaLnBrk="1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Helvetica" pitchFamily="2" charset="0"/>
                  <a:ea typeface="+mn-ea"/>
                  <a:cs typeface="+mn-cs"/>
                </a:defRPr>
              </a:lvl5pPr>
              <a:lvl6pPr marL="2514537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726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8914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103" indent="-228594" algn="l" defTabSz="914377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788" dirty="0">
                  <a:solidFill>
                    <a:schemeClr val="accent6"/>
                  </a:solidFill>
                </a:rPr>
                <a:t>Fully automated on Clear Dx</a:t>
              </a:r>
            </a:p>
            <a:p>
              <a:r>
                <a:rPr lang="en-US" sz="788" dirty="0">
                  <a:solidFill>
                    <a:schemeClr val="accent6"/>
                  </a:solidFill>
                </a:rPr>
                <a:t>Not covered by Clear Dx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A7C57B2-A095-421D-06F7-89939A259EE8}"/>
                </a:ext>
              </a:extLst>
            </p:cNvPr>
            <p:cNvSpPr/>
            <p:nvPr/>
          </p:nvSpPr>
          <p:spPr>
            <a:xfrm>
              <a:off x="3359913" y="4992136"/>
              <a:ext cx="123856" cy="685255"/>
            </a:xfrm>
            <a:prstGeom prst="ellipse">
              <a:avLst/>
            </a:prstGeom>
            <a:solidFill>
              <a:schemeClr val="bg1"/>
            </a:solidFill>
            <a:ln w="38100" cap="flat">
              <a:solidFill>
                <a:schemeClr val="accent2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308063" latinLnBrk="1" hangingPunct="0">
                <a:defRPr/>
              </a:pPr>
              <a:endParaRPr lang="en-US" sz="1875" kern="0" dirty="0">
                <a:solidFill>
                  <a:srgbClr val="000000"/>
                </a:solidFill>
                <a:latin typeface="Helvetica"/>
                <a:sym typeface="Helvetica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C815361-07F1-B097-22AC-E7DF7613DA53}"/>
                </a:ext>
              </a:extLst>
            </p:cNvPr>
            <p:cNvSpPr/>
            <p:nvPr/>
          </p:nvSpPr>
          <p:spPr>
            <a:xfrm>
              <a:off x="3359913" y="4371061"/>
              <a:ext cx="123856" cy="685254"/>
            </a:xfrm>
            <a:prstGeom prst="ellipse">
              <a:avLst/>
            </a:prstGeom>
            <a:solidFill>
              <a:schemeClr val="bg1"/>
            </a:solidFill>
            <a:ln w="38100" cap="flat">
              <a:solidFill>
                <a:schemeClr val="accent1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308063" latinLnBrk="1" hangingPunct="0">
                <a:defRPr/>
              </a:pPr>
              <a:endParaRPr lang="en-US" sz="1875" kern="0" dirty="0">
                <a:solidFill>
                  <a:srgbClr val="000000"/>
                </a:solidFill>
                <a:latin typeface="Helvetica"/>
                <a:sym typeface="Helvetica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1C63EEB1-496B-E072-5B02-375483BE220C}"/>
              </a:ext>
            </a:extLst>
          </p:cNvPr>
          <p:cNvSpPr txBox="1"/>
          <p:nvPr/>
        </p:nvSpPr>
        <p:spPr>
          <a:xfrm>
            <a:off x="4224873" y="2255834"/>
            <a:ext cx="67117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08063">
              <a:defRPr/>
            </a:pPr>
            <a:r>
              <a:rPr lang="en-US" sz="675" b="1" kern="0" dirty="0">
                <a:solidFill>
                  <a:schemeClr val="accent6"/>
                </a:solidFill>
                <a:cs typeface="Brown-Regular"/>
                <a:sym typeface="Helvetica"/>
              </a:rPr>
              <a:t>RNA Extraction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6166C96-2C3D-091F-24B3-3AD1A62FE8BC}"/>
              </a:ext>
            </a:extLst>
          </p:cNvPr>
          <p:cNvSpPr txBox="1"/>
          <p:nvPr/>
        </p:nvSpPr>
        <p:spPr>
          <a:xfrm>
            <a:off x="6519221" y="1943070"/>
            <a:ext cx="1305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8" indent="-128588" defTabSz="308063">
              <a:buFont typeface="Arial" panose="020B0604020202020204" pitchFamily="34" charset="0"/>
              <a:buChar char="•"/>
              <a:defRPr/>
            </a:pPr>
            <a:r>
              <a:rPr lang="en-US" sz="600" kern="0" dirty="0">
                <a:solidFill>
                  <a:schemeClr val="accent6"/>
                </a:solidFill>
                <a:cs typeface="Brown-Regular"/>
                <a:sym typeface="Helvetica"/>
              </a:rPr>
              <a:t>cDNA synthesis</a:t>
            </a:r>
          </a:p>
          <a:p>
            <a:pPr marL="128588" indent="-128588" defTabSz="308063">
              <a:buFont typeface="Arial" panose="020B0604020202020204" pitchFamily="34" charset="0"/>
              <a:buChar char="•"/>
              <a:defRPr/>
            </a:pPr>
            <a:r>
              <a:rPr lang="en-US" sz="600" kern="0" dirty="0">
                <a:solidFill>
                  <a:schemeClr val="accent6"/>
                </a:solidFill>
                <a:cs typeface="Brown-Regular"/>
                <a:sym typeface="Helvetica"/>
              </a:rPr>
              <a:t>Amplification of targets</a:t>
            </a:r>
          </a:p>
          <a:p>
            <a:pPr marL="128588" indent="-128588" defTabSz="308063">
              <a:buFont typeface="Arial" panose="020B0604020202020204" pitchFamily="34" charset="0"/>
              <a:buChar char="•"/>
              <a:defRPr/>
            </a:pPr>
            <a:r>
              <a:rPr lang="en-US" sz="600" kern="0" dirty="0">
                <a:solidFill>
                  <a:schemeClr val="accent6"/>
                </a:solidFill>
                <a:cs typeface="Brown-Regular"/>
                <a:sym typeface="Helvetica"/>
              </a:rPr>
              <a:t>Indexing</a:t>
            </a:r>
          </a:p>
          <a:p>
            <a:pPr marL="128588" indent="-128588" defTabSz="308063">
              <a:buFont typeface="Arial" panose="020B0604020202020204" pitchFamily="34" charset="0"/>
              <a:buChar char="•"/>
              <a:defRPr/>
            </a:pPr>
            <a:r>
              <a:rPr lang="en-US" sz="600" kern="0" dirty="0">
                <a:solidFill>
                  <a:schemeClr val="accent6"/>
                </a:solidFill>
                <a:cs typeface="Brown-Regular"/>
                <a:sym typeface="Helvetica"/>
              </a:rPr>
              <a:t>Nucleic acid clean-up</a:t>
            </a:r>
          </a:p>
        </p:txBody>
      </p:sp>
      <p:pic>
        <p:nvPicPr>
          <p:cNvPr id="62" name="Picture 61" descr="Icon&#10;&#10;Description automatically generated">
            <a:extLst>
              <a:ext uri="{FF2B5EF4-FFF2-40B4-BE49-F238E27FC236}">
                <a16:creationId xmlns:a16="http://schemas.microsoft.com/office/drawing/2014/main" id="{CA92C3E7-2778-0BA1-0A4D-6EBE416BDE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3959045" y="2291170"/>
            <a:ext cx="342900" cy="140426"/>
          </a:xfrm>
          <a:prstGeom prst="rect">
            <a:avLst/>
          </a:prstGeom>
        </p:spPr>
      </p:pic>
      <p:pic>
        <p:nvPicPr>
          <p:cNvPr id="63" name="Picture 62" descr="Icon&#10;&#10;Description automatically generated">
            <a:extLst>
              <a:ext uri="{FF2B5EF4-FFF2-40B4-BE49-F238E27FC236}">
                <a16:creationId xmlns:a16="http://schemas.microsoft.com/office/drawing/2014/main" id="{925F5720-97A8-43EC-8580-0BA791D7F0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3993" y="2198850"/>
            <a:ext cx="293444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45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5FA684B-7405-35A5-DEFE-7C3AC95EB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915606"/>
              </p:ext>
            </p:extLst>
          </p:nvPr>
        </p:nvGraphicFramePr>
        <p:xfrm>
          <a:off x="503960" y="1204508"/>
          <a:ext cx="8136079" cy="3029064"/>
        </p:xfrm>
        <a:graphic>
          <a:graphicData uri="http://schemas.openxmlformats.org/drawingml/2006/table">
            <a:tbl>
              <a:tblPr/>
              <a:tblGrid>
                <a:gridCol w="3105088">
                  <a:extLst>
                    <a:ext uri="{9D8B030D-6E8A-4147-A177-3AD203B41FA5}">
                      <a16:colId xmlns:a16="http://schemas.microsoft.com/office/drawing/2014/main" val="1496716452"/>
                    </a:ext>
                  </a:extLst>
                </a:gridCol>
                <a:gridCol w="2578225">
                  <a:extLst>
                    <a:ext uri="{9D8B030D-6E8A-4147-A177-3AD203B41FA5}">
                      <a16:colId xmlns:a16="http://schemas.microsoft.com/office/drawing/2014/main" val="1031460515"/>
                    </a:ext>
                  </a:extLst>
                </a:gridCol>
                <a:gridCol w="2452766">
                  <a:extLst>
                    <a:ext uri="{9D8B030D-6E8A-4147-A177-3AD203B41FA5}">
                      <a16:colId xmlns:a16="http://schemas.microsoft.com/office/drawing/2014/main" val="1406468878"/>
                    </a:ext>
                  </a:extLst>
                </a:gridCol>
              </a:tblGrid>
              <a:tr h="757266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123444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Clear Dx</a:t>
                      </a: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Legacy</a:t>
                      </a: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7308910"/>
                  </a:ext>
                </a:extLst>
              </a:tr>
              <a:tr h="757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Helvetica" panose="020B0604020202020204" pitchFamily="34" charset="0"/>
                        </a:rPr>
                        <a:t>           Time to Results</a:t>
                      </a:r>
                    </a:p>
                  </a:txBody>
                  <a:tcPr marL="123444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065636"/>
                  </a:ext>
                </a:extLst>
              </a:tr>
              <a:tr h="757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Helvetica" panose="020B0604020202020204" pitchFamily="34" charset="0"/>
                        </a:rPr>
                        <a:t>           Approximate Hands-On Time</a:t>
                      </a:r>
                    </a:p>
                  </a:txBody>
                  <a:tcPr marL="123444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928139"/>
                  </a:ext>
                </a:extLst>
              </a:tr>
              <a:tr h="7572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Helvetica" panose="020B0604020202020204" pitchFamily="34" charset="0"/>
                        </a:rPr>
                        <a:t>           Human Touch Points</a:t>
                      </a:r>
                    </a:p>
                  </a:txBody>
                  <a:tcPr marL="123444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410750" rtl="0" fontAlgn="b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Helvetica" panose="020B0604020202020204" pitchFamily="34" charset="0"/>
                      </a:endParaRPr>
                    </a:p>
                  </a:txBody>
                  <a:tcPr marL="3572" marR="3572" marT="357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16343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38F072B-B585-A441-A2CF-1E649D560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Clear Dx WGS?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052FE6-583F-8E4F-A4C1-ECC1E6DC2E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Workflow Comparison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B95270F-BC7A-27CB-A1BF-6C716C2CCD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9" name="Google Shape;75;p18">
            <a:extLst>
              <a:ext uri="{FF2B5EF4-FFF2-40B4-BE49-F238E27FC236}">
                <a16:creationId xmlns:a16="http://schemas.microsoft.com/office/drawing/2014/main" id="{1FFBB824-C5ED-D73E-FA7A-4CFCB873D19C}"/>
              </a:ext>
            </a:extLst>
          </p:cNvPr>
          <p:cNvSpPr txBox="1"/>
          <p:nvPr/>
        </p:nvSpPr>
        <p:spPr>
          <a:xfrm>
            <a:off x="400051" y="4617189"/>
            <a:ext cx="2687783" cy="150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685800">
              <a:buClr>
                <a:srgbClr val="FFFFFF"/>
              </a:buClr>
              <a:buSzPts val="1000"/>
              <a:defRPr/>
            </a:pPr>
            <a:r>
              <a:rPr lang="en-US" sz="600" dirty="0">
                <a:solidFill>
                  <a:schemeClr val="accent6"/>
                </a:solidFill>
              </a:rPr>
              <a:t>*Source: Chan Zuckerberg Biohub presentation to CA PHLs, July 2020</a:t>
            </a:r>
            <a:endParaRPr sz="1050" dirty="0">
              <a:solidFill>
                <a:schemeClr val="accent6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2B32F0E-3574-393D-46FF-2F9B294B8308}"/>
              </a:ext>
            </a:extLst>
          </p:cNvPr>
          <p:cNvSpPr/>
          <p:nvPr/>
        </p:nvSpPr>
        <p:spPr>
          <a:xfrm>
            <a:off x="3896278" y="2157972"/>
            <a:ext cx="1895952" cy="384103"/>
          </a:xfrm>
          <a:prstGeom prst="roundRect">
            <a:avLst>
              <a:gd name="adj" fmla="val 50000"/>
            </a:avLst>
          </a:prstGeom>
          <a:noFill/>
          <a:ln w="25400" cap="flat">
            <a:solidFill>
              <a:schemeClr val="tx2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85800" fontAlgn="b">
              <a:defRPr/>
            </a:pPr>
            <a:r>
              <a:rPr lang="en-US" sz="1275" dirty="0">
                <a:solidFill>
                  <a:schemeClr val="tx2"/>
                </a:solidFill>
                <a:latin typeface="Helvetica" pitchFamily="2" charset="0"/>
                <a:cs typeface="Helvetica" panose="020B0604020202020204" pitchFamily="34" charset="0"/>
              </a:rPr>
              <a:t>20 Hrs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4364056-48F5-9D01-A69B-EBEA91802523}"/>
              </a:ext>
            </a:extLst>
          </p:cNvPr>
          <p:cNvSpPr/>
          <p:nvPr/>
        </p:nvSpPr>
        <p:spPr>
          <a:xfrm>
            <a:off x="3896278" y="2908773"/>
            <a:ext cx="1895952" cy="400333"/>
          </a:xfrm>
          <a:prstGeom prst="roundRect">
            <a:avLst>
              <a:gd name="adj" fmla="val 50000"/>
            </a:avLst>
          </a:prstGeom>
          <a:noFill/>
          <a:ln w="25400" cap="flat">
            <a:solidFill>
              <a:schemeClr val="tx2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85800" fontAlgn="b">
              <a:defRPr/>
            </a:pPr>
            <a:r>
              <a:rPr lang="en-US" dirty="0">
                <a:solidFill>
                  <a:schemeClr val="tx2"/>
                </a:solidFill>
                <a:latin typeface="Helvetica" pitchFamily="2" charset="0"/>
                <a:cs typeface="Helvetica" panose="020B0604020202020204" pitchFamily="34" charset="0"/>
              </a:rPr>
              <a:t>Less than 1 Hr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0E3752E-A5CF-CB06-CF7D-83F51AB32181}"/>
              </a:ext>
            </a:extLst>
          </p:cNvPr>
          <p:cNvSpPr/>
          <p:nvPr/>
        </p:nvSpPr>
        <p:spPr>
          <a:xfrm>
            <a:off x="3896278" y="3675805"/>
            <a:ext cx="1895952" cy="384103"/>
          </a:xfrm>
          <a:prstGeom prst="roundRect">
            <a:avLst>
              <a:gd name="adj" fmla="val 50000"/>
            </a:avLst>
          </a:prstGeom>
          <a:noFill/>
          <a:ln w="25400" cap="flat">
            <a:solidFill>
              <a:schemeClr val="tx2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85800" fontAlgn="b">
              <a:defRPr/>
            </a:pPr>
            <a:r>
              <a:rPr lang="en-US" sz="1275" dirty="0">
                <a:solidFill>
                  <a:schemeClr val="tx2"/>
                </a:solidFill>
                <a:latin typeface="Helvetica" pitchFamily="2" charset="0"/>
                <a:cs typeface="Helvetica" panose="020B0604020202020204" pitchFamily="34" charset="0"/>
              </a:rPr>
              <a:t>1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CC5F2BD-4B3D-0A0E-A268-B9D35750122C}"/>
              </a:ext>
            </a:extLst>
          </p:cNvPr>
          <p:cNvSpPr/>
          <p:nvPr/>
        </p:nvSpPr>
        <p:spPr>
          <a:xfrm>
            <a:off x="6491198" y="2149857"/>
            <a:ext cx="1895952" cy="400333"/>
          </a:xfrm>
          <a:prstGeom prst="roundRect">
            <a:avLst>
              <a:gd name="adj" fmla="val 50000"/>
            </a:avLst>
          </a:prstGeom>
          <a:noFill/>
          <a:ln w="25400" cap="flat">
            <a:solidFill>
              <a:schemeClr val="bg1">
                <a:lumMod val="65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85800" fontAlgn="b">
              <a:defRPr/>
            </a:pPr>
            <a:r>
              <a:rPr lang="en-US" dirty="0">
                <a:solidFill>
                  <a:schemeClr val="accent6"/>
                </a:solidFill>
                <a:latin typeface="Helvetica" pitchFamily="2" charset="0"/>
                <a:cs typeface="Helvetica" panose="020B0604020202020204" pitchFamily="34" charset="0"/>
              </a:rPr>
              <a:t>4-10 Days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B825985-D6C4-D4E7-AAB9-FC44B8163AA5}"/>
              </a:ext>
            </a:extLst>
          </p:cNvPr>
          <p:cNvSpPr/>
          <p:nvPr/>
        </p:nvSpPr>
        <p:spPr>
          <a:xfrm>
            <a:off x="6491198" y="2885028"/>
            <a:ext cx="1895952" cy="4003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flat">
            <a:solidFill>
              <a:schemeClr val="bg1">
                <a:lumMod val="65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85800" fontAlgn="b">
              <a:defRPr/>
            </a:pPr>
            <a:r>
              <a:rPr lang="en-US" dirty="0">
                <a:solidFill>
                  <a:schemeClr val="accent6"/>
                </a:solidFill>
                <a:latin typeface="Helvetica" pitchFamily="2" charset="0"/>
                <a:cs typeface="Helvetica" panose="020B0604020202020204" pitchFamily="34" charset="0"/>
              </a:rPr>
              <a:t>9-10 Hrs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4C861BD-FD75-0C15-120D-B56E8B1F3757}"/>
              </a:ext>
            </a:extLst>
          </p:cNvPr>
          <p:cNvSpPr/>
          <p:nvPr/>
        </p:nvSpPr>
        <p:spPr>
          <a:xfrm>
            <a:off x="6491198" y="3654001"/>
            <a:ext cx="1895952" cy="3958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 cap="flat">
            <a:solidFill>
              <a:schemeClr val="bg1">
                <a:lumMod val="65000"/>
              </a:schemeClr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Autofit/>
          </a:bodyPr>
          <a:lstStyle/>
          <a:p>
            <a:pPr algn="ctr" defTabSz="685800" fontAlgn="b">
              <a:defRPr/>
            </a:pPr>
            <a:r>
              <a:rPr lang="en-US" dirty="0">
                <a:solidFill>
                  <a:schemeClr val="accent6"/>
                </a:solidFill>
                <a:latin typeface="Helvetica" pitchFamily="2" charset="0"/>
                <a:cs typeface="Helvetica" panose="020B0604020202020204" pitchFamily="34" charset="0"/>
              </a:rPr>
              <a:t>10+</a:t>
            </a:r>
            <a:endParaRPr lang="en-US" sz="900" dirty="0">
              <a:solidFill>
                <a:schemeClr val="accent6"/>
              </a:solidFill>
              <a:latin typeface="Helvetica" pitchFamily="2" charset="0"/>
              <a:cs typeface="Helvetica" panose="020B060402020202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5B7A3E9-D1E7-AD4C-1A39-DFE29D9FFF12}"/>
              </a:ext>
            </a:extLst>
          </p:cNvPr>
          <p:cNvSpPr/>
          <p:nvPr/>
        </p:nvSpPr>
        <p:spPr>
          <a:xfrm>
            <a:off x="7616576" y="3670737"/>
            <a:ext cx="732357" cy="361562"/>
          </a:xfrm>
          <a:prstGeom prst="roundRect">
            <a:avLst>
              <a:gd name="adj" fmla="val 50000"/>
            </a:avLst>
          </a:prstGeom>
          <a:noFill/>
          <a:ln w="12700" cap="flat">
            <a:noFill/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noAutofit/>
          </a:bodyPr>
          <a:lstStyle/>
          <a:p>
            <a:pPr defTabSz="685800" fontAlgn="b">
              <a:defRPr/>
            </a:pPr>
            <a:r>
              <a:rPr lang="en-US" sz="825" dirty="0">
                <a:solidFill>
                  <a:schemeClr val="accent6"/>
                </a:solidFill>
                <a:latin typeface="Helvetica" pitchFamily="2" charset="0"/>
                <a:cs typeface="Helvetica" panose="020B0604020202020204" pitchFamily="34" charset="0"/>
              </a:rPr>
              <a:t>More than </a:t>
            </a:r>
            <a:br>
              <a:rPr lang="en-US" sz="825" dirty="0">
                <a:solidFill>
                  <a:schemeClr val="accent6"/>
                </a:solidFill>
                <a:latin typeface="Helvetica" pitchFamily="2" charset="0"/>
                <a:cs typeface="Helvetica" panose="020B0604020202020204" pitchFamily="34" charset="0"/>
              </a:rPr>
            </a:br>
            <a:r>
              <a:rPr lang="en-US" sz="825" dirty="0">
                <a:solidFill>
                  <a:schemeClr val="accent6"/>
                </a:solidFill>
                <a:latin typeface="Helvetica" pitchFamily="2" charset="0"/>
                <a:cs typeface="Helvetica" panose="020B0604020202020204" pitchFamily="34" charset="0"/>
              </a:rPr>
              <a:t>80 steps</a:t>
            </a:r>
          </a:p>
        </p:txBody>
      </p:sp>
      <p:grpSp>
        <p:nvGrpSpPr>
          <p:cNvPr id="32" name="Graphic 420">
            <a:extLst>
              <a:ext uri="{FF2B5EF4-FFF2-40B4-BE49-F238E27FC236}">
                <a16:creationId xmlns:a16="http://schemas.microsoft.com/office/drawing/2014/main" id="{38E7919F-B564-AACC-BD70-D05F785452E9}"/>
              </a:ext>
            </a:extLst>
          </p:cNvPr>
          <p:cNvGrpSpPr/>
          <p:nvPr/>
        </p:nvGrpSpPr>
        <p:grpSpPr>
          <a:xfrm>
            <a:off x="709843" y="3668434"/>
            <a:ext cx="274543" cy="384830"/>
            <a:chOff x="6043606" y="3350984"/>
            <a:chExt cx="109576" cy="153594"/>
          </a:xfrm>
          <a:noFill/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DF47231-554C-AA13-88B9-87212D501373}"/>
                </a:ext>
              </a:extLst>
            </p:cNvPr>
            <p:cNvSpPr/>
            <p:nvPr/>
          </p:nvSpPr>
          <p:spPr>
            <a:xfrm>
              <a:off x="6083998" y="3449270"/>
              <a:ext cx="69184" cy="55308"/>
            </a:xfrm>
            <a:custGeom>
              <a:avLst/>
              <a:gdLst>
                <a:gd name="connsiteX0" fmla="*/ 69152 w 69184"/>
                <a:gd name="connsiteY0" fmla="*/ 0 h 55308"/>
                <a:gd name="connsiteX1" fmla="*/ 69152 w 69184"/>
                <a:gd name="connsiteY1" fmla="*/ 29810 h 55308"/>
                <a:gd name="connsiteX2" fmla="*/ 45530 w 69184"/>
                <a:gd name="connsiteY2" fmla="*/ 55308 h 55308"/>
                <a:gd name="connsiteX3" fmla="*/ 0 w 69184"/>
                <a:gd name="connsiteY3" fmla="*/ 55308 h 55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184" h="55308">
                  <a:moveTo>
                    <a:pt x="69152" y="0"/>
                  </a:moveTo>
                  <a:lnTo>
                    <a:pt x="69152" y="29810"/>
                  </a:lnTo>
                  <a:cubicBezTo>
                    <a:pt x="69857" y="43104"/>
                    <a:pt x="59326" y="54472"/>
                    <a:pt x="45530" y="55308"/>
                  </a:cubicBezTo>
                  <a:lnTo>
                    <a:pt x="0" y="55308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4819ED2-C8F5-EDEA-6690-BE3732F54779}"/>
                </a:ext>
              </a:extLst>
            </p:cNvPr>
            <p:cNvSpPr/>
            <p:nvPr/>
          </p:nvSpPr>
          <p:spPr>
            <a:xfrm>
              <a:off x="6135219" y="3432393"/>
              <a:ext cx="17959" cy="20087"/>
            </a:xfrm>
            <a:custGeom>
              <a:avLst/>
              <a:gdLst>
                <a:gd name="connsiteX0" fmla="*/ 24 w 17959"/>
                <a:gd name="connsiteY0" fmla="*/ 20087 h 20087"/>
                <a:gd name="connsiteX1" fmla="*/ 24 w 17959"/>
                <a:gd name="connsiteY1" fmla="*/ 9814 h 20087"/>
                <a:gd name="connsiteX2" fmla="*/ 8859 w 17959"/>
                <a:gd name="connsiteY2" fmla="*/ 22 h 20087"/>
                <a:gd name="connsiteX3" fmla="*/ 9549 w 17959"/>
                <a:gd name="connsiteY3" fmla="*/ 0 h 20087"/>
                <a:gd name="connsiteX4" fmla="*/ 9549 w 17959"/>
                <a:gd name="connsiteY4" fmla="*/ 0 h 20087"/>
                <a:gd name="connsiteX5" fmla="*/ 17931 w 17959"/>
                <a:gd name="connsiteY5" fmla="*/ 9814 h 20087"/>
                <a:gd name="connsiteX6" fmla="*/ 17931 w 17959"/>
                <a:gd name="connsiteY6" fmla="*/ 20087 h 2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959" h="20087">
                  <a:moveTo>
                    <a:pt x="24" y="20087"/>
                  </a:moveTo>
                  <a:lnTo>
                    <a:pt x="24" y="9814"/>
                  </a:lnTo>
                  <a:cubicBezTo>
                    <a:pt x="-344" y="4761"/>
                    <a:pt x="3611" y="377"/>
                    <a:pt x="8859" y="22"/>
                  </a:cubicBezTo>
                  <a:cubicBezTo>
                    <a:pt x="9088" y="7"/>
                    <a:pt x="9319" y="-1"/>
                    <a:pt x="9549" y="0"/>
                  </a:cubicBezTo>
                  <a:lnTo>
                    <a:pt x="9549" y="0"/>
                  </a:lnTo>
                  <a:cubicBezTo>
                    <a:pt x="14625" y="576"/>
                    <a:pt x="18324" y="4907"/>
                    <a:pt x="17931" y="9814"/>
                  </a:cubicBezTo>
                  <a:lnTo>
                    <a:pt x="17931" y="20087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1694BD3E-0975-07FD-C21C-59EEB46CDF84}"/>
                </a:ext>
              </a:extLst>
            </p:cNvPr>
            <p:cNvSpPr/>
            <p:nvPr/>
          </p:nvSpPr>
          <p:spPr>
            <a:xfrm>
              <a:off x="6117127" y="3426064"/>
              <a:ext cx="18133" cy="20087"/>
            </a:xfrm>
            <a:custGeom>
              <a:avLst/>
              <a:gdLst>
                <a:gd name="connsiteX0" fmla="*/ 18 w 18133"/>
                <a:gd name="connsiteY0" fmla="*/ 20087 h 20087"/>
                <a:gd name="connsiteX1" fmla="*/ 18 w 18133"/>
                <a:gd name="connsiteY1" fmla="*/ 9723 h 20087"/>
                <a:gd name="connsiteX2" fmla="*/ 8943 w 18133"/>
                <a:gd name="connsiteY2" fmla="*/ 7 h 20087"/>
                <a:gd name="connsiteX3" fmla="*/ 9067 w 18133"/>
                <a:gd name="connsiteY3" fmla="*/ 0 h 20087"/>
                <a:gd name="connsiteX4" fmla="*/ 9067 w 18133"/>
                <a:gd name="connsiteY4" fmla="*/ 0 h 20087"/>
                <a:gd name="connsiteX5" fmla="*/ 18122 w 18133"/>
                <a:gd name="connsiteY5" fmla="*/ 9603 h 20087"/>
                <a:gd name="connsiteX6" fmla="*/ 18116 w 18133"/>
                <a:gd name="connsiteY6" fmla="*/ 9723 h 20087"/>
                <a:gd name="connsiteX7" fmla="*/ 18116 w 18133"/>
                <a:gd name="connsiteY7" fmla="*/ 20087 h 2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33" h="20087">
                  <a:moveTo>
                    <a:pt x="18" y="20087"/>
                  </a:moveTo>
                  <a:lnTo>
                    <a:pt x="18" y="9723"/>
                  </a:lnTo>
                  <a:cubicBezTo>
                    <a:pt x="-304" y="4666"/>
                    <a:pt x="3692" y="316"/>
                    <a:pt x="8943" y="7"/>
                  </a:cubicBezTo>
                  <a:cubicBezTo>
                    <a:pt x="8984" y="4"/>
                    <a:pt x="9026" y="2"/>
                    <a:pt x="9067" y="0"/>
                  </a:cubicBezTo>
                  <a:lnTo>
                    <a:pt x="9067" y="0"/>
                  </a:lnTo>
                  <a:cubicBezTo>
                    <a:pt x="14321" y="244"/>
                    <a:pt x="18376" y="4543"/>
                    <a:pt x="18122" y="9603"/>
                  </a:cubicBezTo>
                  <a:cubicBezTo>
                    <a:pt x="18120" y="9643"/>
                    <a:pt x="18118" y="9683"/>
                    <a:pt x="18116" y="9723"/>
                  </a:cubicBezTo>
                  <a:lnTo>
                    <a:pt x="18116" y="20087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927863B7-5E05-F6B6-6480-8AD4B6058A96}"/>
                </a:ext>
              </a:extLst>
            </p:cNvPr>
            <p:cNvSpPr/>
            <p:nvPr/>
          </p:nvSpPr>
          <p:spPr>
            <a:xfrm>
              <a:off x="6098940" y="3419827"/>
              <a:ext cx="18698" cy="20087"/>
            </a:xfrm>
            <a:custGeom>
              <a:avLst/>
              <a:gdLst>
                <a:gd name="connsiteX0" fmla="*/ 12 w 18698"/>
                <a:gd name="connsiteY0" fmla="*/ 19995 h 20087"/>
                <a:gd name="connsiteX1" fmla="*/ 12 w 18698"/>
                <a:gd name="connsiteY1" fmla="*/ 9631 h 20087"/>
                <a:gd name="connsiteX2" fmla="*/ 9042 w 18698"/>
                <a:gd name="connsiteY2" fmla="*/ 5 h 20087"/>
                <a:gd name="connsiteX3" fmla="*/ 9156 w 18698"/>
                <a:gd name="connsiteY3" fmla="*/ 0 h 20087"/>
                <a:gd name="connsiteX4" fmla="*/ 9156 w 18698"/>
                <a:gd name="connsiteY4" fmla="*/ 0 h 20087"/>
                <a:gd name="connsiteX5" fmla="*/ 18699 w 18698"/>
                <a:gd name="connsiteY5" fmla="*/ 9156 h 20087"/>
                <a:gd name="connsiteX6" fmla="*/ 18681 w 18698"/>
                <a:gd name="connsiteY6" fmla="*/ 9723 h 20087"/>
                <a:gd name="connsiteX7" fmla="*/ 18682 w 18698"/>
                <a:gd name="connsiteY7" fmla="*/ 20087 h 2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98" h="20087">
                  <a:moveTo>
                    <a:pt x="12" y="19995"/>
                  </a:moveTo>
                  <a:lnTo>
                    <a:pt x="12" y="9631"/>
                  </a:lnTo>
                  <a:cubicBezTo>
                    <a:pt x="-254" y="4572"/>
                    <a:pt x="3788" y="262"/>
                    <a:pt x="9042" y="5"/>
                  </a:cubicBezTo>
                  <a:cubicBezTo>
                    <a:pt x="9080" y="3"/>
                    <a:pt x="9118" y="1"/>
                    <a:pt x="9156" y="0"/>
                  </a:cubicBezTo>
                  <a:lnTo>
                    <a:pt x="9156" y="0"/>
                  </a:lnTo>
                  <a:cubicBezTo>
                    <a:pt x="14417" y="-9"/>
                    <a:pt x="18689" y="4090"/>
                    <a:pt x="18699" y="9156"/>
                  </a:cubicBezTo>
                  <a:cubicBezTo>
                    <a:pt x="18699" y="9345"/>
                    <a:pt x="18693" y="9534"/>
                    <a:pt x="18681" y="9723"/>
                  </a:cubicBezTo>
                  <a:lnTo>
                    <a:pt x="18682" y="20087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768EC7A-CCDB-CE4B-E5A2-7F2880F55A74}"/>
                </a:ext>
              </a:extLst>
            </p:cNvPr>
            <p:cNvSpPr/>
            <p:nvPr/>
          </p:nvSpPr>
          <p:spPr>
            <a:xfrm>
              <a:off x="6049091" y="3390018"/>
              <a:ext cx="50069" cy="114561"/>
            </a:xfrm>
            <a:custGeom>
              <a:avLst/>
              <a:gdLst>
                <a:gd name="connsiteX0" fmla="*/ 34907 w 50069"/>
                <a:gd name="connsiteY0" fmla="*/ 114561 h 114561"/>
                <a:gd name="connsiteX1" fmla="*/ 2712 w 50069"/>
                <a:gd name="connsiteY1" fmla="*/ 75671 h 114561"/>
                <a:gd name="connsiteX2" fmla="*/ 2712 w 50069"/>
                <a:gd name="connsiteY2" fmla="*/ 61637 h 114561"/>
                <a:gd name="connsiteX3" fmla="*/ 2712 w 50069"/>
                <a:gd name="connsiteY3" fmla="*/ 61637 h 114561"/>
                <a:gd name="connsiteX4" fmla="*/ 15761 w 50069"/>
                <a:gd name="connsiteY4" fmla="*/ 61637 h 114561"/>
                <a:gd name="connsiteX5" fmla="*/ 31478 w 50069"/>
                <a:gd name="connsiteY5" fmla="*/ 71727 h 114561"/>
                <a:gd name="connsiteX6" fmla="*/ 31478 w 50069"/>
                <a:gd name="connsiteY6" fmla="*/ 9723 h 114561"/>
                <a:gd name="connsiteX7" fmla="*/ 40414 w 50069"/>
                <a:gd name="connsiteY7" fmla="*/ 17 h 114561"/>
                <a:gd name="connsiteX8" fmla="*/ 41003 w 50069"/>
                <a:gd name="connsiteY8" fmla="*/ 0 h 114561"/>
                <a:gd name="connsiteX9" fmla="*/ 41003 w 50069"/>
                <a:gd name="connsiteY9" fmla="*/ 0 h 114561"/>
                <a:gd name="connsiteX10" fmla="*/ 50058 w 50069"/>
                <a:gd name="connsiteY10" fmla="*/ 9603 h 114561"/>
                <a:gd name="connsiteX11" fmla="*/ 50051 w 50069"/>
                <a:gd name="connsiteY11" fmla="*/ 9723 h 114561"/>
                <a:gd name="connsiteX12" fmla="*/ 50051 w 50069"/>
                <a:gd name="connsiteY12" fmla="*/ 49805 h 11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069" h="114561">
                  <a:moveTo>
                    <a:pt x="34907" y="114561"/>
                  </a:moveTo>
                  <a:lnTo>
                    <a:pt x="2712" y="75671"/>
                  </a:lnTo>
                  <a:cubicBezTo>
                    <a:pt x="-904" y="71641"/>
                    <a:pt x="-904" y="65667"/>
                    <a:pt x="2712" y="61637"/>
                  </a:cubicBezTo>
                  <a:lnTo>
                    <a:pt x="2712" y="61637"/>
                  </a:lnTo>
                  <a:cubicBezTo>
                    <a:pt x="6332" y="57877"/>
                    <a:pt x="11285" y="59803"/>
                    <a:pt x="15761" y="61637"/>
                  </a:cubicBezTo>
                  <a:lnTo>
                    <a:pt x="31478" y="71727"/>
                  </a:lnTo>
                  <a:lnTo>
                    <a:pt x="31478" y="9723"/>
                  </a:lnTo>
                  <a:cubicBezTo>
                    <a:pt x="31162" y="4666"/>
                    <a:pt x="35163" y="320"/>
                    <a:pt x="40414" y="17"/>
                  </a:cubicBezTo>
                  <a:cubicBezTo>
                    <a:pt x="40610" y="5"/>
                    <a:pt x="40806" y="0"/>
                    <a:pt x="41003" y="0"/>
                  </a:cubicBezTo>
                  <a:lnTo>
                    <a:pt x="41003" y="0"/>
                  </a:lnTo>
                  <a:cubicBezTo>
                    <a:pt x="46257" y="244"/>
                    <a:pt x="50311" y="4543"/>
                    <a:pt x="50058" y="9603"/>
                  </a:cubicBezTo>
                  <a:cubicBezTo>
                    <a:pt x="50056" y="9643"/>
                    <a:pt x="50054" y="9683"/>
                    <a:pt x="50051" y="9723"/>
                  </a:cubicBezTo>
                  <a:lnTo>
                    <a:pt x="50051" y="49805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DB3C1027-F9F5-CC29-4226-A6EA0858BEE8}"/>
                </a:ext>
              </a:extLst>
            </p:cNvPr>
            <p:cNvSpPr/>
            <p:nvPr/>
          </p:nvSpPr>
          <p:spPr>
            <a:xfrm>
              <a:off x="6043606" y="3350984"/>
              <a:ext cx="92210" cy="81959"/>
            </a:xfrm>
            <a:custGeom>
              <a:avLst/>
              <a:gdLst>
                <a:gd name="connsiteX0" fmla="*/ 21532 w 92210"/>
                <a:gd name="connsiteY0" fmla="*/ 81960 h 81959"/>
                <a:gd name="connsiteX1" fmla="*/ 7102 w 92210"/>
                <a:gd name="connsiteY1" fmla="*/ 20735 h 81959"/>
                <a:gd name="connsiteX2" fmla="*/ 70682 w 92210"/>
                <a:gd name="connsiteY2" fmla="*/ 6839 h 81959"/>
                <a:gd name="connsiteX3" fmla="*/ 92208 w 92210"/>
                <a:gd name="connsiteY3" fmla="*/ 44445 h 81959"/>
                <a:gd name="connsiteX4" fmla="*/ 88112 w 92210"/>
                <a:gd name="connsiteY4" fmla="*/ 62790 h 8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210" h="81959">
                  <a:moveTo>
                    <a:pt x="21532" y="81960"/>
                  </a:moveTo>
                  <a:cubicBezTo>
                    <a:pt x="-9" y="68890"/>
                    <a:pt x="-6470" y="41479"/>
                    <a:pt x="7102" y="20735"/>
                  </a:cubicBezTo>
                  <a:cubicBezTo>
                    <a:pt x="20674" y="-9"/>
                    <a:pt x="49140" y="-6231"/>
                    <a:pt x="70682" y="6839"/>
                  </a:cubicBezTo>
                  <a:cubicBezTo>
                    <a:pt x="84094" y="14976"/>
                    <a:pt x="92224" y="29180"/>
                    <a:pt x="92208" y="44445"/>
                  </a:cubicBezTo>
                  <a:cubicBezTo>
                    <a:pt x="92271" y="50777"/>
                    <a:pt x="90872" y="57043"/>
                    <a:pt x="88112" y="62790"/>
                  </a:cubicBezTo>
                </a:path>
              </a:pathLst>
            </a:custGeom>
            <a:noFill/>
            <a:ln w="190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B526A77-CE6A-7313-86FF-66BC24ACFC3A}"/>
                </a:ext>
              </a:extLst>
            </p:cNvPr>
            <p:cNvSpPr/>
            <p:nvPr/>
          </p:nvSpPr>
          <p:spPr>
            <a:xfrm>
              <a:off x="6060275" y="3367087"/>
              <a:ext cx="58870" cy="48062"/>
            </a:xfrm>
            <a:custGeom>
              <a:avLst/>
              <a:gdLst>
                <a:gd name="connsiteX0" fmla="*/ 8293 w 58870"/>
                <a:gd name="connsiteY0" fmla="*/ 48062 h 48062"/>
                <a:gd name="connsiteX1" fmla="*/ 8954 w 58870"/>
                <a:gd name="connsiteY1" fmla="*/ 7986 h 48062"/>
                <a:gd name="connsiteX2" fmla="*/ 29438 w 58870"/>
                <a:gd name="connsiteY2" fmla="*/ 0 h 48062"/>
                <a:gd name="connsiteX3" fmla="*/ 58871 w 58870"/>
                <a:gd name="connsiteY3" fmla="*/ 28342 h 48062"/>
                <a:gd name="connsiteX4" fmla="*/ 55632 w 58870"/>
                <a:gd name="connsiteY4" fmla="*/ 41275 h 4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870" h="48062">
                  <a:moveTo>
                    <a:pt x="8293" y="48062"/>
                  </a:moveTo>
                  <a:cubicBezTo>
                    <a:pt x="-3017" y="36820"/>
                    <a:pt x="-2721" y="18877"/>
                    <a:pt x="8954" y="7986"/>
                  </a:cubicBezTo>
                  <a:cubicBezTo>
                    <a:pt x="14445" y="2862"/>
                    <a:pt x="21792" y="-2"/>
                    <a:pt x="29438" y="0"/>
                  </a:cubicBezTo>
                  <a:cubicBezTo>
                    <a:pt x="45693" y="0"/>
                    <a:pt x="58871" y="12689"/>
                    <a:pt x="58871" y="28342"/>
                  </a:cubicBezTo>
                  <a:cubicBezTo>
                    <a:pt x="58850" y="32837"/>
                    <a:pt x="57742" y="37265"/>
                    <a:pt x="55632" y="41275"/>
                  </a:cubicBezTo>
                </a:path>
              </a:pathLst>
            </a:custGeom>
            <a:noFill/>
            <a:ln w="19050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dirty="0">
                <a:solidFill>
                  <a:srgbClr val="000000"/>
                </a:solidFill>
                <a:latin typeface="Helvetica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8E6D6FA-D990-0A43-F37F-7790BF2F0BF0}"/>
              </a:ext>
            </a:extLst>
          </p:cNvPr>
          <p:cNvGrpSpPr/>
          <p:nvPr/>
        </p:nvGrpSpPr>
        <p:grpSpPr>
          <a:xfrm>
            <a:off x="4664228" y="853509"/>
            <a:ext cx="510355" cy="513941"/>
            <a:chOff x="500076" y="2982852"/>
            <a:chExt cx="274320" cy="60703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8A995C2-3116-AB26-A852-6B85E1F12441}"/>
                </a:ext>
              </a:extLst>
            </p:cNvPr>
            <p:cNvSpPr/>
            <p:nvPr/>
          </p:nvSpPr>
          <p:spPr>
            <a:xfrm flipH="1">
              <a:off x="500076" y="2982852"/>
              <a:ext cx="274320" cy="607036"/>
            </a:xfrm>
            <a:prstGeom prst="ellipse">
              <a:avLst/>
            </a:prstGeom>
            <a:noFill/>
            <a:ln w="25400" cap="flat" cmpd="sng">
              <a:solidFill>
                <a:schemeClr val="tx2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8100" tIns="38100" rIns="38100" bIns="38100" numCol="1" spcCol="38100" rtlCol="0" anchor="ctr">
              <a:spAutoFit/>
            </a:bodyPr>
            <a:lstStyle/>
            <a:p>
              <a:pPr algn="ctr" defTabSz="308063" latinLnBrk="1" hangingPunct="0">
                <a:defRPr/>
              </a:pPr>
              <a:endParaRPr lang="en-US" sz="1875" kern="0">
                <a:solidFill>
                  <a:srgbClr val="000000"/>
                </a:solidFill>
                <a:latin typeface="Helvetica"/>
                <a:sym typeface="Helvetica"/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72A6AD6-9249-0566-AD79-5984E5D180B2}"/>
                </a:ext>
              </a:extLst>
            </p:cNvPr>
            <p:cNvSpPr/>
            <p:nvPr/>
          </p:nvSpPr>
          <p:spPr>
            <a:xfrm>
              <a:off x="571500" y="3228801"/>
              <a:ext cx="142875" cy="127000"/>
            </a:xfrm>
            <a:custGeom>
              <a:avLst/>
              <a:gdLst>
                <a:gd name="connsiteX0" fmla="*/ 0 w 142875"/>
                <a:gd name="connsiteY0" fmla="*/ 79375 h 127000"/>
                <a:gd name="connsiteX1" fmla="*/ 60325 w 142875"/>
                <a:gd name="connsiteY1" fmla="*/ 127000 h 127000"/>
                <a:gd name="connsiteX2" fmla="*/ 142875 w 142875"/>
                <a:gd name="connsiteY2" fmla="*/ 0 h 12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27000">
                  <a:moveTo>
                    <a:pt x="0" y="79375"/>
                  </a:moveTo>
                  <a:lnTo>
                    <a:pt x="60325" y="127000"/>
                  </a:lnTo>
                  <a:lnTo>
                    <a:pt x="142875" y="0"/>
                  </a:lnTo>
                </a:path>
              </a:pathLst>
            </a:custGeom>
            <a:noFill/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E2063D87-2799-DFEC-6B6B-D875EDA6623E}"/>
              </a:ext>
            </a:extLst>
          </p:cNvPr>
          <p:cNvGrpSpPr/>
          <p:nvPr/>
        </p:nvGrpSpPr>
        <p:grpSpPr>
          <a:xfrm>
            <a:off x="504041" y="2187208"/>
            <a:ext cx="480345" cy="299979"/>
            <a:chOff x="-704396" y="4212154"/>
            <a:chExt cx="640460" cy="399972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3BF6E40-B79B-6DD8-84EC-E4B511F7A1E8}"/>
                </a:ext>
              </a:extLst>
            </p:cNvPr>
            <p:cNvGrpSpPr/>
            <p:nvPr/>
          </p:nvGrpSpPr>
          <p:grpSpPr>
            <a:xfrm>
              <a:off x="-445506" y="4212154"/>
              <a:ext cx="381570" cy="399972"/>
              <a:chOff x="-445506" y="4212154"/>
              <a:chExt cx="381570" cy="399972"/>
            </a:xfrm>
          </p:grpSpPr>
          <p:grpSp>
            <p:nvGrpSpPr>
              <p:cNvPr id="46" name="Graphic 5">
                <a:extLst>
                  <a:ext uri="{FF2B5EF4-FFF2-40B4-BE49-F238E27FC236}">
                    <a16:creationId xmlns:a16="http://schemas.microsoft.com/office/drawing/2014/main" id="{B247008B-E809-1DFE-9B86-036022807B0B}"/>
                  </a:ext>
                </a:extLst>
              </p:cNvPr>
              <p:cNvGrpSpPr/>
              <p:nvPr/>
            </p:nvGrpSpPr>
            <p:grpSpPr>
              <a:xfrm>
                <a:off x="-414931" y="4293907"/>
                <a:ext cx="290131" cy="287882"/>
                <a:chOff x="6066377" y="3312278"/>
                <a:chExt cx="290131" cy="287882"/>
              </a:xfrm>
              <a:noFill/>
            </p:grpSpPr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977AEA8C-2F67-F0E5-84D3-0708D9829F3B}"/>
                    </a:ext>
                  </a:extLst>
                </p:cNvPr>
                <p:cNvSpPr/>
                <p:nvPr/>
              </p:nvSpPr>
              <p:spPr>
                <a:xfrm>
                  <a:off x="6066377" y="3312278"/>
                  <a:ext cx="290131" cy="287882"/>
                </a:xfrm>
                <a:custGeom>
                  <a:avLst/>
                  <a:gdLst>
                    <a:gd name="connsiteX0" fmla="*/ 290132 w 290131"/>
                    <a:gd name="connsiteY0" fmla="*/ 143941 h 287882"/>
                    <a:gd name="connsiteX1" fmla="*/ 145066 w 290131"/>
                    <a:gd name="connsiteY1" fmla="*/ 287882 h 287882"/>
                    <a:gd name="connsiteX2" fmla="*/ 0 w 290131"/>
                    <a:gd name="connsiteY2" fmla="*/ 143941 h 287882"/>
                    <a:gd name="connsiteX3" fmla="*/ 145066 w 290131"/>
                    <a:gd name="connsiteY3" fmla="*/ 0 h 287882"/>
                    <a:gd name="connsiteX4" fmla="*/ 290132 w 290131"/>
                    <a:gd name="connsiteY4" fmla="*/ 143941 h 2878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0131" h="287882">
                      <a:moveTo>
                        <a:pt x="290132" y="143941"/>
                      </a:moveTo>
                      <a:cubicBezTo>
                        <a:pt x="290132" y="223438"/>
                        <a:pt x="225183" y="287882"/>
                        <a:pt x="145066" y="287882"/>
                      </a:cubicBezTo>
                      <a:cubicBezTo>
                        <a:pt x="64948" y="287882"/>
                        <a:pt x="0" y="223438"/>
                        <a:pt x="0" y="143941"/>
                      </a:cubicBezTo>
                      <a:cubicBezTo>
                        <a:pt x="0" y="64445"/>
                        <a:pt x="64948" y="0"/>
                        <a:pt x="145066" y="0"/>
                      </a:cubicBezTo>
                      <a:cubicBezTo>
                        <a:pt x="225183" y="0"/>
                        <a:pt x="290132" y="64445"/>
                        <a:pt x="290132" y="143941"/>
                      </a:cubicBezTo>
                      <a:close/>
                    </a:path>
                  </a:pathLst>
                </a:custGeom>
                <a:noFill/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BC50562B-7952-84AC-EEB3-01A8048543DD}"/>
                    </a:ext>
                  </a:extLst>
                </p:cNvPr>
                <p:cNvSpPr/>
                <p:nvPr/>
              </p:nvSpPr>
              <p:spPr>
                <a:xfrm>
                  <a:off x="6211443" y="3547612"/>
                  <a:ext cx="9525" cy="29393"/>
                </a:xfrm>
                <a:custGeom>
                  <a:avLst/>
                  <a:gdLst>
                    <a:gd name="connsiteX0" fmla="*/ 0 w 9525"/>
                    <a:gd name="connsiteY0" fmla="*/ 0 h 29393"/>
                    <a:gd name="connsiteX1" fmla="*/ 0 w 9525"/>
                    <a:gd name="connsiteY1" fmla="*/ 29393 h 29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9393">
                      <a:moveTo>
                        <a:pt x="0" y="0"/>
                      </a:moveTo>
                      <a:lnTo>
                        <a:pt x="0" y="29393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A4F61739-0FD5-7845-520D-D886F6FE0971}"/>
                    </a:ext>
                  </a:extLst>
                </p:cNvPr>
                <p:cNvSpPr/>
                <p:nvPr/>
              </p:nvSpPr>
              <p:spPr>
                <a:xfrm>
                  <a:off x="6211443" y="3335244"/>
                  <a:ext cx="9525" cy="29298"/>
                </a:xfrm>
                <a:custGeom>
                  <a:avLst/>
                  <a:gdLst>
                    <a:gd name="connsiteX0" fmla="*/ 0 w 9525"/>
                    <a:gd name="connsiteY0" fmla="*/ 0 h 29298"/>
                    <a:gd name="connsiteX1" fmla="*/ 0 w 9525"/>
                    <a:gd name="connsiteY1" fmla="*/ 29299 h 292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9298">
                      <a:moveTo>
                        <a:pt x="0" y="0"/>
                      </a:moveTo>
                      <a:lnTo>
                        <a:pt x="0" y="29299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704E66F9-E197-4F0B-C9BB-6878964678FC}"/>
                    </a:ext>
                  </a:extLst>
                </p:cNvPr>
                <p:cNvSpPr/>
                <p:nvPr/>
              </p:nvSpPr>
              <p:spPr>
                <a:xfrm>
                  <a:off x="6089618" y="3456124"/>
                  <a:ext cx="29622" cy="9451"/>
                </a:xfrm>
                <a:custGeom>
                  <a:avLst/>
                  <a:gdLst>
                    <a:gd name="connsiteX0" fmla="*/ 29623 w 29622"/>
                    <a:gd name="connsiteY0" fmla="*/ 0 h 9451"/>
                    <a:gd name="connsiteX1" fmla="*/ 0 w 29622"/>
                    <a:gd name="connsiteY1" fmla="*/ 0 h 9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622" h="9451">
                      <a:moveTo>
                        <a:pt x="29623" y="0"/>
                      </a:moveTo>
                      <a:lnTo>
                        <a:pt x="0" y="0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1B28E4A0-7E56-9CA8-FE65-56EF6EEA7F04}"/>
                    </a:ext>
                  </a:extLst>
                </p:cNvPr>
                <p:cNvSpPr/>
                <p:nvPr/>
              </p:nvSpPr>
              <p:spPr>
                <a:xfrm>
                  <a:off x="6303645" y="3456124"/>
                  <a:ext cx="29622" cy="9451"/>
                </a:xfrm>
                <a:custGeom>
                  <a:avLst/>
                  <a:gdLst>
                    <a:gd name="connsiteX0" fmla="*/ 29623 w 29622"/>
                    <a:gd name="connsiteY0" fmla="*/ 0 h 9451"/>
                    <a:gd name="connsiteX1" fmla="*/ 0 w 29622"/>
                    <a:gd name="connsiteY1" fmla="*/ 0 h 9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622" h="9451">
                      <a:moveTo>
                        <a:pt x="29623" y="0"/>
                      </a:moveTo>
                      <a:lnTo>
                        <a:pt x="0" y="0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6FE49107-824F-8F0F-8F10-62872244B4C3}"/>
                    </a:ext>
                  </a:extLst>
                </p:cNvPr>
                <p:cNvSpPr/>
                <p:nvPr/>
              </p:nvSpPr>
              <p:spPr>
                <a:xfrm>
                  <a:off x="6125337" y="3520770"/>
                  <a:ext cx="20955" cy="20792"/>
                </a:xfrm>
                <a:custGeom>
                  <a:avLst/>
                  <a:gdLst>
                    <a:gd name="connsiteX0" fmla="*/ 20955 w 20955"/>
                    <a:gd name="connsiteY0" fmla="*/ 0 h 20792"/>
                    <a:gd name="connsiteX1" fmla="*/ 0 w 20955"/>
                    <a:gd name="connsiteY1" fmla="*/ 20793 h 20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955" h="20792">
                      <a:moveTo>
                        <a:pt x="20955" y="0"/>
                      </a:moveTo>
                      <a:lnTo>
                        <a:pt x="0" y="20793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2D444C7F-D61A-BF84-6F93-6588CD22DB61}"/>
                    </a:ext>
                  </a:extLst>
                </p:cNvPr>
                <p:cNvSpPr/>
                <p:nvPr/>
              </p:nvSpPr>
              <p:spPr>
                <a:xfrm>
                  <a:off x="6278403" y="3370591"/>
                  <a:ext cx="20955" cy="20792"/>
                </a:xfrm>
                <a:custGeom>
                  <a:avLst/>
                  <a:gdLst>
                    <a:gd name="connsiteX0" fmla="*/ 20955 w 20955"/>
                    <a:gd name="connsiteY0" fmla="*/ 0 h 20792"/>
                    <a:gd name="connsiteX1" fmla="*/ 0 w 20955"/>
                    <a:gd name="connsiteY1" fmla="*/ 20793 h 20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955" h="20792">
                      <a:moveTo>
                        <a:pt x="20955" y="0"/>
                      </a:moveTo>
                      <a:lnTo>
                        <a:pt x="0" y="20793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9BEE942-4768-D4AF-747C-A3E7F36FAC4C}"/>
                    </a:ext>
                  </a:extLst>
                </p:cNvPr>
                <p:cNvSpPr/>
                <p:nvPr/>
              </p:nvSpPr>
              <p:spPr>
                <a:xfrm>
                  <a:off x="6125337" y="3370591"/>
                  <a:ext cx="20955" cy="20792"/>
                </a:xfrm>
                <a:custGeom>
                  <a:avLst/>
                  <a:gdLst>
                    <a:gd name="connsiteX0" fmla="*/ 20955 w 20955"/>
                    <a:gd name="connsiteY0" fmla="*/ 20793 h 20792"/>
                    <a:gd name="connsiteX1" fmla="*/ 0 w 20955"/>
                    <a:gd name="connsiteY1" fmla="*/ 0 h 20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955" h="20792">
                      <a:moveTo>
                        <a:pt x="20955" y="20793"/>
                      </a:moveTo>
                      <a:lnTo>
                        <a:pt x="0" y="0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CC4FC23B-ABCA-4E71-F8A5-3300C6A8A3F7}"/>
                    </a:ext>
                  </a:extLst>
                </p:cNvPr>
                <p:cNvSpPr/>
                <p:nvPr/>
              </p:nvSpPr>
              <p:spPr>
                <a:xfrm>
                  <a:off x="6276689" y="3520770"/>
                  <a:ext cx="20955" cy="20792"/>
                </a:xfrm>
                <a:custGeom>
                  <a:avLst/>
                  <a:gdLst>
                    <a:gd name="connsiteX0" fmla="*/ 20955 w 20955"/>
                    <a:gd name="connsiteY0" fmla="*/ 20793 h 20792"/>
                    <a:gd name="connsiteX1" fmla="*/ 0 w 20955"/>
                    <a:gd name="connsiteY1" fmla="*/ 0 h 20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955" h="20792">
                      <a:moveTo>
                        <a:pt x="20955" y="20793"/>
                      </a:moveTo>
                      <a:lnTo>
                        <a:pt x="0" y="0"/>
                      </a:lnTo>
                    </a:path>
                  </a:pathLst>
                </a:custGeom>
                <a:ln w="19050" cap="rnd">
                  <a:solidFill>
                    <a:schemeClr val="tx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 sz="1013"/>
                </a:p>
              </p:txBody>
            </p:sp>
          </p:grp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A795ABBA-C39E-AFA0-9C3B-1AB249F5FB9B}"/>
                  </a:ext>
                </a:extLst>
              </p:cNvPr>
              <p:cNvSpPr/>
              <p:nvPr/>
            </p:nvSpPr>
            <p:spPr>
              <a:xfrm>
                <a:off x="-445506" y="4263568"/>
                <a:ext cx="351282" cy="348558"/>
              </a:xfrm>
              <a:custGeom>
                <a:avLst/>
                <a:gdLst>
                  <a:gd name="connsiteX0" fmla="*/ 351282 w 351282"/>
                  <a:gd name="connsiteY0" fmla="*/ 174279 h 348558"/>
                  <a:gd name="connsiteX1" fmla="*/ 175641 w 351282"/>
                  <a:gd name="connsiteY1" fmla="*/ 348559 h 348558"/>
                  <a:gd name="connsiteX2" fmla="*/ 0 w 351282"/>
                  <a:gd name="connsiteY2" fmla="*/ 174279 h 348558"/>
                  <a:gd name="connsiteX3" fmla="*/ 175641 w 351282"/>
                  <a:gd name="connsiteY3" fmla="*/ 0 h 348558"/>
                  <a:gd name="connsiteX4" fmla="*/ 351282 w 351282"/>
                  <a:gd name="connsiteY4" fmla="*/ 174279 h 348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1282" h="348558">
                    <a:moveTo>
                      <a:pt x="351282" y="174279"/>
                    </a:moveTo>
                    <a:cubicBezTo>
                      <a:pt x="351282" y="270531"/>
                      <a:pt x="272645" y="348559"/>
                      <a:pt x="175641" y="348559"/>
                    </a:cubicBezTo>
                    <a:cubicBezTo>
                      <a:pt x="78637" y="348559"/>
                      <a:pt x="0" y="270531"/>
                      <a:pt x="0" y="174279"/>
                    </a:cubicBezTo>
                    <a:cubicBezTo>
                      <a:pt x="0" y="78028"/>
                      <a:pt x="78637" y="0"/>
                      <a:pt x="175641" y="0"/>
                    </a:cubicBezTo>
                    <a:cubicBezTo>
                      <a:pt x="272645" y="0"/>
                      <a:pt x="351282" y="78028"/>
                      <a:pt x="351282" y="174279"/>
                    </a:cubicBezTo>
                    <a:close/>
                  </a:path>
                </a:pathLst>
              </a:custGeom>
              <a:noFill/>
              <a:ln w="190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sz="1013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0B404280-4009-C409-B3D8-0B757D8BD4EF}"/>
                  </a:ext>
                </a:extLst>
              </p:cNvPr>
              <p:cNvSpPr/>
              <p:nvPr/>
            </p:nvSpPr>
            <p:spPr>
              <a:xfrm>
                <a:off x="-269865" y="4212154"/>
                <a:ext cx="9525" cy="50752"/>
              </a:xfrm>
              <a:custGeom>
                <a:avLst/>
                <a:gdLst>
                  <a:gd name="connsiteX0" fmla="*/ 0 w 9525"/>
                  <a:gd name="connsiteY0" fmla="*/ 0 h 50752"/>
                  <a:gd name="connsiteX1" fmla="*/ 0 w 9525"/>
                  <a:gd name="connsiteY1" fmla="*/ 50753 h 50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0752">
                    <a:moveTo>
                      <a:pt x="0" y="0"/>
                    </a:moveTo>
                    <a:lnTo>
                      <a:pt x="0" y="50753"/>
                    </a:lnTo>
                  </a:path>
                </a:pathLst>
              </a:custGeom>
              <a:ln w="190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sz="1013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E8857E93-32FB-059C-7EFB-50D4B85D342F}"/>
                  </a:ext>
                </a:extLst>
              </p:cNvPr>
              <p:cNvSpPr/>
              <p:nvPr/>
            </p:nvSpPr>
            <p:spPr>
              <a:xfrm>
                <a:off x="-315109" y="4325001"/>
                <a:ext cx="45243" cy="113792"/>
              </a:xfrm>
              <a:custGeom>
                <a:avLst/>
                <a:gdLst>
                  <a:gd name="connsiteX0" fmla="*/ 0 w 45243"/>
                  <a:gd name="connsiteY0" fmla="*/ 0 h 113792"/>
                  <a:gd name="connsiteX1" fmla="*/ 45244 w 45243"/>
                  <a:gd name="connsiteY1" fmla="*/ 113792 h 113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43" h="113792">
                    <a:moveTo>
                      <a:pt x="0" y="0"/>
                    </a:moveTo>
                    <a:lnTo>
                      <a:pt x="45244" y="113792"/>
                    </a:lnTo>
                  </a:path>
                </a:pathLst>
              </a:custGeom>
              <a:ln w="190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sz="1013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7865334F-C7F8-2DEE-2B5F-84E842345546}"/>
                  </a:ext>
                </a:extLst>
              </p:cNvPr>
              <p:cNvSpPr/>
              <p:nvPr/>
            </p:nvSpPr>
            <p:spPr>
              <a:xfrm>
                <a:off x="-93558" y="4437753"/>
                <a:ext cx="29622" cy="9451"/>
              </a:xfrm>
              <a:custGeom>
                <a:avLst/>
                <a:gdLst>
                  <a:gd name="connsiteX0" fmla="*/ 29623 w 29622"/>
                  <a:gd name="connsiteY0" fmla="*/ 0 h 9451"/>
                  <a:gd name="connsiteX1" fmla="*/ 0 w 29622"/>
                  <a:gd name="connsiteY1" fmla="*/ 0 h 9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622" h="9451">
                    <a:moveTo>
                      <a:pt x="29623" y="0"/>
                    </a:moveTo>
                    <a:lnTo>
                      <a:pt x="0" y="0"/>
                    </a:lnTo>
                  </a:path>
                </a:pathLst>
              </a:custGeom>
              <a:ln w="190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sz="1013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B94FB0A9-AC9A-C3EB-0E80-4632498AC12B}"/>
                  </a:ext>
                </a:extLst>
              </p:cNvPr>
              <p:cNvSpPr/>
              <p:nvPr/>
            </p:nvSpPr>
            <p:spPr>
              <a:xfrm>
                <a:off x="-269484" y="4410723"/>
                <a:ext cx="75342" cy="27975"/>
              </a:xfrm>
              <a:custGeom>
                <a:avLst/>
                <a:gdLst>
                  <a:gd name="connsiteX0" fmla="*/ 75343 w 75342"/>
                  <a:gd name="connsiteY0" fmla="*/ 0 h 27975"/>
                  <a:gd name="connsiteX1" fmla="*/ 0 w 75342"/>
                  <a:gd name="connsiteY1" fmla="*/ 27975 h 27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5342" h="27975">
                    <a:moveTo>
                      <a:pt x="75343" y="0"/>
                    </a:moveTo>
                    <a:lnTo>
                      <a:pt x="0" y="27975"/>
                    </a:lnTo>
                  </a:path>
                </a:pathLst>
              </a:custGeom>
              <a:ln w="190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sz="1013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234C8FA5-095D-DE71-E891-938544AA3C06}"/>
                  </a:ext>
                </a:extLst>
              </p:cNvPr>
              <p:cNvSpPr/>
              <p:nvPr/>
            </p:nvSpPr>
            <p:spPr>
              <a:xfrm>
                <a:off x="-316919" y="4212154"/>
                <a:ext cx="94202" cy="9451"/>
              </a:xfrm>
              <a:custGeom>
                <a:avLst/>
                <a:gdLst>
                  <a:gd name="connsiteX0" fmla="*/ 94202 w 94202"/>
                  <a:gd name="connsiteY0" fmla="*/ 0 h 9451"/>
                  <a:gd name="connsiteX1" fmla="*/ 0 w 94202"/>
                  <a:gd name="connsiteY1" fmla="*/ 0 h 9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202" h="9451">
                    <a:moveTo>
                      <a:pt x="94202" y="0"/>
                    </a:moveTo>
                    <a:lnTo>
                      <a:pt x="0" y="0"/>
                    </a:lnTo>
                  </a:path>
                </a:pathLst>
              </a:custGeom>
              <a:ln w="19050" cap="rnd">
                <a:solidFill>
                  <a:schemeClr val="tx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sz="1013"/>
              </a:p>
            </p:txBody>
          </p:sp>
        </p:grp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D1A70F07-B702-D330-6AED-FD2C9ED325F2}"/>
                </a:ext>
              </a:extLst>
            </p:cNvPr>
            <p:cNvSpPr/>
            <p:nvPr/>
          </p:nvSpPr>
          <p:spPr>
            <a:xfrm>
              <a:off x="-521325" y="4301846"/>
              <a:ext cx="61912" cy="9451"/>
            </a:xfrm>
            <a:custGeom>
              <a:avLst/>
              <a:gdLst>
                <a:gd name="connsiteX0" fmla="*/ 61912 w 61912"/>
                <a:gd name="connsiteY0" fmla="*/ 0 h 9451"/>
                <a:gd name="connsiteX1" fmla="*/ 0 w 61912"/>
                <a:gd name="connsiteY1" fmla="*/ 0 h 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912" h="9451">
                  <a:moveTo>
                    <a:pt x="61912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324DB3C5-E30E-A22F-A259-9D43405D3BEF}"/>
                </a:ext>
              </a:extLst>
            </p:cNvPr>
            <p:cNvSpPr/>
            <p:nvPr/>
          </p:nvSpPr>
          <p:spPr>
            <a:xfrm>
              <a:off x="-704396" y="4376699"/>
              <a:ext cx="201930" cy="9451"/>
            </a:xfrm>
            <a:custGeom>
              <a:avLst/>
              <a:gdLst>
                <a:gd name="connsiteX0" fmla="*/ 201930 w 201930"/>
                <a:gd name="connsiteY0" fmla="*/ 0 h 9451"/>
                <a:gd name="connsiteX1" fmla="*/ 0 w 201930"/>
                <a:gd name="connsiteY1" fmla="*/ 0 h 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1930" h="9451">
                  <a:moveTo>
                    <a:pt x="201930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74743BD3-4139-9DB1-6D5C-048B02A549F6}"/>
                </a:ext>
              </a:extLst>
            </p:cNvPr>
            <p:cNvSpPr/>
            <p:nvPr/>
          </p:nvSpPr>
          <p:spPr>
            <a:xfrm>
              <a:off x="-628958" y="4462137"/>
              <a:ext cx="126492" cy="9451"/>
            </a:xfrm>
            <a:custGeom>
              <a:avLst/>
              <a:gdLst>
                <a:gd name="connsiteX0" fmla="*/ 126492 w 126492"/>
                <a:gd name="connsiteY0" fmla="*/ 0 h 9451"/>
                <a:gd name="connsiteX1" fmla="*/ 0 w 126492"/>
                <a:gd name="connsiteY1" fmla="*/ 0 h 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492" h="9451">
                  <a:moveTo>
                    <a:pt x="126492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768EE43-F19E-4B8F-3C79-D5A7B6EEBCDA}"/>
                </a:ext>
              </a:extLst>
            </p:cNvPr>
            <p:cNvSpPr/>
            <p:nvPr/>
          </p:nvSpPr>
          <p:spPr>
            <a:xfrm>
              <a:off x="-532089" y="4547670"/>
              <a:ext cx="61912" cy="9451"/>
            </a:xfrm>
            <a:custGeom>
              <a:avLst/>
              <a:gdLst>
                <a:gd name="connsiteX0" fmla="*/ 61913 w 61912"/>
                <a:gd name="connsiteY0" fmla="*/ 0 h 9451"/>
                <a:gd name="connsiteX1" fmla="*/ 0 w 61912"/>
                <a:gd name="connsiteY1" fmla="*/ 0 h 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912" h="9451">
                  <a:moveTo>
                    <a:pt x="6191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A015756-050D-CB1A-9CBF-801D4CC80DF9}"/>
              </a:ext>
            </a:extLst>
          </p:cNvPr>
          <p:cNvGrpSpPr>
            <a:grpSpLocks noChangeAspect="1"/>
          </p:cNvGrpSpPr>
          <p:nvPr/>
        </p:nvGrpSpPr>
        <p:grpSpPr>
          <a:xfrm>
            <a:off x="704439" y="2830922"/>
            <a:ext cx="279947" cy="493776"/>
            <a:chOff x="-972586" y="4075941"/>
            <a:chExt cx="747689" cy="1310987"/>
          </a:xfrm>
        </p:grpSpPr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08EA488-4D9D-31A7-8EBD-EA11352CFF86}"/>
                </a:ext>
              </a:extLst>
            </p:cNvPr>
            <p:cNvSpPr/>
            <p:nvPr/>
          </p:nvSpPr>
          <p:spPr>
            <a:xfrm>
              <a:off x="-972586" y="4179907"/>
              <a:ext cx="688206" cy="665817"/>
            </a:xfrm>
            <a:custGeom>
              <a:avLst/>
              <a:gdLst>
                <a:gd name="connsiteX0" fmla="*/ 185560 w 688206"/>
                <a:gd name="connsiteY0" fmla="*/ 665817 h 665817"/>
                <a:gd name="connsiteX1" fmla="*/ 0 w 688206"/>
                <a:gd name="connsiteY1" fmla="*/ 352706 h 665817"/>
                <a:gd name="connsiteX2" fmla="*/ 344103 w 688206"/>
                <a:gd name="connsiteY2" fmla="*/ 0 h 665817"/>
                <a:gd name="connsiteX3" fmla="*/ 688207 w 688206"/>
                <a:gd name="connsiteY3" fmla="*/ 352706 h 665817"/>
                <a:gd name="connsiteX4" fmla="*/ 591990 w 688206"/>
                <a:gd name="connsiteY4" fmla="*/ 597317 h 665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8206" h="665817">
                  <a:moveTo>
                    <a:pt x="185560" y="665817"/>
                  </a:moveTo>
                  <a:cubicBezTo>
                    <a:pt x="75361" y="607033"/>
                    <a:pt x="0" y="488979"/>
                    <a:pt x="0" y="352706"/>
                  </a:cubicBezTo>
                  <a:cubicBezTo>
                    <a:pt x="0" y="157892"/>
                    <a:pt x="154041" y="0"/>
                    <a:pt x="344103" y="0"/>
                  </a:cubicBezTo>
                  <a:cubicBezTo>
                    <a:pt x="534166" y="0"/>
                    <a:pt x="688207" y="157892"/>
                    <a:pt x="688207" y="352706"/>
                  </a:cubicBezTo>
                  <a:cubicBezTo>
                    <a:pt x="688207" y="447684"/>
                    <a:pt x="651711" y="533917"/>
                    <a:pt x="591990" y="597317"/>
                  </a:cubicBez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D66AF707-C0B5-E55F-5ED1-D72CD076CDA1}"/>
                </a:ext>
              </a:extLst>
            </p:cNvPr>
            <p:cNvSpPr/>
            <p:nvPr/>
          </p:nvSpPr>
          <p:spPr>
            <a:xfrm>
              <a:off x="-628483" y="4075941"/>
              <a:ext cx="23698" cy="102751"/>
            </a:xfrm>
            <a:custGeom>
              <a:avLst/>
              <a:gdLst>
                <a:gd name="connsiteX0" fmla="*/ 0 w 23698"/>
                <a:gd name="connsiteY0" fmla="*/ 0 h 102751"/>
                <a:gd name="connsiteX1" fmla="*/ 0 w 23698"/>
                <a:gd name="connsiteY1" fmla="*/ 102751 h 102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698" h="102751">
                  <a:moveTo>
                    <a:pt x="0" y="0"/>
                  </a:moveTo>
                  <a:lnTo>
                    <a:pt x="0" y="102751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F8CF1D1C-8896-A99E-57D0-D1BC98C24412}"/>
                </a:ext>
              </a:extLst>
            </p:cNvPr>
            <p:cNvSpPr/>
            <p:nvPr/>
          </p:nvSpPr>
          <p:spPr>
            <a:xfrm>
              <a:off x="-717116" y="4304277"/>
              <a:ext cx="88632" cy="230279"/>
            </a:xfrm>
            <a:custGeom>
              <a:avLst/>
              <a:gdLst>
                <a:gd name="connsiteX0" fmla="*/ 0 w 88632"/>
                <a:gd name="connsiteY0" fmla="*/ 0 h 230279"/>
                <a:gd name="connsiteX1" fmla="*/ 88633 w 88632"/>
                <a:gd name="connsiteY1" fmla="*/ 230279 h 230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632" h="230279">
                  <a:moveTo>
                    <a:pt x="0" y="0"/>
                  </a:moveTo>
                  <a:lnTo>
                    <a:pt x="88633" y="230279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D0BAB6E-6C60-BEB1-04AE-12C974AD782F}"/>
                </a:ext>
              </a:extLst>
            </p:cNvPr>
            <p:cNvSpPr/>
            <p:nvPr/>
          </p:nvSpPr>
          <p:spPr>
            <a:xfrm>
              <a:off x="-282958" y="4532370"/>
              <a:ext cx="58061" cy="24291"/>
            </a:xfrm>
            <a:custGeom>
              <a:avLst/>
              <a:gdLst>
                <a:gd name="connsiteX0" fmla="*/ 58061 w 58061"/>
                <a:gd name="connsiteY0" fmla="*/ 0 h 24291"/>
                <a:gd name="connsiteX1" fmla="*/ 0 w 58061"/>
                <a:gd name="connsiteY1" fmla="*/ 0 h 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061" h="24291">
                  <a:moveTo>
                    <a:pt x="58061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CE036688-CADD-5C79-148D-C10C039DA3C3}"/>
                </a:ext>
              </a:extLst>
            </p:cNvPr>
            <p:cNvSpPr/>
            <p:nvPr/>
          </p:nvSpPr>
          <p:spPr>
            <a:xfrm>
              <a:off x="-628483" y="4476014"/>
              <a:ext cx="147642" cy="56598"/>
            </a:xfrm>
            <a:custGeom>
              <a:avLst/>
              <a:gdLst>
                <a:gd name="connsiteX0" fmla="*/ 147642 w 147642"/>
                <a:gd name="connsiteY0" fmla="*/ 0 h 56598"/>
                <a:gd name="connsiteX1" fmla="*/ 0 w 147642"/>
                <a:gd name="connsiteY1" fmla="*/ 56598 h 56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7642" h="56598">
                  <a:moveTo>
                    <a:pt x="147642" y="0"/>
                  </a:moveTo>
                  <a:lnTo>
                    <a:pt x="0" y="56598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E2AB6C0-D12B-30EC-DFE5-E1AA255E1252}"/>
                </a:ext>
              </a:extLst>
            </p:cNvPr>
            <p:cNvSpPr/>
            <p:nvPr/>
          </p:nvSpPr>
          <p:spPr>
            <a:xfrm>
              <a:off x="-912629" y="4241363"/>
              <a:ext cx="568291" cy="547519"/>
            </a:xfrm>
            <a:custGeom>
              <a:avLst/>
              <a:gdLst>
                <a:gd name="connsiteX0" fmla="*/ 148827 w 568291"/>
                <a:gd name="connsiteY0" fmla="*/ 547520 h 547519"/>
                <a:gd name="connsiteX1" fmla="*/ 0 w 568291"/>
                <a:gd name="connsiteY1" fmla="*/ 291250 h 547519"/>
                <a:gd name="connsiteX2" fmla="*/ 284146 w 568291"/>
                <a:gd name="connsiteY2" fmla="*/ 0 h 547519"/>
                <a:gd name="connsiteX3" fmla="*/ 568292 w 568291"/>
                <a:gd name="connsiteY3" fmla="*/ 291250 h 547519"/>
                <a:gd name="connsiteX4" fmla="*/ 464729 w 568291"/>
                <a:gd name="connsiteY4" fmla="*/ 516185 h 54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8291" h="547519">
                  <a:moveTo>
                    <a:pt x="148827" y="547520"/>
                  </a:moveTo>
                  <a:cubicBezTo>
                    <a:pt x="60194" y="498209"/>
                    <a:pt x="0" y="402017"/>
                    <a:pt x="0" y="291250"/>
                  </a:cubicBezTo>
                  <a:cubicBezTo>
                    <a:pt x="0" y="130443"/>
                    <a:pt x="127261" y="0"/>
                    <a:pt x="284146" y="0"/>
                  </a:cubicBezTo>
                  <a:cubicBezTo>
                    <a:pt x="441030" y="0"/>
                    <a:pt x="568292" y="130443"/>
                    <a:pt x="568292" y="291250"/>
                  </a:cubicBezTo>
                  <a:cubicBezTo>
                    <a:pt x="568292" y="381855"/>
                    <a:pt x="528004" y="462744"/>
                    <a:pt x="464729" y="516185"/>
                  </a:cubicBezTo>
                </a:path>
              </a:pathLst>
            </a:custGeom>
            <a:noFill/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D007136-BACE-3CA1-FF8B-CD7E6AF964D0}"/>
                </a:ext>
              </a:extLst>
            </p:cNvPr>
            <p:cNvSpPr/>
            <p:nvPr/>
          </p:nvSpPr>
          <p:spPr>
            <a:xfrm>
              <a:off x="-628483" y="4287759"/>
              <a:ext cx="23698" cy="59513"/>
            </a:xfrm>
            <a:custGeom>
              <a:avLst/>
              <a:gdLst>
                <a:gd name="connsiteX0" fmla="*/ 0 w 23698"/>
                <a:gd name="connsiteY0" fmla="*/ 0 h 59513"/>
                <a:gd name="connsiteX1" fmla="*/ 0 w 23698"/>
                <a:gd name="connsiteY1" fmla="*/ 59513 h 59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698" h="59513">
                  <a:moveTo>
                    <a:pt x="0" y="0"/>
                  </a:moveTo>
                  <a:lnTo>
                    <a:pt x="0" y="59513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148DF2C5-C2F1-6BC7-0295-C6E6B9C3AD0C}"/>
                </a:ext>
              </a:extLst>
            </p:cNvPr>
            <p:cNvSpPr/>
            <p:nvPr/>
          </p:nvSpPr>
          <p:spPr>
            <a:xfrm>
              <a:off x="-867128" y="4532370"/>
              <a:ext cx="58061" cy="24291"/>
            </a:xfrm>
            <a:custGeom>
              <a:avLst/>
              <a:gdLst>
                <a:gd name="connsiteX0" fmla="*/ 58062 w 58061"/>
                <a:gd name="connsiteY0" fmla="*/ 0 h 24291"/>
                <a:gd name="connsiteX1" fmla="*/ 0 w 58061"/>
                <a:gd name="connsiteY1" fmla="*/ 0 h 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061" h="24291">
                  <a:moveTo>
                    <a:pt x="58062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DD8295C2-E55C-BC43-A08C-8CA923D63F64}"/>
                </a:ext>
              </a:extLst>
            </p:cNvPr>
            <p:cNvSpPr/>
            <p:nvPr/>
          </p:nvSpPr>
          <p:spPr>
            <a:xfrm>
              <a:off x="-447663" y="4532370"/>
              <a:ext cx="57824" cy="24291"/>
            </a:xfrm>
            <a:custGeom>
              <a:avLst/>
              <a:gdLst>
                <a:gd name="connsiteX0" fmla="*/ 57825 w 57824"/>
                <a:gd name="connsiteY0" fmla="*/ 0 h 24291"/>
                <a:gd name="connsiteX1" fmla="*/ 0 w 57824"/>
                <a:gd name="connsiteY1" fmla="*/ 0 h 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7824" h="24291">
                  <a:moveTo>
                    <a:pt x="5782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697EDD63-B354-9004-5426-9794B3BC9FE8}"/>
                </a:ext>
              </a:extLst>
            </p:cNvPr>
            <p:cNvSpPr/>
            <p:nvPr/>
          </p:nvSpPr>
          <p:spPr>
            <a:xfrm>
              <a:off x="-797217" y="4663298"/>
              <a:ext cx="40998" cy="42023"/>
            </a:xfrm>
            <a:custGeom>
              <a:avLst/>
              <a:gdLst>
                <a:gd name="connsiteX0" fmla="*/ 40999 w 40998"/>
                <a:gd name="connsiteY0" fmla="*/ 0 h 42023"/>
                <a:gd name="connsiteX1" fmla="*/ 0 w 40998"/>
                <a:gd name="connsiteY1" fmla="*/ 42023 h 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98" h="42023">
                  <a:moveTo>
                    <a:pt x="40999" y="0"/>
                  </a:moveTo>
                  <a:lnTo>
                    <a:pt x="0" y="42023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627A1673-00B5-9761-72AE-4D7BEAC929BA}"/>
                </a:ext>
              </a:extLst>
            </p:cNvPr>
            <p:cNvSpPr/>
            <p:nvPr/>
          </p:nvSpPr>
          <p:spPr>
            <a:xfrm>
              <a:off x="-497193" y="4359417"/>
              <a:ext cx="40998" cy="42023"/>
            </a:xfrm>
            <a:custGeom>
              <a:avLst/>
              <a:gdLst>
                <a:gd name="connsiteX0" fmla="*/ 40999 w 40998"/>
                <a:gd name="connsiteY0" fmla="*/ 0 h 42023"/>
                <a:gd name="connsiteX1" fmla="*/ 0 w 40998"/>
                <a:gd name="connsiteY1" fmla="*/ 42023 h 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98" h="42023">
                  <a:moveTo>
                    <a:pt x="40999" y="0"/>
                  </a:moveTo>
                  <a:lnTo>
                    <a:pt x="0" y="42023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B47039-A22B-8FCF-1A38-944DEF220F54}"/>
                </a:ext>
              </a:extLst>
            </p:cNvPr>
            <p:cNvSpPr/>
            <p:nvPr/>
          </p:nvSpPr>
          <p:spPr>
            <a:xfrm>
              <a:off x="-797217" y="4359417"/>
              <a:ext cx="40998" cy="42023"/>
            </a:xfrm>
            <a:custGeom>
              <a:avLst/>
              <a:gdLst>
                <a:gd name="connsiteX0" fmla="*/ 40999 w 40998"/>
                <a:gd name="connsiteY0" fmla="*/ 42023 h 42023"/>
                <a:gd name="connsiteX1" fmla="*/ 0 w 40998"/>
                <a:gd name="connsiteY1" fmla="*/ 0 h 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98" h="42023">
                  <a:moveTo>
                    <a:pt x="40999" y="42023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6F7EFCBB-76FD-E005-E642-3A20D0EB17F0}"/>
                </a:ext>
              </a:extLst>
            </p:cNvPr>
            <p:cNvSpPr/>
            <p:nvPr/>
          </p:nvSpPr>
          <p:spPr>
            <a:xfrm>
              <a:off x="-500748" y="4663298"/>
              <a:ext cx="40998" cy="42023"/>
            </a:xfrm>
            <a:custGeom>
              <a:avLst/>
              <a:gdLst>
                <a:gd name="connsiteX0" fmla="*/ 40999 w 40998"/>
                <a:gd name="connsiteY0" fmla="*/ 42023 h 42023"/>
                <a:gd name="connsiteX1" fmla="*/ 0 w 40998"/>
                <a:gd name="connsiteY1" fmla="*/ 0 h 42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98" h="42023">
                  <a:moveTo>
                    <a:pt x="40999" y="42023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E2F59C37-97DD-618A-D5CA-3FC00D52F431}"/>
                </a:ext>
              </a:extLst>
            </p:cNvPr>
            <p:cNvSpPr/>
            <p:nvPr/>
          </p:nvSpPr>
          <p:spPr>
            <a:xfrm>
              <a:off x="-720670" y="4075941"/>
              <a:ext cx="184611" cy="24291"/>
            </a:xfrm>
            <a:custGeom>
              <a:avLst/>
              <a:gdLst>
                <a:gd name="connsiteX0" fmla="*/ 184612 w 184611"/>
                <a:gd name="connsiteY0" fmla="*/ 0 h 24291"/>
                <a:gd name="connsiteX1" fmla="*/ 0 w 184611"/>
                <a:gd name="connsiteY1" fmla="*/ 0 h 2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611" h="24291">
                  <a:moveTo>
                    <a:pt x="184612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1C10D45F-A191-5147-E1ED-EF41A5BAB3E8}"/>
                </a:ext>
              </a:extLst>
            </p:cNvPr>
            <p:cNvSpPr/>
            <p:nvPr/>
          </p:nvSpPr>
          <p:spPr>
            <a:xfrm>
              <a:off x="-668770" y="5019648"/>
              <a:ext cx="432735" cy="367280"/>
            </a:xfrm>
            <a:custGeom>
              <a:avLst/>
              <a:gdLst>
                <a:gd name="connsiteX0" fmla="*/ 432736 w 432735"/>
                <a:gd name="connsiteY0" fmla="*/ 0 h 367280"/>
                <a:gd name="connsiteX1" fmla="*/ 432736 w 432735"/>
                <a:gd name="connsiteY1" fmla="*/ 198215 h 367280"/>
                <a:gd name="connsiteX2" fmla="*/ 285094 w 432735"/>
                <a:gd name="connsiteY2" fmla="*/ 367281 h 367280"/>
                <a:gd name="connsiteX3" fmla="*/ 0 w 432735"/>
                <a:gd name="connsiteY3" fmla="*/ 367281 h 36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735" h="367280">
                  <a:moveTo>
                    <a:pt x="432736" y="0"/>
                  </a:moveTo>
                  <a:lnTo>
                    <a:pt x="432736" y="198215"/>
                  </a:lnTo>
                  <a:cubicBezTo>
                    <a:pt x="432736" y="291250"/>
                    <a:pt x="366380" y="367281"/>
                    <a:pt x="285094" y="367281"/>
                  </a:cubicBezTo>
                  <a:lnTo>
                    <a:pt x="0" y="367281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E67D79E2-4E86-08BC-B850-5FC8EE0DCBB8}"/>
                </a:ext>
              </a:extLst>
            </p:cNvPr>
            <p:cNvSpPr/>
            <p:nvPr/>
          </p:nvSpPr>
          <p:spPr>
            <a:xfrm>
              <a:off x="-349077" y="4907180"/>
              <a:ext cx="113279" cy="133843"/>
            </a:xfrm>
            <a:custGeom>
              <a:avLst/>
              <a:gdLst>
                <a:gd name="connsiteX0" fmla="*/ 0 w 113279"/>
                <a:gd name="connsiteY0" fmla="*/ 133844 h 133843"/>
                <a:gd name="connsiteX1" fmla="*/ 0 w 113279"/>
                <a:gd name="connsiteY1" fmla="*/ 64857 h 133843"/>
                <a:gd name="connsiteX2" fmla="*/ 56640 w 113279"/>
                <a:gd name="connsiteY2" fmla="*/ 0 h 133843"/>
                <a:gd name="connsiteX3" fmla="*/ 56640 w 113279"/>
                <a:gd name="connsiteY3" fmla="*/ 0 h 133843"/>
                <a:gd name="connsiteX4" fmla="*/ 113279 w 113279"/>
                <a:gd name="connsiteY4" fmla="*/ 64857 h 133843"/>
                <a:gd name="connsiteX5" fmla="*/ 113279 w 113279"/>
                <a:gd name="connsiteY5" fmla="*/ 133844 h 133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279" h="133843">
                  <a:moveTo>
                    <a:pt x="0" y="133844"/>
                  </a:moveTo>
                  <a:lnTo>
                    <a:pt x="0" y="64857"/>
                  </a:lnTo>
                  <a:cubicBezTo>
                    <a:pt x="0" y="29149"/>
                    <a:pt x="25357" y="0"/>
                    <a:pt x="56640" y="0"/>
                  </a:cubicBezTo>
                  <a:lnTo>
                    <a:pt x="56640" y="0"/>
                  </a:lnTo>
                  <a:cubicBezTo>
                    <a:pt x="87685" y="0"/>
                    <a:pt x="113279" y="29149"/>
                    <a:pt x="113279" y="64857"/>
                  </a:cubicBezTo>
                  <a:lnTo>
                    <a:pt x="113279" y="133844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C604773D-53CC-D5D0-1BC3-2CB8A8E4BC21}"/>
                </a:ext>
              </a:extLst>
            </p:cNvPr>
            <p:cNvSpPr/>
            <p:nvPr/>
          </p:nvSpPr>
          <p:spPr>
            <a:xfrm>
              <a:off x="-462119" y="4864914"/>
              <a:ext cx="113279" cy="133843"/>
            </a:xfrm>
            <a:custGeom>
              <a:avLst/>
              <a:gdLst>
                <a:gd name="connsiteX0" fmla="*/ 0 w 113279"/>
                <a:gd name="connsiteY0" fmla="*/ 133844 h 133843"/>
                <a:gd name="connsiteX1" fmla="*/ 0 w 113279"/>
                <a:gd name="connsiteY1" fmla="*/ 64857 h 133843"/>
                <a:gd name="connsiteX2" fmla="*/ 56640 w 113279"/>
                <a:gd name="connsiteY2" fmla="*/ 0 h 133843"/>
                <a:gd name="connsiteX3" fmla="*/ 56640 w 113279"/>
                <a:gd name="connsiteY3" fmla="*/ 0 h 133843"/>
                <a:gd name="connsiteX4" fmla="*/ 113279 w 113279"/>
                <a:gd name="connsiteY4" fmla="*/ 64857 h 133843"/>
                <a:gd name="connsiteX5" fmla="*/ 113279 w 113279"/>
                <a:gd name="connsiteY5" fmla="*/ 133844 h 133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279" h="133843">
                  <a:moveTo>
                    <a:pt x="0" y="133844"/>
                  </a:moveTo>
                  <a:lnTo>
                    <a:pt x="0" y="64857"/>
                  </a:lnTo>
                  <a:cubicBezTo>
                    <a:pt x="0" y="29149"/>
                    <a:pt x="25357" y="0"/>
                    <a:pt x="56640" y="0"/>
                  </a:cubicBezTo>
                  <a:lnTo>
                    <a:pt x="56640" y="0"/>
                  </a:lnTo>
                  <a:cubicBezTo>
                    <a:pt x="87685" y="0"/>
                    <a:pt x="113279" y="29149"/>
                    <a:pt x="113279" y="64857"/>
                  </a:cubicBezTo>
                  <a:lnTo>
                    <a:pt x="113279" y="133844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8D6B554-3EA8-538C-D2C5-B087AEFB5570}"/>
                </a:ext>
              </a:extLst>
            </p:cNvPr>
            <p:cNvSpPr/>
            <p:nvPr/>
          </p:nvSpPr>
          <p:spPr>
            <a:xfrm>
              <a:off x="-575161" y="4822405"/>
              <a:ext cx="113279" cy="133843"/>
            </a:xfrm>
            <a:custGeom>
              <a:avLst/>
              <a:gdLst>
                <a:gd name="connsiteX0" fmla="*/ 0 w 113279"/>
                <a:gd name="connsiteY0" fmla="*/ 133844 h 133843"/>
                <a:gd name="connsiteX1" fmla="*/ 0 w 113279"/>
                <a:gd name="connsiteY1" fmla="*/ 64857 h 133843"/>
                <a:gd name="connsiteX2" fmla="*/ 56640 w 113279"/>
                <a:gd name="connsiteY2" fmla="*/ 0 h 133843"/>
                <a:gd name="connsiteX3" fmla="*/ 56640 w 113279"/>
                <a:gd name="connsiteY3" fmla="*/ 0 h 133843"/>
                <a:gd name="connsiteX4" fmla="*/ 113279 w 113279"/>
                <a:gd name="connsiteY4" fmla="*/ 64857 h 133843"/>
                <a:gd name="connsiteX5" fmla="*/ 113279 w 113279"/>
                <a:gd name="connsiteY5" fmla="*/ 133844 h 133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279" h="133843">
                  <a:moveTo>
                    <a:pt x="0" y="133844"/>
                  </a:moveTo>
                  <a:lnTo>
                    <a:pt x="0" y="64857"/>
                  </a:lnTo>
                  <a:cubicBezTo>
                    <a:pt x="0" y="29149"/>
                    <a:pt x="25357" y="0"/>
                    <a:pt x="56640" y="0"/>
                  </a:cubicBezTo>
                  <a:lnTo>
                    <a:pt x="56640" y="0"/>
                  </a:lnTo>
                  <a:cubicBezTo>
                    <a:pt x="87685" y="0"/>
                    <a:pt x="113279" y="29149"/>
                    <a:pt x="113279" y="64857"/>
                  </a:cubicBezTo>
                  <a:lnTo>
                    <a:pt x="113279" y="133844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52D21F14-499E-059D-58A6-E34408441122}"/>
                </a:ext>
              </a:extLst>
            </p:cNvPr>
            <p:cNvSpPr/>
            <p:nvPr/>
          </p:nvSpPr>
          <p:spPr>
            <a:xfrm>
              <a:off x="-886308" y="4625161"/>
              <a:ext cx="311146" cy="761766"/>
            </a:xfrm>
            <a:custGeom>
              <a:avLst/>
              <a:gdLst>
                <a:gd name="connsiteX0" fmla="*/ 217538 w 311146"/>
                <a:gd name="connsiteY0" fmla="*/ 761767 h 761766"/>
                <a:gd name="connsiteX1" fmla="*/ 15863 w 311146"/>
                <a:gd name="connsiteY1" fmla="*/ 502824 h 761766"/>
                <a:gd name="connsiteX2" fmla="*/ 17759 w 311146"/>
                <a:gd name="connsiteY2" fmla="*/ 409547 h 761766"/>
                <a:gd name="connsiteX3" fmla="*/ 17759 w 311146"/>
                <a:gd name="connsiteY3" fmla="*/ 409547 h 761766"/>
                <a:gd name="connsiteX4" fmla="*/ 99282 w 311146"/>
                <a:gd name="connsiteY4" fmla="*/ 411733 h 761766"/>
                <a:gd name="connsiteX5" fmla="*/ 197868 w 311146"/>
                <a:gd name="connsiteY5" fmla="*/ 478533 h 761766"/>
                <a:gd name="connsiteX6" fmla="*/ 197868 w 311146"/>
                <a:gd name="connsiteY6" fmla="*/ 64857 h 761766"/>
                <a:gd name="connsiteX7" fmla="*/ 254507 w 311146"/>
                <a:gd name="connsiteY7" fmla="*/ 0 h 761766"/>
                <a:gd name="connsiteX8" fmla="*/ 254507 w 311146"/>
                <a:gd name="connsiteY8" fmla="*/ 0 h 761766"/>
                <a:gd name="connsiteX9" fmla="*/ 311147 w 311146"/>
                <a:gd name="connsiteY9" fmla="*/ 64857 h 761766"/>
                <a:gd name="connsiteX10" fmla="*/ 311147 w 311146"/>
                <a:gd name="connsiteY10" fmla="*/ 331087 h 761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1146" h="761766">
                  <a:moveTo>
                    <a:pt x="217538" y="761767"/>
                  </a:moveTo>
                  <a:lnTo>
                    <a:pt x="15863" y="502824"/>
                  </a:lnTo>
                  <a:cubicBezTo>
                    <a:pt x="-5940" y="476590"/>
                    <a:pt x="-5229" y="434567"/>
                    <a:pt x="17759" y="409547"/>
                  </a:cubicBezTo>
                  <a:lnTo>
                    <a:pt x="17759" y="409547"/>
                  </a:lnTo>
                  <a:cubicBezTo>
                    <a:pt x="40746" y="384527"/>
                    <a:pt x="71317" y="397158"/>
                    <a:pt x="99282" y="411733"/>
                  </a:cubicBezTo>
                  <a:lnTo>
                    <a:pt x="197868" y="478533"/>
                  </a:lnTo>
                  <a:lnTo>
                    <a:pt x="197868" y="64857"/>
                  </a:lnTo>
                  <a:cubicBezTo>
                    <a:pt x="197868" y="29149"/>
                    <a:pt x="223225" y="0"/>
                    <a:pt x="254507" y="0"/>
                  </a:cubicBezTo>
                  <a:lnTo>
                    <a:pt x="254507" y="0"/>
                  </a:lnTo>
                  <a:cubicBezTo>
                    <a:pt x="285552" y="0"/>
                    <a:pt x="311147" y="29149"/>
                    <a:pt x="311147" y="64857"/>
                  </a:cubicBezTo>
                  <a:lnTo>
                    <a:pt x="311147" y="331087"/>
                  </a:lnTo>
                </a:path>
              </a:pathLst>
            </a:custGeom>
            <a:noFill/>
            <a:ln w="1905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</p:spTree>
    <p:extLst>
      <p:ext uri="{BB962C8B-B14F-4D97-AF65-F5344CB8AC3E}">
        <p14:creationId xmlns:p14="http://schemas.microsoft.com/office/powerpoint/2010/main" val="87098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7C5F87-C3F6-BCE2-4763-5D51F9EBAE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2B4EDCD-FA2C-AAEE-D9BF-D585EA899432}"/>
              </a:ext>
            </a:extLst>
          </p:cNvPr>
          <p:cNvGrpSpPr/>
          <p:nvPr/>
        </p:nvGrpSpPr>
        <p:grpSpPr>
          <a:xfrm>
            <a:off x="3502832" y="825695"/>
            <a:ext cx="5066742" cy="3775070"/>
            <a:chOff x="4670442" y="913763"/>
            <a:chExt cx="5760839" cy="429222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CA3C15-F802-CAF6-52B8-7B2715636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70442" y="914270"/>
              <a:ext cx="2571606" cy="1745018"/>
            </a:xfrm>
            <a:prstGeom prst="rect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ABA66AE-A332-16A4-32E0-814748A328F3}"/>
                </a:ext>
              </a:extLst>
            </p:cNvPr>
            <p:cNvGrpSpPr/>
            <p:nvPr/>
          </p:nvGrpSpPr>
          <p:grpSpPr>
            <a:xfrm>
              <a:off x="7418080" y="913763"/>
              <a:ext cx="3013201" cy="4292220"/>
              <a:chOff x="7418080" y="913763"/>
              <a:chExt cx="4046530" cy="5764168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A6B6548F-D668-3912-3E9F-E9012FD6B3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23845" y="913763"/>
                <a:ext cx="4040765" cy="2782791"/>
              </a:xfrm>
              <a:prstGeom prst="rect">
                <a:avLst/>
              </a:prstGeom>
              <a:ln w="190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DB9D59FE-72EC-F6F8-D6ED-975629067E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18080" y="3855450"/>
                <a:ext cx="4040764" cy="2822481"/>
              </a:xfrm>
              <a:prstGeom prst="rect">
                <a:avLst/>
              </a:prstGeom>
              <a:ln w="190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5A59560-AB7C-41B5-A423-A5B6235C8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70442" y="2840098"/>
              <a:ext cx="2580080" cy="2365885"/>
            </a:xfrm>
            <a:prstGeom prst="rect">
              <a:avLst/>
            </a:prstGeom>
            <a:ln w="190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D7999C1-5896-F518-026F-6A9768684F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52" t="854" r="634" b="560"/>
          <a:stretch/>
        </p:blipFill>
        <p:spPr>
          <a:xfrm>
            <a:off x="377910" y="796952"/>
            <a:ext cx="2939172" cy="3815508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  <a:effectLst>
            <a:outerShdw blurRad="198378" dist="70896" dir="2700000" algn="tl" rotWithShape="0">
              <a:prstClr val="black">
                <a:alpha val="12748"/>
              </a:prst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E18BAA4-0424-FE8B-5FA3-A74D22A04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10" y="273843"/>
            <a:ext cx="8356896" cy="411480"/>
          </a:xfrm>
        </p:spPr>
        <p:txBody>
          <a:bodyPr/>
          <a:lstStyle/>
          <a:p>
            <a:r>
              <a:rPr lang="en-US" dirty="0"/>
              <a:t>  Clear Dx WGS SARS-CoV-2 Performance*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607B6CD-7A07-BCD4-1389-24B872B02410}"/>
              </a:ext>
            </a:extLst>
          </p:cNvPr>
          <p:cNvSpPr txBox="1">
            <a:spLocks/>
          </p:cNvSpPr>
          <p:nvPr/>
        </p:nvSpPr>
        <p:spPr>
          <a:xfrm>
            <a:off x="400050" y="4671208"/>
            <a:ext cx="1982183" cy="19844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595">
              <a:lnSpc>
                <a:spcPct val="120000"/>
              </a:lnSpc>
              <a:defRPr/>
            </a:pPr>
            <a:r>
              <a:rPr lang="en-US" sz="675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  <a:hlinkClick r:id="rId7"/>
              </a:rPr>
              <a:t>* https://www.clearlabs.com/cleardx/#resources</a:t>
            </a:r>
            <a:endParaRPr lang="en-US" sz="675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73652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5367F-6633-2273-ECB9-C45A9D22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Portfolio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BD358-3574-902B-B2E3-C3F32C89DE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Automated Workflow Solutions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A041A-ABA1-E6F5-1AF7-D295A6668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993025"/>
            <a:ext cx="2205192" cy="1433726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Safety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Salmonella and Listeria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Targeted sequencing of up to 192 food/environmental samples from enrichment broth within approximately 10-12 hours.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7FAFE2-35BB-1BC5-21BC-53BD365F57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993024"/>
            <a:ext cx="2253698" cy="159530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Dx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WGS SARS-CoV-2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Whole genome sequencing of up to 32 samples of extracted SARS-CoV-2 RNA and generate FASTQ, FASTA, and intermediate files within approximately 20 hours.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DB33D-2483-E88C-52CE-550ED75AADF2}"/>
              </a:ext>
            </a:extLst>
          </p:cNvPr>
          <p:cNvCxnSpPr>
            <a:cxnSpLocks/>
          </p:cNvCxnSpPr>
          <p:nvPr/>
        </p:nvCxnSpPr>
        <p:spPr>
          <a:xfrm>
            <a:off x="41148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E7D289-28C1-604B-32FF-D2553FC71BD5}"/>
              </a:ext>
            </a:extLst>
          </p:cNvPr>
          <p:cNvCxnSpPr>
            <a:cxnSpLocks/>
          </p:cNvCxnSpPr>
          <p:nvPr/>
        </p:nvCxnSpPr>
        <p:spPr>
          <a:xfrm>
            <a:off x="348615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D6541D-6552-9E7A-EEC6-3AC8F68E6632}"/>
              </a:ext>
            </a:extLst>
          </p:cNvPr>
          <p:cNvCxnSpPr>
            <a:cxnSpLocks/>
          </p:cNvCxnSpPr>
          <p:nvPr/>
        </p:nvCxnSpPr>
        <p:spPr>
          <a:xfrm>
            <a:off x="6543676" y="2577558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767BCF9-FF7A-39CD-4862-1EDF2DBC3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6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accent6"/>
                </a:solidFill>
                <a:latin typeface="Helvetica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6" name="Graphic 102">
            <a:extLst>
              <a:ext uri="{FF2B5EF4-FFF2-40B4-BE49-F238E27FC236}">
                <a16:creationId xmlns:a16="http://schemas.microsoft.com/office/drawing/2014/main" id="{2BC350FD-7829-7357-7234-ADEBE4859529}"/>
              </a:ext>
            </a:extLst>
          </p:cNvPr>
          <p:cNvSpPr>
            <a:spLocks noChangeAspect="1"/>
          </p:cNvSpPr>
          <p:nvPr/>
        </p:nvSpPr>
        <p:spPr>
          <a:xfrm>
            <a:off x="947184" y="1482523"/>
            <a:ext cx="411569" cy="411480"/>
          </a:xfrm>
          <a:custGeom>
            <a:avLst/>
            <a:gdLst>
              <a:gd name="connsiteX0" fmla="*/ 362444 w 672958"/>
              <a:gd name="connsiteY0" fmla="*/ 546914 h 672811"/>
              <a:gd name="connsiteX1" fmla="*/ 364815 w 672958"/>
              <a:gd name="connsiteY1" fmla="*/ 546914 h 672811"/>
              <a:gd name="connsiteX2" fmla="*/ 397711 w 672958"/>
              <a:gd name="connsiteY2" fmla="*/ 528617 h 672811"/>
              <a:gd name="connsiteX3" fmla="*/ 377613 w 672958"/>
              <a:gd name="connsiteY3" fmla="*/ 448319 h 672811"/>
              <a:gd name="connsiteX4" fmla="*/ 337796 w 672958"/>
              <a:gd name="connsiteY4" fmla="*/ 340433 h 672811"/>
              <a:gd name="connsiteX5" fmla="*/ 337796 w 672958"/>
              <a:gd name="connsiteY5" fmla="*/ 339675 h 672811"/>
              <a:gd name="connsiteX6" fmla="*/ 318646 w 672958"/>
              <a:gd name="connsiteY6" fmla="*/ 269331 h 672811"/>
              <a:gd name="connsiteX7" fmla="*/ 284706 w 672958"/>
              <a:gd name="connsiteY7" fmla="*/ 261747 h 672811"/>
              <a:gd name="connsiteX8" fmla="*/ 239485 w 672958"/>
              <a:gd name="connsiteY8" fmla="*/ 351715 h 672811"/>
              <a:gd name="connsiteX9" fmla="*/ 270486 w 672958"/>
              <a:gd name="connsiteY9" fmla="*/ 473441 h 672811"/>
              <a:gd name="connsiteX10" fmla="*/ 362539 w 672958"/>
              <a:gd name="connsiteY10" fmla="*/ 546819 h 672811"/>
              <a:gd name="connsiteX11" fmla="*/ 258351 w 672958"/>
              <a:gd name="connsiteY11" fmla="*/ 352947 h 672811"/>
              <a:gd name="connsiteX12" fmla="*/ 288972 w 672958"/>
              <a:gd name="connsiteY12" fmla="*/ 280233 h 672811"/>
              <a:gd name="connsiteX13" fmla="*/ 295040 w 672958"/>
              <a:gd name="connsiteY13" fmla="*/ 279475 h 672811"/>
              <a:gd name="connsiteX14" fmla="*/ 306226 w 672958"/>
              <a:gd name="connsiteY14" fmla="*/ 283646 h 672811"/>
              <a:gd name="connsiteX15" fmla="*/ 319025 w 672958"/>
              <a:gd name="connsiteY15" fmla="*/ 337589 h 672811"/>
              <a:gd name="connsiteX16" fmla="*/ 365763 w 672958"/>
              <a:gd name="connsiteY16" fmla="*/ 463108 h 672811"/>
              <a:gd name="connsiteX17" fmla="*/ 381974 w 672958"/>
              <a:gd name="connsiteY17" fmla="*/ 517999 h 672811"/>
              <a:gd name="connsiteX18" fmla="*/ 363487 w 672958"/>
              <a:gd name="connsiteY18" fmla="*/ 527858 h 672811"/>
              <a:gd name="connsiteX19" fmla="*/ 287550 w 672958"/>
              <a:gd name="connsiteY19" fmla="*/ 465099 h 672811"/>
              <a:gd name="connsiteX20" fmla="*/ 258446 w 672958"/>
              <a:gd name="connsiteY20" fmla="*/ 352852 h 672811"/>
              <a:gd name="connsiteX21" fmla="*/ 211708 w 672958"/>
              <a:gd name="connsiteY21" fmla="*/ 244208 h 672811"/>
              <a:gd name="connsiteX22" fmla="*/ 152741 w 672958"/>
              <a:gd name="connsiteY22" fmla="*/ 258523 h 672811"/>
              <a:gd name="connsiteX23" fmla="*/ 104486 w 672958"/>
              <a:gd name="connsiteY23" fmla="*/ 366219 h 672811"/>
              <a:gd name="connsiteX24" fmla="*/ 145820 w 672958"/>
              <a:gd name="connsiteY24" fmla="*/ 511837 h 672811"/>
              <a:gd name="connsiteX25" fmla="*/ 169900 w 672958"/>
              <a:gd name="connsiteY25" fmla="*/ 520464 h 672811"/>
              <a:gd name="connsiteX26" fmla="*/ 186016 w 672958"/>
              <a:gd name="connsiteY26" fmla="*/ 515818 h 672811"/>
              <a:gd name="connsiteX27" fmla="*/ 205261 w 672958"/>
              <a:gd name="connsiteY27" fmla="*/ 430211 h 672811"/>
              <a:gd name="connsiteX28" fmla="*/ 224601 w 672958"/>
              <a:gd name="connsiteY28" fmla="*/ 314741 h 672811"/>
              <a:gd name="connsiteX29" fmla="*/ 224886 w 672958"/>
              <a:gd name="connsiteY29" fmla="*/ 314267 h 672811"/>
              <a:gd name="connsiteX30" fmla="*/ 211803 w 672958"/>
              <a:gd name="connsiteY30" fmla="*/ 244113 h 672811"/>
              <a:gd name="connsiteX31" fmla="*/ 207442 w 672958"/>
              <a:gd name="connsiteY31" fmla="*/ 306683 h 672811"/>
              <a:gd name="connsiteX32" fmla="*/ 186490 w 672958"/>
              <a:gd name="connsiteY32" fmla="*/ 433435 h 672811"/>
              <a:gd name="connsiteX33" fmla="*/ 175778 w 672958"/>
              <a:gd name="connsiteY33" fmla="*/ 499797 h 672811"/>
              <a:gd name="connsiteX34" fmla="*/ 156628 w 672958"/>
              <a:gd name="connsiteY34" fmla="*/ 496289 h 672811"/>
              <a:gd name="connsiteX35" fmla="*/ 123257 w 672958"/>
              <a:gd name="connsiteY35" fmla="*/ 368305 h 672811"/>
              <a:gd name="connsiteX36" fmla="*/ 166677 w 672958"/>
              <a:gd name="connsiteY36" fmla="*/ 271322 h 672811"/>
              <a:gd name="connsiteX37" fmla="*/ 191799 w 672958"/>
              <a:gd name="connsiteY37" fmla="*/ 257386 h 672811"/>
              <a:gd name="connsiteX38" fmla="*/ 201469 w 672958"/>
              <a:gd name="connsiteY38" fmla="*/ 260135 h 672811"/>
              <a:gd name="connsiteX39" fmla="*/ 207347 w 672958"/>
              <a:gd name="connsiteY39" fmla="*/ 306588 h 672811"/>
              <a:gd name="connsiteX40" fmla="*/ 503985 w 672958"/>
              <a:gd name="connsiteY40" fmla="*/ 572510 h 672811"/>
              <a:gd name="connsiteX41" fmla="*/ 405675 w 672958"/>
              <a:gd name="connsiteY41" fmla="*/ 576966 h 672811"/>
              <a:gd name="connsiteX42" fmla="*/ 338270 w 672958"/>
              <a:gd name="connsiteY42" fmla="*/ 559807 h 672811"/>
              <a:gd name="connsiteX43" fmla="*/ 306132 w 672958"/>
              <a:gd name="connsiteY43" fmla="*/ 550516 h 672811"/>
              <a:gd name="connsiteX44" fmla="*/ 260721 w 672958"/>
              <a:gd name="connsiteY44" fmla="*/ 553645 h 672811"/>
              <a:gd name="connsiteX45" fmla="*/ 239011 w 672958"/>
              <a:gd name="connsiteY45" fmla="*/ 580663 h 672811"/>
              <a:gd name="connsiteX46" fmla="*/ 240907 w 672958"/>
              <a:gd name="connsiteY46" fmla="*/ 616214 h 672811"/>
              <a:gd name="connsiteX47" fmla="*/ 304520 w 672958"/>
              <a:gd name="connsiteY47" fmla="*/ 656790 h 672811"/>
              <a:gd name="connsiteX48" fmla="*/ 391265 w 672958"/>
              <a:gd name="connsiteY48" fmla="*/ 670252 h 672811"/>
              <a:gd name="connsiteX49" fmla="*/ 431461 w 672958"/>
              <a:gd name="connsiteY49" fmla="*/ 672812 h 672811"/>
              <a:gd name="connsiteX50" fmla="*/ 532047 w 672958"/>
              <a:gd name="connsiteY50" fmla="*/ 665228 h 672811"/>
              <a:gd name="connsiteX51" fmla="*/ 533184 w 672958"/>
              <a:gd name="connsiteY51" fmla="*/ 665038 h 672811"/>
              <a:gd name="connsiteX52" fmla="*/ 567313 w 672958"/>
              <a:gd name="connsiteY52" fmla="*/ 647215 h 672811"/>
              <a:gd name="connsiteX53" fmla="*/ 571390 w 672958"/>
              <a:gd name="connsiteY53" fmla="*/ 610242 h 672811"/>
              <a:gd name="connsiteX54" fmla="*/ 503985 w 672958"/>
              <a:gd name="connsiteY54" fmla="*/ 572321 h 672811"/>
              <a:gd name="connsiteX55" fmla="*/ 551576 w 672958"/>
              <a:gd name="connsiteY55" fmla="*/ 636787 h 672811"/>
              <a:gd name="connsiteX56" fmla="*/ 530625 w 672958"/>
              <a:gd name="connsiteY56" fmla="*/ 646362 h 672811"/>
              <a:gd name="connsiteX57" fmla="*/ 528255 w 672958"/>
              <a:gd name="connsiteY57" fmla="*/ 646741 h 672811"/>
              <a:gd name="connsiteX58" fmla="*/ 393540 w 672958"/>
              <a:gd name="connsiteY58" fmla="*/ 651481 h 672811"/>
              <a:gd name="connsiteX59" fmla="*/ 309260 w 672958"/>
              <a:gd name="connsiteY59" fmla="*/ 638493 h 672811"/>
              <a:gd name="connsiteX60" fmla="*/ 257687 w 672958"/>
              <a:gd name="connsiteY60" fmla="*/ 607587 h 672811"/>
              <a:gd name="connsiteX61" fmla="*/ 256929 w 672958"/>
              <a:gd name="connsiteY61" fmla="*/ 586636 h 672811"/>
              <a:gd name="connsiteX62" fmla="*/ 257119 w 672958"/>
              <a:gd name="connsiteY62" fmla="*/ 586067 h 672811"/>
              <a:gd name="connsiteX63" fmla="*/ 270012 w 672958"/>
              <a:gd name="connsiteY63" fmla="*/ 570235 h 672811"/>
              <a:gd name="connsiteX64" fmla="*/ 285465 w 672958"/>
              <a:gd name="connsiteY64" fmla="*/ 566538 h 672811"/>
              <a:gd name="connsiteX65" fmla="*/ 300917 w 672958"/>
              <a:gd name="connsiteY65" fmla="*/ 568908 h 672811"/>
              <a:gd name="connsiteX66" fmla="*/ 332866 w 672958"/>
              <a:gd name="connsiteY66" fmla="*/ 578104 h 672811"/>
              <a:gd name="connsiteX67" fmla="*/ 401882 w 672958"/>
              <a:gd name="connsiteY67" fmla="*/ 595642 h 672811"/>
              <a:gd name="connsiteX68" fmla="*/ 507682 w 672958"/>
              <a:gd name="connsiteY68" fmla="*/ 591186 h 672811"/>
              <a:gd name="connsiteX69" fmla="*/ 552903 w 672958"/>
              <a:gd name="connsiteY69" fmla="*/ 615172 h 672811"/>
              <a:gd name="connsiteX70" fmla="*/ 551481 w 672958"/>
              <a:gd name="connsiteY70" fmla="*/ 636881 h 672811"/>
              <a:gd name="connsiteX71" fmla="*/ 140701 w 672958"/>
              <a:gd name="connsiteY71" fmla="*/ 543027 h 672811"/>
              <a:gd name="connsiteX72" fmla="*/ 126859 w 672958"/>
              <a:gd name="connsiteY72" fmla="*/ 521696 h 672811"/>
              <a:gd name="connsiteX73" fmla="*/ 109985 w 672958"/>
              <a:gd name="connsiteY73" fmla="*/ 493919 h 672811"/>
              <a:gd name="connsiteX74" fmla="*/ 49311 w 672958"/>
              <a:gd name="connsiteY74" fmla="*/ 424808 h 672811"/>
              <a:gd name="connsiteX75" fmla="*/ 27696 w 672958"/>
              <a:gd name="connsiteY75" fmla="*/ 431444 h 672811"/>
              <a:gd name="connsiteX76" fmla="*/ 17078 w 672958"/>
              <a:gd name="connsiteY76" fmla="*/ 501408 h 672811"/>
              <a:gd name="connsiteX77" fmla="*/ 105339 w 672958"/>
              <a:gd name="connsiteY77" fmla="*/ 645888 h 672811"/>
              <a:gd name="connsiteX78" fmla="*/ 145536 w 672958"/>
              <a:gd name="connsiteY78" fmla="*/ 670252 h 672811"/>
              <a:gd name="connsiteX79" fmla="*/ 164781 w 672958"/>
              <a:gd name="connsiteY79" fmla="*/ 664564 h 672811"/>
              <a:gd name="connsiteX80" fmla="*/ 174830 w 672958"/>
              <a:gd name="connsiteY80" fmla="*/ 600098 h 672811"/>
              <a:gd name="connsiteX81" fmla="*/ 140795 w 672958"/>
              <a:gd name="connsiteY81" fmla="*/ 543121 h 672811"/>
              <a:gd name="connsiteX82" fmla="*/ 154352 w 672958"/>
              <a:gd name="connsiteY82" fmla="*/ 648542 h 672811"/>
              <a:gd name="connsiteX83" fmla="*/ 120508 w 672958"/>
              <a:gd name="connsiteY83" fmla="*/ 634322 h 672811"/>
              <a:gd name="connsiteX84" fmla="*/ 120034 w 672958"/>
              <a:gd name="connsiteY84" fmla="*/ 633658 h 672811"/>
              <a:gd name="connsiteX85" fmla="*/ 34332 w 672958"/>
              <a:gd name="connsiteY85" fmla="*/ 493350 h 672811"/>
              <a:gd name="connsiteX86" fmla="*/ 39736 w 672958"/>
              <a:gd name="connsiteY86" fmla="*/ 445854 h 672811"/>
              <a:gd name="connsiteX87" fmla="*/ 45234 w 672958"/>
              <a:gd name="connsiteY87" fmla="*/ 443294 h 672811"/>
              <a:gd name="connsiteX88" fmla="*/ 46277 w 672958"/>
              <a:gd name="connsiteY88" fmla="*/ 443294 h 672811"/>
              <a:gd name="connsiteX89" fmla="*/ 93584 w 672958"/>
              <a:gd name="connsiteY89" fmla="*/ 503399 h 672811"/>
              <a:gd name="connsiteX90" fmla="*/ 110933 w 672958"/>
              <a:gd name="connsiteY90" fmla="*/ 531840 h 672811"/>
              <a:gd name="connsiteX91" fmla="*/ 124774 w 672958"/>
              <a:gd name="connsiteY91" fmla="*/ 553171 h 672811"/>
              <a:gd name="connsiteX92" fmla="*/ 158050 w 672958"/>
              <a:gd name="connsiteY92" fmla="*/ 608915 h 672811"/>
              <a:gd name="connsiteX93" fmla="*/ 154257 w 672958"/>
              <a:gd name="connsiteY93" fmla="*/ 648447 h 672811"/>
              <a:gd name="connsiteX94" fmla="*/ 315707 w 672958"/>
              <a:gd name="connsiteY94" fmla="*/ 248948 h 672811"/>
              <a:gd name="connsiteX95" fmla="*/ 343294 w 672958"/>
              <a:gd name="connsiteY95" fmla="*/ 257196 h 672811"/>
              <a:gd name="connsiteX96" fmla="*/ 377139 w 672958"/>
              <a:gd name="connsiteY96" fmla="*/ 268478 h 672811"/>
              <a:gd name="connsiteX97" fmla="*/ 453360 w 672958"/>
              <a:gd name="connsiteY97" fmla="*/ 287912 h 672811"/>
              <a:gd name="connsiteX98" fmla="*/ 474312 w 672958"/>
              <a:gd name="connsiteY98" fmla="*/ 283172 h 672811"/>
              <a:gd name="connsiteX99" fmla="*/ 488627 w 672958"/>
              <a:gd name="connsiteY99" fmla="*/ 262884 h 672811"/>
              <a:gd name="connsiteX100" fmla="*/ 451464 w 672958"/>
              <a:gd name="connsiteY100" fmla="*/ 196996 h 672811"/>
              <a:gd name="connsiteX101" fmla="*/ 277596 w 672958"/>
              <a:gd name="connsiteY101" fmla="*/ 139167 h 672811"/>
              <a:gd name="connsiteX102" fmla="*/ 214078 w 672958"/>
              <a:gd name="connsiteY102" fmla="*/ 167228 h 672811"/>
              <a:gd name="connsiteX103" fmla="*/ 249250 w 672958"/>
              <a:gd name="connsiteY103" fmla="*/ 226006 h 672811"/>
              <a:gd name="connsiteX104" fmla="*/ 315707 w 672958"/>
              <a:gd name="connsiteY104" fmla="*/ 248854 h 672811"/>
              <a:gd name="connsiteX105" fmla="*/ 232280 w 672958"/>
              <a:gd name="connsiteY105" fmla="*/ 172632 h 672811"/>
              <a:gd name="connsiteX106" fmla="*/ 259109 w 672958"/>
              <a:gd name="connsiteY106" fmla="*/ 155852 h 672811"/>
              <a:gd name="connsiteX107" fmla="*/ 273425 w 672958"/>
              <a:gd name="connsiteY107" fmla="*/ 157748 h 672811"/>
              <a:gd name="connsiteX108" fmla="*/ 274183 w 672958"/>
              <a:gd name="connsiteY108" fmla="*/ 157938 h 672811"/>
              <a:gd name="connsiteX109" fmla="*/ 443216 w 672958"/>
              <a:gd name="connsiteY109" fmla="*/ 214156 h 672811"/>
              <a:gd name="connsiteX110" fmla="*/ 470046 w 672958"/>
              <a:gd name="connsiteY110" fmla="*/ 258618 h 672811"/>
              <a:gd name="connsiteX111" fmla="*/ 464832 w 672958"/>
              <a:gd name="connsiteY111" fmla="*/ 266771 h 672811"/>
              <a:gd name="connsiteX112" fmla="*/ 383301 w 672958"/>
              <a:gd name="connsiteY112" fmla="*/ 250655 h 672811"/>
              <a:gd name="connsiteX113" fmla="*/ 348698 w 672958"/>
              <a:gd name="connsiteY113" fmla="*/ 239089 h 672811"/>
              <a:gd name="connsiteX114" fmla="*/ 321016 w 672958"/>
              <a:gd name="connsiteY114" fmla="*/ 230841 h 672811"/>
              <a:gd name="connsiteX115" fmla="*/ 255981 w 672958"/>
              <a:gd name="connsiteY115" fmla="*/ 208468 h 672811"/>
              <a:gd name="connsiteX116" fmla="*/ 232091 w 672958"/>
              <a:gd name="connsiteY116" fmla="*/ 172727 h 672811"/>
              <a:gd name="connsiteX117" fmla="*/ 34711 w 672958"/>
              <a:gd name="connsiteY117" fmla="*/ 379776 h 672811"/>
              <a:gd name="connsiteX118" fmla="*/ 43338 w 672958"/>
              <a:gd name="connsiteY118" fmla="*/ 380724 h 672811"/>
              <a:gd name="connsiteX119" fmla="*/ 64290 w 672958"/>
              <a:gd name="connsiteY119" fmla="*/ 373898 h 672811"/>
              <a:gd name="connsiteX120" fmla="*/ 87706 w 672958"/>
              <a:gd name="connsiteY120" fmla="*/ 324411 h 672811"/>
              <a:gd name="connsiteX121" fmla="*/ 147811 w 672958"/>
              <a:gd name="connsiteY121" fmla="*/ 239563 h 672811"/>
              <a:gd name="connsiteX122" fmla="*/ 149328 w 672958"/>
              <a:gd name="connsiteY122" fmla="*/ 238994 h 672811"/>
              <a:gd name="connsiteX123" fmla="*/ 192842 w 672958"/>
              <a:gd name="connsiteY123" fmla="*/ 194342 h 672811"/>
              <a:gd name="connsiteX124" fmla="*/ 184974 w 672958"/>
              <a:gd name="connsiteY124" fmla="*/ 155473 h 672811"/>
              <a:gd name="connsiteX125" fmla="*/ 96333 w 672958"/>
              <a:gd name="connsiteY125" fmla="*/ 151301 h 672811"/>
              <a:gd name="connsiteX126" fmla="*/ 19448 w 672958"/>
              <a:gd name="connsiteY126" fmla="*/ 235486 h 672811"/>
              <a:gd name="connsiteX127" fmla="*/ 6839 w 672958"/>
              <a:gd name="connsiteY127" fmla="*/ 357118 h 672811"/>
              <a:gd name="connsiteX128" fmla="*/ 34711 w 672958"/>
              <a:gd name="connsiteY128" fmla="*/ 379871 h 672811"/>
              <a:gd name="connsiteX129" fmla="*/ 35944 w 672958"/>
              <a:gd name="connsiteY129" fmla="*/ 244777 h 672811"/>
              <a:gd name="connsiteX130" fmla="*/ 104865 w 672958"/>
              <a:gd name="connsiteY130" fmla="*/ 168176 h 672811"/>
              <a:gd name="connsiteX131" fmla="*/ 147052 w 672958"/>
              <a:gd name="connsiteY131" fmla="*/ 156516 h 672811"/>
              <a:gd name="connsiteX132" fmla="*/ 169616 w 672958"/>
              <a:gd name="connsiteY132" fmla="*/ 166280 h 672811"/>
              <a:gd name="connsiteX133" fmla="*/ 174640 w 672958"/>
              <a:gd name="connsiteY133" fmla="*/ 189317 h 672811"/>
              <a:gd name="connsiteX134" fmla="*/ 142218 w 672958"/>
              <a:gd name="connsiteY134" fmla="*/ 221455 h 672811"/>
              <a:gd name="connsiteX135" fmla="*/ 69030 w 672958"/>
              <a:gd name="connsiteY135" fmla="*/ 322136 h 672811"/>
              <a:gd name="connsiteX136" fmla="*/ 53198 w 672958"/>
              <a:gd name="connsiteY136" fmla="*/ 358540 h 672811"/>
              <a:gd name="connsiteX137" fmla="*/ 38693 w 672958"/>
              <a:gd name="connsiteY137" fmla="*/ 361100 h 672811"/>
              <a:gd name="connsiteX138" fmla="*/ 24093 w 672958"/>
              <a:gd name="connsiteY138" fmla="*/ 348776 h 672811"/>
              <a:gd name="connsiteX139" fmla="*/ 36038 w 672958"/>
              <a:gd name="connsiteY139" fmla="*/ 244682 h 672811"/>
              <a:gd name="connsiteX140" fmla="*/ 483318 w 672958"/>
              <a:gd name="connsiteY140" fmla="*/ 557531 h 672811"/>
              <a:gd name="connsiteX141" fmla="*/ 492230 w 672958"/>
              <a:gd name="connsiteY141" fmla="*/ 558764 h 672811"/>
              <a:gd name="connsiteX142" fmla="*/ 524937 w 672958"/>
              <a:gd name="connsiteY142" fmla="*/ 540183 h 672811"/>
              <a:gd name="connsiteX143" fmla="*/ 524842 w 672958"/>
              <a:gd name="connsiteY143" fmla="*/ 389636 h 672811"/>
              <a:gd name="connsiteX144" fmla="*/ 443311 w 672958"/>
              <a:gd name="connsiteY144" fmla="*/ 305830 h 672811"/>
              <a:gd name="connsiteX145" fmla="*/ 377518 w 672958"/>
              <a:gd name="connsiteY145" fmla="*/ 315879 h 672811"/>
              <a:gd name="connsiteX146" fmla="*/ 387093 w 672958"/>
              <a:gd name="connsiteY146" fmla="*/ 383853 h 672811"/>
              <a:gd name="connsiteX147" fmla="*/ 387567 w 672958"/>
              <a:gd name="connsiteY147" fmla="*/ 384327 h 672811"/>
              <a:gd name="connsiteX148" fmla="*/ 441036 w 672958"/>
              <a:gd name="connsiteY148" fmla="*/ 484344 h 672811"/>
              <a:gd name="connsiteX149" fmla="*/ 483413 w 672958"/>
              <a:gd name="connsiteY149" fmla="*/ 557531 h 672811"/>
              <a:gd name="connsiteX150" fmla="*/ 400650 w 672958"/>
              <a:gd name="connsiteY150" fmla="*/ 370770 h 672811"/>
              <a:gd name="connsiteX151" fmla="*/ 392592 w 672958"/>
              <a:gd name="connsiteY151" fmla="*/ 327255 h 672811"/>
              <a:gd name="connsiteX152" fmla="*/ 435063 w 672958"/>
              <a:gd name="connsiteY152" fmla="*/ 322989 h 672811"/>
              <a:gd name="connsiteX153" fmla="*/ 507588 w 672958"/>
              <a:gd name="connsiteY153" fmla="*/ 397599 h 672811"/>
              <a:gd name="connsiteX154" fmla="*/ 510052 w 672958"/>
              <a:gd name="connsiteY154" fmla="*/ 528332 h 672811"/>
              <a:gd name="connsiteX155" fmla="*/ 488532 w 672958"/>
              <a:gd name="connsiteY155" fmla="*/ 539140 h 672811"/>
              <a:gd name="connsiteX156" fmla="*/ 459807 w 672958"/>
              <a:gd name="connsiteY156" fmla="*/ 481974 h 672811"/>
              <a:gd name="connsiteX157" fmla="*/ 400745 w 672958"/>
              <a:gd name="connsiteY157" fmla="*/ 370580 h 672811"/>
              <a:gd name="connsiteX158" fmla="*/ 496211 w 672958"/>
              <a:gd name="connsiteY158" fmla="*/ 203159 h 672811"/>
              <a:gd name="connsiteX159" fmla="*/ 602296 w 672958"/>
              <a:gd name="connsiteY159" fmla="*/ 233401 h 672811"/>
              <a:gd name="connsiteX160" fmla="*/ 633865 w 672958"/>
              <a:gd name="connsiteY160" fmla="*/ 228376 h 672811"/>
              <a:gd name="connsiteX161" fmla="*/ 661642 w 672958"/>
              <a:gd name="connsiteY161" fmla="*/ 199366 h 672811"/>
              <a:gd name="connsiteX162" fmla="*/ 657660 w 672958"/>
              <a:gd name="connsiteY162" fmla="*/ 165901 h 672811"/>
              <a:gd name="connsiteX163" fmla="*/ 603718 w 672958"/>
              <a:gd name="connsiteY163" fmla="*/ 135185 h 672811"/>
              <a:gd name="connsiteX164" fmla="*/ 510052 w 672958"/>
              <a:gd name="connsiteY164" fmla="*/ 57352 h 672811"/>
              <a:gd name="connsiteX165" fmla="*/ 509673 w 672958"/>
              <a:gd name="connsiteY165" fmla="*/ 55835 h 672811"/>
              <a:gd name="connsiteX166" fmla="*/ 463504 w 672958"/>
              <a:gd name="connsiteY166" fmla="*/ 2840 h 672811"/>
              <a:gd name="connsiteX167" fmla="*/ 419231 w 672958"/>
              <a:gd name="connsiteY167" fmla="*/ 8244 h 672811"/>
              <a:gd name="connsiteX168" fmla="*/ 407097 w 672958"/>
              <a:gd name="connsiteY168" fmla="*/ 107882 h 672811"/>
              <a:gd name="connsiteX169" fmla="*/ 496211 w 672958"/>
              <a:gd name="connsiteY169" fmla="*/ 203064 h 672811"/>
              <a:gd name="connsiteX170" fmla="*/ 428806 w 672958"/>
              <a:gd name="connsiteY170" fmla="*/ 24645 h 672811"/>
              <a:gd name="connsiteX171" fmla="*/ 447103 w 672958"/>
              <a:gd name="connsiteY171" fmla="*/ 19051 h 672811"/>
              <a:gd name="connsiteX172" fmla="*/ 456963 w 672958"/>
              <a:gd name="connsiteY172" fmla="*/ 20853 h 672811"/>
              <a:gd name="connsiteX173" fmla="*/ 491471 w 672958"/>
              <a:gd name="connsiteY173" fmla="*/ 61808 h 672811"/>
              <a:gd name="connsiteX174" fmla="*/ 599926 w 672958"/>
              <a:gd name="connsiteY174" fmla="*/ 153861 h 672811"/>
              <a:gd name="connsiteX175" fmla="*/ 641449 w 672958"/>
              <a:gd name="connsiteY175" fmla="*/ 176045 h 672811"/>
              <a:gd name="connsiteX176" fmla="*/ 643250 w 672958"/>
              <a:gd name="connsiteY176" fmla="*/ 194247 h 672811"/>
              <a:gd name="connsiteX177" fmla="*/ 627039 w 672958"/>
              <a:gd name="connsiteY177" fmla="*/ 210743 h 672811"/>
              <a:gd name="connsiteX178" fmla="*/ 506734 w 672958"/>
              <a:gd name="connsiteY178" fmla="*/ 187611 h 672811"/>
              <a:gd name="connsiteX179" fmla="*/ 424540 w 672958"/>
              <a:gd name="connsiteY179" fmla="*/ 101056 h 672811"/>
              <a:gd name="connsiteX180" fmla="*/ 428712 w 672958"/>
              <a:gd name="connsiteY180" fmla="*/ 24740 h 672811"/>
              <a:gd name="connsiteX181" fmla="*/ 661642 w 672958"/>
              <a:gd name="connsiteY181" fmla="*/ 315121 h 672811"/>
              <a:gd name="connsiteX182" fmla="*/ 613008 w 672958"/>
              <a:gd name="connsiteY182" fmla="*/ 262316 h 672811"/>
              <a:gd name="connsiteX183" fmla="*/ 566745 w 672958"/>
              <a:gd name="connsiteY183" fmla="*/ 322326 h 672811"/>
              <a:gd name="connsiteX184" fmla="*/ 568261 w 672958"/>
              <a:gd name="connsiteY184" fmla="*/ 402339 h 672811"/>
              <a:gd name="connsiteX185" fmla="*/ 569968 w 672958"/>
              <a:gd name="connsiteY185" fmla="*/ 431823 h 672811"/>
              <a:gd name="connsiteX186" fmla="*/ 571011 w 672958"/>
              <a:gd name="connsiteY186" fmla="*/ 471071 h 672811"/>
              <a:gd name="connsiteX187" fmla="*/ 592057 w 672958"/>
              <a:gd name="connsiteY187" fmla="*/ 576397 h 672811"/>
              <a:gd name="connsiteX188" fmla="*/ 609880 w 672958"/>
              <a:gd name="connsiteY188" fmla="*/ 582559 h 672811"/>
              <a:gd name="connsiteX189" fmla="*/ 616895 w 672958"/>
              <a:gd name="connsiteY189" fmla="*/ 581801 h 672811"/>
              <a:gd name="connsiteX190" fmla="*/ 667804 w 672958"/>
              <a:gd name="connsiteY190" fmla="*/ 516766 h 672811"/>
              <a:gd name="connsiteX191" fmla="*/ 661737 w 672958"/>
              <a:gd name="connsiteY191" fmla="*/ 315121 h 672811"/>
              <a:gd name="connsiteX192" fmla="*/ 648844 w 672958"/>
              <a:gd name="connsiteY192" fmla="*/ 515060 h 672811"/>
              <a:gd name="connsiteX193" fmla="*/ 613482 w 672958"/>
              <a:gd name="connsiteY193" fmla="*/ 563125 h 672811"/>
              <a:gd name="connsiteX194" fmla="*/ 603907 w 672958"/>
              <a:gd name="connsiteY194" fmla="*/ 561513 h 672811"/>
              <a:gd name="connsiteX195" fmla="*/ 589971 w 672958"/>
              <a:gd name="connsiteY195" fmla="*/ 470787 h 672811"/>
              <a:gd name="connsiteX196" fmla="*/ 588928 w 672958"/>
              <a:gd name="connsiteY196" fmla="*/ 430685 h 672811"/>
              <a:gd name="connsiteX197" fmla="*/ 587222 w 672958"/>
              <a:gd name="connsiteY197" fmla="*/ 401107 h 672811"/>
              <a:gd name="connsiteX198" fmla="*/ 585705 w 672958"/>
              <a:gd name="connsiteY198" fmla="*/ 322515 h 672811"/>
              <a:gd name="connsiteX199" fmla="*/ 614241 w 672958"/>
              <a:gd name="connsiteY199" fmla="*/ 281086 h 672811"/>
              <a:gd name="connsiteX200" fmla="*/ 615758 w 672958"/>
              <a:gd name="connsiteY200" fmla="*/ 281086 h 672811"/>
              <a:gd name="connsiteX201" fmla="*/ 642776 w 672958"/>
              <a:gd name="connsiteY201" fmla="*/ 317396 h 672811"/>
              <a:gd name="connsiteX202" fmla="*/ 642776 w 672958"/>
              <a:gd name="connsiteY202" fmla="*/ 318154 h 672811"/>
              <a:gd name="connsiteX203" fmla="*/ 648844 w 672958"/>
              <a:gd name="connsiteY203" fmla="*/ 514965 h 672811"/>
              <a:gd name="connsiteX204" fmla="*/ 72727 w 672958"/>
              <a:gd name="connsiteY204" fmla="*/ 133289 h 672811"/>
              <a:gd name="connsiteX205" fmla="*/ 103348 w 672958"/>
              <a:gd name="connsiteY205" fmla="*/ 126273 h 672811"/>
              <a:gd name="connsiteX206" fmla="*/ 103822 w 672958"/>
              <a:gd name="connsiteY206" fmla="*/ 126084 h 672811"/>
              <a:gd name="connsiteX207" fmla="*/ 216827 w 672958"/>
              <a:gd name="connsiteY207" fmla="*/ 104848 h 672811"/>
              <a:gd name="connsiteX208" fmla="*/ 301581 w 672958"/>
              <a:gd name="connsiteY208" fmla="*/ 83423 h 672811"/>
              <a:gd name="connsiteX209" fmla="*/ 296746 w 672958"/>
              <a:gd name="connsiteY209" fmla="*/ 45312 h 672811"/>
              <a:gd name="connsiteX210" fmla="*/ 154257 w 672958"/>
              <a:gd name="connsiteY210" fmla="*/ 9287 h 672811"/>
              <a:gd name="connsiteX211" fmla="*/ 48552 w 672958"/>
              <a:gd name="connsiteY211" fmla="*/ 57826 h 672811"/>
              <a:gd name="connsiteX212" fmla="*/ 34522 w 672958"/>
              <a:gd name="connsiteY212" fmla="*/ 114897 h 672811"/>
              <a:gd name="connsiteX213" fmla="*/ 72822 w 672958"/>
              <a:gd name="connsiteY213" fmla="*/ 133194 h 672811"/>
              <a:gd name="connsiteX214" fmla="*/ 61351 w 672958"/>
              <a:gd name="connsiteY214" fmla="*/ 71762 h 672811"/>
              <a:gd name="connsiteX215" fmla="*/ 156817 w 672958"/>
              <a:gd name="connsiteY215" fmla="*/ 28058 h 672811"/>
              <a:gd name="connsiteX216" fmla="*/ 179285 w 672958"/>
              <a:gd name="connsiteY216" fmla="*/ 26446 h 672811"/>
              <a:gd name="connsiteX217" fmla="*/ 281578 w 672958"/>
              <a:gd name="connsiteY217" fmla="*/ 56688 h 672811"/>
              <a:gd name="connsiteX218" fmla="*/ 285180 w 672958"/>
              <a:gd name="connsiteY218" fmla="*/ 73753 h 672811"/>
              <a:gd name="connsiteX219" fmla="*/ 219482 w 672958"/>
              <a:gd name="connsiteY219" fmla="*/ 86077 h 672811"/>
              <a:gd name="connsiteX220" fmla="*/ 95480 w 672958"/>
              <a:gd name="connsiteY220" fmla="*/ 109114 h 672811"/>
              <a:gd name="connsiteX221" fmla="*/ 50354 w 672958"/>
              <a:gd name="connsiteY221" fmla="*/ 104753 h 672811"/>
              <a:gd name="connsiteX222" fmla="*/ 61446 w 672958"/>
              <a:gd name="connsiteY222" fmla="*/ 71857 h 67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72958" h="672811">
                <a:moveTo>
                  <a:pt x="362444" y="546914"/>
                </a:moveTo>
                <a:cubicBezTo>
                  <a:pt x="363203" y="546914"/>
                  <a:pt x="364056" y="546914"/>
                  <a:pt x="364815" y="546914"/>
                </a:cubicBezTo>
                <a:cubicBezTo>
                  <a:pt x="378371" y="546914"/>
                  <a:pt x="389748" y="540562"/>
                  <a:pt x="397711" y="528617"/>
                </a:cubicBezTo>
                <a:cubicBezTo>
                  <a:pt x="420843" y="494867"/>
                  <a:pt x="394488" y="461117"/>
                  <a:pt x="377613" y="448319"/>
                </a:cubicBezTo>
                <a:cubicBezTo>
                  <a:pt x="346138" y="422153"/>
                  <a:pt x="330875" y="380819"/>
                  <a:pt x="337796" y="340433"/>
                </a:cubicBezTo>
                <a:lnTo>
                  <a:pt x="337796" y="339675"/>
                </a:lnTo>
                <a:cubicBezTo>
                  <a:pt x="340071" y="315690"/>
                  <a:pt x="336184" y="284594"/>
                  <a:pt x="318646" y="269331"/>
                </a:cubicBezTo>
                <a:cubicBezTo>
                  <a:pt x="309545" y="261367"/>
                  <a:pt x="297789" y="258713"/>
                  <a:pt x="284706" y="261747"/>
                </a:cubicBezTo>
                <a:cubicBezTo>
                  <a:pt x="243846" y="271132"/>
                  <a:pt x="239770" y="343846"/>
                  <a:pt x="239485" y="351715"/>
                </a:cubicBezTo>
                <a:cubicBezTo>
                  <a:pt x="235598" y="395987"/>
                  <a:pt x="258161" y="446043"/>
                  <a:pt x="270486" y="473441"/>
                </a:cubicBezTo>
                <a:cubicBezTo>
                  <a:pt x="283379" y="498090"/>
                  <a:pt x="326230" y="544923"/>
                  <a:pt x="362539" y="546819"/>
                </a:cubicBezTo>
                <a:close/>
                <a:moveTo>
                  <a:pt x="258351" y="352947"/>
                </a:moveTo>
                <a:cubicBezTo>
                  <a:pt x="259015" y="335788"/>
                  <a:pt x="266125" y="285542"/>
                  <a:pt x="288972" y="280233"/>
                </a:cubicBezTo>
                <a:cubicBezTo>
                  <a:pt x="291153" y="279759"/>
                  <a:pt x="293144" y="279475"/>
                  <a:pt x="295040" y="279475"/>
                </a:cubicBezTo>
                <a:cubicBezTo>
                  <a:pt x="299401" y="279475"/>
                  <a:pt x="303003" y="280802"/>
                  <a:pt x="306226" y="283646"/>
                </a:cubicBezTo>
                <a:cubicBezTo>
                  <a:pt x="315802" y="291989"/>
                  <a:pt x="321110" y="314173"/>
                  <a:pt x="319025" y="337589"/>
                </a:cubicBezTo>
                <a:cubicBezTo>
                  <a:pt x="311156" y="384516"/>
                  <a:pt x="328979" y="432487"/>
                  <a:pt x="365763" y="463108"/>
                </a:cubicBezTo>
                <a:cubicBezTo>
                  <a:pt x="367185" y="464246"/>
                  <a:pt x="400745" y="490601"/>
                  <a:pt x="381974" y="517999"/>
                </a:cubicBezTo>
                <a:cubicBezTo>
                  <a:pt x="377234" y="525109"/>
                  <a:pt x="371261" y="528332"/>
                  <a:pt x="363487" y="527858"/>
                </a:cubicBezTo>
                <a:cubicBezTo>
                  <a:pt x="338175" y="526531"/>
                  <a:pt x="299780" y="488610"/>
                  <a:pt x="287550" y="465099"/>
                </a:cubicBezTo>
                <a:cubicBezTo>
                  <a:pt x="276174" y="439786"/>
                  <a:pt x="254938" y="392575"/>
                  <a:pt x="258446" y="352852"/>
                </a:cubicBezTo>
                <a:close/>
                <a:moveTo>
                  <a:pt x="211708" y="244208"/>
                </a:moveTo>
                <a:cubicBezTo>
                  <a:pt x="193885" y="232832"/>
                  <a:pt x="170658" y="238615"/>
                  <a:pt x="152741" y="258523"/>
                </a:cubicBezTo>
                <a:cubicBezTo>
                  <a:pt x="124869" y="288007"/>
                  <a:pt x="107709" y="326402"/>
                  <a:pt x="104486" y="366219"/>
                </a:cubicBezTo>
                <a:cubicBezTo>
                  <a:pt x="99841" y="397789"/>
                  <a:pt x="108278" y="485576"/>
                  <a:pt x="145820" y="511837"/>
                </a:cubicBezTo>
                <a:cubicBezTo>
                  <a:pt x="155111" y="518378"/>
                  <a:pt x="163169" y="520464"/>
                  <a:pt x="169900" y="520464"/>
                </a:cubicBezTo>
                <a:cubicBezTo>
                  <a:pt x="177010" y="520464"/>
                  <a:pt x="182509" y="517999"/>
                  <a:pt x="186016" y="515818"/>
                </a:cubicBezTo>
                <a:cubicBezTo>
                  <a:pt x="204882" y="503873"/>
                  <a:pt x="212277" y="471071"/>
                  <a:pt x="205261" y="430211"/>
                </a:cubicBezTo>
                <a:cubicBezTo>
                  <a:pt x="195686" y="374088"/>
                  <a:pt x="224317" y="315310"/>
                  <a:pt x="224601" y="314741"/>
                </a:cubicBezTo>
                <a:lnTo>
                  <a:pt x="224886" y="314267"/>
                </a:lnTo>
                <a:cubicBezTo>
                  <a:pt x="239011" y="280802"/>
                  <a:pt x="228014" y="254447"/>
                  <a:pt x="211803" y="244113"/>
                </a:cubicBezTo>
                <a:close/>
                <a:moveTo>
                  <a:pt x="207442" y="306683"/>
                </a:moveTo>
                <a:cubicBezTo>
                  <a:pt x="204882" y="311992"/>
                  <a:pt x="176157" y="372571"/>
                  <a:pt x="186490" y="433435"/>
                </a:cubicBezTo>
                <a:cubicBezTo>
                  <a:pt x="192842" y="470408"/>
                  <a:pt x="185353" y="493729"/>
                  <a:pt x="175778" y="499797"/>
                </a:cubicBezTo>
                <a:cubicBezTo>
                  <a:pt x="170848" y="502925"/>
                  <a:pt x="164401" y="501787"/>
                  <a:pt x="156628" y="496289"/>
                </a:cubicBezTo>
                <a:cubicBezTo>
                  <a:pt x="129324" y="477139"/>
                  <a:pt x="118422" y="401107"/>
                  <a:pt x="123257" y="368305"/>
                </a:cubicBezTo>
                <a:cubicBezTo>
                  <a:pt x="126196" y="332185"/>
                  <a:pt x="141554" y="297772"/>
                  <a:pt x="166677" y="271322"/>
                </a:cubicBezTo>
                <a:cubicBezTo>
                  <a:pt x="174830" y="262221"/>
                  <a:pt x="183836" y="257386"/>
                  <a:pt x="191799" y="257386"/>
                </a:cubicBezTo>
                <a:cubicBezTo>
                  <a:pt x="195307" y="257386"/>
                  <a:pt x="198530" y="258334"/>
                  <a:pt x="201469" y="260135"/>
                </a:cubicBezTo>
                <a:cubicBezTo>
                  <a:pt x="211139" y="266297"/>
                  <a:pt x="217112" y="283457"/>
                  <a:pt x="207347" y="306588"/>
                </a:cubicBezTo>
                <a:close/>
                <a:moveTo>
                  <a:pt x="503985" y="572510"/>
                </a:moveTo>
                <a:cubicBezTo>
                  <a:pt x="503321" y="572605"/>
                  <a:pt x="441700" y="584076"/>
                  <a:pt x="405675" y="576966"/>
                </a:cubicBezTo>
                <a:cubicBezTo>
                  <a:pt x="378371" y="571562"/>
                  <a:pt x="362444" y="566917"/>
                  <a:pt x="338270" y="559807"/>
                </a:cubicBezTo>
                <a:cubicBezTo>
                  <a:pt x="329074" y="557152"/>
                  <a:pt x="318646" y="554119"/>
                  <a:pt x="306132" y="550516"/>
                </a:cubicBezTo>
                <a:cubicBezTo>
                  <a:pt x="288403" y="545586"/>
                  <a:pt x="273140" y="546629"/>
                  <a:pt x="260721" y="553645"/>
                </a:cubicBezTo>
                <a:cubicBezTo>
                  <a:pt x="245173" y="562461"/>
                  <a:pt x="239864" y="577819"/>
                  <a:pt x="239011" y="580663"/>
                </a:cubicBezTo>
                <a:cubicBezTo>
                  <a:pt x="234650" y="593367"/>
                  <a:pt x="235314" y="605407"/>
                  <a:pt x="240907" y="616214"/>
                </a:cubicBezTo>
                <a:cubicBezTo>
                  <a:pt x="249724" y="633374"/>
                  <a:pt x="270391" y="646551"/>
                  <a:pt x="304520" y="656790"/>
                </a:cubicBezTo>
                <a:cubicBezTo>
                  <a:pt x="333245" y="663331"/>
                  <a:pt x="362729" y="667882"/>
                  <a:pt x="391265" y="670252"/>
                </a:cubicBezTo>
                <a:cubicBezTo>
                  <a:pt x="402736" y="672148"/>
                  <a:pt x="416766" y="672812"/>
                  <a:pt x="431461" y="672812"/>
                </a:cubicBezTo>
                <a:cubicBezTo>
                  <a:pt x="476682" y="672812"/>
                  <a:pt x="528444" y="665986"/>
                  <a:pt x="532047" y="665228"/>
                </a:cubicBezTo>
                <a:lnTo>
                  <a:pt x="533184" y="665038"/>
                </a:lnTo>
                <a:cubicBezTo>
                  <a:pt x="539157" y="664279"/>
                  <a:pt x="557454" y="661815"/>
                  <a:pt x="567313" y="647215"/>
                </a:cubicBezTo>
                <a:cubicBezTo>
                  <a:pt x="573760" y="637640"/>
                  <a:pt x="575182" y="625221"/>
                  <a:pt x="571390" y="610242"/>
                </a:cubicBezTo>
                <a:cubicBezTo>
                  <a:pt x="561436" y="570614"/>
                  <a:pt x="522756" y="568149"/>
                  <a:pt x="503985" y="572321"/>
                </a:cubicBezTo>
                <a:close/>
                <a:moveTo>
                  <a:pt x="551576" y="636787"/>
                </a:moveTo>
                <a:cubicBezTo>
                  <a:pt x="546457" y="644276"/>
                  <a:pt x="534986" y="645793"/>
                  <a:pt x="530625" y="646362"/>
                </a:cubicBezTo>
                <a:cubicBezTo>
                  <a:pt x="529487" y="646551"/>
                  <a:pt x="528634" y="646646"/>
                  <a:pt x="528255" y="646741"/>
                </a:cubicBezTo>
                <a:cubicBezTo>
                  <a:pt x="522377" y="647879"/>
                  <a:pt x="437054" y="658591"/>
                  <a:pt x="393540" y="651481"/>
                </a:cubicBezTo>
                <a:cubicBezTo>
                  <a:pt x="365099" y="649111"/>
                  <a:pt x="336563" y="644655"/>
                  <a:pt x="309260" y="638493"/>
                </a:cubicBezTo>
                <a:cubicBezTo>
                  <a:pt x="281293" y="630150"/>
                  <a:pt x="263944" y="619722"/>
                  <a:pt x="257687" y="607587"/>
                </a:cubicBezTo>
                <a:cubicBezTo>
                  <a:pt x="254464" y="601330"/>
                  <a:pt x="254274" y="594505"/>
                  <a:pt x="256929" y="586636"/>
                </a:cubicBezTo>
                <a:lnTo>
                  <a:pt x="257119" y="586067"/>
                </a:lnTo>
                <a:cubicBezTo>
                  <a:pt x="257119" y="586067"/>
                  <a:pt x="260152" y="575828"/>
                  <a:pt x="270012" y="570235"/>
                </a:cubicBezTo>
                <a:cubicBezTo>
                  <a:pt x="274373" y="567770"/>
                  <a:pt x="279587" y="566538"/>
                  <a:pt x="285465" y="566538"/>
                </a:cubicBezTo>
                <a:cubicBezTo>
                  <a:pt x="290205" y="566538"/>
                  <a:pt x="295324" y="567296"/>
                  <a:pt x="300917" y="568908"/>
                </a:cubicBezTo>
                <a:cubicBezTo>
                  <a:pt x="313431" y="572416"/>
                  <a:pt x="323765" y="575449"/>
                  <a:pt x="332866" y="578104"/>
                </a:cubicBezTo>
                <a:cubicBezTo>
                  <a:pt x="357515" y="585309"/>
                  <a:pt x="373821" y="590049"/>
                  <a:pt x="401882" y="595642"/>
                </a:cubicBezTo>
                <a:cubicBezTo>
                  <a:pt x="441415" y="603511"/>
                  <a:pt x="504744" y="591755"/>
                  <a:pt x="507682" y="591186"/>
                </a:cubicBezTo>
                <a:cubicBezTo>
                  <a:pt x="511475" y="590428"/>
                  <a:pt x="545035" y="584076"/>
                  <a:pt x="552903" y="615172"/>
                </a:cubicBezTo>
                <a:cubicBezTo>
                  <a:pt x="555273" y="624652"/>
                  <a:pt x="554799" y="631952"/>
                  <a:pt x="551481" y="636881"/>
                </a:cubicBezTo>
                <a:close/>
                <a:moveTo>
                  <a:pt x="140701" y="543027"/>
                </a:moveTo>
                <a:lnTo>
                  <a:pt x="126859" y="521696"/>
                </a:lnTo>
                <a:cubicBezTo>
                  <a:pt x="121361" y="513164"/>
                  <a:pt x="115578" y="503304"/>
                  <a:pt x="109985" y="493919"/>
                </a:cubicBezTo>
                <a:cubicBezTo>
                  <a:pt x="90076" y="460169"/>
                  <a:pt x="71210" y="428315"/>
                  <a:pt x="49311" y="424808"/>
                </a:cubicBezTo>
                <a:cubicBezTo>
                  <a:pt x="43812" y="423954"/>
                  <a:pt x="35659" y="424428"/>
                  <a:pt x="27696" y="431444"/>
                </a:cubicBezTo>
                <a:cubicBezTo>
                  <a:pt x="1815" y="451826"/>
                  <a:pt x="9683" y="486524"/>
                  <a:pt x="17078" y="501408"/>
                </a:cubicBezTo>
                <a:cubicBezTo>
                  <a:pt x="38788" y="553929"/>
                  <a:pt x="68461" y="602563"/>
                  <a:pt x="105339" y="645888"/>
                </a:cubicBezTo>
                <a:cubicBezTo>
                  <a:pt x="117948" y="663331"/>
                  <a:pt x="132548" y="670252"/>
                  <a:pt x="145536" y="670252"/>
                </a:cubicBezTo>
                <a:cubicBezTo>
                  <a:pt x="152646" y="670252"/>
                  <a:pt x="159282" y="668166"/>
                  <a:pt x="164781" y="664564"/>
                </a:cubicBezTo>
                <a:cubicBezTo>
                  <a:pt x="181655" y="653472"/>
                  <a:pt x="190851" y="626927"/>
                  <a:pt x="174830" y="600098"/>
                </a:cubicBezTo>
                <a:cubicBezTo>
                  <a:pt x="164686" y="579715"/>
                  <a:pt x="158144" y="569761"/>
                  <a:pt x="140795" y="543121"/>
                </a:cubicBezTo>
                <a:close/>
                <a:moveTo>
                  <a:pt x="154352" y="648542"/>
                </a:moveTo>
                <a:cubicBezTo>
                  <a:pt x="144398" y="655084"/>
                  <a:pt x="131410" y="649585"/>
                  <a:pt x="120508" y="634322"/>
                </a:cubicBezTo>
                <a:lnTo>
                  <a:pt x="120034" y="633658"/>
                </a:lnTo>
                <a:cubicBezTo>
                  <a:pt x="84388" y="591755"/>
                  <a:pt x="55663" y="544828"/>
                  <a:pt x="34332" y="493350"/>
                </a:cubicBezTo>
                <a:cubicBezTo>
                  <a:pt x="33668" y="492118"/>
                  <a:pt x="19258" y="461970"/>
                  <a:pt x="39736" y="445854"/>
                </a:cubicBezTo>
                <a:cubicBezTo>
                  <a:pt x="42106" y="443768"/>
                  <a:pt x="43812" y="443294"/>
                  <a:pt x="45234" y="443294"/>
                </a:cubicBezTo>
                <a:cubicBezTo>
                  <a:pt x="45613" y="443294"/>
                  <a:pt x="45898" y="443294"/>
                  <a:pt x="46277" y="443294"/>
                </a:cubicBezTo>
                <a:cubicBezTo>
                  <a:pt x="59360" y="445380"/>
                  <a:pt x="78320" y="477518"/>
                  <a:pt x="93584" y="503399"/>
                </a:cubicBezTo>
                <a:cubicBezTo>
                  <a:pt x="99272" y="513069"/>
                  <a:pt x="105150" y="523023"/>
                  <a:pt x="110933" y="531840"/>
                </a:cubicBezTo>
                <a:lnTo>
                  <a:pt x="124774" y="553171"/>
                </a:lnTo>
                <a:cubicBezTo>
                  <a:pt x="142218" y="579905"/>
                  <a:pt x="148095" y="588911"/>
                  <a:pt x="158050" y="608915"/>
                </a:cubicBezTo>
                <a:cubicBezTo>
                  <a:pt x="168383" y="626264"/>
                  <a:pt x="163833" y="642190"/>
                  <a:pt x="154257" y="648447"/>
                </a:cubicBezTo>
                <a:close/>
                <a:moveTo>
                  <a:pt x="315707" y="248948"/>
                </a:moveTo>
                <a:cubicBezTo>
                  <a:pt x="323575" y="251318"/>
                  <a:pt x="332676" y="253973"/>
                  <a:pt x="343294" y="257196"/>
                </a:cubicBezTo>
                <a:cubicBezTo>
                  <a:pt x="354007" y="260419"/>
                  <a:pt x="365763" y="264496"/>
                  <a:pt x="377139" y="268478"/>
                </a:cubicBezTo>
                <a:cubicBezTo>
                  <a:pt x="405390" y="278432"/>
                  <a:pt x="432599" y="287912"/>
                  <a:pt x="453360" y="287912"/>
                </a:cubicBezTo>
                <a:cubicBezTo>
                  <a:pt x="461324" y="287912"/>
                  <a:pt x="468434" y="286490"/>
                  <a:pt x="474312" y="283172"/>
                </a:cubicBezTo>
                <a:cubicBezTo>
                  <a:pt x="481801" y="278906"/>
                  <a:pt x="486826" y="271701"/>
                  <a:pt x="488627" y="262884"/>
                </a:cubicBezTo>
                <a:cubicBezTo>
                  <a:pt x="498107" y="227333"/>
                  <a:pt x="467960" y="204012"/>
                  <a:pt x="451464" y="196996"/>
                </a:cubicBezTo>
                <a:cubicBezTo>
                  <a:pt x="396953" y="168271"/>
                  <a:pt x="338459" y="148837"/>
                  <a:pt x="277596" y="139167"/>
                </a:cubicBezTo>
                <a:cubicBezTo>
                  <a:pt x="241855" y="130540"/>
                  <a:pt x="219956" y="147035"/>
                  <a:pt x="214078" y="167228"/>
                </a:cubicBezTo>
                <a:cubicBezTo>
                  <a:pt x="208011" y="187895"/>
                  <a:pt x="218629" y="215578"/>
                  <a:pt x="249250" y="226006"/>
                </a:cubicBezTo>
                <a:cubicBezTo>
                  <a:pt x="271149" y="235676"/>
                  <a:pt x="283284" y="239278"/>
                  <a:pt x="315707" y="248854"/>
                </a:cubicBezTo>
                <a:close/>
                <a:moveTo>
                  <a:pt x="232280" y="172632"/>
                </a:moveTo>
                <a:cubicBezTo>
                  <a:pt x="234745" y="164100"/>
                  <a:pt x="243183" y="155852"/>
                  <a:pt x="259109" y="155852"/>
                </a:cubicBezTo>
                <a:cubicBezTo>
                  <a:pt x="263376" y="155852"/>
                  <a:pt x="268116" y="156421"/>
                  <a:pt x="273425" y="157748"/>
                </a:cubicBezTo>
                <a:lnTo>
                  <a:pt x="274183" y="157938"/>
                </a:lnTo>
                <a:cubicBezTo>
                  <a:pt x="333056" y="167228"/>
                  <a:pt x="389748" y="186094"/>
                  <a:pt x="443216" y="214156"/>
                </a:cubicBezTo>
                <a:cubicBezTo>
                  <a:pt x="444639" y="214724"/>
                  <a:pt x="477820" y="229229"/>
                  <a:pt x="470046" y="258618"/>
                </a:cubicBezTo>
                <a:cubicBezTo>
                  <a:pt x="469003" y="263832"/>
                  <a:pt x="466728" y="265728"/>
                  <a:pt x="464832" y="266771"/>
                </a:cubicBezTo>
                <a:cubicBezTo>
                  <a:pt x="451275" y="274450"/>
                  <a:pt x="413543" y="261273"/>
                  <a:pt x="383301" y="250655"/>
                </a:cubicBezTo>
                <a:cubicBezTo>
                  <a:pt x="371735" y="246578"/>
                  <a:pt x="359790" y="242407"/>
                  <a:pt x="348698" y="239089"/>
                </a:cubicBezTo>
                <a:cubicBezTo>
                  <a:pt x="337985" y="235866"/>
                  <a:pt x="328884" y="233211"/>
                  <a:pt x="321016" y="230841"/>
                </a:cubicBezTo>
                <a:cubicBezTo>
                  <a:pt x="289446" y="221455"/>
                  <a:pt x="277596" y="217948"/>
                  <a:pt x="255981" y="208468"/>
                </a:cubicBezTo>
                <a:cubicBezTo>
                  <a:pt x="235503" y="201547"/>
                  <a:pt x="228488" y="185241"/>
                  <a:pt x="232091" y="172727"/>
                </a:cubicBezTo>
                <a:close/>
                <a:moveTo>
                  <a:pt x="34711" y="379776"/>
                </a:moveTo>
                <a:cubicBezTo>
                  <a:pt x="37650" y="380440"/>
                  <a:pt x="40494" y="380724"/>
                  <a:pt x="43338" y="380724"/>
                </a:cubicBezTo>
                <a:cubicBezTo>
                  <a:pt x="51017" y="380724"/>
                  <a:pt x="58222" y="378449"/>
                  <a:pt x="64290" y="373898"/>
                </a:cubicBezTo>
                <a:cubicBezTo>
                  <a:pt x="83914" y="359488"/>
                  <a:pt x="87421" y="327635"/>
                  <a:pt x="87706" y="324411"/>
                </a:cubicBezTo>
                <a:cubicBezTo>
                  <a:pt x="97281" y="254447"/>
                  <a:pt x="145536" y="240226"/>
                  <a:pt x="147811" y="239563"/>
                </a:cubicBezTo>
                <a:lnTo>
                  <a:pt x="149328" y="238994"/>
                </a:lnTo>
                <a:cubicBezTo>
                  <a:pt x="166677" y="231125"/>
                  <a:pt x="187154" y="215199"/>
                  <a:pt x="192842" y="194342"/>
                </a:cubicBezTo>
                <a:cubicBezTo>
                  <a:pt x="196445" y="181259"/>
                  <a:pt x="193695" y="167797"/>
                  <a:pt x="184974" y="155473"/>
                </a:cubicBezTo>
                <a:cubicBezTo>
                  <a:pt x="158903" y="118594"/>
                  <a:pt x="98419" y="150164"/>
                  <a:pt x="96333" y="151301"/>
                </a:cubicBezTo>
                <a:cubicBezTo>
                  <a:pt x="65332" y="165522"/>
                  <a:pt x="41158" y="199935"/>
                  <a:pt x="19448" y="235486"/>
                </a:cubicBezTo>
                <a:cubicBezTo>
                  <a:pt x="6460" y="259756"/>
                  <a:pt x="-9277" y="322895"/>
                  <a:pt x="6839" y="357118"/>
                </a:cubicBezTo>
                <a:cubicBezTo>
                  <a:pt x="12717" y="369538"/>
                  <a:pt x="22387" y="377406"/>
                  <a:pt x="34711" y="379871"/>
                </a:cubicBezTo>
                <a:close/>
                <a:moveTo>
                  <a:pt x="35944" y="244777"/>
                </a:moveTo>
                <a:cubicBezTo>
                  <a:pt x="49406" y="222878"/>
                  <a:pt x="74339" y="182207"/>
                  <a:pt x="104865" y="168176"/>
                </a:cubicBezTo>
                <a:cubicBezTo>
                  <a:pt x="105244" y="167987"/>
                  <a:pt x="127618" y="156516"/>
                  <a:pt x="147052" y="156516"/>
                </a:cubicBezTo>
                <a:cubicBezTo>
                  <a:pt x="156059" y="156516"/>
                  <a:pt x="164401" y="158980"/>
                  <a:pt x="169616" y="166280"/>
                </a:cubicBezTo>
                <a:cubicBezTo>
                  <a:pt x="175114" y="174054"/>
                  <a:pt x="176726" y="181544"/>
                  <a:pt x="174640" y="189317"/>
                </a:cubicBezTo>
                <a:cubicBezTo>
                  <a:pt x="170753" y="203727"/>
                  <a:pt x="154826" y="215483"/>
                  <a:pt x="142218" y="221455"/>
                </a:cubicBezTo>
                <a:cubicBezTo>
                  <a:pt x="134254" y="223826"/>
                  <a:pt x="79837" y="243165"/>
                  <a:pt x="69030" y="322136"/>
                </a:cubicBezTo>
                <a:cubicBezTo>
                  <a:pt x="68271" y="329531"/>
                  <a:pt x="64005" y="350577"/>
                  <a:pt x="53198" y="358540"/>
                </a:cubicBezTo>
                <a:cubicBezTo>
                  <a:pt x="49121" y="361574"/>
                  <a:pt x="44571" y="362427"/>
                  <a:pt x="38693" y="361100"/>
                </a:cubicBezTo>
                <a:cubicBezTo>
                  <a:pt x="32057" y="359773"/>
                  <a:pt x="27411" y="355886"/>
                  <a:pt x="24093" y="348776"/>
                </a:cubicBezTo>
                <a:cubicBezTo>
                  <a:pt x="11390" y="321852"/>
                  <a:pt x="24757" y="265728"/>
                  <a:pt x="36038" y="244682"/>
                </a:cubicBezTo>
                <a:close/>
                <a:moveTo>
                  <a:pt x="483318" y="557531"/>
                </a:moveTo>
                <a:cubicBezTo>
                  <a:pt x="485688" y="558195"/>
                  <a:pt x="488722" y="558764"/>
                  <a:pt x="492230" y="558764"/>
                </a:cubicBezTo>
                <a:cubicBezTo>
                  <a:pt x="501141" y="558764"/>
                  <a:pt x="513086" y="555067"/>
                  <a:pt x="524937" y="540183"/>
                </a:cubicBezTo>
                <a:cubicBezTo>
                  <a:pt x="555747" y="501408"/>
                  <a:pt x="538588" y="416654"/>
                  <a:pt x="524842" y="389636"/>
                </a:cubicBezTo>
                <a:cubicBezTo>
                  <a:pt x="509104" y="352189"/>
                  <a:pt x="480000" y="322326"/>
                  <a:pt x="443311" y="305830"/>
                </a:cubicBezTo>
                <a:cubicBezTo>
                  <a:pt x="414017" y="291136"/>
                  <a:pt x="389179" y="300331"/>
                  <a:pt x="377518" y="315879"/>
                </a:cubicBezTo>
                <a:cubicBezTo>
                  <a:pt x="365573" y="331806"/>
                  <a:pt x="363961" y="359014"/>
                  <a:pt x="387093" y="383853"/>
                </a:cubicBezTo>
                <a:lnTo>
                  <a:pt x="387567" y="384327"/>
                </a:lnTo>
                <a:cubicBezTo>
                  <a:pt x="387567" y="384327"/>
                  <a:pt x="434400" y="428789"/>
                  <a:pt x="441036" y="484344"/>
                </a:cubicBezTo>
                <a:cubicBezTo>
                  <a:pt x="445776" y="523971"/>
                  <a:pt x="461703" y="551369"/>
                  <a:pt x="483413" y="557531"/>
                </a:cubicBezTo>
                <a:close/>
                <a:moveTo>
                  <a:pt x="400650" y="370770"/>
                </a:moveTo>
                <a:cubicBezTo>
                  <a:pt x="384060" y="352852"/>
                  <a:pt x="385956" y="336167"/>
                  <a:pt x="392592" y="327255"/>
                </a:cubicBezTo>
                <a:cubicBezTo>
                  <a:pt x="401029" y="315974"/>
                  <a:pt x="417525" y="314267"/>
                  <a:pt x="435063" y="322989"/>
                </a:cubicBezTo>
                <a:cubicBezTo>
                  <a:pt x="467770" y="337684"/>
                  <a:pt x="493367" y="363944"/>
                  <a:pt x="507588" y="397599"/>
                </a:cubicBezTo>
                <a:cubicBezTo>
                  <a:pt x="521808" y="425471"/>
                  <a:pt x="532616" y="499891"/>
                  <a:pt x="510052" y="528332"/>
                </a:cubicBezTo>
                <a:cubicBezTo>
                  <a:pt x="505028" y="534684"/>
                  <a:pt x="497159" y="541699"/>
                  <a:pt x="488532" y="539140"/>
                </a:cubicBezTo>
                <a:cubicBezTo>
                  <a:pt x="477251" y="535916"/>
                  <a:pt x="463978" y="517051"/>
                  <a:pt x="459807" y="481974"/>
                </a:cubicBezTo>
                <a:cubicBezTo>
                  <a:pt x="452507" y="421110"/>
                  <a:pt x="405106" y="374846"/>
                  <a:pt x="400745" y="370580"/>
                </a:cubicBezTo>
                <a:close/>
                <a:moveTo>
                  <a:pt x="496211" y="203159"/>
                </a:moveTo>
                <a:cubicBezTo>
                  <a:pt x="516594" y="216241"/>
                  <a:pt x="563332" y="233401"/>
                  <a:pt x="602296" y="233401"/>
                </a:cubicBezTo>
                <a:cubicBezTo>
                  <a:pt x="613767" y="233401"/>
                  <a:pt x="624574" y="231884"/>
                  <a:pt x="633865" y="228376"/>
                </a:cubicBezTo>
                <a:cubicBezTo>
                  <a:pt x="648180" y="222972"/>
                  <a:pt x="657755" y="212923"/>
                  <a:pt x="661642" y="199366"/>
                </a:cubicBezTo>
                <a:cubicBezTo>
                  <a:pt x="665150" y="187326"/>
                  <a:pt x="663823" y="175761"/>
                  <a:pt x="657660" y="165901"/>
                </a:cubicBezTo>
                <a:cubicBezTo>
                  <a:pt x="642871" y="142200"/>
                  <a:pt x="604950" y="135375"/>
                  <a:pt x="603718" y="135185"/>
                </a:cubicBezTo>
                <a:cubicBezTo>
                  <a:pt x="522851" y="117931"/>
                  <a:pt x="510621" y="60101"/>
                  <a:pt x="510052" y="57352"/>
                </a:cubicBezTo>
                <a:lnTo>
                  <a:pt x="509673" y="55835"/>
                </a:lnTo>
                <a:cubicBezTo>
                  <a:pt x="506071" y="45975"/>
                  <a:pt x="492230" y="13174"/>
                  <a:pt x="463504" y="2840"/>
                </a:cubicBezTo>
                <a:cubicBezTo>
                  <a:pt x="449189" y="-2279"/>
                  <a:pt x="433926" y="-478"/>
                  <a:pt x="419231" y="8244"/>
                </a:cubicBezTo>
                <a:cubicBezTo>
                  <a:pt x="375432" y="34125"/>
                  <a:pt x="405959" y="105417"/>
                  <a:pt x="407097" y="107882"/>
                </a:cubicBezTo>
                <a:cubicBezTo>
                  <a:pt x="420748" y="145992"/>
                  <a:pt x="459997" y="176898"/>
                  <a:pt x="496211" y="203064"/>
                </a:cubicBezTo>
                <a:close/>
                <a:moveTo>
                  <a:pt x="428806" y="24645"/>
                </a:moveTo>
                <a:cubicBezTo>
                  <a:pt x="435158" y="20853"/>
                  <a:pt x="441226" y="19051"/>
                  <a:pt x="447103" y="19051"/>
                </a:cubicBezTo>
                <a:cubicBezTo>
                  <a:pt x="450421" y="19051"/>
                  <a:pt x="453740" y="19620"/>
                  <a:pt x="456963" y="20853"/>
                </a:cubicBezTo>
                <a:cubicBezTo>
                  <a:pt x="473459" y="26730"/>
                  <a:pt x="485783" y="46449"/>
                  <a:pt x="491471" y="61808"/>
                </a:cubicBezTo>
                <a:cubicBezTo>
                  <a:pt x="493367" y="70529"/>
                  <a:pt x="510337" y="134711"/>
                  <a:pt x="599926" y="153861"/>
                </a:cubicBezTo>
                <a:cubicBezTo>
                  <a:pt x="608553" y="155378"/>
                  <a:pt x="632917" y="162299"/>
                  <a:pt x="641449" y="176045"/>
                </a:cubicBezTo>
                <a:cubicBezTo>
                  <a:pt x="644767" y="181354"/>
                  <a:pt x="645336" y="187232"/>
                  <a:pt x="643250" y="194247"/>
                </a:cubicBezTo>
                <a:cubicBezTo>
                  <a:pt x="641070" y="202021"/>
                  <a:pt x="635761" y="207425"/>
                  <a:pt x="627039" y="210743"/>
                </a:cubicBezTo>
                <a:cubicBezTo>
                  <a:pt x="594711" y="222972"/>
                  <a:pt x="529582" y="202305"/>
                  <a:pt x="506734" y="187611"/>
                </a:cubicBezTo>
                <a:cubicBezTo>
                  <a:pt x="482560" y="170072"/>
                  <a:pt x="437528" y="137460"/>
                  <a:pt x="424540" y="101056"/>
                </a:cubicBezTo>
                <a:cubicBezTo>
                  <a:pt x="424256" y="100487"/>
                  <a:pt x="399702" y="41899"/>
                  <a:pt x="428712" y="24740"/>
                </a:cubicBezTo>
                <a:close/>
                <a:moveTo>
                  <a:pt x="661642" y="315121"/>
                </a:moveTo>
                <a:cubicBezTo>
                  <a:pt x="657471" y="276631"/>
                  <a:pt x="634149" y="260988"/>
                  <a:pt x="613008" y="262316"/>
                </a:cubicBezTo>
                <a:cubicBezTo>
                  <a:pt x="589687" y="263927"/>
                  <a:pt x="565607" y="285732"/>
                  <a:pt x="566745" y="322326"/>
                </a:cubicBezTo>
                <a:cubicBezTo>
                  <a:pt x="565038" y="349534"/>
                  <a:pt x="565986" y="363849"/>
                  <a:pt x="568261" y="402339"/>
                </a:cubicBezTo>
                <a:lnTo>
                  <a:pt x="569968" y="431823"/>
                </a:lnTo>
                <a:cubicBezTo>
                  <a:pt x="570631" y="444147"/>
                  <a:pt x="570821" y="457799"/>
                  <a:pt x="571011" y="471071"/>
                </a:cubicBezTo>
                <a:cubicBezTo>
                  <a:pt x="571580" y="517051"/>
                  <a:pt x="572148" y="560470"/>
                  <a:pt x="592057" y="576397"/>
                </a:cubicBezTo>
                <a:cubicBezTo>
                  <a:pt x="595849" y="579431"/>
                  <a:pt x="601822" y="582559"/>
                  <a:pt x="609880" y="582559"/>
                </a:cubicBezTo>
                <a:cubicBezTo>
                  <a:pt x="612060" y="582559"/>
                  <a:pt x="614430" y="582370"/>
                  <a:pt x="616895" y="581801"/>
                </a:cubicBezTo>
                <a:cubicBezTo>
                  <a:pt x="654816" y="576208"/>
                  <a:pt x="666762" y="536296"/>
                  <a:pt x="667804" y="516766"/>
                </a:cubicBezTo>
                <a:cubicBezTo>
                  <a:pt x="676337" y="449551"/>
                  <a:pt x="674251" y="381672"/>
                  <a:pt x="661737" y="315121"/>
                </a:cubicBezTo>
                <a:close/>
                <a:moveTo>
                  <a:pt x="648844" y="515060"/>
                </a:moveTo>
                <a:cubicBezTo>
                  <a:pt x="648844" y="516861"/>
                  <a:pt x="646095" y="558290"/>
                  <a:pt x="613482" y="563125"/>
                </a:cubicBezTo>
                <a:cubicBezTo>
                  <a:pt x="608173" y="564262"/>
                  <a:pt x="605519" y="562840"/>
                  <a:pt x="603907" y="561513"/>
                </a:cubicBezTo>
                <a:cubicBezTo>
                  <a:pt x="591014" y="551180"/>
                  <a:pt x="590445" y="506622"/>
                  <a:pt x="589971" y="470787"/>
                </a:cubicBezTo>
                <a:cubicBezTo>
                  <a:pt x="589782" y="457325"/>
                  <a:pt x="589592" y="443389"/>
                  <a:pt x="588928" y="430685"/>
                </a:cubicBezTo>
                <a:lnTo>
                  <a:pt x="587222" y="401107"/>
                </a:lnTo>
                <a:cubicBezTo>
                  <a:pt x="584947" y="363470"/>
                  <a:pt x="584093" y="349439"/>
                  <a:pt x="585705" y="322515"/>
                </a:cubicBezTo>
                <a:cubicBezTo>
                  <a:pt x="584947" y="296919"/>
                  <a:pt x="599831" y="282034"/>
                  <a:pt x="614241" y="281086"/>
                </a:cubicBezTo>
                <a:cubicBezTo>
                  <a:pt x="614810" y="281086"/>
                  <a:pt x="615284" y="281086"/>
                  <a:pt x="615758" y="281086"/>
                </a:cubicBezTo>
                <a:cubicBezTo>
                  <a:pt x="630168" y="281086"/>
                  <a:pt x="640406" y="294833"/>
                  <a:pt x="642776" y="317396"/>
                </a:cubicBezTo>
                <a:lnTo>
                  <a:pt x="642776" y="318154"/>
                </a:lnTo>
                <a:cubicBezTo>
                  <a:pt x="655196" y="382905"/>
                  <a:pt x="657186" y="448887"/>
                  <a:pt x="648844" y="514965"/>
                </a:cubicBezTo>
                <a:close/>
                <a:moveTo>
                  <a:pt x="72727" y="133289"/>
                </a:moveTo>
                <a:cubicBezTo>
                  <a:pt x="81923" y="133289"/>
                  <a:pt x="92256" y="131203"/>
                  <a:pt x="103348" y="126273"/>
                </a:cubicBezTo>
                <a:lnTo>
                  <a:pt x="103822" y="126084"/>
                </a:lnTo>
                <a:cubicBezTo>
                  <a:pt x="104391" y="125799"/>
                  <a:pt x="161652" y="97074"/>
                  <a:pt x="216827" y="104848"/>
                </a:cubicBezTo>
                <a:cubicBezTo>
                  <a:pt x="257877" y="110631"/>
                  <a:pt x="290300" y="102478"/>
                  <a:pt x="301581" y="83423"/>
                </a:cubicBezTo>
                <a:cubicBezTo>
                  <a:pt x="305468" y="76786"/>
                  <a:pt x="310113" y="63040"/>
                  <a:pt x="296746" y="45312"/>
                </a:cubicBezTo>
                <a:cubicBezTo>
                  <a:pt x="269917" y="9571"/>
                  <a:pt x="184215" y="3978"/>
                  <a:pt x="154257" y="9287"/>
                </a:cubicBezTo>
                <a:cubicBezTo>
                  <a:pt x="114725" y="13363"/>
                  <a:pt x="77183" y="30617"/>
                  <a:pt x="48552" y="57826"/>
                </a:cubicBezTo>
                <a:cubicBezTo>
                  <a:pt x="24757" y="79346"/>
                  <a:pt x="26084" y="102004"/>
                  <a:pt x="34522" y="114897"/>
                </a:cubicBezTo>
                <a:cubicBezTo>
                  <a:pt x="41253" y="125231"/>
                  <a:pt x="54809" y="133194"/>
                  <a:pt x="72822" y="133194"/>
                </a:cubicBezTo>
                <a:close/>
                <a:moveTo>
                  <a:pt x="61351" y="71762"/>
                </a:moveTo>
                <a:cubicBezTo>
                  <a:pt x="87042" y="47303"/>
                  <a:pt x="120697" y="31755"/>
                  <a:pt x="156817" y="28058"/>
                </a:cubicBezTo>
                <a:cubicBezTo>
                  <a:pt x="162885" y="27015"/>
                  <a:pt x="170658" y="26446"/>
                  <a:pt x="179285" y="26446"/>
                </a:cubicBezTo>
                <a:cubicBezTo>
                  <a:pt x="214836" y="26446"/>
                  <a:pt x="265935" y="35832"/>
                  <a:pt x="281578" y="56688"/>
                </a:cubicBezTo>
                <a:cubicBezTo>
                  <a:pt x="286697" y="63419"/>
                  <a:pt x="287929" y="69202"/>
                  <a:pt x="285180" y="73753"/>
                </a:cubicBezTo>
                <a:cubicBezTo>
                  <a:pt x="279492" y="83423"/>
                  <a:pt x="256550" y="91386"/>
                  <a:pt x="219482" y="86077"/>
                </a:cubicBezTo>
                <a:cubicBezTo>
                  <a:pt x="159851" y="77640"/>
                  <a:pt x="100504" y="106554"/>
                  <a:pt x="95480" y="109114"/>
                </a:cubicBezTo>
                <a:cubicBezTo>
                  <a:pt x="72917" y="118974"/>
                  <a:pt x="56231" y="113759"/>
                  <a:pt x="50354" y="104753"/>
                </a:cubicBezTo>
                <a:cubicBezTo>
                  <a:pt x="44571" y="95842"/>
                  <a:pt x="48742" y="83328"/>
                  <a:pt x="61446" y="71857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17" name="Graphic 100">
            <a:extLst>
              <a:ext uri="{FF2B5EF4-FFF2-40B4-BE49-F238E27FC236}">
                <a16:creationId xmlns:a16="http://schemas.microsoft.com/office/drawing/2014/main" id="{58DA3B1B-DF85-4095-D572-904BBE19DE57}"/>
              </a:ext>
            </a:extLst>
          </p:cNvPr>
          <p:cNvSpPr>
            <a:spLocks noChangeAspect="1"/>
          </p:cNvSpPr>
          <p:nvPr/>
        </p:nvSpPr>
        <p:spPr>
          <a:xfrm>
            <a:off x="420866" y="1478165"/>
            <a:ext cx="416187" cy="411480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6BFEA5F-C984-D474-D917-DE42CF5723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43675" y="1458789"/>
            <a:ext cx="480060" cy="48006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A2E53B7-B87D-99D9-4ADD-F0E992F9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84871" y="1458789"/>
            <a:ext cx="480060" cy="48006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6AC839-1814-055D-78E8-9C4DED0B053A}"/>
              </a:ext>
            </a:extLst>
          </p:cNvPr>
          <p:cNvSpPr/>
          <p:nvPr/>
        </p:nvSpPr>
        <p:spPr>
          <a:xfrm>
            <a:off x="6330952" y="1120263"/>
            <a:ext cx="2665002" cy="2468070"/>
          </a:xfrm>
          <a:prstGeom prst="roundRect">
            <a:avLst/>
          </a:prstGeom>
          <a:noFill/>
          <a:ln w="53975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16623"/>
                      <a:gd name="connsiteY0" fmla="*/ 411353 h 2468070"/>
                      <a:gd name="connsiteX1" fmla="*/ 411353 w 2516623"/>
                      <a:gd name="connsiteY1" fmla="*/ 0 h 2468070"/>
                      <a:gd name="connsiteX2" fmla="*/ 1009870 w 2516623"/>
                      <a:gd name="connsiteY2" fmla="*/ 0 h 2468070"/>
                      <a:gd name="connsiteX3" fmla="*/ 1557570 w 2516623"/>
                      <a:gd name="connsiteY3" fmla="*/ 0 h 2468070"/>
                      <a:gd name="connsiteX4" fmla="*/ 2105270 w 2516623"/>
                      <a:gd name="connsiteY4" fmla="*/ 0 h 2468070"/>
                      <a:gd name="connsiteX5" fmla="*/ 2516623 w 2516623"/>
                      <a:gd name="connsiteY5" fmla="*/ 411353 h 2468070"/>
                      <a:gd name="connsiteX6" fmla="*/ 2516623 w 2516623"/>
                      <a:gd name="connsiteY6" fmla="*/ 926900 h 2468070"/>
                      <a:gd name="connsiteX7" fmla="*/ 2516623 w 2516623"/>
                      <a:gd name="connsiteY7" fmla="*/ 1442448 h 2468070"/>
                      <a:gd name="connsiteX8" fmla="*/ 2516623 w 2516623"/>
                      <a:gd name="connsiteY8" fmla="*/ 2056717 h 2468070"/>
                      <a:gd name="connsiteX9" fmla="*/ 2105270 w 2516623"/>
                      <a:gd name="connsiteY9" fmla="*/ 2468070 h 2468070"/>
                      <a:gd name="connsiteX10" fmla="*/ 1540631 w 2516623"/>
                      <a:gd name="connsiteY10" fmla="*/ 2468070 h 2468070"/>
                      <a:gd name="connsiteX11" fmla="*/ 992931 w 2516623"/>
                      <a:gd name="connsiteY11" fmla="*/ 2468070 h 2468070"/>
                      <a:gd name="connsiteX12" fmla="*/ 411353 w 2516623"/>
                      <a:gd name="connsiteY12" fmla="*/ 2468070 h 2468070"/>
                      <a:gd name="connsiteX13" fmla="*/ 0 w 2516623"/>
                      <a:gd name="connsiteY13" fmla="*/ 2056717 h 2468070"/>
                      <a:gd name="connsiteX14" fmla="*/ 0 w 2516623"/>
                      <a:gd name="connsiteY14" fmla="*/ 1508262 h 2468070"/>
                      <a:gd name="connsiteX15" fmla="*/ 0 w 2516623"/>
                      <a:gd name="connsiteY15" fmla="*/ 926900 h 2468070"/>
                      <a:gd name="connsiteX16" fmla="*/ 0 w 2516623"/>
                      <a:gd name="connsiteY16" fmla="*/ 411353 h 2468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516623" h="2468070" extrusionOk="0">
                        <a:moveTo>
                          <a:pt x="0" y="411353"/>
                        </a:moveTo>
                        <a:cubicBezTo>
                          <a:pt x="-18752" y="172602"/>
                          <a:pt x="132345" y="19450"/>
                          <a:pt x="411353" y="0"/>
                        </a:cubicBezTo>
                        <a:cubicBezTo>
                          <a:pt x="597664" y="24553"/>
                          <a:pt x="839738" y="7304"/>
                          <a:pt x="1009870" y="0"/>
                        </a:cubicBezTo>
                        <a:cubicBezTo>
                          <a:pt x="1180002" y="-7304"/>
                          <a:pt x="1414570" y="-3339"/>
                          <a:pt x="1557570" y="0"/>
                        </a:cubicBezTo>
                        <a:cubicBezTo>
                          <a:pt x="1700570" y="3339"/>
                          <a:pt x="1841018" y="25315"/>
                          <a:pt x="2105270" y="0"/>
                        </a:cubicBezTo>
                        <a:cubicBezTo>
                          <a:pt x="2323555" y="-28662"/>
                          <a:pt x="2521633" y="165629"/>
                          <a:pt x="2516623" y="411353"/>
                        </a:cubicBezTo>
                        <a:cubicBezTo>
                          <a:pt x="2525222" y="629108"/>
                          <a:pt x="2494703" y="817335"/>
                          <a:pt x="2516623" y="926900"/>
                        </a:cubicBezTo>
                        <a:cubicBezTo>
                          <a:pt x="2538543" y="1036465"/>
                          <a:pt x="2512972" y="1188544"/>
                          <a:pt x="2516623" y="1442448"/>
                        </a:cubicBezTo>
                        <a:cubicBezTo>
                          <a:pt x="2520274" y="1696352"/>
                          <a:pt x="2529263" y="1881442"/>
                          <a:pt x="2516623" y="2056717"/>
                        </a:cubicBezTo>
                        <a:cubicBezTo>
                          <a:pt x="2556669" y="2293530"/>
                          <a:pt x="2323456" y="2466615"/>
                          <a:pt x="2105270" y="2468070"/>
                        </a:cubicBezTo>
                        <a:cubicBezTo>
                          <a:pt x="1826188" y="2462130"/>
                          <a:pt x="1711509" y="2461547"/>
                          <a:pt x="1540631" y="2468070"/>
                        </a:cubicBezTo>
                        <a:cubicBezTo>
                          <a:pt x="1369753" y="2474593"/>
                          <a:pt x="1249869" y="2483817"/>
                          <a:pt x="992931" y="2468070"/>
                        </a:cubicBezTo>
                        <a:cubicBezTo>
                          <a:pt x="735993" y="2452323"/>
                          <a:pt x="592973" y="2455295"/>
                          <a:pt x="411353" y="2468070"/>
                        </a:cubicBezTo>
                        <a:cubicBezTo>
                          <a:pt x="193762" y="2456162"/>
                          <a:pt x="-33167" y="2271079"/>
                          <a:pt x="0" y="2056717"/>
                        </a:cubicBezTo>
                        <a:cubicBezTo>
                          <a:pt x="5515" y="1785043"/>
                          <a:pt x="9661" y="1673217"/>
                          <a:pt x="0" y="1508262"/>
                        </a:cubicBezTo>
                        <a:cubicBezTo>
                          <a:pt x="-9661" y="1343307"/>
                          <a:pt x="-16400" y="1064220"/>
                          <a:pt x="0" y="926900"/>
                        </a:cubicBezTo>
                        <a:cubicBezTo>
                          <a:pt x="16400" y="789580"/>
                          <a:pt x="19020" y="645562"/>
                          <a:pt x="0" y="4113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91579C5-E4C4-84C2-FCC5-628502679371}"/>
              </a:ext>
            </a:extLst>
          </p:cNvPr>
          <p:cNvSpPr txBox="1">
            <a:spLocks/>
          </p:cNvSpPr>
          <p:nvPr/>
        </p:nvSpPr>
        <p:spPr>
          <a:xfrm>
            <a:off x="6543675" y="1997274"/>
            <a:ext cx="2362432" cy="2039020"/>
          </a:xfrm>
          <a:prstGeom prst="rect">
            <a:avLst/>
          </a:prstGeom>
        </p:spPr>
        <p:txBody>
          <a:bodyPr vert="horz" lIns="0" tIns="45720" rIns="91440" bIns="45720" rtlCol="0">
            <a:spAutoFit/>
          </a:bodyPr>
          <a:lstStyle>
            <a:lvl1pPr marL="0" indent="0" algn="l" defTabSz="685766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5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7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0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4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</a:pPr>
            <a:r>
              <a:rPr lang="en-US" i="1" dirty="0">
                <a:solidFill>
                  <a:schemeClr val="tx2"/>
                </a:solidFill>
              </a:rPr>
              <a:t>Future Product Considerations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Microbial Surveillance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Whole genome sequencing from an isolate or pure microbial culture. Generates FASTQ, FASTA, and intermediate files.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8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"/>
          <p:cNvSpPr txBox="1">
            <a:spLocks noGrp="1"/>
          </p:cNvSpPr>
          <p:nvPr>
            <p:ph type="body" idx="2"/>
          </p:nvPr>
        </p:nvSpPr>
        <p:spPr>
          <a:xfrm>
            <a:off x="411480" y="684373"/>
            <a:ext cx="8332470" cy="3433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t" anchorCtr="0">
            <a:normAutofit/>
          </a:bodyPr>
          <a:lstStyle/>
          <a:p>
            <a:pPr marL="0" indent="0"/>
            <a:r>
              <a:rPr lang="en-US" dirty="0"/>
              <a:t>Turnkey End-to-End Genomics Solution: Beyond Hardware &amp; Reagents</a:t>
            </a:r>
            <a:endParaRPr dirty="0"/>
          </a:p>
        </p:txBody>
      </p:sp>
      <p:sp>
        <p:nvSpPr>
          <p:cNvPr id="460" name="Google Shape;460;p7"/>
          <p:cNvSpPr txBox="1">
            <a:spLocks noGrp="1"/>
          </p:cNvSpPr>
          <p:nvPr>
            <p:ph type="title"/>
          </p:nvPr>
        </p:nvSpPr>
        <p:spPr>
          <a:xfrm>
            <a:off x="411480" y="273843"/>
            <a:ext cx="8332470" cy="4114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45700" rIns="91425" bIns="45700" rtlCol="0" anchor="ctr" anchorCtr="0">
            <a:normAutofit/>
          </a:bodyPr>
          <a:lstStyle/>
          <a:p>
            <a:pPr>
              <a:buSzPts val="2100"/>
            </a:pPr>
            <a:r>
              <a:rPr lang="en-US" dirty="0"/>
              <a:t>Sample In, Insight Out</a:t>
            </a:r>
            <a:endParaRPr dirty="0"/>
          </a:p>
        </p:txBody>
      </p:sp>
      <p:sp>
        <p:nvSpPr>
          <p:cNvPr id="461" name="Google Shape;461;p7"/>
          <p:cNvSpPr txBox="1">
            <a:spLocks noGrp="1"/>
          </p:cNvSpPr>
          <p:nvPr>
            <p:ph type="sldNum" idx="12"/>
          </p:nvPr>
        </p:nvSpPr>
        <p:spPr>
          <a:xfrm>
            <a:off x="8503920" y="4923434"/>
            <a:ext cx="240030" cy="923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b" anchorCtr="0">
            <a:spAutoFit/>
          </a:bodyPr>
          <a:lstStyle/>
          <a:p>
            <a:fld id="{00000000-1234-1234-1234-123412341234}" type="slidenum">
              <a:rPr lang="en-US"/>
              <a:pPr/>
              <a:t>2</a:t>
            </a:fld>
            <a:endParaRPr/>
          </a:p>
        </p:txBody>
      </p:sp>
      <p:pic>
        <p:nvPicPr>
          <p:cNvPr id="462" name="Google Shape;462;p7" descr="A picture containing text, indoor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9972" y="1594577"/>
            <a:ext cx="5524058" cy="27620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3" name="Google Shape;463;p7"/>
          <p:cNvGrpSpPr/>
          <p:nvPr/>
        </p:nvGrpSpPr>
        <p:grpSpPr>
          <a:xfrm>
            <a:off x="1004858" y="2571751"/>
            <a:ext cx="797032" cy="863679"/>
            <a:chOff x="5960956" y="3282950"/>
            <a:chExt cx="266081" cy="288330"/>
          </a:xfrm>
        </p:grpSpPr>
        <p:sp>
          <p:nvSpPr>
            <p:cNvPr id="464" name="Google Shape;464;p7"/>
            <p:cNvSpPr/>
            <p:nvPr/>
          </p:nvSpPr>
          <p:spPr>
            <a:xfrm>
              <a:off x="6201892" y="3403087"/>
              <a:ext cx="25145" cy="49468"/>
            </a:xfrm>
            <a:custGeom>
              <a:avLst/>
              <a:gdLst/>
              <a:ahLst/>
              <a:cxnLst/>
              <a:rect l="l" t="t" r="r" b="b"/>
              <a:pathLst>
                <a:path w="25145" h="49468" extrusionOk="0">
                  <a:moveTo>
                    <a:pt x="1397" y="0"/>
                  </a:moveTo>
                  <a:lnTo>
                    <a:pt x="25146" y="24028"/>
                  </a:lnTo>
                  <a:lnTo>
                    <a:pt x="0" y="49469"/>
                  </a:lnTo>
                </a:path>
              </a:pathLst>
            </a:custGeom>
            <a:noFill/>
            <a:ln w="12700" cap="flat" cmpd="sng">
              <a:solidFill>
                <a:srgbClr val="3BC5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65" name="Google Shape;465;p7"/>
            <p:cNvSpPr/>
            <p:nvPr/>
          </p:nvSpPr>
          <p:spPr>
            <a:xfrm>
              <a:off x="5960956" y="3282950"/>
              <a:ext cx="259376" cy="144165"/>
            </a:xfrm>
            <a:custGeom>
              <a:avLst/>
              <a:gdLst/>
              <a:ahLst/>
              <a:cxnLst/>
              <a:rect l="l" t="t" r="r" b="b"/>
              <a:pathLst>
                <a:path w="259376" h="144165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79620"/>
                    <a:pt x="63797" y="144165"/>
                    <a:pt x="142494" y="144165"/>
                  </a:cubicBezTo>
                  <a:lnTo>
                    <a:pt x="259376" y="144165"/>
                  </a:lnTo>
                </a:path>
              </a:pathLst>
            </a:custGeom>
            <a:noFill/>
            <a:ln w="12700" cap="flat" cmpd="sng">
              <a:solidFill>
                <a:srgbClr val="00B2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66" name="Google Shape;466;p7"/>
            <p:cNvSpPr/>
            <p:nvPr/>
          </p:nvSpPr>
          <p:spPr>
            <a:xfrm>
              <a:off x="5960956" y="3427115"/>
              <a:ext cx="259376" cy="144165"/>
            </a:xfrm>
            <a:custGeom>
              <a:avLst/>
              <a:gdLst/>
              <a:ahLst/>
              <a:cxnLst/>
              <a:rect l="l" t="t" r="r" b="b"/>
              <a:pathLst>
                <a:path w="259376" h="144165" extrusionOk="0">
                  <a:moveTo>
                    <a:pt x="0" y="144165"/>
                  </a:moveTo>
                  <a:lnTo>
                    <a:pt x="0" y="144165"/>
                  </a:lnTo>
                  <a:cubicBezTo>
                    <a:pt x="0" y="64545"/>
                    <a:pt x="63797" y="0"/>
                    <a:pt x="142494" y="0"/>
                  </a:cubicBezTo>
                  <a:lnTo>
                    <a:pt x="259376" y="0"/>
                  </a:lnTo>
                </a:path>
              </a:pathLst>
            </a:custGeom>
            <a:noFill/>
            <a:ln w="12700" cap="flat" cmpd="sng">
              <a:solidFill>
                <a:srgbClr val="00B2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467" name="Google Shape;467;p7"/>
          <p:cNvGrpSpPr/>
          <p:nvPr/>
        </p:nvGrpSpPr>
        <p:grpSpPr>
          <a:xfrm>
            <a:off x="7342694" y="2778172"/>
            <a:ext cx="381841" cy="182298"/>
            <a:chOff x="6045200" y="3406563"/>
            <a:chExt cx="93102" cy="44449"/>
          </a:xfrm>
        </p:grpSpPr>
        <p:sp>
          <p:nvSpPr>
            <p:cNvPr id="468" name="Google Shape;468;p7"/>
            <p:cNvSpPr/>
            <p:nvPr/>
          </p:nvSpPr>
          <p:spPr>
            <a:xfrm>
              <a:off x="6045200" y="3428830"/>
              <a:ext cx="93102" cy="8466"/>
            </a:xfrm>
            <a:custGeom>
              <a:avLst/>
              <a:gdLst/>
              <a:ahLst/>
              <a:cxnLst/>
              <a:rect l="l" t="t" r="r" b="b"/>
              <a:pathLst>
                <a:path w="93102" h="8466" extrusionOk="0">
                  <a:moveTo>
                    <a:pt x="0" y="0"/>
                  </a:moveTo>
                  <a:lnTo>
                    <a:pt x="93103" y="0"/>
                  </a:lnTo>
                </a:path>
              </a:pathLst>
            </a:custGeom>
            <a:noFill/>
            <a:ln w="12700" cap="flat" cmpd="sng">
              <a:solidFill>
                <a:srgbClr val="3BC5F3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69" name="Google Shape;469;p7"/>
            <p:cNvSpPr/>
            <p:nvPr/>
          </p:nvSpPr>
          <p:spPr>
            <a:xfrm>
              <a:off x="6113364" y="3406563"/>
              <a:ext cx="24938" cy="44449"/>
            </a:xfrm>
            <a:custGeom>
              <a:avLst/>
              <a:gdLst/>
              <a:ahLst/>
              <a:cxnLst/>
              <a:rect l="l" t="t" r="r" b="b"/>
              <a:pathLst>
                <a:path w="24938" h="44449" extrusionOk="0">
                  <a:moveTo>
                    <a:pt x="1385" y="0"/>
                  </a:moveTo>
                  <a:lnTo>
                    <a:pt x="24938" y="21590"/>
                  </a:lnTo>
                  <a:lnTo>
                    <a:pt x="0" y="44450"/>
                  </a:lnTo>
                </a:path>
              </a:pathLst>
            </a:custGeom>
            <a:noFill/>
            <a:ln w="12700" cap="flat" cmpd="sng">
              <a:solidFill>
                <a:srgbClr val="3BC5F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pic>
        <p:nvPicPr>
          <p:cNvPr id="470" name="Google Shape;470;p7" descr="Checkbox Checked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88214" y="2459366"/>
            <a:ext cx="770481" cy="77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7" descr="Ico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731" y="3582236"/>
            <a:ext cx="591475" cy="600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7" descr="Log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9152" y="1551784"/>
            <a:ext cx="494633" cy="607051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7"/>
          <p:cNvSpPr txBox="1"/>
          <p:nvPr/>
        </p:nvSpPr>
        <p:spPr>
          <a:xfrm>
            <a:off x="525926" y="2206767"/>
            <a:ext cx="961085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Samples</a:t>
            </a:r>
            <a:endParaRPr sz="1800"/>
          </a:p>
        </p:txBody>
      </p:sp>
      <p:sp>
        <p:nvSpPr>
          <p:cNvPr id="474" name="Google Shape;474;p7"/>
          <p:cNvSpPr txBox="1"/>
          <p:nvPr/>
        </p:nvSpPr>
        <p:spPr>
          <a:xfrm>
            <a:off x="575353" y="4215468"/>
            <a:ext cx="862231" cy="26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Reagents</a:t>
            </a:r>
            <a:endParaRPr sz="1800"/>
          </a:p>
        </p:txBody>
      </p:sp>
      <p:sp>
        <p:nvSpPr>
          <p:cNvPr id="475" name="Google Shape;475;p7"/>
          <p:cNvSpPr txBox="1"/>
          <p:nvPr/>
        </p:nvSpPr>
        <p:spPr>
          <a:xfrm>
            <a:off x="7699538" y="3123162"/>
            <a:ext cx="96302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Interpreted Results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Three-way-arrow Icons - Free SVG &amp; PNG Three-way-arrow ...">
            <a:extLst>
              <a:ext uri="{FF2B5EF4-FFF2-40B4-BE49-F238E27FC236}">
                <a16:creationId xmlns:a16="http://schemas.microsoft.com/office/drawing/2014/main" id="{76525688-0AEE-5352-1452-FFD1F80E1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67081" y="2331754"/>
            <a:ext cx="1510349" cy="1510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8FCFB-7C92-9178-2676-3CDFC46112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1" name="Google Shape;193;p26">
            <a:extLst>
              <a:ext uri="{FF2B5EF4-FFF2-40B4-BE49-F238E27FC236}">
                <a16:creationId xmlns:a16="http://schemas.microsoft.com/office/drawing/2014/main" id="{3F88CE07-3FE2-71A9-C4FB-1FF1CBFBD2B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9597" y="9174"/>
            <a:ext cx="3546102" cy="236349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1BB6DA-C7FE-FE85-DA72-B7EFF38B0FD3}"/>
              </a:ext>
            </a:extLst>
          </p:cNvPr>
          <p:cNvSpPr/>
          <p:nvPr/>
        </p:nvSpPr>
        <p:spPr>
          <a:xfrm>
            <a:off x="0" y="0"/>
            <a:ext cx="2314575" cy="2363491"/>
          </a:xfrm>
          <a:prstGeom prst="rect">
            <a:avLst/>
          </a:prstGeom>
          <a:solidFill>
            <a:srgbClr val="E6ED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057B3E6-73C2-0164-E11B-CCC1EFEA93E0}"/>
              </a:ext>
            </a:extLst>
          </p:cNvPr>
          <p:cNvCxnSpPr>
            <a:cxnSpLocks/>
          </p:cNvCxnSpPr>
          <p:nvPr/>
        </p:nvCxnSpPr>
        <p:spPr>
          <a:xfrm>
            <a:off x="418917" y="1870465"/>
            <a:ext cx="1237691" cy="0"/>
          </a:xfrm>
          <a:prstGeom prst="line">
            <a:avLst/>
          </a:prstGeom>
          <a:ln w="254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48C5735-84D5-CA5F-3652-19B719E090D3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wrap="square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6"/>
                </a:solidFill>
              </a:rPr>
              <a:t>Turnkey Bacterial Isolate WGS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18CB23-E7B7-2C3C-B2BB-DB1C16218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366631"/>
            <a:ext cx="5142007" cy="248049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C04E757-FB12-0C34-7ACE-8FF69F3173F0}"/>
              </a:ext>
            </a:extLst>
          </p:cNvPr>
          <p:cNvGrpSpPr/>
          <p:nvPr/>
        </p:nvGrpSpPr>
        <p:grpSpPr>
          <a:xfrm>
            <a:off x="5422255" y="3842103"/>
            <a:ext cx="2124727" cy="605990"/>
            <a:chOff x="5526860" y="3880587"/>
            <a:chExt cx="2124727" cy="605990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1F5BBF4-FB16-E144-B3FF-52450D045C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6860" y="3880587"/>
              <a:ext cx="614377" cy="6059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2FB752-23DB-3023-5CFE-8D6BBCB3EC2D}"/>
                </a:ext>
              </a:extLst>
            </p:cNvPr>
            <p:cNvSpPr txBox="1"/>
            <p:nvPr/>
          </p:nvSpPr>
          <p:spPr>
            <a:xfrm>
              <a:off x="6141237" y="4012766"/>
              <a:ext cx="1510350" cy="341632"/>
            </a:xfrm>
            <a:prstGeom prst="rect">
              <a:avLst/>
            </a:prstGeom>
          </p:spPr>
          <p:txBody>
            <a:bodyPr vert="horz" wrap="none" lIns="91440" tIns="45720" rIns="91440" bIns="45720" rtlCol="0" anchor="t">
              <a:spAutoFit/>
            </a:bodyPr>
            <a:lstStyle/>
            <a:p>
              <a:pPr algn="l">
                <a:lnSpc>
                  <a:spcPct val="90000"/>
                </a:lnSpc>
                <a:spcAft>
                  <a:spcPts val="1000"/>
                </a:spcAft>
              </a:pPr>
              <a:r>
                <a:rPr lang="en-US" sz="1800" dirty="0" err="1"/>
                <a:t>BioNumerics</a:t>
              </a:r>
              <a:endParaRPr lang="en-US" sz="1800" dirty="0"/>
            </a:p>
          </p:txBody>
        </p:sp>
      </p:grpSp>
      <p:pic>
        <p:nvPicPr>
          <p:cNvPr id="1028" name="Picture 4" descr="Terra Bio App@2x">
            <a:extLst>
              <a:ext uri="{FF2B5EF4-FFF2-40B4-BE49-F238E27FC236}">
                <a16:creationId xmlns:a16="http://schemas.microsoft.com/office/drawing/2014/main" id="{FDECF365-F7A5-A8BE-A2FA-E5B6D79B5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036" y="2746559"/>
            <a:ext cx="614376" cy="68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951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5D643F-561F-E761-CF9F-691F7DDE2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Turnkey Bacterial Isolate WGS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07B27D-0F88-13FB-004C-5D655BFA1A6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ADCA2B6-C0C1-F58E-6815-D708415672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Equivalence of manual &amp; automated sequencing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DA22499-3AA9-F818-31D4-BC8F131C2C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81140" y="204474"/>
            <a:ext cx="3634740" cy="1451679"/>
          </a:xfrm>
        </p:spPr>
        <p:txBody>
          <a:bodyPr/>
          <a:lstStyle/>
          <a:p>
            <a:r>
              <a:rPr lang="en-US" dirty="0"/>
              <a:t>Healthcare associated infection setting: </a:t>
            </a:r>
            <a:r>
              <a:rPr lang="en-US" i="1" dirty="0"/>
              <a:t>Klebsiella pneumoniae</a:t>
            </a:r>
            <a:endParaRPr lang="en-US" dirty="0"/>
          </a:p>
          <a:p>
            <a:r>
              <a:rPr lang="en-US" dirty="0"/>
              <a:t>SNP-phylogeny on left, detected antimicrobial resistance genes on the right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9F92B3-C966-9AB5-C241-5E7A5AA93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4C3928-C3A3-E504-6063-78B92135F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34" y="1367555"/>
            <a:ext cx="4215266" cy="341180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F10BD8C-2BB1-5C3D-1035-EA970DD82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754" y="2382399"/>
            <a:ext cx="4285511" cy="180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203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5367F-6633-2273-ECB9-C45A9D22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BD358-3574-902B-B2E3-C3F32C89DE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Clear Labs Automated Workflows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A041A-ABA1-E6F5-1AF7-D295A6668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1127" y="1631453"/>
            <a:ext cx="2205192" cy="492443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Safety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Salmonella and Listeria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910288-2E06-BFD0-DDC0-145313E892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51127" y="4185999"/>
            <a:ext cx="2622532" cy="692497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i="1" dirty="0">
                <a:solidFill>
                  <a:schemeClr val="tx2"/>
                </a:solidFill>
              </a:rPr>
              <a:t>Future Product Considerations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Microbial Surveillance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7FAFE2-35BB-1BC5-21BC-53BD365F57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127" y="2981554"/>
            <a:ext cx="2253698" cy="492443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Dx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WGS SARS-CoV-2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DB33D-2483-E88C-52CE-550ED75AADF2}"/>
              </a:ext>
            </a:extLst>
          </p:cNvPr>
          <p:cNvCxnSpPr>
            <a:cxnSpLocks/>
          </p:cNvCxnSpPr>
          <p:nvPr/>
        </p:nvCxnSpPr>
        <p:spPr>
          <a:xfrm>
            <a:off x="351127" y="2249762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E7D289-28C1-604B-32FF-D2553FC71BD5}"/>
              </a:ext>
            </a:extLst>
          </p:cNvPr>
          <p:cNvCxnSpPr>
            <a:cxnSpLocks/>
          </p:cNvCxnSpPr>
          <p:nvPr/>
        </p:nvCxnSpPr>
        <p:spPr>
          <a:xfrm>
            <a:off x="351127" y="3599863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767BCF9-FF7A-39CD-4862-1EDF2DBC3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6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accent6"/>
                </a:solidFill>
                <a:latin typeface="Helvetica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A76941-8473-68D9-9B0D-A5EE7F3FEC22}"/>
              </a:ext>
            </a:extLst>
          </p:cNvPr>
          <p:cNvGrpSpPr/>
          <p:nvPr/>
        </p:nvGrpSpPr>
        <p:grpSpPr>
          <a:xfrm>
            <a:off x="351127" y="1089749"/>
            <a:ext cx="937887" cy="415838"/>
            <a:chOff x="420866" y="1089749"/>
            <a:chExt cx="937887" cy="415838"/>
          </a:xfrm>
        </p:grpSpPr>
        <p:sp>
          <p:nvSpPr>
            <p:cNvPr id="16" name="Graphic 102">
              <a:extLst>
                <a:ext uri="{FF2B5EF4-FFF2-40B4-BE49-F238E27FC236}">
                  <a16:creationId xmlns:a16="http://schemas.microsoft.com/office/drawing/2014/main" id="{2BC350FD-7829-7357-7234-ADEBE48595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7184" y="1094107"/>
              <a:ext cx="411569" cy="411480"/>
            </a:xfrm>
            <a:custGeom>
              <a:avLst/>
              <a:gdLst>
                <a:gd name="connsiteX0" fmla="*/ 362444 w 672958"/>
                <a:gd name="connsiteY0" fmla="*/ 546914 h 672811"/>
                <a:gd name="connsiteX1" fmla="*/ 364815 w 672958"/>
                <a:gd name="connsiteY1" fmla="*/ 546914 h 672811"/>
                <a:gd name="connsiteX2" fmla="*/ 397711 w 672958"/>
                <a:gd name="connsiteY2" fmla="*/ 528617 h 672811"/>
                <a:gd name="connsiteX3" fmla="*/ 377613 w 672958"/>
                <a:gd name="connsiteY3" fmla="*/ 448319 h 672811"/>
                <a:gd name="connsiteX4" fmla="*/ 337796 w 672958"/>
                <a:gd name="connsiteY4" fmla="*/ 340433 h 672811"/>
                <a:gd name="connsiteX5" fmla="*/ 337796 w 672958"/>
                <a:gd name="connsiteY5" fmla="*/ 339675 h 672811"/>
                <a:gd name="connsiteX6" fmla="*/ 318646 w 672958"/>
                <a:gd name="connsiteY6" fmla="*/ 269331 h 672811"/>
                <a:gd name="connsiteX7" fmla="*/ 284706 w 672958"/>
                <a:gd name="connsiteY7" fmla="*/ 261747 h 672811"/>
                <a:gd name="connsiteX8" fmla="*/ 239485 w 672958"/>
                <a:gd name="connsiteY8" fmla="*/ 351715 h 672811"/>
                <a:gd name="connsiteX9" fmla="*/ 270486 w 672958"/>
                <a:gd name="connsiteY9" fmla="*/ 473441 h 672811"/>
                <a:gd name="connsiteX10" fmla="*/ 362539 w 672958"/>
                <a:gd name="connsiteY10" fmla="*/ 546819 h 672811"/>
                <a:gd name="connsiteX11" fmla="*/ 258351 w 672958"/>
                <a:gd name="connsiteY11" fmla="*/ 352947 h 672811"/>
                <a:gd name="connsiteX12" fmla="*/ 288972 w 672958"/>
                <a:gd name="connsiteY12" fmla="*/ 280233 h 672811"/>
                <a:gd name="connsiteX13" fmla="*/ 295040 w 672958"/>
                <a:gd name="connsiteY13" fmla="*/ 279475 h 672811"/>
                <a:gd name="connsiteX14" fmla="*/ 306226 w 672958"/>
                <a:gd name="connsiteY14" fmla="*/ 283646 h 672811"/>
                <a:gd name="connsiteX15" fmla="*/ 319025 w 672958"/>
                <a:gd name="connsiteY15" fmla="*/ 337589 h 672811"/>
                <a:gd name="connsiteX16" fmla="*/ 365763 w 672958"/>
                <a:gd name="connsiteY16" fmla="*/ 463108 h 672811"/>
                <a:gd name="connsiteX17" fmla="*/ 381974 w 672958"/>
                <a:gd name="connsiteY17" fmla="*/ 517999 h 672811"/>
                <a:gd name="connsiteX18" fmla="*/ 363487 w 672958"/>
                <a:gd name="connsiteY18" fmla="*/ 527858 h 672811"/>
                <a:gd name="connsiteX19" fmla="*/ 287550 w 672958"/>
                <a:gd name="connsiteY19" fmla="*/ 465099 h 672811"/>
                <a:gd name="connsiteX20" fmla="*/ 258446 w 672958"/>
                <a:gd name="connsiteY20" fmla="*/ 352852 h 672811"/>
                <a:gd name="connsiteX21" fmla="*/ 211708 w 672958"/>
                <a:gd name="connsiteY21" fmla="*/ 244208 h 672811"/>
                <a:gd name="connsiteX22" fmla="*/ 152741 w 672958"/>
                <a:gd name="connsiteY22" fmla="*/ 258523 h 672811"/>
                <a:gd name="connsiteX23" fmla="*/ 104486 w 672958"/>
                <a:gd name="connsiteY23" fmla="*/ 366219 h 672811"/>
                <a:gd name="connsiteX24" fmla="*/ 145820 w 672958"/>
                <a:gd name="connsiteY24" fmla="*/ 511837 h 672811"/>
                <a:gd name="connsiteX25" fmla="*/ 169900 w 672958"/>
                <a:gd name="connsiteY25" fmla="*/ 520464 h 672811"/>
                <a:gd name="connsiteX26" fmla="*/ 186016 w 672958"/>
                <a:gd name="connsiteY26" fmla="*/ 515818 h 672811"/>
                <a:gd name="connsiteX27" fmla="*/ 205261 w 672958"/>
                <a:gd name="connsiteY27" fmla="*/ 430211 h 672811"/>
                <a:gd name="connsiteX28" fmla="*/ 224601 w 672958"/>
                <a:gd name="connsiteY28" fmla="*/ 314741 h 672811"/>
                <a:gd name="connsiteX29" fmla="*/ 224886 w 672958"/>
                <a:gd name="connsiteY29" fmla="*/ 314267 h 672811"/>
                <a:gd name="connsiteX30" fmla="*/ 211803 w 672958"/>
                <a:gd name="connsiteY30" fmla="*/ 244113 h 672811"/>
                <a:gd name="connsiteX31" fmla="*/ 207442 w 672958"/>
                <a:gd name="connsiteY31" fmla="*/ 306683 h 672811"/>
                <a:gd name="connsiteX32" fmla="*/ 186490 w 672958"/>
                <a:gd name="connsiteY32" fmla="*/ 433435 h 672811"/>
                <a:gd name="connsiteX33" fmla="*/ 175778 w 672958"/>
                <a:gd name="connsiteY33" fmla="*/ 499797 h 672811"/>
                <a:gd name="connsiteX34" fmla="*/ 156628 w 672958"/>
                <a:gd name="connsiteY34" fmla="*/ 496289 h 672811"/>
                <a:gd name="connsiteX35" fmla="*/ 123257 w 672958"/>
                <a:gd name="connsiteY35" fmla="*/ 368305 h 672811"/>
                <a:gd name="connsiteX36" fmla="*/ 166677 w 672958"/>
                <a:gd name="connsiteY36" fmla="*/ 271322 h 672811"/>
                <a:gd name="connsiteX37" fmla="*/ 191799 w 672958"/>
                <a:gd name="connsiteY37" fmla="*/ 257386 h 672811"/>
                <a:gd name="connsiteX38" fmla="*/ 201469 w 672958"/>
                <a:gd name="connsiteY38" fmla="*/ 260135 h 672811"/>
                <a:gd name="connsiteX39" fmla="*/ 207347 w 672958"/>
                <a:gd name="connsiteY39" fmla="*/ 306588 h 672811"/>
                <a:gd name="connsiteX40" fmla="*/ 503985 w 672958"/>
                <a:gd name="connsiteY40" fmla="*/ 572510 h 672811"/>
                <a:gd name="connsiteX41" fmla="*/ 405675 w 672958"/>
                <a:gd name="connsiteY41" fmla="*/ 576966 h 672811"/>
                <a:gd name="connsiteX42" fmla="*/ 338270 w 672958"/>
                <a:gd name="connsiteY42" fmla="*/ 559807 h 672811"/>
                <a:gd name="connsiteX43" fmla="*/ 306132 w 672958"/>
                <a:gd name="connsiteY43" fmla="*/ 550516 h 672811"/>
                <a:gd name="connsiteX44" fmla="*/ 260721 w 672958"/>
                <a:gd name="connsiteY44" fmla="*/ 553645 h 672811"/>
                <a:gd name="connsiteX45" fmla="*/ 239011 w 672958"/>
                <a:gd name="connsiteY45" fmla="*/ 580663 h 672811"/>
                <a:gd name="connsiteX46" fmla="*/ 240907 w 672958"/>
                <a:gd name="connsiteY46" fmla="*/ 616214 h 672811"/>
                <a:gd name="connsiteX47" fmla="*/ 304520 w 672958"/>
                <a:gd name="connsiteY47" fmla="*/ 656790 h 672811"/>
                <a:gd name="connsiteX48" fmla="*/ 391265 w 672958"/>
                <a:gd name="connsiteY48" fmla="*/ 670252 h 672811"/>
                <a:gd name="connsiteX49" fmla="*/ 431461 w 672958"/>
                <a:gd name="connsiteY49" fmla="*/ 672812 h 672811"/>
                <a:gd name="connsiteX50" fmla="*/ 532047 w 672958"/>
                <a:gd name="connsiteY50" fmla="*/ 665228 h 672811"/>
                <a:gd name="connsiteX51" fmla="*/ 533184 w 672958"/>
                <a:gd name="connsiteY51" fmla="*/ 665038 h 672811"/>
                <a:gd name="connsiteX52" fmla="*/ 567313 w 672958"/>
                <a:gd name="connsiteY52" fmla="*/ 647215 h 672811"/>
                <a:gd name="connsiteX53" fmla="*/ 571390 w 672958"/>
                <a:gd name="connsiteY53" fmla="*/ 610242 h 672811"/>
                <a:gd name="connsiteX54" fmla="*/ 503985 w 672958"/>
                <a:gd name="connsiteY54" fmla="*/ 572321 h 672811"/>
                <a:gd name="connsiteX55" fmla="*/ 551576 w 672958"/>
                <a:gd name="connsiteY55" fmla="*/ 636787 h 672811"/>
                <a:gd name="connsiteX56" fmla="*/ 530625 w 672958"/>
                <a:gd name="connsiteY56" fmla="*/ 646362 h 672811"/>
                <a:gd name="connsiteX57" fmla="*/ 528255 w 672958"/>
                <a:gd name="connsiteY57" fmla="*/ 646741 h 672811"/>
                <a:gd name="connsiteX58" fmla="*/ 393540 w 672958"/>
                <a:gd name="connsiteY58" fmla="*/ 651481 h 672811"/>
                <a:gd name="connsiteX59" fmla="*/ 309260 w 672958"/>
                <a:gd name="connsiteY59" fmla="*/ 638493 h 672811"/>
                <a:gd name="connsiteX60" fmla="*/ 257687 w 672958"/>
                <a:gd name="connsiteY60" fmla="*/ 607587 h 672811"/>
                <a:gd name="connsiteX61" fmla="*/ 256929 w 672958"/>
                <a:gd name="connsiteY61" fmla="*/ 586636 h 672811"/>
                <a:gd name="connsiteX62" fmla="*/ 257119 w 672958"/>
                <a:gd name="connsiteY62" fmla="*/ 586067 h 672811"/>
                <a:gd name="connsiteX63" fmla="*/ 270012 w 672958"/>
                <a:gd name="connsiteY63" fmla="*/ 570235 h 672811"/>
                <a:gd name="connsiteX64" fmla="*/ 285465 w 672958"/>
                <a:gd name="connsiteY64" fmla="*/ 566538 h 672811"/>
                <a:gd name="connsiteX65" fmla="*/ 300917 w 672958"/>
                <a:gd name="connsiteY65" fmla="*/ 568908 h 672811"/>
                <a:gd name="connsiteX66" fmla="*/ 332866 w 672958"/>
                <a:gd name="connsiteY66" fmla="*/ 578104 h 672811"/>
                <a:gd name="connsiteX67" fmla="*/ 401882 w 672958"/>
                <a:gd name="connsiteY67" fmla="*/ 595642 h 672811"/>
                <a:gd name="connsiteX68" fmla="*/ 507682 w 672958"/>
                <a:gd name="connsiteY68" fmla="*/ 591186 h 672811"/>
                <a:gd name="connsiteX69" fmla="*/ 552903 w 672958"/>
                <a:gd name="connsiteY69" fmla="*/ 615172 h 672811"/>
                <a:gd name="connsiteX70" fmla="*/ 551481 w 672958"/>
                <a:gd name="connsiteY70" fmla="*/ 636881 h 672811"/>
                <a:gd name="connsiteX71" fmla="*/ 140701 w 672958"/>
                <a:gd name="connsiteY71" fmla="*/ 543027 h 672811"/>
                <a:gd name="connsiteX72" fmla="*/ 126859 w 672958"/>
                <a:gd name="connsiteY72" fmla="*/ 521696 h 672811"/>
                <a:gd name="connsiteX73" fmla="*/ 109985 w 672958"/>
                <a:gd name="connsiteY73" fmla="*/ 493919 h 672811"/>
                <a:gd name="connsiteX74" fmla="*/ 49311 w 672958"/>
                <a:gd name="connsiteY74" fmla="*/ 424808 h 672811"/>
                <a:gd name="connsiteX75" fmla="*/ 27696 w 672958"/>
                <a:gd name="connsiteY75" fmla="*/ 431444 h 672811"/>
                <a:gd name="connsiteX76" fmla="*/ 17078 w 672958"/>
                <a:gd name="connsiteY76" fmla="*/ 501408 h 672811"/>
                <a:gd name="connsiteX77" fmla="*/ 105339 w 672958"/>
                <a:gd name="connsiteY77" fmla="*/ 645888 h 672811"/>
                <a:gd name="connsiteX78" fmla="*/ 145536 w 672958"/>
                <a:gd name="connsiteY78" fmla="*/ 670252 h 672811"/>
                <a:gd name="connsiteX79" fmla="*/ 164781 w 672958"/>
                <a:gd name="connsiteY79" fmla="*/ 664564 h 672811"/>
                <a:gd name="connsiteX80" fmla="*/ 174830 w 672958"/>
                <a:gd name="connsiteY80" fmla="*/ 600098 h 672811"/>
                <a:gd name="connsiteX81" fmla="*/ 140795 w 672958"/>
                <a:gd name="connsiteY81" fmla="*/ 543121 h 672811"/>
                <a:gd name="connsiteX82" fmla="*/ 154352 w 672958"/>
                <a:gd name="connsiteY82" fmla="*/ 648542 h 672811"/>
                <a:gd name="connsiteX83" fmla="*/ 120508 w 672958"/>
                <a:gd name="connsiteY83" fmla="*/ 634322 h 672811"/>
                <a:gd name="connsiteX84" fmla="*/ 120034 w 672958"/>
                <a:gd name="connsiteY84" fmla="*/ 633658 h 672811"/>
                <a:gd name="connsiteX85" fmla="*/ 34332 w 672958"/>
                <a:gd name="connsiteY85" fmla="*/ 493350 h 672811"/>
                <a:gd name="connsiteX86" fmla="*/ 39736 w 672958"/>
                <a:gd name="connsiteY86" fmla="*/ 445854 h 672811"/>
                <a:gd name="connsiteX87" fmla="*/ 45234 w 672958"/>
                <a:gd name="connsiteY87" fmla="*/ 443294 h 672811"/>
                <a:gd name="connsiteX88" fmla="*/ 46277 w 672958"/>
                <a:gd name="connsiteY88" fmla="*/ 443294 h 672811"/>
                <a:gd name="connsiteX89" fmla="*/ 93584 w 672958"/>
                <a:gd name="connsiteY89" fmla="*/ 503399 h 672811"/>
                <a:gd name="connsiteX90" fmla="*/ 110933 w 672958"/>
                <a:gd name="connsiteY90" fmla="*/ 531840 h 672811"/>
                <a:gd name="connsiteX91" fmla="*/ 124774 w 672958"/>
                <a:gd name="connsiteY91" fmla="*/ 553171 h 672811"/>
                <a:gd name="connsiteX92" fmla="*/ 158050 w 672958"/>
                <a:gd name="connsiteY92" fmla="*/ 608915 h 672811"/>
                <a:gd name="connsiteX93" fmla="*/ 154257 w 672958"/>
                <a:gd name="connsiteY93" fmla="*/ 648447 h 672811"/>
                <a:gd name="connsiteX94" fmla="*/ 315707 w 672958"/>
                <a:gd name="connsiteY94" fmla="*/ 248948 h 672811"/>
                <a:gd name="connsiteX95" fmla="*/ 343294 w 672958"/>
                <a:gd name="connsiteY95" fmla="*/ 257196 h 672811"/>
                <a:gd name="connsiteX96" fmla="*/ 377139 w 672958"/>
                <a:gd name="connsiteY96" fmla="*/ 268478 h 672811"/>
                <a:gd name="connsiteX97" fmla="*/ 453360 w 672958"/>
                <a:gd name="connsiteY97" fmla="*/ 287912 h 672811"/>
                <a:gd name="connsiteX98" fmla="*/ 474312 w 672958"/>
                <a:gd name="connsiteY98" fmla="*/ 283172 h 672811"/>
                <a:gd name="connsiteX99" fmla="*/ 488627 w 672958"/>
                <a:gd name="connsiteY99" fmla="*/ 262884 h 672811"/>
                <a:gd name="connsiteX100" fmla="*/ 451464 w 672958"/>
                <a:gd name="connsiteY100" fmla="*/ 196996 h 672811"/>
                <a:gd name="connsiteX101" fmla="*/ 277596 w 672958"/>
                <a:gd name="connsiteY101" fmla="*/ 139167 h 672811"/>
                <a:gd name="connsiteX102" fmla="*/ 214078 w 672958"/>
                <a:gd name="connsiteY102" fmla="*/ 167228 h 672811"/>
                <a:gd name="connsiteX103" fmla="*/ 249250 w 672958"/>
                <a:gd name="connsiteY103" fmla="*/ 226006 h 672811"/>
                <a:gd name="connsiteX104" fmla="*/ 315707 w 672958"/>
                <a:gd name="connsiteY104" fmla="*/ 248854 h 672811"/>
                <a:gd name="connsiteX105" fmla="*/ 232280 w 672958"/>
                <a:gd name="connsiteY105" fmla="*/ 172632 h 672811"/>
                <a:gd name="connsiteX106" fmla="*/ 259109 w 672958"/>
                <a:gd name="connsiteY106" fmla="*/ 155852 h 672811"/>
                <a:gd name="connsiteX107" fmla="*/ 273425 w 672958"/>
                <a:gd name="connsiteY107" fmla="*/ 157748 h 672811"/>
                <a:gd name="connsiteX108" fmla="*/ 274183 w 672958"/>
                <a:gd name="connsiteY108" fmla="*/ 157938 h 672811"/>
                <a:gd name="connsiteX109" fmla="*/ 443216 w 672958"/>
                <a:gd name="connsiteY109" fmla="*/ 214156 h 672811"/>
                <a:gd name="connsiteX110" fmla="*/ 470046 w 672958"/>
                <a:gd name="connsiteY110" fmla="*/ 258618 h 672811"/>
                <a:gd name="connsiteX111" fmla="*/ 464832 w 672958"/>
                <a:gd name="connsiteY111" fmla="*/ 266771 h 672811"/>
                <a:gd name="connsiteX112" fmla="*/ 383301 w 672958"/>
                <a:gd name="connsiteY112" fmla="*/ 250655 h 672811"/>
                <a:gd name="connsiteX113" fmla="*/ 348698 w 672958"/>
                <a:gd name="connsiteY113" fmla="*/ 239089 h 672811"/>
                <a:gd name="connsiteX114" fmla="*/ 321016 w 672958"/>
                <a:gd name="connsiteY114" fmla="*/ 230841 h 672811"/>
                <a:gd name="connsiteX115" fmla="*/ 255981 w 672958"/>
                <a:gd name="connsiteY115" fmla="*/ 208468 h 672811"/>
                <a:gd name="connsiteX116" fmla="*/ 232091 w 672958"/>
                <a:gd name="connsiteY116" fmla="*/ 172727 h 672811"/>
                <a:gd name="connsiteX117" fmla="*/ 34711 w 672958"/>
                <a:gd name="connsiteY117" fmla="*/ 379776 h 672811"/>
                <a:gd name="connsiteX118" fmla="*/ 43338 w 672958"/>
                <a:gd name="connsiteY118" fmla="*/ 380724 h 672811"/>
                <a:gd name="connsiteX119" fmla="*/ 64290 w 672958"/>
                <a:gd name="connsiteY119" fmla="*/ 373898 h 672811"/>
                <a:gd name="connsiteX120" fmla="*/ 87706 w 672958"/>
                <a:gd name="connsiteY120" fmla="*/ 324411 h 672811"/>
                <a:gd name="connsiteX121" fmla="*/ 147811 w 672958"/>
                <a:gd name="connsiteY121" fmla="*/ 239563 h 672811"/>
                <a:gd name="connsiteX122" fmla="*/ 149328 w 672958"/>
                <a:gd name="connsiteY122" fmla="*/ 238994 h 672811"/>
                <a:gd name="connsiteX123" fmla="*/ 192842 w 672958"/>
                <a:gd name="connsiteY123" fmla="*/ 194342 h 672811"/>
                <a:gd name="connsiteX124" fmla="*/ 184974 w 672958"/>
                <a:gd name="connsiteY124" fmla="*/ 155473 h 672811"/>
                <a:gd name="connsiteX125" fmla="*/ 96333 w 672958"/>
                <a:gd name="connsiteY125" fmla="*/ 151301 h 672811"/>
                <a:gd name="connsiteX126" fmla="*/ 19448 w 672958"/>
                <a:gd name="connsiteY126" fmla="*/ 235486 h 672811"/>
                <a:gd name="connsiteX127" fmla="*/ 6839 w 672958"/>
                <a:gd name="connsiteY127" fmla="*/ 357118 h 672811"/>
                <a:gd name="connsiteX128" fmla="*/ 34711 w 672958"/>
                <a:gd name="connsiteY128" fmla="*/ 379871 h 672811"/>
                <a:gd name="connsiteX129" fmla="*/ 35944 w 672958"/>
                <a:gd name="connsiteY129" fmla="*/ 244777 h 672811"/>
                <a:gd name="connsiteX130" fmla="*/ 104865 w 672958"/>
                <a:gd name="connsiteY130" fmla="*/ 168176 h 672811"/>
                <a:gd name="connsiteX131" fmla="*/ 147052 w 672958"/>
                <a:gd name="connsiteY131" fmla="*/ 156516 h 672811"/>
                <a:gd name="connsiteX132" fmla="*/ 169616 w 672958"/>
                <a:gd name="connsiteY132" fmla="*/ 166280 h 672811"/>
                <a:gd name="connsiteX133" fmla="*/ 174640 w 672958"/>
                <a:gd name="connsiteY133" fmla="*/ 189317 h 672811"/>
                <a:gd name="connsiteX134" fmla="*/ 142218 w 672958"/>
                <a:gd name="connsiteY134" fmla="*/ 221455 h 672811"/>
                <a:gd name="connsiteX135" fmla="*/ 69030 w 672958"/>
                <a:gd name="connsiteY135" fmla="*/ 322136 h 672811"/>
                <a:gd name="connsiteX136" fmla="*/ 53198 w 672958"/>
                <a:gd name="connsiteY136" fmla="*/ 358540 h 672811"/>
                <a:gd name="connsiteX137" fmla="*/ 38693 w 672958"/>
                <a:gd name="connsiteY137" fmla="*/ 361100 h 672811"/>
                <a:gd name="connsiteX138" fmla="*/ 24093 w 672958"/>
                <a:gd name="connsiteY138" fmla="*/ 348776 h 672811"/>
                <a:gd name="connsiteX139" fmla="*/ 36038 w 672958"/>
                <a:gd name="connsiteY139" fmla="*/ 244682 h 672811"/>
                <a:gd name="connsiteX140" fmla="*/ 483318 w 672958"/>
                <a:gd name="connsiteY140" fmla="*/ 557531 h 672811"/>
                <a:gd name="connsiteX141" fmla="*/ 492230 w 672958"/>
                <a:gd name="connsiteY141" fmla="*/ 558764 h 672811"/>
                <a:gd name="connsiteX142" fmla="*/ 524937 w 672958"/>
                <a:gd name="connsiteY142" fmla="*/ 540183 h 672811"/>
                <a:gd name="connsiteX143" fmla="*/ 524842 w 672958"/>
                <a:gd name="connsiteY143" fmla="*/ 389636 h 672811"/>
                <a:gd name="connsiteX144" fmla="*/ 443311 w 672958"/>
                <a:gd name="connsiteY144" fmla="*/ 305830 h 672811"/>
                <a:gd name="connsiteX145" fmla="*/ 377518 w 672958"/>
                <a:gd name="connsiteY145" fmla="*/ 315879 h 672811"/>
                <a:gd name="connsiteX146" fmla="*/ 387093 w 672958"/>
                <a:gd name="connsiteY146" fmla="*/ 383853 h 672811"/>
                <a:gd name="connsiteX147" fmla="*/ 387567 w 672958"/>
                <a:gd name="connsiteY147" fmla="*/ 384327 h 672811"/>
                <a:gd name="connsiteX148" fmla="*/ 441036 w 672958"/>
                <a:gd name="connsiteY148" fmla="*/ 484344 h 672811"/>
                <a:gd name="connsiteX149" fmla="*/ 483413 w 672958"/>
                <a:gd name="connsiteY149" fmla="*/ 557531 h 672811"/>
                <a:gd name="connsiteX150" fmla="*/ 400650 w 672958"/>
                <a:gd name="connsiteY150" fmla="*/ 370770 h 672811"/>
                <a:gd name="connsiteX151" fmla="*/ 392592 w 672958"/>
                <a:gd name="connsiteY151" fmla="*/ 327255 h 672811"/>
                <a:gd name="connsiteX152" fmla="*/ 435063 w 672958"/>
                <a:gd name="connsiteY152" fmla="*/ 322989 h 672811"/>
                <a:gd name="connsiteX153" fmla="*/ 507588 w 672958"/>
                <a:gd name="connsiteY153" fmla="*/ 397599 h 672811"/>
                <a:gd name="connsiteX154" fmla="*/ 510052 w 672958"/>
                <a:gd name="connsiteY154" fmla="*/ 528332 h 672811"/>
                <a:gd name="connsiteX155" fmla="*/ 488532 w 672958"/>
                <a:gd name="connsiteY155" fmla="*/ 539140 h 672811"/>
                <a:gd name="connsiteX156" fmla="*/ 459807 w 672958"/>
                <a:gd name="connsiteY156" fmla="*/ 481974 h 672811"/>
                <a:gd name="connsiteX157" fmla="*/ 400745 w 672958"/>
                <a:gd name="connsiteY157" fmla="*/ 370580 h 672811"/>
                <a:gd name="connsiteX158" fmla="*/ 496211 w 672958"/>
                <a:gd name="connsiteY158" fmla="*/ 203159 h 672811"/>
                <a:gd name="connsiteX159" fmla="*/ 602296 w 672958"/>
                <a:gd name="connsiteY159" fmla="*/ 233401 h 672811"/>
                <a:gd name="connsiteX160" fmla="*/ 633865 w 672958"/>
                <a:gd name="connsiteY160" fmla="*/ 228376 h 672811"/>
                <a:gd name="connsiteX161" fmla="*/ 661642 w 672958"/>
                <a:gd name="connsiteY161" fmla="*/ 199366 h 672811"/>
                <a:gd name="connsiteX162" fmla="*/ 657660 w 672958"/>
                <a:gd name="connsiteY162" fmla="*/ 165901 h 672811"/>
                <a:gd name="connsiteX163" fmla="*/ 603718 w 672958"/>
                <a:gd name="connsiteY163" fmla="*/ 135185 h 672811"/>
                <a:gd name="connsiteX164" fmla="*/ 510052 w 672958"/>
                <a:gd name="connsiteY164" fmla="*/ 57352 h 672811"/>
                <a:gd name="connsiteX165" fmla="*/ 509673 w 672958"/>
                <a:gd name="connsiteY165" fmla="*/ 55835 h 672811"/>
                <a:gd name="connsiteX166" fmla="*/ 463504 w 672958"/>
                <a:gd name="connsiteY166" fmla="*/ 2840 h 672811"/>
                <a:gd name="connsiteX167" fmla="*/ 419231 w 672958"/>
                <a:gd name="connsiteY167" fmla="*/ 8244 h 672811"/>
                <a:gd name="connsiteX168" fmla="*/ 407097 w 672958"/>
                <a:gd name="connsiteY168" fmla="*/ 107882 h 672811"/>
                <a:gd name="connsiteX169" fmla="*/ 496211 w 672958"/>
                <a:gd name="connsiteY169" fmla="*/ 203064 h 672811"/>
                <a:gd name="connsiteX170" fmla="*/ 428806 w 672958"/>
                <a:gd name="connsiteY170" fmla="*/ 24645 h 672811"/>
                <a:gd name="connsiteX171" fmla="*/ 447103 w 672958"/>
                <a:gd name="connsiteY171" fmla="*/ 19051 h 672811"/>
                <a:gd name="connsiteX172" fmla="*/ 456963 w 672958"/>
                <a:gd name="connsiteY172" fmla="*/ 20853 h 672811"/>
                <a:gd name="connsiteX173" fmla="*/ 491471 w 672958"/>
                <a:gd name="connsiteY173" fmla="*/ 61808 h 672811"/>
                <a:gd name="connsiteX174" fmla="*/ 599926 w 672958"/>
                <a:gd name="connsiteY174" fmla="*/ 153861 h 672811"/>
                <a:gd name="connsiteX175" fmla="*/ 641449 w 672958"/>
                <a:gd name="connsiteY175" fmla="*/ 176045 h 672811"/>
                <a:gd name="connsiteX176" fmla="*/ 643250 w 672958"/>
                <a:gd name="connsiteY176" fmla="*/ 194247 h 672811"/>
                <a:gd name="connsiteX177" fmla="*/ 627039 w 672958"/>
                <a:gd name="connsiteY177" fmla="*/ 210743 h 672811"/>
                <a:gd name="connsiteX178" fmla="*/ 506734 w 672958"/>
                <a:gd name="connsiteY178" fmla="*/ 187611 h 672811"/>
                <a:gd name="connsiteX179" fmla="*/ 424540 w 672958"/>
                <a:gd name="connsiteY179" fmla="*/ 101056 h 672811"/>
                <a:gd name="connsiteX180" fmla="*/ 428712 w 672958"/>
                <a:gd name="connsiteY180" fmla="*/ 24740 h 672811"/>
                <a:gd name="connsiteX181" fmla="*/ 661642 w 672958"/>
                <a:gd name="connsiteY181" fmla="*/ 315121 h 672811"/>
                <a:gd name="connsiteX182" fmla="*/ 613008 w 672958"/>
                <a:gd name="connsiteY182" fmla="*/ 262316 h 672811"/>
                <a:gd name="connsiteX183" fmla="*/ 566745 w 672958"/>
                <a:gd name="connsiteY183" fmla="*/ 322326 h 672811"/>
                <a:gd name="connsiteX184" fmla="*/ 568261 w 672958"/>
                <a:gd name="connsiteY184" fmla="*/ 402339 h 672811"/>
                <a:gd name="connsiteX185" fmla="*/ 569968 w 672958"/>
                <a:gd name="connsiteY185" fmla="*/ 431823 h 672811"/>
                <a:gd name="connsiteX186" fmla="*/ 571011 w 672958"/>
                <a:gd name="connsiteY186" fmla="*/ 471071 h 672811"/>
                <a:gd name="connsiteX187" fmla="*/ 592057 w 672958"/>
                <a:gd name="connsiteY187" fmla="*/ 576397 h 672811"/>
                <a:gd name="connsiteX188" fmla="*/ 609880 w 672958"/>
                <a:gd name="connsiteY188" fmla="*/ 582559 h 672811"/>
                <a:gd name="connsiteX189" fmla="*/ 616895 w 672958"/>
                <a:gd name="connsiteY189" fmla="*/ 581801 h 672811"/>
                <a:gd name="connsiteX190" fmla="*/ 667804 w 672958"/>
                <a:gd name="connsiteY190" fmla="*/ 516766 h 672811"/>
                <a:gd name="connsiteX191" fmla="*/ 661737 w 672958"/>
                <a:gd name="connsiteY191" fmla="*/ 315121 h 672811"/>
                <a:gd name="connsiteX192" fmla="*/ 648844 w 672958"/>
                <a:gd name="connsiteY192" fmla="*/ 515060 h 672811"/>
                <a:gd name="connsiteX193" fmla="*/ 613482 w 672958"/>
                <a:gd name="connsiteY193" fmla="*/ 563125 h 672811"/>
                <a:gd name="connsiteX194" fmla="*/ 603907 w 672958"/>
                <a:gd name="connsiteY194" fmla="*/ 561513 h 672811"/>
                <a:gd name="connsiteX195" fmla="*/ 589971 w 672958"/>
                <a:gd name="connsiteY195" fmla="*/ 470787 h 672811"/>
                <a:gd name="connsiteX196" fmla="*/ 588928 w 672958"/>
                <a:gd name="connsiteY196" fmla="*/ 430685 h 672811"/>
                <a:gd name="connsiteX197" fmla="*/ 587222 w 672958"/>
                <a:gd name="connsiteY197" fmla="*/ 401107 h 672811"/>
                <a:gd name="connsiteX198" fmla="*/ 585705 w 672958"/>
                <a:gd name="connsiteY198" fmla="*/ 322515 h 672811"/>
                <a:gd name="connsiteX199" fmla="*/ 614241 w 672958"/>
                <a:gd name="connsiteY199" fmla="*/ 281086 h 672811"/>
                <a:gd name="connsiteX200" fmla="*/ 615758 w 672958"/>
                <a:gd name="connsiteY200" fmla="*/ 281086 h 672811"/>
                <a:gd name="connsiteX201" fmla="*/ 642776 w 672958"/>
                <a:gd name="connsiteY201" fmla="*/ 317396 h 672811"/>
                <a:gd name="connsiteX202" fmla="*/ 642776 w 672958"/>
                <a:gd name="connsiteY202" fmla="*/ 318154 h 672811"/>
                <a:gd name="connsiteX203" fmla="*/ 648844 w 672958"/>
                <a:gd name="connsiteY203" fmla="*/ 514965 h 672811"/>
                <a:gd name="connsiteX204" fmla="*/ 72727 w 672958"/>
                <a:gd name="connsiteY204" fmla="*/ 133289 h 672811"/>
                <a:gd name="connsiteX205" fmla="*/ 103348 w 672958"/>
                <a:gd name="connsiteY205" fmla="*/ 126273 h 672811"/>
                <a:gd name="connsiteX206" fmla="*/ 103822 w 672958"/>
                <a:gd name="connsiteY206" fmla="*/ 126084 h 672811"/>
                <a:gd name="connsiteX207" fmla="*/ 216827 w 672958"/>
                <a:gd name="connsiteY207" fmla="*/ 104848 h 672811"/>
                <a:gd name="connsiteX208" fmla="*/ 301581 w 672958"/>
                <a:gd name="connsiteY208" fmla="*/ 83423 h 672811"/>
                <a:gd name="connsiteX209" fmla="*/ 296746 w 672958"/>
                <a:gd name="connsiteY209" fmla="*/ 45312 h 672811"/>
                <a:gd name="connsiteX210" fmla="*/ 154257 w 672958"/>
                <a:gd name="connsiteY210" fmla="*/ 9287 h 672811"/>
                <a:gd name="connsiteX211" fmla="*/ 48552 w 672958"/>
                <a:gd name="connsiteY211" fmla="*/ 57826 h 672811"/>
                <a:gd name="connsiteX212" fmla="*/ 34522 w 672958"/>
                <a:gd name="connsiteY212" fmla="*/ 114897 h 672811"/>
                <a:gd name="connsiteX213" fmla="*/ 72822 w 672958"/>
                <a:gd name="connsiteY213" fmla="*/ 133194 h 672811"/>
                <a:gd name="connsiteX214" fmla="*/ 61351 w 672958"/>
                <a:gd name="connsiteY214" fmla="*/ 71762 h 672811"/>
                <a:gd name="connsiteX215" fmla="*/ 156817 w 672958"/>
                <a:gd name="connsiteY215" fmla="*/ 28058 h 672811"/>
                <a:gd name="connsiteX216" fmla="*/ 179285 w 672958"/>
                <a:gd name="connsiteY216" fmla="*/ 26446 h 672811"/>
                <a:gd name="connsiteX217" fmla="*/ 281578 w 672958"/>
                <a:gd name="connsiteY217" fmla="*/ 56688 h 672811"/>
                <a:gd name="connsiteX218" fmla="*/ 285180 w 672958"/>
                <a:gd name="connsiteY218" fmla="*/ 73753 h 672811"/>
                <a:gd name="connsiteX219" fmla="*/ 219482 w 672958"/>
                <a:gd name="connsiteY219" fmla="*/ 86077 h 672811"/>
                <a:gd name="connsiteX220" fmla="*/ 95480 w 672958"/>
                <a:gd name="connsiteY220" fmla="*/ 109114 h 672811"/>
                <a:gd name="connsiteX221" fmla="*/ 50354 w 672958"/>
                <a:gd name="connsiteY221" fmla="*/ 104753 h 672811"/>
                <a:gd name="connsiteX222" fmla="*/ 61446 w 672958"/>
                <a:gd name="connsiteY222" fmla="*/ 71857 h 672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672958" h="672811">
                  <a:moveTo>
                    <a:pt x="362444" y="546914"/>
                  </a:moveTo>
                  <a:cubicBezTo>
                    <a:pt x="363203" y="546914"/>
                    <a:pt x="364056" y="546914"/>
                    <a:pt x="364815" y="546914"/>
                  </a:cubicBezTo>
                  <a:cubicBezTo>
                    <a:pt x="378371" y="546914"/>
                    <a:pt x="389748" y="540562"/>
                    <a:pt x="397711" y="528617"/>
                  </a:cubicBezTo>
                  <a:cubicBezTo>
                    <a:pt x="420843" y="494867"/>
                    <a:pt x="394488" y="461117"/>
                    <a:pt x="377613" y="448319"/>
                  </a:cubicBezTo>
                  <a:cubicBezTo>
                    <a:pt x="346138" y="422153"/>
                    <a:pt x="330875" y="380819"/>
                    <a:pt x="337796" y="340433"/>
                  </a:cubicBezTo>
                  <a:lnTo>
                    <a:pt x="337796" y="339675"/>
                  </a:lnTo>
                  <a:cubicBezTo>
                    <a:pt x="340071" y="315690"/>
                    <a:pt x="336184" y="284594"/>
                    <a:pt x="318646" y="269331"/>
                  </a:cubicBezTo>
                  <a:cubicBezTo>
                    <a:pt x="309545" y="261367"/>
                    <a:pt x="297789" y="258713"/>
                    <a:pt x="284706" y="261747"/>
                  </a:cubicBezTo>
                  <a:cubicBezTo>
                    <a:pt x="243846" y="271132"/>
                    <a:pt x="239770" y="343846"/>
                    <a:pt x="239485" y="351715"/>
                  </a:cubicBezTo>
                  <a:cubicBezTo>
                    <a:pt x="235598" y="395987"/>
                    <a:pt x="258161" y="446043"/>
                    <a:pt x="270486" y="473441"/>
                  </a:cubicBezTo>
                  <a:cubicBezTo>
                    <a:pt x="283379" y="498090"/>
                    <a:pt x="326230" y="544923"/>
                    <a:pt x="362539" y="546819"/>
                  </a:cubicBezTo>
                  <a:close/>
                  <a:moveTo>
                    <a:pt x="258351" y="352947"/>
                  </a:moveTo>
                  <a:cubicBezTo>
                    <a:pt x="259015" y="335788"/>
                    <a:pt x="266125" y="285542"/>
                    <a:pt x="288972" y="280233"/>
                  </a:cubicBezTo>
                  <a:cubicBezTo>
                    <a:pt x="291153" y="279759"/>
                    <a:pt x="293144" y="279475"/>
                    <a:pt x="295040" y="279475"/>
                  </a:cubicBezTo>
                  <a:cubicBezTo>
                    <a:pt x="299401" y="279475"/>
                    <a:pt x="303003" y="280802"/>
                    <a:pt x="306226" y="283646"/>
                  </a:cubicBezTo>
                  <a:cubicBezTo>
                    <a:pt x="315802" y="291989"/>
                    <a:pt x="321110" y="314173"/>
                    <a:pt x="319025" y="337589"/>
                  </a:cubicBezTo>
                  <a:cubicBezTo>
                    <a:pt x="311156" y="384516"/>
                    <a:pt x="328979" y="432487"/>
                    <a:pt x="365763" y="463108"/>
                  </a:cubicBezTo>
                  <a:cubicBezTo>
                    <a:pt x="367185" y="464246"/>
                    <a:pt x="400745" y="490601"/>
                    <a:pt x="381974" y="517999"/>
                  </a:cubicBezTo>
                  <a:cubicBezTo>
                    <a:pt x="377234" y="525109"/>
                    <a:pt x="371261" y="528332"/>
                    <a:pt x="363487" y="527858"/>
                  </a:cubicBezTo>
                  <a:cubicBezTo>
                    <a:pt x="338175" y="526531"/>
                    <a:pt x="299780" y="488610"/>
                    <a:pt x="287550" y="465099"/>
                  </a:cubicBezTo>
                  <a:cubicBezTo>
                    <a:pt x="276174" y="439786"/>
                    <a:pt x="254938" y="392575"/>
                    <a:pt x="258446" y="352852"/>
                  </a:cubicBezTo>
                  <a:close/>
                  <a:moveTo>
                    <a:pt x="211708" y="244208"/>
                  </a:moveTo>
                  <a:cubicBezTo>
                    <a:pt x="193885" y="232832"/>
                    <a:pt x="170658" y="238615"/>
                    <a:pt x="152741" y="258523"/>
                  </a:cubicBezTo>
                  <a:cubicBezTo>
                    <a:pt x="124869" y="288007"/>
                    <a:pt x="107709" y="326402"/>
                    <a:pt x="104486" y="366219"/>
                  </a:cubicBezTo>
                  <a:cubicBezTo>
                    <a:pt x="99841" y="397789"/>
                    <a:pt x="108278" y="485576"/>
                    <a:pt x="145820" y="511837"/>
                  </a:cubicBezTo>
                  <a:cubicBezTo>
                    <a:pt x="155111" y="518378"/>
                    <a:pt x="163169" y="520464"/>
                    <a:pt x="169900" y="520464"/>
                  </a:cubicBezTo>
                  <a:cubicBezTo>
                    <a:pt x="177010" y="520464"/>
                    <a:pt x="182509" y="517999"/>
                    <a:pt x="186016" y="515818"/>
                  </a:cubicBezTo>
                  <a:cubicBezTo>
                    <a:pt x="204882" y="503873"/>
                    <a:pt x="212277" y="471071"/>
                    <a:pt x="205261" y="430211"/>
                  </a:cubicBezTo>
                  <a:cubicBezTo>
                    <a:pt x="195686" y="374088"/>
                    <a:pt x="224317" y="315310"/>
                    <a:pt x="224601" y="314741"/>
                  </a:cubicBezTo>
                  <a:lnTo>
                    <a:pt x="224886" y="314267"/>
                  </a:lnTo>
                  <a:cubicBezTo>
                    <a:pt x="239011" y="280802"/>
                    <a:pt x="228014" y="254447"/>
                    <a:pt x="211803" y="244113"/>
                  </a:cubicBezTo>
                  <a:close/>
                  <a:moveTo>
                    <a:pt x="207442" y="306683"/>
                  </a:moveTo>
                  <a:cubicBezTo>
                    <a:pt x="204882" y="311992"/>
                    <a:pt x="176157" y="372571"/>
                    <a:pt x="186490" y="433435"/>
                  </a:cubicBezTo>
                  <a:cubicBezTo>
                    <a:pt x="192842" y="470408"/>
                    <a:pt x="185353" y="493729"/>
                    <a:pt x="175778" y="499797"/>
                  </a:cubicBezTo>
                  <a:cubicBezTo>
                    <a:pt x="170848" y="502925"/>
                    <a:pt x="164401" y="501787"/>
                    <a:pt x="156628" y="496289"/>
                  </a:cubicBezTo>
                  <a:cubicBezTo>
                    <a:pt x="129324" y="477139"/>
                    <a:pt x="118422" y="401107"/>
                    <a:pt x="123257" y="368305"/>
                  </a:cubicBezTo>
                  <a:cubicBezTo>
                    <a:pt x="126196" y="332185"/>
                    <a:pt x="141554" y="297772"/>
                    <a:pt x="166677" y="271322"/>
                  </a:cubicBezTo>
                  <a:cubicBezTo>
                    <a:pt x="174830" y="262221"/>
                    <a:pt x="183836" y="257386"/>
                    <a:pt x="191799" y="257386"/>
                  </a:cubicBezTo>
                  <a:cubicBezTo>
                    <a:pt x="195307" y="257386"/>
                    <a:pt x="198530" y="258334"/>
                    <a:pt x="201469" y="260135"/>
                  </a:cubicBezTo>
                  <a:cubicBezTo>
                    <a:pt x="211139" y="266297"/>
                    <a:pt x="217112" y="283457"/>
                    <a:pt x="207347" y="306588"/>
                  </a:cubicBezTo>
                  <a:close/>
                  <a:moveTo>
                    <a:pt x="503985" y="572510"/>
                  </a:moveTo>
                  <a:cubicBezTo>
                    <a:pt x="503321" y="572605"/>
                    <a:pt x="441700" y="584076"/>
                    <a:pt x="405675" y="576966"/>
                  </a:cubicBezTo>
                  <a:cubicBezTo>
                    <a:pt x="378371" y="571562"/>
                    <a:pt x="362444" y="566917"/>
                    <a:pt x="338270" y="559807"/>
                  </a:cubicBezTo>
                  <a:cubicBezTo>
                    <a:pt x="329074" y="557152"/>
                    <a:pt x="318646" y="554119"/>
                    <a:pt x="306132" y="550516"/>
                  </a:cubicBezTo>
                  <a:cubicBezTo>
                    <a:pt x="288403" y="545586"/>
                    <a:pt x="273140" y="546629"/>
                    <a:pt x="260721" y="553645"/>
                  </a:cubicBezTo>
                  <a:cubicBezTo>
                    <a:pt x="245173" y="562461"/>
                    <a:pt x="239864" y="577819"/>
                    <a:pt x="239011" y="580663"/>
                  </a:cubicBezTo>
                  <a:cubicBezTo>
                    <a:pt x="234650" y="593367"/>
                    <a:pt x="235314" y="605407"/>
                    <a:pt x="240907" y="616214"/>
                  </a:cubicBezTo>
                  <a:cubicBezTo>
                    <a:pt x="249724" y="633374"/>
                    <a:pt x="270391" y="646551"/>
                    <a:pt x="304520" y="656790"/>
                  </a:cubicBezTo>
                  <a:cubicBezTo>
                    <a:pt x="333245" y="663331"/>
                    <a:pt x="362729" y="667882"/>
                    <a:pt x="391265" y="670252"/>
                  </a:cubicBezTo>
                  <a:cubicBezTo>
                    <a:pt x="402736" y="672148"/>
                    <a:pt x="416766" y="672812"/>
                    <a:pt x="431461" y="672812"/>
                  </a:cubicBezTo>
                  <a:cubicBezTo>
                    <a:pt x="476682" y="672812"/>
                    <a:pt x="528444" y="665986"/>
                    <a:pt x="532047" y="665228"/>
                  </a:cubicBezTo>
                  <a:lnTo>
                    <a:pt x="533184" y="665038"/>
                  </a:lnTo>
                  <a:cubicBezTo>
                    <a:pt x="539157" y="664279"/>
                    <a:pt x="557454" y="661815"/>
                    <a:pt x="567313" y="647215"/>
                  </a:cubicBezTo>
                  <a:cubicBezTo>
                    <a:pt x="573760" y="637640"/>
                    <a:pt x="575182" y="625221"/>
                    <a:pt x="571390" y="610242"/>
                  </a:cubicBezTo>
                  <a:cubicBezTo>
                    <a:pt x="561436" y="570614"/>
                    <a:pt x="522756" y="568149"/>
                    <a:pt x="503985" y="572321"/>
                  </a:cubicBezTo>
                  <a:close/>
                  <a:moveTo>
                    <a:pt x="551576" y="636787"/>
                  </a:moveTo>
                  <a:cubicBezTo>
                    <a:pt x="546457" y="644276"/>
                    <a:pt x="534986" y="645793"/>
                    <a:pt x="530625" y="646362"/>
                  </a:cubicBezTo>
                  <a:cubicBezTo>
                    <a:pt x="529487" y="646551"/>
                    <a:pt x="528634" y="646646"/>
                    <a:pt x="528255" y="646741"/>
                  </a:cubicBezTo>
                  <a:cubicBezTo>
                    <a:pt x="522377" y="647879"/>
                    <a:pt x="437054" y="658591"/>
                    <a:pt x="393540" y="651481"/>
                  </a:cubicBezTo>
                  <a:cubicBezTo>
                    <a:pt x="365099" y="649111"/>
                    <a:pt x="336563" y="644655"/>
                    <a:pt x="309260" y="638493"/>
                  </a:cubicBezTo>
                  <a:cubicBezTo>
                    <a:pt x="281293" y="630150"/>
                    <a:pt x="263944" y="619722"/>
                    <a:pt x="257687" y="607587"/>
                  </a:cubicBezTo>
                  <a:cubicBezTo>
                    <a:pt x="254464" y="601330"/>
                    <a:pt x="254274" y="594505"/>
                    <a:pt x="256929" y="586636"/>
                  </a:cubicBezTo>
                  <a:lnTo>
                    <a:pt x="257119" y="586067"/>
                  </a:lnTo>
                  <a:cubicBezTo>
                    <a:pt x="257119" y="586067"/>
                    <a:pt x="260152" y="575828"/>
                    <a:pt x="270012" y="570235"/>
                  </a:cubicBezTo>
                  <a:cubicBezTo>
                    <a:pt x="274373" y="567770"/>
                    <a:pt x="279587" y="566538"/>
                    <a:pt x="285465" y="566538"/>
                  </a:cubicBezTo>
                  <a:cubicBezTo>
                    <a:pt x="290205" y="566538"/>
                    <a:pt x="295324" y="567296"/>
                    <a:pt x="300917" y="568908"/>
                  </a:cubicBezTo>
                  <a:cubicBezTo>
                    <a:pt x="313431" y="572416"/>
                    <a:pt x="323765" y="575449"/>
                    <a:pt x="332866" y="578104"/>
                  </a:cubicBezTo>
                  <a:cubicBezTo>
                    <a:pt x="357515" y="585309"/>
                    <a:pt x="373821" y="590049"/>
                    <a:pt x="401882" y="595642"/>
                  </a:cubicBezTo>
                  <a:cubicBezTo>
                    <a:pt x="441415" y="603511"/>
                    <a:pt x="504744" y="591755"/>
                    <a:pt x="507682" y="591186"/>
                  </a:cubicBezTo>
                  <a:cubicBezTo>
                    <a:pt x="511475" y="590428"/>
                    <a:pt x="545035" y="584076"/>
                    <a:pt x="552903" y="615172"/>
                  </a:cubicBezTo>
                  <a:cubicBezTo>
                    <a:pt x="555273" y="624652"/>
                    <a:pt x="554799" y="631952"/>
                    <a:pt x="551481" y="636881"/>
                  </a:cubicBezTo>
                  <a:close/>
                  <a:moveTo>
                    <a:pt x="140701" y="543027"/>
                  </a:moveTo>
                  <a:lnTo>
                    <a:pt x="126859" y="521696"/>
                  </a:lnTo>
                  <a:cubicBezTo>
                    <a:pt x="121361" y="513164"/>
                    <a:pt x="115578" y="503304"/>
                    <a:pt x="109985" y="493919"/>
                  </a:cubicBezTo>
                  <a:cubicBezTo>
                    <a:pt x="90076" y="460169"/>
                    <a:pt x="71210" y="428315"/>
                    <a:pt x="49311" y="424808"/>
                  </a:cubicBezTo>
                  <a:cubicBezTo>
                    <a:pt x="43812" y="423954"/>
                    <a:pt x="35659" y="424428"/>
                    <a:pt x="27696" y="431444"/>
                  </a:cubicBezTo>
                  <a:cubicBezTo>
                    <a:pt x="1815" y="451826"/>
                    <a:pt x="9683" y="486524"/>
                    <a:pt x="17078" y="501408"/>
                  </a:cubicBezTo>
                  <a:cubicBezTo>
                    <a:pt x="38788" y="553929"/>
                    <a:pt x="68461" y="602563"/>
                    <a:pt x="105339" y="645888"/>
                  </a:cubicBezTo>
                  <a:cubicBezTo>
                    <a:pt x="117948" y="663331"/>
                    <a:pt x="132548" y="670252"/>
                    <a:pt x="145536" y="670252"/>
                  </a:cubicBezTo>
                  <a:cubicBezTo>
                    <a:pt x="152646" y="670252"/>
                    <a:pt x="159282" y="668166"/>
                    <a:pt x="164781" y="664564"/>
                  </a:cubicBezTo>
                  <a:cubicBezTo>
                    <a:pt x="181655" y="653472"/>
                    <a:pt x="190851" y="626927"/>
                    <a:pt x="174830" y="600098"/>
                  </a:cubicBezTo>
                  <a:cubicBezTo>
                    <a:pt x="164686" y="579715"/>
                    <a:pt x="158144" y="569761"/>
                    <a:pt x="140795" y="543121"/>
                  </a:cubicBezTo>
                  <a:close/>
                  <a:moveTo>
                    <a:pt x="154352" y="648542"/>
                  </a:moveTo>
                  <a:cubicBezTo>
                    <a:pt x="144398" y="655084"/>
                    <a:pt x="131410" y="649585"/>
                    <a:pt x="120508" y="634322"/>
                  </a:cubicBezTo>
                  <a:lnTo>
                    <a:pt x="120034" y="633658"/>
                  </a:lnTo>
                  <a:cubicBezTo>
                    <a:pt x="84388" y="591755"/>
                    <a:pt x="55663" y="544828"/>
                    <a:pt x="34332" y="493350"/>
                  </a:cubicBezTo>
                  <a:cubicBezTo>
                    <a:pt x="33668" y="492118"/>
                    <a:pt x="19258" y="461970"/>
                    <a:pt x="39736" y="445854"/>
                  </a:cubicBezTo>
                  <a:cubicBezTo>
                    <a:pt x="42106" y="443768"/>
                    <a:pt x="43812" y="443294"/>
                    <a:pt x="45234" y="443294"/>
                  </a:cubicBezTo>
                  <a:cubicBezTo>
                    <a:pt x="45613" y="443294"/>
                    <a:pt x="45898" y="443294"/>
                    <a:pt x="46277" y="443294"/>
                  </a:cubicBezTo>
                  <a:cubicBezTo>
                    <a:pt x="59360" y="445380"/>
                    <a:pt x="78320" y="477518"/>
                    <a:pt x="93584" y="503399"/>
                  </a:cubicBezTo>
                  <a:cubicBezTo>
                    <a:pt x="99272" y="513069"/>
                    <a:pt x="105150" y="523023"/>
                    <a:pt x="110933" y="531840"/>
                  </a:cubicBezTo>
                  <a:lnTo>
                    <a:pt x="124774" y="553171"/>
                  </a:lnTo>
                  <a:cubicBezTo>
                    <a:pt x="142218" y="579905"/>
                    <a:pt x="148095" y="588911"/>
                    <a:pt x="158050" y="608915"/>
                  </a:cubicBezTo>
                  <a:cubicBezTo>
                    <a:pt x="168383" y="626264"/>
                    <a:pt x="163833" y="642190"/>
                    <a:pt x="154257" y="648447"/>
                  </a:cubicBezTo>
                  <a:close/>
                  <a:moveTo>
                    <a:pt x="315707" y="248948"/>
                  </a:moveTo>
                  <a:cubicBezTo>
                    <a:pt x="323575" y="251318"/>
                    <a:pt x="332676" y="253973"/>
                    <a:pt x="343294" y="257196"/>
                  </a:cubicBezTo>
                  <a:cubicBezTo>
                    <a:pt x="354007" y="260419"/>
                    <a:pt x="365763" y="264496"/>
                    <a:pt x="377139" y="268478"/>
                  </a:cubicBezTo>
                  <a:cubicBezTo>
                    <a:pt x="405390" y="278432"/>
                    <a:pt x="432599" y="287912"/>
                    <a:pt x="453360" y="287912"/>
                  </a:cubicBezTo>
                  <a:cubicBezTo>
                    <a:pt x="461324" y="287912"/>
                    <a:pt x="468434" y="286490"/>
                    <a:pt x="474312" y="283172"/>
                  </a:cubicBezTo>
                  <a:cubicBezTo>
                    <a:pt x="481801" y="278906"/>
                    <a:pt x="486826" y="271701"/>
                    <a:pt x="488627" y="262884"/>
                  </a:cubicBezTo>
                  <a:cubicBezTo>
                    <a:pt x="498107" y="227333"/>
                    <a:pt x="467960" y="204012"/>
                    <a:pt x="451464" y="196996"/>
                  </a:cubicBezTo>
                  <a:cubicBezTo>
                    <a:pt x="396953" y="168271"/>
                    <a:pt x="338459" y="148837"/>
                    <a:pt x="277596" y="139167"/>
                  </a:cubicBezTo>
                  <a:cubicBezTo>
                    <a:pt x="241855" y="130540"/>
                    <a:pt x="219956" y="147035"/>
                    <a:pt x="214078" y="167228"/>
                  </a:cubicBezTo>
                  <a:cubicBezTo>
                    <a:pt x="208011" y="187895"/>
                    <a:pt x="218629" y="215578"/>
                    <a:pt x="249250" y="226006"/>
                  </a:cubicBezTo>
                  <a:cubicBezTo>
                    <a:pt x="271149" y="235676"/>
                    <a:pt x="283284" y="239278"/>
                    <a:pt x="315707" y="248854"/>
                  </a:cubicBezTo>
                  <a:close/>
                  <a:moveTo>
                    <a:pt x="232280" y="172632"/>
                  </a:moveTo>
                  <a:cubicBezTo>
                    <a:pt x="234745" y="164100"/>
                    <a:pt x="243183" y="155852"/>
                    <a:pt x="259109" y="155852"/>
                  </a:cubicBezTo>
                  <a:cubicBezTo>
                    <a:pt x="263376" y="155852"/>
                    <a:pt x="268116" y="156421"/>
                    <a:pt x="273425" y="157748"/>
                  </a:cubicBezTo>
                  <a:lnTo>
                    <a:pt x="274183" y="157938"/>
                  </a:lnTo>
                  <a:cubicBezTo>
                    <a:pt x="333056" y="167228"/>
                    <a:pt x="389748" y="186094"/>
                    <a:pt x="443216" y="214156"/>
                  </a:cubicBezTo>
                  <a:cubicBezTo>
                    <a:pt x="444639" y="214724"/>
                    <a:pt x="477820" y="229229"/>
                    <a:pt x="470046" y="258618"/>
                  </a:cubicBezTo>
                  <a:cubicBezTo>
                    <a:pt x="469003" y="263832"/>
                    <a:pt x="466728" y="265728"/>
                    <a:pt x="464832" y="266771"/>
                  </a:cubicBezTo>
                  <a:cubicBezTo>
                    <a:pt x="451275" y="274450"/>
                    <a:pt x="413543" y="261273"/>
                    <a:pt x="383301" y="250655"/>
                  </a:cubicBezTo>
                  <a:cubicBezTo>
                    <a:pt x="371735" y="246578"/>
                    <a:pt x="359790" y="242407"/>
                    <a:pt x="348698" y="239089"/>
                  </a:cubicBezTo>
                  <a:cubicBezTo>
                    <a:pt x="337985" y="235866"/>
                    <a:pt x="328884" y="233211"/>
                    <a:pt x="321016" y="230841"/>
                  </a:cubicBezTo>
                  <a:cubicBezTo>
                    <a:pt x="289446" y="221455"/>
                    <a:pt x="277596" y="217948"/>
                    <a:pt x="255981" y="208468"/>
                  </a:cubicBezTo>
                  <a:cubicBezTo>
                    <a:pt x="235503" y="201547"/>
                    <a:pt x="228488" y="185241"/>
                    <a:pt x="232091" y="172727"/>
                  </a:cubicBezTo>
                  <a:close/>
                  <a:moveTo>
                    <a:pt x="34711" y="379776"/>
                  </a:moveTo>
                  <a:cubicBezTo>
                    <a:pt x="37650" y="380440"/>
                    <a:pt x="40494" y="380724"/>
                    <a:pt x="43338" y="380724"/>
                  </a:cubicBezTo>
                  <a:cubicBezTo>
                    <a:pt x="51017" y="380724"/>
                    <a:pt x="58222" y="378449"/>
                    <a:pt x="64290" y="373898"/>
                  </a:cubicBezTo>
                  <a:cubicBezTo>
                    <a:pt x="83914" y="359488"/>
                    <a:pt x="87421" y="327635"/>
                    <a:pt x="87706" y="324411"/>
                  </a:cubicBezTo>
                  <a:cubicBezTo>
                    <a:pt x="97281" y="254447"/>
                    <a:pt x="145536" y="240226"/>
                    <a:pt x="147811" y="239563"/>
                  </a:cubicBezTo>
                  <a:lnTo>
                    <a:pt x="149328" y="238994"/>
                  </a:lnTo>
                  <a:cubicBezTo>
                    <a:pt x="166677" y="231125"/>
                    <a:pt x="187154" y="215199"/>
                    <a:pt x="192842" y="194342"/>
                  </a:cubicBezTo>
                  <a:cubicBezTo>
                    <a:pt x="196445" y="181259"/>
                    <a:pt x="193695" y="167797"/>
                    <a:pt x="184974" y="155473"/>
                  </a:cubicBezTo>
                  <a:cubicBezTo>
                    <a:pt x="158903" y="118594"/>
                    <a:pt x="98419" y="150164"/>
                    <a:pt x="96333" y="151301"/>
                  </a:cubicBezTo>
                  <a:cubicBezTo>
                    <a:pt x="65332" y="165522"/>
                    <a:pt x="41158" y="199935"/>
                    <a:pt x="19448" y="235486"/>
                  </a:cubicBezTo>
                  <a:cubicBezTo>
                    <a:pt x="6460" y="259756"/>
                    <a:pt x="-9277" y="322895"/>
                    <a:pt x="6839" y="357118"/>
                  </a:cubicBezTo>
                  <a:cubicBezTo>
                    <a:pt x="12717" y="369538"/>
                    <a:pt x="22387" y="377406"/>
                    <a:pt x="34711" y="379871"/>
                  </a:cubicBezTo>
                  <a:close/>
                  <a:moveTo>
                    <a:pt x="35944" y="244777"/>
                  </a:moveTo>
                  <a:cubicBezTo>
                    <a:pt x="49406" y="222878"/>
                    <a:pt x="74339" y="182207"/>
                    <a:pt x="104865" y="168176"/>
                  </a:cubicBezTo>
                  <a:cubicBezTo>
                    <a:pt x="105244" y="167987"/>
                    <a:pt x="127618" y="156516"/>
                    <a:pt x="147052" y="156516"/>
                  </a:cubicBezTo>
                  <a:cubicBezTo>
                    <a:pt x="156059" y="156516"/>
                    <a:pt x="164401" y="158980"/>
                    <a:pt x="169616" y="166280"/>
                  </a:cubicBezTo>
                  <a:cubicBezTo>
                    <a:pt x="175114" y="174054"/>
                    <a:pt x="176726" y="181544"/>
                    <a:pt x="174640" y="189317"/>
                  </a:cubicBezTo>
                  <a:cubicBezTo>
                    <a:pt x="170753" y="203727"/>
                    <a:pt x="154826" y="215483"/>
                    <a:pt x="142218" y="221455"/>
                  </a:cubicBezTo>
                  <a:cubicBezTo>
                    <a:pt x="134254" y="223826"/>
                    <a:pt x="79837" y="243165"/>
                    <a:pt x="69030" y="322136"/>
                  </a:cubicBezTo>
                  <a:cubicBezTo>
                    <a:pt x="68271" y="329531"/>
                    <a:pt x="64005" y="350577"/>
                    <a:pt x="53198" y="358540"/>
                  </a:cubicBezTo>
                  <a:cubicBezTo>
                    <a:pt x="49121" y="361574"/>
                    <a:pt x="44571" y="362427"/>
                    <a:pt x="38693" y="361100"/>
                  </a:cubicBezTo>
                  <a:cubicBezTo>
                    <a:pt x="32057" y="359773"/>
                    <a:pt x="27411" y="355886"/>
                    <a:pt x="24093" y="348776"/>
                  </a:cubicBezTo>
                  <a:cubicBezTo>
                    <a:pt x="11390" y="321852"/>
                    <a:pt x="24757" y="265728"/>
                    <a:pt x="36038" y="244682"/>
                  </a:cubicBezTo>
                  <a:close/>
                  <a:moveTo>
                    <a:pt x="483318" y="557531"/>
                  </a:moveTo>
                  <a:cubicBezTo>
                    <a:pt x="485688" y="558195"/>
                    <a:pt x="488722" y="558764"/>
                    <a:pt x="492230" y="558764"/>
                  </a:cubicBezTo>
                  <a:cubicBezTo>
                    <a:pt x="501141" y="558764"/>
                    <a:pt x="513086" y="555067"/>
                    <a:pt x="524937" y="540183"/>
                  </a:cubicBezTo>
                  <a:cubicBezTo>
                    <a:pt x="555747" y="501408"/>
                    <a:pt x="538588" y="416654"/>
                    <a:pt x="524842" y="389636"/>
                  </a:cubicBezTo>
                  <a:cubicBezTo>
                    <a:pt x="509104" y="352189"/>
                    <a:pt x="480000" y="322326"/>
                    <a:pt x="443311" y="305830"/>
                  </a:cubicBezTo>
                  <a:cubicBezTo>
                    <a:pt x="414017" y="291136"/>
                    <a:pt x="389179" y="300331"/>
                    <a:pt x="377518" y="315879"/>
                  </a:cubicBezTo>
                  <a:cubicBezTo>
                    <a:pt x="365573" y="331806"/>
                    <a:pt x="363961" y="359014"/>
                    <a:pt x="387093" y="383853"/>
                  </a:cubicBezTo>
                  <a:lnTo>
                    <a:pt x="387567" y="384327"/>
                  </a:lnTo>
                  <a:cubicBezTo>
                    <a:pt x="387567" y="384327"/>
                    <a:pt x="434400" y="428789"/>
                    <a:pt x="441036" y="484344"/>
                  </a:cubicBezTo>
                  <a:cubicBezTo>
                    <a:pt x="445776" y="523971"/>
                    <a:pt x="461703" y="551369"/>
                    <a:pt x="483413" y="557531"/>
                  </a:cubicBezTo>
                  <a:close/>
                  <a:moveTo>
                    <a:pt x="400650" y="370770"/>
                  </a:moveTo>
                  <a:cubicBezTo>
                    <a:pt x="384060" y="352852"/>
                    <a:pt x="385956" y="336167"/>
                    <a:pt x="392592" y="327255"/>
                  </a:cubicBezTo>
                  <a:cubicBezTo>
                    <a:pt x="401029" y="315974"/>
                    <a:pt x="417525" y="314267"/>
                    <a:pt x="435063" y="322989"/>
                  </a:cubicBezTo>
                  <a:cubicBezTo>
                    <a:pt x="467770" y="337684"/>
                    <a:pt x="493367" y="363944"/>
                    <a:pt x="507588" y="397599"/>
                  </a:cubicBezTo>
                  <a:cubicBezTo>
                    <a:pt x="521808" y="425471"/>
                    <a:pt x="532616" y="499891"/>
                    <a:pt x="510052" y="528332"/>
                  </a:cubicBezTo>
                  <a:cubicBezTo>
                    <a:pt x="505028" y="534684"/>
                    <a:pt x="497159" y="541699"/>
                    <a:pt x="488532" y="539140"/>
                  </a:cubicBezTo>
                  <a:cubicBezTo>
                    <a:pt x="477251" y="535916"/>
                    <a:pt x="463978" y="517051"/>
                    <a:pt x="459807" y="481974"/>
                  </a:cubicBezTo>
                  <a:cubicBezTo>
                    <a:pt x="452507" y="421110"/>
                    <a:pt x="405106" y="374846"/>
                    <a:pt x="400745" y="370580"/>
                  </a:cubicBezTo>
                  <a:close/>
                  <a:moveTo>
                    <a:pt x="496211" y="203159"/>
                  </a:moveTo>
                  <a:cubicBezTo>
                    <a:pt x="516594" y="216241"/>
                    <a:pt x="563332" y="233401"/>
                    <a:pt x="602296" y="233401"/>
                  </a:cubicBezTo>
                  <a:cubicBezTo>
                    <a:pt x="613767" y="233401"/>
                    <a:pt x="624574" y="231884"/>
                    <a:pt x="633865" y="228376"/>
                  </a:cubicBezTo>
                  <a:cubicBezTo>
                    <a:pt x="648180" y="222972"/>
                    <a:pt x="657755" y="212923"/>
                    <a:pt x="661642" y="199366"/>
                  </a:cubicBezTo>
                  <a:cubicBezTo>
                    <a:pt x="665150" y="187326"/>
                    <a:pt x="663823" y="175761"/>
                    <a:pt x="657660" y="165901"/>
                  </a:cubicBezTo>
                  <a:cubicBezTo>
                    <a:pt x="642871" y="142200"/>
                    <a:pt x="604950" y="135375"/>
                    <a:pt x="603718" y="135185"/>
                  </a:cubicBezTo>
                  <a:cubicBezTo>
                    <a:pt x="522851" y="117931"/>
                    <a:pt x="510621" y="60101"/>
                    <a:pt x="510052" y="57352"/>
                  </a:cubicBezTo>
                  <a:lnTo>
                    <a:pt x="509673" y="55835"/>
                  </a:lnTo>
                  <a:cubicBezTo>
                    <a:pt x="506071" y="45975"/>
                    <a:pt x="492230" y="13174"/>
                    <a:pt x="463504" y="2840"/>
                  </a:cubicBezTo>
                  <a:cubicBezTo>
                    <a:pt x="449189" y="-2279"/>
                    <a:pt x="433926" y="-478"/>
                    <a:pt x="419231" y="8244"/>
                  </a:cubicBezTo>
                  <a:cubicBezTo>
                    <a:pt x="375432" y="34125"/>
                    <a:pt x="405959" y="105417"/>
                    <a:pt x="407097" y="107882"/>
                  </a:cubicBezTo>
                  <a:cubicBezTo>
                    <a:pt x="420748" y="145992"/>
                    <a:pt x="459997" y="176898"/>
                    <a:pt x="496211" y="203064"/>
                  </a:cubicBezTo>
                  <a:close/>
                  <a:moveTo>
                    <a:pt x="428806" y="24645"/>
                  </a:moveTo>
                  <a:cubicBezTo>
                    <a:pt x="435158" y="20853"/>
                    <a:pt x="441226" y="19051"/>
                    <a:pt x="447103" y="19051"/>
                  </a:cubicBezTo>
                  <a:cubicBezTo>
                    <a:pt x="450421" y="19051"/>
                    <a:pt x="453740" y="19620"/>
                    <a:pt x="456963" y="20853"/>
                  </a:cubicBezTo>
                  <a:cubicBezTo>
                    <a:pt x="473459" y="26730"/>
                    <a:pt x="485783" y="46449"/>
                    <a:pt x="491471" y="61808"/>
                  </a:cubicBezTo>
                  <a:cubicBezTo>
                    <a:pt x="493367" y="70529"/>
                    <a:pt x="510337" y="134711"/>
                    <a:pt x="599926" y="153861"/>
                  </a:cubicBezTo>
                  <a:cubicBezTo>
                    <a:pt x="608553" y="155378"/>
                    <a:pt x="632917" y="162299"/>
                    <a:pt x="641449" y="176045"/>
                  </a:cubicBezTo>
                  <a:cubicBezTo>
                    <a:pt x="644767" y="181354"/>
                    <a:pt x="645336" y="187232"/>
                    <a:pt x="643250" y="194247"/>
                  </a:cubicBezTo>
                  <a:cubicBezTo>
                    <a:pt x="641070" y="202021"/>
                    <a:pt x="635761" y="207425"/>
                    <a:pt x="627039" y="210743"/>
                  </a:cubicBezTo>
                  <a:cubicBezTo>
                    <a:pt x="594711" y="222972"/>
                    <a:pt x="529582" y="202305"/>
                    <a:pt x="506734" y="187611"/>
                  </a:cubicBezTo>
                  <a:cubicBezTo>
                    <a:pt x="482560" y="170072"/>
                    <a:pt x="437528" y="137460"/>
                    <a:pt x="424540" y="101056"/>
                  </a:cubicBezTo>
                  <a:cubicBezTo>
                    <a:pt x="424256" y="100487"/>
                    <a:pt x="399702" y="41899"/>
                    <a:pt x="428712" y="24740"/>
                  </a:cubicBezTo>
                  <a:close/>
                  <a:moveTo>
                    <a:pt x="661642" y="315121"/>
                  </a:moveTo>
                  <a:cubicBezTo>
                    <a:pt x="657471" y="276631"/>
                    <a:pt x="634149" y="260988"/>
                    <a:pt x="613008" y="262316"/>
                  </a:cubicBezTo>
                  <a:cubicBezTo>
                    <a:pt x="589687" y="263927"/>
                    <a:pt x="565607" y="285732"/>
                    <a:pt x="566745" y="322326"/>
                  </a:cubicBezTo>
                  <a:cubicBezTo>
                    <a:pt x="565038" y="349534"/>
                    <a:pt x="565986" y="363849"/>
                    <a:pt x="568261" y="402339"/>
                  </a:cubicBezTo>
                  <a:lnTo>
                    <a:pt x="569968" y="431823"/>
                  </a:lnTo>
                  <a:cubicBezTo>
                    <a:pt x="570631" y="444147"/>
                    <a:pt x="570821" y="457799"/>
                    <a:pt x="571011" y="471071"/>
                  </a:cubicBezTo>
                  <a:cubicBezTo>
                    <a:pt x="571580" y="517051"/>
                    <a:pt x="572148" y="560470"/>
                    <a:pt x="592057" y="576397"/>
                  </a:cubicBezTo>
                  <a:cubicBezTo>
                    <a:pt x="595849" y="579431"/>
                    <a:pt x="601822" y="582559"/>
                    <a:pt x="609880" y="582559"/>
                  </a:cubicBezTo>
                  <a:cubicBezTo>
                    <a:pt x="612060" y="582559"/>
                    <a:pt x="614430" y="582370"/>
                    <a:pt x="616895" y="581801"/>
                  </a:cubicBezTo>
                  <a:cubicBezTo>
                    <a:pt x="654816" y="576208"/>
                    <a:pt x="666762" y="536296"/>
                    <a:pt x="667804" y="516766"/>
                  </a:cubicBezTo>
                  <a:cubicBezTo>
                    <a:pt x="676337" y="449551"/>
                    <a:pt x="674251" y="381672"/>
                    <a:pt x="661737" y="315121"/>
                  </a:cubicBezTo>
                  <a:close/>
                  <a:moveTo>
                    <a:pt x="648844" y="515060"/>
                  </a:moveTo>
                  <a:cubicBezTo>
                    <a:pt x="648844" y="516861"/>
                    <a:pt x="646095" y="558290"/>
                    <a:pt x="613482" y="563125"/>
                  </a:cubicBezTo>
                  <a:cubicBezTo>
                    <a:pt x="608173" y="564262"/>
                    <a:pt x="605519" y="562840"/>
                    <a:pt x="603907" y="561513"/>
                  </a:cubicBezTo>
                  <a:cubicBezTo>
                    <a:pt x="591014" y="551180"/>
                    <a:pt x="590445" y="506622"/>
                    <a:pt x="589971" y="470787"/>
                  </a:cubicBezTo>
                  <a:cubicBezTo>
                    <a:pt x="589782" y="457325"/>
                    <a:pt x="589592" y="443389"/>
                    <a:pt x="588928" y="430685"/>
                  </a:cubicBezTo>
                  <a:lnTo>
                    <a:pt x="587222" y="401107"/>
                  </a:lnTo>
                  <a:cubicBezTo>
                    <a:pt x="584947" y="363470"/>
                    <a:pt x="584093" y="349439"/>
                    <a:pt x="585705" y="322515"/>
                  </a:cubicBezTo>
                  <a:cubicBezTo>
                    <a:pt x="584947" y="296919"/>
                    <a:pt x="599831" y="282034"/>
                    <a:pt x="614241" y="281086"/>
                  </a:cubicBezTo>
                  <a:cubicBezTo>
                    <a:pt x="614810" y="281086"/>
                    <a:pt x="615284" y="281086"/>
                    <a:pt x="615758" y="281086"/>
                  </a:cubicBezTo>
                  <a:cubicBezTo>
                    <a:pt x="630168" y="281086"/>
                    <a:pt x="640406" y="294833"/>
                    <a:pt x="642776" y="317396"/>
                  </a:cubicBezTo>
                  <a:lnTo>
                    <a:pt x="642776" y="318154"/>
                  </a:lnTo>
                  <a:cubicBezTo>
                    <a:pt x="655196" y="382905"/>
                    <a:pt x="657186" y="448887"/>
                    <a:pt x="648844" y="514965"/>
                  </a:cubicBezTo>
                  <a:close/>
                  <a:moveTo>
                    <a:pt x="72727" y="133289"/>
                  </a:moveTo>
                  <a:cubicBezTo>
                    <a:pt x="81923" y="133289"/>
                    <a:pt x="92256" y="131203"/>
                    <a:pt x="103348" y="126273"/>
                  </a:cubicBezTo>
                  <a:lnTo>
                    <a:pt x="103822" y="126084"/>
                  </a:lnTo>
                  <a:cubicBezTo>
                    <a:pt x="104391" y="125799"/>
                    <a:pt x="161652" y="97074"/>
                    <a:pt x="216827" y="104848"/>
                  </a:cubicBezTo>
                  <a:cubicBezTo>
                    <a:pt x="257877" y="110631"/>
                    <a:pt x="290300" y="102478"/>
                    <a:pt x="301581" y="83423"/>
                  </a:cubicBezTo>
                  <a:cubicBezTo>
                    <a:pt x="305468" y="76786"/>
                    <a:pt x="310113" y="63040"/>
                    <a:pt x="296746" y="45312"/>
                  </a:cubicBezTo>
                  <a:cubicBezTo>
                    <a:pt x="269917" y="9571"/>
                    <a:pt x="184215" y="3978"/>
                    <a:pt x="154257" y="9287"/>
                  </a:cubicBezTo>
                  <a:cubicBezTo>
                    <a:pt x="114725" y="13363"/>
                    <a:pt x="77183" y="30617"/>
                    <a:pt x="48552" y="57826"/>
                  </a:cubicBezTo>
                  <a:cubicBezTo>
                    <a:pt x="24757" y="79346"/>
                    <a:pt x="26084" y="102004"/>
                    <a:pt x="34522" y="114897"/>
                  </a:cubicBezTo>
                  <a:cubicBezTo>
                    <a:pt x="41253" y="125231"/>
                    <a:pt x="54809" y="133194"/>
                    <a:pt x="72822" y="133194"/>
                  </a:cubicBezTo>
                  <a:close/>
                  <a:moveTo>
                    <a:pt x="61351" y="71762"/>
                  </a:moveTo>
                  <a:cubicBezTo>
                    <a:pt x="87042" y="47303"/>
                    <a:pt x="120697" y="31755"/>
                    <a:pt x="156817" y="28058"/>
                  </a:cubicBezTo>
                  <a:cubicBezTo>
                    <a:pt x="162885" y="27015"/>
                    <a:pt x="170658" y="26446"/>
                    <a:pt x="179285" y="26446"/>
                  </a:cubicBezTo>
                  <a:cubicBezTo>
                    <a:pt x="214836" y="26446"/>
                    <a:pt x="265935" y="35832"/>
                    <a:pt x="281578" y="56688"/>
                  </a:cubicBezTo>
                  <a:cubicBezTo>
                    <a:pt x="286697" y="63419"/>
                    <a:pt x="287929" y="69202"/>
                    <a:pt x="285180" y="73753"/>
                  </a:cubicBezTo>
                  <a:cubicBezTo>
                    <a:pt x="279492" y="83423"/>
                    <a:pt x="256550" y="91386"/>
                    <a:pt x="219482" y="86077"/>
                  </a:cubicBezTo>
                  <a:cubicBezTo>
                    <a:pt x="159851" y="77640"/>
                    <a:pt x="100504" y="106554"/>
                    <a:pt x="95480" y="109114"/>
                  </a:cubicBezTo>
                  <a:cubicBezTo>
                    <a:pt x="72917" y="118974"/>
                    <a:pt x="56231" y="113759"/>
                    <a:pt x="50354" y="104753"/>
                  </a:cubicBezTo>
                  <a:cubicBezTo>
                    <a:pt x="44571" y="95842"/>
                    <a:pt x="48742" y="83328"/>
                    <a:pt x="61446" y="71857"/>
                  </a:cubicBezTo>
                  <a:close/>
                </a:path>
              </a:pathLst>
            </a:custGeom>
            <a:solidFill>
              <a:schemeClr val="accent3"/>
            </a:solidFill>
            <a:ln w="93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  <p:sp>
          <p:nvSpPr>
            <p:cNvPr id="17" name="Graphic 100">
              <a:extLst>
                <a:ext uri="{FF2B5EF4-FFF2-40B4-BE49-F238E27FC236}">
                  <a16:creationId xmlns:a16="http://schemas.microsoft.com/office/drawing/2014/main" id="{58DA3B1B-DF85-4095-D572-904BBE19DE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0866" y="1089749"/>
              <a:ext cx="416187" cy="411480"/>
            </a:xfrm>
            <a:custGeom>
              <a:avLst/>
              <a:gdLst>
                <a:gd name="connsiteX0" fmla="*/ 348590 w 670635"/>
                <a:gd name="connsiteY0" fmla="*/ 211996 h 663049"/>
                <a:gd name="connsiteX1" fmla="*/ 424432 w 670635"/>
                <a:gd name="connsiteY1" fmla="*/ 247469 h 663049"/>
                <a:gd name="connsiteX2" fmla="*/ 451546 w 670635"/>
                <a:gd name="connsiteY2" fmla="*/ 243412 h 663049"/>
                <a:gd name="connsiteX3" fmla="*/ 570903 w 670635"/>
                <a:gd name="connsiteY3" fmla="*/ 298697 h 663049"/>
                <a:gd name="connsiteX4" fmla="*/ 628258 w 670635"/>
                <a:gd name="connsiteY4" fmla="*/ 330774 h 663049"/>
                <a:gd name="connsiteX5" fmla="*/ 629491 w 670635"/>
                <a:gd name="connsiteY5" fmla="*/ 330774 h 663049"/>
                <a:gd name="connsiteX6" fmla="*/ 670635 w 670635"/>
                <a:gd name="connsiteY6" fmla="*/ 310490 h 663049"/>
                <a:gd name="connsiteX7" fmla="*/ 656510 w 670635"/>
                <a:gd name="connsiteY7" fmla="*/ 297942 h 663049"/>
                <a:gd name="connsiteX8" fmla="*/ 628732 w 670635"/>
                <a:gd name="connsiteY8" fmla="*/ 311905 h 663049"/>
                <a:gd name="connsiteX9" fmla="*/ 585976 w 670635"/>
                <a:gd name="connsiteY9" fmla="*/ 287282 h 663049"/>
                <a:gd name="connsiteX10" fmla="*/ 448417 w 670635"/>
                <a:gd name="connsiteY10" fmla="*/ 224827 h 663049"/>
                <a:gd name="connsiteX11" fmla="*/ 422252 w 670635"/>
                <a:gd name="connsiteY11" fmla="*/ 228789 h 663049"/>
                <a:gd name="connsiteX12" fmla="*/ 349633 w 670635"/>
                <a:gd name="connsiteY12" fmla="*/ 173787 h 663049"/>
                <a:gd name="connsiteX13" fmla="*/ 349443 w 670635"/>
                <a:gd name="connsiteY13" fmla="*/ 173787 h 663049"/>
                <a:gd name="connsiteX14" fmla="*/ 354942 w 670635"/>
                <a:gd name="connsiteY14" fmla="*/ 106143 h 663049"/>
                <a:gd name="connsiteX15" fmla="*/ 336076 w 670635"/>
                <a:gd name="connsiteY15" fmla="*/ 24820 h 663049"/>
                <a:gd name="connsiteX16" fmla="*/ 267628 w 670635"/>
                <a:gd name="connsiteY16" fmla="*/ 102 h 663049"/>
                <a:gd name="connsiteX17" fmla="*/ 218520 w 670635"/>
                <a:gd name="connsiteY17" fmla="*/ 19442 h 663049"/>
                <a:gd name="connsiteX18" fmla="*/ 175670 w 670635"/>
                <a:gd name="connsiteY18" fmla="*/ 183316 h 663049"/>
                <a:gd name="connsiteX19" fmla="*/ 182401 w 670635"/>
                <a:gd name="connsiteY19" fmla="*/ 260394 h 663049"/>
                <a:gd name="connsiteX20" fmla="*/ 178609 w 670635"/>
                <a:gd name="connsiteY20" fmla="*/ 261903 h 663049"/>
                <a:gd name="connsiteX21" fmla="*/ 140498 w 670635"/>
                <a:gd name="connsiteY21" fmla="*/ 337378 h 663049"/>
                <a:gd name="connsiteX22" fmla="*/ 120589 w 670635"/>
                <a:gd name="connsiteY22" fmla="*/ 373794 h 663049"/>
                <a:gd name="connsiteX23" fmla="*/ 74705 w 670635"/>
                <a:gd name="connsiteY23" fmla="*/ 375587 h 663049"/>
                <a:gd name="connsiteX24" fmla="*/ 39628 w 670635"/>
                <a:gd name="connsiteY24" fmla="*/ 376624 h 663049"/>
                <a:gd name="connsiteX25" fmla="*/ 0 w 670635"/>
                <a:gd name="connsiteY25" fmla="*/ 427003 h 663049"/>
                <a:gd name="connsiteX26" fmla="*/ 17918 w 670635"/>
                <a:gd name="connsiteY26" fmla="*/ 433136 h 663049"/>
                <a:gd name="connsiteX27" fmla="*/ 47875 w 670635"/>
                <a:gd name="connsiteY27" fmla="*/ 393889 h 663049"/>
                <a:gd name="connsiteX28" fmla="*/ 68163 w 670635"/>
                <a:gd name="connsiteY28" fmla="*/ 393417 h 663049"/>
                <a:gd name="connsiteX29" fmla="*/ 130923 w 670635"/>
                <a:gd name="connsiteY29" fmla="*/ 389832 h 663049"/>
                <a:gd name="connsiteX30" fmla="*/ 159553 w 670635"/>
                <a:gd name="connsiteY30" fmla="*/ 338981 h 663049"/>
                <a:gd name="connsiteX31" fmla="*/ 185624 w 670635"/>
                <a:gd name="connsiteY31" fmla="*/ 280961 h 663049"/>
                <a:gd name="connsiteX32" fmla="*/ 220796 w 670635"/>
                <a:gd name="connsiteY32" fmla="*/ 424928 h 663049"/>
                <a:gd name="connsiteX33" fmla="*/ 220322 w 670635"/>
                <a:gd name="connsiteY33" fmla="*/ 424362 h 663049"/>
                <a:gd name="connsiteX34" fmla="*/ 202309 w 670635"/>
                <a:gd name="connsiteY34" fmla="*/ 453702 h 663049"/>
                <a:gd name="connsiteX35" fmla="*/ 192734 w 670635"/>
                <a:gd name="connsiteY35" fmla="*/ 469646 h 663049"/>
                <a:gd name="connsiteX36" fmla="*/ 176618 w 670635"/>
                <a:gd name="connsiteY36" fmla="*/ 448042 h 663049"/>
                <a:gd name="connsiteX37" fmla="*/ 173015 w 670635"/>
                <a:gd name="connsiteY37" fmla="*/ 400493 h 663049"/>
                <a:gd name="connsiteX38" fmla="*/ 201740 w 670635"/>
                <a:gd name="connsiteY38" fmla="*/ 369832 h 663049"/>
                <a:gd name="connsiteX39" fmla="*/ 200034 w 670635"/>
                <a:gd name="connsiteY39" fmla="*/ 360586 h 663049"/>
                <a:gd name="connsiteX40" fmla="*/ 198517 w 670635"/>
                <a:gd name="connsiteY40" fmla="*/ 351246 h 663049"/>
                <a:gd name="connsiteX41" fmla="*/ 155287 w 670635"/>
                <a:gd name="connsiteY41" fmla="*/ 393700 h 663049"/>
                <a:gd name="connsiteX42" fmla="*/ 160880 w 670635"/>
                <a:gd name="connsiteY42" fmla="*/ 458703 h 663049"/>
                <a:gd name="connsiteX43" fmla="*/ 162208 w 670635"/>
                <a:gd name="connsiteY43" fmla="*/ 460401 h 663049"/>
                <a:gd name="connsiteX44" fmla="*/ 177945 w 670635"/>
                <a:gd name="connsiteY44" fmla="*/ 482100 h 663049"/>
                <a:gd name="connsiteX45" fmla="*/ 175480 w 670635"/>
                <a:gd name="connsiteY45" fmla="*/ 483420 h 663049"/>
                <a:gd name="connsiteX46" fmla="*/ 142489 w 670635"/>
                <a:gd name="connsiteY46" fmla="*/ 480779 h 663049"/>
                <a:gd name="connsiteX47" fmla="*/ 54986 w 670635"/>
                <a:gd name="connsiteY47" fmla="*/ 470778 h 663049"/>
                <a:gd name="connsiteX48" fmla="*/ 63423 w 670635"/>
                <a:gd name="connsiteY48" fmla="*/ 487666 h 663049"/>
                <a:gd name="connsiteX49" fmla="*/ 134525 w 670635"/>
                <a:gd name="connsiteY49" fmla="*/ 497855 h 663049"/>
                <a:gd name="connsiteX50" fmla="*/ 162966 w 670635"/>
                <a:gd name="connsiteY50" fmla="*/ 504742 h 663049"/>
                <a:gd name="connsiteX51" fmla="*/ 182685 w 670635"/>
                <a:gd name="connsiteY51" fmla="*/ 500874 h 663049"/>
                <a:gd name="connsiteX52" fmla="*/ 185908 w 670635"/>
                <a:gd name="connsiteY52" fmla="*/ 499364 h 663049"/>
                <a:gd name="connsiteX53" fmla="*/ 186288 w 670635"/>
                <a:gd name="connsiteY53" fmla="*/ 539083 h 663049"/>
                <a:gd name="connsiteX54" fmla="*/ 142299 w 670635"/>
                <a:gd name="connsiteY54" fmla="*/ 585688 h 663049"/>
                <a:gd name="connsiteX55" fmla="*/ 104283 w 670635"/>
                <a:gd name="connsiteY55" fmla="*/ 585877 h 663049"/>
                <a:gd name="connsiteX56" fmla="*/ 51478 w 670635"/>
                <a:gd name="connsiteY56" fmla="*/ 583707 h 663049"/>
                <a:gd name="connsiteX57" fmla="*/ 24459 w 670635"/>
                <a:gd name="connsiteY57" fmla="*/ 630878 h 663049"/>
                <a:gd name="connsiteX58" fmla="*/ 43230 w 670635"/>
                <a:gd name="connsiteY58" fmla="*/ 633331 h 663049"/>
                <a:gd name="connsiteX59" fmla="*/ 60579 w 670635"/>
                <a:gd name="connsiteY59" fmla="*/ 600217 h 663049"/>
                <a:gd name="connsiteX60" fmla="*/ 96225 w 670635"/>
                <a:gd name="connsiteY60" fmla="*/ 602858 h 663049"/>
                <a:gd name="connsiteX61" fmla="*/ 149314 w 670635"/>
                <a:gd name="connsiteY61" fmla="*/ 603047 h 663049"/>
                <a:gd name="connsiteX62" fmla="*/ 203826 w 670635"/>
                <a:gd name="connsiteY62" fmla="*/ 545781 h 663049"/>
                <a:gd name="connsiteX63" fmla="*/ 201835 w 670635"/>
                <a:gd name="connsiteY63" fmla="*/ 487666 h 663049"/>
                <a:gd name="connsiteX64" fmla="*/ 220322 w 670635"/>
                <a:gd name="connsiteY64" fmla="*/ 459363 h 663049"/>
                <a:gd name="connsiteX65" fmla="*/ 227527 w 670635"/>
                <a:gd name="connsiteY65" fmla="*/ 444645 h 663049"/>
                <a:gd name="connsiteX66" fmla="*/ 246013 w 670635"/>
                <a:gd name="connsiteY66" fmla="*/ 493704 h 663049"/>
                <a:gd name="connsiteX67" fmla="*/ 241747 w 670635"/>
                <a:gd name="connsiteY67" fmla="*/ 490873 h 663049"/>
                <a:gd name="connsiteX68" fmla="*/ 232457 w 670635"/>
                <a:gd name="connsiteY68" fmla="*/ 577669 h 663049"/>
                <a:gd name="connsiteX69" fmla="*/ 230466 w 670635"/>
                <a:gd name="connsiteY69" fmla="*/ 607481 h 663049"/>
                <a:gd name="connsiteX70" fmla="*/ 192734 w 670635"/>
                <a:gd name="connsiteY70" fmla="*/ 618991 h 663049"/>
                <a:gd name="connsiteX71" fmla="*/ 185624 w 670635"/>
                <a:gd name="connsiteY71" fmla="*/ 619652 h 663049"/>
                <a:gd name="connsiteX72" fmla="*/ 139739 w 670635"/>
                <a:gd name="connsiteY72" fmla="*/ 657389 h 663049"/>
                <a:gd name="connsiteX73" fmla="*/ 157847 w 670635"/>
                <a:gd name="connsiteY73" fmla="*/ 663049 h 663049"/>
                <a:gd name="connsiteX74" fmla="*/ 187710 w 670635"/>
                <a:gd name="connsiteY74" fmla="*/ 638426 h 663049"/>
                <a:gd name="connsiteX75" fmla="*/ 194441 w 670635"/>
                <a:gd name="connsiteY75" fmla="*/ 637765 h 663049"/>
                <a:gd name="connsiteX76" fmla="*/ 245729 w 670635"/>
                <a:gd name="connsiteY76" fmla="*/ 618614 h 663049"/>
                <a:gd name="connsiteX77" fmla="*/ 250943 w 670635"/>
                <a:gd name="connsiteY77" fmla="*/ 573707 h 663049"/>
                <a:gd name="connsiteX78" fmla="*/ 253124 w 670635"/>
                <a:gd name="connsiteY78" fmla="*/ 510780 h 663049"/>
                <a:gd name="connsiteX79" fmla="*/ 260518 w 670635"/>
                <a:gd name="connsiteY79" fmla="*/ 527007 h 663049"/>
                <a:gd name="connsiteX80" fmla="*/ 336834 w 670635"/>
                <a:gd name="connsiteY80" fmla="*/ 574744 h 663049"/>
                <a:gd name="connsiteX81" fmla="*/ 374187 w 670635"/>
                <a:gd name="connsiteY81" fmla="*/ 566631 h 663049"/>
                <a:gd name="connsiteX82" fmla="*/ 418744 w 670635"/>
                <a:gd name="connsiteY82" fmla="*/ 519554 h 663049"/>
                <a:gd name="connsiteX83" fmla="*/ 422441 w 670635"/>
                <a:gd name="connsiteY83" fmla="*/ 472571 h 663049"/>
                <a:gd name="connsiteX84" fmla="*/ 474867 w 670635"/>
                <a:gd name="connsiteY84" fmla="*/ 501912 h 663049"/>
                <a:gd name="connsiteX85" fmla="*/ 480461 w 670635"/>
                <a:gd name="connsiteY85" fmla="*/ 542573 h 663049"/>
                <a:gd name="connsiteX86" fmla="*/ 509186 w 670635"/>
                <a:gd name="connsiteY86" fmla="*/ 611255 h 663049"/>
                <a:gd name="connsiteX87" fmla="*/ 519709 w 670635"/>
                <a:gd name="connsiteY87" fmla="*/ 595594 h 663049"/>
                <a:gd name="connsiteX88" fmla="*/ 499326 w 670635"/>
                <a:gd name="connsiteY88" fmla="*/ 541158 h 663049"/>
                <a:gd name="connsiteX89" fmla="*/ 493164 w 670635"/>
                <a:gd name="connsiteY89" fmla="*/ 497383 h 663049"/>
                <a:gd name="connsiteX90" fmla="*/ 418839 w 670635"/>
                <a:gd name="connsiteY90" fmla="*/ 453891 h 663049"/>
                <a:gd name="connsiteX91" fmla="*/ 401395 w 670635"/>
                <a:gd name="connsiteY91" fmla="*/ 409267 h 663049"/>
                <a:gd name="connsiteX92" fmla="*/ 365275 w 670635"/>
                <a:gd name="connsiteY92" fmla="*/ 327943 h 663049"/>
                <a:gd name="connsiteX93" fmla="*/ 387554 w 670635"/>
                <a:gd name="connsiteY93" fmla="*/ 326906 h 663049"/>
                <a:gd name="connsiteX94" fmla="*/ 464439 w 670635"/>
                <a:gd name="connsiteY94" fmla="*/ 375115 h 663049"/>
                <a:gd name="connsiteX95" fmla="*/ 466240 w 670635"/>
                <a:gd name="connsiteY95" fmla="*/ 375115 h 663049"/>
                <a:gd name="connsiteX96" fmla="*/ 494776 w 670635"/>
                <a:gd name="connsiteY96" fmla="*/ 376719 h 663049"/>
                <a:gd name="connsiteX97" fmla="*/ 533455 w 670635"/>
                <a:gd name="connsiteY97" fmla="*/ 440211 h 663049"/>
                <a:gd name="connsiteX98" fmla="*/ 542462 w 670635"/>
                <a:gd name="connsiteY98" fmla="*/ 423607 h 663049"/>
                <a:gd name="connsiteX99" fmla="*/ 514685 w 670635"/>
                <a:gd name="connsiteY99" fmla="*/ 379455 h 663049"/>
                <a:gd name="connsiteX100" fmla="*/ 586261 w 670635"/>
                <a:gd name="connsiteY100" fmla="*/ 434079 h 663049"/>
                <a:gd name="connsiteX101" fmla="*/ 661439 w 670635"/>
                <a:gd name="connsiteY101" fmla="*/ 505780 h 663049"/>
                <a:gd name="connsiteX102" fmla="*/ 663146 w 670635"/>
                <a:gd name="connsiteY102" fmla="*/ 487005 h 663049"/>
                <a:gd name="connsiteX103" fmla="*/ 603704 w 670635"/>
                <a:gd name="connsiteY103" fmla="*/ 426626 h 663049"/>
                <a:gd name="connsiteX104" fmla="*/ 511272 w 670635"/>
                <a:gd name="connsiteY104" fmla="*/ 359548 h 663049"/>
                <a:gd name="connsiteX105" fmla="*/ 510608 w 670635"/>
                <a:gd name="connsiteY105" fmla="*/ 355208 h 663049"/>
                <a:gd name="connsiteX106" fmla="*/ 509470 w 670635"/>
                <a:gd name="connsiteY106" fmla="*/ 347378 h 663049"/>
                <a:gd name="connsiteX107" fmla="*/ 479892 w 670635"/>
                <a:gd name="connsiteY107" fmla="*/ 305112 h 663049"/>
                <a:gd name="connsiteX108" fmla="*/ 422062 w 670635"/>
                <a:gd name="connsiteY108" fmla="*/ 300395 h 663049"/>
                <a:gd name="connsiteX109" fmla="*/ 399973 w 670635"/>
                <a:gd name="connsiteY109" fmla="*/ 305867 h 663049"/>
                <a:gd name="connsiteX110" fmla="*/ 398835 w 670635"/>
                <a:gd name="connsiteY110" fmla="*/ 302376 h 663049"/>
                <a:gd name="connsiteX111" fmla="*/ 349443 w 670635"/>
                <a:gd name="connsiteY111" fmla="*/ 247563 h 663049"/>
                <a:gd name="connsiteX112" fmla="*/ 348590 w 670635"/>
                <a:gd name="connsiteY112" fmla="*/ 211807 h 663049"/>
                <a:gd name="connsiteX113" fmla="*/ 181263 w 670635"/>
                <a:gd name="connsiteY113" fmla="*/ 278319 h 663049"/>
                <a:gd name="connsiteX114" fmla="*/ 184012 w 670635"/>
                <a:gd name="connsiteY114" fmla="*/ 271621 h 663049"/>
                <a:gd name="connsiteX115" fmla="*/ 185150 w 670635"/>
                <a:gd name="connsiteY115" fmla="*/ 278885 h 663049"/>
                <a:gd name="connsiteX116" fmla="*/ 181263 w 670635"/>
                <a:gd name="connsiteY116" fmla="*/ 278319 h 663049"/>
                <a:gd name="connsiteX117" fmla="*/ 400542 w 670635"/>
                <a:gd name="connsiteY117" fmla="*/ 513799 h 663049"/>
                <a:gd name="connsiteX118" fmla="*/ 366508 w 670635"/>
                <a:gd name="connsiteY118" fmla="*/ 549366 h 663049"/>
                <a:gd name="connsiteX119" fmla="*/ 277203 w 670635"/>
                <a:gd name="connsiteY119" fmla="*/ 518516 h 663049"/>
                <a:gd name="connsiteX120" fmla="*/ 194535 w 670635"/>
                <a:gd name="connsiteY120" fmla="*/ 182750 h 663049"/>
                <a:gd name="connsiteX121" fmla="*/ 230845 w 670635"/>
                <a:gd name="connsiteY121" fmla="*/ 33782 h 663049"/>
                <a:gd name="connsiteX122" fmla="*/ 264784 w 670635"/>
                <a:gd name="connsiteY122" fmla="*/ 18876 h 663049"/>
                <a:gd name="connsiteX123" fmla="*/ 266396 w 670635"/>
                <a:gd name="connsiteY123" fmla="*/ 18876 h 663049"/>
                <a:gd name="connsiteX124" fmla="*/ 267818 w 670635"/>
                <a:gd name="connsiteY124" fmla="*/ 18876 h 663049"/>
                <a:gd name="connsiteX125" fmla="*/ 321571 w 670635"/>
                <a:gd name="connsiteY125" fmla="*/ 37084 h 663049"/>
                <a:gd name="connsiteX126" fmla="*/ 336076 w 670635"/>
                <a:gd name="connsiteY126" fmla="*/ 103313 h 663049"/>
                <a:gd name="connsiteX127" fmla="*/ 330577 w 670635"/>
                <a:gd name="connsiteY127" fmla="*/ 249733 h 663049"/>
                <a:gd name="connsiteX128" fmla="*/ 384994 w 670635"/>
                <a:gd name="connsiteY128" fmla="*/ 418890 h 663049"/>
                <a:gd name="connsiteX129" fmla="*/ 400542 w 670635"/>
                <a:gd name="connsiteY129" fmla="*/ 513704 h 663049"/>
                <a:gd name="connsiteX130" fmla="*/ 428414 w 670635"/>
                <a:gd name="connsiteY130" fmla="*/ 318320 h 663049"/>
                <a:gd name="connsiteX131" fmla="*/ 470317 w 670635"/>
                <a:gd name="connsiteY131" fmla="*/ 321622 h 663049"/>
                <a:gd name="connsiteX132" fmla="*/ 490605 w 670635"/>
                <a:gd name="connsiteY132" fmla="*/ 350397 h 663049"/>
                <a:gd name="connsiteX133" fmla="*/ 491647 w 670635"/>
                <a:gd name="connsiteY133" fmla="*/ 357567 h 663049"/>
                <a:gd name="connsiteX134" fmla="*/ 466714 w 670635"/>
                <a:gd name="connsiteY134" fmla="*/ 356435 h 663049"/>
                <a:gd name="connsiteX135" fmla="*/ 464723 w 670635"/>
                <a:gd name="connsiteY135" fmla="*/ 356435 h 663049"/>
                <a:gd name="connsiteX136" fmla="*/ 407368 w 670635"/>
                <a:gd name="connsiteY136" fmla="*/ 323887 h 663049"/>
                <a:gd name="connsiteX137" fmla="*/ 428414 w 670635"/>
                <a:gd name="connsiteY137" fmla="*/ 318320 h 663049"/>
                <a:gd name="connsiteX138" fmla="*/ 380444 w 670635"/>
                <a:gd name="connsiteY138" fmla="*/ 307188 h 663049"/>
                <a:gd name="connsiteX139" fmla="*/ 380823 w 670635"/>
                <a:gd name="connsiteY139" fmla="*/ 308697 h 663049"/>
                <a:gd name="connsiteX140" fmla="*/ 359777 w 670635"/>
                <a:gd name="connsiteY140" fmla="*/ 309169 h 663049"/>
                <a:gd name="connsiteX141" fmla="*/ 352287 w 670635"/>
                <a:gd name="connsiteY141" fmla="*/ 272092 h 663049"/>
                <a:gd name="connsiteX142" fmla="*/ 380444 w 670635"/>
                <a:gd name="connsiteY142" fmla="*/ 307282 h 663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670635" h="663049">
                  <a:moveTo>
                    <a:pt x="348590" y="211996"/>
                  </a:moveTo>
                  <a:cubicBezTo>
                    <a:pt x="364138" y="232846"/>
                    <a:pt x="389166" y="251714"/>
                    <a:pt x="424432" y="247469"/>
                  </a:cubicBezTo>
                  <a:cubicBezTo>
                    <a:pt x="434197" y="246337"/>
                    <a:pt x="443014" y="244827"/>
                    <a:pt x="451546" y="243412"/>
                  </a:cubicBezTo>
                  <a:cubicBezTo>
                    <a:pt x="496198" y="235865"/>
                    <a:pt x="523122" y="231336"/>
                    <a:pt x="570903" y="298697"/>
                  </a:cubicBezTo>
                  <a:cubicBezTo>
                    <a:pt x="571945" y="300018"/>
                    <a:pt x="596784" y="330019"/>
                    <a:pt x="628258" y="330774"/>
                  </a:cubicBezTo>
                  <a:cubicBezTo>
                    <a:pt x="628637" y="330774"/>
                    <a:pt x="629112" y="330774"/>
                    <a:pt x="629491" y="330774"/>
                  </a:cubicBezTo>
                  <a:cubicBezTo>
                    <a:pt x="644754" y="330774"/>
                    <a:pt x="658595" y="323981"/>
                    <a:pt x="670635" y="310490"/>
                  </a:cubicBezTo>
                  <a:lnTo>
                    <a:pt x="656510" y="297942"/>
                  </a:lnTo>
                  <a:cubicBezTo>
                    <a:pt x="647882" y="307565"/>
                    <a:pt x="638687" y="312188"/>
                    <a:pt x="628732" y="311905"/>
                  </a:cubicBezTo>
                  <a:cubicBezTo>
                    <a:pt x="606169" y="311433"/>
                    <a:pt x="586071" y="287282"/>
                    <a:pt x="585976" y="287282"/>
                  </a:cubicBezTo>
                  <a:cubicBezTo>
                    <a:pt x="531749" y="210770"/>
                    <a:pt x="494966" y="216996"/>
                    <a:pt x="448417" y="224827"/>
                  </a:cubicBezTo>
                  <a:cubicBezTo>
                    <a:pt x="440075" y="226242"/>
                    <a:pt x="431448" y="227657"/>
                    <a:pt x="422252" y="228789"/>
                  </a:cubicBezTo>
                  <a:cubicBezTo>
                    <a:pt x="369921" y="234827"/>
                    <a:pt x="350391" y="176334"/>
                    <a:pt x="349633" y="173787"/>
                  </a:cubicBezTo>
                  <a:lnTo>
                    <a:pt x="349443" y="173787"/>
                  </a:lnTo>
                  <a:cubicBezTo>
                    <a:pt x="350391" y="151145"/>
                    <a:pt x="352192" y="128408"/>
                    <a:pt x="354942" y="106143"/>
                  </a:cubicBezTo>
                  <a:cubicBezTo>
                    <a:pt x="355321" y="104068"/>
                    <a:pt x="363379" y="55859"/>
                    <a:pt x="336076" y="24820"/>
                  </a:cubicBezTo>
                  <a:cubicBezTo>
                    <a:pt x="320623" y="7272"/>
                    <a:pt x="297491" y="-1030"/>
                    <a:pt x="267628" y="102"/>
                  </a:cubicBezTo>
                  <a:cubicBezTo>
                    <a:pt x="262793" y="-181"/>
                    <a:pt x="240230" y="-464"/>
                    <a:pt x="218520" y="19442"/>
                  </a:cubicBezTo>
                  <a:cubicBezTo>
                    <a:pt x="187330" y="48122"/>
                    <a:pt x="172826" y="103313"/>
                    <a:pt x="175670" y="183316"/>
                  </a:cubicBezTo>
                  <a:cubicBezTo>
                    <a:pt x="176618" y="209637"/>
                    <a:pt x="178988" y="235487"/>
                    <a:pt x="182401" y="260394"/>
                  </a:cubicBezTo>
                  <a:cubicBezTo>
                    <a:pt x="181263" y="260677"/>
                    <a:pt x="180031" y="261054"/>
                    <a:pt x="178609" y="261903"/>
                  </a:cubicBezTo>
                  <a:cubicBezTo>
                    <a:pt x="169128" y="267753"/>
                    <a:pt x="143721" y="298697"/>
                    <a:pt x="140498" y="337378"/>
                  </a:cubicBezTo>
                  <a:cubicBezTo>
                    <a:pt x="139076" y="353699"/>
                    <a:pt x="132060" y="366624"/>
                    <a:pt x="120589" y="373794"/>
                  </a:cubicBezTo>
                  <a:cubicBezTo>
                    <a:pt x="108360" y="381436"/>
                    <a:pt x="92054" y="382096"/>
                    <a:pt x="74705" y="375587"/>
                  </a:cubicBezTo>
                  <a:cubicBezTo>
                    <a:pt x="62665" y="371058"/>
                    <a:pt x="50814" y="371435"/>
                    <a:pt x="39628" y="376624"/>
                  </a:cubicBezTo>
                  <a:cubicBezTo>
                    <a:pt x="13272" y="389172"/>
                    <a:pt x="569" y="425400"/>
                    <a:pt x="0" y="427003"/>
                  </a:cubicBezTo>
                  <a:lnTo>
                    <a:pt x="17918" y="433136"/>
                  </a:lnTo>
                  <a:cubicBezTo>
                    <a:pt x="20857" y="424739"/>
                    <a:pt x="31949" y="401342"/>
                    <a:pt x="47875" y="393889"/>
                  </a:cubicBezTo>
                  <a:cubicBezTo>
                    <a:pt x="54322" y="390870"/>
                    <a:pt x="60958" y="390776"/>
                    <a:pt x="68163" y="393417"/>
                  </a:cubicBezTo>
                  <a:cubicBezTo>
                    <a:pt x="91200" y="402003"/>
                    <a:pt x="113574" y="400776"/>
                    <a:pt x="130923" y="389832"/>
                  </a:cubicBezTo>
                  <a:cubicBezTo>
                    <a:pt x="147513" y="379360"/>
                    <a:pt x="157657" y="361341"/>
                    <a:pt x="159553" y="338981"/>
                  </a:cubicBezTo>
                  <a:cubicBezTo>
                    <a:pt x="162018" y="309924"/>
                    <a:pt x="178419" y="288508"/>
                    <a:pt x="185624" y="280961"/>
                  </a:cubicBezTo>
                  <a:cubicBezTo>
                    <a:pt x="194441" y="335491"/>
                    <a:pt x="207808" y="384832"/>
                    <a:pt x="220796" y="424928"/>
                  </a:cubicBezTo>
                  <a:lnTo>
                    <a:pt x="220322" y="424362"/>
                  </a:lnTo>
                  <a:cubicBezTo>
                    <a:pt x="211600" y="432570"/>
                    <a:pt x="205248" y="442947"/>
                    <a:pt x="202309" y="453702"/>
                  </a:cubicBezTo>
                  <a:cubicBezTo>
                    <a:pt x="202309" y="453797"/>
                    <a:pt x="199086" y="461722"/>
                    <a:pt x="192734" y="469646"/>
                  </a:cubicBezTo>
                  <a:cubicBezTo>
                    <a:pt x="185908" y="458420"/>
                    <a:pt x="178988" y="450589"/>
                    <a:pt x="176618" y="448042"/>
                  </a:cubicBezTo>
                  <a:cubicBezTo>
                    <a:pt x="168180" y="433702"/>
                    <a:pt x="166853" y="416060"/>
                    <a:pt x="173015" y="400493"/>
                  </a:cubicBezTo>
                  <a:cubicBezTo>
                    <a:pt x="183254" y="373794"/>
                    <a:pt x="200982" y="369926"/>
                    <a:pt x="201740" y="369832"/>
                  </a:cubicBezTo>
                  <a:lnTo>
                    <a:pt x="200034" y="360586"/>
                  </a:lnTo>
                  <a:lnTo>
                    <a:pt x="198517" y="351246"/>
                  </a:lnTo>
                  <a:cubicBezTo>
                    <a:pt x="197379" y="351435"/>
                    <a:pt x="169602" y="356435"/>
                    <a:pt x="155287" y="393700"/>
                  </a:cubicBezTo>
                  <a:cubicBezTo>
                    <a:pt x="146850" y="414927"/>
                    <a:pt x="148935" y="439268"/>
                    <a:pt x="160880" y="458703"/>
                  </a:cubicBezTo>
                  <a:lnTo>
                    <a:pt x="162208" y="460401"/>
                  </a:lnTo>
                  <a:cubicBezTo>
                    <a:pt x="162208" y="460401"/>
                    <a:pt x="170550" y="469175"/>
                    <a:pt x="177945" y="482100"/>
                  </a:cubicBezTo>
                  <a:cubicBezTo>
                    <a:pt x="177092" y="482571"/>
                    <a:pt x="176333" y="483043"/>
                    <a:pt x="175480" y="483420"/>
                  </a:cubicBezTo>
                  <a:cubicBezTo>
                    <a:pt x="165810" y="487383"/>
                    <a:pt x="154718" y="486439"/>
                    <a:pt x="142489" y="480779"/>
                  </a:cubicBezTo>
                  <a:cubicBezTo>
                    <a:pt x="87313" y="455212"/>
                    <a:pt x="56218" y="470212"/>
                    <a:pt x="54986" y="470778"/>
                  </a:cubicBezTo>
                  <a:lnTo>
                    <a:pt x="63423" y="487666"/>
                  </a:lnTo>
                  <a:cubicBezTo>
                    <a:pt x="63423" y="487666"/>
                    <a:pt x="88451" y="476439"/>
                    <a:pt x="134525" y="497855"/>
                  </a:cubicBezTo>
                  <a:cubicBezTo>
                    <a:pt x="144385" y="502383"/>
                    <a:pt x="153865" y="504742"/>
                    <a:pt x="162966" y="504742"/>
                  </a:cubicBezTo>
                  <a:cubicBezTo>
                    <a:pt x="169792" y="504742"/>
                    <a:pt x="176428" y="503421"/>
                    <a:pt x="182685" y="500874"/>
                  </a:cubicBezTo>
                  <a:cubicBezTo>
                    <a:pt x="183823" y="500402"/>
                    <a:pt x="184866" y="499930"/>
                    <a:pt x="185908" y="499364"/>
                  </a:cubicBezTo>
                  <a:cubicBezTo>
                    <a:pt x="190080" y="511629"/>
                    <a:pt x="191596" y="525497"/>
                    <a:pt x="186288" y="539083"/>
                  </a:cubicBezTo>
                  <a:cubicBezTo>
                    <a:pt x="177850" y="560593"/>
                    <a:pt x="161449" y="578046"/>
                    <a:pt x="142299" y="585688"/>
                  </a:cubicBezTo>
                  <a:cubicBezTo>
                    <a:pt x="128932" y="590971"/>
                    <a:pt x="115470" y="591066"/>
                    <a:pt x="104283" y="585877"/>
                  </a:cubicBezTo>
                  <a:cubicBezTo>
                    <a:pt x="84280" y="576537"/>
                    <a:pt x="65983" y="575876"/>
                    <a:pt x="51478" y="583707"/>
                  </a:cubicBezTo>
                  <a:cubicBezTo>
                    <a:pt x="41239" y="589273"/>
                    <a:pt x="28251" y="602009"/>
                    <a:pt x="24459" y="630878"/>
                  </a:cubicBezTo>
                  <a:lnTo>
                    <a:pt x="43230" y="633331"/>
                  </a:lnTo>
                  <a:cubicBezTo>
                    <a:pt x="44747" y="621727"/>
                    <a:pt x="49013" y="606538"/>
                    <a:pt x="60579" y="600217"/>
                  </a:cubicBezTo>
                  <a:cubicBezTo>
                    <a:pt x="71955" y="593990"/>
                    <a:pt x="86271" y="598236"/>
                    <a:pt x="96225" y="602858"/>
                  </a:cubicBezTo>
                  <a:cubicBezTo>
                    <a:pt x="112247" y="610312"/>
                    <a:pt x="131017" y="610312"/>
                    <a:pt x="149314" y="603047"/>
                  </a:cubicBezTo>
                  <a:cubicBezTo>
                    <a:pt x="173584" y="593330"/>
                    <a:pt x="193398" y="572480"/>
                    <a:pt x="203826" y="545781"/>
                  </a:cubicBezTo>
                  <a:cubicBezTo>
                    <a:pt x="211979" y="524931"/>
                    <a:pt x="208566" y="504553"/>
                    <a:pt x="201835" y="487666"/>
                  </a:cubicBezTo>
                  <a:cubicBezTo>
                    <a:pt x="214160" y="475401"/>
                    <a:pt x="219848" y="460778"/>
                    <a:pt x="220322" y="459363"/>
                  </a:cubicBezTo>
                  <a:cubicBezTo>
                    <a:pt x="221839" y="453985"/>
                    <a:pt x="224303" y="449080"/>
                    <a:pt x="227527" y="444645"/>
                  </a:cubicBezTo>
                  <a:cubicBezTo>
                    <a:pt x="234258" y="464080"/>
                    <a:pt x="240704" y="480590"/>
                    <a:pt x="246013" y="493704"/>
                  </a:cubicBezTo>
                  <a:lnTo>
                    <a:pt x="241747" y="490873"/>
                  </a:lnTo>
                  <a:cubicBezTo>
                    <a:pt x="240894" y="492194"/>
                    <a:pt x="220701" y="523139"/>
                    <a:pt x="232457" y="577669"/>
                  </a:cubicBezTo>
                  <a:cubicBezTo>
                    <a:pt x="235490" y="591537"/>
                    <a:pt x="234827" y="601632"/>
                    <a:pt x="230466" y="607481"/>
                  </a:cubicBezTo>
                  <a:cubicBezTo>
                    <a:pt x="224114" y="616161"/>
                    <a:pt x="208187" y="617576"/>
                    <a:pt x="192734" y="618991"/>
                  </a:cubicBezTo>
                  <a:lnTo>
                    <a:pt x="185624" y="619652"/>
                  </a:lnTo>
                  <a:cubicBezTo>
                    <a:pt x="164198" y="622104"/>
                    <a:pt x="146186" y="636916"/>
                    <a:pt x="139739" y="657389"/>
                  </a:cubicBezTo>
                  <a:lnTo>
                    <a:pt x="157847" y="663049"/>
                  </a:lnTo>
                  <a:cubicBezTo>
                    <a:pt x="162113" y="649653"/>
                    <a:pt x="173868" y="639935"/>
                    <a:pt x="187710" y="638426"/>
                  </a:cubicBezTo>
                  <a:lnTo>
                    <a:pt x="194441" y="637765"/>
                  </a:lnTo>
                  <a:cubicBezTo>
                    <a:pt x="213117" y="636067"/>
                    <a:pt x="234258" y="634086"/>
                    <a:pt x="245729" y="618614"/>
                  </a:cubicBezTo>
                  <a:cubicBezTo>
                    <a:pt x="253503" y="608047"/>
                    <a:pt x="255209" y="593330"/>
                    <a:pt x="250943" y="573707"/>
                  </a:cubicBezTo>
                  <a:cubicBezTo>
                    <a:pt x="244402" y="543328"/>
                    <a:pt x="248952" y="522101"/>
                    <a:pt x="253124" y="510780"/>
                  </a:cubicBezTo>
                  <a:cubicBezTo>
                    <a:pt x="257579" y="520969"/>
                    <a:pt x="260329" y="526629"/>
                    <a:pt x="260518" y="527007"/>
                  </a:cubicBezTo>
                  <a:cubicBezTo>
                    <a:pt x="270757" y="546253"/>
                    <a:pt x="297586" y="574744"/>
                    <a:pt x="336834" y="574744"/>
                  </a:cubicBezTo>
                  <a:cubicBezTo>
                    <a:pt x="348211" y="574744"/>
                    <a:pt x="360725" y="572386"/>
                    <a:pt x="374187" y="566631"/>
                  </a:cubicBezTo>
                  <a:cubicBezTo>
                    <a:pt x="396560" y="557102"/>
                    <a:pt x="411539" y="541253"/>
                    <a:pt x="418744" y="519554"/>
                  </a:cubicBezTo>
                  <a:cubicBezTo>
                    <a:pt x="423769" y="504365"/>
                    <a:pt x="424337" y="488138"/>
                    <a:pt x="422441" y="472571"/>
                  </a:cubicBezTo>
                  <a:cubicBezTo>
                    <a:pt x="436662" y="472099"/>
                    <a:pt x="467947" y="474269"/>
                    <a:pt x="474867" y="501912"/>
                  </a:cubicBezTo>
                  <a:cubicBezTo>
                    <a:pt x="478375" y="515969"/>
                    <a:pt x="479418" y="529554"/>
                    <a:pt x="480461" y="542573"/>
                  </a:cubicBezTo>
                  <a:cubicBezTo>
                    <a:pt x="482546" y="569461"/>
                    <a:pt x="484537" y="594839"/>
                    <a:pt x="509186" y="611255"/>
                  </a:cubicBezTo>
                  <a:lnTo>
                    <a:pt x="519709" y="595594"/>
                  </a:lnTo>
                  <a:cubicBezTo>
                    <a:pt x="502739" y="584273"/>
                    <a:pt x="501317" y="566253"/>
                    <a:pt x="499326" y="541158"/>
                  </a:cubicBezTo>
                  <a:cubicBezTo>
                    <a:pt x="498284" y="527950"/>
                    <a:pt x="497146" y="512950"/>
                    <a:pt x="493164" y="497383"/>
                  </a:cubicBezTo>
                  <a:cubicBezTo>
                    <a:pt x="483589" y="459363"/>
                    <a:pt x="443393" y="452287"/>
                    <a:pt x="418839" y="453891"/>
                  </a:cubicBezTo>
                  <a:cubicBezTo>
                    <a:pt x="414288" y="435211"/>
                    <a:pt x="406989" y="418984"/>
                    <a:pt x="401395" y="409267"/>
                  </a:cubicBezTo>
                  <a:cubicBezTo>
                    <a:pt x="386132" y="383700"/>
                    <a:pt x="374092" y="356341"/>
                    <a:pt x="365275" y="327943"/>
                  </a:cubicBezTo>
                  <a:cubicBezTo>
                    <a:pt x="372765" y="327943"/>
                    <a:pt x="380159" y="327755"/>
                    <a:pt x="387554" y="326906"/>
                  </a:cubicBezTo>
                  <a:cubicBezTo>
                    <a:pt x="401774" y="355680"/>
                    <a:pt x="431068" y="374737"/>
                    <a:pt x="464439" y="375115"/>
                  </a:cubicBezTo>
                  <a:lnTo>
                    <a:pt x="466240" y="375115"/>
                  </a:lnTo>
                  <a:cubicBezTo>
                    <a:pt x="475152" y="375492"/>
                    <a:pt x="484916" y="375775"/>
                    <a:pt x="494776" y="376719"/>
                  </a:cubicBezTo>
                  <a:cubicBezTo>
                    <a:pt x="499421" y="402286"/>
                    <a:pt x="507574" y="426437"/>
                    <a:pt x="533455" y="440211"/>
                  </a:cubicBezTo>
                  <a:lnTo>
                    <a:pt x="542462" y="423607"/>
                  </a:lnTo>
                  <a:cubicBezTo>
                    <a:pt x="525492" y="414550"/>
                    <a:pt x="518761" y="398701"/>
                    <a:pt x="514685" y="379455"/>
                  </a:cubicBezTo>
                  <a:cubicBezTo>
                    <a:pt x="543315" y="385021"/>
                    <a:pt x="571092" y="398701"/>
                    <a:pt x="586261" y="434079"/>
                  </a:cubicBezTo>
                  <a:cubicBezTo>
                    <a:pt x="614891" y="500874"/>
                    <a:pt x="659543" y="505591"/>
                    <a:pt x="661439" y="505780"/>
                  </a:cubicBezTo>
                  <a:lnTo>
                    <a:pt x="663146" y="487005"/>
                  </a:lnTo>
                  <a:cubicBezTo>
                    <a:pt x="663146" y="487005"/>
                    <a:pt x="627974" y="483232"/>
                    <a:pt x="603704" y="426626"/>
                  </a:cubicBezTo>
                  <a:cubicBezTo>
                    <a:pt x="583891" y="380304"/>
                    <a:pt x="546633" y="365020"/>
                    <a:pt x="511272" y="359548"/>
                  </a:cubicBezTo>
                  <a:cubicBezTo>
                    <a:pt x="511082" y="358039"/>
                    <a:pt x="510798" y="356624"/>
                    <a:pt x="510608" y="355208"/>
                  </a:cubicBezTo>
                  <a:lnTo>
                    <a:pt x="509470" y="347378"/>
                  </a:lnTo>
                  <a:cubicBezTo>
                    <a:pt x="506721" y="329453"/>
                    <a:pt x="496293" y="314452"/>
                    <a:pt x="479892" y="305112"/>
                  </a:cubicBezTo>
                  <a:cubicBezTo>
                    <a:pt x="462069" y="294923"/>
                    <a:pt x="440264" y="293225"/>
                    <a:pt x="422062" y="300395"/>
                  </a:cubicBezTo>
                  <a:cubicBezTo>
                    <a:pt x="414762" y="302754"/>
                    <a:pt x="407463" y="304452"/>
                    <a:pt x="399973" y="305867"/>
                  </a:cubicBezTo>
                  <a:cubicBezTo>
                    <a:pt x="399689" y="304641"/>
                    <a:pt x="399120" y="303603"/>
                    <a:pt x="398835" y="302376"/>
                  </a:cubicBezTo>
                  <a:cubicBezTo>
                    <a:pt x="390493" y="272564"/>
                    <a:pt x="360346" y="253507"/>
                    <a:pt x="349443" y="247563"/>
                  </a:cubicBezTo>
                  <a:cubicBezTo>
                    <a:pt x="348874" y="235676"/>
                    <a:pt x="348590" y="223695"/>
                    <a:pt x="348590" y="211807"/>
                  </a:cubicBezTo>
                  <a:close/>
                  <a:moveTo>
                    <a:pt x="181263" y="278319"/>
                  </a:moveTo>
                  <a:lnTo>
                    <a:pt x="184012" y="271621"/>
                  </a:lnTo>
                  <a:cubicBezTo>
                    <a:pt x="184391" y="274074"/>
                    <a:pt x="184771" y="276527"/>
                    <a:pt x="185150" y="278885"/>
                  </a:cubicBezTo>
                  <a:cubicBezTo>
                    <a:pt x="184012" y="278885"/>
                    <a:pt x="182685" y="278885"/>
                    <a:pt x="181263" y="278319"/>
                  </a:cubicBezTo>
                  <a:close/>
                  <a:moveTo>
                    <a:pt x="400542" y="513799"/>
                  </a:moveTo>
                  <a:cubicBezTo>
                    <a:pt x="395138" y="530120"/>
                    <a:pt x="383667" y="542102"/>
                    <a:pt x="366508" y="549366"/>
                  </a:cubicBezTo>
                  <a:cubicBezTo>
                    <a:pt x="308109" y="574273"/>
                    <a:pt x="278341" y="520497"/>
                    <a:pt x="277203" y="518516"/>
                  </a:cubicBezTo>
                  <a:cubicBezTo>
                    <a:pt x="276445" y="517006"/>
                    <a:pt x="200887" y="362095"/>
                    <a:pt x="194535" y="182750"/>
                  </a:cubicBezTo>
                  <a:cubicBezTo>
                    <a:pt x="191312" y="90765"/>
                    <a:pt x="212453" y="51047"/>
                    <a:pt x="230845" y="33782"/>
                  </a:cubicBezTo>
                  <a:cubicBezTo>
                    <a:pt x="245444" y="20103"/>
                    <a:pt x="259949" y="18876"/>
                    <a:pt x="264784" y="18876"/>
                  </a:cubicBezTo>
                  <a:cubicBezTo>
                    <a:pt x="265638" y="18876"/>
                    <a:pt x="266206" y="18876"/>
                    <a:pt x="266396" y="18876"/>
                  </a:cubicBezTo>
                  <a:lnTo>
                    <a:pt x="267818" y="18876"/>
                  </a:lnTo>
                  <a:cubicBezTo>
                    <a:pt x="291993" y="18027"/>
                    <a:pt x="310100" y="24065"/>
                    <a:pt x="321571" y="37084"/>
                  </a:cubicBezTo>
                  <a:cubicBezTo>
                    <a:pt x="342902" y="61330"/>
                    <a:pt x="336171" y="102464"/>
                    <a:pt x="336076" y="103313"/>
                  </a:cubicBezTo>
                  <a:cubicBezTo>
                    <a:pt x="330198" y="151617"/>
                    <a:pt x="328302" y="200769"/>
                    <a:pt x="330577" y="249733"/>
                  </a:cubicBezTo>
                  <a:cubicBezTo>
                    <a:pt x="335602" y="309169"/>
                    <a:pt x="354468" y="367662"/>
                    <a:pt x="384994" y="418890"/>
                  </a:cubicBezTo>
                  <a:cubicBezTo>
                    <a:pt x="397034" y="439457"/>
                    <a:pt x="411160" y="481722"/>
                    <a:pt x="400542" y="513704"/>
                  </a:cubicBezTo>
                  <a:close/>
                  <a:moveTo>
                    <a:pt x="428414" y="318320"/>
                  </a:moveTo>
                  <a:cubicBezTo>
                    <a:pt x="441592" y="313132"/>
                    <a:pt x="457708" y="314358"/>
                    <a:pt x="470317" y="321622"/>
                  </a:cubicBezTo>
                  <a:cubicBezTo>
                    <a:pt x="481598" y="328038"/>
                    <a:pt x="488803" y="338321"/>
                    <a:pt x="490605" y="350397"/>
                  </a:cubicBezTo>
                  <a:lnTo>
                    <a:pt x="491647" y="357567"/>
                  </a:lnTo>
                  <a:cubicBezTo>
                    <a:pt x="482831" y="356907"/>
                    <a:pt x="474393" y="356624"/>
                    <a:pt x="466714" y="356435"/>
                  </a:cubicBezTo>
                  <a:lnTo>
                    <a:pt x="464723" y="356435"/>
                  </a:lnTo>
                  <a:cubicBezTo>
                    <a:pt x="440644" y="356152"/>
                    <a:pt x="419408" y="343604"/>
                    <a:pt x="407368" y="323887"/>
                  </a:cubicBezTo>
                  <a:cubicBezTo>
                    <a:pt x="414383" y="322377"/>
                    <a:pt x="421399" y="320585"/>
                    <a:pt x="428414" y="318320"/>
                  </a:cubicBezTo>
                  <a:close/>
                  <a:moveTo>
                    <a:pt x="380444" y="307188"/>
                  </a:moveTo>
                  <a:cubicBezTo>
                    <a:pt x="380539" y="307660"/>
                    <a:pt x="380728" y="308131"/>
                    <a:pt x="380823" y="308697"/>
                  </a:cubicBezTo>
                  <a:cubicBezTo>
                    <a:pt x="373808" y="309263"/>
                    <a:pt x="366792" y="309358"/>
                    <a:pt x="359777" y="309169"/>
                  </a:cubicBezTo>
                  <a:cubicBezTo>
                    <a:pt x="356648" y="296905"/>
                    <a:pt x="354183" y="284546"/>
                    <a:pt x="352287" y="272092"/>
                  </a:cubicBezTo>
                  <a:cubicBezTo>
                    <a:pt x="363000" y="279829"/>
                    <a:pt x="376083" y="291999"/>
                    <a:pt x="380444" y="307282"/>
                  </a:cubicBezTo>
                  <a:close/>
                </a:path>
              </a:pathLst>
            </a:custGeom>
            <a:solidFill>
              <a:schemeClr val="accent3"/>
            </a:solidFill>
            <a:ln w="93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13"/>
            </a:p>
          </p:txBody>
        </p:sp>
      </p:grpSp>
      <p:pic>
        <p:nvPicPr>
          <p:cNvPr id="54" name="Picture 53">
            <a:extLst>
              <a:ext uri="{FF2B5EF4-FFF2-40B4-BE49-F238E27FC236}">
                <a16:creationId xmlns:a16="http://schemas.microsoft.com/office/drawing/2014/main" id="{C6BFEA5F-C984-D474-D917-DE42CF5723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51127" y="3725729"/>
            <a:ext cx="480060" cy="48006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A2E53B7-B87D-99D9-4ADD-F0E992F9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51127" y="2375628"/>
            <a:ext cx="480060" cy="480060"/>
          </a:xfrm>
          <a:prstGeom prst="rect">
            <a:avLst/>
          </a:prstGeom>
        </p:spPr>
      </p:pic>
      <p:sp>
        <p:nvSpPr>
          <p:cNvPr id="11" name="Google Shape;181;p30">
            <a:extLst>
              <a:ext uri="{FF2B5EF4-FFF2-40B4-BE49-F238E27FC236}">
                <a16:creationId xmlns:a16="http://schemas.microsoft.com/office/drawing/2014/main" id="{319F682A-AA59-81B7-09E6-1D2A0A4A2EF1}"/>
              </a:ext>
            </a:extLst>
          </p:cNvPr>
          <p:cNvSpPr txBox="1"/>
          <p:nvPr/>
        </p:nvSpPr>
        <p:spPr>
          <a:xfrm>
            <a:off x="2143905" y="1536323"/>
            <a:ext cx="2940600" cy="3010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Staffing Constraints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Time to Result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Cost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Bioinformatics Resources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>
                <a:solidFill>
                  <a:schemeClr val="dk1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Computing Infrastructure</a:t>
            </a:r>
            <a:endParaRPr sz="1700" dirty="0">
              <a:solidFill>
                <a:schemeClr val="dk1"/>
              </a:solidFill>
              <a:highlight>
                <a:srgbClr val="FFFFFF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" name="Google Shape;187;p30">
            <a:extLst>
              <a:ext uri="{FF2B5EF4-FFF2-40B4-BE49-F238E27FC236}">
                <a16:creationId xmlns:a16="http://schemas.microsoft.com/office/drawing/2014/main" id="{761A318D-3BE9-2C36-71AB-F56EFCFDC49D}"/>
              </a:ext>
            </a:extLst>
          </p:cNvPr>
          <p:cNvSpPr txBox="1"/>
          <p:nvPr/>
        </p:nvSpPr>
        <p:spPr>
          <a:xfrm>
            <a:off x="4031830" y="1098998"/>
            <a:ext cx="1491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u="sng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Barriers</a:t>
            </a:r>
            <a:endParaRPr sz="2000" u="sng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" name="Google Shape;188;p30">
            <a:extLst>
              <a:ext uri="{FF2B5EF4-FFF2-40B4-BE49-F238E27FC236}">
                <a16:creationId xmlns:a16="http://schemas.microsoft.com/office/drawing/2014/main" id="{F943088E-F5AB-1693-E492-64FA08C082EC}"/>
              </a:ext>
            </a:extLst>
          </p:cNvPr>
          <p:cNvSpPr txBox="1"/>
          <p:nvPr/>
        </p:nvSpPr>
        <p:spPr>
          <a:xfrm>
            <a:off x="6536855" y="1090248"/>
            <a:ext cx="1491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Solution</a:t>
            </a:r>
            <a:endParaRPr sz="2000" u="sng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5E6161E-3C69-AC16-D8B6-0D3BAFE0E770}"/>
              </a:ext>
            </a:extLst>
          </p:cNvPr>
          <p:cNvGrpSpPr/>
          <p:nvPr/>
        </p:nvGrpSpPr>
        <p:grpSpPr>
          <a:xfrm>
            <a:off x="5278480" y="1701173"/>
            <a:ext cx="4855125" cy="739822"/>
            <a:chOff x="4954800" y="1539333"/>
            <a:chExt cx="4855125" cy="739822"/>
          </a:xfrm>
        </p:grpSpPr>
        <p:sp>
          <p:nvSpPr>
            <p:cNvPr id="13" name="Google Shape;182;p30">
              <a:extLst>
                <a:ext uri="{FF2B5EF4-FFF2-40B4-BE49-F238E27FC236}">
                  <a16:creationId xmlns:a16="http://schemas.microsoft.com/office/drawing/2014/main" id="{152C1DCF-2399-6ABE-3A28-1E6F11511769}"/>
                </a:ext>
              </a:extLst>
            </p:cNvPr>
            <p:cNvSpPr txBox="1"/>
            <p:nvPr/>
          </p:nvSpPr>
          <p:spPr>
            <a:xfrm>
              <a:off x="6064125" y="1633427"/>
              <a:ext cx="3745800" cy="498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45720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dirty="0">
                  <a:solidFill>
                    <a:schemeClr val="dk2"/>
                  </a:solidFill>
                  <a:highlight>
                    <a:srgbClr val="FFFFFF"/>
                  </a:highlight>
                  <a:latin typeface="Helvetica Neue"/>
                  <a:ea typeface="Helvetica Neue"/>
                  <a:cs typeface="Helvetica Neue"/>
                  <a:sym typeface="Helvetica Neue"/>
                </a:rPr>
                <a:t>Automation</a:t>
              </a:r>
              <a:endParaRPr sz="1700" dirty="0">
                <a:solidFill>
                  <a:schemeClr val="dk2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11EE4E0-CF95-F120-C83C-F14281659AE4}"/>
                </a:ext>
              </a:extLst>
            </p:cNvPr>
            <p:cNvGrpSpPr/>
            <p:nvPr/>
          </p:nvGrpSpPr>
          <p:grpSpPr>
            <a:xfrm>
              <a:off x="4954800" y="1539333"/>
              <a:ext cx="1103400" cy="739822"/>
              <a:chOff x="4954800" y="1539333"/>
              <a:chExt cx="1103400" cy="997800"/>
            </a:xfrm>
          </p:grpSpPr>
          <p:cxnSp>
            <p:nvCxnSpPr>
              <p:cNvPr id="14" name="Google Shape;183;p30">
                <a:extLst>
                  <a:ext uri="{FF2B5EF4-FFF2-40B4-BE49-F238E27FC236}">
                    <a16:creationId xmlns:a16="http://schemas.microsoft.com/office/drawing/2014/main" id="{6E807BC4-F318-A626-84CC-6A9AE97D7F45}"/>
                  </a:ext>
                </a:extLst>
              </p:cNvPr>
              <p:cNvCxnSpPr/>
              <p:nvPr/>
            </p:nvCxnSpPr>
            <p:spPr>
              <a:xfrm>
                <a:off x="5506500" y="2038233"/>
                <a:ext cx="5517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sp>
            <p:nvSpPr>
              <p:cNvPr id="20" name="Google Shape;186;p30">
                <a:extLst>
                  <a:ext uri="{FF2B5EF4-FFF2-40B4-BE49-F238E27FC236}">
                    <a16:creationId xmlns:a16="http://schemas.microsoft.com/office/drawing/2014/main" id="{5ADFB9F1-03CF-622E-BEC8-2FA9B6E1FD99}"/>
                  </a:ext>
                </a:extLst>
              </p:cNvPr>
              <p:cNvSpPr/>
              <p:nvPr/>
            </p:nvSpPr>
            <p:spPr>
              <a:xfrm>
                <a:off x="4954800" y="1539333"/>
                <a:ext cx="551700" cy="997800"/>
              </a:xfrm>
              <a:prstGeom prst="rightBracket">
                <a:avLst>
                  <a:gd name="adj" fmla="val 8333"/>
                </a:avLst>
              </a:prstGeom>
              <a:noFill/>
              <a:ln w="2857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191;p30">
              <a:extLst>
                <a:ext uri="{FF2B5EF4-FFF2-40B4-BE49-F238E27FC236}">
                  <a16:creationId xmlns:a16="http://schemas.microsoft.com/office/drawing/2014/main" id="{C1CB01D9-BB23-98B5-9512-B7123726A1A7}"/>
                </a:ext>
              </a:extLst>
            </p:cNvPr>
            <p:cNvSpPr/>
            <p:nvPr/>
          </p:nvSpPr>
          <p:spPr>
            <a:xfrm>
              <a:off x="6223548" y="1729528"/>
              <a:ext cx="327254" cy="327254"/>
            </a:xfrm>
            <a:custGeom>
              <a:avLst/>
              <a:gdLst/>
              <a:ahLst/>
              <a:cxnLst/>
              <a:rect l="l" t="t" r="r" b="b"/>
              <a:pathLst>
                <a:path w="1138276" h="1138276" extrusionOk="0">
                  <a:moveTo>
                    <a:pt x="467874" y="819182"/>
                  </a:moveTo>
                  <a:lnTo>
                    <a:pt x="467874" y="819182"/>
                  </a:lnTo>
                  <a:cubicBezTo>
                    <a:pt x="457483" y="819182"/>
                    <a:pt x="447470" y="815025"/>
                    <a:pt x="440102" y="807657"/>
                  </a:cubicBezTo>
                  <a:lnTo>
                    <a:pt x="289245" y="656800"/>
                  </a:lnTo>
                  <a:cubicBezTo>
                    <a:pt x="273942" y="641497"/>
                    <a:pt x="273942" y="616653"/>
                    <a:pt x="289245" y="601256"/>
                  </a:cubicBezTo>
                  <a:cubicBezTo>
                    <a:pt x="304548" y="585953"/>
                    <a:pt x="329392" y="585953"/>
                    <a:pt x="344789" y="601256"/>
                  </a:cubicBezTo>
                  <a:lnTo>
                    <a:pt x="467969" y="724435"/>
                  </a:lnTo>
                  <a:lnTo>
                    <a:pt x="793677" y="398728"/>
                  </a:lnTo>
                  <a:cubicBezTo>
                    <a:pt x="808980" y="383425"/>
                    <a:pt x="833823" y="383425"/>
                    <a:pt x="849221" y="398728"/>
                  </a:cubicBezTo>
                  <a:cubicBezTo>
                    <a:pt x="864524" y="414031"/>
                    <a:pt x="864524" y="438874"/>
                    <a:pt x="849221" y="454272"/>
                  </a:cubicBezTo>
                  <a:lnTo>
                    <a:pt x="495741" y="807752"/>
                  </a:lnTo>
                  <a:cubicBezTo>
                    <a:pt x="488373" y="815120"/>
                    <a:pt x="478360" y="819276"/>
                    <a:pt x="467969" y="819276"/>
                  </a:cubicBezTo>
                  <a:close/>
                  <a:moveTo>
                    <a:pt x="1138277" y="569044"/>
                  </a:moveTo>
                  <a:cubicBezTo>
                    <a:pt x="1138277" y="255333"/>
                    <a:pt x="882944" y="0"/>
                    <a:pt x="569138" y="0"/>
                  </a:cubicBezTo>
                  <a:cubicBezTo>
                    <a:pt x="255333" y="0"/>
                    <a:pt x="0" y="255333"/>
                    <a:pt x="0" y="569138"/>
                  </a:cubicBezTo>
                  <a:cubicBezTo>
                    <a:pt x="0" y="882944"/>
                    <a:pt x="255333" y="1138277"/>
                    <a:pt x="569138" y="1138277"/>
                  </a:cubicBezTo>
                  <a:cubicBezTo>
                    <a:pt x="882944" y="1138277"/>
                    <a:pt x="1138277" y="882944"/>
                    <a:pt x="1138277" y="569138"/>
                  </a:cubicBezTo>
                  <a:close/>
                  <a:moveTo>
                    <a:pt x="1059778" y="569044"/>
                  </a:moveTo>
                  <a:cubicBezTo>
                    <a:pt x="1059778" y="839585"/>
                    <a:pt x="839680" y="1059684"/>
                    <a:pt x="569138" y="1059684"/>
                  </a:cubicBezTo>
                  <a:cubicBezTo>
                    <a:pt x="298597" y="1059684"/>
                    <a:pt x="78499" y="839680"/>
                    <a:pt x="78499" y="569138"/>
                  </a:cubicBezTo>
                  <a:cubicBezTo>
                    <a:pt x="78499" y="298597"/>
                    <a:pt x="298597" y="78499"/>
                    <a:pt x="569138" y="78499"/>
                  </a:cubicBezTo>
                  <a:cubicBezTo>
                    <a:pt x="839680" y="78499"/>
                    <a:pt x="1059778" y="298597"/>
                    <a:pt x="1059778" y="5691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1B70FF-A51C-4913-1B0A-65B13BBB60C2}"/>
              </a:ext>
            </a:extLst>
          </p:cNvPr>
          <p:cNvGrpSpPr/>
          <p:nvPr/>
        </p:nvGrpSpPr>
        <p:grpSpPr>
          <a:xfrm>
            <a:off x="5278480" y="2902855"/>
            <a:ext cx="4855125" cy="498568"/>
            <a:chOff x="4954800" y="2741015"/>
            <a:chExt cx="4855125" cy="498568"/>
          </a:xfrm>
        </p:grpSpPr>
        <p:cxnSp>
          <p:nvCxnSpPr>
            <p:cNvPr id="18" name="Google Shape;184;p30">
              <a:extLst>
                <a:ext uri="{FF2B5EF4-FFF2-40B4-BE49-F238E27FC236}">
                  <a16:creationId xmlns:a16="http://schemas.microsoft.com/office/drawing/2014/main" id="{53555EB1-9B0C-47F1-DAFE-2D52A2959ED0}"/>
                </a:ext>
              </a:extLst>
            </p:cNvPr>
            <p:cNvCxnSpPr/>
            <p:nvPr/>
          </p:nvCxnSpPr>
          <p:spPr>
            <a:xfrm>
              <a:off x="4954800" y="2999379"/>
              <a:ext cx="10695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4" name="Google Shape;190;p30">
              <a:extLst>
                <a:ext uri="{FF2B5EF4-FFF2-40B4-BE49-F238E27FC236}">
                  <a16:creationId xmlns:a16="http://schemas.microsoft.com/office/drawing/2014/main" id="{41F22460-4E5A-F055-3341-1E55F26CFCD5}"/>
                </a:ext>
              </a:extLst>
            </p:cNvPr>
            <p:cNvSpPr/>
            <p:nvPr/>
          </p:nvSpPr>
          <p:spPr>
            <a:xfrm>
              <a:off x="6218273" y="2835753"/>
              <a:ext cx="327254" cy="327254"/>
            </a:xfrm>
            <a:custGeom>
              <a:avLst/>
              <a:gdLst/>
              <a:ahLst/>
              <a:cxnLst/>
              <a:rect l="l" t="t" r="r" b="b"/>
              <a:pathLst>
                <a:path w="1138276" h="1138276" extrusionOk="0">
                  <a:moveTo>
                    <a:pt x="467874" y="819182"/>
                  </a:moveTo>
                  <a:lnTo>
                    <a:pt x="467874" y="819182"/>
                  </a:lnTo>
                  <a:cubicBezTo>
                    <a:pt x="457483" y="819182"/>
                    <a:pt x="447470" y="815025"/>
                    <a:pt x="440102" y="807657"/>
                  </a:cubicBezTo>
                  <a:lnTo>
                    <a:pt x="289245" y="656800"/>
                  </a:lnTo>
                  <a:cubicBezTo>
                    <a:pt x="273942" y="641497"/>
                    <a:pt x="273942" y="616653"/>
                    <a:pt x="289245" y="601256"/>
                  </a:cubicBezTo>
                  <a:cubicBezTo>
                    <a:pt x="304548" y="585953"/>
                    <a:pt x="329392" y="585953"/>
                    <a:pt x="344789" y="601256"/>
                  </a:cubicBezTo>
                  <a:lnTo>
                    <a:pt x="467969" y="724435"/>
                  </a:lnTo>
                  <a:lnTo>
                    <a:pt x="793677" y="398728"/>
                  </a:lnTo>
                  <a:cubicBezTo>
                    <a:pt x="808980" y="383425"/>
                    <a:pt x="833823" y="383425"/>
                    <a:pt x="849221" y="398728"/>
                  </a:cubicBezTo>
                  <a:cubicBezTo>
                    <a:pt x="864524" y="414031"/>
                    <a:pt x="864524" y="438874"/>
                    <a:pt x="849221" y="454272"/>
                  </a:cubicBezTo>
                  <a:lnTo>
                    <a:pt x="495741" y="807752"/>
                  </a:lnTo>
                  <a:cubicBezTo>
                    <a:pt x="488373" y="815120"/>
                    <a:pt x="478360" y="819276"/>
                    <a:pt x="467969" y="819276"/>
                  </a:cubicBezTo>
                  <a:close/>
                  <a:moveTo>
                    <a:pt x="1138277" y="569044"/>
                  </a:moveTo>
                  <a:cubicBezTo>
                    <a:pt x="1138277" y="255333"/>
                    <a:pt x="882944" y="0"/>
                    <a:pt x="569138" y="0"/>
                  </a:cubicBezTo>
                  <a:cubicBezTo>
                    <a:pt x="255333" y="0"/>
                    <a:pt x="0" y="255333"/>
                    <a:pt x="0" y="569138"/>
                  </a:cubicBezTo>
                  <a:cubicBezTo>
                    <a:pt x="0" y="882944"/>
                    <a:pt x="255333" y="1138277"/>
                    <a:pt x="569138" y="1138277"/>
                  </a:cubicBezTo>
                  <a:cubicBezTo>
                    <a:pt x="882944" y="1138277"/>
                    <a:pt x="1138277" y="882944"/>
                    <a:pt x="1138277" y="569138"/>
                  </a:cubicBezTo>
                  <a:close/>
                  <a:moveTo>
                    <a:pt x="1059778" y="569044"/>
                  </a:moveTo>
                  <a:cubicBezTo>
                    <a:pt x="1059778" y="839585"/>
                    <a:pt x="839680" y="1059684"/>
                    <a:pt x="569138" y="1059684"/>
                  </a:cubicBezTo>
                  <a:cubicBezTo>
                    <a:pt x="298597" y="1059684"/>
                    <a:pt x="78499" y="839680"/>
                    <a:pt x="78499" y="569138"/>
                  </a:cubicBezTo>
                  <a:cubicBezTo>
                    <a:pt x="78499" y="298597"/>
                    <a:pt x="298597" y="78499"/>
                    <a:pt x="569138" y="78499"/>
                  </a:cubicBezTo>
                  <a:cubicBezTo>
                    <a:pt x="839680" y="78499"/>
                    <a:pt x="1059778" y="298597"/>
                    <a:pt x="1059778" y="5691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0" name="Google Shape;182;p30">
              <a:extLst>
                <a:ext uri="{FF2B5EF4-FFF2-40B4-BE49-F238E27FC236}">
                  <a16:creationId xmlns:a16="http://schemas.microsoft.com/office/drawing/2014/main" id="{CDC0A6A1-2A15-4D81-3E78-1121956CFC62}"/>
                </a:ext>
              </a:extLst>
            </p:cNvPr>
            <p:cNvSpPr txBox="1"/>
            <p:nvPr/>
          </p:nvSpPr>
          <p:spPr>
            <a:xfrm>
              <a:off x="6064125" y="2741015"/>
              <a:ext cx="3745800" cy="498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45720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dirty="0">
                  <a:solidFill>
                    <a:schemeClr val="dk2"/>
                  </a:solidFill>
                  <a:highlight>
                    <a:srgbClr val="FFFFFF"/>
                  </a:highlight>
                  <a:latin typeface="Helvetica Neue"/>
                  <a:ea typeface="Helvetica Neue"/>
                  <a:cs typeface="Helvetica Neue"/>
                  <a:sym typeface="Helvetica Neue"/>
                </a:rPr>
                <a:t>Integrated Analysis</a:t>
              </a:r>
              <a:endParaRPr sz="1700" dirty="0">
                <a:solidFill>
                  <a:schemeClr val="dk2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27EF001-1810-4DDC-29A6-C5ADFD5612F0}"/>
              </a:ext>
            </a:extLst>
          </p:cNvPr>
          <p:cNvGrpSpPr/>
          <p:nvPr/>
        </p:nvGrpSpPr>
        <p:grpSpPr>
          <a:xfrm>
            <a:off x="5312380" y="3859164"/>
            <a:ext cx="4821225" cy="498568"/>
            <a:chOff x="4988700" y="3697324"/>
            <a:chExt cx="4821225" cy="498568"/>
          </a:xfrm>
        </p:grpSpPr>
        <p:cxnSp>
          <p:nvCxnSpPr>
            <p:cNvPr id="19" name="Google Shape;185;p30">
              <a:extLst>
                <a:ext uri="{FF2B5EF4-FFF2-40B4-BE49-F238E27FC236}">
                  <a16:creationId xmlns:a16="http://schemas.microsoft.com/office/drawing/2014/main" id="{67C65C52-9F63-9A9B-6273-CF7FB43858F8}"/>
                </a:ext>
              </a:extLst>
            </p:cNvPr>
            <p:cNvCxnSpPr/>
            <p:nvPr/>
          </p:nvCxnSpPr>
          <p:spPr>
            <a:xfrm>
              <a:off x="4988700" y="3935672"/>
              <a:ext cx="10695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3" name="Google Shape;189;p30">
              <a:extLst>
                <a:ext uri="{FF2B5EF4-FFF2-40B4-BE49-F238E27FC236}">
                  <a16:creationId xmlns:a16="http://schemas.microsoft.com/office/drawing/2014/main" id="{ABD9C734-21CC-9BCC-D543-B391B5DC6974}"/>
                </a:ext>
              </a:extLst>
            </p:cNvPr>
            <p:cNvSpPr/>
            <p:nvPr/>
          </p:nvSpPr>
          <p:spPr>
            <a:xfrm>
              <a:off x="6254810" y="3772046"/>
              <a:ext cx="327254" cy="327254"/>
            </a:xfrm>
            <a:custGeom>
              <a:avLst/>
              <a:gdLst/>
              <a:ahLst/>
              <a:cxnLst/>
              <a:rect l="l" t="t" r="r" b="b"/>
              <a:pathLst>
                <a:path w="1138276" h="1138276" extrusionOk="0">
                  <a:moveTo>
                    <a:pt x="467874" y="819182"/>
                  </a:moveTo>
                  <a:lnTo>
                    <a:pt x="467874" y="819182"/>
                  </a:lnTo>
                  <a:cubicBezTo>
                    <a:pt x="457483" y="819182"/>
                    <a:pt x="447470" y="815025"/>
                    <a:pt x="440102" y="807657"/>
                  </a:cubicBezTo>
                  <a:lnTo>
                    <a:pt x="289245" y="656800"/>
                  </a:lnTo>
                  <a:cubicBezTo>
                    <a:pt x="273942" y="641497"/>
                    <a:pt x="273942" y="616653"/>
                    <a:pt x="289245" y="601256"/>
                  </a:cubicBezTo>
                  <a:cubicBezTo>
                    <a:pt x="304548" y="585953"/>
                    <a:pt x="329392" y="585953"/>
                    <a:pt x="344789" y="601256"/>
                  </a:cubicBezTo>
                  <a:lnTo>
                    <a:pt x="467969" y="724435"/>
                  </a:lnTo>
                  <a:lnTo>
                    <a:pt x="793677" y="398728"/>
                  </a:lnTo>
                  <a:cubicBezTo>
                    <a:pt x="808980" y="383425"/>
                    <a:pt x="833823" y="383425"/>
                    <a:pt x="849221" y="398728"/>
                  </a:cubicBezTo>
                  <a:cubicBezTo>
                    <a:pt x="864524" y="414031"/>
                    <a:pt x="864524" y="438874"/>
                    <a:pt x="849221" y="454272"/>
                  </a:cubicBezTo>
                  <a:lnTo>
                    <a:pt x="495741" y="807752"/>
                  </a:lnTo>
                  <a:cubicBezTo>
                    <a:pt x="488373" y="815120"/>
                    <a:pt x="478360" y="819276"/>
                    <a:pt x="467969" y="819276"/>
                  </a:cubicBezTo>
                  <a:close/>
                  <a:moveTo>
                    <a:pt x="1138277" y="569044"/>
                  </a:moveTo>
                  <a:cubicBezTo>
                    <a:pt x="1138277" y="255333"/>
                    <a:pt x="882944" y="0"/>
                    <a:pt x="569138" y="0"/>
                  </a:cubicBezTo>
                  <a:cubicBezTo>
                    <a:pt x="255333" y="0"/>
                    <a:pt x="0" y="255333"/>
                    <a:pt x="0" y="569138"/>
                  </a:cubicBezTo>
                  <a:cubicBezTo>
                    <a:pt x="0" y="882944"/>
                    <a:pt x="255333" y="1138277"/>
                    <a:pt x="569138" y="1138277"/>
                  </a:cubicBezTo>
                  <a:cubicBezTo>
                    <a:pt x="882944" y="1138277"/>
                    <a:pt x="1138277" y="882944"/>
                    <a:pt x="1138277" y="569138"/>
                  </a:cubicBezTo>
                  <a:close/>
                  <a:moveTo>
                    <a:pt x="1059778" y="569044"/>
                  </a:moveTo>
                  <a:cubicBezTo>
                    <a:pt x="1059778" y="839585"/>
                    <a:pt x="839680" y="1059684"/>
                    <a:pt x="569138" y="1059684"/>
                  </a:cubicBezTo>
                  <a:cubicBezTo>
                    <a:pt x="298597" y="1059684"/>
                    <a:pt x="78499" y="839680"/>
                    <a:pt x="78499" y="569138"/>
                  </a:cubicBezTo>
                  <a:cubicBezTo>
                    <a:pt x="78499" y="298597"/>
                    <a:pt x="298597" y="78499"/>
                    <a:pt x="569138" y="78499"/>
                  </a:cubicBezTo>
                  <a:cubicBezTo>
                    <a:pt x="839680" y="78499"/>
                    <a:pt x="1059778" y="298597"/>
                    <a:pt x="1059778" y="56913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1" name="Google Shape;182;p30">
              <a:extLst>
                <a:ext uri="{FF2B5EF4-FFF2-40B4-BE49-F238E27FC236}">
                  <a16:creationId xmlns:a16="http://schemas.microsoft.com/office/drawing/2014/main" id="{BA1C16F8-F88C-2CBF-B0E8-5F09CDF7F868}"/>
                </a:ext>
              </a:extLst>
            </p:cNvPr>
            <p:cNvSpPr txBox="1"/>
            <p:nvPr/>
          </p:nvSpPr>
          <p:spPr>
            <a:xfrm>
              <a:off x="6064125" y="3697324"/>
              <a:ext cx="3745800" cy="4985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45720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dirty="0">
                  <a:solidFill>
                    <a:schemeClr val="dk2"/>
                  </a:solidFill>
                  <a:highlight>
                    <a:srgbClr val="FFFFFF"/>
                  </a:highlight>
                  <a:latin typeface="Helvetica Neue"/>
                  <a:ea typeface="Helvetica Neue"/>
                  <a:cs typeface="Helvetica Neue"/>
                  <a:sym typeface="Helvetica Neue"/>
                </a:rPr>
                <a:t>Cloud-based Solution</a:t>
              </a:r>
              <a:endParaRPr sz="1700" dirty="0">
                <a:solidFill>
                  <a:schemeClr val="dk2"/>
                </a:solidFill>
                <a:highlight>
                  <a:srgbClr val="FFFFFF"/>
                </a:highlight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604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525DBCFC-7FF5-9149-90EB-B337F6F3A248}"/>
              </a:ext>
            </a:extLst>
          </p:cNvPr>
          <p:cNvSpPr txBox="1">
            <a:spLocks/>
          </p:cNvSpPr>
          <p:nvPr/>
        </p:nvSpPr>
        <p:spPr>
          <a:xfrm>
            <a:off x="6692113" y="1330780"/>
            <a:ext cx="2051838" cy="587585"/>
          </a:xfrm>
          <a:prstGeom prst="rect">
            <a:avLst/>
          </a:prstGeom>
        </p:spPr>
        <p:txBody>
          <a:bodyPr r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solidFill>
                  <a:schemeClr val="tx2"/>
                </a:solidFill>
                <a:latin typeface="Helvetica Neue" panose="02000503000000020004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charles.vaske@clearlabs.com</a:t>
            </a:r>
            <a:endParaRPr lang="en-US" sz="900" dirty="0">
              <a:solidFill>
                <a:schemeClr val="tx2"/>
              </a:solidFill>
              <a:latin typeface="Helvetica Neue" panose="02000503000000020004" pitchFamily="2" charset="0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br>
              <a:rPr lang="en-US" sz="900" dirty="0">
                <a:solidFill>
                  <a:schemeClr val="tx2"/>
                </a:solidFill>
                <a:latin typeface="Helvetica Neue" panose="02000503000000020004" pitchFamily="2" charset="0"/>
              </a:rPr>
            </a:br>
            <a:br>
              <a:rPr lang="en-US" sz="900" dirty="0">
                <a:solidFill>
                  <a:schemeClr val="tx2"/>
                </a:solidFill>
                <a:latin typeface="Helvetica Neue" panose="02000503000000020004" pitchFamily="2" charset="0"/>
              </a:rPr>
            </a:br>
            <a:r>
              <a:rPr lang="en-US" sz="900" dirty="0">
                <a:solidFill>
                  <a:schemeClr val="tx2"/>
                </a:solidFill>
                <a:latin typeface="Helvetica Neue" panose="02000503000000020004" pitchFamily="2" charset="0"/>
                <a:hlinkClick r:id="rId3"/>
              </a:rPr>
              <a:t>clearlabs.com</a:t>
            </a:r>
            <a:endParaRPr lang="en-US" sz="900" dirty="0">
              <a:solidFill>
                <a:schemeClr val="tx2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89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5367F-6633-2273-ECB9-C45A9D22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Portfolio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BD358-3574-902B-B2E3-C3F32C89DE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Automated Workflow Solutions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A041A-ABA1-E6F5-1AF7-D295A6668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993025"/>
            <a:ext cx="2205192" cy="1433726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Safety™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Salmonella and Listeria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Targeted sequencing of up to 192 food/environmental samples from enrichment broth within approximately 10-12 hours.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910288-2E06-BFD0-DDC0-145313E892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43675" y="1997274"/>
            <a:ext cx="2362432" cy="2039020"/>
          </a:xfrm>
        </p:spPr>
        <p:txBody>
          <a:bodyPr/>
          <a:lstStyle/>
          <a:p>
            <a:pPr>
              <a:spcBef>
                <a:spcPts val="1500"/>
              </a:spcBef>
            </a:pPr>
            <a:r>
              <a:rPr lang="en-US" i="1" dirty="0">
                <a:solidFill>
                  <a:schemeClr val="tx2"/>
                </a:solidFill>
              </a:rPr>
              <a:t>Future Product Considerations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Microbial Surveillance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Whole genome sequencing from an isolate or pure microbial culture. Generates FASTQ, FASTA, and intermediate files.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7FAFE2-35BB-1BC5-21BC-53BD365F57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993024"/>
            <a:ext cx="2253698" cy="159530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Dx™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WGS SARS-CoV-2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Whole genome sequencing of up to 32 samples of extracted SARS-CoV-2 RNA and generate FASTQ, FASTA, and intermediate files within approximately 20 hours.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DB33D-2483-E88C-52CE-550ED75AADF2}"/>
              </a:ext>
            </a:extLst>
          </p:cNvPr>
          <p:cNvCxnSpPr>
            <a:cxnSpLocks/>
          </p:cNvCxnSpPr>
          <p:nvPr/>
        </p:nvCxnSpPr>
        <p:spPr>
          <a:xfrm>
            <a:off x="41148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E7D289-28C1-604B-32FF-D2553FC71BD5}"/>
              </a:ext>
            </a:extLst>
          </p:cNvPr>
          <p:cNvCxnSpPr>
            <a:cxnSpLocks/>
          </p:cNvCxnSpPr>
          <p:nvPr/>
        </p:nvCxnSpPr>
        <p:spPr>
          <a:xfrm>
            <a:off x="348615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D6541D-6552-9E7A-EEC6-3AC8F68E6632}"/>
              </a:ext>
            </a:extLst>
          </p:cNvPr>
          <p:cNvCxnSpPr>
            <a:cxnSpLocks/>
          </p:cNvCxnSpPr>
          <p:nvPr/>
        </p:nvCxnSpPr>
        <p:spPr>
          <a:xfrm>
            <a:off x="6543676" y="2577558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767BCF9-FF7A-39CD-4862-1EDF2DBC3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6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accent6"/>
                </a:solidFill>
                <a:latin typeface="Helvetica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6" name="Graphic 102">
            <a:extLst>
              <a:ext uri="{FF2B5EF4-FFF2-40B4-BE49-F238E27FC236}">
                <a16:creationId xmlns:a16="http://schemas.microsoft.com/office/drawing/2014/main" id="{2BC350FD-7829-7357-7234-ADEBE4859529}"/>
              </a:ext>
            </a:extLst>
          </p:cNvPr>
          <p:cNvSpPr>
            <a:spLocks noChangeAspect="1"/>
          </p:cNvSpPr>
          <p:nvPr/>
        </p:nvSpPr>
        <p:spPr>
          <a:xfrm>
            <a:off x="947184" y="1482523"/>
            <a:ext cx="411569" cy="411480"/>
          </a:xfrm>
          <a:custGeom>
            <a:avLst/>
            <a:gdLst>
              <a:gd name="connsiteX0" fmla="*/ 362444 w 672958"/>
              <a:gd name="connsiteY0" fmla="*/ 546914 h 672811"/>
              <a:gd name="connsiteX1" fmla="*/ 364815 w 672958"/>
              <a:gd name="connsiteY1" fmla="*/ 546914 h 672811"/>
              <a:gd name="connsiteX2" fmla="*/ 397711 w 672958"/>
              <a:gd name="connsiteY2" fmla="*/ 528617 h 672811"/>
              <a:gd name="connsiteX3" fmla="*/ 377613 w 672958"/>
              <a:gd name="connsiteY3" fmla="*/ 448319 h 672811"/>
              <a:gd name="connsiteX4" fmla="*/ 337796 w 672958"/>
              <a:gd name="connsiteY4" fmla="*/ 340433 h 672811"/>
              <a:gd name="connsiteX5" fmla="*/ 337796 w 672958"/>
              <a:gd name="connsiteY5" fmla="*/ 339675 h 672811"/>
              <a:gd name="connsiteX6" fmla="*/ 318646 w 672958"/>
              <a:gd name="connsiteY6" fmla="*/ 269331 h 672811"/>
              <a:gd name="connsiteX7" fmla="*/ 284706 w 672958"/>
              <a:gd name="connsiteY7" fmla="*/ 261747 h 672811"/>
              <a:gd name="connsiteX8" fmla="*/ 239485 w 672958"/>
              <a:gd name="connsiteY8" fmla="*/ 351715 h 672811"/>
              <a:gd name="connsiteX9" fmla="*/ 270486 w 672958"/>
              <a:gd name="connsiteY9" fmla="*/ 473441 h 672811"/>
              <a:gd name="connsiteX10" fmla="*/ 362539 w 672958"/>
              <a:gd name="connsiteY10" fmla="*/ 546819 h 672811"/>
              <a:gd name="connsiteX11" fmla="*/ 258351 w 672958"/>
              <a:gd name="connsiteY11" fmla="*/ 352947 h 672811"/>
              <a:gd name="connsiteX12" fmla="*/ 288972 w 672958"/>
              <a:gd name="connsiteY12" fmla="*/ 280233 h 672811"/>
              <a:gd name="connsiteX13" fmla="*/ 295040 w 672958"/>
              <a:gd name="connsiteY13" fmla="*/ 279475 h 672811"/>
              <a:gd name="connsiteX14" fmla="*/ 306226 w 672958"/>
              <a:gd name="connsiteY14" fmla="*/ 283646 h 672811"/>
              <a:gd name="connsiteX15" fmla="*/ 319025 w 672958"/>
              <a:gd name="connsiteY15" fmla="*/ 337589 h 672811"/>
              <a:gd name="connsiteX16" fmla="*/ 365763 w 672958"/>
              <a:gd name="connsiteY16" fmla="*/ 463108 h 672811"/>
              <a:gd name="connsiteX17" fmla="*/ 381974 w 672958"/>
              <a:gd name="connsiteY17" fmla="*/ 517999 h 672811"/>
              <a:gd name="connsiteX18" fmla="*/ 363487 w 672958"/>
              <a:gd name="connsiteY18" fmla="*/ 527858 h 672811"/>
              <a:gd name="connsiteX19" fmla="*/ 287550 w 672958"/>
              <a:gd name="connsiteY19" fmla="*/ 465099 h 672811"/>
              <a:gd name="connsiteX20" fmla="*/ 258446 w 672958"/>
              <a:gd name="connsiteY20" fmla="*/ 352852 h 672811"/>
              <a:gd name="connsiteX21" fmla="*/ 211708 w 672958"/>
              <a:gd name="connsiteY21" fmla="*/ 244208 h 672811"/>
              <a:gd name="connsiteX22" fmla="*/ 152741 w 672958"/>
              <a:gd name="connsiteY22" fmla="*/ 258523 h 672811"/>
              <a:gd name="connsiteX23" fmla="*/ 104486 w 672958"/>
              <a:gd name="connsiteY23" fmla="*/ 366219 h 672811"/>
              <a:gd name="connsiteX24" fmla="*/ 145820 w 672958"/>
              <a:gd name="connsiteY24" fmla="*/ 511837 h 672811"/>
              <a:gd name="connsiteX25" fmla="*/ 169900 w 672958"/>
              <a:gd name="connsiteY25" fmla="*/ 520464 h 672811"/>
              <a:gd name="connsiteX26" fmla="*/ 186016 w 672958"/>
              <a:gd name="connsiteY26" fmla="*/ 515818 h 672811"/>
              <a:gd name="connsiteX27" fmla="*/ 205261 w 672958"/>
              <a:gd name="connsiteY27" fmla="*/ 430211 h 672811"/>
              <a:gd name="connsiteX28" fmla="*/ 224601 w 672958"/>
              <a:gd name="connsiteY28" fmla="*/ 314741 h 672811"/>
              <a:gd name="connsiteX29" fmla="*/ 224886 w 672958"/>
              <a:gd name="connsiteY29" fmla="*/ 314267 h 672811"/>
              <a:gd name="connsiteX30" fmla="*/ 211803 w 672958"/>
              <a:gd name="connsiteY30" fmla="*/ 244113 h 672811"/>
              <a:gd name="connsiteX31" fmla="*/ 207442 w 672958"/>
              <a:gd name="connsiteY31" fmla="*/ 306683 h 672811"/>
              <a:gd name="connsiteX32" fmla="*/ 186490 w 672958"/>
              <a:gd name="connsiteY32" fmla="*/ 433435 h 672811"/>
              <a:gd name="connsiteX33" fmla="*/ 175778 w 672958"/>
              <a:gd name="connsiteY33" fmla="*/ 499797 h 672811"/>
              <a:gd name="connsiteX34" fmla="*/ 156628 w 672958"/>
              <a:gd name="connsiteY34" fmla="*/ 496289 h 672811"/>
              <a:gd name="connsiteX35" fmla="*/ 123257 w 672958"/>
              <a:gd name="connsiteY35" fmla="*/ 368305 h 672811"/>
              <a:gd name="connsiteX36" fmla="*/ 166677 w 672958"/>
              <a:gd name="connsiteY36" fmla="*/ 271322 h 672811"/>
              <a:gd name="connsiteX37" fmla="*/ 191799 w 672958"/>
              <a:gd name="connsiteY37" fmla="*/ 257386 h 672811"/>
              <a:gd name="connsiteX38" fmla="*/ 201469 w 672958"/>
              <a:gd name="connsiteY38" fmla="*/ 260135 h 672811"/>
              <a:gd name="connsiteX39" fmla="*/ 207347 w 672958"/>
              <a:gd name="connsiteY39" fmla="*/ 306588 h 672811"/>
              <a:gd name="connsiteX40" fmla="*/ 503985 w 672958"/>
              <a:gd name="connsiteY40" fmla="*/ 572510 h 672811"/>
              <a:gd name="connsiteX41" fmla="*/ 405675 w 672958"/>
              <a:gd name="connsiteY41" fmla="*/ 576966 h 672811"/>
              <a:gd name="connsiteX42" fmla="*/ 338270 w 672958"/>
              <a:gd name="connsiteY42" fmla="*/ 559807 h 672811"/>
              <a:gd name="connsiteX43" fmla="*/ 306132 w 672958"/>
              <a:gd name="connsiteY43" fmla="*/ 550516 h 672811"/>
              <a:gd name="connsiteX44" fmla="*/ 260721 w 672958"/>
              <a:gd name="connsiteY44" fmla="*/ 553645 h 672811"/>
              <a:gd name="connsiteX45" fmla="*/ 239011 w 672958"/>
              <a:gd name="connsiteY45" fmla="*/ 580663 h 672811"/>
              <a:gd name="connsiteX46" fmla="*/ 240907 w 672958"/>
              <a:gd name="connsiteY46" fmla="*/ 616214 h 672811"/>
              <a:gd name="connsiteX47" fmla="*/ 304520 w 672958"/>
              <a:gd name="connsiteY47" fmla="*/ 656790 h 672811"/>
              <a:gd name="connsiteX48" fmla="*/ 391265 w 672958"/>
              <a:gd name="connsiteY48" fmla="*/ 670252 h 672811"/>
              <a:gd name="connsiteX49" fmla="*/ 431461 w 672958"/>
              <a:gd name="connsiteY49" fmla="*/ 672812 h 672811"/>
              <a:gd name="connsiteX50" fmla="*/ 532047 w 672958"/>
              <a:gd name="connsiteY50" fmla="*/ 665228 h 672811"/>
              <a:gd name="connsiteX51" fmla="*/ 533184 w 672958"/>
              <a:gd name="connsiteY51" fmla="*/ 665038 h 672811"/>
              <a:gd name="connsiteX52" fmla="*/ 567313 w 672958"/>
              <a:gd name="connsiteY52" fmla="*/ 647215 h 672811"/>
              <a:gd name="connsiteX53" fmla="*/ 571390 w 672958"/>
              <a:gd name="connsiteY53" fmla="*/ 610242 h 672811"/>
              <a:gd name="connsiteX54" fmla="*/ 503985 w 672958"/>
              <a:gd name="connsiteY54" fmla="*/ 572321 h 672811"/>
              <a:gd name="connsiteX55" fmla="*/ 551576 w 672958"/>
              <a:gd name="connsiteY55" fmla="*/ 636787 h 672811"/>
              <a:gd name="connsiteX56" fmla="*/ 530625 w 672958"/>
              <a:gd name="connsiteY56" fmla="*/ 646362 h 672811"/>
              <a:gd name="connsiteX57" fmla="*/ 528255 w 672958"/>
              <a:gd name="connsiteY57" fmla="*/ 646741 h 672811"/>
              <a:gd name="connsiteX58" fmla="*/ 393540 w 672958"/>
              <a:gd name="connsiteY58" fmla="*/ 651481 h 672811"/>
              <a:gd name="connsiteX59" fmla="*/ 309260 w 672958"/>
              <a:gd name="connsiteY59" fmla="*/ 638493 h 672811"/>
              <a:gd name="connsiteX60" fmla="*/ 257687 w 672958"/>
              <a:gd name="connsiteY60" fmla="*/ 607587 h 672811"/>
              <a:gd name="connsiteX61" fmla="*/ 256929 w 672958"/>
              <a:gd name="connsiteY61" fmla="*/ 586636 h 672811"/>
              <a:gd name="connsiteX62" fmla="*/ 257119 w 672958"/>
              <a:gd name="connsiteY62" fmla="*/ 586067 h 672811"/>
              <a:gd name="connsiteX63" fmla="*/ 270012 w 672958"/>
              <a:gd name="connsiteY63" fmla="*/ 570235 h 672811"/>
              <a:gd name="connsiteX64" fmla="*/ 285465 w 672958"/>
              <a:gd name="connsiteY64" fmla="*/ 566538 h 672811"/>
              <a:gd name="connsiteX65" fmla="*/ 300917 w 672958"/>
              <a:gd name="connsiteY65" fmla="*/ 568908 h 672811"/>
              <a:gd name="connsiteX66" fmla="*/ 332866 w 672958"/>
              <a:gd name="connsiteY66" fmla="*/ 578104 h 672811"/>
              <a:gd name="connsiteX67" fmla="*/ 401882 w 672958"/>
              <a:gd name="connsiteY67" fmla="*/ 595642 h 672811"/>
              <a:gd name="connsiteX68" fmla="*/ 507682 w 672958"/>
              <a:gd name="connsiteY68" fmla="*/ 591186 h 672811"/>
              <a:gd name="connsiteX69" fmla="*/ 552903 w 672958"/>
              <a:gd name="connsiteY69" fmla="*/ 615172 h 672811"/>
              <a:gd name="connsiteX70" fmla="*/ 551481 w 672958"/>
              <a:gd name="connsiteY70" fmla="*/ 636881 h 672811"/>
              <a:gd name="connsiteX71" fmla="*/ 140701 w 672958"/>
              <a:gd name="connsiteY71" fmla="*/ 543027 h 672811"/>
              <a:gd name="connsiteX72" fmla="*/ 126859 w 672958"/>
              <a:gd name="connsiteY72" fmla="*/ 521696 h 672811"/>
              <a:gd name="connsiteX73" fmla="*/ 109985 w 672958"/>
              <a:gd name="connsiteY73" fmla="*/ 493919 h 672811"/>
              <a:gd name="connsiteX74" fmla="*/ 49311 w 672958"/>
              <a:gd name="connsiteY74" fmla="*/ 424808 h 672811"/>
              <a:gd name="connsiteX75" fmla="*/ 27696 w 672958"/>
              <a:gd name="connsiteY75" fmla="*/ 431444 h 672811"/>
              <a:gd name="connsiteX76" fmla="*/ 17078 w 672958"/>
              <a:gd name="connsiteY76" fmla="*/ 501408 h 672811"/>
              <a:gd name="connsiteX77" fmla="*/ 105339 w 672958"/>
              <a:gd name="connsiteY77" fmla="*/ 645888 h 672811"/>
              <a:gd name="connsiteX78" fmla="*/ 145536 w 672958"/>
              <a:gd name="connsiteY78" fmla="*/ 670252 h 672811"/>
              <a:gd name="connsiteX79" fmla="*/ 164781 w 672958"/>
              <a:gd name="connsiteY79" fmla="*/ 664564 h 672811"/>
              <a:gd name="connsiteX80" fmla="*/ 174830 w 672958"/>
              <a:gd name="connsiteY80" fmla="*/ 600098 h 672811"/>
              <a:gd name="connsiteX81" fmla="*/ 140795 w 672958"/>
              <a:gd name="connsiteY81" fmla="*/ 543121 h 672811"/>
              <a:gd name="connsiteX82" fmla="*/ 154352 w 672958"/>
              <a:gd name="connsiteY82" fmla="*/ 648542 h 672811"/>
              <a:gd name="connsiteX83" fmla="*/ 120508 w 672958"/>
              <a:gd name="connsiteY83" fmla="*/ 634322 h 672811"/>
              <a:gd name="connsiteX84" fmla="*/ 120034 w 672958"/>
              <a:gd name="connsiteY84" fmla="*/ 633658 h 672811"/>
              <a:gd name="connsiteX85" fmla="*/ 34332 w 672958"/>
              <a:gd name="connsiteY85" fmla="*/ 493350 h 672811"/>
              <a:gd name="connsiteX86" fmla="*/ 39736 w 672958"/>
              <a:gd name="connsiteY86" fmla="*/ 445854 h 672811"/>
              <a:gd name="connsiteX87" fmla="*/ 45234 w 672958"/>
              <a:gd name="connsiteY87" fmla="*/ 443294 h 672811"/>
              <a:gd name="connsiteX88" fmla="*/ 46277 w 672958"/>
              <a:gd name="connsiteY88" fmla="*/ 443294 h 672811"/>
              <a:gd name="connsiteX89" fmla="*/ 93584 w 672958"/>
              <a:gd name="connsiteY89" fmla="*/ 503399 h 672811"/>
              <a:gd name="connsiteX90" fmla="*/ 110933 w 672958"/>
              <a:gd name="connsiteY90" fmla="*/ 531840 h 672811"/>
              <a:gd name="connsiteX91" fmla="*/ 124774 w 672958"/>
              <a:gd name="connsiteY91" fmla="*/ 553171 h 672811"/>
              <a:gd name="connsiteX92" fmla="*/ 158050 w 672958"/>
              <a:gd name="connsiteY92" fmla="*/ 608915 h 672811"/>
              <a:gd name="connsiteX93" fmla="*/ 154257 w 672958"/>
              <a:gd name="connsiteY93" fmla="*/ 648447 h 672811"/>
              <a:gd name="connsiteX94" fmla="*/ 315707 w 672958"/>
              <a:gd name="connsiteY94" fmla="*/ 248948 h 672811"/>
              <a:gd name="connsiteX95" fmla="*/ 343294 w 672958"/>
              <a:gd name="connsiteY95" fmla="*/ 257196 h 672811"/>
              <a:gd name="connsiteX96" fmla="*/ 377139 w 672958"/>
              <a:gd name="connsiteY96" fmla="*/ 268478 h 672811"/>
              <a:gd name="connsiteX97" fmla="*/ 453360 w 672958"/>
              <a:gd name="connsiteY97" fmla="*/ 287912 h 672811"/>
              <a:gd name="connsiteX98" fmla="*/ 474312 w 672958"/>
              <a:gd name="connsiteY98" fmla="*/ 283172 h 672811"/>
              <a:gd name="connsiteX99" fmla="*/ 488627 w 672958"/>
              <a:gd name="connsiteY99" fmla="*/ 262884 h 672811"/>
              <a:gd name="connsiteX100" fmla="*/ 451464 w 672958"/>
              <a:gd name="connsiteY100" fmla="*/ 196996 h 672811"/>
              <a:gd name="connsiteX101" fmla="*/ 277596 w 672958"/>
              <a:gd name="connsiteY101" fmla="*/ 139167 h 672811"/>
              <a:gd name="connsiteX102" fmla="*/ 214078 w 672958"/>
              <a:gd name="connsiteY102" fmla="*/ 167228 h 672811"/>
              <a:gd name="connsiteX103" fmla="*/ 249250 w 672958"/>
              <a:gd name="connsiteY103" fmla="*/ 226006 h 672811"/>
              <a:gd name="connsiteX104" fmla="*/ 315707 w 672958"/>
              <a:gd name="connsiteY104" fmla="*/ 248854 h 672811"/>
              <a:gd name="connsiteX105" fmla="*/ 232280 w 672958"/>
              <a:gd name="connsiteY105" fmla="*/ 172632 h 672811"/>
              <a:gd name="connsiteX106" fmla="*/ 259109 w 672958"/>
              <a:gd name="connsiteY106" fmla="*/ 155852 h 672811"/>
              <a:gd name="connsiteX107" fmla="*/ 273425 w 672958"/>
              <a:gd name="connsiteY107" fmla="*/ 157748 h 672811"/>
              <a:gd name="connsiteX108" fmla="*/ 274183 w 672958"/>
              <a:gd name="connsiteY108" fmla="*/ 157938 h 672811"/>
              <a:gd name="connsiteX109" fmla="*/ 443216 w 672958"/>
              <a:gd name="connsiteY109" fmla="*/ 214156 h 672811"/>
              <a:gd name="connsiteX110" fmla="*/ 470046 w 672958"/>
              <a:gd name="connsiteY110" fmla="*/ 258618 h 672811"/>
              <a:gd name="connsiteX111" fmla="*/ 464832 w 672958"/>
              <a:gd name="connsiteY111" fmla="*/ 266771 h 672811"/>
              <a:gd name="connsiteX112" fmla="*/ 383301 w 672958"/>
              <a:gd name="connsiteY112" fmla="*/ 250655 h 672811"/>
              <a:gd name="connsiteX113" fmla="*/ 348698 w 672958"/>
              <a:gd name="connsiteY113" fmla="*/ 239089 h 672811"/>
              <a:gd name="connsiteX114" fmla="*/ 321016 w 672958"/>
              <a:gd name="connsiteY114" fmla="*/ 230841 h 672811"/>
              <a:gd name="connsiteX115" fmla="*/ 255981 w 672958"/>
              <a:gd name="connsiteY115" fmla="*/ 208468 h 672811"/>
              <a:gd name="connsiteX116" fmla="*/ 232091 w 672958"/>
              <a:gd name="connsiteY116" fmla="*/ 172727 h 672811"/>
              <a:gd name="connsiteX117" fmla="*/ 34711 w 672958"/>
              <a:gd name="connsiteY117" fmla="*/ 379776 h 672811"/>
              <a:gd name="connsiteX118" fmla="*/ 43338 w 672958"/>
              <a:gd name="connsiteY118" fmla="*/ 380724 h 672811"/>
              <a:gd name="connsiteX119" fmla="*/ 64290 w 672958"/>
              <a:gd name="connsiteY119" fmla="*/ 373898 h 672811"/>
              <a:gd name="connsiteX120" fmla="*/ 87706 w 672958"/>
              <a:gd name="connsiteY120" fmla="*/ 324411 h 672811"/>
              <a:gd name="connsiteX121" fmla="*/ 147811 w 672958"/>
              <a:gd name="connsiteY121" fmla="*/ 239563 h 672811"/>
              <a:gd name="connsiteX122" fmla="*/ 149328 w 672958"/>
              <a:gd name="connsiteY122" fmla="*/ 238994 h 672811"/>
              <a:gd name="connsiteX123" fmla="*/ 192842 w 672958"/>
              <a:gd name="connsiteY123" fmla="*/ 194342 h 672811"/>
              <a:gd name="connsiteX124" fmla="*/ 184974 w 672958"/>
              <a:gd name="connsiteY124" fmla="*/ 155473 h 672811"/>
              <a:gd name="connsiteX125" fmla="*/ 96333 w 672958"/>
              <a:gd name="connsiteY125" fmla="*/ 151301 h 672811"/>
              <a:gd name="connsiteX126" fmla="*/ 19448 w 672958"/>
              <a:gd name="connsiteY126" fmla="*/ 235486 h 672811"/>
              <a:gd name="connsiteX127" fmla="*/ 6839 w 672958"/>
              <a:gd name="connsiteY127" fmla="*/ 357118 h 672811"/>
              <a:gd name="connsiteX128" fmla="*/ 34711 w 672958"/>
              <a:gd name="connsiteY128" fmla="*/ 379871 h 672811"/>
              <a:gd name="connsiteX129" fmla="*/ 35944 w 672958"/>
              <a:gd name="connsiteY129" fmla="*/ 244777 h 672811"/>
              <a:gd name="connsiteX130" fmla="*/ 104865 w 672958"/>
              <a:gd name="connsiteY130" fmla="*/ 168176 h 672811"/>
              <a:gd name="connsiteX131" fmla="*/ 147052 w 672958"/>
              <a:gd name="connsiteY131" fmla="*/ 156516 h 672811"/>
              <a:gd name="connsiteX132" fmla="*/ 169616 w 672958"/>
              <a:gd name="connsiteY132" fmla="*/ 166280 h 672811"/>
              <a:gd name="connsiteX133" fmla="*/ 174640 w 672958"/>
              <a:gd name="connsiteY133" fmla="*/ 189317 h 672811"/>
              <a:gd name="connsiteX134" fmla="*/ 142218 w 672958"/>
              <a:gd name="connsiteY134" fmla="*/ 221455 h 672811"/>
              <a:gd name="connsiteX135" fmla="*/ 69030 w 672958"/>
              <a:gd name="connsiteY135" fmla="*/ 322136 h 672811"/>
              <a:gd name="connsiteX136" fmla="*/ 53198 w 672958"/>
              <a:gd name="connsiteY136" fmla="*/ 358540 h 672811"/>
              <a:gd name="connsiteX137" fmla="*/ 38693 w 672958"/>
              <a:gd name="connsiteY137" fmla="*/ 361100 h 672811"/>
              <a:gd name="connsiteX138" fmla="*/ 24093 w 672958"/>
              <a:gd name="connsiteY138" fmla="*/ 348776 h 672811"/>
              <a:gd name="connsiteX139" fmla="*/ 36038 w 672958"/>
              <a:gd name="connsiteY139" fmla="*/ 244682 h 672811"/>
              <a:gd name="connsiteX140" fmla="*/ 483318 w 672958"/>
              <a:gd name="connsiteY140" fmla="*/ 557531 h 672811"/>
              <a:gd name="connsiteX141" fmla="*/ 492230 w 672958"/>
              <a:gd name="connsiteY141" fmla="*/ 558764 h 672811"/>
              <a:gd name="connsiteX142" fmla="*/ 524937 w 672958"/>
              <a:gd name="connsiteY142" fmla="*/ 540183 h 672811"/>
              <a:gd name="connsiteX143" fmla="*/ 524842 w 672958"/>
              <a:gd name="connsiteY143" fmla="*/ 389636 h 672811"/>
              <a:gd name="connsiteX144" fmla="*/ 443311 w 672958"/>
              <a:gd name="connsiteY144" fmla="*/ 305830 h 672811"/>
              <a:gd name="connsiteX145" fmla="*/ 377518 w 672958"/>
              <a:gd name="connsiteY145" fmla="*/ 315879 h 672811"/>
              <a:gd name="connsiteX146" fmla="*/ 387093 w 672958"/>
              <a:gd name="connsiteY146" fmla="*/ 383853 h 672811"/>
              <a:gd name="connsiteX147" fmla="*/ 387567 w 672958"/>
              <a:gd name="connsiteY147" fmla="*/ 384327 h 672811"/>
              <a:gd name="connsiteX148" fmla="*/ 441036 w 672958"/>
              <a:gd name="connsiteY148" fmla="*/ 484344 h 672811"/>
              <a:gd name="connsiteX149" fmla="*/ 483413 w 672958"/>
              <a:gd name="connsiteY149" fmla="*/ 557531 h 672811"/>
              <a:gd name="connsiteX150" fmla="*/ 400650 w 672958"/>
              <a:gd name="connsiteY150" fmla="*/ 370770 h 672811"/>
              <a:gd name="connsiteX151" fmla="*/ 392592 w 672958"/>
              <a:gd name="connsiteY151" fmla="*/ 327255 h 672811"/>
              <a:gd name="connsiteX152" fmla="*/ 435063 w 672958"/>
              <a:gd name="connsiteY152" fmla="*/ 322989 h 672811"/>
              <a:gd name="connsiteX153" fmla="*/ 507588 w 672958"/>
              <a:gd name="connsiteY153" fmla="*/ 397599 h 672811"/>
              <a:gd name="connsiteX154" fmla="*/ 510052 w 672958"/>
              <a:gd name="connsiteY154" fmla="*/ 528332 h 672811"/>
              <a:gd name="connsiteX155" fmla="*/ 488532 w 672958"/>
              <a:gd name="connsiteY155" fmla="*/ 539140 h 672811"/>
              <a:gd name="connsiteX156" fmla="*/ 459807 w 672958"/>
              <a:gd name="connsiteY156" fmla="*/ 481974 h 672811"/>
              <a:gd name="connsiteX157" fmla="*/ 400745 w 672958"/>
              <a:gd name="connsiteY157" fmla="*/ 370580 h 672811"/>
              <a:gd name="connsiteX158" fmla="*/ 496211 w 672958"/>
              <a:gd name="connsiteY158" fmla="*/ 203159 h 672811"/>
              <a:gd name="connsiteX159" fmla="*/ 602296 w 672958"/>
              <a:gd name="connsiteY159" fmla="*/ 233401 h 672811"/>
              <a:gd name="connsiteX160" fmla="*/ 633865 w 672958"/>
              <a:gd name="connsiteY160" fmla="*/ 228376 h 672811"/>
              <a:gd name="connsiteX161" fmla="*/ 661642 w 672958"/>
              <a:gd name="connsiteY161" fmla="*/ 199366 h 672811"/>
              <a:gd name="connsiteX162" fmla="*/ 657660 w 672958"/>
              <a:gd name="connsiteY162" fmla="*/ 165901 h 672811"/>
              <a:gd name="connsiteX163" fmla="*/ 603718 w 672958"/>
              <a:gd name="connsiteY163" fmla="*/ 135185 h 672811"/>
              <a:gd name="connsiteX164" fmla="*/ 510052 w 672958"/>
              <a:gd name="connsiteY164" fmla="*/ 57352 h 672811"/>
              <a:gd name="connsiteX165" fmla="*/ 509673 w 672958"/>
              <a:gd name="connsiteY165" fmla="*/ 55835 h 672811"/>
              <a:gd name="connsiteX166" fmla="*/ 463504 w 672958"/>
              <a:gd name="connsiteY166" fmla="*/ 2840 h 672811"/>
              <a:gd name="connsiteX167" fmla="*/ 419231 w 672958"/>
              <a:gd name="connsiteY167" fmla="*/ 8244 h 672811"/>
              <a:gd name="connsiteX168" fmla="*/ 407097 w 672958"/>
              <a:gd name="connsiteY168" fmla="*/ 107882 h 672811"/>
              <a:gd name="connsiteX169" fmla="*/ 496211 w 672958"/>
              <a:gd name="connsiteY169" fmla="*/ 203064 h 672811"/>
              <a:gd name="connsiteX170" fmla="*/ 428806 w 672958"/>
              <a:gd name="connsiteY170" fmla="*/ 24645 h 672811"/>
              <a:gd name="connsiteX171" fmla="*/ 447103 w 672958"/>
              <a:gd name="connsiteY171" fmla="*/ 19051 h 672811"/>
              <a:gd name="connsiteX172" fmla="*/ 456963 w 672958"/>
              <a:gd name="connsiteY172" fmla="*/ 20853 h 672811"/>
              <a:gd name="connsiteX173" fmla="*/ 491471 w 672958"/>
              <a:gd name="connsiteY173" fmla="*/ 61808 h 672811"/>
              <a:gd name="connsiteX174" fmla="*/ 599926 w 672958"/>
              <a:gd name="connsiteY174" fmla="*/ 153861 h 672811"/>
              <a:gd name="connsiteX175" fmla="*/ 641449 w 672958"/>
              <a:gd name="connsiteY175" fmla="*/ 176045 h 672811"/>
              <a:gd name="connsiteX176" fmla="*/ 643250 w 672958"/>
              <a:gd name="connsiteY176" fmla="*/ 194247 h 672811"/>
              <a:gd name="connsiteX177" fmla="*/ 627039 w 672958"/>
              <a:gd name="connsiteY177" fmla="*/ 210743 h 672811"/>
              <a:gd name="connsiteX178" fmla="*/ 506734 w 672958"/>
              <a:gd name="connsiteY178" fmla="*/ 187611 h 672811"/>
              <a:gd name="connsiteX179" fmla="*/ 424540 w 672958"/>
              <a:gd name="connsiteY179" fmla="*/ 101056 h 672811"/>
              <a:gd name="connsiteX180" fmla="*/ 428712 w 672958"/>
              <a:gd name="connsiteY180" fmla="*/ 24740 h 672811"/>
              <a:gd name="connsiteX181" fmla="*/ 661642 w 672958"/>
              <a:gd name="connsiteY181" fmla="*/ 315121 h 672811"/>
              <a:gd name="connsiteX182" fmla="*/ 613008 w 672958"/>
              <a:gd name="connsiteY182" fmla="*/ 262316 h 672811"/>
              <a:gd name="connsiteX183" fmla="*/ 566745 w 672958"/>
              <a:gd name="connsiteY183" fmla="*/ 322326 h 672811"/>
              <a:gd name="connsiteX184" fmla="*/ 568261 w 672958"/>
              <a:gd name="connsiteY184" fmla="*/ 402339 h 672811"/>
              <a:gd name="connsiteX185" fmla="*/ 569968 w 672958"/>
              <a:gd name="connsiteY185" fmla="*/ 431823 h 672811"/>
              <a:gd name="connsiteX186" fmla="*/ 571011 w 672958"/>
              <a:gd name="connsiteY186" fmla="*/ 471071 h 672811"/>
              <a:gd name="connsiteX187" fmla="*/ 592057 w 672958"/>
              <a:gd name="connsiteY187" fmla="*/ 576397 h 672811"/>
              <a:gd name="connsiteX188" fmla="*/ 609880 w 672958"/>
              <a:gd name="connsiteY188" fmla="*/ 582559 h 672811"/>
              <a:gd name="connsiteX189" fmla="*/ 616895 w 672958"/>
              <a:gd name="connsiteY189" fmla="*/ 581801 h 672811"/>
              <a:gd name="connsiteX190" fmla="*/ 667804 w 672958"/>
              <a:gd name="connsiteY190" fmla="*/ 516766 h 672811"/>
              <a:gd name="connsiteX191" fmla="*/ 661737 w 672958"/>
              <a:gd name="connsiteY191" fmla="*/ 315121 h 672811"/>
              <a:gd name="connsiteX192" fmla="*/ 648844 w 672958"/>
              <a:gd name="connsiteY192" fmla="*/ 515060 h 672811"/>
              <a:gd name="connsiteX193" fmla="*/ 613482 w 672958"/>
              <a:gd name="connsiteY193" fmla="*/ 563125 h 672811"/>
              <a:gd name="connsiteX194" fmla="*/ 603907 w 672958"/>
              <a:gd name="connsiteY194" fmla="*/ 561513 h 672811"/>
              <a:gd name="connsiteX195" fmla="*/ 589971 w 672958"/>
              <a:gd name="connsiteY195" fmla="*/ 470787 h 672811"/>
              <a:gd name="connsiteX196" fmla="*/ 588928 w 672958"/>
              <a:gd name="connsiteY196" fmla="*/ 430685 h 672811"/>
              <a:gd name="connsiteX197" fmla="*/ 587222 w 672958"/>
              <a:gd name="connsiteY197" fmla="*/ 401107 h 672811"/>
              <a:gd name="connsiteX198" fmla="*/ 585705 w 672958"/>
              <a:gd name="connsiteY198" fmla="*/ 322515 h 672811"/>
              <a:gd name="connsiteX199" fmla="*/ 614241 w 672958"/>
              <a:gd name="connsiteY199" fmla="*/ 281086 h 672811"/>
              <a:gd name="connsiteX200" fmla="*/ 615758 w 672958"/>
              <a:gd name="connsiteY200" fmla="*/ 281086 h 672811"/>
              <a:gd name="connsiteX201" fmla="*/ 642776 w 672958"/>
              <a:gd name="connsiteY201" fmla="*/ 317396 h 672811"/>
              <a:gd name="connsiteX202" fmla="*/ 642776 w 672958"/>
              <a:gd name="connsiteY202" fmla="*/ 318154 h 672811"/>
              <a:gd name="connsiteX203" fmla="*/ 648844 w 672958"/>
              <a:gd name="connsiteY203" fmla="*/ 514965 h 672811"/>
              <a:gd name="connsiteX204" fmla="*/ 72727 w 672958"/>
              <a:gd name="connsiteY204" fmla="*/ 133289 h 672811"/>
              <a:gd name="connsiteX205" fmla="*/ 103348 w 672958"/>
              <a:gd name="connsiteY205" fmla="*/ 126273 h 672811"/>
              <a:gd name="connsiteX206" fmla="*/ 103822 w 672958"/>
              <a:gd name="connsiteY206" fmla="*/ 126084 h 672811"/>
              <a:gd name="connsiteX207" fmla="*/ 216827 w 672958"/>
              <a:gd name="connsiteY207" fmla="*/ 104848 h 672811"/>
              <a:gd name="connsiteX208" fmla="*/ 301581 w 672958"/>
              <a:gd name="connsiteY208" fmla="*/ 83423 h 672811"/>
              <a:gd name="connsiteX209" fmla="*/ 296746 w 672958"/>
              <a:gd name="connsiteY209" fmla="*/ 45312 h 672811"/>
              <a:gd name="connsiteX210" fmla="*/ 154257 w 672958"/>
              <a:gd name="connsiteY210" fmla="*/ 9287 h 672811"/>
              <a:gd name="connsiteX211" fmla="*/ 48552 w 672958"/>
              <a:gd name="connsiteY211" fmla="*/ 57826 h 672811"/>
              <a:gd name="connsiteX212" fmla="*/ 34522 w 672958"/>
              <a:gd name="connsiteY212" fmla="*/ 114897 h 672811"/>
              <a:gd name="connsiteX213" fmla="*/ 72822 w 672958"/>
              <a:gd name="connsiteY213" fmla="*/ 133194 h 672811"/>
              <a:gd name="connsiteX214" fmla="*/ 61351 w 672958"/>
              <a:gd name="connsiteY214" fmla="*/ 71762 h 672811"/>
              <a:gd name="connsiteX215" fmla="*/ 156817 w 672958"/>
              <a:gd name="connsiteY215" fmla="*/ 28058 h 672811"/>
              <a:gd name="connsiteX216" fmla="*/ 179285 w 672958"/>
              <a:gd name="connsiteY216" fmla="*/ 26446 h 672811"/>
              <a:gd name="connsiteX217" fmla="*/ 281578 w 672958"/>
              <a:gd name="connsiteY217" fmla="*/ 56688 h 672811"/>
              <a:gd name="connsiteX218" fmla="*/ 285180 w 672958"/>
              <a:gd name="connsiteY218" fmla="*/ 73753 h 672811"/>
              <a:gd name="connsiteX219" fmla="*/ 219482 w 672958"/>
              <a:gd name="connsiteY219" fmla="*/ 86077 h 672811"/>
              <a:gd name="connsiteX220" fmla="*/ 95480 w 672958"/>
              <a:gd name="connsiteY220" fmla="*/ 109114 h 672811"/>
              <a:gd name="connsiteX221" fmla="*/ 50354 w 672958"/>
              <a:gd name="connsiteY221" fmla="*/ 104753 h 672811"/>
              <a:gd name="connsiteX222" fmla="*/ 61446 w 672958"/>
              <a:gd name="connsiteY222" fmla="*/ 71857 h 67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72958" h="672811">
                <a:moveTo>
                  <a:pt x="362444" y="546914"/>
                </a:moveTo>
                <a:cubicBezTo>
                  <a:pt x="363203" y="546914"/>
                  <a:pt x="364056" y="546914"/>
                  <a:pt x="364815" y="546914"/>
                </a:cubicBezTo>
                <a:cubicBezTo>
                  <a:pt x="378371" y="546914"/>
                  <a:pt x="389748" y="540562"/>
                  <a:pt x="397711" y="528617"/>
                </a:cubicBezTo>
                <a:cubicBezTo>
                  <a:pt x="420843" y="494867"/>
                  <a:pt x="394488" y="461117"/>
                  <a:pt x="377613" y="448319"/>
                </a:cubicBezTo>
                <a:cubicBezTo>
                  <a:pt x="346138" y="422153"/>
                  <a:pt x="330875" y="380819"/>
                  <a:pt x="337796" y="340433"/>
                </a:cubicBezTo>
                <a:lnTo>
                  <a:pt x="337796" y="339675"/>
                </a:lnTo>
                <a:cubicBezTo>
                  <a:pt x="340071" y="315690"/>
                  <a:pt x="336184" y="284594"/>
                  <a:pt x="318646" y="269331"/>
                </a:cubicBezTo>
                <a:cubicBezTo>
                  <a:pt x="309545" y="261367"/>
                  <a:pt x="297789" y="258713"/>
                  <a:pt x="284706" y="261747"/>
                </a:cubicBezTo>
                <a:cubicBezTo>
                  <a:pt x="243846" y="271132"/>
                  <a:pt x="239770" y="343846"/>
                  <a:pt x="239485" y="351715"/>
                </a:cubicBezTo>
                <a:cubicBezTo>
                  <a:pt x="235598" y="395987"/>
                  <a:pt x="258161" y="446043"/>
                  <a:pt x="270486" y="473441"/>
                </a:cubicBezTo>
                <a:cubicBezTo>
                  <a:pt x="283379" y="498090"/>
                  <a:pt x="326230" y="544923"/>
                  <a:pt x="362539" y="546819"/>
                </a:cubicBezTo>
                <a:close/>
                <a:moveTo>
                  <a:pt x="258351" y="352947"/>
                </a:moveTo>
                <a:cubicBezTo>
                  <a:pt x="259015" y="335788"/>
                  <a:pt x="266125" y="285542"/>
                  <a:pt x="288972" y="280233"/>
                </a:cubicBezTo>
                <a:cubicBezTo>
                  <a:pt x="291153" y="279759"/>
                  <a:pt x="293144" y="279475"/>
                  <a:pt x="295040" y="279475"/>
                </a:cubicBezTo>
                <a:cubicBezTo>
                  <a:pt x="299401" y="279475"/>
                  <a:pt x="303003" y="280802"/>
                  <a:pt x="306226" y="283646"/>
                </a:cubicBezTo>
                <a:cubicBezTo>
                  <a:pt x="315802" y="291989"/>
                  <a:pt x="321110" y="314173"/>
                  <a:pt x="319025" y="337589"/>
                </a:cubicBezTo>
                <a:cubicBezTo>
                  <a:pt x="311156" y="384516"/>
                  <a:pt x="328979" y="432487"/>
                  <a:pt x="365763" y="463108"/>
                </a:cubicBezTo>
                <a:cubicBezTo>
                  <a:pt x="367185" y="464246"/>
                  <a:pt x="400745" y="490601"/>
                  <a:pt x="381974" y="517999"/>
                </a:cubicBezTo>
                <a:cubicBezTo>
                  <a:pt x="377234" y="525109"/>
                  <a:pt x="371261" y="528332"/>
                  <a:pt x="363487" y="527858"/>
                </a:cubicBezTo>
                <a:cubicBezTo>
                  <a:pt x="338175" y="526531"/>
                  <a:pt x="299780" y="488610"/>
                  <a:pt x="287550" y="465099"/>
                </a:cubicBezTo>
                <a:cubicBezTo>
                  <a:pt x="276174" y="439786"/>
                  <a:pt x="254938" y="392575"/>
                  <a:pt x="258446" y="352852"/>
                </a:cubicBezTo>
                <a:close/>
                <a:moveTo>
                  <a:pt x="211708" y="244208"/>
                </a:moveTo>
                <a:cubicBezTo>
                  <a:pt x="193885" y="232832"/>
                  <a:pt x="170658" y="238615"/>
                  <a:pt x="152741" y="258523"/>
                </a:cubicBezTo>
                <a:cubicBezTo>
                  <a:pt x="124869" y="288007"/>
                  <a:pt x="107709" y="326402"/>
                  <a:pt x="104486" y="366219"/>
                </a:cubicBezTo>
                <a:cubicBezTo>
                  <a:pt x="99841" y="397789"/>
                  <a:pt x="108278" y="485576"/>
                  <a:pt x="145820" y="511837"/>
                </a:cubicBezTo>
                <a:cubicBezTo>
                  <a:pt x="155111" y="518378"/>
                  <a:pt x="163169" y="520464"/>
                  <a:pt x="169900" y="520464"/>
                </a:cubicBezTo>
                <a:cubicBezTo>
                  <a:pt x="177010" y="520464"/>
                  <a:pt x="182509" y="517999"/>
                  <a:pt x="186016" y="515818"/>
                </a:cubicBezTo>
                <a:cubicBezTo>
                  <a:pt x="204882" y="503873"/>
                  <a:pt x="212277" y="471071"/>
                  <a:pt x="205261" y="430211"/>
                </a:cubicBezTo>
                <a:cubicBezTo>
                  <a:pt x="195686" y="374088"/>
                  <a:pt x="224317" y="315310"/>
                  <a:pt x="224601" y="314741"/>
                </a:cubicBezTo>
                <a:lnTo>
                  <a:pt x="224886" y="314267"/>
                </a:lnTo>
                <a:cubicBezTo>
                  <a:pt x="239011" y="280802"/>
                  <a:pt x="228014" y="254447"/>
                  <a:pt x="211803" y="244113"/>
                </a:cubicBezTo>
                <a:close/>
                <a:moveTo>
                  <a:pt x="207442" y="306683"/>
                </a:moveTo>
                <a:cubicBezTo>
                  <a:pt x="204882" y="311992"/>
                  <a:pt x="176157" y="372571"/>
                  <a:pt x="186490" y="433435"/>
                </a:cubicBezTo>
                <a:cubicBezTo>
                  <a:pt x="192842" y="470408"/>
                  <a:pt x="185353" y="493729"/>
                  <a:pt x="175778" y="499797"/>
                </a:cubicBezTo>
                <a:cubicBezTo>
                  <a:pt x="170848" y="502925"/>
                  <a:pt x="164401" y="501787"/>
                  <a:pt x="156628" y="496289"/>
                </a:cubicBezTo>
                <a:cubicBezTo>
                  <a:pt x="129324" y="477139"/>
                  <a:pt x="118422" y="401107"/>
                  <a:pt x="123257" y="368305"/>
                </a:cubicBezTo>
                <a:cubicBezTo>
                  <a:pt x="126196" y="332185"/>
                  <a:pt x="141554" y="297772"/>
                  <a:pt x="166677" y="271322"/>
                </a:cubicBezTo>
                <a:cubicBezTo>
                  <a:pt x="174830" y="262221"/>
                  <a:pt x="183836" y="257386"/>
                  <a:pt x="191799" y="257386"/>
                </a:cubicBezTo>
                <a:cubicBezTo>
                  <a:pt x="195307" y="257386"/>
                  <a:pt x="198530" y="258334"/>
                  <a:pt x="201469" y="260135"/>
                </a:cubicBezTo>
                <a:cubicBezTo>
                  <a:pt x="211139" y="266297"/>
                  <a:pt x="217112" y="283457"/>
                  <a:pt x="207347" y="306588"/>
                </a:cubicBezTo>
                <a:close/>
                <a:moveTo>
                  <a:pt x="503985" y="572510"/>
                </a:moveTo>
                <a:cubicBezTo>
                  <a:pt x="503321" y="572605"/>
                  <a:pt x="441700" y="584076"/>
                  <a:pt x="405675" y="576966"/>
                </a:cubicBezTo>
                <a:cubicBezTo>
                  <a:pt x="378371" y="571562"/>
                  <a:pt x="362444" y="566917"/>
                  <a:pt x="338270" y="559807"/>
                </a:cubicBezTo>
                <a:cubicBezTo>
                  <a:pt x="329074" y="557152"/>
                  <a:pt x="318646" y="554119"/>
                  <a:pt x="306132" y="550516"/>
                </a:cubicBezTo>
                <a:cubicBezTo>
                  <a:pt x="288403" y="545586"/>
                  <a:pt x="273140" y="546629"/>
                  <a:pt x="260721" y="553645"/>
                </a:cubicBezTo>
                <a:cubicBezTo>
                  <a:pt x="245173" y="562461"/>
                  <a:pt x="239864" y="577819"/>
                  <a:pt x="239011" y="580663"/>
                </a:cubicBezTo>
                <a:cubicBezTo>
                  <a:pt x="234650" y="593367"/>
                  <a:pt x="235314" y="605407"/>
                  <a:pt x="240907" y="616214"/>
                </a:cubicBezTo>
                <a:cubicBezTo>
                  <a:pt x="249724" y="633374"/>
                  <a:pt x="270391" y="646551"/>
                  <a:pt x="304520" y="656790"/>
                </a:cubicBezTo>
                <a:cubicBezTo>
                  <a:pt x="333245" y="663331"/>
                  <a:pt x="362729" y="667882"/>
                  <a:pt x="391265" y="670252"/>
                </a:cubicBezTo>
                <a:cubicBezTo>
                  <a:pt x="402736" y="672148"/>
                  <a:pt x="416766" y="672812"/>
                  <a:pt x="431461" y="672812"/>
                </a:cubicBezTo>
                <a:cubicBezTo>
                  <a:pt x="476682" y="672812"/>
                  <a:pt x="528444" y="665986"/>
                  <a:pt x="532047" y="665228"/>
                </a:cubicBezTo>
                <a:lnTo>
                  <a:pt x="533184" y="665038"/>
                </a:lnTo>
                <a:cubicBezTo>
                  <a:pt x="539157" y="664279"/>
                  <a:pt x="557454" y="661815"/>
                  <a:pt x="567313" y="647215"/>
                </a:cubicBezTo>
                <a:cubicBezTo>
                  <a:pt x="573760" y="637640"/>
                  <a:pt x="575182" y="625221"/>
                  <a:pt x="571390" y="610242"/>
                </a:cubicBezTo>
                <a:cubicBezTo>
                  <a:pt x="561436" y="570614"/>
                  <a:pt x="522756" y="568149"/>
                  <a:pt x="503985" y="572321"/>
                </a:cubicBezTo>
                <a:close/>
                <a:moveTo>
                  <a:pt x="551576" y="636787"/>
                </a:moveTo>
                <a:cubicBezTo>
                  <a:pt x="546457" y="644276"/>
                  <a:pt x="534986" y="645793"/>
                  <a:pt x="530625" y="646362"/>
                </a:cubicBezTo>
                <a:cubicBezTo>
                  <a:pt x="529487" y="646551"/>
                  <a:pt x="528634" y="646646"/>
                  <a:pt x="528255" y="646741"/>
                </a:cubicBezTo>
                <a:cubicBezTo>
                  <a:pt x="522377" y="647879"/>
                  <a:pt x="437054" y="658591"/>
                  <a:pt x="393540" y="651481"/>
                </a:cubicBezTo>
                <a:cubicBezTo>
                  <a:pt x="365099" y="649111"/>
                  <a:pt x="336563" y="644655"/>
                  <a:pt x="309260" y="638493"/>
                </a:cubicBezTo>
                <a:cubicBezTo>
                  <a:pt x="281293" y="630150"/>
                  <a:pt x="263944" y="619722"/>
                  <a:pt x="257687" y="607587"/>
                </a:cubicBezTo>
                <a:cubicBezTo>
                  <a:pt x="254464" y="601330"/>
                  <a:pt x="254274" y="594505"/>
                  <a:pt x="256929" y="586636"/>
                </a:cubicBezTo>
                <a:lnTo>
                  <a:pt x="257119" y="586067"/>
                </a:lnTo>
                <a:cubicBezTo>
                  <a:pt x="257119" y="586067"/>
                  <a:pt x="260152" y="575828"/>
                  <a:pt x="270012" y="570235"/>
                </a:cubicBezTo>
                <a:cubicBezTo>
                  <a:pt x="274373" y="567770"/>
                  <a:pt x="279587" y="566538"/>
                  <a:pt x="285465" y="566538"/>
                </a:cubicBezTo>
                <a:cubicBezTo>
                  <a:pt x="290205" y="566538"/>
                  <a:pt x="295324" y="567296"/>
                  <a:pt x="300917" y="568908"/>
                </a:cubicBezTo>
                <a:cubicBezTo>
                  <a:pt x="313431" y="572416"/>
                  <a:pt x="323765" y="575449"/>
                  <a:pt x="332866" y="578104"/>
                </a:cubicBezTo>
                <a:cubicBezTo>
                  <a:pt x="357515" y="585309"/>
                  <a:pt x="373821" y="590049"/>
                  <a:pt x="401882" y="595642"/>
                </a:cubicBezTo>
                <a:cubicBezTo>
                  <a:pt x="441415" y="603511"/>
                  <a:pt x="504744" y="591755"/>
                  <a:pt x="507682" y="591186"/>
                </a:cubicBezTo>
                <a:cubicBezTo>
                  <a:pt x="511475" y="590428"/>
                  <a:pt x="545035" y="584076"/>
                  <a:pt x="552903" y="615172"/>
                </a:cubicBezTo>
                <a:cubicBezTo>
                  <a:pt x="555273" y="624652"/>
                  <a:pt x="554799" y="631952"/>
                  <a:pt x="551481" y="636881"/>
                </a:cubicBezTo>
                <a:close/>
                <a:moveTo>
                  <a:pt x="140701" y="543027"/>
                </a:moveTo>
                <a:lnTo>
                  <a:pt x="126859" y="521696"/>
                </a:lnTo>
                <a:cubicBezTo>
                  <a:pt x="121361" y="513164"/>
                  <a:pt x="115578" y="503304"/>
                  <a:pt x="109985" y="493919"/>
                </a:cubicBezTo>
                <a:cubicBezTo>
                  <a:pt x="90076" y="460169"/>
                  <a:pt x="71210" y="428315"/>
                  <a:pt x="49311" y="424808"/>
                </a:cubicBezTo>
                <a:cubicBezTo>
                  <a:pt x="43812" y="423954"/>
                  <a:pt x="35659" y="424428"/>
                  <a:pt x="27696" y="431444"/>
                </a:cubicBezTo>
                <a:cubicBezTo>
                  <a:pt x="1815" y="451826"/>
                  <a:pt x="9683" y="486524"/>
                  <a:pt x="17078" y="501408"/>
                </a:cubicBezTo>
                <a:cubicBezTo>
                  <a:pt x="38788" y="553929"/>
                  <a:pt x="68461" y="602563"/>
                  <a:pt x="105339" y="645888"/>
                </a:cubicBezTo>
                <a:cubicBezTo>
                  <a:pt x="117948" y="663331"/>
                  <a:pt x="132548" y="670252"/>
                  <a:pt x="145536" y="670252"/>
                </a:cubicBezTo>
                <a:cubicBezTo>
                  <a:pt x="152646" y="670252"/>
                  <a:pt x="159282" y="668166"/>
                  <a:pt x="164781" y="664564"/>
                </a:cubicBezTo>
                <a:cubicBezTo>
                  <a:pt x="181655" y="653472"/>
                  <a:pt x="190851" y="626927"/>
                  <a:pt x="174830" y="600098"/>
                </a:cubicBezTo>
                <a:cubicBezTo>
                  <a:pt x="164686" y="579715"/>
                  <a:pt x="158144" y="569761"/>
                  <a:pt x="140795" y="543121"/>
                </a:cubicBezTo>
                <a:close/>
                <a:moveTo>
                  <a:pt x="154352" y="648542"/>
                </a:moveTo>
                <a:cubicBezTo>
                  <a:pt x="144398" y="655084"/>
                  <a:pt x="131410" y="649585"/>
                  <a:pt x="120508" y="634322"/>
                </a:cubicBezTo>
                <a:lnTo>
                  <a:pt x="120034" y="633658"/>
                </a:lnTo>
                <a:cubicBezTo>
                  <a:pt x="84388" y="591755"/>
                  <a:pt x="55663" y="544828"/>
                  <a:pt x="34332" y="493350"/>
                </a:cubicBezTo>
                <a:cubicBezTo>
                  <a:pt x="33668" y="492118"/>
                  <a:pt x="19258" y="461970"/>
                  <a:pt x="39736" y="445854"/>
                </a:cubicBezTo>
                <a:cubicBezTo>
                  <a:pt x="42106" y="443768"/>
                  <a:pt x="43812" y="443294"/>
                  <a:pt x="45234" y="443294"/>
                </a:cubicBezTo>
                <a:cubicBezTo>
                  <a:pt x="45613" y="443294"/>
                  <a:pt x="45898" y="443294"/>
                  <a:pt x="46277" y="443294"/>
                </a:cubicBezTo>
                <a:cubicBezTo>
                  <a:pt x="59360" y="445380"/>
                  <a:pt x="78320" y="477518"/>
                  <a:pt x="93584" y="503399"/>
                </a:cubicBezTo>
                <a:cubicBezTo>
                  <a:pt x="99272" y="513069"/>
                  <a:pt x="105150" y="523023"/>
                  <a:pt x="110933" y="531840"/>
                </a:cubicBezTo>
                <a:lnTo>
                  <a:pt x="124774" y="553171"/>
                </a:lnTo>
                <a:cubicBezTo>
                  <a:pt x="142218" y="579905"/>
                  <a:pt x="148095" y="588911"/>
                  <a:pt x="158050" y="608915"/>
                </a:cubicBezTo>
                <a:cubicBezTo>
                  <a:pt x="168383" y="626264"/>
                  <a:pt x="163833" y="642190"/>
                  <a:pt x="154257" y="648447"/>
                </a:cubicBezTo>
                <a:close/>
                <a:moveTo>
                  <a:pt x="315707" y="248948"/>
                </a:moveTo>
                <a:cubicBezTo>
                  <a:pt x="323575" y="251318"/>
                  <a:pt x="332676" y="253973"/>
                  <a:pt x="343294" y="257196"/>
                </a:cubicBezTo>
                <a:cubicBezTo>
                  <a:pt x="354007" y="260419"/>
                  <a:pt x="365763" y="264496"/>
                  <a:pt x="377139" y="268478"/>
                </a:cubicBezTo>
                <a:cubicBezTo>
                  <a:pt x="405390" y="278432"/>
                  <a:pt x="432599" y="287912"/>
                  <a:pt x="453360" y="287912"/>
                </a:cubicBezTo>
                <a:cubicBezTo>
                  <a:pt x="461324" y="287912"/>
                  <a:pt x="468434" y="286490"/>
                  <a:pt x="474312" y="283172"/>
                </a:cubicBezTo>
                <a:cubicBezTo>
                  <a:pt x="481801" y="278906"/>
                  <a:pt x="486826" y="271701"/>
                  <a:pt x="488627" y="262884"/>
                </a:cubicBezTo>
                <a:cubicBezTo>
                  <a:pt x="498107" y="227333"/>
                  <a:pt x="467960" y="204012"/>
                  <a:pt x="451464" y="196996"/>
                </a:cubicBezTo>
                <a:cubicBezTo>
                  <a:pt x="396953" y="168271"/>
                  <a:pt x="338459" y="148837"/>
                  <a:pt x="277596" y="139167"/>
                </a:cubicBezTo>
                <a:cubicBezTo>
                  <a:pt x="241855" y="130540"/>
                  <a:pt x="219956" y="147035"/>
                  <a:pt x="214078" y="167228"/>
                </a:cubicBezTo>
                <a:cubicBezTo>
                  <a:pt x="208011" y="187895"/>
                  <a:pt x="218629" y="215578"/>
                  <a:pt x="249250" y="226006"/>
                </a:cubicBezTo>
                <a:cubicBezTo>
                  <a:pt x="271149" y="235676"/>
                  <a:pt x="283284" y="239278"/>
                  <a:pt x="315707" y="248854"/>
                </a:cubicBezTo>
                <a:close/>
                <a:moveTo>
                  <a:pt x="232280" y="172632"/>
                </a:moveTo>
                <a:cubicBezTo>
                  <a:pt x="234745" y="164100"/>
                  <a:pt x="243183" y="155852"/>
                  <a:pt x="259109" y="155852"/>
                </a:cubicBezTo>
                <a:cubicBezTo>
                  <a:pt x="263376" y="155852"/>
                  <a:pt x="268116" y="156421"/>
                  <a:pt x="273425" y="157748"/>
                </a:cubicBezTo>
                <a:lnTo>
                  <a:pt x="274183" y="157938"/>
                </a:lnTo>
                <a:cubicBezTo>
                  <a:pt x="333056" y="167228"/>
                  <a:pt x="389748" y="186094"/>
                  <a:pt x="443216" y="214156"/>
                </a:cubicBezTo>
                <a:cubicBezTo>
                  <a:pt x="444639" y="214724"/>
                  <a:pt x="477820" y="229229"/>
                  <a:pt x="470046" y="258618"/>
                </a:cubicBezTo>
                <a:cubicBezTo>
                  <a:pt x="469003" y="263832"/>
                  <a:pt x="466728" y="265728"/>
                  <a:pt x="464832" y="266771"/>
                </a:cubicBezTo>
                <a:cubicBezTo>
                  <a:pt x="451275" y="274450"/>
                  <a:pt x="413543" y="261273"/>
                  <a:pt x="383301" y="250655"/>
                </a:cubicBezTo>
                <a:cubicBezTo>
                  <a:pt x="371735" y="246578"/>
                  <a:pt x="359790" y="242407"/>
                  <a:pt x="348698" y="239089"/>
                </a:cubicBezTo>
                <a:cubicBezTo>
                  <a:pt x="337985" y="235866"/>
                  <a:pt x="328884" y="233211"/>
                  <a:pt x="321016" y="230841"/>
                </a:cubicBezTo>
                <a:cubicBezTo>
                  <a:pt x="289446" y="221455"/>
                  <a:pt x="277596" y="217948"/>
                  <a:pt x="255981" y="208468"/>
                </a:cubicBezTo>
                <a:cubicBezTo>
                  <a:pt x="235503" y="201547"/>
                  <a:pt x="228488" y="185241"/>
                  <a:pt x="232091" y="172727"/>
                </a:cubicBezTo>
                <a:close/>
                <a:moveTo>
                  <a:pt x="34711" y="379776"/>
                </a:moveTo>
                <a:cubicBezTo>
                  <a:pt x="37650" y="380440"/>
                  <a:pt x="40494" y="380724"/>
                  <a:pt x="43338" y="380724"/>
                </a:cubicBezTo>
                <a:cubicBezTo>
                  <a:pt x="51017" y="380724"/>
                  <a:pt x="58222" y="378449"/>
                  <a:pt x="64290" y="373898"/>
                </a:cubicBezTo>
                <a:cubicBezTo>
                  <a:pt x="83914" y="359488"/>
                  <a:pt x="87421" y="327635"/>
                  <a:pt x="87706" y="324411"/>
                </a:cubicBezTo>
                <a:cubicBezTo>
                  <a:pt x="97281" y="254447"/>
                  <a:pt x="145536" y="240226"/>
                  <a:pt x="147811" y="239563"/>
                </a:cubicBezTo>
                <a:lnTo>
                  <a:pt x="149328" y="238994"/>
                </a:lnTo>
                <a:cubicBezTo>
                  <a:pt x="166677" y="231125"/>
                  <a:pt x="187154" y="215199"/>
                  <a:pt x="192842" y="194342"/>
                </a:cubicBezTo>
                <a:cubicBezTo>
                  <a:pt x="196445" y="181259"/>
                  <a:pt x="193695" y="167797"/>
                  <a:pt x="184974" y="155473"/>
                </a:cubicBezTo>
                <a:cubicBezTo>
                  <a:pt x="158903" y="118594"/>
                  <a:pt x="98419" y="150164"/>
                  <a:pt x="96333" y="151301"/>
                </a:cubicBezTo>
                <a:cubicBezTo>
                  <a:pt x="65332" y="165522"/>
                  <a:pt x="41158" y="199935"/>
                  <a:pt x="19448" y="235486"/>
                </a:cubicBezTo>
                <a:cubicBezTo>
                  <a:pt x="6460" y="259756"/>
                  <a:pt x="-9277" y="322895"/>
                  <a:pt x="6839" y="357118"/>
                </a:cubicBezTo>
                <a:cubicBezTo>
                  <a:pt x="12717" y="369538"/>
                  <a:pt x="22387" y="377406"/>
                  <a:pt x="34711" y="379871"/>
                </a:cubicBezTo>
                <a:close/>
                <a:moveTo>
                  <a:pt x="35944" y="244777"/>
                </a:moveTo>
                <a:cubicBezTo>
                  <a:pt x="49406" y="222878"/>
                  <a:pt x="74339" y="182207"/>
                  <a:pt x="104865" y="168176"/>
                </a:cubicBezTo>
                <a:cubicBezTo>
                  <a:pt x="105244" y="167987"/>
                  <a:pt x="127618" y="156516"/>
                  <a:pt x="147052" y="156516"/>
                </a:cubicBezTo>
                <a:cubicBezTo>
                  <a:pt x="156059" y="156516"/>
                  <a:pt x="164401" y="158980"/>
                  <a:pt x="169616" y="166280"/>
                </a:cubicBezTo>
                <a:cubicBezTo>
                  <a:pt x="175114" y="174054"/>
                  <a:pt x="176726" y="181544"/>
                  <a:pt x="174640" y="189317"/>
                </a:cubicBezTo>
                <a:cubicBezTo>
                  <a:pt x="170753" y="203727"/>
                  <a:pt x="154826" y="215483"/>
                  <a:pt x="142218" y="221455"/>
                </a:cubicBezTo>
                <a:cubicBezTo>
                  <a:pt x="134254" y="223826"/>
                  <a:pt x="79837" y="243165"/>
                  <a:pt x="69030" y="322136"/>
                </a:cubicBezTo>
                <a:cubicBezTo>
                  <a:pt x="68271" y="329531"/>
                  <a:pt x="64005" y="350577"/>
                  <a:pt x="53198" y="358540"/>
                </a:cubicBezTo>
                <a:cubicBezTo>
                  <a:pt x="49121" y="361574"/>
                  <a:pt x="44571" y="362427"/>
                  <a:pt x="38693" y="361100"/>
                </a:cubicBezTo>
                <a:cubicBezTo>
                  <a:pt x="32057" y="359773"/>
                  <a:pt x="27411" y="355886"/>
                  <a:pt x="24093" y="348776"/>
                </a:cubicBezTo>
                <a:cubicBezTo>
                  <a:pt x="11390" y="321852"/>
                  <a:pt x="24757" y="265728"/>
                  <a:pt x="36038" y="244682"/>
                </a:cubicBezTo>
                <a:close/>
                <a:moveTo>
                  <a:pt x="483318" y="557531"/>
                </a:moveTo>
                <a:cubicBezTo>
                  <a:pt x="485688" y="558195"/>
                  <a:pt x="488722" y="558764"/>
                  <a:pt x="492230" y="558764"/>
                </a:cubicBezTo>
                <a:cubicBezTo>
                  <a:pt x="501141" y="558764"/>
                  <a:pt x="513086" y="555067"/>
                  <a:pt x="524937" y="540183"/>
                </a:cubicBezTo>
                <a:cubicBezTo>
                  <a:pt x="555747" y="501408"/>
                  <a:pt x="538588" y="416654"/>
                  <a:pt x="524842" y="389636"/>
                </a:cubicBezTo>
                <a:cubicBezTo>
                  <a:pt x="509104" y="352189"/>
                  <a:pt x="480000" y="322326"/>
                  <a:pt x="443311" y="305830"/>
                </a:cubicBezTo>
                <a:cubicBezTo>
                  <a:pt x="414017" y="291136"/>
                  <a:pt x="389179" y="300331"/>
                  <a:pt x="377518" y="315879"/>
                </a:cubicBezTo>
                <a:cubicBezTo>
                  <a:pt x="365573" y="331806"/>
                  <a:pt x="363961" y="359014"/>
                  <a:pt x="387093" y="383853"/>
                </a:cubicBezTo>
                <a:lnTo>
                  <a:pt x="387567" y="384327"/>
                </a:lnTo>
                <a:cubicBezTo>
                  <a:pt x="387567" y="384327"/>
                  <a:pt x="434400" y="428789"/>
                  <a:pt x="441036" y="484344"/>
                </a:cubicBezTo>
                <a:cubicBezTo>
                  <a:pt x="445776" y="523971"/>
                  <a:pt x="461703" y="551369"/>
                  <a:pt x="483413" y="557531"/>
                </a:cubicBezTo>
                <a:close/>
                <a:moveTo>
                  <a:pt x="400650" y="370770"/>
                </a:moveTo>
                <a:cubicBezTo>
                  <a:pt x="384060" y="352852"/>
                  <a:pt x="385956" y="336167"/>
                  <a:pt x="392592" y="327255"/>
                </a:cubicBezTo>
                <a:cubicBezTo>
                  <a:pt x="401029" y="315974"/>
                  <a:pt x="417525" y="314267"/>
                  <a:pt x="435063" y="322989"/>
                </a:cubicBezTo>
                <a:cubicBezTo>
                  <a:pt x="467770" y="337684"/>
                  <a:pt x="493367" y="363944"/>
                  <a:pt x="507588" y="397599"/>
                </a:cubicBezTo>
                <a:cubicBezTo>
                  <a:pt x="521808" y="425471"/>
                  <a:pt x="532616" y="499891"/>
                  <a:pt x="510052" y="528332"/>
                </a:cubicBezTo>
                <a:cubicBezTo>
                  <a:pt x="505028" y="534684"/>
                  <a:pt x="497159" y="541699"/>
                  <a:pt x="488532" y="539140"/>
                </a:cubicBezTo>
                <a:cubicBezTo>
                  <a:pt x="477251" y="535916"/>
                  <a:pt x="463978" y="517051"/>
                  <a:pt x="459807" y="481974"/>
                </a:cubicBezTo>
                <a:cubicBezTo>
                  <a:pt x="452507" y="421110"/>
                  <a:pt x="405106" y="374846"/>
                  <a:pt x="400745" y="370580"/>
                </a:cubicBezTo>
                <a:close/>
                <a:moveTo>
                  <a:pt x="496211" y="203159"/>
                </a:moveTo>
                <a:cubicBezTo>
                  <a:pt x="516594" y="216241"/>
                  <a:pt x="563332" y="233401"/>
                  <a:pt x="602296" y="233401"/>
                </a:cubicBezTo>
                <a:cubicBezTo>
                  <a:pt x="613767" y="233401"/>
                  <a:pt x="624574" y="231884"/>
                  <a:pt x="633865" y="228376"/>
                </a:cubicBezTo>
                <a:cubicBezTo>
                  <a:pt x="648180" y="222972"/>
                  <a:pt x="657755" y="212923"/>
                  <a:pt x="661642" y="199366"/>
                </a:cubicBezTo>
                <a:cubicBezTo>
                  <a:pt x="665150" y="187326"/>
                  <a:pt x="663823" y="175761"/>
                  <a:pt x="657660" y="165901"/>
                </a:cubicBezTo>
                <a:cubicBezTo>
                  <a:pt x="642871" y="142200"/>
                  <a:pt x="604950" y="135375"/>
                  <a:pt x="603718" y="135185"/>
                </a:cubicBezTo>
                <a:cubicBezTo>
                  <a:pt x="522851" y="117931"/>
                  <a:pt x="510621" y="60101"/>
                  <a:pt x="510052" y="57352"/>
                </a:cubicBezTo>
                <a:lnTo>
                  <a:pt x="509673" y="55835"/>
                </a:lnTo>
                <a:cubicBezTo>
                  <a:pt x="506071" y="45975"/>
                  <a:pt x="492230" y="13174"/>
                  <a:pt x="463504" y="2840"/>
                </a:cubicBezTo>
                <a:cubicBezTo>
                  <a:pt x="449189" y="-2279"/>
                  <a:pt x="433926" y="-478"/>
                  <a:pt x="419231" y="8244"/>
                </a:cubicBezTo>
                <a:cubicBezTo>
                  <a:pt x="375432" y="34125"/>
                  <a:pt x="405959" y="105417"/>
                  <a:pt x="407097" y="107882"/>
                </a:cubicBezTo>
                <a:cubicBezTo>
                  <a:pt x="420748" y="145992"/>
                  <a:pt x="459997" y="176898"/>
                  <a:pt x="496211" y="203064"/>
                </a:cubicBezTo>
                <a:close/>
                <a:moveTo>
                  <a:pt x="428806" y="24645"/>
                </a:moveTo>
                <a:cubicBezTo>
                  <a:pt x="435158" y="20853"/>
                  <a:pt x="441226" y="19051"/>
                  <a:pt x="447103" y="19051"/>
                </a:cubicBezTo>
                <a:cubicBezTo>
                  <a:pt x="450421" y="19051"/>
                  <a:pt x="453740" y="19620"/>
                  <a:pt x="456963" y="20853"/>
                </a:cubicBezTo>
                <a:cubicBezTo>
                  <a:pt x="473459" y="26730"/>
                  <a:pt x="485783" y="46449"/>
                  <a:pt x="491471" y="61808"/>
                </a:cubicBezTo>
                <a:cubicBezTo>
                  <a:pt x="493367" y="70529"/>
                  <a:pt x="510337" y="134711"/>
                  <a:pt x="599926" y="153861"/>
                </a:cubicBezTo>
                <a:cubicBezTo>
                  <a:pt x="608553" y="155378"/>
                  <a:pt x="632917" y="162299"/>
                  <a:pt x="641449" y="176045"/>
                </a:cubicBezTo>
                <a:cubicBezTo>
                  <a:pt x="644767" y="181354"/>
                  <a:pt x="645336" y="187232"/>
                  <a:pt x="643250" y="194247"/>
                </a:cubicBezTo>
                <a:cubicBezTo>
                  <a:pt x="641070" y="202021"/>
                  <a:pt x="635761" y="207425"/>
                  <a:pt x="627039" y="210743"/>
                </a:cubicBezTo>
                <a:cubicBezTo>
                  <a:pt x="594711" y="222972"/>
                  <a:pt x="529582" y="202305"/>
                  <a:pt x="506734" y="187611"/>
                </a:cubicBezTo>
                <a:cubicBezTo>
                  <a:pt x="482560" y="170072"/>
                  <a:pt x="437528" y="137460"/>
                  <a:pt x="424540" y="101056"/>
                </a:cubicBezTo>
                <a:cubicBezTo>
                  <a:pt x="424256" y="100487"/>
                  <a:pt x="399702" y="41899"/>
                  <a:pt x="428712" y="24740"/>
                </a:cubicBezTo>
                <a:close/>
                <a:moveTo>
                  <a:pt x="661642" y="315121"/>
                </a:moveTo>
                <a:cubicBezTo>
                  <a:pt x="657471" y="276631"/>
                  <a:pt x="634149" y="260988"/>
                  <a:pt x="613008" y="262316"/>
                </a:cubicBezTo>
                <a:cubicBezTo>
                  <a:pt x="589687" y="263927"/>
                  <a:pt x="565607" y="285732"/>
                  <a:pt x="566745" y="322326"/>
                </a:cubicBezTo>
                <a:cubicBezTo>
                  <a:pt x="565038" y="349534"/>
                  <a:pt x="565986" y="363849"/>
                  <a:pt x="568261" y="402339"/>
                </a:cubicBezTo>
                <a:lnTo>
                  <a:pt x="569968" y="431823"/>
                </a:lnTo>
                <a:cubicBezTo>
                  <a:pt x="570631" y="444147"/>
                  <a:pt x="570821" y="457799"/>
                  <a:pt x="571011" y="471071"/>
                </a:cubicBezTo>
                <a:cubicBezTo>
                  <a:pt x="571580" y="517051"/>
                  <a:pt x="572148" y="560470"/>
                  <a:pt x="592057" y="576397"/>
                </a:cubicBezTo>
                <a:cubicBezTo>
                  <a:pt x="595849" y="579431"/>
                  <a:pt x="601822" y="582559"/>
                  <a:pt x="609880" y="582559"/>
                </a:cubicBezTo>
                <a:cubicBezTo>
                  <a:pt x="612060" y="582559"/>
                  <a:pt x="614430" y="582370"/>
                  <a:pt x="616895" y="581801"/>
                </a:cubicBezTo>
                <a:cubicBezTo>
                  <a:pt x="654816" y="576208"/>
                  <a:pt x="666762" y="536296"/>
                  <a:pt x="667804" y="516766"/>
                </a:cubicBezTo>
                <a:cubicBezTo>
                  <a:pt x="676337" y="449551"/>
                  <a:pt x="674251" y="381672"/>
                  <a:pt x="661737" y="315121"/>
                </a:cubicBezTo>
                <a:close/>
                <a:moveTo>
                  <a:pt x="648844" y="515060"/>
                </a:moveTo>
                <a:cubicBezTo>
                  <a:pt x="648844" y="516861"/>
                  <a:pt x="646095" y="558290"/>
                  <a:pt x="613482" y="563125"/>
                </a:cubicBezTo>
                <a:cubicBezTo>
                  <a:pt x="608173" y="564262"/>
                  <a:pt x="605519" y="562840"/>
                  <a:pt x="603907" y="561513"/>
                </a:cubicBezTo>
                <a:cubicBezTo>
                  <a:pt x="591014" y="551180"/>
                  <a:pt x="590445" y="506622"/>
                  <a:pt x="589971" y="470787"/>
                </a:cubicBezTo>
                <a:cubicBezTo>
                  <a:pt x="589782" y="457325"/>
                  <a:pt x="589592" y="443389"/>
                  <a:pt x="588928" y="430685"/>
                </a:cubicBezTo>
                <a:lnTo>
                  <a:pt x="587222" y="401107"/>
                </a:lnTo>
                <a:cubicBezTo>
                  <a:pt x="584947" y="363470"/>
                  <a:pt x="584093" y="349439"/>
                  <a:pt x="585705" y="322515"/>
                </a:cubicBezTo>
                <a:cubicBezTo>
                  <a:pt x="584947" y="296919"/>
                  <a:pt x="599831" y="282034"/>
                  <a:pt x="614241" y="281086"/>
                </a:cubicBezTo>
                <a:cubicBezTo>
                  <a:pt x="614810" y="281086"/>
                  <a:pt x="615284" y="281086"/>
                  <a:pt x="615758" y="281086"/>
                </a:cubicBezTo>
                <a:cubicBezTo>
                  <a:pt x="630168" y="281086"/>
                  <a:pt x="640406" y="294833"/>
                  <a:pt x="642776" y="317396"/>
                </a:cubicBezTo>
                <a:lnTo>
                  <a:pt x="642776" y="318154"/>
                </a:lnTo>
                <a:cubicBezTo>
                  <a:pt x="655196" y="382905"/>
                  <a:pt x="657186" y="448887"/>
                  <a:pt x="648844" y="514965"/>
                </a:cubicBezTo>
                <a:close/>
                <a:moveTo>
                  <a:pt x="72727" y="133289"/>
                </a:moveTo>
                <a:cubicBezTo>
                  <a:pt x="81923" y="133289"/>
                  <a:pt x="92256" y="131203"/>
                  <a:pt x="103348" y="126273"/>
                </a:cubicBezTo>
                <a:lnTo>
                  <a:pt x="103822" y="126084"/>
                </a:lnTo>
                <a:cubicBezTo>
                  <a:pt x="104391" y="125799"/>
                  <a:pt x="161652" y="97074"/>
                  <a:pt x="216827" y="104848"/>
                </a:cubicBezTo>
                <a:cubicBezTo>
                  <a:pt x="257877" y="110631"/>
                  <a:pt x="290300" y="102478"/>
                  <a:pt x="301581" y="83423"/>
                </a:cubicBezTo>
                <a:cubicBezTo>
                  <a:pt x="305468" y="76786"/>
                  <a:pt x="310113" y="63040"/>
                  <a:pt x="296746" y="45312"/>
                </a:cubicBezTo>
                <a:cubicBezTo>
                  <a:pt x="269917" y="9571"/>
                  <a:pt x="184215" y="3978"/>
                  <a:pt x="154257" y="9287"/>
                </a:cubicBezTo>
                <a:cubicBezTo>
                  <a:pt x="114725" y="13363"/>
                  <a:pt x="77183" y="30617"/>
                  <a:pt x="48552" y="57826"/>
                </a:cubicBezTo>
                <a:cubicBezTo>
                  <a:pt x="24757" y="79346"/>
                  <a:pt x="26084" y="102004"/>
                  <a:pt x="34522" y="114897"/>
                </a:cubicBezTo>
                <a:cubicBezTo>
                  <a:pt x="41253" y="125231"/>
                  <a:pt x="54809" y="133194"/>
                  <a:pt x="72822" y="133194"/>
                </a:cubicBezTo>
                <a:close/>
                <a:moveTo>
                  <a:pt x="61351" y="71762"/>
                </a:moveTo>
                <a:cubicBezTo>
                  <a:pt x="87042" y="47303"/>
                  <a:pt x="120697" y="31755"/>
                  <a:pt x="156817" y="28058"/>
                </a:cubicBezTo>
                <a:cubicBezTo>
                  <a:pt x="162885" y="27015"/>
                  <a:pt x="170658" y="26446"/>
                  <a:pt x="179285" y="26446"/>
                </a:cubicBezTo>
                <a:cubicBezTo>
                  <a:pt x="214836" y="26446"/>
                  <a:pt x="265935" y="35832"/>
                  <a:pt x="281578" y="56688"/>
                </a:cubicBezTo>
                <a:cubicBezTo>
                  <a:pt x="286697" y="63419"/>
                  <a:pt x="287929" y="69202"/>
                  <a:pt x="285180" y="73753"/>
                </a:cubicBezTo>
                <a:cubicBezTo>
                  <a:pt x="279492" y="83423"/>
                  <a:pt x="256550" y="91386"/>
                  <a:pt x="219482" y="86077"/>
                </a:cubicBezTo>
                <a:cubicBezTo>
                  <a:pt x="159851" y="77640"/>
                  <a:pt x="100504" y="106554"/>
                  <a:pt x="95480" y="109114"/>
                </a:cubicBezTo>
                <a:cubicBezTo>
                  <a:pt x="72917" y="118974"/>
                  <a:pt x="56231" y="113759"/>
                  <a:pt x="50354" y="104753"/>
                </a:cubicBezTo>
                <a:cubicBezTo>
                  <a:pt x="44571" y="95842"/>
                  <a:pt x="48742" y="83328"/>
                  <a:pt x="61446" y="71857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17" name="Graphic 100">
            <a:extLst>
              <a:ext uri="{FF2B5EF4-FFF2-40B4-BE49-F238E27FC236}">
                <a16:creationId xmlns:a16="http://schemas.microsoft.com/office/drawing/2014/main" id="{58DA3B1B-DF85-4095-D572-904BBE19DE57}"/>
              </a:ext>
            </a:extLst>
          </p:cNvPr>
          <p:cNvSpPr>
            <a:spLocks noChangeAspect="1"/>
          </p:cNvSpPr>
          <p:nvPr/>
        </p:nvSpPr>
        <p:spPr>
          <a:xfrm>
            <a:off x="420866" y="1478165"/>
            <a:ext cx="416187" cy="411480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6BFEA5F-C984-D474-D917-DE42CF5723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43675" y="1458789"/>
            <a:ext cx="480060" cy="48006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A2E53B7-B87D-99D9-4ADD-F0E992F9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84871" y="1458789"/>
            <a:ext cx="480060" cy="48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0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F5367F-6633-2273-ECB9-C45A9D229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Portfolio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1BD358-3574-902B-B2E3-C3F32C89DE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Automated Workflow Solutions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DA041A-ABA1-E6F5-1AF7-D295A6668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0050" y="1993025"/>
            <a:ext cx="2205192" cy="1433726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Safety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Salmonella and Listeria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Targeted sequencing of up to 192 food/environmental samples from enrichment broth within approximately 10-12 hours.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47FAFE2-35BB-1BC5-21BC-53BD365F57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6150" y="1993024"/>
            <a:ext cx="2253698" cy="1595309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Clear Dx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WGS SARS-CoV-2</a:t>
            </a:r>
          </a:p>
          <a:p>
            <a:pPr>
              <a:spcBef>
                <a:spcPts val="1500"/>
              </a:spcBef>
            </a:pPr>
            <a:r>
              <a:rPr lang="en-US" sz="1050" dirty="0"/>
              <a:t>Whole genome sequencing of up to 32 samples of extracted SARS-CoV-2 RNA and generate FASTQ, FASTA, and intermediate files within approximately 20 hours.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ADB33D-2483-E88C-52CE-550ED75AADF2}"/>
              </a:ext>
            </a:extLst>
          </p:cNvPr>
          <p:cNvCxnSpPr>
            <a:cxnSpLocks/>
          </p:cNvCxnSpPr>
          <p:nvPr/>
        </p:nvCxnSpPr>
        <p:spPr>
          <a:xfrm>
            <a:off x="41148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4E7D289-28C1-604B-32FF-D2553FC71BD5}"/>
              </a:ext>
            </a:extLst>
          </p:cNvPr>
          <p:cNvCxnSpPr>
            <a:cxnSpLocks/>
          </p:cNvCxnSpPr>
          <p:nvPr/>
        </p:nvCxnSpPr>
        <p:spPr>
          <a:xfrm>
            <a:off x="3486151" y="2581436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D6541D-6552-9E7A-EEC6-3AC8F68E6632}"/>
              </a:ext>
            </a:extLst>
          </p:cNvPr>
          <p:cNvCxnSpPr>
            <a:cxnSpLocks/>
          </p:cNvCxnSpPr>
          <p:nvPr/>
        </p:nvCxnSpPr>
        <p:spPr>
          <a:xfrm>
            <a:off x="6543676" y="2577558"/>
            <a:ext cx="2193761" cy="0"/>
          </a:xfrm>
          <a:prstGeom prst="line">
            <a:avLst/>
          </a:prstGeom>
          <a:ln w="38100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767BCF9-FF7A-39CD-4862-1EDF2DBC36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03920" y="4916116"/>
            <a:ext cx="240030" cy="92333"/>
          </a:xfrm>
          <a:prstGeom prst="rect">
            <a:avLst/>
          </a:prstGeom>
        </p:spPr>
        <p:txBody>
          <a:bodyPr vert="horz" lIns="0" tIns="0" rIns="0" bIns="0" rtlCol="0" anchor="b">
            <a:spAutoFit/>
          </a:bodyPr>
          <a:lstStyle>
            <a:lvl1pPr algn="r">
              <a:defRPr sz="600">
                <a:solidFill>
                  <a:schemeClr val="accent6"/>
                </a:solidFill>
                <a:latin typeface="Helvetica" pitchFamily="2" charset="0"/>
              </a:defRPr>
            </a:lvl1pPr>
          </a:lstStyle>
          <a:p>
            <a:fld id="{3D403396-16A5-6248-925B-87AF3D1B819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6" name="Graphic 102">
            <a:extLst>
              <a:ext uri="{FF2B5EF4-FFF2-40B4-BE49-F238E27FC236}">
                <a16:creationId xmlns:a16="http://schemas.microsoft.com/office/drawing/2014/main" id="{2BC350FD-7829-7357-7234-ADEBE4859529}"/>
              </a:ext>
            </a:extLst>
          </p:cNvPr>
          <p:cNvSpPr>
            <a:spLocks noChangeAspect="1"/>
          </p:cNvSpPr>
          <p:nvPr/>
        </p:nvSpPr>
        <p:spPr>
          <a:xfrm>
            <a:off x="947184" y="1482523"/>
            <a:ext cx="411569" cy="411480"/>
          </a:xfrm>
          <a:custGeom>
            <a:avLst/>
            <a:gdLst>
              <a:gd name="connsiteX0" fmla="*/ 362444 w 672958"/>
              <a:gd name="connsiteY0" fmla="*/ 546914 h 672811"/>
              <a:gd name="connsiteX1" fmla="*/ 364815 w 672958"/>
              <a:gd name="connsiteY1" fmla="*/ 546914 h 672811"/>
              <a:gd name="connsiteX2" fmla="*/ 397711 w 672958"/>
              <a:gd name="connsiteY2" fmla="*/ 528617 h 672811"/>
              <a:gd name="connsiteX3" fmla="*/ 377613 w 672958"/>
              <a:gd name="connsiteY3" fmla="*/ 448319 h 672811"/>
              <a:gd name="connsiteX4" fmla="*/ 337796 w 672958"/>
              <a:gd name="connsiteY4" fmla="*/ 340433 h 672811"/>
              <a:gd name="connsiteX5" fmla="*/ 337796 w 672958"/>
              <a:gd name="connsiteY5" fmla="*/ 339675 h 672811"/>
              <a:gd name="connsiteX6" fmla="*/ 318646 w 672958"/>
              <a:gd name="connsiteY6" fmla="*/ 269331 h 672811"/>
              <a:gd name="connsiteX7" fmla="*/ 284706 w 672958"/>
              <a:gd name="connsiteY7" fmla="*/ 261747 h 672811"/>
              <a:gd name="connsiteX8" fmla="*/ 239485 w 672958"/>
              <a:gd name="connsiteY8" fmla="*/ 351715 h 672811"/>
              <a:gd name="connsiteX9" fmla="*/ 270486 w 672958"/>
              <a:gd name="connsiteY9" fmla="*/ 473441 h 672811"/>
              <a:gd name="connsiteX10" fmla="*/ 362539 w 672958"/>
              <a:gd name="connsiteY10" fmla="*/ 546819 h 672811"/>
              <a:gd name="connsiteX11" fmla="*/ 258351 w 672958"/>
              <a:gd name="connsiteY11" fmla="*/ 352947 h 672811"/>
              <a:gd name="connsiteX12" fmla="*/ 288972 w 672958"/>
              <a:gd name="connsiteY12" fmla="*/ 280233 h 672811"/>
              <a:gd name="connsiteX13" fmla="*/ 295040 w 672958"/>
              <a:gd name="connsiteY13" fmla="*/ 279475 h 672811"/>
              <a:gd name="connsiteX14" fmla="*/ 306226 w 672958"/>
              <a:gd name="connsiteY14" fmla="*/ 283646 h 672811"/>
              <a:gd name="connsiteX15" fmla="*/ 319025 w 672958"/>
              <a:gd name="connsiteY15" fmla="*/ 337589 h 672811"/>
              <a:gd name="connsiteX16" fmla="*/ 365763 w 672958"/>
              <a:gd name="connsiteY16" fmla="*/ 463108 h 672811"/>
              <a:gd name="connsiteX17" fmla="*/ 381974 w 672958"/>
              <a:gd name="connsiteY17" fmla="*/ 517999 h 672811"/>
              <a:gd name="connsiteX18" fmla="*/ 363487 w 672958"/>
              <a:gd name="connsiteY18" fmla="*/ 527858 h 672811"/>
              <a:gd name="connsiteX19" fmla="*/ 287550 w 672958"/>
              <a:gd name="connsiteY19" fmla="*/ 465099 h 672811"/>
              <a:gd name="connsiteX20" fmla="*/ 258446 w 672958"/>
              <a:gd name="connsiteY20" fmla="*/ 352852 h 672811"/>
              <a:gd name="connsiteX21" fmla="*/ 211708 w 672958"/>
              <a:gd name="connsiteY21" fmla="*/ 244208 h 672811"/>
              <a:gd name="connsiteX22" fmla="*/ 152741 w 672958"/>
              <a:gd name="connsiteY22" fmla="*/ 258523 h 672811"/>
              <a:gd name="connsiteX23" fmla="*/ 104486 w 672958"/>
              <a:gd name="connsiteY23" fmla="*/ 366219 h 672811"/>
              <a:gd name="connsiteX24" fmla="*/ 145820 w 672958"/>
              <a:gd name="connsiteY24" fmla="*/ 511837 h 672811"/>
              <a:gd name="connsiteX25" fmla="*/ 169900 w 672958"/>
              <a:gd name="connsiteY25" fmla="*/ 520464 h 672811"/>
              <a:gd name="connsiteX26" fmla="*/ 186016 w 672958"/>
              <a:gd name="connsiteY26" fmla="*/ 515818 h 672811"/>
              <a:gd name="connsiteX27" fmla="*/ 205261 w 672958"/>
              <a:gd name="connsiteY27" fmla="*/ 430211 h 672811"/>
              <a:gd name="connsiteX28" fmla="*/ 224601 w 672958"/>
              <a:gd name="connsiteY28" fmla="*/ 314741 h 672811"/>
              <a:gd name="connsiteX29" fmla="*/ 224886 w 672958"/>
              <a:gd name="connsiteY29" fmla="*/ 314267 h 672811"/>
              <a:gd name="connsiteX30" fmla="*/ 211803 w 672958"/>
              <a:gd name="connsiteY30" fmla="*/ 244113 h 672811"/>
              <a:gd name="connsiteX31" fmla="*/ 207442 w 672958"/>
              <a:gd name="connsiteY31" fmla="*/ 306683 h 672811"/>
              <a:gd name="connsiteX32" fmla="*/ 186490 w 672958"/>
              <a:gd name="connsiteY32" fmla="*/ 433435 h 672811"/>
              <a:gd name="connsiteX33" fmla="*/ 175778 w 672958"/>
              <a:gd name="connsiteY33" fmla="*/ 499797 h 672811"/>
              <a:gd name="connsiteX34" fmla="*/ 156628 w 672958"/>
              <a:gd name="connsiteY34" fmla="*/ 496289 h 672811"/>
              <a:gd name="connsiteX35" fmla="*/ 123257 w 672958"/>
              <a:gd name="connsiteY35" fmla="*/ 368305 h 672811"/>
              <a:gd name="connsiteX36" fmla="*/ 166677 w 672958"/>
              <a:gd name="connsiteY36" fmla="*/ 271322 h 672811"/>
              <a:gd name="connsiteX37" fmla="*/ 191799 w 672958"/>
              <a:gd name="connsiteY37" fmla="*/ 257386 h 672811"/>
              <a:gd name="connsiteX38" fmla="*/ 201469 w 672958"/>
              <a:gd name="connsiteY38" fmla="*/ 260135 h 672811"/>
              <a:gd name="connsiteX39" fmla="*/ 207347 w 672958"/>
              <a:gd name="connsiteY39" fmla="*/ 306588 h 672811"/>
              <a:gd name="connsiteX40" fmla="*/ 503985 w 672958"/>
              <a:gd name="connsiteY40" fmla="*/ 572510 h 672811"/>
              <a:gd name="connsiteX41" fmla="*/ 405675 w 672958"/>
              <a:gd name="connsiteY41" fmla="*/ 576966 h 672811"/>
              <a:gd name="connsiteX42" fmla="*/ 338270 w 672958"/>
              <a:gd name="connsiteY42" fmla="*/ 559807 h 672811"/>
              <a:gd name="connsiteX43" fmla="*/ 306132 w 672958"/>
              <a:gd name="connsiteY43" fmla="*/ 550516 h 672811"/>
              <a:gd name="connsiteX44" fmla="*/ 260721 w 672958"/>
              <a:gd name="connsiteY44" fmla="*/ 553645 h 672811"/>
              <a:gd name="connsiteX45" fmla="*/ 239011 w 672958"/>
              <a:gd name="connsiteY45" fmla="*/ 580663 h 672811"/>
              <a:gd name="connsiteX46" fmla="*/ 240907 w 672958"/>
              <a:gd name="connsiteY46" fmla="*/ 616214 h 672811"/>
              <a:gd name="connsiteX47" fmla="*/ 304520 w 672958"/>
              <a:gd name="connsiteY47" fmla="*/ 656790 h 672811"/>
              <a:gd name="connsiteX48" fmla="*/ 391265 w 672958"/>
              <a:gd name="connsiteY48" fmla="*/ 670252 h 672811"/>
              <a:gd name="connsiteX49" fmla="*/ 431461 w 672958"/>
              <a:gd name="connsiteY49" fmla="*/ 672812 h 672811"/>
              <a:gd name="connsiteX50" fmla="*/ 532047 w 672958"/>
              <a:gd name="connsiteY50" fmla="*/ 665228 h 672811"/>
              <a:gd name="connsiteX51" fmla="*/ 533184 w 672958"/>
              <a:gd name="connsiteY51" fmla="*/ 665038 h 672811"/>
              <a:gd name="connsiteX52" fmla="*/ 567313 w 672958"/>
              <a:gd name="connsiteY52" fmla="*/ 647215 h 672811"/>
              <a:gd name="connsiteX53" fmla="*/ 571390 w 672958"/>
              <a:gd name="connsiteY53" fmla="*/ 610242 h 672811"/>
              <a:gd name="connsiteX54" fmla="*/ 503985 w 672958"/>
              <a:gd name="connsiteY54" fmla="*/ 572321 h 672811"/>
              <a:gd name="connsiteX55" fmla="*/ 551576 w 672958"/>
              <a:gd name="connsiteY55" fmla="*/ 636787 h 672811"/>
              <a:gd name="connsiteX56" fmla="*/ 530625 w 672958"/>
              <a:gd name="connsiteY56" fmla="*/ 646362 h 672811"/>
              <a:gd name="connsiteX57" fmla="*/ 528255 w 672958"/>
              <a:gd name="connsiteY57" fmla="*/ 646741 h 672811"/>
              <a:gd name="connsiteX58" fmla="*/ 393540 w 672958"/>
              <a:gd name="connsiteY58" fmla="*/ 651481 h 672811"/>
              <a:gd name="connsiteX59" fmla="*/ 309260 w 672958"/>
              <a:gd name="connsiteY59" fmla="*/ 638493 h 672811"/>
              <a:gd name="connsiteX60" fmla="*/ 257687 w 672958"/>
              <a:gd name="connsiteY60" fmla="*/ 607587 h 672811"/>
              <a:gd name="connsiteX61" fmla="*/ 256929 w 672958"/>
              <a:gd name="connsiteY61" fmla="*/ 586636 h 672811"/>
              <a:gd name="connsiteX62" fmla="*/ 257119 w 672958"/>
              <a:gd name="connsiteY62" fmla="*/ 586067 h 672811"/>
              <a:gd name="connsiteX63" fmla="*/ 270012 w 672958"/>
              <a:gd name="connsiteY63" fmla="*/ 570235 h 672811"/>
              <a:gd name="connsiteX64" fmla="*/ 285465 w 672958"/>
              <a:gd name="connsiteY64" fmla="*/ 566538 h 672811"/>
              <a:gd name="connsiteX65" fmla="*/ 300917 w 672958"/>
              <a:gd name="connsiteY65" fmla="*/ 568908 h 672811"/>
              <a:gd name="connsiteX66" fmla="*/ 332866 w 672958"/>
              <a:gd name="connsiteY66" fmla="*/ 578104 h 672811"/>
              <a:gd name="connsiteX67" fmla="*/ 401882 w 672958"/>
              <a:gd name="connsiteY67" fmla="*/ 595642 h 672811"/>
              <a:gd name="connsiteX68" fmla="*/ 507682 w 672958"/>
              <a:gd name="connsiteY68" fmla="*/ 591186 h 672811"/>
              <a:gd name="connsiteX69" fmla="*/ 552903 w 672958"/>
              <a:gd name="connsiteY69" fmla="*/ 615172 h 672811"/>
              <a:gd name="connsiteX70" fmla="*/ 551481 w 672958"/>
              <a:gd name="connsiteY70" fmla="*/ 636881 h 672811"/>
              <a:gd name="connsiteX71" fmla="*/ 140701 w 672958"/>
              <a:gd name="connsiteY71" fmla="*/ 543027 h 672811"/>
              <a:gd name="connsiteX72" fmla="*/ 126859 w 672958"/>
              <a:gd name="connsiteY72" fmla="*/ 521696 h 672811"/>
              <a:gd name="connsiteX73" fmla="*/ 109985 w 672958"/>
              <a:gd name="connsiteY73" fmla="*/ 493919 h 672811"/>
              <a:gd name="connsiteX74" fmla="*/ 49311 w 672958"/>
              <a:gd name="connsiteY74" fmla="*/ 424808 h 672811"/>
              <a:gd name="connsiteX75" fmla="*/ 27696 w 672958"/>
              <a:gd name="connsiteY75" fmla="*/ 431444 h 672811"/>
              <a:gd name="connsiteX76" fmla="*/ 17078 w 672958"/>
              <a:gd name="connsiteY76" fmla="*/ 501408 h 672811"/>
              <a:gd name="connsiteX77" fmla="*/ 105339 w 672958"/>
              <a:gd name="connsiteY77" fmla="*/ 645888 h 672811"/>
              <a:gd name="connsiteX78" fmla="*/ 145536 w 672958"/>
              <a:gd name="connsiteY78" fmla="*/ 670252 h 672811"/>
              <a:gd name="connsiteX79" fmla="*/ 164781 w 672958"/>
              <a:gd name="connsiteY79" fmla="*/ 664564 h 672811"/>
              <a:gd name="connsiteX80" fmla="*/ 174830 w 672958"/>
              <a:gd name="connsiteY80" fmla="*/ 600098 h 672811"/>
              <a:gd name="connsiteX81" fmla="*/ 140795 w 672958"/>
              <a:gd name="connsiteY81" fmla="*/ 543121 h 672811"/>
              <a:gd name="connsiteX82" fmla="*/ 154352 w 672958"/>
              <a:gd name="connsiteY82" fmla="*/ 648542 h 672811"/>
              <a:gd name="connsiteX83" fmla="*/ 120508 w 672958"/>
              <a:gd name="connsiteY83" fmla="*/ 634322 h 672811"/>
              <a:gd name="connsiteX84" fmla="*/ 120034 w 672958"/>
              <a:gd name="connsiteY84" fmla="*/ 633658 h 672811"/>
              <a:gd name="connsiteX85" fmla="*/ 34332 w 672958"/>
              <a:gd name="connsiteY85" fmla="*/ 493350 h 672811"/>
              <a:gd name="connsiteX86" fmla="*/ 39736 w 672958"/>
              <a:gd name="connsiteY86" fmla="*/ 445854 h 672811"/>
              <a:gd name="connsiteX87" fmla="*/ 45234 w 672958"/>
              <a:gd name="connsiteY87" fmla="*/ 443294 h 672811"/>
              <a:gd name="connsiteX88" fmla="*/ 46277 w 672958"/>
              <a:gd name="connsiteY88" fmla="*/ 443294 h 672811"/>
              <a:gd name="connsiteX89" fmla="*/ 93584 w 672958"/>
              <a:gd name="connsiteY89" fmla="*/ 503399 h 672811"/>
              <a:gd name="connsiteX90" fmla="*/ 110933 w 672958"/>
              <a:gd name="connsiteY90" fmla="*/ 531840 h 672811"/>
              <a:gd name="connsiteX91" fmla="*/ 124774 w 672958"/>
              <a:gd name="connsiteY91" fmla="*/ 553171 h 672811"/>
              <a:gd name="connsiteX92" fmla="*/ 158050 w 672958"/>
              <a:gd name="connsiteY92" fmla="*/ 608915 h 672811"/>
              <a:gd name="connsiteX93" fmla="*/ 154257 w 672958"/>
              <a:gd name="connsiteY93" fmla="*/ 648447 h 672811"/>
              <a:gd name="connsiteX94" fmla="*/ 315707 w 672958"/>
              <a:gd name="connsiteY94" fmla="*/ 248948 h 672811"/>
              <a:gd name="connsiteX95" fmla="*/ 343294 w 672958"/>
              <a:gd name="connsiteY95" fmla="*/ 257196 h 672811"/>
              <a:gd name="connsiteX96" fmla="*/ 377139 w 672958"/>
              <a:gd name="connsiteY96" fmla="*/ 268478 h 672811"/>
              <a:gd name="connsiteX97" fmla="*/ 453360 w 672958"/>
              <a:gd name="connsiteY97" fmla="*/ 287912 h 672811"/>
              <a:gd name="connsiteX98" fmla="*/ 474312 w 672958"/>
              <a:gd name="connsiteY98" fmla="*/ 283172 h 672811"/>
              <a:gd name="connsiteX99" fmla="*/ 488627 w 672958"/>
              <a:gd name="connsiteY99" fmla="*/ 262884 h 672811"/>
              <a:gd name="connsiteX100" fmla="*/ 451464 w 672958"/>
              <a:gd name="connsiteY100" fmla="*/ 196996 h 672811"/>
              <a:gd name="connsiteX101" fmla="*/ 277596 w 672958"/>
              <a:gd name="connsiteY101" fmla="*/ 139167 h 672811"/>
              <a:gd name="connsiteX102" fmla="*/ 214078 w 672958"/>
              <a:gd name="connsiteY102" fmla="*/ 167228 h 672811"/>
              <a:gd name="connsiteX103" fmla="*/ 249250 w 672958"/>
              <a:gd name="connsiteY103" fmla="*/ 226006 h 672811"/>
              <a:gd name="connsiteX104" fmla="*/ 315707 w 672958"/>
              <a:gd name="connsiteY104" fmla="*/ 248854 h 672811"/>
              <a:gd name="connsiteX105" fmla="*/ 232280 w 672958"/>
              <a:gd name="connsiteY105" fmla="*/ 172632 h 672811"/>
              <a:gd name="connsiteX106" fmla="*/ 259109 w 672958"/>
              <a:gd name="connsiteY106" fmla="*/ 155852 h 672811"/>
              <a:gd name="connsiteX107" fmla="*/ 273425 w 672958"/>
              <a:gd name="connsiteY107" fmla="*/ 157748 h 672811"/>
              <a:gd name="connsiteX108" fmla="*/ 274183 w 672958"/>
              <a:gd name="connsiteY108" fmla="*/ 157938 h 672811"/>
              <a:gd name="connsiteX109" fmla="*/ 443216 w 672958"/>
              <a:gd name="connsiteY109" fmla="*/ 214156 h 672811"/>
              <a:gd name="connsiteX110" fmla="*/ 470046 w 672958"/>
              <a:gd name="connsiteY110" fmla="*/ 258618 h 672811"/>
              <a:gd name="connsiteX111" fmla="*/ 464832 w 672958"/>
              <a:gd name="connsiteY111" fmla="*/ 266771 h 672811"/>
              <a:gd name="connsiteX112" fmla="*/ 383301 w 672958"/>
              <a:gd name="connsiteY112" fmla="*/ 250655 h 672811"/>
              <a:gd name="connsiteX113" fmla="*/ 348698 w 672958"/>
              <a:gd name="connsiteY113" fmla="*/ 239089 h 672811"/>
              <a:gd name="connsiteX114" fmla="*/ 321016 w 672958"/>
              <a:gd name="connsiteY114" fmla="*/ 230841 h 672811"/>
              <a:gd name="connsiteX115" fmla="*/ 255981 w 672958"/>
              <a:gd name="connsiteY115" fmla="*/ 208468 h 672811"/>
              <a:gd name="connsiteX116" fmla="*/ 232091 w 672958"/>
              <a:gd name="connsiteY116" fmla="*/ 172727 h 672811"/>
              <a:gd name="connsiteX117" fmla="*/ 34711 w 672958"/>
              <a:gd name="connsiteY117" fmla="*/ 379776 h 672811"/>
              <a:gd name="connsiteX118" fmla="*/ 43338 w 672958"/>
              <a:gd name="connsiteY118" fmla="*/ 380724 h 672811"/>
              <a:gd name="connsiteX119" fmla="*/ 64290 w 672958"/>
              <a:gd name="connsiteY119" fmla="*/ 373898 h 672811"/>
              <a:gd name="connsiteX120" fmla="*/ 87706 w 672958"/>
              <a:gd name="connsiteY120" fmla="*/ 324411 h 672811"/>
              <a:gd name="connsiteX121" fmla="*/ 147811 w 672958"/>
              <a:gd name="connsiteY121" fmla="*/ 239563 h 672811"/>
              <a:gd name="connsiteX122" fmla="*/ 149328 w 672958"/>
              <a:gd name="connsiteY122" fmla="*/ 238994 h 672811"/>
              <a:gd name="connsiteX123" fmla="*/ 192842 w 672958"/>
              <a:gd name="connsiteY123" fmla="*/ 194342 h 672811"/>
              <a:gd name="connsiteX124" fmla="*/ 184974 w 672958"/>
              <a:gd name="connsiteY124" fmla="*/ 155473 h 672811"/>
              <a:gd name="connsiteX125" fmla="*/ 96333 w 672958"/>
              <a:gd name="connsiteY125" fmla="*/ 151301 h 672811"/>
              <a:gd name="connsiteX126" fmla="*/ 19448 w 672958"/>
              <a:gd name="connsiteY126" fmla="*/ 235486 h 672811"/>
              <a:gd name="connsiteX127" fmla="*/ 6839 w 672958"/>
              <a:gd name="connsiteY127" fmla="*/ 357118 h 672811"/>
              <a:gd name="connsiteX128" fmla="*/ 34711 w 672958"/>
              <a:gd name="connsiteY128" fmla="*/ 379871 h 672811"/>
              <a:gd name="connsiteX129" fmla="*/ 35944 w 672958"/>
              <a:gd name="connsiteY129" fmla="*/ 244777 h 672811"/>
              <a:gd name="connsiteX130" fmla="*/ 104865 w 672958"/>
              <a:gd name="connsiteY130" fmla="*/ 168176 h 672811"/>
              <a:gd name="connsiteX131" fmla="*/ 147052 w 672958"/>
              <a:gd name="connsiteY131" fmla="*/ 156516 h 672811"/>
              <a:gd name="connsiteX132" fmla="*/ 169616 w 672958"/>
              <a:gd name="connsiteY132" fmla="*/ 166280 h 672811"/>
              <a:gd name="connsiteX133" fmla="*/ 174640 w 672958"/>
              <a:gd name="connsiteY133" fmla="*/ 189317 h 672811"/>
              <a:gd name="connsiteX134" fmla="*/ 142218 w 672958"/>
              <a:gd name="connsiteY134" fmla="*/ 221455 h 672811"/>
              <a:gd name="connsiteX135" fmla="*/ 69030 w 672958"/>
              <a:gd name="connsiteY135" fmla="*/ 322136 h 672811"/>
              <a:gd name="connsiteX136" fmla="*/ 53198 w 672958"/>
              <a:gd name="connsiteY136" fmla="*/ 358540 h 672811"/>
              <a:gd name="connsiteX137" fmla="*/ 38693 w 672958"/>
              <a:gd name="connsiteY137" fmla="*/ 361100 h 672811"/>
              <a:gd name="connsiteX138" fmla="*/ 24093 w 672958"/>
              <a:gd name="connsiteY138" fmla="*/ 348776 h 672811"/>
              <a:gd name="connsiteX139" fmla="*/ 36038 w 672958"/>
              <a:gd name="connsiteY139" fmla="*/ 244682 h 672811"/>
              <a:gd name="connsiteX140" fmla="*/ 483318 w 672958"/>
              <a:gd name="connsiteY140" fmla="*/ 557531 h 672811"/>
              <a:gd name="connsiteX141" fmla="*/ 492230 w 672958"/>
              <a:gd name="connsiteY141" fmla="*/ 558764 h 672811"/>
              <a:gd name="connsiteX142" fmla="*/ 524937 w 672958"/>
              <a:gd name="connsiteY142" fmla="*/ 540183 h 672811"/>
              <a:gd name="connsiteX143" fmla="*/ 524842 w 672958"/>
              <a:gd name="connsiteY143" fmla="*/ 389636 h 672811"/>
              <a:gd name="connsiteX144" fmla="*/ 443311 w 672958"/>
              <a:gd name="connsiteY144" fmla="*/ 305830 h 672811"/>
              <a:gd name="connsiteX145" fmla="*/ 377518 w 672958"/>
              <a:gd name="connsiteY145" fmla="*/ 315879 h 672811"/>
              <a:gd name="connsiteX146" fmla="*/ 387093 w 672958"/>
              <a:gd name="connsiteY146" fmla="*/ 383853 h 672811"/>
              <a:gd name="connsiteX147" fmla="*/ 387567 w 672958"/>
              <a:gd name="connsiteY147" fmla="*/ 384327 h 672811"/>
              <a:gd name="connsiteX148" fmla="*/ 441036 w 672958"/>
              <a:gd name="connsiteY148" fmla="*/ 484344 h 672811"/>
              <a:gd name="connsiteX149" fmla="*/ 483413 w 672958"/>
              <a:gd name="connsiteY149" fmla="*/ 557531 h 672811"/>
              <a:gd name="connsiteX150" fmla="*/ 400650 w 672958"/>
              <a:gd name="connsiteY150" fmla="*/ 370770 h 672811"/>
              <a:gd name="connsiteX151" fmla="*/ 392592 w 672958"/>
              <a:gd name="connsiteY151" fmla="*/ 327255 h 672811"/>
              <a:gd name="connsiteX152" fmla="*/ 435063 w 672958"/>
              <a:gd name="connsiteY152" fmla="*/ 322989 h 672811"/>
              <a:gd name="connsiteX153" fmla="*/ 507588 w 672958"/>
              <a:gd name="connsiteY153" fmla="*/ 397599 h 672811"/>
              <a:gd name="connsiteX154" fmla="*/ 510052 w 672958"/>
              <a:gd name="connsiteY154" fmla="*/ 528332 h 672811"/>
              <a:gd name="connsiteX155" fmla="*/ 488532 w 672958"/>
              <a:gd name="connsiteY155" fmla="*/ 539140 h 672811"/>
              <a:gd name="connsiteX156" fmla="*/ 459807 w 672958"/>
              <a:gd name="connsiteY156" fmla="*/ 481974 h 672811"/>
              <a:gd name="connsiteX157" fmla="*/ 400745 w 672958"/>
              <a:gd name="connsiteY157" fmla="*/ 370580 h 672811"/>
              <a:gd name="connsiteX158" fmla="*/ 496211 w 672958"/>
              <a:gd name="connsiteY158" fmla="*/ 203159 h 672811"/>
              <a:gd name="connsiteX159" fmla="*/ 602296 w 672958"/>
              <a:gd name="connsiteY159" fmla="*/ 233401 h 672811"/>
              <a:gd name="connsiteX160" fmla="*/ 633865 w 672958"/>
              <a:gd name="connsiteY160" fmla="*/ 228376 h 672811"/>
              <a:gd name="connsiteX161" fmla="*/ 661642 w 672958"/>
              <a:gd name="connsiteY161" fmla="*/ 199366 h 672811"/>
              <a:gd name="connsiteX162" fmla="*/ 657660 w 672958"/>
              <a:gd name="connsiteY162" fmla="*/ 165901 h 672811"/>
              <a:gd name="connsiteX163" fmla="*/ 603718 w 672958"/>
              <a:gd name="connsiteY163" fmla="*/ 135185 h 672811"/>
              <a:gd name="connsiteX164" fmla="*/ 510052 w 672958"/>
              <a:gd name="connsiteY164" fmla="*/ 57352 h 672811"/>
              <a:gd name="connsiteX165" fmla="*/ 509673 w 672958"/>
              <a:gd name="connsiteY165" fmla="*/ 55835 h 672811"/>
              <a:gd name="connsiteX166" fmla="*/ 463504 w 672958"/>
              <a:gd name="connsiteY166" fmla="*/ 2840 h 672811"/>
              <a:gd name="connsiteX167" fmla="*/ 419231 w 672958"/>
              <a:gd name="connsiteY167" fmla="*/ 8244 h 672811"/>
              <a:gd name="connsiteX168" fmla="*/ 407097 w 672958"/>
              <a:gd name="connsiteY168" fmla="*/ 107882 h 672811"/>
              <a:gd name="connsiteX169" fmla="*/ 496211 w 672958"/>
              <a:gd name="connsiteY169" fmla="*/ 203064 h 672811"/>
              <a:gd name="connsiteX170" fmla="*/ 428806 w 672958"/>
              <a:gd name="connsiteY170" fmla="*/ 24645 h 672811"/>
              <a:gd name="connsiteX171" fmla="*/ 447103 w 672958"/>
              <a:gd name="connsiteY171" fmla="*/ 19051 h 672811"/>
              <a:gd name="connsiteX172" fmla="*/ 456963 w 672958"/>
              <a:gd name="connsiteY172" fmla="*/ 20853 h 672811"/>
              <a:gd name="connsiteX173" fmla="*/ 491471 w 672958"/>
              <a:gd name="connsiteY173" fmla="*/ 61808 h 672811"/>
              <a:gd name="connsiteX174" fmla="*/ 599926 w 672958"/>
              <a:gd name="connsiteY174" fmla="*/ 153861 h 672811"/>
              <a:gd name="connsiteX175" fmla="*/ 641449 w 672958"/>
              <a:gd name="connsiteY175" fmla="*/ 176045 h 672811"/>
              <a:gd name="connsiteX176" fmla="*/ 643250 w 672958"/>
              <a:gd name="connsiteY176" fmla="*/ 194247 h 672811"/>
              <a:gd name="connsiteX177" fmla="*/ 627039 w 672958"/>
              <a:gd name="connsiteY177" fmla="*/ 210743 h 672811"/>
              <a:gd name="connsiteX178" fmla="*/ 506734 w 672958"/>
              <a:gd name="connsiteY178" fmla="*/ 187611 h 672811"/>
              <a:gd name="connsiteX179" fmla="*/ 424540 w 672958"/>
              <a:gd name="connsiteY179" fmla="*/ 101056 h 672811"/>
              <a:gd name="connsiteX180" fmla="*/ 428712 w 672958"/>
              <a:gd name="connsiteY180" fmla="*/ 24740 h 672811"/>
              <a:gd name="connsiteX181" fmla="*/ 661642 w 672958"/>
              <a:gd name="connsiteY181" fmla="*/ 315121 h 672811"/>
              <a:gd name="connsiteX182" fmla="*/ 613008 w 672958"/>
              <a:gd name="connsiteY182" fmla="*/ 262316 h 672811"/>
              <a:gd name="connsiteX183" fmla="*/ 566745 w 672958"/>
              <a:gd name="connsiteY183" fmla="*/ 322326 h 672811"/>
              <a:gd name="connsiteX184" fmla="*/ 568261 w 672958"/>
              <a:gd name="connsiteY184" fmla="*/ 402339 h 672811"/>
              <a:gd name="connsiteX185" fmla="*/ 569968 w 672958"/>
              <a:gd name="connsiteY185" fmla="*/ 431823 h 672811"/>
              <a:gd name="connsiteX186" fmla="*/ 571011 w 672958"/>
              <a:gd name="connsiteY186" fmla="*/ 471071 h 672811"/>
              <a:gd name="connsiteX187" fmla="*/ 592057 w 672958"/>
              <a:gd name="connsiteY187" fmla="*/ 576397 h 672811"/>
              <a:gd name="connsiteX188" fmla="*/ 609880 w 672958"/>
              <a:gd name="connsiteY188" fmla="*/ 582559 h 672811"/>
              <a:gd name="connsiteX189" fmla="*/ 616895 w 672958"/>
              <a:gd name="connsiteY189" fmla="*/ 581801 h 672811"/>
              <a:gd name="connsiteX190" fmla="*/ 667804 w 672958"/>
              <a:gd name="connsiteY190" fmla="*/ 516766 h 672811"/>
              <a:gd name="connsiteX191" fmla="*/ 661737 w 672958"/>
              <a:gd name="connsiteY191" fmla="*/ 315121 h 672811"/>
              <a:gd name="connsiteX192" fmla="*/ 648844 w 672958"/>
              <a:gd name="connsiteY192" fmla="*/ 515060 h 672811"/>
              <a:gd name="connsiteX193" fmla="*/ 613482 w 672958"/>
              <a:gd name="connsiteY193" fmla="*/ 563125 h 672811"/>
              <a:gd name="connsiteX194" fmla="*/ 603907 w 672958"/>
              <a:gd name="connsiteY194" fmla="*/ 561513 h 672811"/>
              <a:gd name="connsiteX195" fmla="*/ 589971 w 672958"/>
              <a:gd name="connsiteY195" fmla="*/ 470787 h 672811"/>
              <a:gd name="connsiteX196" fmla="*/ 588928 w 672958"/>
              <a:gd name="connsiteY196" fmla="*/ 430685 h 672811"/>
              <a:gd name="connsiteX197" fmla="*/ 587222 w 672958"/>
              <a:gd name="connsiteY197" fmla="*/ 401107 h 672811"/>
              <a:gd name="connsiteX198" fmla="*/ 585705 w 672958"/>
              <a:gd name="connsiteY198" fmla="*/ 322515 h 672811"/>
              <a:gd name="connsiteX199" fmla="*/ 614241 w 672958"/>
              <a:gd name="connsiteY199" fmla="*/ 281086 h 672811"/>
              <a:gd name="connsiteX200" fmla="*/ 615758 w 672958"/>
              <a:gd name="connsiteY200" fmla="*/ 281086 h 672811"/>
              <a:gd name="connsiteX201" fmla="*/ 642776 w 672958"/>
              <a:gd name="connsiteY201" fmla="*/ 317396 h 672811"/>
              <a:gd name="connsiteX202" fmla="*/ 642776 w 672958"/>
              <a:gd name="connsiteY202" fmla="*/ 318154 h 672811"/>
              <a:gd name="connsiteX203" fmla="*/ 648844 w 672958"/>
              <a:gd name="connsiteY203" fmla="*/ 514965 h 672811"/>
              <a:gd name="connsiteX204" fmla="*/ 72727 w 672958"/>
              <a:gd name="connsiteY204" fmla="*/ 133289 h 672811"/>
              <a:gd name="connsiteX205" fmla="*/ 103348 w 672958"/>
              <a:gd name="connsiteY205" fmla="*/ 126273 h 672811"/>
              <a:gd name="connsiteX206" fmla="*/ 103822 w 672958"/>
              <a:gd name="connsiteY206" fmla="*/ 126084 h 672811"/>
              <a:gd name="connsiteX207" fmla="*/ 216827 w 672958"/>
              <a:gd name="connsiteY207" fmla="*/ 104848 h 672811"/>
              <a:gd name="connsiteX208" fmla="*/ 301581 w 672958"/>
              <a:gd name="connsiteY208" fmla="*/ 83423 h 672811"/>
              <a:gd name="connsiteX209" fmla="*/ 296746 w 672958"/>
              <a:gd name="connsiteY209" fmla="*/ 45312 h 672811"/>
              <a:gd name="connsiteX210" fmla="*/ 154257 w 672958"/>
              <a:gd name="connsiteY210" fmla="*/ 9287 h 672811"/>
              <a:gd name="connsiteX211" fmla="*/ 48552 w 672958"/>
              <a:gd name="connsiteY211" fmla="*/ 57826 h 672811"/>
              <a:gd name="connsiteX212" fmla="*/ 34522 w 672958"/>
              <a:gd name="connsiteY212" fmla="*/ 114897 h 672811"/>
              <a:gd name="connsiteX213" fmla="*/ 72822 w 672958"/>
              <a:gd name="connsiteY213" fmla="*/ 133194 h 672811"/>
              <a:gd name="connsiteX214" fmla="*/ 61351 w 672958"/>
              <a:gd name="connsiteY214" fmla="*/ 71762 h 672811"/>
              <a:gd name="connsiteX215" fmla="*/ 156817 w 672958"/>
              <a:gd name="connsiteY215" fmla="*/ 28058 h 672811"/>
              <a:gd name="connsiteX216" fmla="*/ 179285 w 672958"/>
              <a:gd name="connsiteY216" fmla="*/ 26446 h 672811"/>
              <a:gd name="connsiteX217" fmla="*/ 281578 w 672958"/>
              <a:gd name="connsiteY217" fmla="*/ 56688 h 672811"/>
              <a:gd name="connsiteX218" fmla="*/ 285180 w 672958"/>
              <a:gd name="connsiteY218" fmla="*/ 73753 h 672811"/>
              <a:gd name="connsiteX219" fmla="*/ 219482 w 672958"/>
              <a:gd name="connsiteY219" fmla="*/ 86077 h 672811"/>
              <a:gd name="connsiteX220" fmla="*/ 95480 w 672958"/>
              <a:gd name="connsiteY220" fmla="*/ 109114 h 672811"/>
              <a:gd name="connsiteX221" fmla="*/ 50354 w 672958"/>
              <a:gd name="connsiteY221" fmla="*/ 104753 h 672811"/>
              <a:gd name="connsiteX222" fmla="*/ 61446 w 672958"/>
              <a:gd name="connsiteY222" fmla="*/ 71857 h 67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72958" h="672811">
                <a:moveTo>
                  <a:pt x="362444" y="546914"/>
                </a:moveTo>
                <a:cubicBezTo>
                  <a:pt x="363203" y="546914"/>
                  <a:pt x="364056" y="546914"/>
                  <a:pt x="364815" y="546914"/>
                </a:cubicBezTo>
                <a:cubicBezTo>
                  <a:pt x="378371" y="546914"/>
                  <a:pt x="389748" y="540562"/>
                  <a:pt x="397711" y="528617"/>
                </a:cubicBezTo>
                <a:cubicBezTo>
                  <a:pt x="420843" y="494867"/>
                  <a:pt x="394488" y="461117"/>
                  <a:pt x="377613" y="448319"/>
                </a:cubicBezTo>
                <a:cubicBezTo>
                  <a:pt x="346138" y="422153"/>
                  <a:pt x="330875" y="380819"/>
                  <a:pt x="337796" y="340433"/>
                </a:cubicBezTo>
                <a:lnTo>
                  <a:pt x="337796" y="339675"/>
                </a:lnTo>
                <a:cubicBezTo>
                  <a:pt x="340071" y="315690"/>
                  <a:pt x="336184" y="284594"/>
                  <a:pt x="318646" y="269331"/>
                </a:cubicBezTo>
                <a:cubicBezTo>
                  <a:pt x="309545" y="261367"/>
                  <a:pt x="297789" y="258713"/>
                  <a:pt x="284706" y="261747"/>
                </a:cubicBezTo>
                <a:cubicBezTo>
                  <a:pt x="243846" y="271132"/>
                  <a:pt x="239770" y="343846"/>
                  <a:pt x="239485" y="351715"/>
                </a:cubicBezTo>
                <a:cubicBezTo>
                  <a:pt x="235598" y="395987"/>
                  <a:pt x="258161" y="446043"/>
                  <a:pt x="270486" y="473441"/>
                </a:cubicBezTo>
                <a:cubicBezTo>
                  <a:pt x="283379" y="498090"/>
                  <a:pt x="326230" y="544923"/>
                  <a:pt x="362539" y="546819"/>
                </a:cubicBezTo>
                <a:close/>
                <a:moveTo>
                  <a:pt x="258351" y="352947"/>
                </a:moveTo>
                <a:cubicBezTo>
                  <a:pt x="259015" y="335788"/>
                  <a:pt x="266125" y="285542"/>
                  <a:pt x="288972" y="280233"/>
                </a:cubicBezTo>
                <a:cubicBezTo>
                  <a:pt x="291153" y="279759"/>
                  <a:pt x="293144" y="279475"/>
                  <a:pt x="295040" y="279475"/>
                </a:cubicBezTo>
                <a:cubicBezTo>
                  <a:pt x="299401" y="279475"/>
                  <a:pt x="303003" y="280802"/>
                  <a:pt x="306226" y="283646"/>
                </a:cubicBezTo>
                <a:cubicBezTo>
                  <a:pt x="315802" y="291989"/>
                  <a:pt x="321110" y="314173"/>
                  <a:pt x="319025" y="337589"/>
                </a:cubicBezTo>
                <a:cubicBezTo>
                  <a:pt x="311156" y="384516"/>
                  <a:pt x="328979" y="432487"/>
                  <a:pt x="365763" y="463108"/>
                </a:cubicBezTo>
                <a:cubicBezTo>
                  <a:pt x="367185" y="464246"/>
                  <a:pt x="400745" y="490601"/>
                  <a:pt x="381974" y="517999"/>
                </a:cubicBezTo>
                <a:cubicBezTo>
                  <a:pt x="377234" y="525109"/>
                  <a:pt x="371261" y="528332"/>
                  <a:pt x="363487" y="527858"/>
                </a:cubicBezTo>
                <a:cubicBezTo>
                  <a:pt x="338175" y="526531"/>
                  <a:pt x="299780" y="488610"/>
                  <a:pt x="287550" y="465099"/>
                </a:cubicBezTo>
                <a:cubicBezTo>
                  <a:pt x="276174" y="439786"/>
                  <a:pt x="254938" y="392575"/>
                  <a:pt x="258446" y="352852"/>
                </a:cubicBezTo>
                <a:close/>
                <a:moveTo>
                  <a:pt x="211708" y="244208"/>
                </a:moveTo>
                <a:cubicBezTo>
                  <a:pt x="193885" y="232832"/>
                  <a:pt x="170658" y="238615"/>
                  <a:pt x="152741" y="258523"/>
                </a:cubicBezTo>
                <a:cubicBezTo>
                  <a:pt x="124869" y="288007"/>
                  <a:pt x="107709" y="326402"/>
                  <a:pt x="104486" y="366219"/>
                </a:cubicBezTo>
                <a:cubicBezTo>
                  <a:pt x="99841" y="397789"/>
                  <a:pt x="108278" y="485576"/>
                  <a:pt x="145820" y="511837"/>
                </a:cubicBezTo>
                <a:cubicBezTo>
                  <a:pt x="155111" y="518378"/>
                  <a:pt x="163169" y="520464"/>
                  <a:pt x="169900" y="520464"/>
                </a:cubicBezTo>
                <a:cubicBezTo>
                  <a:pt x="177010" y="520464"/>
                  <a:pt x="182509" y="517999"/>
                  <a:pt x="186016" y="515818"/>
                </a:cubicBezTo>
                <a:cubicBezTo>
                  <a:pt x="204882" y="503873"/>
                  <a:pt x="212277" y="471071"/>
                  <a:pt x="205261" y="430211"/>
                </a:cubicBezTo>
                <a:cubicBezTo>
                  <a:pt x="195686" y="374088"/>
                  <a:pt x="224317" y="315310"/>
                  <a:pt x="224601" y="314741"/>
                </a:cubicBezTo>
                <a:lnTo>
                  <a:pt x="224886" y="314267"/>
                </a:lnTo>
                <a:cubicBezTo>
                  <a:pt x="239011" y="280802"/>
                  <a:pt x="228014" y="254447"/>
                  <a:pt x="211803" y="244113"/>
                </a:cubicBezTo>
                <a:close/>
                <a:moveTo>
                  <a:pt x="207442" y="306683"/>
                </a:moveTo>
                <a:cubicBezTo>
                  <a:pt x="204882" y="311992"/>
                  <a:pt x="176157" y="372571"/>
                  <a:pt x="186490" y="433435"/>
                </a:cubicBezTo>
                <a:cubicBezTo>
                  <a:pt x="192842" y="470408"/>
                  <a:pt x="185353" y="493729"/>
                  <a:pt x="175778" y="499797"/>
                </a:cubicBezTo>
                <a:cubicBezTo>
                  <a:pt x="170848" y="502925"/>
                  <a:pt x="164401" y="501787"/>
                  <a:pt x="156628" y="496289"/>
                </a:cubicBezTo>
                <a:cubicBezTo>
                  <a:pt x="129324" y="477139"/>
                  <a:pt x="118422" y="401107"/>
                  <a:pt x="123257" y="368305"/>
                </a:cubicBezTo>
                <a:cubicBezTo>
                  <a:pt x="126196" y="332185"/>
                  <a:pt x="141554" y="297772"/>
                  <a:pt x="166677" y="271322"/>
                </a:cubicBezTo>
                <a:cubicBezTo>
                  <a:pt x="174830" y="262221"/>
                  <a:pt x="183836" y="257386"/>
                  <a:pt x="191799" y="257386"/>
                </a:cubicBezTo>
                <a:cubicBezTo>
                  <a:pt x="195307" y="257386"/>
                  <a:pt x="198530" y="258334"/>
                  <a:pt x="201469" y="260135"/>
                </a:cubicBezTo>
                <a:cubicBezTo>
                  <a:pt x="211139" y="266297"/>
                  <a:pt x="217112" y="283457"/>
                  <a:pt x="207347" y="306588"/>
                </a:cubicBezTo>
                <a:close/>
                <a:moveTo>
                  <a:pt x="503985" y="572510"/>
                </a:moveTo>
                <a:cubicBezTo>
                  <a:pt x="503321" y="572605"/>
                  <a:pt x="441700" y="584076"/>
                  <a:pt x="405675" y="576966"/>
                </a:cubicBezTo>
                <a:cubicBezTo>
                  <a:pt x="378371" y="571562"/>
                  <a:pt x="362444" y="566917"/>
                  <a:pt x="338270" y="559807"/>
                </a:cubicBezTo>
                <a:cubicBezTo>
                  <a:pt x="329074" y="557152"/>
                  <a:pt x="318646" y="554119"/>
                  <a:pt x="306132" y="550516"/>
                </a:cubicBezTo>
                <a:cubicBezTo>
                  <a:pt x="288403" y="545586"/>
                  <a:pt x="273140" y="546629"/>
                  <a:pt x="260721" y="553645"/>
                </a:cubicBezTo>
                <a:cubicBezTo>
                  <a:pt x="245173" y="562461"/>
                  <a:pt x="239864" y="577819"/>
                  <a:pt x="239011" y="580663"/>
                </a:cubicBezTo>
                <a:cubicBezTo>
                  <a:pt x="234650" y="593367"/>
                  <a:pt x="235314" y="605407"/>
                  <a:pt x="240907" y="616214"/>
                </a:cubicBezTo>
                <a:cubicBezTo>
                  <a:pt x="249724" y="633374"/>
                  <a:pt x="270391" y="646551"/>
                  <a:pt x="304520" y="656790"/>
                </a:cubicBezTo>
                <a:cubicBezTo>
                  <a:pt x="333245" y="663331"/>
                  <a:pt x="362729" y="667882"/>
                  <a:pt x="391265" y="670252"/>
                </a:cubicBezTo>
                <a:cubicBezTo>
                  <a:pt x="402736" y="672148"/>
                  <a:pt x="416766" y="672812"/>
                  <a:pt x="431461" y="672812"/>
                </a:cubicBezTo>
                <a:cubicBezTo>
                  <a:pt x="476682" y="672812"/>
                  <a:pt x="528444" y="665986"/>
                  <a:pt x="532047" y="665228"/>
                </a:cubicBezTo>
                <a:lnTo>
                  <a:pt x="533184" y="665038"/>
                </a:lnTo>
                <a:cubicBezTo>
                  <a:pt x="539157" y="664279"/>
                  <a:pt x="557454" y="661815"/>
                  <a:pt x="567313" y="647215"/>
                </a:cubicBezTo>
                <a:cubicBezTo>
                  <a:pt x="573760" y="637640"/>
                  <a:pt x="575182" y="625221"/>
                  <a:pt x="571390" y="610242"/>
                </a:cubicBezTo>
                <a:cubicBezTo>
                  <a:pt x="561436" y="570614"/>
                  <a:pt x="522756" y="568149"/>
                  <a:pt x="503985" y="572321"/>
                </a:cubicBezTo>
                <a:close/>
                <a:moveTo>
                  <a:pt x="551576" y="636787"/>
                </a:moveTo>
                <a:cubicBezTo>
                  <a:pt x="546457" y="644276"/>
                  <a:pt x="534986" y="645793"/>
                  <a:pt x="530625" y="646362"/>
                </a:cubicBezTo>
                <a:cubicBezTo>
                  <a:pt x="529487" y="646551"/>
                  <a:pt x="528634" y="646646"/>
                  <a:pt x="528255" y="646741"/>
                </a:cubicBezTo>
                <a:cubicBezTo>
                  <a:pt x="522377" y="647879"/>
                  <a:pt x="437054" y="658591"/>
                  <a:pt x="393540" y="651481"/>
                </a:cubicBezTo>
                <a:cubicBezTo>
                  <a:pt x="365099" y="649111"/>
                  <a:pt x="336563" y="644655"/>
                  <a:pt x="309260" y="638493"/>
                </a:cubicBezTo>
                <a:cubicBezTo>
                  <a:pt x="281293" y="630150"/>
                  <a:pt x="263944" y="619722"/>
                  <a:pt x="257687" y="607587"/>
                </a:cubicBezTo>
                <a:cubicBezTo>
                  <a:pt x="254464" y="601330"/>
                  <a:pt x="254274" y="594505"/>
                  <a:pt x="256929" y="586636"/>
                </a:cubicBezTo>
                <a:lnTo>
                  <a:pt x="257119" y="586067"/>
                </a:lnTo>
                <a:cubicBezTo>
                  <a:pt x="257119" y="586067"/>
                  <a:pt x="260152" y="575828"/>
                  <a:pt x="270012" y="570235"/>
                </a:cubicBezTo>
                <a:cubicBezTo>
                  <a:pt x="274373" y="567770"/>
                  <a:pt x="279587" y="566538"/>
                  <a:pt x="285465" y="566538"/>
                </a:cubicBezTo>
                <a:cubicBezTo>
                  <a:pt x="290205" y="566538"/>
                  <a:pt x="295324" y="567296"/>
                  <a:pt x="300917" y="568908"/>
                </a:cubicBezTo>
                <a:cubicBezTo>
                  <a:pt x="313431" y="572416"/>
                  <a:pt x="323765" y="575449"/>
                  <a:pt x="332866" y="578104"/>
                </a:cubicBezTo>
                <a:cubicBezTo>
                  <a:pt x="357515" y="585309"/>
                  <a:pt x="373821" y="590049"/>
                  <a:pt x="401882" y="595642"/>
                </a:cubicBezTo>
                <a:cubicBezTo>
                  <a:pt x="441415" y="603511"/>
                  <a:pt x="504744" y="591755"/>
                  <a:pt x="507682" y="591186"/>
                </a:cubicBezTo>
                <a:cubicBezTo>
                  <a:pt x="511475" y="590428"/>
                  <a:pt x="545035" y="584076"/>
                  <a:pt x="552903" y="615172"/>
                </a:cubicBezTo>
                <a:cubicBezTo>
                  <a:pt x="555273" y="624652"/>
                  <a:pt x="554799" y="631952"/>
                  <a:pt x="551481" y="636881"/>
                </a:cubicBezTo>
                <a:close/>
                <a:moveTo>
                  <a:pt x="140701" y="543027"/>
                </a:moveTo>
                <a:lnTo>
                  <a:pt x="126859" y="521696"/>
                </a:lnTo>
                <a:cubicBezTo>
                  <a:pt x="121361" y="513164"/>
                  <a:pt x="115578" y="503304"/>
                  <a:pt x="109985" y="493919"/>
                </a:cubicBezTo>
                <a:cubicBezTo>
                  <a:pt x="90076" y="460169"/>
                  <a:pt x="71210" y="428315"/>
                  <a:pt x="49311" y="424808"/>
                </a:cubicBezTo>
                <a:cubicBezTo>
                  <a:pt x="43812" y="423954"/>
                  <a:pt x="35659" y="424428"/>
                  <a:pt x="27696" y="431444"/>
                </a:cubicBezTo>
                <a:cubicBezTo>
                  <a:pt x="1815" y="451826"/>
                  <a:pt x="9683" y="486524"/>
                  <a:pt x="17078" y="501408"/>
                </a:cubicBezTo>
                <a:cubicBezTo>
                  <a:pt x="38788" y="553929"/>
                  <a:pt x="68461" y="602563"/>
                  <a:pt x="105339" y="645888"/>
                </a:cubicBezTo>
                <a:cubicBezTo>
                  <a:pt x="117948" y="663331"/>
                  <a:pt x="132548" y="670252"/>
                  <a:pt x="145536" y="670252"/>
                </a:cubicBezTo>
                <a:cubicBezTo>
                  <a:pt x="152646" y="670252"/>
                  <a:pt x="159282" y="668166"/>
                  <a:pt x="164781" y="664564"/>
                </a:cubicBezTo>
                <a:cubicBezTo>
                  <a:pt x="181655" y="653472"/>
                  <a:pt x="190851" y="626927"/>
                  <a:pt x="174830" y="600098"/>
                </a:cubicBezTo>
                <a:cubicBezTo>
                  <a:pt x="164686" y="579715"/>
                  <a:pt x="158144" y="569761"/>
                  <a:pt x="140795" y="543121"/>
                </a:cubicBezTo>
                <a:close/>
                <a:moveTo>
                  <a:pt x="154352" y="648542"/>
                </a:moveTo>
                <a:cubicBezTo>
                  <a:pt x="144398" y="655084"/>
                  <a:pt x="131410" y="649585"/>
                  <a:pt x="120508" y="634322"/>
                </a:cubicBezTo>
                <a:lnTo>
                  <a:pt x="120034" y="633658"/>
                </a:lnTo>
                <a:cubicBezTo>
                  <a:pt x="84388" y="591755"/>
                  <a:pt x="55663" y="544828"/>
                  <a:pt x="34332" y="493350"/>
                </a:cubicBezTo>
                <a:cubicBezTo>
                  <a:pt x="33668" y="492118"/>
                  <a:pt x="19258" y="461970"/>
                  <a:pt x="39736" y="445854"/>
                </a:cubicBezTo>
                <a:cubicBezTo>
                  <a:pt x="42106" y="443768"/>
                  <a:pt x="43812" y="443294"/>
                  <a:pt x="45234" y="443294"/>
                </a:cubicBezTo>
                <a:cubicBezTo>
                  <a:pt x="45613" y="443294"/>
                  <a:pt x="45898" y="443294"/>
                  <a:pt x="46277" y="443294"/>
                </a:cubicBezTo>
                <a:cubicBezTo>
                  <a:pt x="59360" y="445380"/>
                  <a:pt x="78320" y="477518"/>
                  <a:pt x="93584" y="503399"/>
                </a:cubicBezTo>
                <a:cubicBezTo>
                  <a:pt x="99272" y="513069"/>
                  <a:pt x="105150" y="523023"/>
                  <a:pt x="110933" y="531840"/>
                </a:cubicBezTo>
                <a:lnTo>
                  <a:pt x="124774" y="553171"/>
                </a:lnTo>
                <a:cubicBezTo>
                  <a:pt x="142218" y="579905"/>
                  <a:pt x="148095" y="588911"/>
                  <a:pt x="158050" y="608915"/>
                </a:cubicBezTo>
                <a:cubicBezTo>
                  <a:pt x="168383" y="626264"/>
                  <a:pt x="163833" y="642190"/>
                  <a:pt x="154257" y="648447"/>
                </a:cubicBezTo>
                <a:close/>
                <a:moveTo>
                  <a:pt x="315707" y="248948"/>
                </a:moveTo>
                <a:cubicBezTo>
                  <a:pt x="323575" y="251318"/>
                  <a:pt x="332676" y="253973"/>
                  <a:pt x="343294" y="257196"/>
                </a:cubicBezTo>
                <a:cubicBezTo>
                  <a:pt x="354007" y="260419"/>
                  <a:pt x="365763" y="264496"/>
                  <a:pt x="377139" y="268478"/>
                </a:cubicBezTo>
                <a:cubicBezTo>
                  <a:pt x="405390" y="278432"/>
                  <a:pt x="432599" y="287912"/>
                  <a:pt x="453360" y="287912"/>
                </a:cubicBezTo>
                <a:cubicBezTo>
                  <a:pt x="461324" y="287912"/>
                  <a:pt x="468434" y="286490"/>
                  <a:pt x="474312" y="283172"/>
                </a:cubicBezTo>
                <a:cubicBezTo>
                  <a:pt x="481801" y="278906"/>
                  <a:pt x="486826" y="271701"/>
                  <a:pt x="488627" y="262884"/>
                </a:cubicBezTo>
                <a:cubicBezTo>
                  <a:pt x="498107" y="227333"/>
                  <a:pt x="467960" y="204012"/>
                  <a:pt x="451464" y="196996"/>
                </a:cubicBezTo>
                <a:cubicBezTo>
                  <a:pt x="396953" y="168271"/>
                  <a:pt x="338459" y="148837"/>
                  <a:pt x="277596" y="139167"/>
                </a:cubicBezTo>
                <a:cubicBezTo>
                  <a:pt x="241855" y="130540"/>
                  <a:pt x="219956" y="147035"/>
                  <a:pt x="214078" y="167228"/>
                </a:cubicBezTo>
                <a:cubicBezTo>
                  <a:pt x="208011" y="187895"/>
                  <a:pt x="218629" y="215578"/>
                  <a:pt x="249250" y="226006"/>
                </a:cubicBezTo>
                <a:cubicBezTo>
                  <a:pt x="271149" y="235676"/>
                  <a:pt x="283284" y="239278"/>
                  <a:pt x="315707" y="248854"/>
                </a:cubicBezTo>
                <a:close/>
                <a:moveTo>
                  <a:pt x="232280" y="172632"/>
                </a:moveTo>
                <a:cubicBezTo>
                  <a:pt x="234745" y="164100"/>
                  <a:pt x="243183" y="155852"/>
                  <a:pt x="259109" y="155852"/>
                </a:cubicBezTo>
                <a:cubicBezTo>
                  <a:pt x="263376" y="155852"/>
                  <a:pt x="268116" y="156421"/>
                  <a:pt x="273425" y="157748"/>
                </a:cubicBezTo>
                <a:lnTo>
                  <a:pt x="274183" y="157938"/>
                </a:lnTo>
                <a:cubicBezTo>
                  <a:pt x="333056" y="167228"/>
                  <a:pt x="389748" y="186094"/>
                  <a:pt x="443216" y="214156"/>
                </a:cubicBezTo>
                <a:cubicBezTo>
                  <a:pt x="444639" y="214724"/>
                  <a:pt x="477820" y="229229"/>
                  <a:pt x="470046" y="258618"/>
                </a:cubicBezTo>
                <a:cubicBezTo>
                  <a:pt x="469003" y="263832"/>
                  <a:pt x="466728" y="265728"/>
                  <a:pt x="464832" y="266771"/>
                </a:cubicBezTo>
                <a:cubicBezTo>
                  <a:pt x="451275" y="274450"/>
                  <a:pt x="413543" y="261273"/>
                  <a:pt x="383301" y="250655"/>
                </a:cubicBezTo>
                <a:cubicBezTo>
                  <a:pt x="371735" y="246578"/>
                  <a:pt x="359790" y="242407"/>
                  <a:pt x="348698" y="239089"/>
                </a:cubicBezTo>
                <a:cubicBezTo>
                  <a:pt x="337985" y="235866"/>
                  <a:pt x="328884" y="233211"/>
                  <a:pt x="321016" y="230841"/>
                </a:cubicBezTo>
                <a:cubicBezTo>
                  <a:pt x="289446" y="221455"/>
                  <a:pt x="277596" y="217948"/>
                  <a:pt x="255981" y="208468"/>
                </a:cubicBezTo>
                <a:cubicBezTo>
                  <a:pt x="235503" y="201547"/>
                  <a:pt x="228488" y="185241"/>
                  <a:pt x="232091" y="172727"/>
                </a:cubicBezTo>
                <a:close/>
                <a:moveTo>
                  <a:pt x="34711" y="379776"/>
                </a:moveTo>
                <a:cubicBezTo>
                  <a:pt x="37650" y="380440"/>
                  <a:pt x="40494" y="380724"/>
                  <a:pt x="43338" y="380724"/>
                </a:cubicBezTo>
                <a:cubicBezTo>
                  <a:pt x="51017" y="380724"/>
                  <a:pt x="58222" y="378449"/>
                  <a:pt x="64290" y="373898"/>
                </a:cubicBezTo>
                <a:cubicBezTo>
                  <a:pt x="83914" y="359488"/>
                  <a:pt x="87421" y="327635"/>
                  <a:pt x="87706" y="324411"/>
                </a:cubicBezTo>
                <a:cubicBezTo>
                  <a:pt x="97281" y="254447"/>
                  <a:pt x="145536" y="240226"/>
                  <a:pt x="147811" y="239563"/>
                </a:cubicBezTo>
                <a:lnTo>
                  <a:pt x="149328" y="238994"/>
                </a:lnTo>
                <a:cubicBezTo>
                  <a:pt x="166677" y="231125"/>
                  <a:pt x="187154" y="215199"/>
                  <a:pt x="192842" y="194342"/>
                </a:cubicBezTo>
                <a:cubicBezTo>
                  <a:pt x="196445" y="181259"/>
                  <a:pt x="193695" y="167797"/>
                  <a:pt x="184974" y="155473"/>
                </a:cubicBezTo>
                <a:cubicBezTo>
                  <a:pt x="158903" y="118594"/>
                  <a:pt x="98419" y="150164"/>
                  <a:pt x="96333" y="151301"/>
                </a:cubicBezTo>
                <a:cubicBezTo>
                  <a:pt x="65332" y="165522"/>
                  <a:pt x="41158" y="199935"/>
                  <a:pt x="19448" y="235486"/>
                </a:cubicBezTo>
                <a:cubicBezTo>
                  <a:pt x="6460" y="259756"/>
                  <a:pt x="-9277" y="322895"/>
                  <a:pt x="6839" y="357118"/>
                </a:cubicBezTo>
                <a:cubicBezTo>
                  <a:pt x="12717" y="369538"/>
                  <a:pt x="22387" y="377406"/>
                  <a:pt x="34711" y="379871"/>
                </a:cubicBezTo>
                <a:close/>
                <a:moveTo>
                  <a:pt x="35944" y="244777"/>
                </a:moveTo>
                <a:cubicBezTo>
                  <a:pt x="49406" y="222878"/>
                  <a:pt x="74339" y="182207"/>
                  <a:pt x="104865" y="168176"/>
                </a:cubicBezTo>
                <a:cubicBezTo>
                  <a:pt x="105244" y="167987"/>
                  <a:pt x="127618" y="156516"/>
                  <a:pt x="147052" y="156516"/>
                </a:cubicBezTo>
                <a:cubicBezTo>
                  <a:pt x="156059" y="156516"/>
                  <a:pt x="164401" y="158980"/>
                  <a:pt x="169616" y="166280"/>
                </a:cubicBezTo>
                <a:cubicBezTo>
                  <a:pt x="175114" y="174054"/>
                  <a:pt x="176726" y="181544"/>
                  <a:pt x="174640" y="189317"/>
                </a:cubicBezTo>
                <a:cubicBezTo>
                  <a:pt x="170753" y="203727"/>
                  <a:pt x="154826" y="215483"/>
                  <a:pt x="142218" y="221455"/>
                </a:cubicBezTo>
                <a:cubicBezTo>
                  <a:pt x="134254" y="223826"/>
                  <a:pt x="79837" y="243165"/>
                  <a:pt x="69030" y="322136"/>
                </a:cubicBezTo>
                <a:cubicBezTo>
                  <a:pt x="68271" y="329531"/>
                  <a:pt x="64005" y="350577"/>
                  <a:pt x="53198" y="358540"/>
                </a:cubicBezTo>
                <a:cubicBezTo>
                  <a:pt x="49121" y="361574"/>
                  <a:pt x="44571" y="362427"/>
                  <a:pt x="38693" y="361100"/>
                </a:cubicBezTo>
                <a:cubicBezTo>
                  <a:pt x="32057" y="359773"/>
                  <a:pt x="27411" y="355886"/>
                  <a:pt x="24093" y="348776"/>
                </a:cubicBezTo>
                <a:cubicBezTo>
                  <a:pt x="11390" y="321852"/>
                  <a:pt x="24757" y="265728"/>
                  <a:pt x="36038" y="244682"/>
                </a:cubicBezTo>
                <a:close/>
                <a:moveTo>
                  <a:pt x="483318" y="557531"/>
                </a:moveTo>
                <a:cubicBezTo>
                  <a:pt x="485688" y="558195"/>
                  <a:pt x="488722" y="558764"/>
                  <a:pt x="492230" y="558764"/>
                </a:cubicBezTo>
                <a:cubicBezTo>
                  <a:pt x="501141" y="558764"/>
                  <a:pt x="513086" y="555067"/>
                  <a:pt x="524937" y="540183"/>
                </a:cubicBezTo>
                <a:cubicBezTo>
                  <a:pt x="555747" y="501408"/>
                  <a:pt x="538588" y="416654"/>
                  <a:pt x="524842" y="389636"/>
                </a:cubicBezTo>
                <a:cubicBezTo>
                  <a:pt x="509104" y="352189"/>
                  <a:pt x="480000" y="322326"/>
                  <a:pt x="443311" y="305830"/>
                </a:cubicBezTo>
                <a:cubicBezTo>
                  <a:pt x="414017" y="291136"/>
                  <a:pt x="389179" y="300331"/>
                  <a:pt x="377518" y="315879"/>
                </a:cubicBezTo>
                <a:cubicBezTo>
                  <a:pt x="365573" y="331806"/>
                  <a:pt x="363961" y="359014"/>
                  <a:pt x="387093" y="383853"/>
                </a:cubicBezTo>
                <a:lnTo>
                  <a:pt x="387567" y="384327"/>
                </a:lnTo>
                <a:cubicBezTo>
                  <a:pt x="387567" y="384327"/>
                  <a:pt x="434400" y="428789"/>
                  <a:pt x="441036" y="484344"/>
                </a:cubicBezTo>
                <a:cubicBezTo>
                  <a:pt x="445776" y="523971"/>
                  <a:pt x="461703" y="551369"/>
                  <a:pt x="483413" y="557531"/>
                </a:cubicBezTo>
                <a:close/>
                <a:moveTo>
                  <a:pt x="400650" y="370770"/>
                </a:moveTo>
                <a:cubicBezTo>
                  <a:pt x="384060" y="352852"/>
                  <a:pt x="385956" y="336167"/>
                  <a:pt x="392592" y="327255"/>
                </a:cubicBezTo>
                <a:cubicBezTo>
                  <a:pt x="401029" y="315974"/>
                  <a:pt x="417525" y="314267"/>
                  <a:pt x="435063" y="322989"/>
                </a:cubicBezTo>
                <a:cubicBezTo>
                  <a:pt x="467770" y="337684"/>
                  <a:pt x="493367" y="363944"/>
                  <a:pt x="507588" y="397599"/>
                </a:cubicBezTo>
                <a:cubicBezTo>
                  <a:pt x="521808" y="425471"/>
                  <a:pt x="532616" y="499891"/>
                  <a:pt x="510052" y="528332"/>
                </a:cubicBezTo>
                <a:cubicBezTo>
                  <a:pt x="505028" y="534684"/>
                  <a:pt x="497159" y="541699"/>
                  <a:pt x="488532" y="539140"/>
                </a:cubicBezTo>
                <a:cubicBezTo>
                  <a:pt x="477251" y="535916"/>
                  <a:pt x="463978" y="517051"/>
                  <a:pt x="459807" y="481974"/>
                </a:cubicBezTo>
                <a:cubicBezTo>
                  <a:pt x="452507" y="421110"/>
                  <a:pt x="405106" y="374846"/>
                  <a:pt x="400745" y="370580"/>
                </a:cubicBezTo>
                <a:close/>
                <a:moveTo>
                  <a:pt x="496211" y="203159"/>
                </a:moveTo>
                <a:cubicBezTo>
                  <a:pt x="516594" y="216241"/>
                  <a:pt x="563332" y="233401"/>
                  <a:pt x="602296" y="233401"/>
                </a:cubicBezTo>
                <a:cubicBezTo>
                  <a:pt x="613767" y="233401"/>
                  <a:pt x="624574" y="231884"/>
                  <a:pt x="633865" y="228376"/>
                </a:cubicBezTo>
                <a:cubicBezTo>
                  <a:pt x="648180" y="222972"/>
                  <a:pt x="657755" y="212923"/>
                  <a:pt x="661642" y="199366"/>
                </a:cubicBezTo>
                <a:cubicBezTo>
                  <a:pt x="665150" y="187326"/>
                  <a:pt x="663823" y="175761"/>
                  <a:pt x="657660" y="165901"/>
                </a:cubicBezTo>
                <a:cubicBezTo>
                  <a:pt x="642871" y="142200"/>
                  <a:pt x="604950" y="135375"/>
                  <a:pt x="603718" y="135185"/>
                </a:cubicBezTo>
                <a:cubicBezTo>
                  <a:pt x="522851" y="117931"/>
                  <a:pt x="510621" y="60101"/>
                  <a:pt x="510052" y="57352"/>
                </a:cubicBezTo>
                <a:lnTo>
                  <a:pt x="509673" y="55835"/>
                </a:lnTo>
                <a:cubicBezTo>
                  <a:pt x="506071" y="45975"/>
                  <a:pt x="492230" y="13174"/>
                  <a:pt x="463504" y="2840"/>
                </a:cubicBezTo>
                <a:cubicBezTo>
                  <a:pt x="449189" y="-2279"/>
                  <a:pt x="433926" y="-478"/>
                  <a:pt x="419231" y="8244"/>
                </a:cubicBezTo>
                <a:cubicBezTo>
                  <a:pt x="375432" y="34125"/>
                  <a:pt x="405959" y="105417"/>
                  <a:pt x="407097" y="107882"/>
                </a:cubicBezTo>
                <a:cubicBezTo>
                  <a:pt x="420748" y="145992"/>
                  <a:pt x="459997" y="176898"/>
                  <a:pt x="496211" y="203064"/>
                </a:cubicBezTo>
                <a:close/>
                <a:moveTo>
                  <a:pt x="428806" y="24645"/>
                </a:moveTo>
                <a:cubicBezTo>
                  <a:pt x="435158" y="20853"/>
                  <a:pt x="441226" y="19051"/>
                  <a:pt x="447103" y="19051"/>
                </a:cubicBezTo>
                <a:cubicBezTo>
                  <a:pt x="450421" y="19051"/>
                  <a:pt x="453740" y="19620"/>
                  <a:pt x="456963" y="20853"/>
                </a:cubicBezTo>
                <a:cubicBezTo>
                  <a:pt x="473459" y="26730"/>
                  <a:pt x="485783" y="46449"/>
                  <a:pt x="491471" y="61808"/>
                </a:cubicBezTo>
                <a:cubicBezTo>
                  <a:pt x="493367" y="70529"/>
                  <a:pt x="510337" y="134711"/>
                  <a:pt x="599926" y="153861"/>
                </a:cubicBezTo>
                <a:cubicBezTo>
                  <a:pt x="608553" y="155378"/>
                  <a:pt x="632917" y="162299"/>
                  <a:pt x="641449" y="176045"/>
                </a:cubicBezTo>
                <a:cubicBezTo>
                  <a:pt x="644767" y="181354"/>
                  <a:pt x="645336" y="187232"/>
                  <a:pt x="643250" y="194247"/>
                </a:cubicBezTo>
                <a:cubicBezTo>
                  <a:pt x="641070" y="202021"/>
                  <a:pt x="635761" y="207425"/>
                  <a:pt x="627039" y="210743"/>
                </a:cubicBezTo>
                <a:cubicBezTo>
                  <a:pt x="594711" y="222972"/>
                  <a:pt x="529582" y="202305"/>
                  <a:pt x="506734" y="187611"/>
                </a:cubicBezTo>
                <a:cubicBezTo>
                  <a:pt x="482560" y="170072"/>
                  <a:pt x="437528" y="137460"/>
                  <a:pt x="424540" y="101056"/>
                </a:cubicBezTo>
                <a:cubicBezTo>
                  <a:pt x="424256" y="100487"/>
                  <a:pt x="399702" y="41899"/>
                  <a:pt x="428712" y="24740"/>
                </a:cubicBezTo>
                <a:close/>
                <a:moveTo>
                  <a:pt x="661642" y="315121"/>
                </a:moveTo>
                <a:cubicBezTo>
                  <a:pt x="657471" y="276631"/>
                  <a:pt x="634149" y="260988"/>
                  <a:pt x="613008" y="262316"/>
                </a:cubicBezTo>
                <a:cubicBezTo>
                  <a:pt x="589687" y="263927"/>
                  <a:pt x="565607" y="285732"/>
                  <a:pt x="566745" y="322326"/>
                </a:cubicBezTo>
                <a:cubicBezTo>
                  <a:pt x="565038" y="349534"/>
                  <a:pt x="565986" y="363849"/>
                  <a:pt x="568261" y="402339"/>
                </a:cubicBezTo>
                <a:lnTo>
                  <a:pt x="569968" y="431823"/>
                </a:lnTo>
                <a:cubicBezTo>
                  <a:pt x="570631" y="444147"/>
                  <a:pt x="570821" y="457799"/>
                  <a:pt x="571011" y="471071"/>
                </a:cubicBezTo>
                <a:cubicBezTo>
                  <a:pt x="571580" y="517051"/>
                  <a:pt x="572148" y="560470"/>
                  <a:pt x="592057" y="576397"/>
                </a:cubicBezTo>
                <a:cubicBezTo>
                  <a:pt x="595849" y="579431"/>
                  <a:pt x="601822" y="582559"/>
                  <a:pt x="609880" y="582559"/>
                </a:cubicBezTo>
                <a:cubicBezTo>
                  <a:pt x="612060" y="582559"/>
                  <a:pt x="614430" y="582370"/>
                  <a:pt x="616895" y="581801"/>
                </a:cubicBezTo>
                <a:cubicBezTo>
                  <a:pt x="654816" y="576208"/>
                  <a:pt x="666762" y="536296"/>
                  <a:pt x="667804" y="516766"/>
                </a:cubicBezTo>
                <a:cubicBezTo>
                  <a:pt x="676337" y="449551"/>
                  <a:pt x="674251" y="381672"/>
                  <a:pt x="661737" y="315121"/>
                </a:cubicBezTo>
                <a:close/>
                <a:moveTo>
                  <a:pt x="648844" y="515060"/>
                </a:moveTo>
                <a:cubicBezTo>
                  <a:pt x="648844" y="516861"/>
                  <a:pt x="646095" y="558290"/>
                  <a:pt x="613482" y="563125"/>
                </a:cubicBezTo>
                <a:cubicBezTo>
                  <a:pt x="608173" y="564262"/>
                  <a:pt x="605519" y="562840"/>
                  <a:pt x="603907" y="561513"/>
                </a:cubicBezTo>
                <a:cubicBezTo>
                  <a:pt x="591014" y="551180"/>
                  <a:pt x="590445" y="506622"/>
                  <a:pt x="589971" y="470787"/>
                </a:cubicBezTo>
                <a:cubicBezTo>
                  <a:pt x="589782" y="457325"/>
                  <a:pt x="589592" y="443389"/>
                  <a:pt x="588928" y="430685"/>
                </a:cubicBezTo>
                <a:lnTo>
                  <a:pt x="587222" y="401107"/>
                </a:lnTo>
                <a:cubicBezTo>
                  <a:pt x="584947" y="363470"/>
                  <a:pt x="584093" y="349439"/>
                  <a:pt x="585705" y="322515"/>
                </a:cubicBezTo>
                <a:cubicBezTo>
                  <a:pt x="584947" y="296919"/>
                  <a:pt x="599831" y="282034"/>
                  <a:pt x="614241" y="281086"/>
                </a:cubicBezTo>
                <a:cubicBezTo>
                  <a:pt x="614810" y="281086"/>
                  <a:pt x="615284" y="281086"/>
                  <a:pt x="615758" y="281086"/>
                </a:cubicBezTo>
                <a:cubicBezTo>
                  <a:pt x="630168" y="281086"/>
                  <a:pt x="640406" y="294833"/>
                  <a:pt x="642776" y="317396"/>
                </a:cubicBezTo>
                <a:lnTo>
                  <a:pt x="642776" y="318154"/>
                </a:lnTo>
                <a:cubicBezTo>
                  <a:pt x="655196" y="382905"/>
                  <a:pt x="657186" y="448887"/>
                  <a:pt x="648844" y="514965"/>
                </a:cubicBezTo>
                <a:close/>
                <a:moveTo>
                  <a:pt x="72727" y="133289"/>
                </a:moveTo>
                <a:cubicBezTo>
                  <a:pt x="81923" y="133289"/>
                  <a:pt x="92256" y="131203"/>
                  <a:pt x="103348" y="126273"/>
                </a:cubicBezTo>
                <a:lnTo>
                  <a:pt x="103822" y="126084"/>
                </a:lnTo>
                <a:cubicBezTo>
                  <a:pt x="104391" y="125799"/>
                  <a:pt x="161652" y="97074"/>
                  <a:pt x="216827" y="104848"/>
                </a:cubicBezTo>
                <a:cubicBezTo>
                  <a:pt x="257877" y="110631"/>
                  <a:pt x="290300" y="102478"/>
                  <a:pt x="301581" y="83423"/>
                </a:cubicBezTo>
                <a:cubicBezTo>
                  <a:pt x="305468" y="76786"/>
                  <a:pt x="310113" y="63040"/>
                  <a:pt x="296746" y="45312"/>
                </a:cubicBezTo>
                <a:cubicBezTo>
                  <a:pt x="269917" y="9571"/>
                  <a:pt x="184215" y="3978"/>
                  <a:pt x="154257" y="9287"/>
                </a:cubicBezTo>
                <a:cubicBezTo>
                  <a:pt x="114725" y="13363"/>
                  <a:pt x="77183" y="30617"/>
                  <a:pt x="48552" y="57826"/>
                </a:cubicBezTo>
                <a:cubicBezTo>
                  <a:pt x="24757" y="79346"/>
                  <a:pt x="26084" y="102004"/>
                  <a:pt x="34522" y="114897"/>
                </a:cubicBezTo>
                <a:cubicBezTo>
                  <a:pt x="41253" y="125231"/>
                  <a:pt x="54809" y="133194"/>
                  <a:pt x="72822" y="133194"/>
                </a:cubicBezTo>
                <a:close/>
                <a:moveTo>
                  <a:pt x="61351" y="71762"/>
                </a:moveTo>
                <a:cubicBezTo>
                  <a:pt x="87042" y="47303"/>
                  <a:pt x="120697" y="31755"/>
                  <a:pt x="156817" y="28058"/>
                </a:cubicBezTo>
                <a:cubicBezTo>
                  <a:pt x="162885" y="27015"/>
                  <a:pt x="170658" y="26446"/>
                  <a:pt x="179285" y="26446"/>
                </a:cubicBezTo>
                <a:cubicBezTo>
                  <a:pt x="214836" y="26446"/>
                  <a:pt x="265935" y="35832"/>
                  <a:pt x="281578" y="56688"/>
                </a:cubicBezTo>
                <a:cubicBezTo>
                  <a:pt x="286697" y="63419"/>
                  <a:pt x="287929" y="69202"/>
                  <a:pt x="285180" y="73753"/>
                </a:cubicBezTo>
                <a:cubicBezTo>
                  <a:pt x="279492" y="83423"/>
                  <a:pt x="256550" y="91386"/>
                  <a:pt x="219482" y="86077"/>
                </a:cubicBezTo>
                <a:cubicBezTo>
                  <a:pt x="159851" y="77640"/>
                  <a:pt x="100504" y="106554"/>
                  <a:pt x="95480" y="109114"/>
                </a:cubicBezTo>
                <a:cubicBezTo>
                  <a:pt x="72917" y="118974"/>
                  <a:pt x="56231" y="113759"/>
                  <a:pt x="50354" y="104753"/>
                </a:cubicBezTo>
                <a:cubicBezTo>
                  <a:pt x="44571" y="95842"/>
                  <a:pt x="48742" y="83328"/>
                  <a:pt x="61446" y="71857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17" name="Graphic 100">
            <a:extLst>
              <a:ext uri="{FF2B5EF4-FFF2-40B4-BE49-F238E27FC236}">
                <a16:creationId xmlns:a16="http://schemas.microsoft.com/office/drawing/2014/main" id="{58DA3B1B-DF85-4095-D572-904BBE19DE57}"/>
              </a:ext>
            </a:extLst>
          </p:cNvPr>
          <p:cNvSpPr>
            <a:spLocks noChangeAspect="1"/>
          </p:cNvSpPr>
          <p:nvPr/>
        </p:nvSpPr>
        <p:spPr>
          <a:xfrm>
            <a:off x="420866" y="1478165"/>
            <a:ext cx="416187" cy="411480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accent3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C6BFEA5F-C984-D474-D917-DE42CF5723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543675" y="1458789"/>
            <a:ext cx="480060" cy="48006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A2E53B7-B87D-99D9-4ADD-F0E992F9F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84871" y="1458789"/>
            <a:ext cx="480060" cy="48006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6AC839-1814-055D-78E8-9C4DED0B053A}"/>
              </a:ext>
            </a:extLst>
          </p:cNvPr>
          <p:cNvSpPr/>
          <p:nvPr/>
        </p:nvSpPr>
        <p:spPr>
          <a:xfrm>
            <a:off x="186117" y="1294726"/>
            <a:ext cx="2516623" cy="2468070"/>
          </a:xfrm>
          <a:prstGeom prst="roundRect">
            <a:avLst/>
          </a:prstGeom>
          <a:noFill/>
          <a:ln w="53975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16623"/>
                      <a:gd name="connsiteY0" fmla="*/ 411353 h 2468070"/>
                      <a:gd name="connsiteX1" fmla="*/ 411353 w 2516623"/>
                      <a:gd name="connsiteY1" fmla="*/ 0 h 2468070"/>
                      <a:gd name="connsiteX2" fmla="*/ 1009870 w 2516623"/>
                      <a:gd name="connsiteY2" fmla="*/ 0 h 2468070"/>
                      <a:gd name="connsiteX3" fmla="*/ 1557570 w 2516623"/>
                      <a:gd name="connsiteY3" fmla="*/ 0 h 2468070"/>
                      <a:gd name="connsiteX4" fmla="*/ 2105270 w 2516623"/>
                      <a:gd name="connsiteY4" fmla="*/ 0 h 2468070"/>
                      <a:gd name="connsiteX5" fmla="*/ 2516623 w 2516623"/>
                      <a:gd name="connsiteY5" fmla="*/ 411353 h 2468070"/>
                      <a:gd name="connsiteX6" fmla="*/ 2516623 w 2516623"/>
                      <a:gd name="connsiteY6" fmla="*/ 926900 h 2468070"/>
                      <a:gd name="connsiteX7" fmla="*/ 2516623 w 2516623"/>
                      <a:gd name="connsiteY7" fmla="*/ 1442448 h 2468070"/>
                      <a:gd name="connsiteX8" fmla="*/ 2516623 w 2516623"/>
                      <a:gd name="connsiteY8" fmla="*/ 2056717 h 2468070"/>
                      <a:gd name="connsiteX9" fmla="*/ 2105270 w 2516623"/>
                      <a:gd name="connsiteY9" fmla="*/ 2468070 h 2468070"/>
                      <a:gd name="connsiteX10" fmla="*/ 1540631 w 2516623"/>
                      <a:gd name="connsiteY10" fmla="*/ 2468070 h 2468070"/>
                      <a:gd name="connsiteX11" fmla="*/ 992931 w 2516623"/>
                      <a:gd name="connsiteY11" fmla="*/ 2468070 h 2468070"/>
                      <a:gd name="connsiteX12" fmla="*/ 411353 w 2516623"/>
                      <a:gd name="connsiteY12" fmla="*/ 2468070 h 2468070"/>
                      <a:gd name="connsiteX13" fmla="*/ 0 w 2516623"/>
                      <a:gd name="connsiteY13" fmla="*/ 2056717 h 2468070"/>
                      <a:gd name="connsiteX14" fmla="*/ 0 w 2516623"/>
                      <a:gd name="connsiteY14" fmla="*/ 1508262 h 2468070"/>
                      <a:gd name="connsiteX15" fmla="*/ 0 w 2516623"/>
                      <a:gd name="connsiteY15" fmla="*/ 926900 h 2468070"/>
                      <a:gd name="connsiteX16" fmla="*/ 0 w 2516623"/>
                      <a:gd name="connsiteY16" fmla="*/ 411353 h 2468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516623" h="2468070" extrusionOk="0">
                        <a:moveTo>
                          <a:pt x="0" y="411353"/>
                        </a:moveTo>
                        <a:cubicBezTo>
                          <a:pt x="-18752" y="172602"/>
                          <a:pt x="132345" y="19450"/>
                          <a:pt x="411353" y="0"/>
                        </a:cubicBezTo>
                        <a:cubicBezTo>
                          <a:pt x="597664" y="24553"/>
                          <a:pt x="839738" y="7304"/>
                          <a:pt x="1009870" y="0"/>
                        </a:cubicBezTo>
                        <a:cubicBezTo>
                          <a:pt x="1180002" y="-7304"/>
                          <a:pt x="1414570" y="-3339"/>
                          <a:pt x="1557570" y="0"/>
                        </a:cubicBezTo>
                        <a:cubicBezTo>
                          <a:pt x="1700570" y="3339"/>
                          <a:pt x="1841018" y="25315"/>
                          <a:pt x="2105270" y="0"/>
                        </a:cubicBezTo>
                        <a:cubicBezTo>
                          <a:pt x="2323555" y="-28662"/>
                          <a:pt x="2521633" y="165629"/>
                          <a:pt x="2516623" y="411353"/>
                        </a:cubicBezTo>
                        <a:cubicBezTo>
                          <a:pt x="2525222" y="629108"/>
                          <a:pt x="2494703" y="817335"/>
                          <a:pt x="2516623" y="926900"/>
                        </a:cubicBezTo>
                        <a:cubicBezTo>
                          <a:pt x="2538543" y="1036465"/>
                          <a:pt x="2512972" y="1188544"/>
                          <a:pt x="2516623" y="1442448"/>
                        </a:cubicBezTo>
                        <a:cubicBezTo>
                          <a:pt x="2520274" y="1696352"/>
                          <a:pt x="2529263" y="1881442"/>
                          <a:pt x="2516623" y="2056717"/>
                        </a:cubicBezTo>
                        <a:cubicBezTo>
                          <a:pt x="2556669" y="2293530"/>
                          <a:pt x="2323456" y="2466615"/>
                          <a:pt x="2105270" y="2468070"/>
                        </a:cubicBezTo>
                        <a:cubicBezTo>
                          <a:pt x="1826188" y="2462130"/>
                          <a:pt x="1711509" y="2461547"/>
                          <a:pt x="1540631" y="2468070"/>
                        </a:cubicBezTo>
                        <a:cubicBezTo>
                          <a:pt x="1369753" y="2474593"/>
                          <a:pt x="1249869" y="2483817"/>
                          <a:pt x="992931" y="2468070"/>
                        </a:cubicBezTo>
                        <a:cubicBezTo>
                          <a:pt x="735993" y="2452323"/>
                          <a:pt x="592973" y="2455295"/>
                          <a:pt x="411353" y="2468070"/>
                        </a:cubicBezTo>
                        <a:cubicBezTo>
                          <a:pt x="193762" y="2456162"/>
                          <a:pt x="-33167" y="2271079"/>
                          <a:pt x="0" y="2056717"/>
                        </a:cubicBezTo>
                        <a:cubicBezTo>
                          <a:pt x="5515" y="1785043"/>
                          <a:pt x="9661" y="1673217"/>
                          <a:pt x="0" y="1508262"/>
                        </a:cubicBezTo>
                        <a:cubicBezTo>
                          <a:pt x="-9661" y="1343307"/>
                          <a:pt x="-16400" y="1064220"/>
                          <a:pt x="0" y="926900"/>
                        </a:cubicBezTo>
                        <a:cubicBezTo>
                          <a:pt x="16400" y="789580"/>
                          <a:pt x="19020" y="645562"/>
                          <a:pt x="0" y="4113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8912CAB-EF3E-62AA-534C-C2CDEFCC0829}"/>
              </a:ext>
            </a:extLst>
          </p:cNvPr>
          <p:cNvSpPr txBox="1">
            <a:spLocks/>
          </p:cNvSpPr>
          <p:nvPr/>
        </p:nvSpPr>
        <p:spPr>
          <a:xfrm>
            <a:off x="6543675" y="1997274"/>
            <a:ext cx="2362432" cy="2039020"/>
          </a:xfrm>
          <a:prstGeom prst="rect">
            <a:avLst/>
          </a:prstGeom>
        </p:spPr>
        <p:txBody>
          <a:bodyPr vert="horz" lIns="0" tIns="45720" rIns="91440" bIns="45720" rtlCol="0">
            <a:spAutoFit/>
          </a:bodyPr>
          <a:lstStyle>
            <a:lvl1pPr marL="0" indent="0" algn="l" defTabSz="685766" rtl="0" eaLnBrk="1" latinLnBrk="0" hangingPunct="1">
              <a:lnSpc>
                <a:spcPct val="100000"/>
              </a:lnSpc>
              <a:spcBef>
                <a:spcPts val="750"/>
              </a:spcBef>
              <a:spcAft>
                <a:spcPts val="750"/>
              </a:spcAft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5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7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0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4" indent="-171442" algn="l" defTabSz="685766" rtl="0" eaLnBrk="1" latinLnBrk="0" hangingPunct="1">
              <a:lnSpc>
                <a:spcPct val="100000"/>
              </a:lnSpc>
              <a:spcBef>
                <a:spcPts val="375"/>
              </a:spcBef>
              <a:spcAft>
                <a:spcPts val="75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5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500"/>
              </a:spcBef>
            </a:pPr>
            <a:r>
              <a:rPr lang="en-US" i="1">
                <a:solidFill>
                  <a:schemeClr val="tx2"/>
                </a:solidFill>
              </a:rPr>
              <a:t>Future Product Considerations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Microbial Surveillance</a:t>
            </a:r>
          </a:p>
          <a:p>
            <a:pPr>
              <a:spcBef>
                <a:spcPts val="1500"/>
              </a:spcBef>
            </a:pPr>
            <a:r>
              <a:rPr lang="en-US" sz="1050"/>
              <a:t>Whole genome sequencing from an isolate or pure microbial culture. Generates FASTQ, FASTA, and intermediate files.</a:t>
            </a: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9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88">
            <a:extLst>
              <a:ext uri="{FF2B5EF4-FFF2-40B4-BE49-F238E27FC236}">
                <a16:creationId xmlns:a16="http://schemas.microsoft.com/office/drawing/2014/main" id="{1F21040B-32C0-FDFB-BFB9-DE035D8DC489}"/>
              </a:ext>
            </a:extLst>
          </p:cNvPr>
          <p:cNvSpPr/>
          <p:nvPr/>
        </p:nvSpPr>
        <p:spPr>
          <a:xfrm>
            <a:off x="6456458" y="0"/>
            <a:ext cx="2687541" cy="5143500"/>
          </a:xfrm>
          <a:prstGeom prst="rect">
            <a:avLst/>
          </a:prstGeom>
          <a:solidFill>
            <a:schemeClr val="tx2">
              <a:lumMod val="20000"/>
              <a:lumOff val="80000"/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EA5E9DBD-BBD2-9802-0D03-DB7FC24AF5B1}"/>
              </a:ext>
            </a:extLst>
          </p:cNvPr>
          <p:cNvSpPr/>
          <p:nvPr/>
        </p:nvSpPr>
        <p:spPr>
          <a:xfrm>
            <a:off x="6456459" y="718350"/>
            <a:ext cx="2703447" cy="2605295"/>
          </a:xfrm>
          <a:custGeom>
            <a:avLst/>
            <a:gdLst>
              <a:gd name="connsiteX0" fmla="*/ 2321781 w 2321781"/>
              <a:gd name="connsiteY0" fmla="*/ 13170 h 2605295"/>
              <a:gd name="connsiteX1" fmla="*/ 2321781 w 2321781"/>
              <a:gd name="connsiteY1" fmla="*/ 2605295 h 2605295"/>
              <a:gd name="connsiteX2" fmla="*/ 0 w 2321781"/>
              <a:gd name="connsiteY2" fmla="*/ 2605295 h 2605295"/>
              <a:gd name="connsiteX3" fmla="*/ 0 w 2321781"/>
              <a:gd name="connsiteY3" fmla="*/ 2412505 h 2605295"/>
              <a:gd name="connsiteX4" fmla="*/ 35779 w 2321781"/>
              <a:gd name="connsiteY4" fmla="*/ 2414464 h 2605295"/>
              <a:gd name="connsiteX5" fmla="*/ 2321781 w 2321781"/>
              <a:gd name="connsiteY5" fmla="*/ 13170 h 2605295"/>
              <a:gd name="connsiteX6" fmla="*/ 2321344 w 2321781"/>
              <a:gd name="connsiteY6" fmla="*/ 0 h 2605295"/>
              <a:gd name="connsiteX7" fmla="*/ 2321781 w 2321781"/>
              <a:gd name="connsiteY7" fmla="*/ 0 h 2605295"/>
              <a:gd name="connsiteX8" fmla="*/ 2321781 w 2321781"/>
              <a:gd name="connsiteY8" fmla="*/ 13170 h 2605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1781" h="2605295">
                <a:moveTo>
                  <a:pt x="2321781" y="13170"/>
                </a:moveTo>
                <a:lnTo>
                  <a:pt x="2321781" y="2605295"/>
                </a:lnTo>
                <a:lnTo>
                  <a:pt x="0" y="2605295"/>
                </a:lnTo>
                <a:lnTo>
                  <a:pt x="0" y="2412505"/>
                </a:lnTo>
                <a:lnTo>
                  <a:pt x="35779" y="2414464"/>
                </a:lnTo>
                <a:cubicBezTo>
                  <a:pt x="923675" y="2414464"/>
                  <a:pt x="2266122" y="2301476"/>
                  <a:pt x="2321781" y="13170"/>
                </a:cubicBezTo>
                <a:close/>
                <a:moveTo>
                  <a:pt x="2321344" y="0"/>
                </a:moveTo>
                <a:lnTo>
                  <a:pt x="2321781" y="0"/>
                </a:lnTo>
                <a:lnTo>
                  <a:pt x="2321781" y="13170"/>
                </a:lnTo>
                <a:close/>
              </a:path>
            </a:pathLst>
          </a:custGeom>
          <a:solidFill>
            <a:schemeClr val="bg1">
              <a:lumMod val="85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A2BA39-0AB6-254B-315F-5E29C05A23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Beneficiary of </a:t>
            </a:r>
            <a:r>
              <a:rPr lang="en-US" dirty="0" err="1"/>
              <a:t>GenomeTrakr</a:t>
            </a:r>
            <a:r>
              <a:rPr lang="en-US" dirty="0"/>
              <a:t> Data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CCB50F0-5721-7976-DEFD-4A17E353C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Clear Safety: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294F9A-8292-5D4F-B480-B7229B18C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763F1B-919B-A9D8-73D8-5E8EEE5DF8F1}"/>
              </a:ext>
            </a:extLst>
          </p:cNvPr>
          <p:cNvSpPr txBox="1">
            <a:spLocks/>
          </p:cNvSpPr>
          <p:nvPr/>
        </p:nvSpPr>
        <p:spPr>
          <a:xfrm>
            <a:off x="1828800" y="1412748"/>
            <a:ext cx="2743200" cy="293415"/>
          </a:xfrm>
          <a:prstGeom prst="rect">
            <a:avLst/>
          </a:prstGeom>
        </p:spPr>
        <p:txBody>
          <a:bodyPr vert="horz" lIns="91440" tIns="45720" rIns="91440" bIns="4680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1200" b="1" spc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Pre-Genomic Era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192E473-3DA0-B962-548C-527A66BFF2F3}"/>
              </a:ext>
            </a:extLst>
          </p:cNvPr>
          <p:cNvSpPr txBox="1">
            <a:spLocks/>
          </p:cNvSpPr>
          <p:nvPr/>
        </p:nvSpPr>
        <p:spPr>
          <a:xfrm>
            <a:off x="6734754" y="1412748"/>
            <a:ext cx="1889241" cy="293415"/>
          </a:xfrm>
          <a:prstGeom prst="rect">
            <a:avLst/>
          </a:prstGeom>
        </p:spPr>
        <p:txBody>
          <a:bodyPr vert="horz" wrap="square" lIns="91440" tIns="45720" rIns="91440" bIns="4680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1200" b="1" spc="0" dirty="0">
                <a:solidFill>
                  <a:srgbClr val="34B8F0"/>
                </a:solidFill>
              </a:rPr>
              <a:t>Post-Genomic Era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19DBAD2-F15B-81FC-3FBE-E27FA1A28462}"/>
              </a:ext>
            </a:extLst>
          </p:cNvPr>
          <p:cNvSpPr>
            <a:spLocks noChangeAspect="1"/>
          </p:cNvSpPr>
          <p:nvPr/>
        </p:nvSpPr>
        <p:spPr>
          <a:xfrm>
            <a:off x="400050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2777A59-1D30-D818-ED24-4E72810F62E6}"/>
              </a:ext>
            </a:extLst>
          </p:cNvPr>
          <p:cNvSpPr txBox="1"/>
          <p:nvPr/>
        </p:nvSpPr>
        <p:spPr>
          <a:xfrm>
            <a:off x="765811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77152C2-4DB1-5140-83AA-7434BCE43F35}"/>
              </a:ext>
            </a:extLst>
          </p:cNvPr>
          <p:cNvSpPr/>
          <p:nvPr/>
        </p:nvSpPr>
        <p:spPr>
          <a:xfrm>
            <a:off x="400050" y="3325411"/>
            <a:ext cx="83439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913DC06-2AE0-AA31-067F-5B730825FAB0}"/>
              </a:ext>
            </a:extLst>
          </p:cNvPr>
          <p:cNvSpPr>
            <a:spLocks noChangeAspect="1"/>
          </p:cNvSpPr>
          <p:nvPr/>
        </p:nvSpPr>
        <p:spPr>
          <a:xfrm>
            <a:off x="900708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02F8BFE-CB42-27D1-3312-DD1DE77DB00C}"/>
              </a:ext>
            </a:extLst>
          </p:cNvPr>
          <p:cNvSpPr>
            <a:spLocks noChangeAspect="1"/>
          </p:cNvSpPr>
          <p:nvPr/>
        </p:nvSpPr>
        <p:spPr>
          <a:xfrm>
            <a:off x="1401366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AB45FBE3-EB0D-302E-AC06-1480AB9C103F}"/>
              </a:ext>
            </a:extLst>
          </p:cNvPr>
          <p:cNvSpPr>
            <a:spLocks noChangeAspect="1"/>
          </p:cNvSpPr>
          <p:nvPr/>
        </p:nvSpPr>
        <p:spPr>
          <a:xfrm>
            <a:off x="1902024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A4CB3F7-235E-F420-E244-1569AA6FE61B}"/>
              </a:ext>
            </a:extLst>
          </p:cNvPr>
          <p:cNvSpPr>
            <a:spLocks noChangeAspect="1"/>
          </p:cNvSpPr>
          <p:nvPr/>
        </p:nvSpPr>
        <p:spPr>
          <a:xfrm>
            <a:off x="2402682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1294CF4-E4F5-1E64-8C3A-4E49BC0A2D2E}"/>
              </a:ext>
            </a:extLst>
          </p:cNvPr>
          <p:cNvSpPr>
            <a:spLocks noChangeAspect="1"/>
          </p:cNvSpPr>
          <p:nvPr/>
        </p:nvSpPr>
        <p:spPr>
          <a:xfrm>
            <a:off x="2903340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9CC47CD-2C6A-14DA-3F2F-74125A711E11}"/>
              </a:ext>
            </a:extLst>
          </p:cNvPr>
          <p:cNvSpPr>
            <a:spLocks noChangeAspect="1"/>
          </p:cNvSpPr>
          <p:nvPr/>
        </p:nvSpPr>
        <p:spPr>
          <a:xfrm>
            <a:off x="3403998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911C33FA-B646-57BA-687B-C6CA29A7A29F}"/>
              </a:ext>
            </a:extLst>
          </p:cNvPr>
          <p:cNvSpPr>
            <a:spLocks noChangeAspect="1"/>
          </p:cNvSpPr>
          <p:nvPr/>
        </p:nvSpPr>
        <p:spPr>
          <a:xfrm>
            <a:off x="3904656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2807349-68DB-C4B7-1AC5-94A1098EFC9E}"/>
              </a:ext>
            </a:extLst>
          </p:cNvPr>
          <p:cNvSpPr>
            <a:spLocks noChangeAspect="1"/>
          </p:cNvSpPr>
          <p:nvPr/>
        </p:nvSpPr>
        <p:spPr>
          <a:xfrm>
            <a:off x="4405314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EB3F6BB-395C-ED65-050E-B56535299180}"/>
              </a:ext>
            </a:extLst>
          </p:cNvPr>
          <p:cNvSpPr>
            <a:spLocks noChangeAspect="1"/>
          </p:cNvSpPr>
          <p:nvPr/>
        </p:nvSpPr>
        <p:spPr>
          <a:xfrm>
            <a:off x="4905972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1A2F864-A2BC-4016-D5DC-9A85DEC32075}"/>
              </a:ext>
            </a:extLst>
          </p:cNvPr>
          <p:cNvSpPr>
            <a:spLocks noChangeAspect="1"/>
          </p:cNvSpPr>
          <p:nvPr/>
        </p:nvSpPr>
        <p:spPr>
          <a:xfrm>
            <a:off x="5406630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580ED46-1515-262D-7638-F83FFD700646}"/>
              </a:ext>
            </a:extLst>
          </p:cNvPr>
          <p:cNvSpPr>
            <a:spLocks noChangeAspect="1"/>
          </p:cNvSpPr>
          <p:nvPr/>
        </p:nvSpPr>
        <p:spPr>
          <a:xfrm>
            <a:off x="5907288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5070220-51BA-1A73-67A7-BC56EB19EE2E}"/>
              </a:ext>
            </a:extLst>
          </p:cNvPr>
          <p:cNvSpPr>
            <a:spLocks noChangeAspect="1"/>
          </p:cNvSpPr>
          <p:nvPr/>
        </p:nvSpPr>
        <p:spPr>
          <a:xfrm>
            <a:off x="6407946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DF9CB37-1B48-B1CB-15E7-399429DDDB4E}"/>
              </a:ext>
            </a:extLst>
          </p:cNvPr>
          <p:cNvSpPr>
            <a:spLocks noChangeAspect="1"/>
          </p:cNvSpPr>
          <p:nvPr/>
        </p:nvSpPr>
        <p:spPr>
          <a:xfrm>
            <a:off x="6908604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E7583A7-FE76-8553-5436-C24051C1C309}"/>
              </a:ext>
            </a:extLst>
          </p:cNvPr>
          <p:cNvSpPr>
            <a:spLocks noChangeAspect="1"/>
          </p:cNvSpPr>
          <p:nvPr/>
        </p:nvSpPr>
        <p:spPr>
          <a:xfrm>
            <a:off x="7409262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85B097-5DB0-7C86-281D-3A1CDAD4A888}"/>
              </a:ext>
            </a:extLst>
          </p:cNvPr>
          <p:cNvSpPr>
            <a:spLocks noChangeAspect="1"/>
          </p:cNvSpPr>
          <p:nvPr/>
        </p:nvSpPr>
        <p:spPr>
          <a:xfrm>
            <a:off x="7909920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F720D91-F624-D4C7-A28B-58BE210B8F4A}"/>
              </a:ext>
            </a:extLst>
          </p:cNvPr>
          <p:cNvSpPr>
            <a:spLocks noChangeAspect="1"/>
          </p:cNvSpPr>
          <p:nvPr/>
        </p:nvSpPr>
        <p:spPr>
          <a:xfrm>
            <a:off x="8410575" y="3284263"/>
            <a:ext cx="91440" cy="91440"/>
          </a:xfrm>
          <a:prstGeom prst="ellipse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DB02A51-88F2-13A2-ECFC-7FAD2606DDB1}"/>
              </a:ext>
            </a:extLst>
          </p:cNvPr>
          <p:cNvSpPr txBox="1"/>
          <p:nvPr/>
        </p:nvSpPr>
        <p:spPr>
          <a:xfrm>
            <a:off x="1200589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BDBF7E9-6BF1-8312-B996-4AF8146EAFDD}"/>
              </a:ext>
            </a:extLst>
          </p:cNvPr>
          <p:cNvSpPr txBox="1"/>
          <p:nvPr/>
        </p:nvSpPr>
        <p:spPr>
          <a:xfrm>
            <a:off x="1635367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3DB61D9-7F1E-6846-EC72-DDC9A173E164}"/>
              </a:ext>
            </a:extLst>
          </p:cNvPr>
          <p:cNvSpPr txBox="1"/>
          <p:nvPr/>
        </p:nvSpPr>
        <p:spPr>
          <a:xfrm>
            <a:off x="2070145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2005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C63EA95-4ADD-0D79-1050-FDE83141CB69}"/>
              </a:ext>
            </a:extLst>
          </p:cNvPr>
          <p:cNvSpPr txBox="1"/>
          <p:nvPr/>
        </p:nvSpPr>
        <p:spPr>
          <a:xfrm>
            <a:off x="2504923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2006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081E356-6F68-0E97-4433-90A326CEF51C}"/>
              </a:ext>
            </a:extLst>
          </p:cNvPr>
          <p:cNvSpPr txBox="1"/>
          <p:nvPr/>
        </p:nvSpPr>
        <p:spPr>
          <a:xfrm>
            <a:off x="2939701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BD0A90E-28BB-684D-C251-432EE9722518}"/>
              </a:ext>
            </a:extLst>
          </p:cNvPr>
          <p:cNvSpPr txBox="1"/>
          <p:nvPr/>
        </p:nvSpPr>
        <p:spPr>
          <a:xfrm>
            <a:off x="3374479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38C59C1-E1EA-B8B6-AC6E-4842273B755A}"/>
              </a:ext>
            </a:extLst>
          </p:cNvPr>
          <p:cNvSpPr txBox="1"/>
          <p:nvPr/>
        </p:nvSpPr>
        <p:spPr>
          <a:xfrm>
            <a:off x="3809257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2009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8876131-1CE8-4B73-85EE-97093D08E849}"/>
              </a:ext>
            </a:extLst>
          </p:cNvPr>
          <p:cNvSpPr txBox="1"/>
          <p:nvPr/>
        </p:nvSpPr>
        <p:spPr>
          <a:xfrm>
            <a:off x="4244035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2010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2D57F51-CB71-2156-C957-675DD2C8F897}"/>
              </a:ext>
            </a:extLst>
          </p:cNvPr>
          <p:cNvSpPr txBox="1"/>
          <p:nvPr/>
        </p:nvSpPr>
        <p:spPr>
          <a:xfrm>
            <a:off x="4678813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C8D3CEC-5D55-0AA3-6963-4C1A2C6A4DE8}"/>
              </a:ext>
            </a:extLst>
          </p:cNvPr>
          <p:cNvSpPr txBox="1"/>
          <p:nvPr/>
        </p:nvSpPr>
        <p:spPr>
          <a:xfrm>
            <a:off x="5113591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2012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A86BF41-DF48-8FB8-6806-7E62E36D793A}"/>
              </a:ext>
            </a:extLst>
          </p:cNvPr>
          <p:cNvSpPr txBox="1"/>
          <p:nvPr/>
        </p:nvSpPr>
        <p:spPr>
          <a:xfrm>
            <a:off x="5548369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10466E0-960A-3EB7-67AA-3CCAE8D60488}"/>
              </a:ext>
            </a:extLst>
          </p:cNvPr>
          <p:cNvSpPr txBox="1"/>
          <p:nvPr/>
        </p:nvSpPr>
        <p:spPr>
          <a:xfrm>
            <a:off x="5983147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B706C31-C525-47A1-9739-C15AFFFE3468}"/>
              </a:ext>
            </a:extLst>
          </p:cNvPr>
          <p:cNvSpPr txBox="1"/>
          <p:nvPr/>
        </p:nvSpPr>
        <p:spPr>
          <a:xfrm>
            <a:off x="6417925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6BE0515-4858-4A3A-962A-B2C0DC755420}"/>
              </a:ext>
            </a:extLst>
          </p:cNvPr>
          <p:cNvSpPr txBox="1"/>
          <p:nvPr/>
        </p:nvSpPr>
        <p:spPr>
          <a:xfrm>
            <a:off x="6852703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2016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16394ED-24CF-10EF-6BF2-ED675CDA41BE}"/>
              </a:ext>
            </a:extLst>
          </p:cNvPr>
          <p:cNvSpPr txBox="1"/>
          <p:nvPr/>
        </p:nvSpPr>
        <p:spPr>
          <a:xfrm>
            <a:off x="7287481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2017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819229E-F824-C56C-F0F4-751D0113B6E0}"/>
              </a:ext>
            </a:extLst>
          </p:cNvPr>
          <p:cNvSpPr txBox="1"/>
          <p:nvPr/>
        </p:nvSpPr>
        <p:spPr>
          <a:xfrm>
            <a:off x="7722263" y="3451676"/>
            <a:ext cx="347373" cy="2103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410750" latinLnBrk="1" hangingPunct="0"/>
            <a:r>
              <a:rPr lang="en-US" sz="700" dirty="0">
                <a:solidFill>
                  <a:schemeClr val="accent6"/>
                </a:solidFill>
                <a:latin typeface="+mj-lt"/>
                <a:cs typeface="Brown-Regular"/>
                <a:sym typeface="Helvetica"/>
              </a:rPr>
              <a:t>2018</a:t>
            </a:r>
          </a:p>
        </p:txBody>
      </p:sp>
      <p:sp>
        <p:nvSpPr>
          <p:cNvPr id="81" name="Graphic 21">
            <a:extLst>
              <a:ext uri="{FF2B5EF4-FFF2-40B4-BE49-F238E27FC236}">
                <a16:creationId xmlns:a16="http://schemas.microsoft.com/office/drawing/2014/main" id="{D8F5F5EB-F6FB-3934-616A-92DA783A1B83}"/>
              </a:ext>
            </a:extLst>
          </p:cNvPr>
          <p:cNvSpPr>
            <a:spLocks noChangeAspect="1"/>
          </p:cNvSpPr>
          <p:nvPr/>
        </p:nvSpPr>
        <p:spPr>
          <a:xfrm>
            <a:off x="8037797" y="2146852"/>
            <a:ext cx="779485" cy="172865"/>
          </a:xfrm>
          <a:custGeom>
            <a:avLst/>
            <a:gdLst>
              <a:gd name="connsiteX0" fmla="*/ 3405998 w 8481209"/>
              <a:gd name="connsiteY0" fmla="*/ 466163 h 1880865"/>
              <a:gd name="connsiteX1" fmla="*/ 3547677 w 8481209"/>
              <a:gd name="connsiteY1" fmla="*/ 466163 h 1880865"/>
              <a:gd name="connsiteX2" fmla="*/ 3547677 w 8481209"/>
              <a:gd name="connsiteY2" fmla="*/ 1408241 h 1880865"/>
              <a:gd name="connsiteX3" fmla="*/ 3405998 w 8481209"/>
              <a:gd name="connsiteY3" fmla="*/ 1408241 h 1880865"/>
              <a:gd name="connsiteX4" fmla="*/ 3405998 w 8481209"/>
              <a:gd name="connsiteY4" fmla="*/ 466163 h 1880865"/>
              <a:gd name="connsiteX5" fmla="*/ 7059278 w 8481209"/>
              <a:gd name="connsiteY5" fmla="*/ 984951 h 1880865"/>
              <a:gd name="connsiteX6" fmla="*/ 6990914 w 8481209"/>
              <a:gd name="connsiteY6" fmla="*/ 928089 h 1880865"/>
              <a:gd name="connsiteX7" fmla="*/ 6904174 w 8481209"/>
              <a:gd name="connsiteY7" fmla="*/ 907774 h 1880865"/>
              <a:gd name="connsiteX8" fmla="*/ 6835239 w 8481209"/>
              <a:gd name="connsiteY8" fmla="*/ 923152 h 1880865"/>
              <a:gd name="connsiteX9" fmla="*/ 6777824 w 8481209"/>
              <a:gd name="connsiteY9" fmla="*/ 964162 h 1880865"/>
              <a:gd name="connsiteX10" fmla="*/ 6737549 w 8481209"/>
              <a:gd name="connsiteY10" fmla="*/ 1033840 h 1880865"/>
              <a:gd name="connsiteX11" fmla="*/ 6780300 w 8481209"/>
              <a:gd name="connsiteY11" fmla="*/ 1226072 h 1880865"/>
              <a:gd name="connsiteX12" fmla="*/ 6839619 w 8481209"/>
              <a:gd name="connsiteY12" fmla="*/ 1267366 h 1880865"/>
              <a:gd name="connsiteX13" fmla="*/ 6910458 w 8481209"/>
              <a:gd name="connsiteY13" fmla="*/ 1282270 h 1880865"/>
              <a:gd name="connsiteX14" fmla="*/ 6994627 w 8481209"/>
              <a:gd name="connsiteY14" fmla="*/ 1260436 h 1880865"/>
              <a:gd name="connsiteX15" fmla="*/ 7059468 w 8481209"/>
              <a:gd name="connsiteY15" fmla="*/ 1202719 h 1880865"/>
              <a:gd name="connsiteX16" fmla="*/ 7059468 w 8481209"/>
              <a:gd name="connsiteY16" fmla="*/ 985141 h 1880865"/>
              <a:gd name="connsiteX17" fmla="*/ 7201147 w 8481209"/>
              <a:gd name="connsiteY17" fmla="*/ 776866 h 1880865"/>
              <a:gd name="connsiteX18" fmla="*/ 7201147 w 8481209"/>
              <a:gd name="connsiteY18" fmla="*/ 1410614 h 1880865"/>
              <a:gd name="connsiteX19" fmla="*/ 7059278 w 8481209"/>
              <a:gd name="connsiteY19" fmla="*/ 1410614 h 1880865"/>
              <a:gd name="connsiteX20" fmla="*/ 7059278 w 8481209"/>
              <a:gd name="connsiteY20" fmla="*/ 1369605 h 1880865"/>
              <a:gd name="connsiteX21" fmla="*/ 6894272 w 8481209"/>
              <a:gd name="connsiteY21" fmla="*/ 1423240 h 1880865"/>
              <a:gd name="connsiteX22" fmla="*/ 6741548 w 8481209"/>
              <a:gd name="connsiteY22" fmla="*/ 1381376 h 1880865"/>
              <a:gd name="connsiteX23" fmla="*/ 6626243 w 8481209"/>
              <a:gd name="connsiteY23" fmla="*/ 1257683 h 1880865"/>
              <a:gd name="connsiteX24" fmla="*/ 6586444 w 8481209"/>
              <a:gd name="connsiteY24" fmla="*/ 1093645 h 1880865"/>
              <a:gd name="connsiteX25" fmla="*/ 6626814 w 8481209"/>
              <a:gd name="connsiteY25" fmla="*/ 928753 h 1880865"/>
              <a:gd name="connsiteX26" fmla="*/ 6742976 w 8481209"/>
              <a:gd name="connsiteY26" fmla="*/ 804586 h 1880865"/>
              <a:gd name="connsiteX27" fmla="*/ 6891987 w 8481209"/>
              <a:gd name="connsiteY27" fmla="*/ 764051 h 1880865"/>
              <a:gd name="connsiteX28" fmla="*/ 7059373 w 8481209"/>
              <a:gd name="connsiteY28" fmla="*/ 817686 h 1880865"/>
              <a:gd name="connsiteX29" fmla="*/ 7059373 w 8481209"/>
              <a:gd name="connsiteY29" fmla="*/ 776676 h 1880865"/>
              <a:gd name="connsiteX30" fmla="*/ 7201243 w 8481209"/>
              <a:gd name="connsiteY30" fmla="*/ 776676 h 1880865"/>
              <a:gd name="connsiteX31" fmla="*/ 938232 w 8481209"/>
              <a:gd name="connsiteY31" fmla="*/ 1731570 h 1880865"/>
              <a:gd name="connsiteX32" fmla="*/ 1470195 w 8481209"/>
              <a:gd name="connsiteY32" fmla="*/ 1522631 h 1880865"/>
              <a:gd name="connsiteX33" fmla="*/ 1719466 w 8481209"/>
              <a:gd name="connsiteY33" fmla="*/ 1010677 h 1880865"/>
              <a:gd name="connsiteX34" fmla="*/ 1383740 w 8481209"/>
              <a:gd name="connsiteY34" fmla="*/ 1010677 h 1880865"/>
              <a:gd name="connsiteX35" fmla="*/ 397700 w 8481209"/>
              <a:gd name="connsiteY35" fmla="*/ 829362 h 1880865"/>
              <a:gd name="connsiteX36" fmla="*/ 236883 w 8481209"/>
              <a:gd name="connsiteY36" fmla="*/ 655642 h 1880865"/>
              <a:gd name="connsiteX37" fmla="*/ 220792 w 8481209"/>
              <a:gd name="connsiteY37" fmla="*/ 621277 h 1880865"/>
              <a:gd name="connsiteX38" fmla="*/ 150333 w 8481209"/>
              <a:gd name="connsiteY38" fmla="*/ 938626 h 1880865"/>
              <a:gd name="connsiteX39" fmla="*/ 207747 w 8481209"/>
              <a:gd name="connsiteY39" fmla="*/ 1241545 h 1880865"/>
              <a:gd name="connsiteX40" fmla="*/ 377991 w 8481209"/>
              <a:gd name="connsiteY40" fmla="*/ 1498993 h 1880865"/>
              <a:gd name="connsiteX41" fmla="*/ 634689 w 8481209"/>
              <a:gd name="connsiteY41" fmla="*/ 1671195 h 1880865"/>
              <a:gd name="connsiteX42" fmla="*/ 938232 w 8481209"/>
              <a:gd name="connsiteY42" fmla="*/ 1731570 h 1880865"/>
              <a:gd name="connsiteX43" fmla="*/ 642496 w 8481209"/>
              <a:gd name="connsiteY43" fmla="*/ 219252 h 1880865"/>
              <a:gd name="connsiteX44" fmla="*/ 347617 w 8481209"/>
              <a:gd name="connsiteY44" fmla="*/ 503090 h 1880865"/>
              <a:gd name="connsiteX45" fmla="*/ 494723 w 8481209"/>
              <a:gd name="connsiteY45" fmla="*/ 714498 h 1880865"/>
              <a:gd name="connsiteX46" fmla="*/ 614408 w 8481209"/>
              <a:gd name="connsiteY46" fmla="*/ 781328 h 1880865"/>
              <a:gd name="connsiteX47" fmla="*/ 973842 w 8481209"/>
              <a:gd name="connsiteY47" fmla="*/ 858600 h 1880865"/>
              <a:gd name="connsiteX48" fmla="*/ 973842 w 8481209"/>
              <a:gd name="connsiteY48" fmla="*/ 152326 h 1880865"/>
              <a:gd name="connsiteX49" fmla="*/ 642782 w 8481209"/>
              <a:gd name="connsiteY49" fmla="*/ 219157 h 1880865"/>
              <a:gd name="connsiteX50" fmla="*/ 642591 w 8481209"/>
              <a:gd name="connsiteY50" fmla="*/ 219157 h 1880865"/>
              <a:gd name="connsiteX51" fmla="*/ 1796685 w 8481209"/>
              <a:gd name="connsiteY51" fmla="*/ 860594 h 1880865"/>
              <a:gd name="connsiteX52" fmla="*/ 1826296 w 8481209"/>
              <a:gd name="connsiteY52" fmla="*/ 866764 h 1880865"/>
              <a:gd name="connsiteX53" fmla="*/ 1851242 w 8481209"/>
              <a:gd name="connsiteY53" fmla="*/ 883852 h 1880865"/>
              <a:gd name="connsiteX54" fmla="*/ 1867619 w 8481209"/>
              <a:gd name="connsiteY54" fmla="*/ 909198 h 1880865"/>
              <a:gd name="connsiteX55" fmla="*/ 1872856 w 8481209"/>
              <a:gd name="connsiteY55" fmla="*/ 938816 h 1880865"/>
              <a:gd name="connsiteX56" fmla="*/ 1872856 w 8481209"/>
              <a:gd name="connsiteY56" fmla="*/ 950112 h 1880865"/>
              <a:gd name="connsiteX57" fmla="*/ 1759361 w 8481209"/>
              <a:gd name="connsiteY57" fmla="*/ 1393432 h 1880865"/>
              <a:gd name="connsiteX58" fmla="*/ 1447629 w 8481209"/>
              <a:gd name="connsiteY58" fmla="*/ 1729672 h 1880865"/>
              <a:gd name="connsiteX59" fmla="*/ 1012785 w 8481209"/>
              <a:gd name="connsiteY59" fmla="*/ 1877761 h 1880865"/>
              <a:gd name="connsiteX60" fmla="*/ 559564 w 8481209"/>
              <a:gd name="connsiteY60" fmla="*/ 1802008 h 1880865"/>
              <a:gd name="connsiteX61" fmla="*/ 197083 w 8481209"/>
              <a:gd name="connsiteY61" fmla="*/ 1520732 h 1880865"/>
              <a:gd name="connsiteX62" fmla="*/ 12748 w 8481209"/>
              <a:gd name="connsiteY62" fmla="*/ 1101619 h 1880865"/>
              <a:gd name="connsiteX63" fmla="*/ 50739 w 8481209"/>
              <a:gd name="connsiteY63" fmla="*/ 645484 h 1880865"/>
              <a:gd name="connsiteX64" fmla="*/ 302105 w 8481209"/>
              <a:gd name="connsiteY64" fmla="*/ 262444 h 1880865"/>
              <a:gd name="connsiteX65" fmla="*/ 585844 w 8481209"/>
              <a:gd name="connsiteY65" fmla="*/ 80180 h 1880865"/>
              <a:gd name="connsiteX66" fmla="*/ 1043253 w 8481209"/>
              <a:gd name="connsiteY66" fmla="*/ 1199 h 1880865"/>
              <a:gd name="connsiteX67" fmla="*/ 1097811 w 8481209"/>
              <a:gd name="connsiteY67" fmla="*/ 22843 h 1880865"/>
              <a:gd name="connsiteX68" fmla="*/ 1122281 w 8481209"/>
              <a:gd name="connsiteY68" fmla="*/ 76003 h 1880865"/>
              <a:gd name="connsiteX69" fmla="*/ 1122281 w 8481209"/>
              <a:gd name="connsiteY69" fmla="*/ 860499 h 1880865"/>
              <a:gd name="connsiteX70" fmla="*/ 1796685 w 8481209"/>
              <a:gd name="connsiteY70" fmla="*/ 860499 h 1880865"/>
              <a:gd name="connsiteX71" fmla="*/ 3193289 w 8481209"/>
              <a:gd name="connsiteY71" fmla="*/ 1141110 h 1880865"/>
              <a:gd name="connsiteX72" fmla="*/ 3082650 w 8481209"/>
              <a:gd name="connsiteY72" fmla="*/ 1228920 h 1880865"/>
              <a:gd name="connsiteX73" fmla="*/ 2945065 w 8481209"/>
              <a:gd name="connsiteY73" fmla="*/ 1261670 h 1880865"/>
              <a:gd name="connsiteX74" fmla="*/ 2818906 w 8481209"/>
              <a:gd name="connsiteY74" fmla="*/ 1240311 h 1880865"/>
              <a:gd name="connsiteX75" fmla="*/ 2711790 w 8481209"/>
              <a:gd name="connsiteY75" fmla="*/ 1170633 h 1880865"/>
              <a:gd name="connsiteX76" fmla="*/ 2625907 w 8481209"/>
              <a:gd name="connsiteY76" fmla="*/ 1008019 h 1880865"/>
              <a:gd name="connsiteX77" fmla="*/ 2639998 w 8481209"/>
              <a:gd name="connsiteY77" fmla="*/ 815597 h 1880865"/>
              <a:gd name="connsiteX78" fmla="*/ 2707220 w 8481209"/>
              <a:gd name="connsiteY78" fmla="*/ 710416 h 1880865"/>
              <a:gd name="connsiteX79" fmla="*/ 2810527 w 8481209"/>
              <a:gd name="connsiteY79" fmla="*/ 639978 h 1880865"/>
              <a:gd name="connsiteX80" fmla="*/ 2933354 w 8481209"/>
              <a:gd name="connsiteY80" fmla="*/ 615581 h 1880865"/>
              <a:gd name="connsiteX81" fmla="*/ 3167010 w 8481209"/>
              <a:gd name="connsiteY81" fmla="*/ 709751 h 1880865"/>
              <a:gd name="connsiteX82" fmla="*/ 3176436 w 8481209"/>
              <a:gd name="connsiteY82" fmla="*/ 720099 h 1880865"/>
              <a:gd name="connsiteX83" fmla="*/ 3282886 w 8481209"/>
              <a:gd name="connsiteY83" fmla="*/ 617005 h 1880865"/>
              <a:gd name="connsiteX84" fmla="*/ 3273936 w 8481209"/>
              <a:gd name="connsiteY84" fmla="*/ 607607 h 1880865"/>
              <a:gd name="connsiteX85" fmla="*/ 3118260 w 8481209"/>
              <a:gd name="connsiteY85" fmla="*/ 502141 h 1880865"/>
              <a:gd name="connsiteX86" fmla="*/ 2933449 w 8481209"/>
              <a:gd name="connsiteY86" fmla="*/ 466353 h 1880865"/>
              <a:gd name="connsiteX87" fmla="*/ 2751209 w 8481209"/>
              <a:gd name="connsiteY87" fmla="*/ 499957 h 1880865"/>
              <a:gd name="connsiteX88" fmla="*/ 2596961 w 8481209"/>
              <a:gd name="connsiteY88" fmla="*/ 602291 h 1880865"/>
              <a:gd name="connsiteX89" fmla="*/ 2495558 w 8481209"/>
              <a:gd name="connsiteY89" fmla="*/ 756836 h 1880865"/>
              <a:gd name="connsiteX90" fmla="*/ 2463376 w 8481209"/>
              <a:gd name="connsiteY90" fmla="*/ 938626 h 1880865"/>
              <a:gd name="connsiteX91" fmla="*/ 2551639 w 8481209"/>
              <a:gd name="connsiteY91" fmla="*/ 1209649 h 1880865"/>
              <a:gd name="connsiteX92" fmla="*/ 2779773 w 8481209"/>
              <a:gd name="connsiteY92" fmla="*/ 1381661 h 1880865"/>
              <a:gd name="connsiteX93" fmla="*/ 3065702 w 8481209"/>
              <a:gd name="connsiteY93" fmla="*/ 1392768 h 1880865"/>
              <a:gd name="connsiteX94" fmla="*/ 3306594 w 8481209"/>
              <a:gd name="connsiteY94" fmla="*/ 1239077 h 1880865"/>
              <a:gd name="connsiteX95" fmla="*/ 3314592 w 8481209"/>
              <a:gd name="connsiteY95" fmla="*/ 1229204 h 1880865"/>
              <a:gd name="connsiteX96" fmla="*/ 3203001 w 8481209"/>
              <a:gd name="connsiteY96" fmla="*/ 1129813 h 1880865"/>
              <a:gd name="connsiteX97" fmla="*/ 3193575 w 8481209"/>
              <a:gd name="connsiteY97" fmla="*/ 1140635 h 1880865"/>
              <a:gd name="connsiteX98" fmla="*/ 3193575 w 8481209"/>
              <a:gd name="connsiteY98" fmla="*/ 1141110 h 1880865"/>
              <a:gd name="connsiteX99" fmla="*/ 4143338 w 8481209"/>
              <a:gd name="connsiteY99" fmla="*/ 989033 h 1880865"/>
              <a:gd name="connsiteX100" fmla="*/ 4088590 w 8481209"/>
              <a:gd name="connsiteY100" fmla="*/ 915083 h 1880865"/>
              <a:gd name="connsiteX101" fmla="*/ 4001469 w 8481209"/>
              <a:gd name="connsiteY101" fmla="*/ 884991 h 1880865"/>
              <a:gd name="connsiteX102" fmla="*/ 3909587 w 8481209"/>
              <a:gd name="connsiteY102" fmla="*/ 913564 h 1880865"/>
              <a:gd name="connsiteX103" fmla="*/ 3850173 w 8481209"/>
              <a:gd name="connsiteY103" fmla="*/ 989033 h 1880865"/>
              <a:gd name="connsiteX104" fmla="*/ 4143338 w 8481209"/>
              <a:gd name="connsiteY104" fmla="*/ 989033 h 1880865"/>
              <a:gd name="connsiteX105" fmla="*/ 4303203 w 8481209"/>
              <a:gd name="connsiteY105" fmla="*/ 1079881 h 1880865"/>
              <a:gd name="connsiteX106" fmla="*/ 4302727 w 8481209"/>
              <a:gd name="connsiteY106" fmla="*/ 1107220 h 1880865"/>
              <a:gd name="connsiteX107" fmla="*/ 4302727 w 8481209"/>
              <a:gd name="connsiteY107" fmla="*/ 1119466 h 1880865"/>
              <a:gd name="connsiteX108" fmla="*/ 3838747 w 8481209"/>
              <a:gd name="connsiteY108" fmla="*/ 1119466 h 1880865"/>
              <a:gd name="connsiteX109" fmla="*/ 3899970 w 8481209"/>
              <a:gd name="connsiteY109" fmla="*/ 1230723 h 1880865"/>
              <a:gd name="connsiteX110" fmla="*/ 4019464 w 8481209"/>
              <a:gd name="connsiteY110" fmla="*/ 1274865 h 1880865"/>
              <a:gd name="connsiteX111" fmla="*/ 4109346 w 8481209"/>
              <a:gd name="connsiteY111" fmla="*/ 1254930 h 1880865"/>
              <a:gd name="connsiteX112" fmla="*/ 4181233 w 8481209"/>
              <a:gd name="connsiteY112" fmla="*/ 1197688 h 1880865"/>
              <a:gd name="connsiteX113" fmla="*/ 4190660 w 8481209"/>
              <a:gd name="connsiteY113" fmla="*/ 1186866 h 1880865"/>
              <a:gd name="connsiteX114" fmla="*/ 4289968 w 8481209"/>
              <a:gd name="connsiteY114" fmla="*/ 1281036 h 1880865"/>
              <a:gd name="connsiteX115" fmla="*/ 4282446 w 8481209"/>
              <a:gd name="connsiteY115" fmla="*/ 1290908 h 1880865"/>
              <a:gd name="connsiteX116" fmla="*/ 4163047 w 8481209"/>
              <a:gd name="connsiteY116" fmla="*/ 1381471 h 1880865"/>
              <a:gd name="connsiteX117" fmla="*/ 4015656 w 8481209"/>
              <a:gd name="connsiteY117" fmla="*/ 1409570 h 1880865"/>
              <a:gd name="connsiteX118" fmla="*/ 3888735 w 8481209"/>
              <a:gd name="connsiteY118" fmla="*/ 1385838 h 1880865"/>
              <a:gd name="connsiteX119" fmla="*/ 3781333 w 8481209"/>
              <a:gd name="connsiteY119" fmla="*/ 1314356 h 1880865"/>
              <a:gd name="connsiteX120" fmla="*/ 3710779 w 8481209"/>
              <a:gd name="connsiteY120" fmla="*/ 1206611 h 1880865"/>
              <a:gd name="connsiteX121" fmla="*/ 3688404 w 8481209"/>
              <a:gd name="connsiteY121" fmla="*/ 1079975 h 1880865"/>
              <a:gd name="connsiteX122" fmla="*/ 3997660 w 8481209"/>
              <a:gd name="connsiteY122" fmla="*/ 750381 h 1880865"/>
              <a:gd name="connsiteX123" fmla="*/ 4303203 w 8481209"/>
              <a:gd name="connsiteY123" fmla="*/ 1079975 h 1880865"/>
              <a:gd name="connsiteX124" fmla="*/ 4870681 w 8481209"/>
              <a:gd name="connsiteY124" fmla="*/ 983717 h 1880865"/>
              <a:gd name="connsiteX125" fmla="*/ 4802317 w 8481209"/>
              <a:gd name="connsiteY125" fmla="*/ 926855 h 1880865"/>
              <a:gd name="connsiteX126" fmla="*/ 4715577 w 8481209"/>
              <a:gd name="connsiteY126" fmla="*/ 906540 h 1880865"/>
              <a:gd name="connsiteX127" fmla="*/ 4646641 w 8481209"/>
              <a:gd name="connsiteY127" fmla="*/ 921918 h 1880865"/>
              <a:gd name="connsiteX128" fmla="*/ 4589227 w 8481209"/>
              <a:gd name="connsiteY128" fmla="*/ 962928 h 1880865"/>
              <a:gd name="connsiteX129" fmla="*/ 4548951 w 8481209"/>
              <a:gd name="connsiteY129" fmla="*/ 1032606 h 1880865"/>
              <a:gd name="connsiteX130" fmla="*/ 4591703 w 8481209"/>
              <a:gd name="connsiteY130" fmla="*/ 1224838 h 1880865"/>
              <a:gd name="connsiteX131" fmla="*/ 4651021 w 8481209"/>
              <a:gd name="connsiteY131" fmla="*/ 1266132 h 1880865"/>
              <a:gd name="connsiteX132" fmla="*/ 4721765 w 8481209"/>
              <a:gd name="connsiteY132" fmla="*/ 1281036 h 1880865"/>
              <a:gd name="connsiteX133" fmla="*/ 4805935 w 8481209"/>
              <a:gd name="connsiteY133" fmla="*/ 1259202 h 1880865"/>
              <a:gd name="connsiteX134" fmla="*/ 4870776 w 8481209"/>
              <a:gd name="connsiteY134" fmla="*/ 1201485 h 1880865"/>
              <a:gd name="connsiteX135" fmla="*/ 4870776 w 8481209"/>
              <a:gd name="connsiteY135" fmla="*/ 983907 h 1880865"/>
              <a:gd name="connsiteX136" fmla="*/ 5012550 w 8481209"/>
              <a:gd name="connsiteY136" fmla="*/ 775632 h 1880865"/>
              <a:gd name="connsiteX137" fmla="*/ 5012550 w 8481209"/>
              <a:gd name="connsiteY137" fmla="*/ 1409380 h 1880865"/>
              <a:gd name="connsiteX138" fmla="*/ 4870681 w 8481209"/>
              <a:gd name="connsiteY138" fmla="*/ 1409380 h 1880865"/>
              <a:gd name="connsiteX139" fmla="*/ 4870681 w 8481209"/>
              <a:gd name="connsiteY139" fmla="*/ 1368371 h 1880865"/>
              <a:gd name="connsiteX140" fmla="*/ 4705674 w 8481209"/>
              <a:gd name="connsiteY140" fmla="*/ 1422006 h 1880865"/>
              <a:gd name="connsiteX141" fmla="*/ 4552950 w 8481209"/>
              <a:gd name="connsiteY141" fmla="*/ 1380142 h 1880865"/>
              <a:gd name="connsiteX142" fmla="*/ 4437646 w 8481209"/>
              <a:gd name="connsiteY142" fmla="*/ 1256449 h 1880865"/>
              <a:gd name="connsiteX143" fmla="*/ 4397846 w 8481209"/>
              <a:gd name="connsiteY143" fmla="*/ 1092411 h 1880865"/>
              <a:gd name="connsiteX144" fmla="*/ 4438217 w 8481209"/>
              <a:gd name="connsiteY144" fmla="*/ 927519 h 1880865"/>
              <a:gd name="connsiteX145" fmla="*/ 4554378 w 8481209"/>
              <a:gd name="connsiteY145" fmla="*/ 803351 h 1880865"/>
              <a:gd name="connsiteX146" fmla="*/ 4703389 w 8481209"/>
              <a:gd name="connsiteY146" fmla="*/ 762817 h 1880865"/>
              <a:gd name="connsiteX147" fmla="*/ 4870776 w 8481209"/>
              <a:gd name="connsiteY147" fmla="*/ 816452 h 1880865"/>
              <a:gd name="connsiteX148" fmla="*/ 4870776 w 8481209"/>
              <a:gd name="connsiteY148" fmla="*/ 775442 h 1880865"/>
              <a:gd name="connsiteX149" fmla="*/ 5012645 w 8481209"/>
              <a:gd name="connsiteY149" fmla="*/ 775442 h 1880865"/>
              <a:gd name="connsiteX150" fmla="*/ 5469864 w 8481209"/>
              <a:gd name="connsiteY150" fmla="*/ 750476 h 1880865"/>
              <a:gd name="connsiteX151" fmla="*/ 5301050 w 8481209"/>
              <a:gd name="connsiteY151" fmla="*/ 812180 h 1880865"/>
              <a:gd name="connsiteX152" fmla="*/ 5301050 w 8481209"/>
              <a:gd name="connsiteY152" fmla="*/ 765095 h 1880865"/>
              <a:gd name="connsiteX153" fmla="*/ 5154419 w 8481209"/>
              <a:gd name="connsiteY153" fmla="*/ 765095 h 1880865"/>
              <a:gd name="connsiteX154" fmla="*/ 5154419 w 8481209"/>
              <a:gd name="connsiteY154" fmla="*/ 1409665 h 1880865"/>
              <a:gd name="connsiteX155" fmla="*/ 5304858 w 8481209"/>
              <a:gd name="connsiteY155" fmla="*/ 1409665 h 1880865"/>
              <a:gd name="connsiteX156" fmla="*/ 5304858 w 8481209"/>
              <a:gd name="connsiteY156" fmla="*/ 990647 h 1880865"/>
              <a:gd name="connsiteX157" fmla="*/ 5368271 w 8481209"/>
              <a:gd name="connsiteY157" fmla="*/ 924861 h 1880865"/>
              <a:gd name="connsiteX158" fmla="*/ 5461010 w 8481209"/>
              <a:gd name="connsiteY158" fmla="*/ 896477 h 1880865"/>
              <a:gd name="connsiteX159" fmla="*/ 5514806 w 8481209"/>
              <a:gd name="connsiteY159" fmla="*/ 905400 h 1880865"/>
              <a:gd name="connsiteX160" fmla="*/ 5532802 w 8481209"/>
              <a:gd name="connsiteY160" fmla="*/ 756646 h 1880865"/>
              <a:gd name="connsiteX161" fmla="*/ 5520043 w 8481209"/>
              <a:gd name="connsiteY161" fmla="*/ 754273 h 1880865"/>
              <a:gd name="connsiteX162" fmla="*/ 5469960 w 8481209"/>
              <a:gd name="connsiteY162" fmla="*/ 750476 h 1880865"/>
              <a:gd name="connsiteX163" fmla="*/ 6152361 w 8481209"/>
              <a:gd name="connsiteY163" fmla="*/ 467492 h 1880865"/>
              <a:gd name="connsiteX164" fmla="*/ 6005731 w 8481209"/>
              <a:gd name="connsiteY164" fmla="*/ 467492 h 1880865"/>
              <a:gd name="connsiteX165" fmla="*/ 6005731 w 8481209"/>
              <a:gd name="connsiteY165" fmla="*/ 1409665 h 1880865"/>
              <a:gd name="connsiteX166" fmla="*/ 6525983 w 8481209"/>
              <a:gd name="connsiteY166" fmla="*/ 1409665 h 1880865"/>
              <a:gd name="connsiteX167" fmla="*/ 6525983 w 8481209"/>
              <a:gd name="connsiteY167" fmla="*/ 1257588 h 1880865"/>
              <a:gd name="connsiteX168" fmla="*/ 6152361 w 8481209"/>
              <a:gd name="connsiteY168" fmla="*/ 1257588 h 1880865"/>
              <a:gd name="connsiteX169" fmla="*/ 6152361 w 8481209"/>
              <a:gd name="connsiteY169" fmla="*/ 467302 h 1880865"/>
              <a:gd name="connsiteX170" fmla="*/ 8264692 w 8481209"/>
              <a:gd name="connsiteY170" fmla="*/ 1004791 h 1880865"/>
              <a:gd name="connsiteX171" fmla="*/ 8174334 w 8481209"/>
              <a:gd name="connsiteY171" fmla="*/ 947264 h 1880865"/>
              <a:gd name="connsiteX172" fmla="*/ 8264692 w 8481209"/>
              <a:gd name="connsiteY172" fmla="*/ 885086 h 1880865"/>
              <a:gd name="connsiteX173" fmla="*/ 8379045 w 8481209"/>
              <a:gd name="connsiteY173" fmla="*/ 929797 h 1880865"/>
              <a:gd name="connsiteX174" fmla="*/ 8387995 w 8481209"/>
              <a:gd name="connsiteY174" fmla="*/ 937392 h 1880865"/>
              <a:gd name="connsiteX175" fmla="*/ 8460928 w 8481209"/>
              <a:gd name="connsiteY175" fmla="*/ 828982 h 1880865"/>
              <a:gd name="connsiteX176" fmla="*/ 8451502 w 8481209"/>
              <a:gd name="connsiteY176" fmla="*/ 821008 h 1880865"/>
              <a:gd name="connsiteX177" fmla="*/ 8254695 w 8481209"/>
              <a:gd name="connsiteY177" fmla="*/ 750381 h 1880865"/>
              <a:gd name="connsiteX178" fmla="*/ 8031036 w 8481209"/>
              <a:gd name="connsiteY178" fmla="*/ 953814 h 1880865"/>
              <a:gd name="connsiteX179" fmla="*/ 8172905 w 8481209"/>
              <a:gd name="connsiteY179" fmla="*/ 1122884 h 1880865"/>
              <a:gd name="connsiteX180" fmla="*/ 8233843 w 8481209"/>
              <a:gd name="connsiteY180" fmla="*/ 1141205 h 1880865"/>
              <a:gd name="connsiteX181" fmla="*/ 8342197 w 8481209"/>
              <a:gd name="connsiteY181" fmla="*/ 1212782 h 1880865"/>
              <a:gd name="connsiteX182" fmla="*/ 8255647 w 8481209"/>
              <a:gd name="connsiteY182" fmla="*/ 1274960 h 1880865"/>
              <a:gd name="connsiteX183" fmla="*/ 8094829 w 8481209"/>
              <a:gd name="connsiteY183" fmla="*/ 1210883 h 1880865"/>
              <a:gd name="connsiteX184" fmla="*/ 8084451 w 8481209"/>
              <a:gd name="connsiteY184" fmla="*/ 1201960 h 1880865"/>
              <a:gd name="connsiteX185" fmla="*/ 8008375 w 8481209"/>
              <a:gd name="connsiteY185" fmla="*/ 1315400 h 1880865"/>
              <a:gd name="connsiteX186" fmla="*/ 8017801 w 8481209"/>
              <a:gd name="connsiteY186" fmla="*/ 1323849 h 1880865"/>
              <a:gd name="connsiteX187" fmla="*/ 8254218 w 8481209"/>
              <a:gd name="connsiteY187" fmla="*/ 1410519 h 1880865"/>
              <a:gd name="connsiteX188" fmla="*/ 8481209 w 8481209"/>
              <a:gd name="connsiteY188" fmla="*/ 1209934 h 1880865"/>
              <a:gd name="connsiteX189" fmla="*/ 8264121 w 8481209"/>
              <a:gd name="connsiteY189" fmla="*/ 1004602 h 1880865"/>
              <a:gd name="connsiteX190" fmla="*/ 7803474 w 8481209"/>
              <a:gd name="connsiteY190" fmla="*/ 1168355 h 1880865"/>
              <a:gd name="connsiteX191" fmla="*/ 7815947 w 8481209"/>
              <a:gd name="connsiteY191" fmla="*/ 1098487 h 1880865"/>
              <a:gd name="connsiteX192" fmla="*/ 7805092 w 8481209"/>
              <a:gd name="connsiteY192" fmla="*/ 1029568 h 1880865"/>
              <a:gd name="connsiteX193" fmla="*/ 7768149 w 8481209"/>
              <a:gd name="connsiteY193" fmla="*/ 970332 h 1880865"/>
              <a:gd name="connsiteX194" fmla="*/ 7710830 w 8481209"/>
              <a:gd name="connsiteY194" fmla="*/ 930082 h 1880865"/>
              <a:gd name="connsiteX195" fmla="*/ 7642371 w 8481209"/>
              <a:gd name="connsiteY195" fmla="*/ 915368 h 1880865"/>
              <a:gd name="connsiteX196" fmla="*/ 7557059 w 8481209"/>
              <a:gd name="connsiteY196" fmla="*/ 935873 h 1880865"/>
              <a:gd name="connsiteX197" fmla="*/ 7489552 w 8481209"/>
              <a:gd name="connsiteY197" fmla="*/ 991691 h 1880865"/>
              <a:gd name="connsiteX198" fmla="*/ 7489552 w 8481209"/>
              <a:gd name="connsiteY198" fmla="*/ 1205947 h 1880865"/>
              <a:gd name="connsiteX199" fmla="*/ 7553821 w 8481209"/>
              <a:gd name="connsiteY199" fmla="*/ 1261196 h 1880865"/>
              <a:gd name="connsiteX200" fmla="*/ 7636087 w 8481209"/>
              <a:gd name="connsiteY200" fmla="*/ 1282175 h 1880865"/>
              <a:gd name="connsiteX201" fmla="*/ 7705879 w 8481209"/>
              <a:gd name="connsiteY201" fmla="*/ 1267936 h 1880865"/>
              <a:gd name="connsiteX202" fmla="*/ 7764721 w 8481209"/>
              <a:gd name="connsiteY202" fmla="*/ 1227970 h 1880865"/>
              <a:gd name="connsiteX203" fmla="*/ 7803378 w 8481209"/>
              <a:gd name="connsiteY203" fmla="*/ 1168355 h 1880865"/>
              <a:gd name="connsiteX204" fmla="*/ 7916969 w 8481209"/>
              <a:gd name="connsiteY204" fmla="*/ 935873 h 1880865"/>
              <a:gd name="connsiteX205" fmla="*/ 7958482 w 8481209"/>
              <a:gd name="connsiteY205" fmla="*/ 1097822 h 1880865"/>
              <a:gd name="connsiteX206" fmla="*/ 7916969 w 8481209"/>
              <a:gd name="connsiteY206" fmla="*/ 1259772 h 1880865"/>
              <a:gd name="connsiteX207" fmla="*/ 7802521 w 8481209"/>
              <a:gd name="connsiteY207" fmla="*/ 1382040 h 1880865"/>
              <a:gd name="connsiteX208" fmla="*/ 7649797 w 8481209"/>
              <a:gd name="connsiteY208" fmla="*/ 1423430 h 1880865"/>
              <a:gd name="connsiteX209" fmla="*/ 7484696 w 8481209"/>
              <a:gd name="connsiteY209" fmla="*/ 1370649 h 1880865"/>
              <a:gd name="connsiteX210" fmla="*/ 7484696 w 8481209"/>
              <a:gd name="connsiteY210" fmla="*/ 1410709 h 1880865"/>
              <a:gd name="connsiteX211" fmla="*/ 7342826 w 8481209"/>
              <a:gd name="connsiteY211" fmla="*/ 1410709 h 1880865"/>
              <a:gd name="connsiteX212" fmla="*/ 7342826 w 8481209"/>
              <a:gd name="connsiteY212" fmla="*/ 481636 h 1880865"/>
              <a:gd name="connsiteX213" fmla="*/ 7489457 w 8481209"/>
              <a:gd name="connsiteY213" fmla="*/ 481636 h 1880865"/>
              <a:gd name="connsiteX214" fmla="*/ 7489457 w 8481209"/>
              <a:gd name="connsiteY214" fmla="*/ 824900 h 1880865"/>
              <a:gd name="connsiteX215" fmla="*/ 7654558 w 8481209"/>
              <a:gd name="connsiteY215" fmla="*/ 773639 h 1880865"/>
              <a:gd name="connsiteX216" fmla="*/ 7802616 w 8481209"/>
              <a:gd name="connsiteY216" fmla="*/ 813699 h 1880865"/>
              <a:gd name="connsiteX217" fmla="*/ 7802616 w 8481209"/>
              <a:gd name="connsiteY217" fmla="*/ 813699 h 1880865"/>
              <a:gd name="connsiteX218" fmla="*/ 7917064 w 8481209"/>
              <a:gd name="connsiteY218" fmla="*/ 935968 h 1880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</a:cxnLst>
            <a:rect l="l" t="t" r="r" b="b"/>
            <a:pathLst>
              <a:path w="8481209" h="1880865">
                <a:moveTo>
                  <a:pt x="3405998" y="466163"/>
                </a:moveTo>
                <a:lnTo>
                  <a:pt x="3547677" y="466163"/>
                </a:lnTo>
                <a:lnTo>
                  <a:pt x="3547677" y="1408241"/>
                </a:lnTo>
                <a:lnTo>
                  <a:pt x="3405998" y="1408241"/>
                </a:lnTo>
                <a:lnTo>
                  <a:pt x="3405998" y="466163"/>
                </a:lnTo>
                <a:close/>
                <a:moveTo>
                  <a:pt x="7059278" y="984951"/>
                </a:moveTo>
                <a:cubicBezTo>
                  <a:pt x="7041283" y="960934"/>
                  <a:pt x="7017860" y="941474"/>
                  <a:pt x="6990914" y="928089"/>
                </a:cubicBezTo>
                <a:cubicBezTo>
                  <a:pt x="6963969" y="914704"/>
                  <a:pt x="6934262" y="907774"/>
                  <a:pt x="6904174" y="907774"/>
                </a:cubicBezTo>
                <a:cubicBezTo>
                  <a:pt x="6880370" y="908248"/>
                  <a:pt x="6856947" y="913470"/>
                  <a:pt x="6835239" y="923152"/>
                </a:cubicBezTo>
                <a:cubicBezTo>
                  <a:pt x="6813530" y="932835"/>
                  <a:pt x="6794011" y="946790"/>
                  <a:pt x="6777824" y="964162"/>
                </a:cubicBezTo>
                <a:cubicBezTo>
                  <a:pt x="6759258" y="984097"/>
                  <a:pt x="6745928" y="1008019"/>
                  <a:pt x="6737549" y="1033840"/>
                </a:cubicBezTo>
                <a:cubicBezTo>
                  <a:pt x="6716221" y="1099341"/>
                  <a:pt x="6732312" y="1175759"/>
                  <a:pt x="6780300" y="1226072"/>
                </a:cubicBezTo>
                <a:cubicBezTo>
                  <a:pt x="6797058" y="1243634"/>
                  <a:pt x="6817243" y="1257683"/>
                  <a:pt x="6839619" y="1267366"/>
                </a:cubicBezTo>
                <a:cubicBezTo>
                  <a:pt x="6861994" y="1277049"/>
                  <a:pt x="6886083" y="1282080"/>
                  <a:pt x="6910458" y="1282270"/>
                </a:cubicBezTo>
                <a:cubicBezTo>
                  <a:pt x="6939879" y="1281795"/>
                  <a:pt x="6968729" y="1274296"/>
                  <a:pt x="6994627" y="1260436"/>
                </a:cubicBezTo>
                <a:cubicBezTo>
                  <a:pt x="7020526" y="1246576"/>
                  <a:pt x="7042711" y="1226831"/>
                  <a:pt x="7059468" y="1202719"/>
                </a:cubicBezTo>
                <a:lnTo>
                  <a:pt x="7059468" y="985141"/>
                </a:lnTo>
                <a:close/>
                <a:moveTo>
                  <a:pt x="7201147" y="776866"/>
                </a:moveTo>
                <a:lnTo>
                  <a:pt x="7201147" y="1410614"/>
                </a:lnTo>
                <a:lnTo>
                  <a:pt x="7059278" y="1410614"/>
                </a:lnTo>
                <a:lnTo>
                  <a:pt x="7059278" y="1369605"/>
                </a:lnTo>
                <a:cubicBezTo>
                  <a:pt x="7011481" y="1404729"/>
                  <a:pt x="6953590" y="1423525"/>
                  <a:pt x="6894272" y="1423240"/>
                </a:cubicBezTo>
                <a:cubicBezTo>
                  <a:pt x="6840475" y="1423145"/>
                  <a:pt x="6787727" y="1408621"/>
                  <a:pt x="6741548" y="1381376"/>
                </a:cubicBezTo>
                <a:cubicBezTo>
                  <a:pt x="6693084" y="1350619"/>
                  <a:pt x="6653379" y="1308091"/>
                  <a:pt x="6626243" y="1257683"/>
                </a:cubicBezTo>
                <a:cubicBezTo>
                  <a:pt x="6599107" y="1207276"/>
                  <a:pt x="6585396" y="1150793"/>
                  <a:pt x="6586444" y="1093645"/>
                </a:cubicBezTo>
                <a:cubicBezTo>
                  <a:pt x="6585492" y="1036118"/>
                  <a:pt x="6599393" y="979350"/>
                  <a:pt x="6626814" y="928753"/>
                </a:cubicBezTo>
                <a:cubicBezTo>
                  <a:pt x="6654236" y="878156"/>
                  <a:pt x="6694226" y="835343"/>
                  <a:pt x="6742976" y="804586"/>
                </a:cubicBezTo>
                <a:cubicBezTo>
                  <a:pt x="6787917" y="777626"/>
                  <a:pt x="6839428" y="763576"/>
                  <a:pt x="6891987" y="764051"/>
                </a:cubicBezTo>
                <a:cubicBezTo>
                  <a:pt x="6952162" y="763386"/>
                  <a:pt x="7010909" y="782182"/>
                  <a:pt x="7059373" y="817686"/>
                </a:cubicBezTo>
                <a:lnTo>
                  <a:pt x="7059373" y="776676"/>
                </a:lnTo>
                <a:lnTo>
                  <a:pt x="7201243" y="776676"/>
                </a:lnTo>
                <a:close/>
                <a:moveTo>
                  <a:pt x="938232" y="1731570"/>
                </a:moveTo>
                <a:cubicBezTo>
                  <a:pt x="1135516" y="1731475"/>
                  <a:pt x="1325469" y="1655912"/>
                  <a:pt x="1470195" y="1522631"/>
                </a:cubicBezTo>
                <a:cubicBezTo>
                  <a:pt x="1615016" y="1389255"/>
                  <a:pt x="1704041" y="1206516"/>
                  <a:pt x="1719466" y="1010677"/>
                </a:cubicBezTo>
                <a:lnTo>
                  <a:pt x="1383740" y="1010677"/>
                </a:lnTo>
                <a:cubicBezTo>
                  <a:pt x="1042777" y="1010677"/>
                  <a:pt x="689056" y="1037067"/>
                  <a:pt x="397700" y="829362"/>
                </a:cubicBezTo>
                <a:cubicBezTo>
                  <a:pt x="331621" y="784271"/>
                  <a:pt x="275064" y="725320"/>
                  <a:pt x="236883" y="655642"/>
                </a:cubicBezTo>
                <a:cubicBezTo>
                  <a:pt x="229456" y="640927"/>
                  <a:pt x="220792" y="621277"/>
                  <a:pt x="220792" y="621277"/>
                </a:cubicBezTo>
                <a:cubicBezTo>
                  <a:pt x="174898" y="720858"/>
                  <a:pt x="150904" y="829077"/>
                  <a:pt x="150333" y="938626"/>
                </a:cubicBezTo>
                <a:cubicBezTo>
                  <a:pt x="149190" y="1042383"/>
                  <a:pt x="168709" y="1145287"/>
                  <a:pt x="207747" y="1241545"/>
                </a:cubicBezTo>
                <a:cubicBezTo>
                  <a:pt x="246785" y="1337709"/>
                  <a:pt x="304675" y="1425233"/>
                  <a:pt x="377991" y="1498993"/>
                </a:cubicBezTo>
                <a:cubicBezTo>
                  <a:pt x="451306" y="1572753"/>
                  <a:pt x="538522" y="1631230"/>
                  <a:pt x="634689" y="1671195"/>
                </a:cubicBezTo>
                <a:cubicBezTo>
                  <a:pt x="730855" y="1711160"/>
                  <a:pt x="834067" y="1731665"/>
                  <a:pt x="938232" y="1731570"/>
                </a:cubicBezTo>
                <a:moveTo>
                  <a:pt x="642496" y="219252"/>
                </a:moveTo>
                <a:cubicBezTo>
                  <a:pt x="529001" y="266336"/>
                  <a:pt x="347617" y="361835"/>
                  <a:pt x="347617" y="503090"/>
                </a:cubicBezTo>
                <a:cubicBezTo>
                  <a:pt x="347141" y="583116"/>
                  <a:pt x="412363" y="656116"/>
                  <a:pt x="494723" y="714498"/>
                </a:cubicBezTo>
                <a:cubicBezTo>
                  <a:pt x="532523" y="740224"/>
                  <a:pt x="572609" y="762532"/>
                  <a:pt x="614408" y="781328"/>
                </a:cubicBezTo>
                <a:cubicBezTo>
                  <a:pt x="727808" y="830786"/>
                  <a:pt x="850063" y="856987"/>
                  <a:pt x="973842" y="858600"/>
                </a:cubicBezTo>
                <a:lnTo>
                  <a:pt x="973842" y="152326"/>
                </a:lnTo>
                <a:cubicBezTo>
                  <a:pt x="860061" y="152137"/>
                  <a:pt x="747518" y="174920"/>
                  <a:pt x="642782" y="219157"/>
                </a:cubicBezTo>
                <a:lnTo>
                  <a:pt x="642591" y="219157"/>
                </a:lnTo>
                <a:close/>
                <a:moveTo>
                  <a:pt x="1796685" y="860594"/>
                </a:moveTo>
                <a:cubicBezTo>
                  <a:pt x="1806873" y="860594"/>
                  <a:pt x="1816965" y="862682"/>
                  <a:pt x="1826296" y="866764"/>
                </a:cubicBezTo>
                <a:cubicBezTo>
                  <a:pt x="1835627" y="870751"/>
                  <a:pt x="1844101" y="876542"/>
                  <a:pt x="1851242" y="883852"/>
                </a:cubicBezTo>
                <a:cubicBezTo>
                  <a:pt x="1858383" y="891161"/>
                  <a:pt x="1863906" y="899705"/>
                  <a:pt x="1867619" y="909198"/>
                </a:cubicBezTo>
                <a:cubicBezTo>
                  <a:pt x="1871333" y="918596"/>
                  <a:pt x="1873142" y="928753"/>
                  <a:pt x="1872856" y="938816"/>
                </a:cubicBezTo>
                <a:lnTo>
                  <a:pt x="1872856" y="950112"/>
                </a:lnTo>
                <a:cubicBezTo>
                  <a:pt x="1872570" y="1104942"/>
                  <a:pt x="1833628" y="1257398"/>
                  <a:pt x="1759361" y="1393432"/>
                </a:cubicBezTo>
                <a:cubicBezTo>
                  <a:pt x="1685093" y="1529561"/>
                  <a:pt x="1577977" y="1645090"/>
                  <a:pt x="1447629" y="1729672"/>
                </a:cubicBezTo>
                <a:cubicBezTo>
                  <a:pt x="1317280" y="1814254"/>
                  <a:pt x="1167889" y="1865136"/>
                  <a:pt x="1012785" y="1877761"/>
                </a:cubicBezTo>
                <a:cubicBezTo>
                  <a:pt x="857776" y="1890387"/>
                  <a:pt x="702005" y="1864376"/>
                  <a:pt x="559564" y="1802008"/>
                </a:cubicBezTo>
                <a:cubicBezTo>
                  <a:pt x="417124" y="1739639"/>
                  <a:pt x="292583" y="1643001"/>
                  <a:pt x="197083" y="1520732"/>
                </a:cubicBezTo>
                <a:cubicBezTo>
                  <a:pt x="101583" y="1398463"/>
                  <a:pt x="38266" y="1254455"/>
                  <a:pt x="12748" y="1101619"/>
                </a:cubicBezTo>
                <a:cubicBezTo>
                  <a:pt x="-12864" y="948688"/>
                  <a:pt x="275" y="791960"/>
                  <a:pt x="50739" y="645484"/>
                </a:cubicBezTo>
                <a:cubicBezTo>
                  <a:pt x="101298" y="499008"/>
                  <a:pt x="187657" y="367341"/>
                  <a:pt x="302105" y="262444"/>
                </a:cubicBezTo>
                <a:cubicBezTo>
                  <a:pt x="381990" y="181565"/>
                  <a:pt x="478918" y="119386"/>
                  <a:pt x="585844" y="80180"/>
                </a:cubicBezTo>
                <a:cubicBezTo>
                  <a:pt x="730665" y="20754"/>
                  <a:pt x="886816" y="-6206"/>
                  <a:pt x="1043253" y="1199"/>
                </a:cubicBezTo>
                <a:cubicBezTo>
                  <a:pt x="1068866" y="3762"/>
                  <a:pt x="1083148" y="8983"/>
                  <a:pt x="1097811" y="22843"/>
                </a:cubicBezTo>
                <a:cubicBezTo>
                  <a:pt x="1112474" y="36797"/>
                  <a:pt x="1121234" y="55878"/>
                  <a:pt x="1122281" y="76003"/>
                </a:cubicBezTo>
                <a:lnTo>
                  <a:pt x="1122281" y="860499"/>
                </a:lnTo>
                <a:lnTo>
                  <a:pt x="1796685" y="860499"/>
                </a:lnTo>
                <a:moveTo>
                  <a:pt x="3193289" y="1141110"/>
                </a:moveTo>
                <a:cubicBezTo>
                  <a:pt x="3163297" y="1178037"/>
                  <a:pt x="3125496" y="1208035"/>
                  <a:pt x="3082650" y="1228920"/>
                </a:cubicBezTo>
                <a:cubicBezTo>
                  <a:pt x="3039708" y="1249709"/>
                  <a:pt x="2992768" y="1260911"/>
                  <a:pt x="2945065" y="1261670"/>
                </a:cubicBezTo>
                <a:cubicBezTo>
                  <a:pt x="2901933" y="1263284"/>
                  <a:pt x="2859087" y="1255974"/>
                  <a:pt x="2818906" y="1240311"/>
                </a:cubicBezTo>
                <a:cubicBezTo>
                  <a:pt x="2778821" y="1224648"/>
                  <a:pt x="2742354" y="1200915"/>
                  <a:pt x="2711790" y="1170633"/>
                </a:cubicBezTo>
                <a:cubicBezTo>
                  <a:pt x="2666658" y="1125826"/>
                  <a:pt x="2637999" y="1069818"/>
                  <a:pt x="2625907" y="1008019"/>
                </a:cubicBezTo>
                <a:cubicBezTo>
                  <a:pt x="2613529" y="944891"/>
                  <a:pt x="2616766" y="876067"/>
                  <a:pt x="2639998" y="815597"/>
                </a:cubicBezTo>
                <a:cubicBezTo>
                  <a:pt x="2655042" y="776392"/>
                  <a:pt x="2677894" y="740603"/>
                  <a:pt x="2707220" y="710416"/>
                </a:cubicBezTo>
                <a:cubicBezTo>
                  <a:pt x="2736546" y="680228"/>
                  <a:pt x="2771680" y="656306"/>
                  <a:pt x="2810527" y="639978"/>
                </a:cubicBezTo>
                <a:cubicBezTo>
                  <a:pt x="2849375" y="623650"/>
                  <a:pt x="2891174" y="615392"/>
                  <a:pt x="2933354" y="615581"/>
                </a:cubicBezTo>
                <a:cubicBezTo>
                  <a:pt x="3020665" y="615107"/>
                  <a:pt x="3104645" y="648902"/>
                  <a:pt x="3167010" y="709751"/>
                </a:cubicBezTo>
                <a:lnTo>
                  <a:pt x="3176436" y="720099"/>
                </a:lnTo>
                <a:lnTo>
                  <a:pt x="3282886" y="617005"/>
                </a:lnTo>
                <a:lnTo>
                  <a:pt x="3273936" y="607607"/>
                </a:lnTo>
                <a:cubicBezTo>
                  <a:pt x="3229756" y="562326"/>
                  <a:pt x="3176817" y="526348"/>
                  <a:pt x="3118260" y="502141"/>
                </a:cubicBezTo>
                <a:cubicBezTo>
                  <a:pt x="3059703" y="477839"/>
                  <a:pt x="2996862" y="465688"/>
                  <a:pt x="2933449" y="466353"/>
                </a:cubicBezTo>
                <a:cubicBezTo>
                  <a:pt x="2870988" y="465213"/>
                  <a:pt x="2809004" y="476605"/>
                  <a:pt x="2751209" y="499957"/>
                </a:cubicBezTo>
                <a:cubicBezTo>
                  <a:pt x="2693318" y="523310"/>
                  <a:pt x="2640855" y="558149"/>
                  <a:pt x="2596961" y="602291"/>
                </a:cubicBezTo>
                <a:cubicBezTo>
                  <a:pt x="2553068" y="646433"/>
                  <a:pt x="2518505" y="699024"/>
                  <a:pt x="2495558" y="756836"/>
                </a:cubicBezTo>
                <a:cubicBezTo>
                  <a:pt x="2472612" y="814648"/>
                  <a:pt x="2461662" y="876447"/>
                  <a:pt x="2463376" y="938626"/>
                </a:cubicBezTo>
                <a:cubicBezTo>
                  <a:pt x="2464233" y="1035833"/>
                  <a:pt x="2495082" y="1130383"/>
                  <a:pt x="2551639" y="1209649"/>
                </a:cubicBezTo>
                <a:cubicBezTo>
                  <a:pt x="2608197" y="1288820"/>
                  <a:pt x="2687796" y="1348910"/>
                  <a:pt x="2779773" y="1381661"/>
                </a:cubicBezTo>
                <a:cubicBezTo>
                  <a:pt x="2871655" y="1414411"/>
                  <a:pt x="2971535" y="1418304"/>
                  <a:pt x="3065702" y="1392768"/>
                </a:cubicBezTo>
                <a:cubicBezTo>
                  <a:pt x="3159869" y="1367232"/>
                  <a:pt x="3243943" y="1313597"/>
                  <a:pt x="3306594" y="1239077"/>
                </a:cubicBezTo>
                <a:lnTo>
                  <a:pt x="3314592" y="1229204"/>
                </a:lnTo>
                <a:lnTo>
                  <a:pt x="3203001" y="1129813"/>
                </a:lnTo>
                <a:lnTo>
                  <a:pt x="3193575" y="1140635"/>
                </a:lnTo>
                <a:lnTo>
                  <a:pt x="3193575" y="1141110"/>
                </a:lnTo>
                <a:close/>
                <a:moveTo>
                  <a:pt x="4143338" y="989033"/>
                </a:moveTo>
                <a:cubicBezTo>
                  <a:pt x="4133055" y="959415"/>
                  <a:pt x="4113917" y="933689"/>
                  <a:pt x="4088590" y="915083"/>
                </a:cubicBezTo>
                <a:cubicBezTo>
                  <a:pt x="4063263" y="896477"/>
                  <a:pt x="4032889" y="886035"/>
                  <a:pt x="4001469" y="884991"/>
                </a:cubicBezTo>
                <a:cubicBezTo>
                  <a:pt x="3968620" y="884991"/>
                  <a:pt x="3936628" y="895053"/>
                  <a:pt x="3909587" y="913564"/>
                </a:cubicBezTo>
                <a:cubicBezTo>
                  <a:pt x="3882546" y="932171"/>
                  <a:pt x="3861884" y="958466"/>
                  <a:pt x="3850173" y="989033"/>
                </a:cubicBezTo>
                <a:lnTo>
                  <a:pt x="4143338" y="989033"/>
                </a:lnTo>
                <a:close/>
                <a:moveTo>
                  <a:pt x="4303203" y="1079881"/>
                </a:moveTo>
                <a:cubicBezTo>
                  <a:pt x="4303584" y="1088994"/>
                  <a:pt x="4303393" y="1098107"/>
                  <a:pt x="4302727" y="1107220"/>
                </a:cubicBezTo>
                <a:lnTo>
                  <a:pt x="4302727" y="1119466"/>
                </a:lnTo>
                <a:lnTo>
                  <a:pt x="3838747" y="1119466"/>
                </a:lnTo>
                <a:cubicBezTo>
                  <a:pt x="3845031" y="1162659"/>
                  <a:pt x="3866740" y="1202244"/>
                  <a:pt x="3899970" y="1230723"/>
                </a:cubicBezTo>
                <a:cubicBezTo>
                  <a:pt x="3933200" y="1259297"/>
                  <a:pt x="3975570" y="1274960"/>
                  <a:pt x="4019464" y="1274865"/>
                </a:cubicBezTo>
                <a:cubicBezTo>
                  <a:pt x="4050599" y="1275150"/>
                  <a:pt x="4081258" y="1268315"/>
                  <a:pt x="4109346" y="1254930"/>
                </a:cubicBezTo>
                <a:cubicBezTo>
                  <a:pt x="4137339" y="1241545"/>
                  <a:pt x="4161905" y="1221990"/>
                  <a:pt x="4181233" y="1197688"/>
                </a:cubicBezTo>
                <a:lnTo>
                  <a:pt x="4190660" y="1186866"/>
                </a:lnTo>
                <a:lnTo>
                  <a:pt x="4289968" y="1281036"/>
                </a:lnTo>
                <a:lnTo>
                  <a:pt x="4282446" y="1290908"/>
                </a:lnTo>
                <a:cubicBezTo>
                  <a:pt x="4250264" y="1329829"/>
                  <a:pt x="4209417" y="1360871"/>
                  <a:pt x="4163047" y="1381471"/>
                </a:cubicBezTo>
                <a:cubicBezTo>
                  <a:pt x="4116773" y="1402071"/>
                  <a:pt x="4066310" y="1411659"/>
                  <a:pt x="4015656" y="1409570"/>
                </a:cubicBezTo>
                <a:cubicBezTo>
                  <a:pt x="3972142" y="1410330"/>
                  <a:pt x="3928915" y="1402260"/>
                  <a:pt x="3888735" y="1385838"/>
                </a:cubicBezTo>
                <a:cubicBezTo>
                  <a:pt x="3848459" y="1369510"/>
                  <a:pt x="3811897" y="1345208"/>
                  <a:pt x="3781333" y="1314356"/>
                </a:cubicBezTo>
                <a:cubicBezTo>
                  <a:pt x="3750769" y="1283599"/>
                  <a:pt x="3726775" y="1246861"/>
                  <a:pt x="3710779" y="1206611"/>
                </a:cubicBezTo>
                <a:cubicBezTo>
                  <a:pt x="3694783" y="1166361"/>
                  <a:pt x="3687166" y="1123263"/>
                  <a:pt x="3688404" y="1079975"/>
                </a:cubicBezTo>
                <a:cubicBezTo>
                  <a:pt x="3688404" y="888788"/>
                  <a:pt x="3818467" y="750381"/>
                  <a:pt x="3997660" y="750381"/>
                </a:cubicBezTo>
                <a:cubicBezTo>
                  <a:pt x="4171712" y="750381"/>
                  <a:pt x="4303203" y="891636"/>
                  <a:pt x="4303203" y="1079975"/>
                </a:cubicBezTo>
                <a:moveTo>
                  <a:pt x="4870681" y="983717"/>
                </a:moveTo>
                <a:cubicBezTo>
                  <a:pt x="4852685" y="959700"/>
                  <a:pt x="4829263" y="940240"/>
                  <a:pt x="4802317" y="926855"/>
                </a:cubicBezTo>
                <a:cubicBezTo>
                  <a:pt x="4775371" y="913470"/>
                  <a:pt x="4745664" y="906540"/>
                  <a:pt x="4715577" y="906540"/>
                </a:cubicBezTo>
                <a:cubicBezTo>
                  <a:pt x="4691773" y="907014"/>
                  <a:pt x="4668350" y="912235"/>
                  <a:pt x="4646641" y="921918"/>
                </a:cubicBezTo>
                <a:cubicBezTo>
                  <a:pt x="4624932" y="931601"/>
                  <a:pt x="4605413" y="945556"/>
                  <a:pt x="4589227" y="962928"/>
                </a:cubicBezTo>
                <a:cubicBezTo>
                  <a:pt x="4570660" y="982863"/>
                  <a:pt x="4557330" y="1006785"/>
                  <a:pt x="4548951" y="1032606"/>
                </a:cubicBezTo>
                <a:cubicBezTo>
                  <a:pt x="4527623" y="1098107"/>
                  <a:pt x="4543714" y="1174525"/>
                  <a:pt x="4591703" y="1224838"/>
                </a:cubicBezTo>
                <a:cubicBezTo>
                  <a:pt x="4608460" y="1242400"/>
                  <a:pt x="4628646" y="1256449"/>
                  <a:pt x="4651021" y="1266132"/>
                </a:cubicBezTo>
                <a:cubicBezTo>
                  <a:pt x="4673396" y="1275815"/>
                  <a:pt x="4697391" y="1280846"/>
                  <a:pt x="4721765" y="1281036"/>
                </a:cubicBezTo>
                <a:cubicBezTo>
                  <a:pt x="4751187" y="1280561"/>
                  <a:pt x="4780037" y="1273062"/>
                  <a:pt x="4805935" y="1259202"/>
                </a:cubicBezTo>
                <a:cubicBezTo>
                  <a:pt x="4831833" y="1245342"/>
                  <a:pt x="4854018" y="1225597"/>
                  <a:pt x="4870776" y="1201485"/>
                </a:cubicBezTo>
                <a:lnTo>
                  <a:pt x="4870776" y="983907"/>
                </a:lnTo>
                <a:close/>
                <a:moveTo>
                  <a:pt x="5012550" y="775632"/>
                </a:moveTo>
                <a:lnTo>
                  <a:pt x="5012550" y="1409380"/>
                </a:lnTo>
                <a:lnTo>
                  <a:pt x="4870681" y="1409380"/>
                </a:lnTo>
                <a:lnTo>
                  <a:pt x="4870681" y="1368371"/>
                </a:lnTo>
                <a:cubicBezTo>
                  <a:pt x="4822883" y="1403495"/>
                  <a:pt x="4764993" y="1422291"/>
                  <a:pt x="4705674" y="1422006"/>
                </a:cubicBezTo>
                <a:cubicBezTo>
                  <a:pt x="4651878" y="1421911"/>
                  <a:pt x="4599129" y="1407387"/>
                  <a:pt x="4552950" y="1380142"/>
                </a:cubicBezTo>
                <a:cubicBezTo>
                  <a:pt x="4504486" y="1349385"/>
                  <a:pt x="4464782" y="1306857"/>
                  <a:pt x="4437646" y="1256449"/>
                </a:cubicBezTo>
                <a:cubicBezTo>
                  <a:pt x="4410510" y="1206042"/>
                  <a:pt x="4396799" y="1149559"/>
                  <a:pt x="4397846" y="1092411"/>
                </a:cubicBezTo>
                <a:cubicBezTo>
                  <a:pt x="4396894" y="1034884"/>
                  <a:pt x="4410795" y="978116"/>
                  <a:pt x="4438217" y="927519"/>
                </a:cubicBezTo>
                <a:cubicBezTo>
                  <a:pt x="4465639" y="876922"/>
                  <a:pt x="4505629" y="834109"/>
                  <a:pt x="4554378" y="803351"/>
                </a:cubicBezTo>
                <a:cubicBezTo>
                  <a:pt x="4599320" y="776392"/>
                  <a:pt x="4650831" y="762342"/>
                  <a:pt x="4703389" y="762817"/>
                </a:cubicBezTo>
                <a:cubicBezTo>
                  <a:pt x="4763564" y="762152"/>
                  <a:pt x="4822312" y="780948"/>
                  <a:pt x="4870776" y="816452"/>
                </a:cubicBezTo>
                <a:lnTo>
                  <a:pt x="4870776" y="775442"/>
                </a:lnTo>
                <a:lnTo>
                  <a:pt x="5012645" y="775442"/>
                </a:lnTo>
                <a:close/>
                <a:moveTo>
                  <a:pt x="5469864" y="750476"/>
                </a:moveTo>
                <a:cubicBezTo>
                  <a:pt x="5407785" y="749242"/>
                  <a:pt x="5347514" y="771265"/>
                  <a:pt x="5301050" y="812180"/>
                </a:cubicBezTo>
                <a:lnTo>
                  <a:pt x="5301050" y="765095"/>
                </a:lnTo>
                <a:lnTo>
                  <a:pt x="5154419" y="765095"/>
                </a:lnTo>
                <a:lnTo>
                  <a:pt x="5154419" y="1409665"/>
                </a:lnTo>
                <a:lnTo>
                  <a:pt x="5304858" y="1409665"/>
                </a:lnTo>
                <a:lnTo>
                  <a:pt x="5304858" y="990647"/>
                </a:lnTo>
                <a:cubicBezTo>
                  <a:pt x="5320283" y="963877"/>
                  <a:pt x="5341992" y="941284"/>
                  <a:pt x="5368271" y="924861"/>
                </a:cubicBezTo>
                <a:cubicBezTo>
                  <a:pt x="5394455" y="908438"/>
                  <a:pt x="5430065" y="898661"/>
                  <a:pt x="5461010" y="896477"/>
                </a:cubicBezTo>
                <a:cubicBezTo>
                  <a:pt x="5496334" y="896477"/>
                  <a:pt x="5514806" y="905400"/>
                  <a:pt x="5514806" y="905400"/>
                </a:cubicBezTo>
                <a:lnTo>
                  <a:pt x="5532802" y="756646"/>
                </a:lnTo>
                <a:lnTo>
                  <a:pt x="5520043" y="754273"/>
                </a:lnTo>
                <a:cubicBezTo>
                  <a:pt x="5503094" y="750951"/>
                  <a:pt x="5478910" y="750666"/>
                  <a:pt x="5469960" y="750476"/>
                </a:cubicBezTo>
                <a:moveTo>
                  <a:pt x="6152361" y="467492"/>
                </a:moveTo>
                <a:lnTo>
                  <a:pt x="6005731" y="467492"/>
                </a:lnTo>
                <a:lnTo>
                  <a:pt x="6005731" y="1409665"/>
                </a:lnTo>
                <a:lnTo>
                  <a:pt x="6525983" y="1409665"/>
                </a:lnTo>
                <a:lnTo>
                  <a:pt x="6525983" y="1257588"/>
                </a:lnTo>
                <a:lnTo>
                  <a:pt x="6152361" y="1257588"/>
                </a:lnTo>
                <a:lnTo>
                  <a:pt x="6152361" y="467302"/>
                </a:lnTo>
                <a:close/>
                <a:moveTo>
                  <a:pt x="8264692" y="1004791"/>
                </a:moveTo>
                <a:cubicBezTo>
                  <a:pt x="8208897" y="989698"/>
                  <a:pt x="8174334" y="977357"/>
                  <a:pt x="8174334" y="947264"/>
                </a:cubicBezTo>
                <a:cubicBezTo>
                  <a:pt x="8174334" y="906255"/>
                  <a:pt x="8221655" y="885086"/>
                  <a:pt x="8264692" y="885086"/>
                </a:cubicBezTo>
                <a:cubicBezTo>
                  <a:pt x="8306872" y="886225"/>
                  <a:pt x="8347433" y="902078"/>
                  <a:pt x="8379045" y="929797"/>
                </a:cubicBezTo>
                <a:lnTo>
                  <a:pt x="8387995" y="937392"/>
                </a:lnTo>
                <a:lnTo>
                  <a:pt x="8460928" y="828982"/>
                </a:lnTo>
                <a:lnTo>
                  <a:pt x="8451502" y="821008"/>
                </a:lnTo>
                <a:cubicBezTo>
                  <a:pt x="8396849" y="774113"/>
                  <a:pt x="8326867" y="749052"/>
                  <a:pt x="8254695" y="750381"/>
                </a:cubicBezTo>
                <a:cubicBezTo>
                  <a:pt x="8146912" y="750381"/>
                  <a:pt x="8031036" y="813889"/>
                  <a:pt x="8031036" y="953814"/>
                </a:cubicBezTo>
                <a:cubicBezTo>
                  <a:pt x="8031036" y="1031941"/>
                  <a:pt x="8078357" y="1090323"/>
                  <a:pt x="8172905" y="1122884"/>
                </a:cubicBezTo>
                <a:cubicBezTo>
                  <a:pt x="8193281" y="1129908"/>
                  <a:pt x="8214038" y="1135604"/>
                  <a:pt x="8233843" y="1141205"/>
                </a:cubicBezTo>
                <a:cubicBezTo>
                  <a:pt x="8300969" y="1159147"/>
                  <a:pt x="8342197" y="1172342"/>
                  <a:pt x="8342197" y="1212782"/>
                </a:cubicBezTo>
                <a:cubicBezTo>
                  <a:pt x="8342197" y="1253316"/>
                  <a:pt x="8298208" y="1274960"/>
                  <a:pt x="8255647" y="1274960"/>
                </a:cubicBezTo>
                <a:cubicBezTo>
                  <a:pt x="8196233" y="1272872"/>
                  <a:pt x="8139295" y="1250279"/>
                  <a:pt x="8094829" y="1210883"/>
                </a:cubicBezTo>
                <a:lnTo>
                  <a:pt x="8084451" y="1201960"/>
                </a:lnTo>
                <a:lnTo>
                  <a:pt x="8008375" y="1315400"/>
                </a:lnTo>
                <a:lnTo>
                  <a:pt x="8017801" y="1323849"/>
                </a:lnTo>
                <a:cubicBezTo>
                  <a:pt x="8083403" y="1380522"/>
                  <a:pt x="8167478" y="1411374"/>
                  <a:pt x="8254218" y="1410519"/>
                </a:cubicBezTo>
                <a:cubicBezTo>
                  <a:pt x="8386662" y="1409570"/>
                  <a:pt x="8481209" y="1323849"/>
                  <a:pt x="8481209" y="1209934"/>
                </a:cubicBezTo>
                <a:cubicBezTo>
                  <a:pt x="8481209" y="1064027"/>
                  <a:pt x="8328962" y="1021594"/>
                  <a:pt x="8264121" y="1004602"/>
                </a:cubicBezTo>
                <a:moveTo>
                  <a:pt x="7803474" y="1168355"/>
                </a:moveTo>
                <a:cubicBezTo>
                  <a:pt x="7812233" y="1146141"/>
                  <a:pt x="7816423" y="1122409"/>
                  <a:pt x="7815947" y="1098487"/>
                </a:cubicBezTo>
                <a:cubicBezTo>
                  <a:pt x="7816994" y="1075039"/>
                  <a:pt x="7813376" y="1051592"/>
                  <a:pt x="7805092" y="1029568"/>
                </a:cubicBezTo>
                <a:cubicBezTo>
                  <a:pt x="7796904" y="1007544"/>
                  <a:pt x="7784335" y="987419"/>
                  <a:pt x="7768149" y="970332"/>
                </a:cubicBezTo>
                <a:cubicBezTo>
                  <a:pt x="7751962" y="953245"/>
                  <a:pt x="7732443" y="939575"/>
                  <a:pt x="7710830" y="930082"/>
                </a:cubicBezTo>
                <a:cubicBezTo>
                  <a:pt x="7689216" y="920684"/>
                  <a:pt x="7665889" y="915653"/>
                  <a:pt x="7642371" y="915368"/>
                </a:cubicBezTo>
                <a:cubicBezTo>
                  <a:pt x="7612759" y="915653"/>
                  <a:pt x="7583623" y="922583"/>
                  <a:pt x="7557059" y="935873"/>
                </a:cubicBezTo>
                <a:cubicBezTo>
                  <a:pt x="7530589" y="949068"/>
                  <a:pt x="7507547" y="968149"/>
                  <a:pt x="7489552" y="991691"/>
                </a:cubicBezTo>
                <a:lnTo>
                  <a:pt x="7489552" y="1205947"/>
                </a:lnTo>
                <a:cubicBezTo>
                  <a:pt x="7506405" y="1229109"/>
                  <a:pt x="7528399" y="1248000"/>
                  <a:pt x="7553821" y="1261196"/>
                </a:cubicBezTo>
                <a:cubicBezTo>
                  <a:pt x="7579244" y="1274486"/>
                  <a:pt x="7607427" y="1281605"/>
                  <a:pt x="7636087" y="1282175"/>
                </a:cubicBezTo>
                <a:cubicBezTo>
                  <a:pt x="7660081" y="1282175"/>
                  <a:pt x="7683789" y="1277239"/>
                  <a:pt x="7705879" y="1267936"/>
                </a:cubicBezTo>
                <a:cubicBezTo>
                  <a:pt x="7727969" y="1258632"/>
                  <a:pt x="7747963" y="1245058"/>
                  <a:pt x="7764721" y="1227970"/>
                </a:cubicBezTo>
                <a:cubicBezTo>
                  <a:pt x="7781479" y="1210883"/>
                  <a:pt x="7794619" y="1190568"/>
                  <a:pt x="7803378" y="1168355"/>
                </a:cubicBezTo>
                <a:moveTo>
                  <a:pt x="7916969" y="935873"/>
                </a:moveTo>
                <a:cubicBezTo>
                  <a:pt x="7944200" y="985521"/>
                  <a:pt x="7958482" y="1041244"/>
                  <a:pt x="7958482" y="1097822"/>
                </a:cubicBezTo>
                <a:cubicBezTo>
                  <a:pt x="7958482" y="1154400"/>
                  <a:pt x="7944200" y="1210124"/>
                  <a:pt x="7916969" y="1259772"/>
                </a:cubicBezTo>
                <a:cubicBezTo>
                  <a:pt x="7889738" y="1309420"/>
                  <a:pt x="7850319" y="1351473"/>
                  <a:pt x="7802521" y="1382040"/>
                </a:cubicBezTo>
                <a:cubicBezTo>
                  <a:pt x="7756152" y="1409000"/>
                  <a:pt x="7703403" y="1423240"/>
                  <a:pt x="7649797" y="1423430"/>
                </a:cubicBezTo>
                <a:cubicBezTo>
                  <a:pt x="7590574" y="1423809"/>
                  <a:pt x="7532684" y="1405298"/>
                  <a:pt x="7484696" y="1370649"/>
                </a:cubicBezTo>
                <a:lnTo>
                  <a:pt x="7484696" y="1410709"/>
                </a:lnTo>
                <a:lnTo>
                  <a:pt x="7342826" y="1410709"/>
                </a:lnTo>
                <a:lnTo>
                  <a:pt x="7342826" y="481636"/>
                </a:lnTo>
                <a:lnTo>
                  <a:pt x="7489457" y="481636"/>
                </a:lnTo>
                <a:lnTo>
                  <a:pt x="7489457" y="824900"/>
                </a:lnTo>
                <a:cubicBezTo>
                  <a:pt x="7537730" y="791106"/>
                  <a:pt x="7595430" y="773164"/>
                  <a:pt x="7654558" y="773639"/>
                </a:cubicBezTo>
                <a:cubicBezTo>
                  <a:pt x="7706926" y="773259"/>
                  <a:pt x="7757485" y="787119"/>
                  <a:pt x="7802616" y="813699"/>
                </a:cubicBezTo>
                <a:lnTo>
                  <a:pt x="7802616" y="813699"/>
                </a:lnTo>
                <a:cubicBezTo>
                  <a:pt x="7850414" y="844266"/>
                  <a:pt x="7889833" y="886320"/>
                  <a:pt x="7917064" y="935968"/>
                </a:cubicBezTo>
              </a:path>
            </a:pathLst>
          </a:custGeom>
          <a:solidFill>
            <a:schemeClr val="tx2"/>
          </a:solidFill>
          <a:ln w="95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C6B877-B1B8-E265-8ED4-46E4755E69FC}"/>
              </a:ext>
            </a:extLst>
          </p:cNvPr>
          <p:cNvGrpSpPr/>
          <p:nvPr/>
        </p:nvGrpSpPr>
        <p:grpSpPr>
          <a:xfrm>
            <a:off x="6448508" y="2297925"/>
            <a:ext cx="1288111" cy="1029199"/>
            <a:chOff x="6448508" y="2297925"/>
            <a:chExt cx="1288111" cy="1029199"/>
          </a:xfrm>
        </p:grpSpPr>
        <p:sp>
          <p:nvSpPr>
            <p:cNvPr id="82" name="Rounded Rectangle 81">
              <a:extLst>
                <a:ext uri="{FF2B5EF4-FFF2-40B4-BE49-F238E27FC236}">
                  <a16:creationId xmlns:a16="http://schemas.microsoft.com/office/drawing/2014/main" id="{F6DC2140-C8BF-F5A2-562A-AC0891C13E5B}"/>
                </a:ext>
              </a:extLst>
            </p:cNvPr>
            <p:cNvSpPr/>
            <p:nvPr/>
          </p:nvSpPr>
          <p:spPr>
            <a:xfrm>
              <a:off x="6448508" y="2297925"/>
              <a:ext cx="1288111" cy="652007"/>
            </a:xfrm>
            <a:prstGeom prst="roundRect">
              <a:avLst>
                <a:gd name="adj" fmla="val 0"/>
              </a:avLst>
            </a:prstGeom>
            <a:solidFill>
              <a:schemeClr val="tx1"/>
            </a:solidFill>
            <a:ln w="25400" cap="flat">
              <a:noFill/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sp>
          <p:nvSpPr>
            <p:cNvPr id="83" name="Right Triangle 82">
              <a:extLst>
                <a:ext uri="{FF2B5EF4-FFF2-40B4-BE49-F238E27FC236}">
                  <a16:creationId xmlns:a16="http://schemas.microsoft.com/office/drawing/2014/main" id="{7FB89F3D-986D-90AF-A276-757AB64F4BED}"/>
                </a:ext>
              </a:extLst>
            </p:cNvPr>
            <p:cNvSpPr/>
            <p:nvPr/>
          </p:nvSpPr>
          <p:spPr>
            <a:xfrm rot="5400000">
              <a:off x="6344165" y="2914771"/>
              <a:ext cx="516697" cy="308010"/>
            </a:xfrm>
            <a:prstGeom prst="rtTriangle">
              <a:avLst/>
            </a:prstGeom>
            <a:solidFill>
              <a:schemeClr val="tx1"/>
            </a:solidFill>
            <a:ln w="25400" cap="flat">
              <a:noFill/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440D593B-85BF-D6F2-26F6-6DDD59ED53A9}"/>
              </a:ext>
            </a:extLst>
          </p:cNvPr>
          <p:cNvSpPr txBox="1"/>
          <p:nvPr/>
        </p:nvSpPr>
        <p:spPr>
          <a:xfrm>
            <a:off x="6499376" y="2329594"/>
            <a:ext cx="1141828" cy="2718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latinLnBrk="1" hangingPunct="0"/>
            <a:r>
              <a:rPr lang="en-US" sz="1100" dirty="0" err="1">
                <a:solidFill>
                  <a:schemeClr val="bg1"/>
                </a:solidFill>
                <a:latin typeface="+mj-lt"/>
                <a:cs typeface="Brown-Regular"/>
              </a:rPr>
              <a:t>GenomeTrakr</a:t>
            </a:r>
            <a:endParaRPr lang="en-US" sz="1100" dirty="0">
              <a:solidFill>
                <a:schemeClr val="bg1"/>
              </a:solidFill>
              <a:latin typeface="+mj-lt"/>
              <a:cs typeface="Brown-Regular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81F63B9-5299-9B3F-742E-1BCB0AF460E9}"/>
              </a:ext>
            </a:extLst>
          </p:cNvPr>
          <p:cNvSpPr txBox="1"/>
          <p:nvPr/>
        </p:nvSpPr>
        <p:spPr>
          <a:xfrm>
            <a:off x="6520396" y="2522038"/>
            <a:ext cx="117646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latinLnBrk="1" hangingPunct="0"/>
            <a:r>
              <a:rPr lang="en-US" sz="600" dirty="0">
                <a:solidFill>
                  <a:schemeClr val="bg1"/>
                </a:solidFill>
                <a:latin typeface="+mj-lt"/>
                <a:cs typeface="Brown-Regular"/>
              </a:rPr>
              <a:t>Launched in 2014 </a:t>
            </a:r>
          </a:p>
          <a:p>
            <a:pPr algn="l" latinLnBrk="1" hangingPunct="0"/>
            <a:r>
              <a:rPr lang="en-US" sz="600" dirty="0">
                <a:solidFill>
                  <a:srgbClr val="34B8F0"/>
                </a:solidFill>
                <a:latin typeface="+mj-lt"/>
                <a:cs typeface="Brown-Regular"/>
              </a:rPr>
              <a:t>Currently 325,000 samples, </a:t>
            </a:r>
          </a:p>
          <a:p>
            <a:pPr algn="l" latinLnBrk="1" hangingPunct="0"/>
            <a:r>
              <a:rPr lang="en-US" sz="600" dirty="0">
                <a:solidFill>
                  <a:srgbClr val="34B8F0"/>
                </a:solidFill>
                <a:latin typeface="+mj-lt"/>
                <a:cs typeface="Brown-Regular"/>
              </a:rPr>
              <a:t>each with  3M+ building blocks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09A453CD-71EA-A448-90A3-52476B92386E}"/>
              </a:ext>
            </a:extLst>
          </p:cNvPr>
          <p:cNvCxnSpPr>
            <a:cxnSpLocks/>
          </p:cNvCxnSpPr>
          <p:nvPr/>
        </p:nvCxnSpPr>
        <p:spPr>
          <a:xfrm>
            <a:off x="445770" y="2393342"/>
            <a:ext cx="0" cy="84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A52A4B5B-1D22-892F-FD40-2886FB35C0A9}"/>
              </a:ext>
            </a:extLst>
          </p:cNvPr>
          <p:cNvCxnSpPr>
            <a:cxnSpLocks/>
          </p:cNvCxnSpPr>
          <p:nvPr/>
        </p:nvCxnSpPr>
        <p:spPr>
          <a:xfrm>
            <a:off x="1947744" y="2393342"/>
            <a:ext cx="0" cy="84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5722F815-341D-400D-C1B6-07461705E6FC}"/>
              </a:ext>
            </a:extLst>
          </p:cNvPr>
          <p:cNvCxnSpPr>
            <a:cxnSpLocks/>
          </p:cNvCxnSpPr>
          <p:nvPr/>
        </p:nvCxnSpPr>
        <p:spPr>
          <a:xfrm>
            <a:off x="3452191" y="2393342"/>
            <a:ext cx="0" cy="84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FBE3E916-CC2B-ED1E-0E39-176850E0C4FF}"/>
              </a:ext>
            </a:extLst>
          </p:cNvPr>
          <p:cNvCxnSpPr>
            <a:cxnSpLocks/>
          </p:cNvCxnSpPr>
          <p:nvPr/>
        </p:nvCxnSpPr>
        <p:spPr>
          <a:xfrm>
            <a:off x="5449955" y="2393342"/>
            <a:ext cx="0" cy="84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DB29E613-7AE2-8978-A278-CCD133062228}"/>
              </a:ext>
            </a:extLst>
          </p:cNvPr>
          <p:cNvCxnSpPr>
            <a:cxnSpLocks/>
          </p:cNvCxnSpPr>
          <p:nvPr/>
        </p:nvCxnSpPr>
        <p:spPr>
          <a:xfrm>
            <a:off x="8456295" y="2385391"/>
            <a:ext cx="0" cy="84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8AE5FAE-DCCF-7B46-69E4-52505CC33D74}"/>
              </a:ext>
            </a:extLst>
          </p:cNvPr>
          <p:cNvCxnSpPr>
            <a:cxnSpLocks/>
          </p:cNvCxnSpPr>
          <p:nvPr/>
        </p:nvCxnSpPr>
        <p:spPr>
          <a:xfrm>
            <a:off x="5959502" y="3410612"/>
            <a:ext cx="0" cy="8428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2D0E3741-299F-0FEE-8FF9-9D3332633200}"/>
              </a:ext>
            </a:extLst>
          </p:cNvPr>
          <p:cNvSpPr txBox="1"/>
          <p:nvPr/>
        </p:nvSpPr>
        <p:spPr>
          <a:xfrm>
            <a:off x="3498574" y="2361538"/>
            <a:ext cx="1304014" cy="441146"/>
          </a:xfrm>
          <a:prstGeom prst="rect">
            <a:avLst/>
          </a:prstGeom>
        </p:spPr>
        <p:txBody>
          <a:bodyPr vert="horz" wrap="square" lIns="45720" tIns="45720" rIns="45720" bIns="45720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800" dirty="0">
                <a:solidFill>
                  <a:schemeClr val="accent6"/>
                </a:solidFill>
              </a:rPr>
              <a:t>Bio-Rad </a:t>
            </a:r>
            <a:r>
              <a:rPr lang="en-US" sz="800" dirty="0" err="1">
                <a:solidFill>
                  <a:schemeClr val="accent6"/>
                </a:solidFill>
              </a:rPr>
              <a:t>iQ</a:t>
            </a:r>
            <a:r>
              <a:rPr lang="en-US" sz="800" dirty="0">
                <a:solidFill>
                  <a:schemeClr val="accent6"/>
                </a:solidFill>
              </a:rPr>
              <a:t>-Check®</a:t>
            </a:r>
          </a:p>
          <a:p>
            <a:pPr>
              <a:spcAft>
                <a:spcPts val="800"/>
              </a:spcAft>
            </a:pPr>
            <a:r>
              <a:rPr lang="en-US" sz="800" dirty="0" err="1">
                <a:solidFill>
                  <a:schemeClr val="accent6"/>
                </a:solidFill>
              </a:rPr>
              <a:t>bioMérieux</a:t>
            </a:r>
            <a:r>
              <a:rPr lang="en-US" sz="800" dirty="0">
                <a:solidFill>
                  <a:schemeClr val="accent6"/>
                </a:solidFill>
              </a:rPr>
              <a:t> GENE-UP®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70536B5-AC8E-5D99-AF5D-DAC711C5678D}"/>
              </a:ext>
            </a:extLst>
          </p:cNvPr>
          <p:cNvSpPr txBox="1"/>
          <p:nvPr/>
        </p:nvSpPr>
        <p:spPr>
          <a:xfrm>
            <a:off x="1954032" y="2361538"/>
            <a:ext cx="1226489" cy="215444"/>
          </a:xfrm>
          <a:prstGeom prst="rect">
            <a:avLst/>
          </a:prstGeom>
        </p:spPr>
        <p:txBody>
          <a:bodyPr vert="horz" wrap="square" lIns="45720" tIns="45720" rIns="45720" bIns="45720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800" dirty="0">
                <a:solidFill>
                  <a:schemeClr val="accent6"/>
                </a:solidFill>
              </a:rPr>
              <a:t>Merck Assurance® GDS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1404399-581D-FBD0-30BD-DE70360BA66F}"/>
              </a:ext>
            </a:extLst>
          </p:cNvPr>
          <p:cNvSpPr txBox="1"/>
          <p:nvPr/>
        </p:nvSpPr>
        <p:spPr>
          <a:xfrm>
            <a:off x="457200" y="2361538"/>
            <a:ext cx="1226489" cy="215444"/>
          </a:xfrm>
          <a:prstGeom prst="rect">
            <a:avLst/>
          </a:prstGeom>
        </p:spPr>
        <p:txBody>
          <a:bodyPr vert="horz" wrap="square" lIns="45720" tIns="45720" rIns="45720" bIns="45720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800" dirty="0" err="1">
                <a:solidFill>
                  <a:schemeClr val="accent6"/>
                </a:solidFill>
              </a:rPr>
              <a:t>Hygiena</a:t>
            </a:r>
            <a:r>
              <a:rPr lang="en-US" sz="800" dirty="0">
                <a:solidFill>
                  <a:schemeClr val="accent6"/>
                </a:solidFill>
              </a:rPr>
              <a:t> BAX®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2E6D3B7-26DF-723B-8C4A-AC6E9F254760}"/>
              </a:ext>
            </a:extLst>
          </p:cNvPr>
          <p:cNvSpPr txBox="1"/>
          <p:nvPr/>
        </p:nvSpPr>
        <p:spPr>
          <a:xfrm>
            <a:off x="5483087" y="2361538"/>
            <a:ext cx="877957" cy="789960"/>
          </a:xfrm>
          <a:prstGeom prst="rect">
            <a:avLst/>
          </a:prstGeom>
        </p:spPr>
        <p:txBody>
          <a:bodyPr vert="horz" wrap="square" lIns="45720" tIns="45720" rIns="45720" bIns="45720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800" dirty="0">
                <a:solidFill>
                  <a:schemeClr val="accent6"/>
                </a:solidFill>
              </a:rPr>
              <a:t>3M MDS</a:t>
            </a:r>
          </a:p>
          <a:p>
            <a:pPr>
              <a:spcAft>
                <a:spcPts val="800"/>
              </a:spcAft>
            </a:pPr>
            <a:r>
              <a:rPr lang="en-US" sz="800" dirty="0" err="1">
                <a:solidFill>
                  <a:schemeClr val="accent6"/>
                </a:solidFill>
              </a:rPr>
              <a:t>Hygiena</a:t>
            </a:r>
            <a:r>
              <a:rPr lang="en-US" sz="800" dirty="0">
                <a:solidFill>
                  <a:schemeClr val="accent6"/>
                </a:solidFill>
              </a:rPr>
              <a:t> BAX® </a:t>
            </a:r>
            <a:br>
              <a:rPr lang="en-US" sz="800" dirty="0">
                <a:solidFill>
                  <a:schemeClr val="accent6"/>
                </a:solidFill>
              </a:rPr>
            </a:br>
            <a:r>
              <a:rPr lang="en-US" sz="800" dirty="0">
                <a:solidFill>
                  <a:schemeClr val="accent6"/>
                </a:solidFill>
              </a:rPr>
              <a:t>Real-Time</a:t>
            </a:r>
          </a:p>
          <a:p>
            <a:pPr>
              <a:spcAft>
                <a:spcPts val="800"/>
              </a:spcAft>
            </a:pPr>
            <a:r>
              <a:rPr lang="en-US" sz="800" dirty="0">
                <a:solidFill>
                  <a:schemeClr val="accent6"/>
                </a:solidFill>
              </a:rPr>
              <a:t>Roka Atlas®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C501C02-784F-3B74-1B8D-DFAE506DEC9F}"/>
              </a:ext>
            </a:extLst>
          </p:cNvPr>
          <p:cNvSpPr txBox="1"/>
          <p:nvPr/>
        </p:nvSpPr>
        <p:spPr>
          <a:xfrm>
            <a:off x="6019800" y="3790950"/>
            <a:ext cx="877957" cy="461665"/>
          </a:xfrm>
          <a:prstGeom prst="rect">
            <a:avLst/>
          </a:prstGeom>
        </p:spPr>
        <p:txBody>
          <a:bodyPr vert="horz" wrap="square" lIns="45720" tIns="45720" rIns="45720" bIns="45720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800" dirty="0" err="1">
                <a:solidFill>
                  <a:schemeClr val="accent6"/>
                </a:solidFill>
              </a:rPr>
              <a:t>Thermo</a:t>
            </a:r>
            <a:r>
              <a:rPr lang="en-US" sz="800" dirty="0">
                <a:solidFill>
                  <a:schemeClr val="accent6"/>
                </a:solidFill>
              </a:rPr>
              <a:t> Scientific </a:t>
            </a:r>
            <a:r>
              <a:rPr lang="en-US" sz="800" dirty="0" err="1">
                <a:solidFill>
                  <a:schemeClr val="accent6"/>
                </a:solidFill>
              </a:rPr>
              <a:t>SureTect</a:t>
            </a:r>
            <a:r>
              <a:rPr lang="en-US" sz="800" dirty="0">
                <a:solidFill>
                  <a:schemeClr val="accent6"/>
                </a:solidFill>
              </a:rPr>
              <a:t>™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24E95D4-B7C5-DB25-E179-0E4D2546C419}"/>
              </a:ext>
            </a:extLst>
          </p:cNvPr>
          <p:cNvSpPr txBox="1"/>
          <p:nvPr/>
        </p:nvSpPr>
        <p:spPr>
          <a:xfrm>
            <a:off x="344391" y="4236685"/>
            <a:ext cx="3062068" cy="2410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latinLnBrk="1" hangingPunct="0"/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Brown-Regular"/>
              </a:rPr>
              <a:t>Dates based on AOAC Salmonella certification</a:t>
            </a:r>
          </a:p>
        </p:txBody>
      </p:sp>
    </p:spTree>
    <p:extLst>
      <p:ext uri="{BB962C8B-B14F-4D97-AF65-F5344CB8AC3E}">
        <p14:creationId xmlns:p14="http://schemas.microsoft.com/office/powerpoint/2010/main" val="5940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69CFE4-B262-FF37-9FD0-67558D35B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3" name="Shape 104">
            <a:extLst>
              <a:ext uri="{FF2B5EF4-FFF2-40B4-BE49-F238E27FC236}">
                <a16:creationId xmlns:a16="http://schemas.microsoft.com/office/drawing/2014/main" id="{5C2EFA4B-A7FD-E12B-372F-5989916BA63B}"/>
              </a:ext>
            </a:extLst>
          </p:cNvPr>
          <p:cNvSpPr txBox="1">
            <a:spLocks/>
          </p:cNvSpPr>
          <p:nvPr/>
        </p:nvSpPr>
        <p:spPr>
          <a:xfrm>
            <a:off x="106107" y="359281"/>
            <a:ext cx="9118600" cy="474600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>
            <a:lvl1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algn="ctr" defTabSz="457200"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rtl="0"/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rPr>
              <a:t>NGS-Based Applications</a:t>
            </a:r>
            <a:endParaRPr lang="en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Roboto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A423680-B0A9-826E-9F35-C2EBD32BD1A3}"/>
              </a:ext>
            </a:extLst>
          </p:cNvPr>
          <p:cNvCxnSpPr>
            <a:cxnSpLocks/>
          </p:cNvCxnSpPr>
          <p:nvPr/>
        </p:nvCxnSpPr>
        <p:spPr>
          <a:xfrm>
            <a:off x="2410052" y="1102078"/>
            <a:ext cx="0" cy="413200"/>
          </a:xfrm>
          <a:prstGeom prst="line">
            <a:avLst/>
          </a:prstGeom>
          <a:ln w="19050" cmpd="sng">
            <a:solidFill>
              <a:srgbClr val="2AA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8B93720-E545-4F22-6D5B-8BCEE5820FFD}"/>
              </a:ext>
            </a:extLst>
          </p:cNvPr>
          <p:cNvCxnSpPr/>
          <p:nvPr/>
        </p:nvCxnSpPr>
        <p:spPr>
          <a:xfrm>
            <a:off x="4633232" y="829872"/>
            <a:ext cx="0" cy="272206"/>
          </a:xfrm>
          <a:prstGeom prst="line">
            <a:avLst/>
          </a:prstGeom>
          <a:ln w="19050" cmpd="sng">
            <a:solidFill>
              <a:srgbClr val="2AA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7C3E91F-A055-0123-EFBA-ACFDF537BFB9}"/>
              </a:ext>
            </a:extLst>
          </p:cNvPr>
          <p:cNvCxnSpPr>
            <a:cxnSpLocks/>
          </p:cNvCxnSpPr>
          <p:nvPr/>
        </p:nvCxnSpPr>
        <p:spPr>
          <a:xfrm>
            <a:off x="6731773" y="1102078"/>
            <a:ext cx="0" cy="413200"/>
          </a:xfrm>
          <a:prstGeom prst="line">
            <a:avLst/>
          </a:prstGeom>
          <a:ln w="19050" cmpd="sng">
            <a:solidFill>
              <a:srgbClr val="2AA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876F13A-10CE-BA78-1366-E103728A1974}"/>
              </a:ext>
            </a:extLst>
          </p:cNvPr>
          <p:cNvCxnSpPr>
            <a:cxnSpLocks/>
          </p:cNvCxnSpPr>
          <p:nvPr/>
        </p:nvCxnSpPr>
        <p:spPr>
          <a:xfrm flipH="1">
            <a:off x="2410052" y="1102078"/>
            <a:ext cx="4321721" cy="0"/>
          </a:xfrm>
          <a:prstGeom prst="line">
            <a:avLst/>
          </a:prstGeom>
          <a:ln w="19050" cmpd="sng">
            <a:solidFill>
              <a:srgbClr val="2AA3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9876213-512A-5ECD-3473-5B5248FE71C1}"/>
              </a:ext>
            </a:extLst>
          </p:cNvPr>
          <p:cNvGrpSpPr/>
          <p:nvPr/>
        </p:nvGrpSpPr>
        <p:grpSpPr>
          <a:xfrm>
            <a:off x="878432" y="1463040"/>
            <a:ext cx="3063240" cy="2715768"/>
            <a:chOff x="791344" y="1463040"/>
            <a:chExt cx="3063240" cy="2715768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360B76F8-2AB2-2732-2CB1-31989D744035}"/>
                </a:ext>
              </a:extLst>
            </p:cNvPr>
            <p:cNvSpPr/>
            <p:nvPr/>
          </p:nvSpPr>
          <p:spPr>
            <a:xfrm>
              <a:off x="800488" y="1801368"/>
              <a:ext cx="3044952" cy="2377440"/>
            </a:xfrm>
            <a:prstGeom prst="roundRect">
              <a:avLst>
                <a:gd name="adj" fmla="val 3660"/>
              </a:avLst>
            </a:prstGeom>
            <a:noFill/>
            <a:ln w="12700" cap="flat" cmpd="sng">
              <a:solidFill>
                <a:srgbClr val="2AA3D7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effectLst/>
                <a:uFillTx/>
                <a:sym typeface="Helvetica"/>
              </a:endParaRPr>
            </a:p>
          </p:txBody>
        </p:sp>
        <p:sp>
          <p:nvSpPr>
            <p:cNvPr id="22" name="Shape 102">
              <a:extLst>
                <a:ext uri="{FF2B5EF4-FFF2-40B4-BE49-F238E27FC236}">
                  <a16:creationId xmlns:a16="http://schemas.microsoft.com/office/drawing/2014/main" id="{3D46E140-BDF3-320B-FC46-05326CCAC09F}"/>
                </a:ext>
              </a:extLst>
            </p:cNvPr>
            <p:cNvSpPr txBox="1">
              <a:spLocks/>
            </p:cNvSpPr>
            <p:nvPr/>
          </p:nvSpPr>
          <p:spPr>
            <a:xfrm>
              <a:off x="929250" y="2243400"/>
              <a:ext cx="2483465" cy="647623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t" anchorCtr="0">
              <a:noAutofit/>
            </a:bodyPr>
            <a:lstStyle>
              <a:lvl1pPr marL="342900" indent="-34290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1pPr>
              <a:lvl2pPr marL="783771" indent="-326571" defTabSz="457200">
                <a:spcBef>
                  <a:spcPts val="700"/>
                </a:spcBef>
                <a:buSzPct val="100000"/>
                <a:buFont typeface="Arial"/>
                <a:buChar char="–"/>
                <a:defRPr sz="3200">
                  <a:latin typeface="Calibri"/>
                  <a:ea typeface="Calibri"/>
                  <a:cs typeface="Calibri"/>
                  <a:sym typeface="Calibri"/>
                </a:defRPr>
              </a:lvl2pPr>
              <a:lvl3pPr marL="1219200" indent="-30480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3pPr>
              <a:lvl4pPr marL="1737360" indent="-365760" defTabSz="457200">
                <a:spcBef>
                  <a:spcPts val="700"/>
                </a:spcBef>
                <a:buSzPct val="100000"/>
                <a:buFont typeface="Arial"/>
                <a:buChar char="–"/>
                <a:defRPr sz="3200">
                  <a:latin typeface="Calibri"/>
                  <a:ea typeface="Calibri"/>
                  <a:cs typeface="Calibri"/>
                  <a:sym typeface="Calibri"/>
                </a:defRPr>
              </a:lvl4pPr>
              <a:lvl5pPr marL="2194560" indent="-365760" defTabSz="457200">
                <a:spcBef>
                  <a:spcPts val="700"/>
                </a:spcBef>
                <a:buSzPct val="100000"/>
                <a:buFont typeface="Arial"/>
                <a:buChar char="»"/>
                <a:defRPr sz="3200">
                  <a:latin typeface="Calibri"/>
                  <a:ea typeface="Calibri"/>
                  <a:cs typeface="Calibri"/>
                  <a:sym typeface="Calibri"/>
                </a:defRPr>
              </a:lvl5pPr>
              <a:lvl6pPr marL="2651760" indent="-36576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6pPr>
              <a:lvl7pPr marL="3108960" indent="-36576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7pPr>
              <a:lvl8pPr marL="3566159" indent="-365759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8pPr>
              <a:lvl9pPr marL="4023359" indent="-365759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Non-targeted sequencing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Isolate-based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Turnaround: 1-3 days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Cost more than PCR</a:t>
              </a:r>
            </a:p>
            <a:p>
              <a:pPr marL="0" indent="0" algn="l" rtl="0">
                <a:spcBef>
                  <a:spcPts val="0"/>
                </a:spcBef>
                <a:buClr>
                  <a:srgbClr val="34BAF1"/>
                </a:buClr>
                <a:buSzPct val="120000"/>
                <a:buNone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Limited to pure samples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marL="0" indent="0" algn="l" rtl="0">
                <a:spcBef>
                  <a:spcPts val="0"/>
                </a:spcBef>
                <a:buClr>
                  <a:srgbClr val="34BAF1"/>
                </a:buClr>
                <a:buSzPct val="120000"/>
                <a:buNone/>
              </a:pPr>
              <a:endParaRPr lang="en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D3456ADD-F0F6-92EF-2F0C-117C4573F4B5}"/>
                </a:ext>
              </a:extLst>
            </p:cNvPr>
            <p:cNvSpPr/>
            <p:nvPr/>
          </p:nvSpPr>
          <p:spPr>
            <a:xfrm>
              <a:off x="791344" y="1463040"/>
              <a:ext cx="3063240" cy="558006"/>
            </a:xfrm>
            <a:prstGeom prst="roundRect">
              <a:avLst>
                <a:gd name="adj" fmla="val 22359"/>
              </a:avLst>
            </a:prstGeom>
            <a:solidFill>
              <a:srgbClr val="28B7F3"/>
            </a:solidFill>
            <a:ln w="25400" cap="flat">
              <a:noFill/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effectLst/>
                <a:uFillTx/>
                <a:sym typeface="Helvetica"/>
              </a:endParaRP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667195C-1A78-B0D4-B3CF-F10BE22D6E11}"/>
                </a:ext>
              </a:extLst>
            </p:cNvPr>
            <p:cNvSpPr/>
            <p:nvPr/>
          </p:nvSpPr>
          <p:spPr>
            <a:xfrm>
              <a:off x="791344" y="1592052"/>
              <a:ext cx="3063240" cy="487313"/>
            </a:xfrm>
            <a:prstGeom prst="roundRect">
              <a:avLst>
                <a:gd name="adj" fmla="val 0"/>
              </a:avLst>
            </a:prstGeom>
            <a:solidFill>
              <a:srgbClr val="28B7F3"/>
            </a:solidFill>
            <a:ln w="25400" cap="flat">
              <a:noFill/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effectLst/>
                <a:uFillTx/>
                <a:sym typeface="Helvetica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BA709D2-BA34-B750-59A0-B14CD31D75F3}"/>
                </a:ext>
              </a:extLst>
            </p:cNvPr>
            <p:cNvSpPr/>
            <p:nvPr/>
          </p:nvSpPr>
          <p:spPr>
            <a:xfrm>
              <a:off x="793199" y="1584235"/>
              <a:ext cx="305953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Microbial Surveillance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46C391F-1BDC-58EF-DC8A-148ED1078509}"/>
              </a:ext>
            </a:extLst>
          </p:cNvPr>
          <p:cNvGrpSpPr/>
          <p:nvPr/>
        </p:nvGrpSpPr>
        <p:grpSpPr>
          <a:xfrm>
            <a:off x="5194777" y="1465654"/>
            <a:ext cx="3073992" cy="2713154"/>
            <a:chOff x="5525710" y="1465654"/>
            <a:chExt cx="3073992" cy="2713154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BB9C3AA-BD62-7142-6E62-21A06CD35988}"/>
                </a:ext>
              </a:extLst>
            </p:cNvPr>
            <p:cNvSpPr/>
            <p:nvPr/>
          </p:nvSpPr>
          <p:spPr>
            <a:xfrm>
              <a:off x="5535504" y="1801368"/>
              <a:ext cx="3044952" cy="2377440"/>
            </a:xfrm>
            <a:prstGeom prst="roundRect">
              <a:avLst>
                <a:gd name="adj" fmla="val 3660"/>
              </a:avLst>
            </a:prstGeom>
            <a:noFill/>
            <a:ln w="12700" cap="flat" cmpd="sng">
              <a:solidFill>
                <a:srgbClr val="2AA3D7"/>
              </a:solidFill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effectLst/>
                <a:uFillTx/>
                <a:sym typeface="Helvetica"/>
              </a:endParaRPr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68C8C3CE-E6F8-8F42-5D75-98E7E92A6CC8}"/>
                </a:ext>
              </a:extLst>
            </p:cNvPr>
            <p:cNvSpPr/>
            <p:nvPr/>
          </p:nvSpPr>
          <p:spPr>
            <a:xfrm>
              <a:off x="5525710" y="1465654"/>
              <a:ext cx="3063240" cy="558006"/>
            </a:xfrm>
            <a:prstGeom prst="roundRect">
              <a:avLst>
                <a:gd name="adj" fmla="val 22359"/>
              </a:avLst>
            </a:prstGeom>
            <a:solidFill>
              <a:srgbClr val="34B9F1"/>
            </a:solidFill>
            <a:ln w="25400" cap="flat">
              <a:noFill/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effectLst/>
                <a:uFillTx/>
                <a:sym typeface="Helvetica"/>
              </a:endParaRP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A70C3256-E79D-A035-E352-67C3F09C4DE6}"/>
                </a:ext>
              </a:extLst>
            </p:cNvPr>
            <p:cNvSpPr/>
            <p:nvPr/>
          </p:nvSpPr>
          <p:spPr>
            <a:xfrm>
              <a:off x="5525710" y="1591056"/>
              <a:ext cx="3063240" cy="487313"/>
            </a:xfrm>
            <a:prstGeom prst="roundRect">
              <a:avLst>
                <a:gd name="adj" fmla="val 0"/>
              </a:avLst>
            </a:prstGeom>
            <a:solidFill>
              <a:srgbClr val="34B9F1"/>
            </a:solidFill>
            <a:ln w="25400" cap="flat">
              <a:noFill/>
              <a:prstDash val="solid"/>
              <a:beve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1075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500" b="0" i="0" u="none" strike="noStrike" cap="none" spc="0" normalizeH="0" baseline="0" dirty="0">
                <a:ln>
                  <a:noFill/>
                </a:ln>
                <a:effectLst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DF60A26-F2F0-075A-0E59-9964BFF5AD9F}"/>
                </a:ext>
              </a:extLst>
            </p:cNvPr>
            <p:cNvSpPr/>
            <p:nvPr/>
          </p:nvSpPr>
          <p:spPr>
            <a:xfrm>
              <a:off x="5536462" y="1581912"/>
              <a:ext cx="306324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0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</a:rPr>
                <a:t>Clear Safety</a:t>
              </a:r>
            </a:p>
          </p:txBody>
        </p:sp>
        <p:sp>
          <p:nvSpPr>
            <p:cNvPr id="35" name="Shape 102">
              <a:extLst>
                <a:ext uri="{FF2B5EF4-FFF2-40B4-BE49-F238E27FC236}">
                  <a16:creationId xmlns:a16="http://schemas.microsoft.com/office/drawing/2014/main" id="{67130804-08DF-1385-AB33-62559537BCDC}"/>
                </a:ext>
              </a:extLst>
            </p:cNvPr>
            <p:cNvSpPr txBox="1">
              <a:spLocks/>
            </p:cNvSpPr>
            <p:nvPr/>
          </p:nvSpPr>
          <p:spPr>
            <a:xfrm>
              <a:off x="5645341" y="2234273"/>
              <a:ext cx="2858579" cy="647623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t" anchorCtr="0">
              <a:noAutofit/>
            </a:bodyPr>
            <a:lstStyle>
              <a:lvl1pPr marL="342900" indent="-34290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1pPr>
              <a:lvl2pPr marL="783771" indent="-326571" defTabSz="457200">
                <a:spcBef>
                  <a:spcPts val="700"/>
                </a:spcBef>
                <a:buSzPct val="100000"/>
                <a:buFont typeface="Arial"/>
                <a:buChar char="–"/>
                <a:defRPr sz="3200">
                  <a:latin typeface="Calibri"/>
                  <a:ea typeface="Calibri"/>
                  <a:cs typeface="Calibri"/>
                  <a:sym typeface="Calibri"/>
                </a:defRPr>
              </a:lvl2pPr>
              <a:lvl3pPr marL="1219200" indent="-30480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3pPr>
              <a:lvl4pPr marL="1737360" indent="-365760" defTabSz="457200">
                <a:spcBef>
                  <a:spcPts val="700"/>
                </a:spcBef>
                <a:buSzPct val="100000"/>
                <a:buFont typeface="Arial"/>
                <a:buChar char="–"/>
                <a:defRPr sz="3200">
                  <a:latin typeface="Calibri"/>
                  <a:ea typeface="Calibri"/>
                  <a:cs typeface="Calibri"/>
                  <a:sym typeface="Calibri"/>
                </a:defRPr>
              </a:lvl4pPr>
              <a:lvl5pPr marL="2194560" indent="-365760" defTabSz="457200">
                <a:spcBef>
                  <a:spcPts val="700"/>
                </a:spcBef>
                <a:buSzPct val="100000"/>
                <a:buFont typeface="Arial"/>
                <a:buChar char="»"/>
                <a:defRPr sz="3200">
                  <a:latin typeface="Calibri"/>
                  <a:ea typeface="Calibri"/>
                  <a:cs typeface="Calibri"/>
                  <a:sym typeface="Calibri"/>
                </a:defRPr>
              </a:lvl5pPr>
              <a:lvl6pPr marL="2651760" indent="-36576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6pPr>
              <a:lvl7pPr marL="3108960" indent="-365760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7pPr>
              <a:lvl8pPr marL="3566159" indent="-365759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8pPr>
              <a:lvl9pPr marL="4023359" indent="-365759" defTabSz="457200">
                <a:spcBef>
                  <a:spcPts val="700"/>
                </a:spcBef>
                <a:buSzPct val="100000"/>
                <a:buFont typeface="Arial"/>
                <a:buChar char="•"/>
                <a:defRPr sz="3200"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Targeted sequencing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Isolate-independent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Turnaround: ~ half a day</a:t>
              </a: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Same cost as PCR</a:t>
              </a:r>
            </a:p>
            <a:p>
              <a:pPr marL="0" indent="0" algn="l" rtl="0">
                <a:spcBef>
                  <a:spcPts val="0"/>
                </a:spcBef>
                <a:buClr>
                  <a:srgbClr val="34BAF1"/>
                </a:buClr>
                <a:buSzPct val="120000"/>
                <a:buNone/>
              </a:pPr>
              <a:endPara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  <a:p>
              <a:pPr algn="l" rtl="0">
                <a:spcBef>
                  <a:spcPts val="0"/>
                </a:spcBef>
                <a:buClr>
                  <a:srgbClr val="34BAF1"/>
                </a:buClr>
                <a:buSzPct val="120000"/>
              </a:pPr>
              <a:r>
                <a:rPr lang="en-US" sz="1200" dirty="0">
                  <a:latin typeface="Helvetica Neue" panose="02000503000000020004" pitchFamily="2" charset="0"/>
                  <a:ea typeface="Helvetica Neue" panose="02000503000000020004" pitchFamily="2" charset="0"/>
                  <a:cs typeface="Helvetica Neue" panose="02000503000000020004" pitchFamily="2" charset="0"/>
                  <a:sym typeface="Roboto"/>
                </a:rPr>
                <a:t>Applicable to complex samples</a:t>
              </a:r>
              <a:endParaRPr lang="en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352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A7030475-4688-CE81-4CDD-7A9B7BBB2E1B}"/>
              </a:ext>
            </a:extLst>
          </p:cNvPr>
          <p:cNvSpPr/>
          <p:nvPr/>
        </p:nvSpPr>
        <p:spPr>
          <a:xfrm>
            <a:off x="2831093" y="1788108"/>
            <a:ext cx="5792842" cy="2845676"/>
          </a:xfrm>
          <a:prstGeom prst="rect">
            <a:avLst/>
          </a:prstGeom>
          <a:solidFill>
            <a:schemeClr val="accent1">
              <a:lumMod val="20000"/>
              <a:lumOff val="80000"/>
              <a:alpha val="3101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2922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3D01FD7-43F2-B62D-4A64-6339693D9CB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49" y="1851660"/>
            <a:ext cx="1872371" cy="900246"/>
          </a:xfrm>
        </p:spPr>
        <p:txBody>
          <a:bodyPr/>
          <a:lstStyle/>
          <a:p>
            <a:r>
              <a:rPr lang="en-US" sz="1750" dirty="0">
                <a:solidFill>
                  <a:schemeClr val="bg1"/>
                </a:solidFill>
              </a:rPr>
              <a:t>Simultaneous Detection and Typing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0" name="Graphic 5">
            <a:extLst>
              <a:ext uri="{FF2B5EF4-FFF2-40B4-BE49-F238E27FC236}">
                <a16:creationId xmlns:a16="http://schemas.microsoft.com/office/drawing/2014/main" id="{B124CAEA-8FC0-66C3-BAB3-545F0BCA4E39}"/>
              </a:ext>
            </a:extLst>
          </p:cNvPr>
          <p:cNvSpPr/>
          <p:nvPr/>
        </p:nvSpPr>
        <p:spPr>
          <a:xfrm>
            <a:off x="400050" y="1413887"/>
            <a:ext cx="313617" cy="316217"/>
          </a:xfrm>
          <a:custGeom>
            <a:avLst/>
            <a:gdLst>
              <a:gd name="connsiteX0" fmla="*/ 100217 w 199969"/>
              <a:gd name="connsiteY0" fmla="*/ 185374 h 201629"/>
              <a:gd name="connsiteX1" fmla="*/ 40550 w 199969"/>
              <a:gd name="connsiteY1" fmla="*/ 160528 h 201629"/>
              <a:gd name="connsiteX2" fmla="*/ 16166 w 199969"/>
              <a:gd name="connsiteY2" fmla="*/ 100676 h 201629"/>
              <a:gd name="connsiteX3" fmla="*/ 23740 w 199969"/>
              <a:gd name="connsiteY3" fmla="*/ 66594 h 201629"/>
              <a:gd name="connsiteX4" fmla="*/ 25495 w 199969"/>
              <a:gd name="connsiteY4" fmla="*/ 70289 h 201629"/>
              <a:gd name="connsiteX5" fmla="*/ 42674 w 199969"/>
              <a:gd name="connsiteY5" fmla="*/ 88946 h 201629"/>
              <a:gd name="connsiteX6" fmla="*/ 147969 w 199969"/>
              <a:gd name="connsiteY6" fmla="*/ 108343 h 201629"/>
              <a:gd name="connsiteX7" fmla="*/ 183806 w 199969"/>
              <a:gd name="connsiteY7" fmla="*/ 108343 h 201629"/>
              <a:gd name="connsiteX8" fmla="*/ 100402 w 199969"/>
              <a:gd name="connsiteY8" fmla="*/ 185466 h 201629"/>
              <a:gd name="connsiteX9" fmla="*/ 68721 w 199969"/>
              <a:gd name="connsiteY9" fmla="*/ 23368 h 201629"/>
              <a:gd name="connsiteX10" fmla="*/ 103819 w 199969"/>
              <a:gd name="connsiteY10" fmla="*/ 16164 h 201629"/>
              <a:gd name="connsiteX11" fmla="*/ 103819 w 199969"/>
              <a:gd name="connsiteY11" fmla="*/ 92087 h 201629"/>
              <a:gd name="connsiteX12" fmla="*/ 65858 w 199969"/>
              <a:gd name="connsiteY12" fmla="*/ 83681 h 201629"/>
              <a:gd name="connsiteX13" fmla="*/ 53019 w 199969"/>
              <a:gd name="connsiteY13" fmla="*/ 76477 h 201629"/>
              <a:gd name="connsiteX14" fmla="*/ 37225 w 199969"/>
              <a:gd name="connsiteY14" fmla="*/ 53848 h 201629"/>
              <a:gd name="connsiteX15" fmla="*/ 68721 w 199969"/>
              <a:gd name="connsiteY15" fmla="*/ 23368 h 201629"/>
              <a:gd name="connsiteX16" fmla="*/ 191842 w 199969"/>
              <a:gd name="connsiteY16" fmla="*/ 92087 h 201629"/>
              <a:gd name="connsiteX17" fmla="*/ 119890 w 199969"/>
              <a:gd name="connsiteY17" fmla="*/ 92087 h 201629"/>
              <a:gd name="connsiteX18" fmla="*/ 119890 w 199969"/>
              <a:gd name="connsiteY18" fmla="*/ 8036 h 201629"/>
              <a:gd name="connsiteX19" fmla="*/ 111485 w 199969"/>
              <a:gd name="connsiteY19" fmla="*/ 0 h 201629"/>
              <a:gd name="connsiteX20" fmla="*/ 62717 w 199969"/>
              <a:gd name="connsiteY20" fmla="*/ 8497 h 201629"/>
              <a:gd name="connsiteX21" fmla="*/ 32422 w 199969"/>
              <a:gd name="connsiteY21" fmla="*/ 28079 h 201629"/>
              <a:gd name="connsiteX22" fmla="*/ 2 w 199969"/>
              <a:gd name="connsiteY22" fmla="*/ 100584 h 201629"/>
              <a:gd name="connsiteX23" fmla="*/ 29097 w 199969"/>
              <a:gd name="connsiteY23" fmla="*/ 171981 h 201629"/>
              <a:gd name="connsiteX24" fmla="*/ 100217 w 199969"/>
              <a:gd name="connsiteY24" fmla="*/ 201630 h 201629"/>
              <a:gd name="connsiteX25" fmla="*/ 199970 w 199969"/>
              <a:gd name="connsiteY25" fmla="*/ 101785 h 201629"/>
              <a:gd name="connsiteX26" fmla="*/ 199970 w 199969"/>
              <a:gd name="connsiteY26" fmla="*/ 100399 h 201629"/>
              <a:gd name="connsiteX27" fmla="*/ 191749 w 199969"/>
              <a:gd name="connsiteY27" fmla="*/ 92179 h 201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99969" h="201629">
                <a:moveTo>
                  <a:pt x="100217" y="185374"/>
                </a:moveTo>
                <a:cubicBezTo>
                  <a:pt x="77588" y="185374"/>
                  <a:pt x="56437" y="176507"/>
                  <a:pt x="40550" y="160528"/>
                </a:cubicBezTo>
                <a:cubicBezTo>
                  <a:pt x="24664" y="144457"/>
                  <a:pt x="15981" y="123213"/>
                  <a:pt x="16166" y="100676"/>
                </a:cubicBezTo>
                <a:cubicBezTo>
                  <a:pt x="16166" y="88669"/>
                  <a:pt x="18845" y="77124"/>
                  <a:pt x="23740" y="66594"/>
                </a:cubicBezTo>
                <a:cubicBezTo>
                  <a:pt x="23740" y="66779"/>
                  <a:pt x="24941" y="69365"/>
                  <a:pt x="25495" y="70289"/>
                </a:cubicBezTo>
                <a:cubicBezTo>
                  <a:pt x="29466" y="77770"/>
                  <a:pt x="35840" y="84051"/>
                  <a:pt x="42674" y="88946"/>
                </a:cubicBezTo>
                <a:cubicBezTo>
                  <a:pt x="73801" y="111206"/>
                  <a:pt x="111578" y="108343"/>
                  <a:pt x="147969" y="108343"/>
                </a:cubicBezTo>
                <a:lnTo>
                  <a:pt x="183806" y="108343"/>
                </a:lnTo>
                <a:cubicBezTo>
                  <a:pt x="180481" y="151476"/>
                  <a:pt x="144274" y="185466"/>
                  <a:pt x="100402" y="185466"/>
                </a:cubicBezTo>
                <a:moveTo>
                  <a:pt x="68721" y="23368"/>
                </a:moveTo>
                <a:cubicBezTo>
                  <a:pt x="82021" y="17919"/>
                  <a:pt x="91258" y="16533"/>
                  <a:pt x="103819" y="16164"/>
                </a:cubicBezTo>
                <a:lnTo>
                  <a:pt x="103819" y="92087"/>
                </a:lnTo>
                <a:cubicBezTo>
                  <a:pt x="90704" y="91717"/>
                  <a:pt x="77865" y="89131"/>
                  <a:pt x="65858" y="83681"/>
                </a:cubicBezTo>
                <a:cubicBezTo>
                  <a:pt x="61517" y="81742"/>
                  <a:pt x="57083" y="79248"/>
                  <a:pt x="53019" y="76477"/>
                </a:cubicBezTo>
                <a:cubicBezTo>
                  <a:pt x="44152" y="70289"/>
                  <a:pt x="37133" y="62345"/>
                  <a:pt x="37225" y="53848"/>
                </a:cubicBezTo>
                <a:cubicBezTo>
                  <a:pt x="37317" y="38423"/>
                  <a:pt x="56621" y="28356"/>
                  <a:pt x="68721" y="23368"/>
                </a:cubicBezTo>
                <a:moveTo>
                  <a:pt x="191842" y="92087"/>
                </a:moveTo>
                <a:cubicBezTo>
                  <a:pt x="191842" y="92087"/>
                  <a:pt x="122292" y="92087"/>
                  <a:pt x="119890" y="92087"/>
                </a:cubicBezTo>
                <a:lnTo>
                  <a:pt x="119890" y="8036"/>
                </a:lnTo>
                <a:cubicBezTo>
                  <a:pt x="119890" y="3602"/>
                  <a:pt x="115919" y="0"/>
                  <a:pt x="111485" y="0"/>
                </a:cubicBezTo>
                <a:cubicBezTo>
                  <a:pt x="94398" y="0"/>
                  <a:pt x="81837" y="647"/>
                  <a:pt x="62717" y="8497"/>
                </a:cubicBezTo>
                <a:cubicBezTo>
                  <a:pt x="48124" y="14409"/>
                  <a:pt x="38610" y="21336"/>
                  <a:pt x="32422" y="28079"/>
                </a:cubicBezTo>
                <a:cubicBezTo>
                  <a:pt x="12010" y="46736"/>
                  <a:pt x="187" y="73152"/>
                  <a:pt x="2" y="100584"/>
                </a:cubicBezTo>
                <a:cubicBezTo>
                  <a:pt x="-182" y="127462"/>
                  <a:pt x="10162" y="152862"/>
                  <a:pt x="29097" y="171981"/>
                </a:cubicBezTo>
                <a:cubicBezTo>
                  <a:pt x="48032" y="191100"/>
                  <a:pt x="73339" y="201630"/>
                  <a:pt x="100217" y="201630"/>
                </a:cubicBezTo>
                <a:cubicBezTo>
                  <a:pt x="155266" y="201630"/>
                  <a:pt x="199970" y="156833"/>
                  <a:pt x="199970" y="101785"/>
                </a:cubicBezTo>
                <a:lnTo>
                  <a:pt x="199970" y="100399"/>
                </a:lnTo>
                <a:cubicBezTo>
                  <a:pt x="199970" y="95873"/>
                  <a:pt x="196275" y="92179"/>
                  <a:pt x="191749" y="92179"/>
                </a:cubicBezTo>
              </a:path>
            </a:pathLst>
          </a:custGeom>
          <a:solidFill>
            <a:schemeClr val="bg1"/>
          </a:solidFill>
          <a:ln w="90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7CD4199E-BD3F-FD0E-2288-318D380DE07F}"/>
              </a:ext>
            </a:extLst>
          </p:cNvPr>
          <p:cNvSpPr txBox="1">
            <a:spLocks/>
          </p:cNvSpPr>
          <p:nvPr/>
        </p:nvSpPr>
        <p:spPr>
          <a:xfrm>
            <a:off x="3987237" y="3768654"/>
            <a:ext cx="1138388" cy="253916"/>
          </a:xfrm>
          <a:prstGeom prst="rect">
            <a:avLst/>
          </a:prstGeom>
        </p:spPr>
        <p:txBody>
          <a:bodyPr vert="horz" wrap="square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accent1"/>
                </a:solidFill>
                <a:latin typeface="+mn-lt"/>
              </a:rPr>
              <a:t>Listeria</a:t>
            </a:r>
            <a:endParaRPr lang="en-US" sz="1200" dirty="0">
              <a:latin typeface="+mn-lt"/>
            </a:endParaRPr>
          </a:p>
        </p:txBody>
      </p:sp>
      <p:sp>
        <p:nvSpPr>
          <p:cNvPr id="10" name="Graphic 102">
            <a:extLst>
              <a:ext uri="{FF2B5EF4-FFF2-40B4-BE49-F238E27FC236}">
                <a16:creationId xmlns:a16="http://schemas.microsoft.com/office/drawing/2014/main" id="{6F4C5A7D-6C3B-31DB-C509-88F58C47C039}"/>
              </a:ext>
            </a:extLst>
          </p:cNvPr>
          <p:cNvSpPr/>
          <p:nvPr/>
        </p:nvSpPr>
        <p:spPr>
          <a:xfrm>
            <a:off x="3321461" y="3721357"/>
            <a:ext cx="486864" cy="486757"/>
          </a:xfrm>
          <a:custGeom>
            <a:avLst/>
            <a:gdLst>
              <a:gd name="connsiteX0" fmla="*/ 362444 w 672958"/>
              <a:gd name="connsiteY0" fmla="*/ 546914 h 672811"/>
              <a:gd name="connsiteX1" fmla="*/ 364815 w 672958"/>
              <a:gd name="connsiteY1" fmla="*/ 546914 h 672811"/>
              <a:gd name="connsiteX2" fmla="*/ 397711 w 672958"/>
              <a:gd name="connsiteY2" fmla="*/ 528617 h 672811"/>
              <a:gd name="connsiteX3" fmla="*/ 377613 w 672958"/>
              <a:gd name="connsiteY3" fmla="*/ 448319 h 672811"/>
              <a:gd name="connsiteX4" fmla="*/ 337796 w 672958"/>
              <a:gd name="connsiteY4" fmla="*/ 340433 h 672811"/>
              <a:gd name="connsiteX5" fmla="*/ 337796 w 672958"/>
              <a:gd name="connsiteY5" fmla="*/ 339675 h 672811"/>
              <a:gd name="connsiteX6" fmla="*/ 318646 w 672958"/>
              <a:gd name="connsiteY6" fmla="*/ 269331 h 672811"/>
              <a:gd name="connsiteX7" fmla="*/ 284706 w 672958"/>
              <a:gd name="connsiteY7" fmla="*/ 261747 h 672811"/>
              <a:gd name="connsiteX8" fmla="*/ 239485 w 672958"/>
              <a:gd name="connsiteY8" fmla="*/ 351715 h 672811"/>
              <a:gd name="connsiteX9" fmla="*/ 270486 w 672958"/>
              <a:gd name="connsiteY9" fmla="*/ 473441 h 672811"/>
              <a:gd name="connsiteX10" fmla="*/ 362539 w 672958"/>
              <a:gd name="connsiteY10" fmla="*/ 546819 h 672811"/>
              <a:gd name="connsiteX11" fmla="*/ 258351 w 672958"/>
              <a:gd name="connsiteY11" fmla="*/ 352947 h 672811"/>
              <a:gd name="connsiteX12" fmla="*/ 288972 w 672958"/>
              <a:gd name="connsiteY12" fmla="*/ 280233 h 672811"/>
              <a:gd name="connsiteX13" fmla="*/ 295040 w 672958"/>
              <a:gd name="connsiteY13" fmla="*/ 279475 h 672811"/>
              <a:gd name="connsiteX14" fmla="*/ 306226 w 672958"/>
              <a:gd name="connsiteY14" fmla="*/ 283646 h 672811"/>
              <a:gd name="connsiteX15" fmla="*/ 319025 w 672958"/>
              <a:gd name="connsiteY15" fmla="*/ 337589 h 672811"/>
              <a:gd name="connsiteX16" fmla="*/ 365763 w 672958"/>
              <a:gd name="connsiteY16" fmla="*/ 463108 h 672811"/>
              <a:gd name="connsiteX17" fmla="*/ 381974 w 672958"/>
              <a:gd name="connsiteY17" fmla="*/ 517999 h 672811"/>
              <a:gd name="connsiteX18" fmla="*/ 363487 w 672958"/>
              <a:gd name="connsiteY18" fmla="*/ 527858 h 672811"/>
              <a:gd name="connsiteX19" fmla="*/ 287550 w 672958"/>
              <a:gd name="connsiteY19" fmla="*/ 465099 h 672811"/>
              <a:gd name="connsiteX20" fmla="*/ 258446 w 672958"/>
              <a:gd name="connsiteY20" fmla="*/ 352852 h 672811"/>
              <a:gd name="connsiteX21" fmla="*/ 211708 w 672958"/>
              <a:gd name="connsiteY21" fmla="*/ 244208 h 672811"/>
              <a:gd name="connsiteX22" fmla="*/ 152741 w 672958"/>
              <a:gd name="connsiteY22" fmla="*/ 258523 h 672811"/>
              <a:gd name="connsiteX23" fmla="*/ 104486 w 672958"/>
              <a:gd name="connsiteY23" fmla="*/ 366219 h 672811"/>
              <a:gd name="connsiteX24" fmla="*/ 145820 w 672958"/>
              <a:gd name="connsiteY24" fmla="*/ 511837 h 672811"/>
              <a:gd name="connsiteX25" fmla="*/ 169900 w 672958"/>
              <a:gd name="connsiteY25" fmla="*/ 520464 h 672811"/>
              <a:gd name="connsiteX26" fmla="*/ 186016 w 672958"/>
              <a:gd name="connsiteY26" fmla="*/ 515818 h 672811"/>
              <a:gd name="connsiteX27" fmla="*/ 205261 w 672958"/>
              <a:gd name="connsiteY27" fmla="*/ 430211 h 672811"/>
              <a:gd name="connsiteX28" fmla="*/ 224601 w 672958"/>
              <a:gd name="connsiteY28" fmla="*/ 314741 h 672811"/>
              <a:gd name="connsiteX29" fmla="*/ 224886 w 672958"/>
              <a:gd name="connsiteY29" fmla="*/ 314267 h 672811"/>
              <a:gd name="connsiteX30" fmla="*/ 211803 w 672958"/>
              <a:gd name="connsiteY30" fmla="*/ 244113 h 672811"/>
              <a:gd name="connsiteX31" fmla="*/ 207442 w 672958"/>
              <a:gd name="connsiteY31" fmla="*/ 306683 h 672811"/>
              <a:gd name="connsiteX32" fmla="*/ 186490 w 672958"/>
              <a:gd name="connsiteY32" fmla="*/ 433435 h 672811"/>
              <a:gd name="connsiteX33" fmla="*/ 175778 w 672958"/>
              <a:gd name="connsiteY33" fmla="*/ 499797 h 672811"/>
              <a:gd name="connsiteX34" fmla="*/ 156628 w 672958"/>
              <a:gd name="connsiteY34" fmla="*/ 496289 h 672811"/>
              <a:gd name="connsiteX35" fmla="*/ 123257 w 672958"/>
              <a:gd name="connsiteY35" fmla="*/ 368305 h 672811"/>
              <a:gd name="connsiteX36" fmla="*/ 166677 w 672958"/>
              <a:gd name="connsiteY36" fmla="*/ 271322 h 672811"/>
              <a:gd name="connsiteX37" fmla="*/ 191799 w 672958"/>
              <a:gd name="connsiteY37" fmla="*/ 257386 h 672811"/>
              <a:gd name="connsiteX38" fmla="*/ 201469 w 672958"/>
              <a:gd name="connsiteY38" fmla="*/ 260135 h 672811"/>
              <a:gd name="connsiteX39" fmla="*/ 207347 w 672958"/>
              <a:gd name="connsiteY39" fmla="*/ 306588 h 672811"/>
              <a:gd name="connsiteX40" fmla="*/ 503985 w 672958"/>
              <a:gd name="connsiteY40" fmla="*/ 572510 h 672811"/>
              <a:gd name="connsiteX41" fmla="*/ 405675 w 672958"/>
              <a:gd name="connsiteY41" fmla="*/ 576966 h 672811"/>
              <a:gd name="connsiteX42" fmla="*/ 338270 w 672958"/>
              <a:gd name="connsiteY42" fmla="*/ 559807 h 672811"/>
              <a:gd name="connsiteX43" fmla="*/ 306132 w 672958"/>
              <a:gd name="connsiteY43" fmla="*/ 550516 h 672811"/>
              <a:gd name="connsiteX44" fmla="*/ 260721 w 672958"/>
              <a:gd name="connsiteY44" fmla="*/ 553645 h 672811"/>
              <a:gd name="connsiteX45" fmla="*/ 239011 w 672958"/>
              <a:gd name="connsiteY45" fmla="*/ 580663 h 672811"/>
              <a:gd name="connsiteX46" fmla="*/ 240907 w 672958"/>
              <a:gd name="connsiteY46" fmla="*/ 616214 h 672811"/>
              <a:gd name="connsiteX47" fmla="*/ 304520 w 672958"/>
              <a:gd name="connsiteY47" fmla="*/ 656790 h 672811"/>
              <a:gd name="connsiteX48" fmla="*/ 391265 w 672958"/>
              <a:gd name="connsiteY48" fmla="*/ 670252 h 672811"/>
              <a:gd name="connsiteX49" fmla="*/ 431461 w 672958"/>
              <a:gd name="connsiteY49" fmla="*/ 672812 h 672811"/>
              <a:gd name="connsiteX50" fmla="*/ 532047 w 672958"/>
              <a:gd name="connsiteY50" fmla="*/ 665228 h 672811"/>
              <a:gd name="connsiteX51" fmla="*/ 533184 w 672958"/>
              <a:gd name="connsiteY51" fmla="*/ 665038 h 672811"/>
              <a:gd name="connsiteX52" fmla="*/ 567313 w 672958"/>
              <a:gd name="connsiteY52" fmla="*/ 647215 h 672811"/>
              <a:gd name="connsiteX53" fmla="*/ 571390 w 672958"/>
              <a:gd name="connsiteY53" fmla="*/ 610242 h 672811"/>
              <a:gd name="connsiteX54" fmla="*/ 503985 w 672958"/>
              <a:gd name="connsiteY54" fmla="*/ 572321 h 672811"/>
              <a:gd name="connsiteX55" fmla="*/ 551576 w 672958"/>
              <a:gd name="connsiteY55" fmla="*/ 636787 h 672811"/>
              <a:gd name="connsiteX56" fmla="*/ 530625 w 672958"/>
              <a:gd name="connsiteY56" fmla="*/ 646362 h 672811"/>
              <a:gd name="connsiteX57" fmla="*/ 528255 w 672958"/>
              <a:gd name="connsiteY57" fmla="*/ 646741 h 672811"/>
              <a:gd name="connsiteX58" fmla="*/ 393540 w 672958"/>
              <a:gd name="connsiteY58" fmla="*/ 651481 h 672811"/>
              <a:gd name="connsiteX59" fmla="*/ 309260 w 672958"/>
              <a:gd name="connsiteY59" fmla="*/ 638493 h 672811"/>
              <a:gd name="connsiteX60" fmla="*/ 257687 w 672958"/>
              <a:gd name="connsiteY60" fmla="*/ 607587 h 672811"/>
              <a:gd name="connsiteX61" fmla="*/ 256929 w 672958"/>
              <a:gd name="connsiteY61" fmla="*/ 586636 h 672811"/>
              <a:gd name="connsiteX62" fmla="*/ 257119 w 672958"/>
              <a:gd name="connsiteY62" fmla="*/ 586067 h 672811"/>
              <a:gd name="connsiteX63" fmla="*/ 270012 w 672958"/>
              <a:gd name="connsiteY63" fmla="*/ 570235 h 672811"/>
              <a:gd name="connsiteX64" fmla="*/ 285465 w 672958"/>
              <a:gd name="connsiteY64" fmla="*/ 566538 h 672811"/>
              <a:gd name="connsiteX65" fmla="*/ 300917 w 672958"/>
              <a:gd name="connsiteY65" fmla="*/ 568908 h 672811"/>
              <a:gd name="connsiteX66" fmla="*/ 332866 w 672958"/>
              <a:gd name="connsiteY66" fmla="*/ 578104 h 672811"/>
              <a:gd name="connsiteX67" fmla="*/ 401882 w 672958"/>
              <a:gd name="connsiteY67" fmla="*/ 595642 h 672811"/>
              <a:gd name="connsiteX68" fmla="*/ 507682 w 672958"/>
              <a:gd name="connsiteY68" fmla="*/ 591186 h 672811"/>
              <a:gd name="connsiteX69" fmla="*/ 552903 w 672958"/>
              <a:gd name="connsiteY69" fmla="*/ 615172 h 672811"/>
              <a:gd name="connsiteX70" fmla="*/ 551481 w 672958"/>
              <a:gd name="connsiteY70" fmla="*/ 636881 h 672811"/>
              <a:gd name="connsiteX71" fmla="*/ 140701 w 672958"/>
              <a:gd name="connsiteY71" fmla="*/ 543027 h 672811"/>
              <a:gd name="connsiteX72" fmla="*/ 126859 w 672958"/>
              <a:gd name="connsiteY72" fmla="*/ 521696 h 672811"/>
              <a:gd name="connsiteX73" fmla="*/ 109985 w 672958"/>
              <a:gd name="connsiteY73" fmla="*/ 493919 h 672811"/>
              <a:gd name="connsiteX74" fmla="*/ 49311 w 672958"/>
              <a:gd name="connsiteY74" fmla="*/ 424808 h 672811"/>
              <a:gd name="connsiteX75" fmla="*/ 27696 w 672958"/>
              <a:gd name="connsiteY75" fmla="*/ 431444 h 672811"/>
              <a:gd name="connsiteX76" fmla="*/ 17078 w 672958"/>
              <a:gd name="connsiteY76" fmla="*/ 501408 h 672811"/>
              <a:gd name="connsiteX77" fmla="*/ 105339 w 672958"/>
              <a:gd name="connsiteY77" fmla="*/ 645888 h 672811"/>
              <a:gd name="connsiteX78" fmla="*/ 145536 w 672958"/>
              <a:gd name="connsiteY78" fmla="*/ 670252 h 672811"/>
              <a:gd name="connsiteX79" fmla="*/ 164781 w 672958"/>
              <a:gd name="connsiteY79" fmla="*/ 664564 h 672811"/>
              <a:gd name="connsiteX80" fmla="*/ 174830 w 672958"/>
              <a:gd name="connsiteY80" fmla="*/ 600098 h 672811"/>
              <a:gd name="connsiteX81" fmla="*/ 140795 w 672958"/>
              <a:gd name="connsiteY81" fmla="*/ 543121 h 672811"/>
              <a:gd name="connsiteX82" fmla="*/ 154352 w 672958"/>
              <a:gd name="connsiteY82" fmla="*/ 648542 h 672811"/>
              <a:gd name="connsiteX83" fmla="*/ 120508 w 672958"/>
              <a:gd name="connsiteY83" fmla="*/ 634322 h 672811"/>
              <a:gd name="connsiteX84" fmla="*/ 120034 w 672958"/>
              <a:gd name="connsiteY84" fmla="*/ 633658 h 672811"/>
              <a:gd name="connsiteX85" fmla="*/ 34332 w 672958"/>
              <a:gd name="connsiteY85" fmla="*/ 493350 h 672811"/>
              <a:gd name="connsiteX86" fmla="*/ 39736 w 672958"/>
              <a:gd name="connsiteY86" fmla="*/ 445854 h 672811"/>
              <a:gd name="connsiteX87" fmla="*/ 45234 w 672958"/>
              <a:gd name="connsiteY87" fmla="*/ 443294 h 672811"/>
              <a:gd name="connsiteX88" fmla="*/ 46277 w 672958"/>
              <a:gd name="connsiteY88" fmla="*/ 443294 h 672811"/>
              <a:gd name="connsiteX89" fmla="*/ 93584 w 672958"/>
              <a:gd name="connsiteY89" fmla="*/ 503399 h 672811"/>
              <a:gd name="connsiteX90" fmla="*/ 110933 w 672958"/>
              <a:gd name="connsiteY90" fmla="*/ 531840 h 672811"/>
              <a:gd name="connsiteX91" fmla="*/ 124774 w 672958"/>
              <a:gd name="connsiteY91" fmla="*/ 553171 h 672811"/>
              <a:gd name="connsiteX92" fmla="*/ 158050 w 672958"/>
              <a:gd name="connsiteY92" fmla="*/ 608915 h 672811"/>
              <a:gd name="connsiteX93" fmla="*/ 154257 w 672958"/>
              <a:gd name="connsiteY93" fmla="*/ 648447 h 672811"/>
              <a:gd name="connsiteX94" fmla="*/ 315707 w 672958"/>
              <a:gd name="connsiteY94" fmla="*/ 248948 h 672811"/>
              <a:gd name="connsiteX95" fmla="*/ 343294 w 672958"/>
              <a:gd name="connsiteY95" fmla="*/ 257196 h 672811"/>
              <a:gd name="connsiteX96" fmla="*/ 377139 w 672958"/>
              <a:gd name="connsiteY96" fmla="*/ 268478 h 672811"/>
              <a:gd name="connsiteX97" fmla="*/ 453360 w 672958"/>
              <a:gd name="connsiteY97" fmla="*/ 287912 h 672811"/>
              <a:gd name="connsiteX98" fmla="*/ 474312 w 672958"/>
              <a:gd name="connsiteY98" fmla="*/ 283172 h 672811"/>
              <a:gd name="connsiteX99" fmla="*/ 488627 w 672958"/>
              <a:gd name="connsiteY99" fmla="*/ 262884 h 672811"/>
              <a:gd name="connsiteX100" fmla="*/ 451464 w 672958"/>
              <a:gd name="connsiteY100" fmla="*/ 196996 h 672811"/>
              <a:gd name="connsiteX101" fmla="*/ 277596 w 672958"/>
              <a:gd name="connsiteY101" fmla="*/ 139167 h 672811"/>
              <a:gd name="connsiteX102" fmla="*/ 214078 w 672958"/>
              <a:gd name="connsiteY102" fmla="*/ 167228 h 672811"/>
              <a:gd name="connsiteX103" fmla="*/ 249250 w 672958"/>
              <a:gd name="connsiteY103" fmla="*/ 226006 h 672811"/>
              <a:gd name="connsiteX104" fmla="*/ 315707 w 672958"/>
              <a:gd name="connsiteY104" fmla="*/ 248854 h 672811"/>
              <a:gd name="connsiteX105" fmla="*/ 232280 w 672958"/>
              <a:gd name="connsiteY105" fmla="*/ 172632 h 672811"/>
              <a:gd name="connsiteX106" fmla="*/ 259109 w 672958"/>
              <a:gd name="connsiteY106" fmla="*/ 155852 h 672811"/>
              <a:gd name="connsiteX107" fmla="*/ 273425 w 672958"/>
              <a:gd name="connsiteY107" fmla="*/ 157748 h 672811"/>
              <a:gd name="connsiteX108" fmla="*/ 274183 w 672958"/>
              <a:gd name="connsiteY108" fmla="*/ 157938 h 672811"/>
              <a:gd name="connsiteX109" fmla="*/ 443216 w 672958"/>
              <a:gd name="connsiteY109" fmla="*/ 214156 h 672811"/>
              <a:gd name="connsiteX110" fmla="*/ 470046 w 672958"/>
              <a:gd name="connsiteY110" fmla="*/ 258618 h 672811"/>
              <a:gd name="connsiteX111" fmla="*/ 464832 w 672958"/>
              <a:gd name="connsiteY111" fmla="*/ 266771 h 672811"/>
              <a:gd name="connsiteX112" fmla="*/ 383301 w 672958"/>
              <a:gd name="connsiteY112" fmla="*/ 250655 h 672811"/>
              <a:gd name="connsiteX113" fmla="*/ 348698 w 672958"/>
              <a:gd name="connsiteY113" fmla="*/ 239089 h 672811"/>
              <a:gd name="connsiteX114" fmla="*/ 321016 w 672958"/>
              <a:gd name="connsiteY114" fmla="*/ 230841 h 672811"/>
              <a:gd name="connsiteX115" fmla="*/ 255981 w 672958"/>
              <a:gd name="connsiteY115" fmla="*/ 208468 h 672811"/>
              <a:gd name="connsiteX116" fmla="*/ 232091 w 672958"/>
              <a:gd name="connsiteY116" fmla="*/ 172727 h 672811"/>
              <a:gd name="connsiteX117" fmla="*/ 34711 w 672958"/>
              <a:gd name="connsiteY117" fmla="*/ 379776 h 672811"/>
              <a:gd name="connsiteX118" fmla="*/ 43338 w 672958"/>
              <a:gd name="connsiteY118" fmla="*/ 380724 h 672811"/>
              <a:gd name="connsiteX119" fmla="*/ 64290 w 672958"/>
              <a:gd name="connsiteY119" fmla="*/ 373898 h 672811"/>
              <a:gd name="connsiteX120" fmla="*/ 87706 w 672958"/>
              <a:gd name="connsiteY120" fmla="*/ 324411 h 672811"/>
              <a:gd name="connsiteX121" fmla="*/ 147811 w 672958"/>
              <a:gd name="connsiteY121" fmla="*/ 239563 h 672811"/>
              <a:gd name="connsiteX122" fmla="*/ 149328 w 672958"/>
              <a:gd name="connsiteY122" fmla="*/ 238994 h 672811"/>
              <a:gd name="connsiteX123" fmla="*/ 192842 w 672958"/>
              <a:gd name="connsiteY123" fmla="*/ 194342 h 672811"/>
              <a:gd name="connsiteX124" fmla="*/ 184974 w 672958"/>
              <a:gd name="connsiteY124" fmla="*/ 155473 h 672811"/>
              <a:gd name="connsiteX125" fmla="*/ 96333 w 672958"/>
              <a:gd name="connsiteY125" fmla="*/ 151301 h 672811"/>
              <a:gd name="connsiteX126" fmla="*/ 19448 w 672958"/>
              <a:gd name="connsiteY126" fmla="*/ 235486 h 672811"/>
              <a:gd name="connsiteX127" fmla="*/ 6839 w 672958"/>
              <a:gd name="connsiteY127" fmla="*/ 357118 h 672811"/>
              <a:gd name="connsiteX128" fmla="*/ 34711 w 672958"/>
              <a:gd name="connsiteY128" fmla="*/ 379871 h 672811"/>
              <a:gd name="connsiteX129" fmla="*/ 35944 w 672958"/>
              <a:gd name="connsiteY129" fmla="*/ 244777 h 672811"/>
              <a:gd name="connsiteX130" fmla="*/ 104865 w 672958"/>
              <a:gd name="connsiteY130" fmla="*/ 168176 h 672811"/>
              <a:gd name="connsiteX131" fmla="*/ 147052 w 672958"/>
              <a:gd name="connsiteY131" fmla="*/ 156516 h 672811"/>
              <a:gd name="connsiteX132" fmla="*/ 169616 w 672958"/>
              <a:gd name="connsiteY132" fmla="*/ 166280 h 672811"/>
              <a:gd name="connsiteX133" fmla="*/ 174640 w 672958"/>
              <a:gd name="connsiteY133" fmla="*/ 189317 h 672811"/>
              <a:gd name="connsiteX134" fmla="*/ 142218 w 672958"/>
              <a:gd name="connsiteY134" fmla="*/ 221455 h 672811"/>
              <a:gd name="connsiteX135" fmla="*/ 69030 w 672958"/>
              <a:gd name="connsiteY135" fmla="*/ 322136 h 672811"/>
              <a:gd name="connsiteX136" fmla="*/ 53198 w 672958"/>
              <a:gd name="connsiteY136" fmla="*/ 358540 h 672811"/>
              <a:gd name="connsiteX137" fmla="*/ 38693 w 672958"/>
              <a:gd name="connsiteY137" fmla="*/ 361100 h 672811"/>
              <a:gd name="connsiteX138" fmla="*/ 24093 w 672958"/>
              <a:gd name="connsiteY138" fmla="*/ 348776 h 672811"/>
              <a:gd name="connsiteX139" fmla="*/ 36038 w 672958"/>
              <a:gd name="connsiteY139" fmla="*/ 244682 h 672811"/>
              <a:gd name="connsiteX140" fmla="*/ 483318 w 672958"/>
              <a:gd name="connsiteY140" fmla="*/ 557531 h 672811"/>
              <a:gd name="connsiteX141" fmla="*/ 492230 w 672958"/>
              <a:gd name="connsiteY141" fmla="*/ 558764 h 672811"/>
              <a:gd name="connsiteX142" fmla="*/ 524937 w 672958"/>
              <a:gd name="connsiteY142" fmla="*/ 540183 h 672811"/>
              <a:gd name="connsiteX143" fmla="*/ 524842 w 672958"/>
              <a:gd name="connsiteY143" fmla="*/ 389636 h 672811"/>
              <a:gd name="connsiteX144" fmla="*/ 443311 w 672958"/>
              <a:gd name="connsiteY144" fmla="*/ 305830 h 672811"/>
              <a:gd name="connsiteX145" fmla="*/ 377518 w 672958"/>
              <a:gd name="connsiteY145" fmla="*/ 315879 h 672811"/>
              <a:gd name="connsiteX146" fmla="*/ 387093 w 672958"/>
              <a:gd name="connsiteY146" fmla="*/ 383853 h 672811"/>
              <a:gd name="connsiteX147" fmla="*/ 387567 w 672958"/>
              <a:gd name="connsiteY147" fmla="*/ 384327 h 672811"/>
              <a:gd name="connsiteX148" fmla="*/ 441036 w 672958"/>
              <a:gd name="connsiteY148" fmla="*/ 484344 h 672811"/>
              <a:gd name="connsiteX149" fmla="*/ 483413 w 672958"/>
              <a:gd name="connsiteY149" fmla="*/ 557531 h 672811"/>
              <a:gd name="connsiteX150" fmla="*/ 400650 w 672958"/>
              <a:gd name="connsiteY150" fmla="*/ 370770 h 672811"/>
              <a:gd name="connsiteX151" fmla="*/ 392592 w 672958"/>
              <a:gd name="connsiteY151" fmla="*/ 327255 h 672811"/>
              <a:gd name="connsiteX152" fmla="*/ 435063 w 672958"/>
              <a:gd name="connsiteY152" fmla="*/ 322989 h 672811"/>
              <a:gd name="connsiteX153" fmla="*/ 507588 w 672958"/>
              <a:gd name="connsiteY153" fmla="*/ 397599 h 672811"/>
              <a:gd name="connsiteX154" fmla="*/ 510052 w 672958"/>
              <a:gd name="connsiteY154" fmla="*/ 528332 h 672811"/>
              <a:gd name="connsiteX155" fmla="*/ 488532 w 672958"/>
              <a:gd name="connsiteY155" fmla="*/ 539140 h 672811"/>
              <a:gd name="connsiteX156" fmla="*/ 459807 w 672958"/>
              <a:gd name="connsiteY156" fmla="*/ 481974 h 672811"/>
              <a:gd name="connsiteX157" fmla="*/ 400745 w 672958"/>
              <a:gd name="connsiteY157" fmla="*/ 370580 h 672811"/>
              <a:gd name="connsiteX158" fmla="*/ 496211 w 672958"/>
              <a:gd name="connsiteY158" fmla="*/ 203159 h 672811"/>
              <a:gd name="connsiteX159" fmla="*/ 602296 w 672958"/>
              <a:gd name="connsiteY159" fmla="*/ 233401 h 672811"/>
              <a:gd name="connsiteX160" fmla="*/ 633865 w 672958"/>
              <a:gd name="connsiteY160" fmla="*/ 228376 h 672811"/>
              <a:gd name="connsiteX161" fmla="*/ 661642 w 672958"/>
              <a:gd name="connsiteY161" fmla="*/ 199366 h 672811"/>
              <a:gd name="connsiteX162" fmla="*/ 657660 w 672958"/>
              <a:gd name="connsiteY162" fmla="*/ 165901 h 672811"/>
              <a:gd name="connsiteX163" fmla="*/ 603718 w 672958"/>
              <a:gd name="connsiteY163" fmla="*/ 135185 h 672811"/>
              <a:gd name="connsiteX164" fmla="*/ 510052 w 672958"/>
              <a:gd name="connsiteY164" fmla="*/ 57352 h 672811"/>
              <a:gd name="connsiteX165" fmla="*/ 509673 w 672958"/>
              <a:gd name="connsiteY165" fmla="*/ 55835 h 672811"/>
              <a:gd name="connsiteX166" fmla="*/ 463504 w 672958"/>
              <a:gd name="connsiteY166" fmla="*/ 2840 h 672811"/>
              <a:gd name="connsiteX167" fmla="*/ 419231 w 672958"/>
              <a:gd name="connsiteY167" fmla="*/ 8244 h 672811"/>
              <a:gd name="connsiteX168" fmla="*/ 407097 w 672958"/>
              <a:gd name="connsiteY168" fmla="*/ 107882 h 672811"/>
              <a:gd name="connsiteX169" fmla="*/ 496211 w 672958"/>
              <a:gd name="connsiteY169" fmla="*/ 203064 h 672811"/>
              <a:gd name="connsiteX170" fmla="*/ 428806 w 672958"/>
              <a:gd name="connsiteY170" fmla="*/ 24645 h 672811"/>
              <a:gd name="connsiteX171" fmla="*/ 447103 w 672958"/>
              <a:gd name="connsiteY171" fmla="*/ 19051 h 672811"/>
              <a:gd name="connsiteX172" fmla="*/ 456963 w 672958"/>
              <a:gd name="connsiteY172" fmla="*/ 20853 h 672811"/>
              <a:gd name="connsiteX173" fmla="*/ 491471 w 672958"/>
              <a:gd name="connsiteY173" fmla="*/ 61808 h 672811"/>
              <a:gd name="connsiteX174" fmla="*/ 599926 w 672958"/>
              <a:gd name="connsiteY174" fmla="*/ 153861 h 672811"/>
              <a:gd name="connsiteX175" fmla="*/ 641449 w 672958"/>
              <a:gd name="connsiteY175" fmla="*/ 176045 h 672811"/>
              <a:gd name="connsiteX176" fmla="*/ 643250 w 672958"/>
              <a:gd name="connsiteY176" fmla="*/ 194247 h 672811"/>
              <a:gd name="connsiteX177" fmla="*/ 627039 w 672958"/>
              <a:gd name="connsiteY177" fmla="*/ 210743 h 672811"/>
              <a:gd name="connsiteX178" fmla="*/ 506734 w 672958"/>
              <a:gd name="connsiteY178" fmla="*/ 187611 h 672811"/>
              <a:gd name="connsiteX179" fmla="*/ 424540 w 672958"/>
              <a:gd name="connsiteY179" fmla="*/ 101056 h 672811"/>
              <a:gd name="connsiteX180" fmla="*/ 428712 w 672958"/>
              <a:gd name="connsiteY180" fmla="*/ 24740 h 672811"/>
              <a:gd name="connsiteX181" fmla="*/ 661642 w 672958"/>
              <a:gd name="connsiteY181" fmla="*/ 315121 h 672811"/>
              <a:gd name="connsiteX182" fmla="*/ 613008 w 672958"/>
              <a:gd name="connsiteY182" fmla="*/ 262316 h 672811"/>
              <a:gd name="connsiteX183" fmla="*/ 566745 w 672958"/>
              <a:gd name="connsiteY183" fmla="*/ 322326 h 672811"/>
              <a:gd name="connsiteX184" fmla="*/ 568261 w 672958"/>
              <a:gd name="connsiteY184" fmla="*/ 402339 h 672811"/>
              <a:gd name="connsiteX185" fmla="*/ 569968 w 672958"/>
              <a:gd name="connsiteY185" fmla="*/ 431823 h 672811"/>
              <a:gd name="connsiteX186" fmla="*/ 571011 w 672958"/>
              <a:gd name="connsiteY186" fmla="*/ 471071 h 672811"/>
              <a:gd name="connsiteX187" fmla="*/ 592057 w 672958"/>
              <a:gd name="connsiteY187" fmla="*/ 576397 h 672811"/>
              <a:gd name="connsiteX188" fmla="*/ 609880 w 672958"/>
              <a:gd name="connsiteY188" fmla="*/ 582559 h 672811"/>
              <a:gd name="connsiteX189" fmla="*/ 616895 w 672958"/>
              <a:gd name="connsiteY189" fmla="*/ 581801 h 672811"/>
              <a:gd name="connsiteX190" fmla="*/ 667804 w 672958"/>
              <a:gd name="connsiteY190" fmla="*/ 516766 h 672811"/>
              <a:gd name="connsiteX191" fmla="*/ 661737 w 672958"/>
              <a:gd name="connsiteY191" fmla="*/ 315121 h 672811"/>
              <a:gd name="connsiteX192" fmla="*/ 648844 w 672958"/>
              <a:gd name="connsiteY192" fmla="*/ 515060 h 672811"/>
              <a:gd name="connsiteX193" fmla="*/ 613482 w 672958"/>
              <a:gd name="connsiteY193" fmla="*/ 563125 h 672811"/>
              <a:gd name="connsiteX194" fmla="*/ 603907 w 672958"/>
              <a:gd name="connsiteY194" fmla="*/ 561513 h 672811"/>
              <a:gd name="connsiteX195" fmla="*/ 589971 w 672958"/>
              <a:gd name="connsiteY195" fmla="*/ 470787 h 672811"/>
              <a:gd name="connsiteX196" fmla="*/ 588928 w 672958"/>
              <a:gd name="connsiteY196" fmla="*/ 430685 h 672811"/>
              <a:gd name="connsiteX197" fmla="*/ 587222 w 672958"/>
              <a:gd name="connsiteY197" fmla="*/ 401107 h 672811"/>
              <a:gd name="connsiteX198" fmla="*/ 585705 w 672958"/>
              <a:gd name="connsiteY198" fmla="*/ 322515 h 672811"/>
              <a:gd name="connsiteX199" fmla="*/ 614241 w 672958"/>
              <a:gd name="connsiteY199" fmla="*/ 281086 h 672811"/>
              <a:gd name="connsiteX200" fmla="*/ 615758 w 672958"/>
              <a:gd name="connsiteY200" fmla="*/ 281086 h 672811"/>
              <a:gd name="connsiteX201" fmla="*/ 642776 w 672958"/>
              <a:gd name="connsiteY201" fmla="*/ 317396 h 672811"/>
              <a:gd name="connsiteX202" fmla="*/ 642776 w 672958"/>
              <a:gd name="connsiteY202" fmla="*/ 318154 h 672811"/>
              <a:gd name="connsiteX203" fmla="*/ 648844 w 672958"/>
              <a:gd name="connsiteY203" fmla="*/ 514965 h 672811"/>
              <a:gd name="connsiteX204" fmla="*/ 72727 w 672958"/>
              <a:gd name="connsiteY204" fmla="*/ 133289 h 672811"/>
              <a:gd name="connsiteX205" fmla="*/ 103348 w 672958"/>
              <a:gd name="connsiteY205" fmla="*/ 126273 h 672811"/>
              <a:gd name="connsiteX206" fmla="*/ 103822 w 672958"/>
              <a:gd name="connsiteY206" fmla="*/ 126084 h 672811"/>
              <a:gd name="connsiteX207" fmla="*/ 216827 w 672958"/>
              <a:gd name="connsiteY207" fmla="*/ 104848 h 672811"/>
              <a:gd name="connsiteX208" fmla="*/ 301581 w 672958"/>
              <a:gd name="connsiteY208" fmla="*/ 83423 h 672811"/>
              <a:gd name="connsiteX209" fmla="*/ 296746 w 672958"/>
              <a:gd name="connsiteY209" fmla="*/ 45312 h 672811"/>
              <a:gd name="connsiteX210" fmla="*/ 154257 w 672958"/>
              <a:gd name="connsiteY210" fmla="*/ 9287 h 672811"/>
              <a:gd name="connsiteX211" fmla="*/ 48552 w 672958"/>
              <a:gd name="connsiteY211" fmla="*/ 57826 h 672811"/>
              <a:gd name="connsiteX212" fmla="*/ 34522 w 672958"/>
              <a:gd name="connsiteY212" fmla="*/ 114897 h 672811"/>
              <a:gd name="connsiteX213" fmla="*/ 72822 w 672958"/>
              <a:gd name="connsiteY213" fmla="*/ 133194 h 672811"/>
              <a:gd name="connsiteX214" fmla="*/ 61351 w 672958"/>
              <a:gd name="connsiteY214" fmla="*/ 71762 h 672811"/>
              <a:gd name="connsiteX215" fmla="*/ 156817 w 672958"/>
              <a:gd name="connsiteY215" fmla="*/ 28058 h 672811"/>
              <a:gd name="connsiteX216" fmla="*/ 179285 w 672958"/>
              <a:gd name="connsiteY216" fmla="*/ 26446 h 672811"/>
              <a:gd name="connsiteX217" fmla="*/ 281578 w 672958"/>
              <a:gd name="connsiteY217" fmla="*/ 56688 h 672811"/>
              <a:gd name="connsiteX218" fmla="*/ 285180 w 672958"/>
              <a:gd name="connsiteY218" fmla="*/ 73753 h 672811"/>
              <a:gd name="connsiteX219" fmla="*/ 219482 w 672958"/>
              <a:gd name="connsiteY219" fmla="*/ 86077 h 672811"/>
              <a:gd name="connsiteX220" fmla="*/ 95480 w 672958"/>
              <a:gd name="connsiteY220" fmla="*/ 109114 h 672811"/>
              <a:gd name="connsiteX221" fmla="*/ 50354 w 672958"/>
              <a:gd name="connsiteY221" fmla="*/ 104753 h 672811"/>
              <a:gd name="connsiteX222" fmla="*/ 61446 w 672958"/>
              <a:gd name="connsiteY222" fmla="*/ 71857 h 672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72958" h="672811">
                <a:moveTo>
                  <a:pt x="362444" y="546914"/>
                </a:moveTo>
                <a:cubicBezTo>
                  <a:pt x="363203" y="546914"/>
                  <a:pt x="364056" y="546914"/>
                  <a:pt x="364815" y="546914"/>
                </a:cubicBezTo>
                <a:cubicBezTo>
                  <a:pt x="378371" y="546914"/>
                  <a:pt x="389748" y="540562"/>
                  <a:pt x="397711" y="528617"/>
                </a:cubicBezTo>
                <a:cubicBezTo>
                  <a:pt x="420843" y="494867"/>
                  <a:pt x="394488" y="461117"/>
                  <a:pt x="377613" y="448319"/>
                </a:cubicBezTo>
                <a:cubicBezTo>
                  <a:pt x="346138" y="422153"/>
                  <a:pt x="330875" y="380819"/>
                  <a:pt x="337796" y="340433"/>
                </a:cubicBezTo>
                <a:lnTo>
                  <a:pt x="337796" y="339675"/>
                </a:lnTo>
                <a:cubicBezTo>
                  <a:pt x="340071" y="315690"/>
                  <a:pt x="336184" y="284594"/>
                  <a:pt x="318646" y="269331"/>
                </a:cubicBezTo>
                <a:cubicBezTo>
                  <a:pt x="309545" y="261367"/>
                  <a:pt x="297789" y="258713"/>
                  <a:pt x="284706" y="261747"/>
                </a:cubicBezTo>
                <a:cubicBezTo>
                  <a:pt x="243846" y="271132"/>
                  <a:pt x="239770" y="343846"/>
                  <a:pt x="239485" y="351715"/>
                </a:cubicBezTo>
                <a:cubicBezTo>
                  <a:pt x="235598" y="395987"/>
                  <a:pt x="258161" y="446043"/>
                  <a:pt x="270486" y="473441"/>
                </a:cubicBezTo>
                <a:cubicBezTo>
                  <a:pt x="283379" y="498090"/>
                  <a:pt x="326230" y="544923"/>
                  <a:pt x="362539" y="546819"/>
                </a:cubicBezTo>
                <a:close/>
                <a:moveTo>
                  <a:pt x="258351" y="352947"/>
                </a:moveTo>
                <a:cubicBezTo>
                  <a:pt x="259015" y="335788"/>
                  <a:pt x="266125" y="285542"/>
                  <a:pt x="288972" y="280233"/>
                </a:cubicBezTo>
                <a:cubicBezTo>
                  <a:pt x="291153" y="279759"/>
                  <a:pt x="293144" y="279475"/>
                  <a:pt x="295040" y="279475"/>
                </a:cubicBezTo>
                <a:cubicBezTo>
                  <a:pt x="299401" y="279475"/>
                  <a:pt x="303003" y="280802"/>
                  <a:pt x="306226" y="283646"/>
                </a:cubicBezTo>
                <a:cubicBezTo>
                  <a:pt x="315802" y="291989"/>
                  <a:pt x="321110" y="314173"/>
                  <a:pt x="319025" y="337589"/>
                </a:cubicBezTo>
                <a:cubicBezTo>
                  <a:pt x="311156" y="384516"/>
                  <a:pt x="328979" y="432487"/>
                  <a:pt x="365763" y="463108"/>
                </a:cubicBezTo>
                <a:cubicBezTo>
                  <a:pt x="367185" y="464246"/>
                  <a:pt x="400745" y="490601"/>
                  <a:pt x="381974" y="517999"/>
                </a:cubicBezTo>
                <a:cubicBezTo>
                  <a:pt x="377234" y="525109"/>
                  <a:pt x="371261" y="528332"/>
                  <a:pt x="363487" y="527858"/>
                </a:cubicBezTo>
                <a:cubicBezTo>
                  <a:pt x="338175" y="526531"/>
                  <a:pt x="299780" y="488610"/>
                  <a:pt x="287550" y="465099"/>
                </a:cubicBezTo>
                <a:cubicBezTo>
                  <a:pt x="276174" y="439786"/>
                  <a:pt x="254938" y="392575"/>
                  <a:pt x="258446" y="352852"/>
                </a:cubicBezTo>
                <a:close/>
                <a:moveTo>
                  <a:pt x="211708" y="244208"/>
                </a:moveTo>
                <a:cubicBezTo>
                  <a:pt x="193885" y="232832"/>
                  <a:pt x="170658" y="238615"/>
                  <a:pt x="152741" y="258523"/>
                </a:cubicBezTo>
                <a:cubicBezTo>
                  <a:pt x="124869" y="288007"/>
                  <a:pt x="107709" y="326402"/>
                  <a:pt x="104486" y="366219"/>
                </a:cubicBezTo>
                <a:cubicBezTo>
                  <a:pt x="99841" y="397789"/>
                  <a:pt x="108278" y="485576"/>
                  <a:pt x="145820" y="511837"/>
                </a:cubicBezTo>
                <a:cubicBezTo>
                  <a:pt x="155111" y="518378"/>
                  <a:pt x="163169" y="520464"/>
                  <a:pt x="169900" y="520464"/>
                </a:cubicBezTo>
                <a:cubicBezTo>
                  <a:pt x="177010" y="520464"/>
                  <a:pt x="182509" y="517999"/>
                  <a:pt x="186016" y="515818"/>
                </a:cubicBezTo>
                <a:cubicBezTo>
                  <a:pt x="204882" y="503873"/>
                  <a:pt x="212277" y="471071"/>
                  <a:pt x="205261" y="430211"/>
                </a:cubicBezTo>
                <a:cubicBezTo>
                  <a:pt x="195686" y="374088"/>
                  <a:pt x="224317" y="315310"/>
                  <a:pt x="224601" y="314741"/>
                </a:cubicBezTo>
                <a:lnTo>
                  <a:pt x="224886" y="314267"/>
                </a:lnTo>
                <a:cubicBezTo>
                  <a:pt x="239011" y="280802"/>
                  <a:pt x="228014" y="254447"/>
                  <a:pt x="211803" y="244113"/>
                </a:cubicBezTo>
                <a:close/>
                <a:moveTo>
                  <a:pt x="207442" y="306683"/>
                </a:moveTo>
                <a:cubicBezTo>
                  <a:pt x="204882" y="311992"/>
                  <a:pt x="176157" y="372571"/>
                  <a:pt x="186490" y="433435"/>
                </a:cubicBezTo>
                <a:cubicBezTo>
                  <a:pt x="192842" y="470408"/>
                  <a:pt x="185353" y="493729"/>
                  <a:pt x="175778" y="499797"/>
                </a:cubicBezTo>
                <a:cubicBezTo>
                  <a:pt x="170848" y="502925"/>
                  <a:pt x="164401" y="501787"/>
                  <a:pt x="156628" y="496289"/>
                </a:cubicBezTo>
                <a:cubicBezTo>
                  <a:pt x="129324" y="477139"/>
                  <a:pt x="118422" y="401107"/>
                  <a:pt x="123257" y="368305"/>
                </a:cubicBezTo>
                <a:cubicBezTo>
                  <a:pt x="126196" y="332185"/>
                  <a:pt x="141554" y="297772"/>
                  <a:pt x="166677" y="271322"/>
                </a:cubicBezTo>
                <a:cubicBezTo>
                  <a:pt x="174830" y="262221"/>
                  <a:pt x="183836" y="257386"/>
                  <a:pt x="191799" y="257386"/>
                </a:cubicBezTo>
                <a:cubicBezTo>
                  <a:pt x="195307" y="257386"/>
                  <a:pt x="198530" y="258334"/>
                  <a:pt x="201469" y="260135"/>
                </a:cubicBezTo>
                <a:cubicBezTo>
                  <a:pt x="211139" y="266297"/>
                  <a:pt x="217112" y="283457"/>
                  <a:pt x="207347" y="306588"/>
                </a:cubicBezTo>
                <a:close/>
                <a:moveTo>
                  <a:pt x="503985" y="572510"/>
                </a:moveTo>
                <a:cubicBezTo>
                  <a:pt x="503321" y="572605"/>
                  <a:pt x="441700" y="584076"/>
                  <a:pt x="405675" y="576966"/>
                </a:cubicBezTo>
                <a:cubicBezTo>
                  <a:pt x="378371" y="571562"/>
                  <a:pt x="362444" y="566917"/>
                  <a:pt x="338270" y="559807"/>
                </a:cubicBezTo>
                <a:cubicBezTo>
                  <a:pt x="329074" y="557152"/>
                  <a:pt x="318646" y="554119"/>
                  <a:pt x="306132" y="550516"/>
                </a:cubicBezTo>
                <a:cubicBezTo>
                  <a:pt x="288403" y="545586"/>
                  <a:pt x="273140" y="546629"/>
                  <a:pt x="260721" y="553645"/>
                </a:cubicBezTo>
                <a:cubicBezTo>
                  <a:pt x="245173" y="562461"/>
                  <a:pt x="239864" y="577819"/>
                  <a:pt x="239011" y="580663"/>
                </a:cubicBezTo>
                <a:cubicBezTo>
                  <a:pt x="234650" y="593367"/>
                  <a:pt x="235314" y="605407"/>
                  <a:pt x="240907" y="616214"/>
                </a:cubicBezTo>
                <a:cubicBezTo>
                  <a:pt x="249724" y="633374"/>
                  <a:pt x="270391" y="646551"/>
                  <a:pt x="304520" y="656790"/>
                </a:cubicBezTo>
                <a:cubicBezTo>
                  <a:pt x="333245" y="663331"/>
                  <a:pt x="362729" y="667882"/>
                  <a:pt x="391265" y="670252"/>
                </a:cubicBezTo>
                <a:cubicBezTo>
                  <a:pt x="402736" y="672148"/>
                  <a:pt x="416766" y="672812"/>
                  <a:pt x="431461" y="672812"/>
                </a:cubicBezTo>
                <a:cubicBezTo>
                  <a:pt x="476682" y="672812"/>
                  <a:pt x="528444" y="665986"/>
                  <a:pt x="532047" y="665228"/>
                </a:cubicBezTo>
                <a:lnTo>
                  <a:pt x="533184" y="665038"/>
                </a:lnTo>
                <a:cubicBezTo>
                  <a:pt x="539157" y="664279"/>
                  <a:pt x="557454" y="661815"/>
                  <a:pt x="567313" y="647215"/>
                </a:cubicBezTo>
                <a:cubicBezTo>
                  <a:pt x="573760" y="637640"/>
                  <a:pt x="575182" y="625221"/>
                  <a:pt x="571390" y="610242"/>
                </a:cubicBezTo>
                <a:cubicBezTo>
                  <a:pt x="561436" y="570614"/>
                  <a:pt x="522756" y="568149"/>
                  <a:pt x="503985" y="572321"/>
                </a:cubicBezTo>
                <a:close/>
                <a:moveTo>
                  <a:pt x="551576" y="636787"/>
                </a:moveTo>
                <a:cubicBezTo>
                  <a:pt x="546457" y="644276"/>
                  <a:pt x="534986" y="645793"/>
                  <a:pt x="530625" y="646362"/>
                </a:cubicBezTo>
                <a:cubicBezTo>
                  <a:pt x="529487" y="646551"/>
                  <a:pt x="528634" y="646646"/>
                  <a:pt x="528255" y="646741"/>
                </a:cubicBezTo>
                <a:cubicBezTo>
                  <a:pt x="522377" y="647879"/>
                  <a:pt x="437054" y="658591"/>
                  <a:pt x="393540" y="651481"/>
                </a:cubicBezTo>
                <a:cubicBezTo>
                  <a:pt x="365099" y="649111"/>
                  <a:pt x="336563" y="644655"/>
                  <a:pt x="309260" y="638493"/>
                </a:cubicBezTo>
                <a:cubicBezTo>
                  <a:pt x="281293" y="630150"/>
                  <a:pt x="263944" y="619722"/>
                  <a:pt x="257687" y="607587"/>
                </a:cubicBezTo>
                <a:cubicBezTo>
                  <a:pt x="254464" y="601330"/>
                  <a:pt x="254274" y="594505"/>
                  <a:pt x="256929" y="586636"/>
                </a:cubicBezTo>
                <a:lnTo>
                  <a:pt x="257119" y="586067"/>
                </a:lnTo>
                <a:cubicBezTo>
                  <a:pt x="257119" y="586067"/>
                  <a:pt x="260152" y="575828"/>
                  <a:pt x="270012" y="570235"/>
                </a:cubicBezTo>
                <a:cubicBezTo>
                  <a:pt x="274373" y="567770"/>
                  <a:pt x="279587" y="566538"/>
                  <a:pt x="285465" y="566538"/>
                </a:cubicBezTo>
                <a:cubicBezTo>
                  <a:pt x="290205" y="566538"/>
                  <a:pt x="295324" y="567296"/>
                  <a:pt x="300917" y="568908"/>
                </a:cubicBezTo>
                <a:cubicBezTo>
                  <a:pt x="313431" y="572416"/>
                  <a:pt x="323765" y="575449"/>
                  <a:pt x="332866" y="578104"/>
                </a:cubicBezTo>
                <a:cubicBezTo>
                  <a:pt x="357515" y="585309"/>
                  <a:pt x="373821" y="590049"/>
                  <a:pt x="401882" y="595642"/>
                </a:cubicBezTo>
                <a:cubicBezTo>
                  <a:pt x="441415" y="603511"/>
                  <a:pt x="504744" y="591755"/>
                  <a:pt x="507682" y="591186"/>
                </a:cubicBezTo>
                <a:cubicBezTo>
                  <a:pt x="511475" y="590428"/>
                  <a:pt x="545035" y="584076"/>
                  <a:pt x="552903" y="615172"/>
                </a:cubicBezTo>
                <a:cubicBezTo>
                  <a:pt x="555273" y="624652"/>
                  <a:pt x="554799" y="631952"/>
                  <a:pt x="551481" y="636881"/>
                </a:cubicBezTo>
                <a:close/>
                <a:moveTo>
                  <a:pt x="140701" y="543027"/>
                </a:moveTo>
                <a:lnTo>
                  <a:pt x="126859" y="521696"/>
                </a:lnTo>
                <a:cubicBezTo>
                  <a:pt x="121361" y="513164"/>
                  <a:pt x="115578" y="503304"/>
                  <a:pt x="109985" y="493919"/>
                </a:cubicBezTo>
                <a:cubicBezTo>
                  <a:pt x="90076" y="460169"/>
                  <a:pt x="71210" y="428315"/>
                  <a:pt x="49311" y="424808"/>
                </a:cubicBezTo>
                <a:cubicBezTo>
                  <a:pt x="43812" y="423954"/>
                  <a:pt x="35659" y="424428"/>
                  <a:pt x="27696" y="431444"/>
                </a:cubicBezTo>
                <a:cubicBezTo>
                  <a:pt x="1815" y="451826"/>
                  <a:pt x="9683" y="486524"/>
                  <a:pt x="17078" y="501408"/>
                </a:cubicBezTo>
                <a:cubicBezTo>
                  <a:pt x="38788" y="553929"/>
                  <a:pt x="68461" y="602563"/>
                  <a:pt x="105339" y="645888"/>
                </a:cubicBezTo>
                <a:cubicBezTo>
                  <a:pt x="117948" y="663331"/>
                  <a:pt x="132548" y="670252"/>
                  <a:pt x="145536" y="670252"/>
                </a:cubicBezTo>
                <a:cubicBezTo>
                  <a:pt x="152646" y="670252"/>
                  <a:pt x="159282" y="668166"/>
                  <a:pt x="164781" y="664564"/>
                </a:cubicBezTo>
                <a:cubicBezTo>
                  <a:pt x="181655" y="653472"/>
                  <a:pt x="190851" y="626927"/>
                  <a:pt x="174830" y="600098"/>
                </a:cubicBezTo>
                <a:cubicBezTo>
                  <a:pt x="164686" y="579715"/>
                  <a:pt x="158144" y="569761"/>
                  <a:pt x="140795" y="543121"/>
                </a:cubicBezTo>
                <a:close/>
                <a:moveTo>
                  <a:pt x="154352" y="648542"/>
                </a:moveTo>
                <a:cubicBezTo>
                  <a:pt x="144398" y="655084"/>
                  <a:pt x="131410" y="649585"/>
                  <a:pt x="120508" y="634322"/>
                </a:cubicBezTo>
                <a:lnTo>
                  <a:pt x="120034" y="633658"/>
                </a:lnTo>
                <a:cubicBezTo>
                  <a:pt x="84388" y="591755"/>
                  <a:pt x="55663" y="544828"/>
                  <a:pt x="34332" y="493350"/>
                </a:cubicBezTo>
                <a:cubicBezTo>
                  <a:pt x="33668" y="492118"/>
                  <a:pt x="19258" y="461970"/>
                  <a:pt x="39736" y="445854"/>
                </a:cubicBezTo>
                <a:cubicBezTo>
                  <a:pt x="42106" y="443768"/>
                  <a:pt x="43812" y="443294"/>
                  <a:pt x="45234" y="443294"/>
                </a:cubicBezTo>
                <a:cubicBezTo>
                  <a:pt x="45613" y="443294"/>
                  <a:pt x="45898" y="443294"/>
                  <a:pt x="46277" y="443294"/>
                </a:cubicBezTo>
                <a:cubicBezTo>
                  <a:pt x="59360" y="445380"/>
                  <a:pt x="78320" y="477518"/>
                  <a:pt x="93584" y="503399"/>
                </a:cubicBezTo>
                <a:cubicBezTo>
                  <a:pt x="99272" y="513069"/>
                  <a:pt x="105150" y="523023"/>
                  <a:pt x="110933" y="531840"/>
                </a:cubicBezTo>
                <a:lnTo>
                  <a:pt x="124774" y="553171"/>
                </a:lnTo>
                <a:cubicBezTo>
                  <a:pt x="142218" y="579905"/>
                  <a:pt x="148095" y="588911"/>
                  <a:pt x="158050" y="608915"/>
                </a:cubicBezTo>
                <a:cubicBezTo>
                  <a:pt x="168383" y="626264"/>
                  <a:pt x="163833" y="642190"/>
                  <a:pt x="154257" y="648447"/>
                </a:cubicBezTo>
                <a:close/>
                <a:moveTo>
                  <a:pt x="315707" y="248948"/>
                </a:moveTo>
                <a:cubicBezTo>
                  <a:pt x="323575" y="251318"/>
                  <a:pt x="332676" y="253973"/>
                  <a:pt x="343294" y="257196"/>
                </a:cubicBezTo>
                <a:cubicBezTo>
                  <a:pt x="354007" y="260419"/>
                  <a:pt x="365763" y="264496"/>
                  <a:pt x="377139" y="268478"/>
                </a:cubicBezTo>
                <a:cubicBezTo>
                  <a:pt x="405390" y="278432"/>
                  <a:pt x="432599" y="287912"/>
                  <a:pt x="453360" y="287912"/>
                </a:cubicBezTo>
                <a:cubicBezTo>
                  <a:pt x="461324" y="287912"/>
                  <a:pt x="468434" y="286490"/>
                  <a:pt x="474312" y="283172"/>
                </a:cubicBezTo>
                <a:cubicBezTo>
                  <a:pt x="481801" y="278906"/>
                  <a:pt x="486826" y="271701"/>
                  <a:pt x="488627" y="262884"/>
                </a:cubicBezTo>
                <a:cubicBezTo>
                  <a:pt x="498107" y="227333"/>
                  <a:pt x="467960" y="204012"/>
                  <a:pt x="451464" y="196996"/>
                </a:cubicBezTo>
                <a:cubicBezTo>
                  <a:pt x="396953" y="168271"/>
                  <a:pt x="338459" y="148837"/>
                  <a:pt x="277596" y="139167"/>
                </a:cubicBezTo>
                <a:cubicBezTo>
                  <a:pt x="241855" y="130540"/>
                  <a:pt x="219956" y="147035"/>
                  <a:pt x="214078" y="167228"/>
                </a:cubicBezTo>
                <a:cubicBezTo>
                  <a:pt x="208011" y="187895"/>
                  <a:pt x="218629" y="215578"/>
                  <a:pt x="249250" y="226006"/>
                </a:cubicBezTo>
                <a:cubicBezTo>
                  <a:pt x="271149" y="235676"/>
                  <a:pt x="283284" y="239278"/>
                  <a:pt x="315707" y="248854"/>
                </a:cubicBezTo>
                <a:close/>
                <a:moveTo>
                  <a:pt x="232280" y="172632"/>
                </a:moveTo>
                <a:cubicBezTo>
                  <a:pt x="234745" y="164100"/>
                  <a:pt x="243183" y="155852"/>
                  <a:pt x="259109" y="155852"/>
                </a:cubicBezTo>
                <a:cubicBezTo>
                  <a:pt x="263376" y="155852"/>
                  <a:pt x="268116" y="156421"/>
                  <a:pt x="273425" y="157748"/>
                </a:cubicBezTo>
                <a:lnTo>
                  <a:pt x="274183" y="157938"/>
                </a:lnTo>
                <a:cubicBezTo>
                  <a:pt x="333056" y="167228"/>
                  <a:pt x="389748" y="186094"/>
                  <a:pt x="443216" y="214156"/>
                </a:cubicBezTo>
                <a:cubicBezTo>
                  <a:pt x="444639" y="214724"/>
                  <a:pt x="477820" y="229229"/>
                  <a:pt x="470046" y="258618"/>
                </a:cubicBezTo>
                <a:cubicBezTo>
                  <a:pt x="469003" y="263832"/>
                  <a:pt x="466728" y="265728"/>
                  <a:pt x="464832" y="266771"/>
                </a:cubicBezTo>
                <a:cubicBezTo>
                  <a:pt x="451275" y="274450"/>
                  <a:pt x="413543" y="261273"/>
                  <a:pt x="383301" y="250655"/>
                </a:cubicBezTo>
                <a:cubicBezTo>
                  <a:pt x="371735" y="246578"/>
                  <a:pt x="359790" y="242407"/>
                  <a:pt x="348698" y="239089"/>
                </a:cubicBezTo>
                <a:cubicBezTo>
                  <a:pt x="337985" y="235866"/>
                  <a:pt x="328884" y="233211"/>
                  <a:pt x="321016" y="230841"/>
                </a:cubicBezTo>
                <a:cubicBezTo>
                  <a:pt x="289446" y="221455"/>
                  <a:pt x="277596" y="217948"/>
                  <a:pt x="255981" y="208468"/>
                </a:cubicBezTo>
                <a:cubicBezTo>
                  <a:pt x="235503" y="201547"/>
                  <a:pt x="228488" y="185241"/>
                  <a:pt x="232091" y="172727"/>
                </a:cubicBezTo>
                <a:close/>
                <a:moveTo>
                  <a:pt x="34711" y="379776"/>
                </a:moveTo>
                <a:cubicBezTo>
                  <a:pt x="37650" y="380440"/>
                  <a:pt x="40494" y="380724"/>
                  <a:pt x="43338" y="380724"/>
                </a:cubicBezTo>
                <a:cubicBezTo>
                  <a:pt x="51017" y="380724"/>
                  <a:pt x="58222" y="378449"/>
                  <a:pt x="64290" y="373898"/>
                </a:cubicBezTo>
                <a:cubicBezTo>
                  <a:pt x="83914" y="359488"/>
                  <a:pt x="87421" y="327635"/>
                  <a:pt x="87706" y="324411"/>
                </a:cubicBezTo>
                <a:cubicBezTo>
                  <a:pt x="97281" y="254447"/>
                  <a:pt x="145536" y="240226"/>
                  <a:pt x="147811" y="239563"/>
                </a:cubicBezTo>
                <a:lnTo>
                  <a:pt x="149328" y="238994"/>
                </a:lnTo>
                <a:cubicBezTo>
                  <a:pt x="166677" y="231125"/>
                  <a:pt x="187154" y="215199"/>
                  <a:pt x="192842" y="194342"/>
                </a:cubicBezTo>
                <a:cubicBezTo>
                  <a:pt x="196445" y="181259"/>
                  <a:pt x="193695" y="167797"/>
                  <a:pt x="184974" y="155473"/>
                </a:cubicBezTo>
                <a:cubicBezTo>
                  <a:pt x="158903" y="118594"/>
                  <a:pt x="98419" y="150164"/>
                  <a:pt x="96333" y="151301"/>
                </a:cubicBezTo>
                <a:cubicBezTo>
                  <a:pt x="65332" y="165522"/>
                  <a:pt x="41158" y="199935"/>
                  <a:pt x="19448" y="235486"/>
                </a:cubicBezTo>
                <a:cubicBezTo>
                  <a:pt x="6460" y="259756"/>
                  <a:pt x="-9277" y="322895"/>
                  <a:pt x="6839" y="357118"/>
                </a:cubicBezTo>
                <a:cubicBezTo>
                  <a:pt x="12717" y="369538"/>
                  <a:pt x="22387" y="377406"/>
                  <a:pt x="34711" y="379871"/>
                </a:cubicBezTo>
                <a:close/>
                <a:moveTo>
                  <a:pt x="35944" y="244777"/>
                </a:moveTo>
                <a:cubicBezTo>
                  <a:pt x="49406" y="222878"/>
                  <a:pt x="74339" y="182207"/>
                  <a:pt x="104865" y="168176"/>
                </a:cubicBezTo>
                <a:cubicBezTo>
                  <a:pt x="105244" y="167987"/>
                  <a:pt x="127618" y="156516"/>
                  <a:pt x="147052" y="156516"/>
                </a:cubicBezTo>
                <a:cubicBezTo>
                  <a:pt x="156059" y="156516"/>
                  <a:pt x="164401" y="158980"/>
                  <a:pt x="169616" y="166280"/>
                </a:cubicBezTo>
                <a:cubicBezTo>
                  <a:pt x="175114" y="174054"/>
                  <a:pt x="176726" y="181544"/>
                  <a:pt x="174640" y="189317"/>
                </a:cubicBezTo>
                <a:cubicBezTo>
                  <a:pt x="170753" y="203727"/>
                  <a:pt x="154826" y="215483"/>
                  <a:pt x="142218" y="221455"/>
                </a:cubicBezTo>
                <a:cubicBezTo>
                  <a:pt x="134254" y="223826"/>
                  <a:pt x="79837" y="243165"/>
                  <a:pt x="69030" y="322136"/>
                </a:cubicBezTo>
                <a:cubicBezTo>
                  <a:pt x="68271" y="329531"/>
                  <a:pt x="64005" y="350577"/>
                  <a:pt x="53198" y="358540"/>
                </a:cubicBezTo>
                <a:cubicBezTo>
                  <a:pt x="49121" y="361574"/>
                  <a:pt x="44571" y="362427"/>
                  <a:pt x="38693" y="361100"/>
                </a:cubicBezTo>
                <a:cubicBezTo>
                  <a:pt x="32057" y="359773"/>
                  <a:pt x="27411" y="355886"/>
                  <a:pt x="24093" y="348776"/>
                </a:cubicBezTo>
                <a:cubicBezTo>
                  <a:pt x="11390" y="321852"/>
                  <a:pt x="24757" y="265728"/>
                  <a:pt x="36038" y="244682"/>
                </a:cubicBezTo>
                <a:close/>
                <a:moveTo>
                  <a:pt x="483318" y="557531"/>
                </a:moveTo>
                <a:cubicBezTo>
                  <a:pt x="485688" y="558195"/>
                  <a:pt x="488722" y="558764"/>
                  <a:pt x="492230" y="558764"/>
                </a:cubicBezTo>
                <a:cubicBezTo>
                  <a:pt x="501141" y="558764"/>
                  <a:pt x="513086" y="555067"/>
                  <a:pt x="524937" y="540183"/>
                </a:cubicBezTo>
                <a:cubicBezTo>
                  <a:pt x="555747" y="501408"/>
                  <a:pt x="538588" y="416654"/>
                  <a:pt x="524842" y="389636"/>
                </a:cubicBezTo>
                <a:cubicBezTo>
                  <a:pt x="509104" y="352189"/>
                  <a:pt x="480000" y="322326"/>
                  <a:pt x="443311" y="305830"/>
                </a:cubicBezTo>
                <a:cubicBezTo>
                  <a:pt x="414017" y="291136"/>
                  <a:pt x="389179" y="300331"/>
                  <a:pt x="377518" y="315879"/>
                </a:cubicBezTo>
                <a:cubicBezTo>
                  <a:pt x="365573" y="331806"/>
                  <a:pt x="363961" y="359014"/>
                  <a:pt x="387093" y="383853"/>
                </a:cubicBezTo>
                <a:lnTo>
                  <a:pt x="387567" y="384327"/>
                </a:lnTo>
                <a:cubicBezTo>
                  <a:pt x="387567" y="384327"/>
                  <a:pt x="434400" y="428789"/>
                  <a:pt x="441036" y="484344"/>
                </a:cubicBezTo>
                <a:cubicBezTo>
                  <a:pt x="445776" y="523971"/>
                  <a:pt x="461703" y="551369"/>
                  <a:pt x="483413" y="557531"/>
                </a:cubicBezTo>
                <a:close/>
                <a:moveTo>
                  <a:pt x="400650" y="370770"/>
                </a:moveTo>
                <a:cubicBezTo>
                  <a:pt x="384060" y="352852"/>
                  <a:pt x="385956" y="336167"/>
                  <a:pt x="392592" y="327255"/>
                </a:cubicBezTo>
                <a:cubicBezTo>
                  <a:pt x="401029" y="315974"/>
                  <a:pt x="417525" y="314267"/>
                  <a:pt x="435063" y="322989"/>
                </a:cubicBezTo>
                <a:cubicBezTo>
                  <a:pt x="467770" y="337684"/>
                  <a:pt x="493367" y="363944"/>
                  <a:pt x="507588" y="397599"/>
                </a:cubicBezTo>
                <a:cubicBezTo>
                  <a:pt x="521808" y="425471"/>
                  <a:pt x="532616" y="499891"/>
                  <a:pt x="510052" y="528332"/>
                </a:cubicBezTo>
                <a:cubicBezTo>
                  <a:pt x="505028" y="534684"/>
                  <a:pt x="497159" y="541699"/>
                  <a:pt x="488532" y="539140"/>
                </a:cubicBezTo>
                <a:cubicBezTo>
                  <a:pt x="477251" y="535916"/>
                  <a:pt x="463978" y="517051"/>
                  <a:pt x="459807" y="481974"/>
                </a:cubicBezTo>
                <a:cubicBezTo>
                  <a:pt x="452507" y="421110"/>
                  <a:pt x="405106" y="374846"/>
                  <a:pt x="400745" y="370580"/>
                </a:cubicBezTo>
                <a:close/>
                <a:moveTo>
                  <a:pt x="496211" y="203159"/>
                </a:moveTo>
                <a:cubicBezTo>
                  <a:pt x="516594" y="216241"/>
                  <a:pt x="563332" y="233401"/>
                  <a:pt x="602296" y="233401"/>
                </a:cubicBezTo>
                <a:cubicBezTo>
                  <a:pt x="613767" y="233401"/>
                  <a:pt x="624574" y="231884"/>
                  <a:pt x="633865" y="228376"/>
                </a:cubicBezTo>
                <a:cubicBezTo>
                  <a:pt x="648180" y="222972"/>
                  <a:pt x="657755" y="212923"/>
                  <a:pt x="661642" y="199366"/>
                </a:cubicBezTo>
                <a:cubicBezTo>
                  <a:pt x="665150" y="187326"/>
                  <a:pt x="663823" y="175761"/>
                  <a:pt x="657660" y="165901"/>
                </a:cubicBezTo>
                <a:cubicBezTo>
                  <a:pt x="642871" y="142200"/>
                  <a:pt x="604950" y="135375"/>
                  <a:pt x="603718" y="135185"/>
                </a:cubicBezTo>
                <a:cubicBezTo>
                  <a:pt x="522851" y="117931"/>
                  <a:pt x="510621" y="60101"/>
                  <a:pt x="510052" y="57352"/>
                </a:cubicBezTo>
                <a:lnTo>
                  <a:pt x="509673" y="55835"/>
                </a:lnTo>
                <a:cubicBezTo>
                  <a:pt x="506071" y="45975"/>
                  <a:pt x="492230" y="13174"/>
                  <a:pt x="463504" y="2840"/>
                </a:cubicBezTo>
                <a:cubicBezTo>
                  <a:pt x="449189" y="-2279"/>
                  <a:pt x="433926" y="-478"/>
                  <a:pt x="419231" y="8244"/>
                </a:cubicBezTo>
                <a:cubicBezTo>
                  <a:pt x="375432" y="34125"/>
                  <a:pt x="405959" y="105417"/>
                  <a:pt x="407097" y="107882"/>
                </a:cubicBezTo>
                <a:cubicBezTo>
                  <a:pt x="420748" y="145992"/>
                  <a:pt x="459997" y="176898"/>
                  <a:pt x="496211" y="203064"/>
                </a:cubicBezTo>
                <a:close/>
                <a:moveTo>
                  <a:pt x="428806" y="24645"/>
                </a:moveTo>
                <a:cubicBezTo>
                  <a:pt x="435158" y="20853"/>
                  <a:pt x="441226" y="19051"/>
                  <a:pt x="447103" y="19051"/>
                </a:cubicBezTo>
                <a:cubicBezTo>
                  <a:pt x="450421" y="19051"/>
                  <a:pt x="453740" y="19620"/>
                  <a:pt x="456963" y="20853"/>
                </a:cubicBezTo>
                <a:cubicBezTo>
                  <a:pt x="473459" y="26730"/>
                  <a:pt x="485783" y="46449"/>
                  <a:pt x="491471" y="61808"/>
                </a:cubicBezTo>
                <a:cubicBezTo>
                  <a:pt x="493367" y="70529"/>
                  <a:pt x="510337" y="134711"/>
                  <a:pt x="599926" y="153861"/>
                </a:cubicBezTo>
                <a:cubicBezTo>
                  <a:pt x="608553" y="155378"/>
                  <a:pt x="632917" y="162299"/>
                  <a:pt x="641449" y="176045"/>
                </a:cubicBezTo>
                <a:cubicBezTo>
                  <a:pt x="644767" y="181354"/>
                  <a:pt x="645336" y="187232"/>
                  <a:pt x="643250" y="194247"/>
                </a:cubicBezTo>
                <a:cubicBezTo>
                  <a:pt x="641070" y="202021"/>
                  <a:pt x="635761" y="207425"/>
                  <a:pt x="627039" y="210743"/>
                </a:cubicBezTo>
                <a:cubicBezTo>
                  <a:pt x="594711" y="222972"/>
                  <a:pt x="529582" y="202305"/>
                  <a:pt x="506734" y="187611"/>
                </a:cubicBezTo>
                <a:cubicBezTo>
                  <a:pt x="482560" y="170072"/>
                  <a:pt x="437528" y="137460"/>
                  <a:pt x="424540" y="101056"/>
                </a:cubicBezTo>
                <a:cubicBezTo>
                  <a:pt x="424256" y="100487"/>
                  <a:pt x="399702" y="41899"/>
                  <a:pt x="428712" y="24740"/>
                </a:cubicBezTo>
                <a:close/>
                <a:moveTo>
                  <a:pt x="661642" y="315121"/>
                </a:moveTo>
                <a:cubicBezTo>
                  <a:pt x="657471" y="276631"/>
                  <a:pt x="634149" y="260988"/>
                  <a:pt x="613008" y="262316"/>
                </a:cubicBezTo>
                <a:cubicBezTo>
                  <a:pt x="589687" y="263927"/>
                  <a:pt x="565607" y="285732"/>
                  <a:pt x="566745" y="322326"/>
                </a:cubicBezTo>
                <a:cubicBezTo>
                  <a:pt x="565038" y="349534"/>
                  <a:pt x="565986" y="363849"/>
                  <a:pt x="568261" y="402339"/>
                </a:cubicBezTo>
                <a:lnTo>
                  <a:pt x="569968" y="431823"/>
                </a:lnTo>
                <a:cubicBezTo>
                  <a:pt x="570631" y="444147"/>
                  <a:pt x="570821" y="457799"/>
                  <a:pt x="571011" y="471071"/>
                </a:cubicBezTo>
                <a:cubicBezTo>
                  <a:pt x="571580" y="517051"/>
                  <a:pt x="572148" y="560470"/>
                  <a:pt x="592057" y="576397"/>
                </a:cubicBezTo>
                <a:cubicBezTo>
                  <a:pt x="595849" y="579431"/>
                  <a:pt x="601822" y="582559"/>
                  <a:pt x="609880" y="582559"/>
                </a:cubicBezTo>
                <a:cubicBezTo>
                  <a:pt x="612060" y="582559"/>
                  <a:pt x="614430" y="582370"/>
                  <a:pt x="616895" y="581801"/>
                </a:cubicBezTo>
                <a:cubicBezTo>
                  <a:pt x="654816" y="576208"/>
                  <a:pt x="666762" y="536296"/>
                  <a:pt x="667804" y="516766"/>
                </a:cubicBezTo>
                <a:cubicBezTo>
                  <a:pt x="676337" y="449551"/>
                  <a:pt x="674251" y="381672"/>
                  <a:pt x="661737" y="315121"/>
                </a:cubicBezTo>
                <a:close/>
                <a:moveTo>
                  <a:pt x="648844" y="515060"/>
                </a:moveTo>
                <a:cubicBezTo>
                  <a:pt x="648844" y="516861"/>
                  <a:pt x="646095" y="558290"/>
                  <a:pt x="613482" y="563125"/>
                </a:cubicBezTo>
                <a:cubicBezTo>
                  <a:pt x="608173" y="564262"/>
                  <a:pt x="605519" y="562840"/>
                  <a:pt x="603907" y="561513"/>
                </a:cubicBezTo>
                <a:cubicBezTo>
                  <a:pt x="591014" y="551180"/>
                  <a:pt x="590445" y="506622"/>
                  <a:pt x="589971" y="470787"/>
                </a:cubicBezTo>
                <a:cubicBezTo>
                  <a:pt x="589782" y="457325"/>
                  <a:pt x="589592" y="443389"/>
                  <a:pt x="588928" y="430685"/>
                </a:cubicBezTo>
                <a:lnTo>
                  <a:pt x="587222" y="401107"/>
                </a:lnTo>
                <a:cubicBezTo>
                  <a:pt x="584947" y="363470"/>
                  <a:pt x="584093" y="349439"/>
                  <a:pt x="585705" y="322515"/>
                </a:cubicBezTo>
                <a:cubicBezTo>
                  <a:pt x="584947" y="296919"/>
                  <a:pt x="599831" y="282034"/>
                  <a:pt x="614241" y="281086"/>
                </a:cubicBezTo>
                <a:cubicBezTo>
                  <a:pt x="614810" y="281086"/>
                  <a:pt x="615284" y="281086"/>
                  <a:pt x="615758" y="281086"/>
                </a:cubicBezTo>
                <a:cubicBezTo>
                  <a:pt x="630168" y="281086"/>
                  <a:pt x="640406" y="294833"/>
                  <a:pt x="642776" y="317396"/>
                </a:cubicBezTo>
                <a:lnTo>
                  <a:pt x="642776" y="318154"/>
                </a:lnTo>
                <a:cubicBezTo>
                  <a:pt x="655196" y="382905"/>
                  <a:pt x="657186" y="448887"/>
                  <a:pt x="648844" y="514965"/>
                </a:cubicBezTo>
                <a:close/>
                <a:moveTo>
                  <a:pt x="72727" y="133289"/>
                </a:moveTo>
                <a:cubicBezTo>
                  <a:pt x="81923" y="133289"/>
                  <a:pt x="92256" y="131203"/>
                  <a:pt x="103348" y="126273"/>
                </a:cubicBezTo>
                <a:lnTo>
                  <a:pt x="103822" y="126084"/>
                </a:lnTo>
                <a:cubicBezTo>
                  <a:pt x="104391" y="125799"/>
                  <a:pt x="161652" y="97074"/>
                  <a:pt x="216827" y="104848"/>
                </a:cubicBezTo>
                <a:cubicBezTo>
                  <a:pt x="257877" y="110631"/>
                  <a:pt x="290300" y="102478"/>
                  <a:pt x="301581" y="83423"/>
                </a:cubicBezTo>
                <a:cubicBezTo>
                  <a:pt x="305468" y="76786"/>
                  <a:pt x="310113" y="63040"/>
                  <a:pt x="296746" y="45312"/>
                </a:cubicBezTo>
                <a:cubicBezTo>
                  <a:pt x="269917" y="9571"/>
                  <a:pt x="184215" y="3978"/>
                  <a:pt x="154257" y="9287"/>
                </a:cubicBezTo>
                <a:cubicBezTo>
                  <a:pt x="114725" y="13363"/>
                  <a:pt x="77183" y="30617"/>
                  <a:pt x="48552" y="57826"/>
                </a:cubicBezTo>
                <a:cubicBezTo>
                  <a:pt x="24757" y="79346"/>
                  <a:pt x="26084" y="102004"/>
                  <a:pt x="34522" y="114897"/>
                </a:cubicBezTo>
                <a:cubicBezTo>
                  <a:pt x="41253" y="125231"/>
                  <a:pt x="54809" y="133194"/>
                  <a:pt x="72822" y="133194"/>
                </a:cubicBezTo>
                <a:close/>
                <a:moveTo>
                  <a:pt x="61351" y="71762"/>
                </a:moveTo>
                <a:cubicBezTo>
                  <a:pt x="87042" y="47303"/>
                  <a:pt x="120697" y="31755"/>
                  <a:pt x="156817" y="28058"/>
                </a:cubicBezTo>
                <a:cubicBezTo>
                  <a:pt x="162885" y="27015"/>
                  <a:pt x="170658" y="26446"/>
                  <a:pt x="179285" y="26446"/>
                </a:cubicBezTo>
                <a:cubicBezTo>
                  <a:pt x="214836" y="26446"/>
                  <a:pt x="265935" y="35832"/>
                  <a:pt x="281578" y="56688"/>
                </a:cubicBezTo>
                <a:cubicBezTo>
                  <a:pt x="286697" y="63419"/>
                  <a:pt x="287929" y="69202"/>
                  <a:pt x="285180" y="73753"/>
                </a:cubicBezTo>
                <a:cubicBezTo>
                  <a:pt x="279492" y="83423"/>
                  <a:pt x="256550" y="91386"/>
                  <a:pt x="219482" y="86077"/>
                </a:cubicBezTo>
                <a:cubicBezTo>
                  <a:pt x="159851" y="77640"/>
                  <a:pt x="100504" y="106554"/>
                  <a:pt x="95480" y="109114"/>
                </a:cubicBezTo>
                <a:cubicBezTo>
                  <a:pt x="72917" y="118974"/>
                  <a:pt x="56231" y="113759"/>
                  <a:pt x="50354" y="104753"/>
                </a:cubicBezTo>
                <a:cubicBezTo>
                  <a:pt x="44571" y="95842"/>
                  <a:pt x="48742" y="83328"/>
                  <a:pt x="61446" y="71857"/>
                </a:cubicBezTo>
                <a:close/>
              </a:path>
            </a:pathLst>
          </a:custGeom>
          <a:solidFill>
            <a:schemeClr val="accent4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12" name="Graphic 100">
            <a:extLst>
              <a:ext uri="{FF2B5EF4-FFF2-40B4-BE49-F238E27FC236}">
                <a16:creationId xmlns:a16="http://schemas.microsoft.com/office/drawing/2014/main" id="{12DCAD4B-D8A0-99F8-273C-1DF46535A0D1}"/>
              </a:ext>
            </a:extLst>
          </p:cNvPr>
          <p:cNvSpPr/>
          <p:nvPr/>
        </p:nvSpPr>
        <p:spPr>
          <a:xfrm>
            <a:off x="3321461" y="2316203"/>
            <a:ext cx="502976" cy="497287"/>
          </a:xfrm>
          <a:custGeom>
            <a:avLst/>
            <a:gdLst>
              <a:gd name="connsiteX0" fmla="*/ 348590 w 670635"/>
              <a:gd name="connsiteY0" fmla="*/ 211996 h 663049"/>
              <a:gd name="connsiteX1" fmla="*/ 424432 w 670635"/>
              <a:gd name="connsiteY1" fmla="*/ 247469 h 663049"/>
              <a:gd name="connsiteX2" fmla="*/ 451546 w 670635"/>
              <a:gd name="connsiteY2" fmla="*/ 243412 h 663049"/>
              <a:gd name="connsiteX3" fmla="*/ 570903 w 670635"/>
              <a:gd name="connsiteY3" fmla="*/ 298697 h 663049"/>
              <a:gd name="connsiteX4" fmla="*/ 628258 w 670635"/>
              <a:gd name="connsiteY4" fmla="*/ 330774 h 663049"/>
              <a:gd name="connsiteX5" fmla="*/ 629491 w 670635"/>
              <a:gd name="connsiteY5" fmla="*/ 330774 h 663049"/>
              <a:gd name="connsiteX6" fmla="*/ 670635 w 670635"/>
              <a:gd name="connsiteY6" fmla="*/ 310490 h 663049"/>
              <a:gd name="connsiteX7" fmla="*/ 656510 w 670635"/>
              <a:gd name="connsiteY7" fmla="*/ 297942 h 663049"/>
              <a:gd name="connsiteX8" fmla="*/ 628732 w 670635"/>
              <a:gd name="connsiteY8" fmla="*/ 311905 h 663049"/>
              <a:gd name="connsiteX9" fmla="*/ 585976 w 670635"/>
              <a:gd name="connsiteY9" fmla="*/ 287282 h 663049"/>
              <a:gd name="connsiteX10" fmla="*/ 448417 w 670635"/>
              <a:gd name="connsiteY10" fmla="*/ 224827 h 663049"/>
              <a:gd name="connsiteX11" fmla="*/ 422252 w 670635"/>
              <a:gd name="connsiteY11" fmla="*/ 228789 h 663049"/>
              <a:gd name="connsiteX12" fmla="*/ 349633 w 670635"/>
              <a:gd name="connsiteY12" fmla="*/ 173787 h 663049"/>
              <a:gd name="connsiteX13" fmla="*/ 349443 w 670635"/>
              <a:gd name="connsiteY13" fmla="*/ 173787 h 663049"/>
              <a:gd name="connsiteX14" fmla="*/ 354942 w 670635"/>
              <a:gd name="connsiteY14" fmla="*/ 106143 h 663049"/>
              <a:gd name="connsiteX15" fmla="*/ 336076 w 670635"/>
              <a:gd name="connsiteY15" fmla="*/ 24820 h 663049"/>
              <a:gd name="connsiteX16" fmla="*/ 267628 w 670635"/>
              <a:gd name="connsiteY16" fmla="*/ 102 h 663049"/>
              <a:gd name="connsiteX17" fmla="*/ 218520 w 670635"/>
              <a:gd name="connsiteY17" fmla="*/ 19442 h 663049"/>
              <a:gd name="connsiteX18" fmla="*/ 175670 w 670635"/>
              <a:gd name="connsiteY18" fmla="*/ 183316 h 663049"/>
              <a:gd name="connsiteX19" fmla="*/ 182401 w 670635"/>
              <a:gd name="connsiteY19" fmla="*/ 260394 h 663049"/>
              <a:gd name="connsiteX20" fmla="*/ 178609 w 670635"/>
              <a:gd name="connsiteY20" fmla="*/ 261903 h 663049"/>
              <a:gd name="connsiteX21" fmla="*/ 140498 w 670635"/>
              <a:gd name="connsiteY21" fmla="*/ 337378 h 663049"/>
              <a:gd name="connsiteX22" fmla="*/ 120589 w 670635"/>
              <a:gd name="connsiteY22" fmla="*/ 373794 h 663049"/>
              <a:gd name="connsiteX23" fmla="*/ 74705 w 670635"/>
              <a:gd name="connsiteY23" fmla="*/ 375587 h 663049"/>
              <a:gd name="connsiteX24" fmla="*/ 39628 w 670635"/>
              <a:gd name="connsiteY24" fmla="*/ 376624 h 663049"/>
              <a:gd name="connsiteX25" fmla="*/ 0 w 670635"/>
              <a:gd name="connsiteY25" fmla="*/ 427003 h 663049"/>
              <a:gd name="connsiteX26" fmla="*/ 17918 w 670635"/>
              <a:gd name="connsiteY26" fmla="*/ 433136 h 663049"/>
              <a:gd name="connsiteX27" fmla="*/ 47875 w 670635"/>
              <a:gd name="connsiteY27" fmla="*/ 393889 h 663049"/>
              <a:gd name="connsiteX28" fmla="*/ 68163 w 670635"/>
              <a:gd name="connsiteY28" fmla="*/ 393417 h 663049"/>
              <a:gd name="connsiteX29" fmla="*/ 130923 w 670635"/>
              <a:gd name="connsiteY29" fmla="*/ 389832 h 663049"/>
              <a:gd name="connsiteX30" fmla="*/ 159553 w 670635"/>
              <a:gd name="connsiteY30" fmla="*/ 338981 h 663049"/>
              <a:gd name="connsiteX31" fmla="*/ 185624 w 670635"/>
              <a:gd name="connsiteY31" fmla="*/ 280961 h 663049"/>
              <a:gd name="connsiteX32" fmla="*/ 220796 w 670635"/>
              <a:gd name="connsiteY32" fmla="*/ 424928 h 663049"/>
              <a:gd name="connsiteX33" fmla="*/ 220322 w 670635"/>
              <a:gd name="connsiteY33" fmla="*/ 424362 h 663049"/>
              <a:gd name="connsiteX34" fmla="*/ 202309 w 670635"/>
              <a:gd name="connsiteY34" fmla="*/ 453702 h 663049"/>
              <a:gd name="connsiteX35" fmla="*/ 192734 w 670635"/>
              <a:gd name="connsiteY35" fmla="*/ 469646 h 663049"/>
              <a:gd name="connsiteX36" fmla="*/ 176618 w 670635"/>
              <a:gd name="connsiteY36" fmla="*/ 448042 h 663049"/>
              <a:gd name="connsiteX37" fmla="*/ 173015 w 670635"/>
              <a:gd name="connsiteY37" fmla="*/ 400493 h 663049"/>
              <a:gd name="connsiteX38" fmla="*/ 201740 w 670635"/>
              <a:gd name="connsiteY38" fmla="*/ 369832 h 663049"/>
              <a:gd name="connsiteX39" fmla="*/ 200034 w 670635"/>
              <a:gd name="connsiteY39" fmla="*/ 360586 h 663049"/>
              <a:gd name="connsiteX40" fmla="*/ 198517 w 670635"/>
              <a:gd name="connsiteY40" fmla="*/ 351246 h 663049"/>
              <a:gd name="connsiteX41" fmla="*/ 155287 w 670635"/>
              <a:gd name="connsiteY41" fmla="*/ 393700 h 663049"/>
              <a:gd name="connsiteX42" fmla="*/ 160880 w 670635"/>
              <a:gd name="connsiteY42" fmla="*/ 458703 h 663049"/>
              <a:gd name="connsiteX43" fmla="*/ 162208 w 670635"/>
              <a:gd name="connsiteY43" fmla="*/ 460401 h 663049"/>
              <a:gd name="connsiteX44" fmla="*/ 177945 w 670635"/>
              <a:gd name="connsiteY44" fmla="*/ 482100 h 663049"/>
              <a:gd name="connsiteX45" fmla="*/ 175480 w 670635"/>
              <a:gd name="connsiteY45" fmla="*/ 483420 h 663049"/>
              <a:gd name="connsiteX46" fmla="*/ 142489 w 670635"/>
              <a:gd name="connsiteY46" fmla="*/ 480779 h 663049"/>
              <a:gd name="connsiteX47" fmla="*/ 54986 w 670635"/>
              <a:gd name="connsiteY47" fmla="*/ 470778 h 663049"/>
              <a:gd name="connsiteX48" fmla="*/ 63423 w 670635"/>
              <a:gd name="connsiteY48" fmla="*/ 487666 h 663049"/>
              <a:gd name="connsiteX49" fmla="*/ 134525 w 670635"/>
              <a:gd name="connsiteY49" fmla="*/ 497855 h 663049"/>
              <a:gd name="connsiteX50" fmla="*/ 162966 w 670635"/>
              <a:gd name="connsiteY50" fmla="*/ 504742 h 663049"/>
              <a:gd name="connsiteX51" fmla="*/ 182685 w 670635"/>
              <a:gd name="connsiteY51" fmla="*/ 500874 h 663049"/>
              <a:gd name="connsiteX52" fmla="*/ 185908 w 670635"/>
              <a:gd name="connsiteY52" fmla="*/ 499364 h 663049"/>
              <a:gd name="connsiteX53" fmla="*/ 186288 w 670635"/>
              <a:gd name="connsiteY53" fmla="*/ 539083 h 663049"/>
              <a:gd name="connsiteX54" fmla="*/ 142299 w 670635"/>
              <a:gd name="connsiteY54" fmla="*/ 585688 h 663049"/>
              <a:gd name="connsiteX55" fmla="*/ 104283 w 670635"/>
              <a:gd name="connsiteY55" fmla="*/ 585877 h 663049"/>
              <a:gd name="connsiteX56" fmla="*/ 51478 w 670635"/>
              <a:gd name="connsiteY56" fmla="*/ 583707 h 663049"/>
              <a:gd name="connsiteX57" fmla="*/ 24459 w 670635"/>
              <a:gd name="connsiteY57" fmla="*/ 630878 h 663049"/>
              <a:gd name="connsiteX58" fmla="*/ 43230 w 670635"/>
              <a:gd name="connsiteY58" fmla="*/ 633331 h 663049"/>
              <a:gd name="connsiteX59" fmla="*/ 60579 w 670635"/>
              <a:gd name="connsiteY59" fmla="*/ 600217 h 663049"/>
              <a:gd name="connsiteX60" fmla="*/ 96225 w 670635"/>
              <a:gd name="connsiteY60" fmla="*/ 602858 h 663049"/>
              <a:gd name="connsiteX61" fmla="*/ 149314 w 670635"/>
              <a:gd name="connsiteY61" fmla="*/ 603047 h 663049"/>
              <a:gd name="connsiteX62" fmla="*/ 203826 w 670635"/>
              <a:gd name="connsiteY62" fmla="*/ 545781 h 663049"/>
              <a:gd name="connsiteX63" fmla="*/ 201835 w 670635"/>
              <a:gd name="connsiteY63" fmla="*/ 487666 h 663049"/>
              <a:gd name="connsiteX64" fmla="*/ 220322 w 670635"/>
              <a:gd name="connsiteY64" fmla="*/ 459363 h 663049"/>
              <a:gd name="connsiteX65" fmla="*/ 227527 w 670635"/>
              <a:gd name="connsiteY65" fmla="*/ 444645 h 663049"/>
              <a:gd name="connsiteX66" fmla="*/ 246013 w 670635"/>
              <a:gd name="connsiteY66" fmla="*/ 493704 h 663049"/>
              <a:gd name="connsiteX67" fmla="*/ 241747 w 670635"/>
              <a:gd name="connsiteY67" fmla="*/ 490873 h 663049"/>
              <a:gd name="connsiteX68" fmla="*/ 232457 w 670635"/>
              <a:gd name="connsiteY68" fmla="*/ 577669 h 663049"/>
              <a:gd name="connsiteX69" fmla="*/ 230466 w 670635"/>
              <a:gd name="connsiteY69" fmla="*/ 607481 h 663049"/>
              <a:gd name="connsiteX70" fmla="*/ 192734 w 670635"/>
              <a:gd name="connsiteY70" fmla="*/ 618991 h 663049"/>
              <a:gd name="connsiteX71" fmla="*/ 185624 w 670635"/>
              <a:gd name="connsiteY71" fmla="*/ 619652 h 663049"/>
              <a:gd name="connsiteX72" fmla="*/ 139739 w 670635"/>
              <a:gd name="connsiteY72" fmla="*/ 657389 h 663049"/>
              <a:gd name="connsiteX73" fmla="*/ 157847 w 670635"/>
              <a:gd name="connsiteY73" fmla="*/ 663049 h 663049"/>
              <a:gd name="connsiteX74" fmla="*/ 187710 w 670635"/>
              <a:gd name="connsiteY74" fmla="*/ 638426 h 663049"/>
              <a:gd name="connsiteX75" fmla="*/ 194441 w 670635"/>
              <a:gd name="connsiteY75" fmla="*/ 637765 h 663049"/>
              <a:gd name="connsiteX76" fmla="*/ 245729 w 670635"/>
              <a:gd name="connsiteY76" fmla="*/ 618614 h 663049"/>
              <a:gd name="connsiteX77" fmla="*/ 250943 w 670635"/>
              <a:gd name="connsiteY77" fmla="*/ 573707 h 663049"/>
              <a:gd name="connsiteX78" fmla="*/ 253124 w 670635"/>
              <a:gd name="connsiteY78" fmla="*/ 510780 h 663049"/>
              <a:gd name="connsiteX79" fmla="*/ 260518 w 670635"/>
              <a:gd name="connsiteY79" fmla="*/ 527007 h 663049"/>
              <a:gd name="connsiteX80" fmla="*/ 336834 w 670635"/>
              <a:gd name="connsiteY80" fmla="*/ 574744 h 663049"/>
              <a:gd name="connsiteX81" fmla="*/ 374187 w 670635"/>
              <a:gd name="connsiteY81" fmla="*/ 566631 h 663049"/>
              <a:gd name="connsiteX82" fmla="*/ 418744 w 670635"/>
              <a:gd name="connsiteY82" fmla="*/ 519554 h 663049"/>
              <a:gd name="connsiteX83" fmla="*/ 422441 w 670635"/>
              <a:gd name="connsiteY83" fmla="*/ 472571 h 663049"/>
              <a:gd name="connsiteX84" fmla="*/ 474867 w 670635"/>
              <a:gd name="connsiteY84" fmla="*/ 501912 h 663049"/>
              <a:gd name="connsiteX85" fmla="*/ 480461 w 670635"/>
              <a:gd name="connsiteY85" fmla="*/ 542573 h 663049"/>
              <a:gd name="connsiteX86" fmla="*/ 509186 w 670635"/>
              <a:gd name="connsiteY86" fmla="*/ 611255 h 663049"/>
              <a:gd name="connsiteX87" fmla="*/ 519709 w 670635"/>
              <a:gd name="connsiteY87" fmla="*/ 595594 h 663049"/>
              <a:gd name="connsiteX88" fmla="*/ 499326 w 670635"/>
              <a:gd name="connsiteY88" fmla="*/ 541158 h 663049"/>
              <a:gd name="connsiteX89" fmla="*/ 493164 w 670635"/>
              <a:gd name="connsiteY89" fmla="*/ 497383 h 663049"/>
              <a:gd name="connsiteX90" fmla="*/ 418839 w 670635"/>
              <a:gd name="connsiteY90" fmla="*/ 453891 h 663049"/>
              <a:gd name="connsiteX91" fmla="*/ 401395 w 670635"/>
              <a:gd name="connsiteY91" fmla="*/ 409267 h 663049"/>
              <a:gd name="connsiteX92" fmla="*/ 365275 w 670635"/>
              <a:gd name="connsiteY92" fmla="*/ 327943 h 663049"/>
              <a:gd name="connsiteX93" fmla="*/ 387554 w 670635"/>
              <a:gd name="connsiteY93" fmla="*/ 326906 h 663049"/>
              <a:gd name="connsiteX94" fmla="*/ 464439 w 670635"/>
              <a:gd name="connsiteY94" fmla="*/ 375115 h 663049"/>
              <a:gd name="connsiteX95" fmla="*/ 466240 w 670635"/>
              <a:gd name="connsiteY95" fmla="*/ 375115 h 663049"/>
              <a:gd name="connsiteX96" fmla="*/ 494776 w 670635"/>
              <a:gd name="connsiteY96" fmla="*/ 376719 h 663049"/>
              <a:gd name="connsiteX97" fmla="*/ 533455 w 670635"/>
              <a:gd name="connsiteY97" fmla="*/ 440211 h 663049"/>
              <a:gd name="connsiteX98" fmla="*/ 542462 w 670635"/>
              <a:gd name="connsiteY98" fmla="*/ 423607 h 663049"/>
              <a:gd name="connsiteX99" fmla="*/ 514685 w 670635"/>
              <a:gd name="connsiteY99" fmla="*/ 379455 h 663049"/>
              <a:gd name="connsiteX100" fmla="*/ 586261 w 670635"/>
              <a:gd name="connsiteY100" fmla="*/ 434079 h 663049"/>
              <a:gd name="connsiteX101" fmla="*/ 661439 w 670635"/>
              <a:gd name="connsiteY101" fmla="*/ 505780 h 663049"/>
              <a:gd name="connsiteX102" fmla="*/ 663146 w 670635"/>
              <a:gd name="connsiteY102" fmla="*/ 487005 h 663049"/>
              <a:gd name="connsiteX103" fmla="*/ 603704 w 670635"/>
              <a:gd name="connsiteY103" fmla="*/ 426626 h 663049"/>
              <a:gd name="connsiteX104" fmla="*/ 511272 w 670635"/>
              <a:gd name="connsiteY104" fmla="*/ 359548 h 663049"/>
              <a:gd name="connsiteX105" fmla="*/ 510608 w 670635"/>
              <a:gd name="connsiteY105" fmla="*/ 355208 h 663049"/>
              <a:gd name="connsiteX106" fmla="*/ 509470 w 670635"/>
              <a:gd name="connsiteY106" fmla="*/ 347378 h 663049"/>
              <a:gd name="connsiteX107" fmla="*/ 479892 w 670635"/>
              <a:gd name="connsiteY107" fmla="*/ 305112 h 663049"/>
              <a:gd name="connsiteX108" fmla="*/ 422062 w 670635"/>
              <a:gd name="connsiteY108" fmla="*/ 300395 h 663049"/>
              <a:gd name="connsiteX109" fmla="*/ 399973 w 670635"/>
              <a:gd name="connsiteY109" fmla="*/ 305867 h 663049"/>
              <a:gd name="connsiteX110" fmla="*/ 398835 w 670635"/>
              <a:gd name="connsiteY110" fmla="*/ 302376 h 663049"/>
              <a:gd name="connsiteX111" fmla="*/ 349443 w 670635"/>
              <a:gd name="connsiteY111" fmla="*/ 247563 h 663049"/>
              <a:gd name="connsiteX112" fmla="*/ 348590 w 670635"/>
              <a:gd name="connsiteY112" fmla="*/ 211807 h 663049"/>
              <a:gd name="connsiteX113" fmla="*/ 181263 w 670635"/>
              <a:gd name="connsiteY113" fmla="*/ 278319 h 663049"/>
              <a:gd name="connsiteX114" fmla="*/ 184012 w 670635"/>
              <a:gd name="connsiteY114" fmla="*/ 271621 h 663049"/>
              <a:gd name="connsiteX115" fmla="*/ 185150 w 670635"/>
              <a:gd name="connsiteY115" fmla="*/ 278885 h 663049"/>
              <a:gd name="connsiteX116" fmla="*/ 181263 w 670635"/>
              <a:gd name="connsiteY116" fmla="*/ 278319 h 663049"/>
              <a:gd name="connsiteX117" fmla="*/ 400542 w 670635"/>
              <a:gd name="connsiteY117" fmla="*/ 513799 h 663049"/>
              <a:gd name="connsiteX118" fmla="*/ 366508 w 670635"/>
              <a:gd name="connsiteY118" fmla="*/ 549366 h 663049"/>
              <a:gd name="connsiteX119" fmla="*/ 277203 w 670635"/>
              <a:gd name="connsiteY119" fmla="*/ 518516 h 663049"/>
              <a:gd name="connsiteX120" fmla="*/ 194535 w 670635"/>
              <a:gd name="connsiteY120" fmla="*/ 182750 h 663049"/>
              <a:gd name="connsiteX121" fmla="*/ 230845 w 670635"/>
              <a:gd name="connsiteY121" fmla="*/ 33782 h 663049"/>
              <a:gd name="connsiteX122" fmla="*/ 264784 w 670635"/>
              <a:gd name="connsiteY122" fmla="*/ 18876 h 663049"/>
              <a:gd name="connsiteX123" fmla="*/ 266396 w 670635"/>
              <a:gd name="connsiteY123" fmla="*/ 18876 h 663049"/>
              <a:gd name="connsiteX124" fmla="*/ 267818 w 670635"/>
              <a:gd name="connsiteY124" fmla="*/ 18876 h 663049"/>
              <a:gd name="connsiteX125" fmla="*/ 321571 w 670635"/>
              <a:gd name="connsiteY125" fmla="*/ 37084 h 663049"/>
              <a:gd name="connsiteX126" fmla="*/ 336076 w 670635"/>
              <a:gd name="connsiteY126" fmla="*/ 103313 h 663049"/>
              <a:gd name="connsiteX127" fmla="*/ 330577 w 670635"/>
              <a:gd name="connsiteY127" fmla="*/ 249733 h 663049"/>
              <a:gd name="connsiteX128" fmla="*/ 384994 w 670635"/>
              <a:gd name="connsiteY128" fmla="*/ 418890 h 663049"/>
              <a:gd name="connsiteX129" fmla="*/ 400542 w 670635"/>
              <a:gd name="connsiteY129" fmla="*/ 513704 h 663049"/>
              <a:gd name="connsiteX130" fmla="*/ 428414 w 670635"/>
              <a:gd name="connsiteY130" fmla="*/ 318320 h 663049"/>
              <a:gd name="connsiteX131" fmla="*/ 470317 w 670635"/>
              <a:gd name="connsiteY131" fmla="*/ 321622 h 663049"/>
              <a:gd name="connsiteX132" fmla="*/ 490605 w 670635"/>
              <a:gd name="connsiteY132" fmla="*/ 350397 h 663049"/>
              <a:gd name="connsiteX133" fmla="*/ 491647 w 670635"/>
              <a:gd name="connsiteY133" fmla="*/ 357567 h 663049"/>
              <a:gd name="connsiteX134" fmla="*/ 466714 w 670635"/>
              <a:gd name="connsiteY134" fmla="*/ 356435 h 663049"/>
              <a:gd name="connsiteX135" fmla="*/ 464723 w 670635"/>
              <a:gd name="connsiteY135" fmla="*/ 356435 h 663049"/>
              <a:gd name="connsiteX136" fmla="*/ 407368 w 670635"/>
              <a:gd name="connsiteY136" fmla="*/ 323887 h 663049"/>
              <a:gd name="connsiteX137" fmla="*/ 428414 w 670635"/>
              <a:gd name="connsiteY137" fmla="*/ 318320 h 663049"/>
              <a:gd name="connsiteX138" fmla="*/ 380444 w 670635"/>
              <a:gd name="connsiteY138" fmla="*/ 307188 h 663049"/>
              <a:gd name="connsiteX139" fmla="*/ 380823 w 670635"/>
              <a:gd name="connsiteY139" fmla="*/ 308697 h 663049"/>
              <a:gd name="connsiteX140" fmla="*/ 359777 w 670635"/>
              <a:gd name="connsiteY140" fmla="*/ 309169 h 663049"/>
              <a:gd name="connsiteX141" fmla="*/ 352287 w 670635"/>
              <a:gd name="connsiteY141" fmla="*/ 272092 h 663049"/>
              <a:gd name="connsiteX142" fmla="*/ 380444 w 670635"/>
              <a:gd name="connsiteY142" fmla="*/ 307282 h 663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670635" h="663049">
                <a:moveTo>
                  <a:pt x="348590" y="211996"/>
                </a:moveTo>
                <a:cubicBezTo>
                  <a:pt x="364138" y="232846"/>
                  <a:pt x="389166" y="251714"/>
                  <a:pt x="424432" y="247469"/>
                </a:cubicBezTo>
                <a:cubicBezTo>
                  <a:pt x="434197" y="246337"/>
                  <a:pt x="443014" y="244827"/>
                  <a:pt x="451546" y="243412"/>
                </a:cubicBezTo>
                <a:cubicBezTo>
                  <a:pt x="496198" y="235865"/>
                  <a:pt x="523122" y="231336"/>
                  <a:pt x="570903" y="298697"/>
                </a:cubicBezTo>
                <a:cubicBezTo>
                  <a:pt x="571945" y="300018"/>
                  <a:pt x="596784" y="330019"/>
                  <a:pt x="628258" y="330774"/>
                </a:cubicBezTo>
                <a:cubicBezTo>
                  <a:pt x="628637" y="330774"/>
                  <a:pt x="629112" y="330774"/>
                  <a:pt x="629491" y="330774"/>
                </a:cubicBezTo>
                <a:cubicBezTo>
                  <a:pt x="644754" y="330774"/>
                  <a:pt x="658595" y="323981"/>
                  <a:pt x="670635" y="310490"/>
                </a:cubicBezTo>
                <a:lnTo>
                  <a:pt x="656510" y="297942"/>
                </a:lnTo>
                <a:cubicBezTo>
                  <a:pt x="647882" y="307565"/>
                  <a:pt x="638687" y="312188"/>
                  <a:pt x="628732" y="311905"/>
                </a:cubicBezTo>
                <a:cubicBezTo>
                  <a:pt x="606169" y="311433"/>
                  <a:pt x="586071" y="287282"/>
                  <a:pt x="585976" y="287282"/>
                </a:cubicBezTo>
                <a:cubicBezTo>
                  <a:pt x="531749" y="210770"/>
                  <a:pt x="494966" y="216996"/>
                  <a:pt x="448417" y="224827"/>
                </a:cubicBezTo>
                <a:cubicBezTo>
                  <a:pt x="440075" y="226242"/>
                  <a:pt x="431448" y="227657"/>
                  <a:pt x="422252" y="228789"/>
                </a:cubicBezTo>
                <a:cubicBezTo>
                  <a:pt x="369921" y="234827"/>
                  <a:pt x="350391" y="176334"/>
                  <a:pt x="349633" y="173787"/>
                </a:cubicBezTo>
                <a:lnTo>
                  <a:pt x="349443" y="173787"/>
                </a:lnTo>
                <a:cubicBezTo>
                  <a:pt x="350391" y="151145"/>
                  <a:pt x="352192" y="128408"/>
                  <a:pt x="354942" y="106143"/>
                </a:cubicBezTo>
                <a:cubicBezTo>
                  <a:pt x="355321" y="104068"/>
                  <a:pt x="363379" y="55859"/>
                  <a:pt x="336076" y="24820"/>
                </a:cubicBezTo>
                <a:cubicBezTo>
                  <a:pt x="320623" y="7272"/>
                  <a:pt x="297491" y="-1030"/>
                  <a:pt x="267628" y="102"/>
                </a:cubicBezTo>
                <a:cubicBezTo>
                  <a:pt x="262793" y="-181"/>
                  <a:pt x="240230" y="-464"/>
                  <a:pt x="218520" y="19442"/>
                </a:cubicBezTo>
                <a:cubicBezTo>
                  <a:pt x="187330" y="48122"/>
                  <a:pt x="172826" y="103313"/>
                  <a:pt x="175670" y="183316"/>
                </a:cubicBezTo>
                <a:cubicBezTo>
                  <a:pt x="176618" y="209637"/>
                  <a:pt x="178988" y="235487"/>
                  <a:pt x="182401" y="260394"/>
                </a:cubicBezTo>
                <a:cubicBezTo>
                  <a:pt x="181263" y="260677"/>
                  <a:pt x="180031" y="261054"/>
                  <a:pt x="178609" y="261903"/>
                </a:cubicBezTo>
                <a:cubicBezTo>
                  <a:pt x="169128" y="267753"/>
                  <a:pt x="143721" y="298697"/>
                  <a:pt x="140498" y="337378"/>
                </a:cubicBezTo>
                <a:cubicBezTo>
                  <a:pt x="139076" y="353699"/>
                  <a:pt x="132060" y="366624"/>
                  <a:pt x="120589" y="373794"/>
                </a:cubicBezTo>
                <a:cubicBezTo>
                  <a:pt x="108360" y="381436"/>
                  <a:pt x="92054" y="382096"/>
                  <a:pt x="74705" y="375587"/>
                </a:cubicBezTo>
                <a:cubicBezTo>
                  <a:pt x="62665" y="371058"/>
                  <a:pt x="50814" y="371435"/>
                  <a:pt x="39628" y="376624"/>
                </a:cubicBezTo>
                <a:cubicBezTo>
                  <a:pt x="13272" y="389172"/>
                  <a:pt x="569" y="425400"/>
                  <a:pt x="0" y="427003"/>
                </a:cubicBezTo>
                <a:lnTo>
                  <a:pt x="17918" y="433136"/>
                </a:lnTo>
                <a:cubicBezTo>
                  <a:pt x="20857" y="424739"/>
                  <a:pt x="31949" y="401342"/>
                  <a:pt x="47875" y="393889"/>
                </a:cubicBezTo>
                <a:cubicBezTo>
                  <a:pt x="54322" y="390870"/>
                  <a:pt x="60958" y="390776"/>
                  <a:pt x="68163" y="393417"/>
                </a:cubicBezTo>
                <a:cubicBezTo>
                  <a:pt x="91200" y="402003"/>
                  <a:pt x="113574" y="400776"/>
                  <a:pt x="130923" y="389832"/>
                </a:cubicBezTo>
                <a:cubicBezTo>
                  <a:pt x="147513" y="379360"/>
                  <a:pt x="157657" y="361341"/>
                  <a:pt x="159553" y="338981"/>
                </a:cubicBezTo>
                <a:cubicBezTo>
                  <a:pt x="162018" y="309924"/>
                  <a:pt x="178419" y="288508"/>
                  <a:pt x="185624" y="280961"/>
                </a:cubicBezTo>
                <a:cubicBezTo>
                  <a:pt x="194441" y="335491"/>
                  <a:pt x="207808" y="384832"/>
                  <a:pt x="220796" y="424928"/>
                </a:cubicBezTo>
                <a:lnTo>
                  <a:pt x="220322" y="424362"/>
                </a:lnTo>
                <a:cubicBezTo>
                  <a:pt x="211600" y="432570"/>
                  <a:pt x="205248" y="442947"/>
                  <a:pt x="202309" y="453702"/>
                </a:cubicBezTo>
                <a:cubicBezTo>
                  <a:pt x="202309" y="453797"/>
                  <a:pt x="199086" y="461722"/>
                  <a:pt x="192734" y="469646"/>
                </a:cubicBezTo>
                <a:cubicBezTo>
                  <a:pt x="185908" y="458420"/>
                  <a:pt x="178988" y="450589"/>
                  <a:pt x="176618" y="448042"/>
                </a:cubicBezTo>
                <a:cubicBezTo>
                  <a:pt x="168180" y="433702"/>
                  <a:pt x="166853" y="416060"/>
                  <a:pt x="173015" y="400493"/>
                </a:cubicBezTo>
                <a:cubicBezTo>
                  <a:pt x="183254" y="373794"/>
                  <a:pt x="200982" y="369926"/>
                  <a:pt x="201740" y="369832"/>
                </a:cubicBezTo>
                <a:lnTo>
                  <a:pt x="200034" y="360586"/>
                </a:lnTo>
                <a:lnTo>
                  <a:pt x="198517" y="351246"/>
                </a:lnTo>
                <a:cubicBezTo>
                  <a:pt x="197379" y="351435"/>
                  <a:pt x="169602" y="356435"/>
                  <a:pt x="155287" y="393700"/>
                </a:cubicBezTo>
                <a:cubicBezTo>
                  <a:pt x="146850" y="414927"/>
                  <a:pt x="148935" y="439268"/>
                  <a:pt x="160880" y="458703"/>
                </a:cubicBezTo>
                <a:lnTo>
                  <a:pt x="162208" y="460401"/>
                </a:lnTo>
                <a:cubicBezTo>
                  <a:pt x="162208" y="460401"/>
                  <a:pt x="170550" y="469175"/>
                  <a:pt x="177945" y="482100"/>
                </a:cubicBezTo>
                <a:cubicBezTo>
                  <a:pt x="177092" y="482571"/>
                  <a:pt x="176333" y="483043"/>
                  <a:pt x="175480" y="483420"/>
                </a:cubicBezTo>
                <a:cubicBezTo>
                  <a:pt x="165810" y="487383"/>
                  <a:pt x="154718" y="486439"/>
                  <a:pt x="142489" y="480779"/>
                </a:cubicBezTo>
                <a:cubicBezTo>
                  <a:pt x="87313" y="455212"/>
                  <a:pt x="56218" y="470212"/>
                  <a:pt x="54986" y="470778"/>
                </a:cubicBezTo>
                <a:lnTo>
                  <a:pt x="63423" y="487666"/>
                </a:lnTo>
                <a:cubicBezTo>
                  <a:pt x="63423" y="487666"/>
                  <a:pt x="88451" y="476439"/>
                  <a:pt x="134525" y="497855"/>
                </a:cubicBezTo>
                <a:cubicBezTo>
                  <a:pt x="144385" y="502383"/>
                  <a:pt x="153865" y="504742"/>
                  <a:pt x="162966" y="504742"/>
                </a:cubicBezTo>
                <a:cubicBezTo>
                  <a:pt x="169792" y="504742"/>
                  <a:pt x="176428" y="503421"/>
                  <a:pt x="182685" y="500874"/>
                </a:cubicBezTo>
                <a:cubicBezTo>
                  <a:pt x="183823" y="500402"/>
                  <a:pt x="184866" y="499930"/>
                  <a:pt x="185908" y="499364"/>
                </a:cubicBezTo>
                <a:cubicBezTo>
                  <a:pt x="190080" y="511629"/>
                  <a:pt x="191596" y="525497"/>
                  <a:pt x="186288" y="539083"/>
                </a:cubicBezTo>
                <a:cubicBezTo>
                  <a:pt x="177850" y="560593"/>
                  <a:pt x="161449" y="578046"/>
                  <a:pt x="142299" y="585688"/>
                </a:cubicBezTo>
                <a:cubicBezTo>
                  <a:pt x="128932" y="590971"/>
                  <a:pt x="115470" y="591066"/>
                  <a:pt x="104283" y="585877"/>
                </a:cubicBezTo>
                <a:cubicBezTo>
                  <a:pt x="84280" y="576537"/>
                  <a:pt x="65983" y="575876"/>
                  <a:pt x="51478" y="583707"/>
                </a:cubicBezTo>
                <a:cubicBezTo>
                  <a:pt x="41239" y="589273"/>
                  <a:pt x="28251" y="602009"/>
                  <a:pt x="24459" y="630878"/>
                </a:cubicBezTo>
                <a:lnTo>
                  <a:pt x="43230" y="633331"/>
                </a:lnTo>
                <a:cubicBezTo>
                  <a:pt x="44747" y="621727"/>
                  <a:pt x="49013" y="606538"/>
                  <a:pt x="60579" y="600217"/>
                </a:cubicBezTo>
                <a:cubicBezTo>
                  <a:pt x="71955" y="593990"/>
                  <a:pt x="86271" y="598236"/>
                  <a:pt x="96225" y="602858"/>
                </a:cubicBezTo>
                <a:cubicBezTo>
                  <a:pt x="112247" y="610312"/>
                  <a:pt x="131017" y="610312"/>
                  <a:pt x="149314" y="603047"/>
                </a:cubicBezTo>
                <a:cubicBezTo>
                  <a:pt x="173584" y="593330"/>
                  <a:pt x="193398" y="572480"/>
                  <a:pt x="203826" y="545781"/>
                </a:cubicBezTo>
                <a:cubicBezTo>
                  <a:pt x="211979" y="524931"/>
                  <a:pt x="208566" y="504553"/>
                  <a:pt x="201835" y="487666"/>
                </a:cubicBezTo>
                <a:cubicBezTo>
                  <a:pt x="214160" y="475401"/>
                  <a:pt x="219848" y="460778"/>
                  <a:pt x="220322" y="459363"/>
                </a:cubicBezTo>
                <a:cubicBezTo>
                  <a:pt x="221839" y="453985"/>
                  <a:pt x="224303" y="449080"/>
                  <a:pt x="227527" y="444645"/>
                </a:cubicBezTo>
                <a:cubicBezTo>
                  <a:pt x="234258" y="464080"/>
                  <a:pt x="240704" y="480590"/>
                  <a:pt x="246013" y="493704"/>
                </a:cubicBezTo>
                <a:lnTo>
                  <a:pt x="241747" y="490873"/>
                </a:lnTo>
                <a:cubicBezTo>
                  <a:pt x="240894" y="492194"/>
                  <a:pt x="220701" y="523139"/>
                  <a:pt x="232457" y="577669"/>
                </a:cubicBezTo>
                <a:cubicBezTo>
                  <a:pt x="235490" y="591537"/>
                  <a:pt x="234827" y="601632"/>
                  <a:pt x="230466" y="607481"/>
                </a:cubicBezTo>
                <a:cubicBezTo>
                  <a:pt x="224114" y="616161"/>
                  <a:pt x="208187" y="617576"/>
                  <a:pt x="192734" y="618991"/>
                </a:cubicBezTo>
                <a:lnTo>
                  <a:pt x="185624" y="619652"/>
                </a:lnTo>
                <a:cubicBezTo>
                  <a:pt x="164198" y="622104"/>
                  <a:pt x="146186" y="636916"/>
                  <a:pt x="139739" y="657389"/>
                </a:cubicBezTo>
                <a:lnTo>
                  <a:pt x="157847" y="663049"/>
                </a:lnTo>
                <a:cubicBezTo>
                  <a:pt x="162113" y="649653"/>
                  <a:pt x="173868" y="639935"/>
                  <a:pt x="187710" y="638426"/>
                </a:cubicBezTo>
                <a:lnTo>
                  <a:pt x="194441" y="637765"/>
                </a:lnTo>
                <a:cubicBezTo>
                  <a:pt x="213117" y="636067"/>
                  <a:pt x="234258" y="634086"/>
                  <a:pt x="245729" y="618614"/>
                </a:cubicBezTo>
                <a:cubicBezTo>
                  <a:pt x="253503" y="608047"/>
                  <a:pt x="255209" y="593330"/>
                  <a:pt x="250943" y="573707"/>
                </a:cubicBezTo>
                <a:cubicBezTo>
                  <a:pt x="244402" y="543328"/>
                  <a:pt x="248952" y="522101"/>
                  <a:pt x="253124" y="510780"/>
                </a:cubicBezTo>
                <a:cubicBezTo>
                  <a:pt x="257579" y="520969"/>
                  <a:pt x="260329" y="526629"/>
                  <a:pt x="260518" y="527007"/>
                </a:cubicBezTo>
                <a:cubicBezTo>
                  <a:pt x="270757" y="546253"/>
                  <a:pt x="297586" y="574744"/>
                  <a:pt x="336834" y="574744"/>
                </a:cubicBezTo>
                <a:cubicBezTo>
                  <a:pt x="348211" y="574744"/>
                  <a:pt x="360725" y="572386"/>
                  <a:pt x="374187" y="566631"/>
                </a:cubicBezTo>
                <a:cubicBezTo>
                  <a:pt x="396560" y="557102"/>
                  <a:pt x="411539" y="541253"/>
                  <a:pt x="418744" y="519554"/>
                </a:cubicBezTo>
                <a:cubicBezTo>
                  <a:pt x="423769" y="504365"/>
                  <a:pt x="424337" y="488138"/>
                  <a:pt x="422441" y="472571"/>
                </a:cubicBezTo>
                <a:cubicBezTo>
                  <a:pt x="436662" y="472099"/>
                  <a:pt x="467947" y="474269"/>
                  <a:pt x="474867" y="501912"/>
                </a:cubicBezTo>
                <a:cubicBezTo>
                  <a:pt x="478375" y="515969"/>
                  <a:pt x="479418" y="529554"/>
                  <a:pt x="480461" y="542573"/>
                </a:cubicBezTo>
                <a:cubicBezTo>
                  <a:pt x="482546" y="569461"/>
                  <a:pt x="484537" y="594839"/>
                  <a:pt x="509186" y="611255"/>
                </a:cubicBezTo>
                <a:lnTo>
                  <a:pt x="519709" y="595594"/>
                </a:lnTo>
                <a:cubicBezTo>
                  <a:pt x="502739" y="584273"/>
                  <a:pt x="501317" y="566253"/>
                  <a:pt x="499326" y="541158"/>
                </a:cubicBezTo>
                <a:cubicBezTo>
                  <a:pt x="498284" y="527950"/>
                  <a:pt x="497146" y="512950"/>
                  <a:pt x="493164" y="497383"/>
                </a:cubicBezTo>
                <a:cubicBezTo>
                  <a:pt x="483589" y="459363"/>
                  <a:pt x="443393" y="452287"/>
                  <a:pt x="418839" y="453891"/>
                </a:cubicBezTo>
                <a:cubicBezTo>
                  <a:pt x="414288" y="435211"/>
                  <a:pt x="406989" y="418984"/>
                  <a:pt x="401395" y="409267"/>
                </a:cubicBezTo>
                <a:cubicBezTo>
                  <a:pt x="386132" y="383700"/>
                  <a:pt x="374092" y="356341"/>
                  <a:pt x="365275" y="327943"/>
                </a:cubicBezTo>
                <a:cubicBezTo>
                  <a:pt x="372765" y="327943"/>
                  <a:pt x="380159" y="327755"/>
                  <a:pt x="387554" y="326906"/>
                </a:cubicBezTo>
                <a:cubicBezTo>
                  <a:pt x="401774" y="355680"/>
                  <a:pt x="431068" y="374737"/>
                  <a:pt x="464439" y="375115"/>
                </a:cubicBezTo>
                <a:lnTo>
                  <a:pt x="466240" y="375115"/>
                </a:lnTo>
                <a:cubicBezTo>
                  <a:pt x="475152" y="375492"/>
                  <a:pt x="484916" y="375775"/>
                  <a:pt x="494776" y="376719"/>
                </a:cubicBezTo>
                <a:cubicBezTo>
                  <a:pt x="499421" y="402286"/>
                  <a:pt x="507574" y="426437"/>
                  <a:pt x="533455" y="440211"/>
                </a:cubicBezTo>
                <a:lnTo>
                  <a:pt x="542462" y="423607"/>
                </a:lnTo>
                <a:cubicBezTo>
                  <a:pt x="525492" y="414550"/>
                  <a:pt x="518761" y="398701"/>
                  <a:pt x="514685" y="379455"/>
                </a:cubicBezTo>
                <a:cubicBezTo>
                  <a:pt x="543315" y="385021"/>
                  <a:pt x="571092" y="398701"/>
                  <a:pt x="586261" y="434079"/>
                </a:cubicBezTo>
                <a:cubicBezTo>
                  <a:pt x="614891" y="500874"/>
                  <a:pt x="659543" y="505591"/>
                  <a:pt x="661439" y="505780"/>
                </a:cubicBezTo>
                <a:lnTo>
                  <a:pt x="663146" y="487005"/>
                </a:lnTo>
                <a:cubicBezTo>
                  <a:pt x="663146" y="487005"/>
                  <a:pt x="627974" y="483232"/>
                  <a:pt x="603704" y="426626"/>
                </a:cubicBezTo>
                <a:cubicBezTo>
                  <a:pt x="583891" y="380304"/>
                  <a:pt x="546633" y="365020"/>
                  <a:pt x="511272" y="359548"/>
                </a:cubicBezTo>
                <a:cubicBezTo>
                  <a:pt x="511082" y="358039"/>
                  <a:pt x="510798" y="356624"/>
                  <a:pt x="510608" y="355208"/>
                </a:cubicBezTo>
                <a:lnTo>
                  <a:pt x="509470" y="347378"/>
                </a:lnTo>
                <a:cubicBezTo>
                  <a:pt x="506721" y="329453"/>
                  <a:pt x="496293" y="314452"/>
                  <a:pt x="479892" y="305112"/>
                </a:cubicBezTo>
                <a:cubicBezTo>
                  <a:pt x="462069" y="294923"/>
                  <a:pt x="440264" y="293225"/>
                  <a:pt x="422062" y="300395"/>
                </a:cubicBezTo>
                <a:cubicBezTo>
                  <a:pt x="414762" y="302754"/>
                  <a:pt x="407463" y="304452"/>
                  <a:pt x="399973" y="305867"/>
                </a:cubicBezTo>
                <a:cubicBezTo>
                  <a:pt x="399689" y="304641"/>
                  <a:pt x="399120" y="303603"/>
                  <a:pt x="398835" y="302376"/>
                </a:cubicBezTo>
                <a:cubicBezTo>
                  <a:pt x="390493" y="272564"/>
                  <a:pt x="360346" y="253507"/>
                  <a:pt x="349443" y="247563"/>
                </a:cubicBezTo>
                <a:cubicBezTo>
                  <a:pt x="348874" y="235676"/>
                  <a:pt x="348590" y="223695"/>
                  <a:pt x="348590" y="211807"/>
                </a:cubicBezTo>
                <a:close/>
                <a:moveTo>
                  <a:pt x="181263" y="278319"/>
                </a:moveTo>
                <a:lnTo>
                  <a:pt x="184012" y="271621"/>
                </a:lnTo>
                <a:cubicBezTo>
                  <a:pt x="184391" y="274074"/>
                  <a:pt x="184771" y="276527"/>
                  <a:pt x="185150" y="278885"/>
                </a:cubicBezTo>
                <a:cubicBezTo>
                  <a:pt x="184012" y="278885"/>
                  <a:pt x="182685" y="278885"/>
                  <a:pt x="181263" y="278319"/>
                </a:cubicBezTo>
                <a:close/>
                <a:moveTo>
                  <a:pt x="400542" y="513799"/>
                </a:moveTo>
                <a:cubicBezTo>
                  <a:pt x="395138" y="530120"/>
                  <a:pt x="383667" y="542102"/>
                  <a:pt x="366508" y="549366"/>
                </a:cubicBezTo>
                <a:cubicBezTo>
                  <a:pt x="308109" y="574273"/>
                  <a:pt x="278341" y="520497"/>
                  <a:pt x="277203" y="518516"/>
                </a:cubicBezTo>
                <a:cubicBezTo>
                  <a:pt x="276445" y="517006"/>
                  <a:pt x="200887" y="362095"/>
                  <a:pt x="194535" y="182750"/>
                </a:cubicBezTo>
                <a:cubicBezTo>
                  <a:pt x="191312" y="90765"/>
                  <a:pt x="212453" y="51047"/>
                  <a:pt x="230845" y="33782"/>
                </a:cubicBezTo>
                <a:cubicBezTo>
                  <a:pt x="245444" y="20103"/>
                  <a:pt x="259949" y="18876"/>
                  <a:pt x="264784" y="18876"/>
                </a:cubicBezTo>
                <a:cubicBezTo>
                  <a:pt x="265638" y="18876"/>
                  <a:pt x="266206" y="18876"/>
                  <a:pt x="266396" y="18876"/>
                </a:cubicBezTo>
                <a:lnTo>
                  <a:pt x="267818" y="18876"/>
                </a:lnTo>
                <a:cubicBezTo>
                  <a:pt x="291993" y="18027"/>
                  <a:pt x="310100" y="24065"/>
                  <a:pt x="321571" y="37084"/>
                </a:cubicBezTo>
                <a:cubicBezTo>
                  <a:pt x="342902" y="61330"/>
                  <a:pt x="336171" y="102464"/>
                  <a:pt x="336076" y="103313"/>
                </a:cubicBezTo>
                <a:cubicBezTo>
                  <a:pt x="330198" y="151617"/>
                  <a:pt x="328302" y="200769"/>
                  <a:pt x="330577" y="249733"/>
                </a:cubicBezTo>
                <a:cubicBezTo>
                  <a:pt x="335602" y="309169"/>
                  <a:pt x="354468" y="367662"/>
                  <a:pt x="384994" y="418890"/>
                </a:cubicBezTo>
                <a:cubicBezTo>
                  <a:pt x="397034" y="439457"/>
                  <a:pt x="411160" y="481722"/>
                  <a:pt x="400542" y="513704"/>
                </a:cubicBezTo>
                <a:close/>
                <a:moveTo>
                  <a:pt x="428414" y="318320"/>
                </a:moveTo>
                <a:cubicBezTo>
                  <a:pt x="441592" y="313132"/>
                  <a:pt x="457708" y="314358"/>
                  <a:pt x="470317" y="321622"/>
                </a:cubicBezTo>
                <a:cubicBezTo>
                  <a:pt x="481598" y="328038"/>
                  <a:pt x="488803" y="338321"/>
                  <a:pt x="490605" y="350397"/>
                </a:cubicBezTo>
                <a:lnTo>
                  <a:pt x="491647" y="357567"/>
                </a:lnTo>
                <a:cubicBezTo>
                  <a:pt x="482831" y="356907"/>
                  <a:pt x="474393" y="356624"/>
                  <a:pt x="466714" y="356435"/>
                </a:cubicBezTo>
                <a:lnTo>
                  <a:pt x="464723" y="356435"/>
                </a:lnTo>
                <a:cubicBezTo>
                  <a:pt x="440644" y="356152"/>
                  <a:pt x="419408" y="343604"/>
                  <a:pt x="407368" y="323887"/>
                </a:cubicBezTo>
                <a:cubicBezTo>
                  <a:pt x="414383" y="322377"/>
                  <a:pt x="421399" y="320585"/>
                  <a:pt x="428414" y="318320"/>
                </a:cubicBezTo>
                <a:close/>
                <a:moveTo>
                  <a:pt x="380444" y="307188"/>
                </a:moveTo>
                <a:cubicBezTo>
                  <a:pt x="380539" y="307660"/>
                  <a:pt x="380728" y="308131"/>
                  <a:pt x="380823" y="308697"/>
                </a:cubicBezTo>
                <a:cubicBezTo>
                  <a:pt x="373808" y="309263"/>
                  <a:pt x="366792" y="309358"/>
                  <a:pt x="359777" y="309169"/>
                </a:cubicBezTo>
                <a:cubicBezTo>
                  <a:pt x="356648" y="296905"/>
                  <a:pt x="354183" y="284546"/>
                  <a:pt x="352287" y="272092"/>
                </a:cubicBezTo>
                <a:cubicBezTo>
                  <a:pt x="363000" y="279829"/>
                  <a:pt x="376083" y="291999"/>
                  <a:pt x="380444" y="307282"/>
                </a:cubicBezTo>
                <a:close/>
              </a:path>
            </a:pathLst>
          </a:custGeom>
          <a:solidFill>
            <a:schemeClr val="accent2"/>
          </a:solidFill>
          <a:ln w="93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13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981F376-6A60-6EDE-4E40-0A0EDCDCFB0D}"/>
              </a:ext>
            </a:extLst>
          </p:cNvPr>
          <p:cNvSpPr txBox="1">
            <a:spLocks/>
          </p:cNvSpPr>
          <p:nvPr/>
        </p:nvSpPr>
        <p:spPr>
          <a:xfrm>
            <a:off x="3987237" y="2265671"/>
            <a:ext cx="1138387" cy="377026"/>
          </a:xfrm>
          <a:prstGeom prst="rect">
            <a:avLst/>
          </a:prstGeom>
        </p:spPr>
        <p:txBody>
          <a:bodyPr vert="horz" wrap="square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chemeClr val="accent1"/>
                </a:solidFill>
                <a:latin typeface="+mn-lt"/>
              </a:rPr>
              <a:t>Salmonella </a:t>
            </a:r>
            <a:br>
              <a:rPr lang="en-US" sz="1200" dirty="0">
                <a:latin typeface="+mn-lt"/>
              </a:rPr>
            </a:br>
            <a:r>
              <a:rPr lang="en-US" sz="800" dirty="0">
                <a:latin typeface="+mn-lt"/>
              </a:rPr>
              <a:t>enterica / </a:t>
            </a:r>
            <a:r>
              <a:rPr lang="en-US" sz="800" dirty="0" err="1">
                <a:latin typeface="+mn-lt"/>
              </a:rPr>
              <a:t>bongori</a:t>
            </a:r>
            <a:endParaRPr lang="en-US" sz="1200" dirty="0">
              <a:latin typeface="+mn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05C4EE8-22B1-218A-5413-0166F4F55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326" y="2263417"/>
            <a:ext cx="755112" cy="6381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81D134-07ED-1F34-7807-8A36185370FF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5078326" y="3635761"/>
            <a:ext cx="749787" cy="637651"/>
          </a:xfrm>
          <a:prstGeom prst="rect">
            <a:avLst/>
          </a:prstGeom>
        </p:spPr>
      </p:pic>
      <p:sp>
        <p:nvSpPr>
          <p:cNvPr id="31" name="Text Placeholder 12">
            <a:extLst>
              <a:ext uri="{FF2B5EF4-FFF2-40B4-BE49-F238E27FC236}">
                <a16:creationId xmlns:a16="http://schemas.microsoft.com/office/drawing/2014/main" id="{8B7076D5-AF80-C74A-E54E-00A503918B42}"/>
              </a:ext>
            </a:extLst>
          </p:cNvPr>
          <p:cNvSpPr txBox="1">
            <a:spLocks/>
          </p:cNvSpPr>
          <p:nvPr/>
        </p:nvSpPr>
        <p:spPr>
          <a:xfrm>
            <a:off x="6084689" y="2031814"/>
            <a:ext cx="869731" cy="1077218"/>
          </a:xfrm>
          <a:prstGeom prst="rect">
            <a:avLst/>
          </a:prstGeom>
        </p:spPr>
        <p:txBody>
          <a:bodyPr vert="horz" wrap="square" lIns="45720" tIns="45720" rIns="45720" bIns="4572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Enteritidis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Typhimurium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Newport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Javiana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Infantis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Montevideo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Heidelberg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Muenchen</a:t>
            </a:r>
            <a:endParaRPr lang="en-US" sz="800" dirty="0">
              <a:latin typeface="+mn-lt"/>
            </a:endParaRPr>
          </a:p>
        </p:txBody>
      </p:sp>
      <p:sp>
        <p:nvSpPr>
          <p:cNvPr id="32" name="Text Placeholder 12">
            <a:extLst>
              <a:ext uri="{FF2B5EF4-FFF2-40B4-BE49-F238E27FC236}">
                <a16:creationId xmlns:a16="http://schemas.microsoft.com/office/drawing/2014/main" id="{58191DF0-471F-0CF8-B86B-FD9AF910B3D6}"/>
              </a:ext>
            </a:extLst>
          </p:cNvPr>
          <p:cNvSpPr txBox="1">
            <a:spLocks/>
          </p:cNvSpPr>
          <p:nvPr/>
        </p:nvSpPr>
        <p:spPr>
          <a:xfrm>
            <a:off x="7020111" y="2031814"/>
            <a:ext cx="814552" cy="1077218"/>
          </a:xfrm>
          <a:prstGeom prst="rect">
            <a:avLst/>
          </a:prstGeom>
        </p:spPr>
        <p:txBody>
          <a:bodyPr vert="horz" wrap="square" lIns="45720" tIns="45720" rIns="45720" bIns="4572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Saintpaul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Oranienburg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Braenderup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Paratyphi</a:t>
            </a:r>
            <a:r>
              <a:rPr lang="en-US" sz="800" dirty="0">
                <a:latin typeface="+mn-lt"/>
              </a:rPr>
              <a:t> B var. L(+) Derby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Agona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Thompson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Kentucky</a:t>
            </a:r>
          </a:p>
        </p:txBody>
      </p: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51EE42B0-2C21-FC1C-D0CC-4A98B39ABB4B}"/>
              </a:ext>
            </a:extLst>
          </p:cNvPr>
          <p:cNvSpPr txBox="1">
            <a:spLocks/>
          </p:cNvSpPr>
          <p:nvPr/>
        </p:nvSpPr>
        <p:spPr>
          <a:xfrm>
            <a:off x="6084690" y="3480786"/>
            <a:ext cx="893380" cy="954107"/>
          </a:xfrm>
          <a:prstGeom prst="rect">
            <a:avLst/>
          </a:prstGeom>
        </p:spPr>
        <p:txBody>
          <a:bodyPr vert="horz" wrap="square" lIns="45720" tIns="45720" rIns="45720" bIns="4572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latin typeface="+mn-lt"/>
              </a:rPr>
              <a:t>monocytogenes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innocua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ivanovii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welshimeri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Seeligeri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marthii</a:t>
            </a:r>
            <a:endParaRPr lang="en-US" sz="800" dirty="0">
              <a:latin typeface="+mn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 err="1">
                <a:latin typeface="+mn-lt"/>
              </a:rPr>
              <a:t>grayi</a:t>
            </a:r>
            <a:endParaRPr lang="en-US" sz="800" dirty="0">
              <a:latin typeface="+mn-lt"/>
            </a:endParaRP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4EAFAB47-DE42-F6FE-D76B-52EC69C8D264}"/>
              </a:ext>
            </a:extLst>
          </p:cNvPr>
          <p:cNvSpPr txBox="1">
            <a:spLocks/>
          </p:cNvSpPr>
          <p:nvPr/>
        </p:nvSpPr>
        <p:spPr>
          <a:xfrm>
            <a:off x="3987237" y="2704477"/>
            <a:ext cx="933435" cy="315471"/>
          </a:xfrm>
          <a:prstGeom prst="rect">
            <a:avLst/>
          </a:prstGeom>
        </p:spPr>
        <p:txBody>
          <a:bodyPr vert="horz" wrap="square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latin typeface="+mn-lt"/>
              </a:rPr>
              <a:t>Detect up to 63 unique serotypes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0B644B0-A8DC-2EE0-1AB9-1C1A2CFD94DD}"/>
              </a:ext>
            </a:extLst>
          </p:cNvPr>
          <p:cNvCxnSpPr>
            <a:cxnSpLocks/>
          </p:cNvCxnSpPr>
          <p:nvPr/>
        </p:nvCxnSpPr>
        <p:spPr>
          <a:xfrm>
            <a:off x="3268271" y="3312179"/>
            <a:ext cx="4890580" cy="0"/>
          </a:xfrm>
          <a:prstGeom prst="line">
            <a:avLst/>
          </a:prstGeom>
          <a:ln w="19050" cap="rnd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0AF7927-C0F1-7CF6-E779-B5786563C65D}"/>
              </a:ext>
            </a:extLst>
          </p:cNvPr>
          <p:cNvSpPr txBox="1"/>
          <p:nvPr/>
        </p:nvSpPr>
        <p:spPr>
          <a:xfrm>
            <a:off x="3931920" y="1127837"/>
            <a:ext cx="4572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Assay is tunable for resolution vs. speed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15833146-4AE9-9B68-CC93-21B98556D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365" y="375256"/>
            <a:ext cx="835548" cy="342177"/>
          </a:xfrm>
          <a:prstGeom prst="rect">
            <a:avLst/>
          </a:prstGeom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2C48E99C-3AA6-1AC1-35DE-C2D2545A9A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5993" y="1060819"/>
            <a:ext cx="580292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427A0D-6DB2-BE78-B5F2-01771ED38460}"/>
              </a:ext>
            </a:extLst>
          </p:cNvPr>
          <p:cNvSpPr txBox="1"/>
          <p:nvPr/>
        </p:nvSpPr>
        <p:spPr>
          <a:xfrm>
            <a:off x="3931920" y="269345"/>
            <a:ext cx="457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/>
              <a:t>Assay design is driven by whole genome sequencing</a:t>
            </a:r>
          </a:p>
        </p:txBody>
      </p:sp>
    </p:spTree>
    <p:extLst>
      <p:ext uri="{BB962C8B-B14F-4D97-AF65-F5344CB8AC3E}">
        <p14:creationId xmlns:p14="http://schemas.microsoft.com/office/powerpoint/2010/main" val="238636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980062A-DD2E-192D-27BA-4191BBC3D430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Clear Safety: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Environmental Monitoring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5732B8-70EA-688B-4D8E-12BEA516404E}"/>
              </a:ext>
            </a:extLst>
          </p:cNvPr>
          <p:cNvCxnSpPr>
            <a:cxnSpLocks/>
          </p:cNvCxnSpPr>
          <p:nvPr/>
        </p:nvCxnSpPr>
        <p:spPr>
          <a:xfrm>
            <a:off x="418917" y="1913396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45F071E7-5A61-AAD8-DB0B-27D25DCDAB90}"/>
              </a:ext>
            </a:extLst>
          </p:cNvPr>
          <p:cNvSpPr txBox="1">
            <a:spLocks/>
          </p:cNvSpPr>
          <p:nvPr/>
        </p:nvSpPr>
        <p:spPr>
          <a:xfrm>
            <a:off x="637803" y="2326684"/>
            <a:ext cx="1854114" cy="2003942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rgbClr val="FFFFFF"/>
                </a:solidFill>
                <a:latin typeface="+mn-lt"/>
                <a:ea typeface="Helvetica Neue"/>
                <a:cs typeface="Helvetica Neue"/>
                <a:sym typeface="Helvetica"/>
              </a:rPr>
              <a:t>Screen for </a:t>
            </a:r>
            <a:r>
              <a:rPr lang="en-US" sz="1050" i="1" spc="0" dirty="0">
                <a:solidFill>
                  <a:srgbClr val="FFFFFF"/>
                </a:solidFill>
                <a:latin typeface="+mn-lt"/>
                <a:ea typeface="Helvetica Neue"/>
                <a:cs typeface="Helvetica Neue"/>
                <a:sym typeface="Helvetica"/>
              </a:rPr>
              <a:t>Listeria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Map to Plant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Similarity Analysis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Add Metadata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Track the Flow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2F22C6E-BAA9-8976-5BAA-A05EBEB9CC52}"/>
              </a:ext>
            </a:extLst>
          </p:cNvPr>
          <p:cNvSpPr/>
          <p:nvPr/>
        </p:nvSpPr>
        <p:spPr>
          <a:xfrm flipH="1">
            <a:off x="381033" y="2357208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bg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8929EB4E-958D-46CD-7748-CF8C229FC25D}"/>
              </a:ext>
            </a:extLst>
          </p:cNvPr>
          <p:cNvSpPr txBox="1">
            <a:spLocks/>
          </p:cNvSpPr>
          <p:nvPr/>
        </p:nvSpPr>
        <p:spPr>
          <a:xfrm>
            <a:off x="282928" y="2343806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rgbClr val="FFFFFF"/>
                </a:solidFill>
                <a:latin typeface="+mn-lt"/>
                <a:ea typeface="Helvetica Neue"/>
                <a:cs typeface="Helvetica Neue"/>
                <a:sym typeface="Helvetica"/>
              </a:rPr>
              <a:t>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1287A1D-A8C8-233A-ABF8-B9BFB8A80B56}"/>
              </a:ext>
            </a:extLst>
          </p:cNvPr>
          <p:cNvSpPr/>
          <p:nvPr/>
        </p:nvSpPr>
        <p:spPr>
          <a:xfrm flipH="1">
            <a:off x="381033" y="27382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B09CA251-EC98-F59C-B904-1C4C2A53F7F6}"/>
              </a:ext>
            </a:extLst>
          </p:cNvPr>
          <p:cNvSpPr txBox="1">
            <a:spLocks/>
          </p:cNvSpPr>
          <p:nvPr/>
        </p:nvSpPr>
        <p:spPr>
          <a:xfrm>
            <a:off x="282928" y="272480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2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CCE9499-BE9E-6B44-893A-3EE499F26391}"/>
              </a:ext>
            </a:extLst>
          </p:cNvPr>
          <p:cNvSpPr/>
          <p:nvPr/>
        </p:nvSpPr>
        <p:spPr>
          <a:xfrm flipH="1">
            <a:off x="381033" y="312555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E44BB43F-AC34-0E53-C550-2D291E6C1F0C}"/>
              </a:ext>
            </a:extLst>
          </p:cNvPr>
          <p:cNvSpPr txBox="1">
            <a:spLocks/>
          </p:cNvSpPr>
          <p:nvPr/>
        </p:nvSpPr>
        <p:spPr>
          <a:xfrm>
            <a:off x="282928" y="311215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3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187A2EF-02F5-ABF0-788C-22B5F984C331}"/>
              </a:ext>
            </a:extLst>
          </p:cNvPr>
          <p:cNvSpPr/>
          <p:nvPr/>
        </p:nvSpPr>
        <p:spPr>
          <a:xfrm flipH="1">
            <a:off x="381033" y="35129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34A22C2B-C5DD-4C64-7B1E-553C36AD6275}"/>
              </a:ext>
            </a:extLst>
          </p:cNvPr>
          <p:cNvSpPr txBox="1">
            <a:spLocks/>
          </p:cNvSpPr>
          <p:nvPr/>
        </p:nvSpPr>
        <p:spPr>
          <a:xfrm>
            <a:off x="282928" y="349950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4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E1A4CD0-A680-4F48-C664-B26FFD3ABA98}"/>
              </a:ext>
            </a:extLst>
          </p:cNvPr>
          <p:cNvSpPr/>
          <p:nvPr/>
        </p:nvSpPr>
        <p:spPr>
          <a:xfrm flipH="1">
            <a:off x="381033" y="3900256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4E8364D0-EC98-CAD3-4FCE-3A5932CEEF8A}"/>
              </a:ext>
            </a:extLst>
          </p:cNvPr>
          <p:cNvSpPr txBox="1">
            <a:spLocks/>
          </p:cNvSpPr>
          <p:nvPr/>
        </p:nvSpPr>
        <p:spPr>
          <a:xfrm>
            <a:off x="282928" y="3886854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5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8F9585-DDC7-0689-FE56-DFF8B62520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458" y="747100"/>
            <a:ext cx="409575" cy="40957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5F8B027-67A6-8F2C-F588-150474867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970" y="830348"/>
            <a:ext cx="409575" cy="40957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9337104-EB19-B88B-EE9F-4CCC6A93B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0970" y="2765308"/>
            <a:ext cx="409575" cy="40957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13C7DF4-FA31-7F1B-E54E-CC758A848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6850" y="2765308"/>
            <a:ext cx="409575" cy="40957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99C8EA2E-36DD-B796-0DF6-5796DBAC0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667" y="2183200"/>
            <a:ext cx="409575" cy="40957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9C8D4CF-9126-7C37-A320-90178C56A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605" y="3920767"/>
            <a:ext cx="409575" cy="40957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AE5E06F-BF34-182C-629E-EFCE9BD22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561" y="3920767"/>
            <a:ext cx="4095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45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8E68F9E3-A20F-55D1-83E3-687B09F2EA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153" r="5895" b="7233"/>
          <a:stretch/>
        </p:blipFill>
        <p:spPr>
          <a:xfrm>
            <a:off x="3170745" y="0"/>
            <a:ext cx="5973256" cy="5143500"/>
          </a:xfrm>
          <a:prstGeom prst="rect">
            <a:avLst/>
          </a:prstGeom>
        </p:spPr>
      </p:pic>
      <p:sp>
        <p:nvSpPr>
          <p:cNvPr id="66" name="Oval 65">
            <a:extLst>
              <a:ext uri="{FF2B5EF4-FFF2-40B4-BE49-F238E27FC236}">
                <a16:creationId xmlns:a16="http://schemas.microsoft.com/office/drawing/2014/main" id="{07497133-F8FC-23F1-2D41-40B128E1B1C9}"/>
              </a:ext>
            </a:extLst>
          </p:cNvPr>
          <p:cNvSpPr/>
          <p:nvPr/>
        </p:nvSpPr>
        <p:spPr>
          <a:xfrm>
            <a:off x="7736559" y="3927361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3F48505-8133-4FDC-4783-E6701713CA6C}"/>
              </a:ext>
            </a:extLst>
          </p:cNvPr>
          <p:cNvSpPr/>
          <p:nvPr/>
        </p:nvSpPr>
        <p:spPr>
          <a:xfrm>
            <a:off x="7842458" y="74250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12F357B-17CB-7ED8-172D-E5B5AD2D0C47}"/>
              </a:ext>
            </a:extLst>
          </p:cNvPr>
          <p:cNvSpPr/>
          <p:nvPr/>
        </p:nvSpPr>
        <p:spPr>
          <a:xfrm>
            <a:off x="6936850" y="2761924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4833F02-D8FD-856E-F6FB-DCB06EB809E5}"/>
              </a:ext>
            </a:extLst>
          </p:cNvPr>
          <p:cNvSpPr/>
          <p:nvPr/>
        </p:nvSpPr>
        <p:spPr>
          <a:xfrm>
            <a:off x="4845603" y="3920767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74D9234-5E83-15A4-2E2D-E336D0FC2F60}"/>
              </a:ext>
            </a:extLst>
          </p:cNvPr>
          <p:cNvSpPr/>
          <p:nvPr/>
        </p:nvSpPr>
        <p:spPr>
          <a:xfrm>
            <a:off x="3732968" y="2764742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b="1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9768247-B387-C6EF-6F92-2D46191186CF}"/>
              </a:ext>
            </a:extLst>
          </p:cNvPr>
          <p:cNvSpPr/>
          <p:nvPr/>
        </p:nvSpPr>
        <p:spPr>
          <a:xfrm>
            <a:off x="4227665" y="2185198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BE4E21D-B16B-A09F-F145-513BFD29D6FE}"/>
              </a:ext>
            </a:extLst>
          </p:cNvPr>
          <p:cNvSpPr/>
          <p:nvPr/>
        </p:nvSpPr>
        <p:spPr>
          <a:xfrm>
            <a:off x="3732968" y="831506"/>
            <a:ext cx="407577" cy="407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774DA-1424-C307-C6BE-7DDCCDECB170}"/>
              </a:ext>
            </a:extLst>
          </p:cNvPr>
          <p:cNvSpPr/>
          <p:nvPr/>
        </p:nvSpPr>
        <p:spPr>
          <a:xfrm>
            <a:off x="0" y="0"/>
            <a:ext cx="2314575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5A3EC-BFB0-44B2-BB95-8F71ADAE0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D403396-16A5-6248-925B-87AF3D1B819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980062A-DD2E-192D-27BA-4191BBC3D430}"/>
              </a:ext>
            </a:extLst>
          </p:cNvPr>
          <p:cNvSpPr txBox="1">
            <a:spLocks/>
          </p:cNvSpPr>
          <p:nvPr/>
        </p:nvSpPr>
        <p:spPr>
          <a:xfrm>
            <a:off x="400050" y="812875"/>
            <a:ext cx="1645920" cy="900246"/>
          </a:xfrm>
          <a:prstGeom prst="rect">
            <a:avLst/>
          </a:prstGeom>
        </p:spPr>
        <p:txBody>
          <a:bodyPr vert="horz" lIns="0" tIns="34290" rIns="68580" bIns="34290" rtlCol="0">
            <a:spAutoFit/>
          </a:bodyPr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</a:rPr>
              <a:t>Clear Safety: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Environmental Monitoring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B5732B8-70EA-688B-4D8E-12BEA516404E}"/>
              </a:ext>
            </a:extLst>
          </p:cNvPr>
          <p:cNvCxnSpPr>
            <a:cxnSpLocks/>
          </p:cNvCxnSpPr>
          <p:nvPr/>
        </p:nvCxnSpPr>
        <p:spPr>
          <a:xfrm>
            <a:off x="418917" y="1913396"/>
            <a:ext cx="1237691" cy="0"/>
          </a:xfrm>
          <a:prstGeom prst="line">
            <a:avLst/>
          </a:prstGeom>
          <a:ln w="254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>
            <a:extLst>
              <a:ext uri="{FF2B5EF4-FFF2-40B4-BE49-F238E27FC236}">
                <a16:creationId xmlns:a16="http://schemas.microsoft.com/office/drawing/2014/main" id="{45F071E7-5A61-AAD8-DB0B-27D25DCDAB90}"/>
              </a:ext>
            </a:extLst>
          </p:cNvPr>
          <p:cNvSpPr txBox="1">
            <a:spLocks/>
          </p:cNvSpPr>
          <p:nvPr/>
        </p:nvSpPr>
        <p:spPr>
          <a:xfrm>
            <a:off x="637803" y="2326684"/>
            <a:ext cx="1854114" cy="2003942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Screen for </a:t>
            </a:r>
            <a:r>
              <a:rPr lang="en-US" sz="1050" i="1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Listeria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latin typeface="+mn-lt"/>
                <a:ea typeface="Helvetica Neue"/>
                <a:cs typeface="Helvetica Neue"/>
                <a:sym typeface="Helvetica"/>
              </a:rPr>
              <a:t>Map to Plant</a:t>
            </a:r>
            <a:endParaRPr lang="en-US" sz="1050" i="1" spc="0" dirty="0"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Similarity Analysis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Add Metadata</a:t>
            </a: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r>
              <a:rPr lang="en-US" sz="1050" spc="0" dirty="0">
                <a:solidFill>
                  <a:schemeClr val="tx1"/>
                </a:solidFill>
                <a:latin typeface="+mn-lt"/>
                <a:ea typeface="Helvetica Neue"/>
                <a:cs typeface="Helvetica Neue"/>
                <a:sym typeface="Helvetica"/>
              </a:rPr>
              <a:t>Track the Flow</a:t>
            </a:r>
            <a:endParaRPr lang="en-US" sz="1050" i="1" spc="0" dirty="0">
              <a:solidFill>
                <a:schemeClr val="tx1"/>
              </a:solidFill>
              <a:latin typeface="+mn-lt"/>
              <a:ea typeface="Helvetica Neue"/>
              <a:cs typeface="Helvetica Neue"/>
              <a:sym typeface="Helvetica"/>
            </a:endParaRPr>
          </a:p>
          <a:p>
            <a:pPr>
              <a:lnSpc>
                <a:spcPct val="120000"/>
              </a:lnSpc>
              <a:defRPr/>
            </a:pPr>
            <a:endParaRPr lang="en-US" sz="1050" i="1" spc="0" dirty="0">
              <a:solidFill>
                <a:srgbClr val="FFFFFF"/>
              </a:solidFill>
              <a:latin typeface="+mn-lt"/>
              <a:ea typeface="Helvetica Neue"/>
              <a:cs typeface="Helvetica Neue"/>
              <a:sym typeface="Helvetica"/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B09CA251-EC98-F59C-B904-1C4C2A53F7F6}"/>
              </a:ext>
            </a:extLst>
          </p:cNvPr>
          <p:cNvSpPr txBox="1">
            <a:spLocks/>
          </p:cNvSpPr>
          <p:nvPr/>
        </p:nvSpPr>
        <p:spPr>
          <a:xfrm>
            <a:off x="282928" y="272480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ea typeface="Helvetica Neue"/>
                <a:cs typeface="Helvetica Neue"/>
                <a:sym typeface="Helvetica"/>
              </a:rPr>
              <a:t>2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E44BB43F-AC34-0E53-C550-2D291E6C1F0C}"/>
              </a:ext>
            </a:extLst>
          </p:cNvPr>
          <p:cNvSpPr txBox="1">
            <a:spLocks/>
          </p:cNvSpPr>
          <p:nvPr/>
        </p:nvSpPr>
        <p:spPr>
          <a:xfrm>
            <a:off x="282928" y="311215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3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34A22C2B-C5DD-4C64-7B1E-553C36AD6275}"/>
              </a:ext>
            </a:extLst>
          </p:cNvPr>
          <p:cNvSpPr txBox="1">
            <a:spLocks/>
          </p:cNvSpPr>
          <p:nvPr/>
        </p:nvSpPr>
        <p:spPr>
          <a:xfrm>
            <a:off x="282928" y="3499505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4</a:t>
            </a: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4E8364D0-EC98-CAD3-4FCE-3A5932CEEF8A}"/>
              </a:ext>
            </a:extLst>
          </p:cNvPr>
          <p:cNvSpPr txBox="1">
            <a:spLocks/>
          </p:cNvSpPr>
          <p:nvPr/>
        </p:nvSpPr>
        <p:spPr>
          <a:xfrm>
            <a:off x="282928" y="3886854"/>
            <a:ext cx="403028" cy="243726"/>
          </a:xfrm>
          <a:prstGeom prst="rect">
            <a:avLst/>
          </a:prstGeom>
        </p:spPr>
        <p:txBody>
          <a:bodyPr vert="horz" lIns="68580" tIns="34290" rIns="68580" bIns="3510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 spc="-25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975" spc="0" dirty="0">
                <a:solidFill>
                  <a:schemeClr val="tx1"/>
                </a:solidFill>
                <a:ea typeface="Helvetica Neue"/>
                <a:cs typeface="Helvetica Neue"/>
                <a:sym typeface="Helvetica"/>
              </a:rPr>
              <a:t>5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8F9585-DDC7-0689-FE56-DFF8B6252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2458" y="747100"/>
            <a:ext cx="409575" cy="409575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B5F8B027-67A6-8F2C-F588-150474867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970" y="830348"/>
            <a:ext cx="409575" cy="40957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9337104-EB19-B88B-EE9F-4CCC6A93B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0970" y="2765308"/>
            <a:ext cx="409575" cy="40957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13C7DF4-FA31-7F1B-E54E-CC758A848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6850" y="2765308"/>
            <a:ext cx="409575" cy="40957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99C8EA2E-36DD-B796-0DF6-5796DBAC0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5667" y="2183200"/>
            <a:ext cx="409575" cy="40957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9C8D4CF-9126-7C37-A320-90178C56A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605" y="3920767"/>
            <a:ext cx="409575" cy="40957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AE5E06F-BF34-182C-629E-EFCE9BD222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561" y="3920767"/>
            <a:ext cx="409575" cy="409575"/>
          </a:xfrm>
          <a:prstGeom prst="rect">
            <a:avLst/>
          </a:prstGeom>
        </p:spPr>
      </p:pic>
      <p:sp>
        <p:nvSpPr>
          <p:cNvPr id="32" name="Freeform 31">
            <a:extLst>
              <a:ext uri="{FF2B5EF4-FFF2-40B4-BE49-F238E27FC236}">
                <a16:creationId xmlns:a16="http://schemas.microsoft.com/office/drawing/2014/main" id="{EFB3652F-453A-9D8B-D3D5-B35CA58DD8E7}"/>
              </a:ext>
            </a:extLst>
          </p:cNvPr>
          <p:cNvSpPr/>
          <p:nvPr/>
        </p:nvSpPr>
        <p:spPr>
          <a:xfrm>
            <a:off x="428626" y="2412206"/>
            <a:ext cx="107156" cy="95250"/>
          </a:xfrm>
          <a:custGeom>
            <a:avLst/>
            <a:gdLst>
              <a:gd name="connsiteX0" fmla="*/ 0 w 142875"/>
              <a:gd name="connsiteY0" fmla="*/ 79375 h 127000"/>
              <a:gd name="connsiteX1" fmla="*/ 60325 w 142875"/>
              <a:gd name="connsiteY1" fmla="*/ 127000 h 127000"/>
              <a:gd name="connsiteX2" fmla="*/ 142875 w 142875"/>
              <a:gd name="connsiteY2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" h="127000">
                <a:moveTo>
                  <a:pt x="0" y="79375"/>
                </a:moveTo>
                <a:lnTo>
                  <a:pt x="60325" y="127000"/>
                </a:lnTo>
                <a:lnTo>
                  <a:pt x="142875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ED84675-6FDC-DBF0-23E8-5183FCA55E1E}"/>
              </a:ext>
            </a:extLst>
          </p:cNvPr>
          <p:cNvSpPr/>
          <p:nvPr/>
        </p:nvSpPr>
        <p:spPr>
          <a:xfrm flipH="1">
            <a:off x="381033" y="2357208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6A59AC7-5998-EA22-D10D-2508A90F3945}"/>
              </a:ext>
            </a:extLst>
          </p:cNvPr>
          <p:cNvSpPr/>
          <p:nvPr/>
        </p:nvSpPr>
        <p:spPr>
          <a:xfrm flipH="1">
            <a:off x="381033" y="27382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bg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A162941-F0B2-42D3-5507-B0F2C75D954B}"/>
              </a:ext>
            </a:extLst>
          </p:cNvPr>
          <p:cNvSpPr/>
          <p:nvPr/>
        </p:nvSpPr>
        <p:spPr>
          <a:xfrm flipH="1">
            <a:off x="381033" y="312555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B11A9A-6BFF-50FC-5BAA-C85F23060018}"/>
              </a:ext>
            </a:extLst>
          </p:cNvPr>
          <p:cNvSpPr/>
          <p:nvPr/>
        </p:nvSpPr>
        <p:spPr>
          <a:xfrm flipH="1">
            <a:off x="381033" y="3512907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5971B8A-70DD-09F7-9A72-FFA91DF46E34}"/>
              </a:ext>
            </a:extLst>
          </p:cNvPr>
          <p:cNvSpPr/>
          <p:nvPr/>
        </p:nvSpPr>
        <p:spPr>
          <a:xfrm flipH="1">
            <a:off x="381033" y="3900256"/>
            <a:ext cx="205740" cy="210312"/>
          </a:xfrm>
          <a:prstGeom prst="ellipse">
            <a:avLst/>
          </a:prstGeom>
          <a:noFill/>
          <a:ln w="12700" cap="flat" cmpd="sng">
            <a:solidFill>
              <a:schemeClr val="tx1"/>
            </a:solidFill>
            <a:prstDash val="solid"/>
            <a:beve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308063" latinLnBrk="1" hangingPunct="0">
              <a:defRPr/>
            </a:pPr>
            <a:endParaRPr lang="en-US" sz="1875" kern="0">
              <a:solidFill>
                <a:srgbClr val="000000"/>
              </a:solidFill>
              <a:latin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99412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ear Labs Theme (Light)">
  <a:themeElements>
    <a:clrScheme name="ClearLabs2022">
      <a:dk1>
        <a:srgbClr val="000000"/>
      </a:dk1>
      <a:lt1>
        <a:srgbClr val="FFFFFF"/>
      </a:lt1>
      <a:dk2>
        <a:srgbClr val="00B2FF"/>
      </a:dk2>
      <a:lt2>
        <a:srgbClr val="E6EDF0"/>
      </a:lt2>
      <a:accent1>
        <a:srgbClr val="00B2FF"/>
      </a:accent1>
      <a:accent2>
        <a:srgbClr val="F76A32"/>
      </a:accent2>
      <a:accent3>
        <a:srgbClr val="43BC4D"/>
      </a:accent3>
      <a:accent4>
        <a:srgbClr val="FFB932"/>
      </a:accent4>
      <a:accent5>
        <a:srgbClr val="7223F4"/>
      </a:accent5>
      <a:accent6>
        <a:srgbClr val="666666"/>
      </a:accent6>
      <a:hlink>
        <a:srgbClr val="00B1FE"/>
      </a:hlink>
      <a:folHlink>
        <a:srgbClr val="666666"/>
      </a:folHlink>
    </a:clrScheme>
    <a:fontScheme name="ClearLabs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>
        <a:spAutoFit/>
      </a:bodyPr>
      <a:lstStyle>
        <a:defPPr algn="l">
          <a:lnSpc>
            <a:spcPct val="90000"/>
          </a:lnSpc>
          <a:spcAft>
            <a:spcPts val="1000"/>
          </a:spcAft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ear Labs Theme (Dark)">
  <a:themeElements>
    <a:clrScheme name="ClearLabs2022">
      <a:dk1>
        <a:srgbClr val="000000"/>
      </a:dk1>
      <a:lt1>
        <a:srgbClr val="FFFFFF"/>
      </a:lt1>
      <a:dk2>
        <a:srgbClr val="00B2FF"/>
      </a:dk2>
      <a:lt2>
        <a:srgbClr val="E6EDF0"/>
      </a:lt2>
      <a:accent1>
        <a:srgbClr val="00B2FF"/>
      </a:accent1>
      <a:accent2>
        <a:srgbClr val="F76A32"/>
      </a:accent2>
      <a:accent3>
        <a:srgbClr val="43BC4D"/>
      </a:accent3>
      <a:accent4>
        <a:srgbClr val="FFB932"/>
      </a:accent4>
      <a:accent5>
        <a:srgbClr val="7223F4"/>
      </a:accent5>
      <a:accent6>
        <a:srgbClr val="666666"/>
      </a:accent6>
      <a:hlink>
        <a:srgbClr val="00B1FE"/>
      </a:hlink>
      <a:folHlink>
        <a:srgbClr val="666666"/>
      </a:folHlink>
    </a:clrScheme>
    <a:fontScheme name="ClearLabs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>
        <a:spAutoFit/>
      </a:bodyPr>
      <a:lstStyle>
        <a:defPPr algn="l">
          <a:lnSpc>
            <a:spcPct val="90000"/>
          </a:lnSpc>
          <a:spcAft>
            <a:spcPts val="1000"/>
          </a:spcAft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757E28E-D3B9-4A52-B11B-5E5D4BEB20DC}"/>
</file>

<file path=customXml/itemProps2.xml><?xml version="1.0" encoding="utf-8"?>
<ds:datastoreItem xmlns:ds="http://schemas.openxmlformats.org/officeDocument/2006/customXml" ds:itemID="{D809EED4-A28E-4419-B39B-730B92EA5C0A}"/>
</file>

<file path=customXml/itemProps3.xml><?xml version="1.0" encoding="utf-8"?>
<ds:datastoreItem xmlns:ds="http://schemas.openxmlformats.org/officeDocument/2006/customXml" ds:itemID="{5F583AC7-D06A-4146-9E75-018B8E605C3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16371</TotalTime>
  <Words>988</Words>
  <Application>Microsoft Macintosh PowerPoint</Application>
  <PresentationFormat>On-screen Show (16:9)</PresentationFormat>
  <Paragraphs>321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Consolas</vt:lpstr>
      <vt:lpstr>Courier New</vt:lpstr>
      <vt:lpstr>Helvetica</vt:lpstr>
      <vt:lpstr>Helvetica Neue</vt:lpstr>
      <vt:lpstr>Clear Labs Theme (Light)</vt:lpstr>
      <vt:lpstr>Clear Labs Theme (Dark)</vt:lpstr>
      <vt:lpstr>  Empowering Fully Automated Whole Genome Sequencing</vt:lpstr>
      <vt:lpstr>Sample In, Insight Out</vt:lpstr>
      <vt:lpstr>Product Portfolio</vt:lpstr>
      <vt:lpstr>Product Portfolio</vt:lpstr>
      <vt:lpstr>Clear Safety: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Tunable Serotyping</vt:lpstr>
      <vt:lpstr>Product Portfolio</vt:lpstr>
      <vt:lpstr>PowerPoint Presentation</vt:lpstr>
      <vt:lpstr>Why Clear Dx WGS?</vt:lpstr>
      <vt:lpstr>  Clear Dx WGS SARS-CoV-2 Performance*</vt:lpstr>
      <vt:lpstr>Product Portfolio</vt:lpstr>
      <vt:lpstr>PowerPoint Presentation</vt:lpstr>
      <vt:lpstr>Turnkey Bacterial Isolate WGS</vt:lpstr>
      <vt:lpstr>Summary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Clear Labs Template 2022</dc:title>
  <dc:creator>Steph</dc:creator>
  <cp:lastModifiedBy>Charles Vaske</cp:lastModifiedBy>
  <cp:revision>131</cp:revision>
  <dcterms:created xsi:type="dcterms:W3CDTF">2022-03-16T23:41:48Z</dcterms:created>
  <dcterms:modified xsi:type="dcterms:W3CDTF">2022-10-14T21:16:33Z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